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9" r:id="rId2"/>
    <p:sldId id="2007577151" r:id="rId3"/>
    <p:sldId id="2007577142" r:id="rId4"/>
    <p:sldId id="2007577153" r:id="rId5"/>
    <p:sldId id="2007577154" r:id="rId6"/>
    <p:sldId id="2007577156" r:id="rId7"/>
    <p:sldId id="2007577157" r:id="rId8"/>
    <p:sldId id="2007577127" r:id="rId9"/>
    <p:sldId id="305" r:id="rId10"/>
    <p:sldId id="2007577149" r:id="rId11"/>
    <p:sldId id="2007577167" r:id="rId12"/>
    <p:sldId id="285" r:id="rId13"/>
    <p:sldId id="2007577161" r:id="rId14"/>
    <p:sldId id="2007577132" r:id="rId15"/>
    <p:sldId id="2007577160" r:id="rId16"/>
    <p:sldId id="2007577135" r:id="rId17"/>
    <p:sldId id="2007577131" r:id="rId18"/>
    <p:sldId id="2007577133" r:id="rId19"/>
    <p:sldId id="2007577158" r:id="rId20"/>
    <p:sldId id="2007577134" r:id="rId21"/>
    <p:sldId id="2007577148" r:id="rId22"/>
    <p:sldId id="2007577140" r:id="rId23"/>
    <p:sldId id="2007577163" r:id="rId24"/>
    <p:sldId id="2007577164" r:id="rId25"/>
    <p:sldId id="2007577139" r:id="rId26"/>
    <p:sldId id="318" r:id="rId27"/>
    <p:sldId id="2007577166" r:id="rId28"/>
    <p:sldId id="402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88755" autoAdjust="0"/>
  </p:normalViewPr>
  <p:slideViewPr>
    <p:cSldViewPr snapToGrid="0">
      <p:cViewPr varScale="1">
        <p:scale>
          <a:sx n="65" d="100"/>
          <a:sy n="65" d="100"/>
        </p:scale>
        <p:origin x="-9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xmlns="" id="{E38BA075-6C90-D279-BCF7-B1BBB8AC4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xmlns="" id="{E03754CB-8D86-4833-D169-8F4ED797E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2D54EBA-4219-B104-A2A8-39B0CE552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C7F78-D152-4FD6-907A-755F9F57A6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6863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1862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9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54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1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1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3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8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6">
            <a:extLst>
              <a:ext uri="{FF2B5EF4-FFF2-40B4-BE49-F238E27FC236}">
                <a16:creationId xmlns:a16="http://schemas.microsoft.com/office/drawing/2014/main" xmlns="" id="{D1701088-2AEC-0750-0578-758764386129}"/>
              </a:ext>
            </a:extLst>
          </p:cNvPr>
          <p:cNvSpPr/>
          <p:nvPr userDrawn="1"/>
        </p:nvSpPr>
        <p:spPr>
          <a:xfrm>
            <a:off x="-327025" y="115888"/>
            <a:ext cx="12860338" cy="6742112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0A87AD55-6152-6D79-5206-1F7BB2224C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277813"/>
            <a:ext cx="32464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509318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xmlns="" id="{328E2CC7-2C20-B5E2-ED83-D5F1F6B84C5D}"/>
              </a:ext>
            </a:extLst>
          </p:cNvPr>
          <p:cNvSpPr/>
          <p:nvPr userDrawn="1"/>
        </p:nvSpPr>
        <p:spPr>
          <a:xfrm>
            <a:off x="247650" y="287338"/>
            <a:ext cx="11696700" cy="643413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BAE5E4"/>
              </a:solidFill>
              <a:latin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62642E-E018-1A03-047D-8C21C5A5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447F9-4CBE-4024-B595-F923D1577303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7D96F8-4A93-8834-4798-31714689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7D4AFD-9AA9-BF0F-02F8-E090034F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F0FF-7E52-462C-9CC7-CBDDC4208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file:///E:\hoi%20giang%20tinh.T\cungmuahat....3.MP3" TargetMode="External"/><Relationship Id="rId1" Type="http://schemas.openxmlformats.org/officeDocument/2006/relationships/audio" Target="file:///E:\hoi%20giang%20tinh.T\conchimhayhot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media" Target="../media/media2.m4a"/><Relationship Id="rId7" Type="http://schemas.openxmlformats.org/officeDocument/2006/relationships/audio" Target="../media/audio1.wav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4a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media" Target="../media/media3.m4a"/><Relationship Id="rId7" Type="http://schemas.openxmlformats.org/officeDocument/2006/relationships/audio" Target="../media/audio1.wav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3.m4a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m4a"/><Relationship Id="rId7" Type="http://schemas.openxmlformats.org/officeDocument/2006/relationships/audio" Target="../media/audio2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audio" Target="../media/media4.m4a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>
            <a:extLst>
              <a:ext uri="{FF2B5EF4-FFF2-40B4-BE49-F238E27FC236}">
                <a16:creationId xmlns:a16="http://schemas.microsoft.com/office/drawing/2014/main" xmlns="" id="{D6C050A5-4B6E-327A-43D7-982F1B252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4716463"/>
            <a:ext cx="624998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5">
            <a:extLst>
              <a:ext uri="{FF2B5EF4-FFF2-40B4-BE49-F238E27FC236}">
                <a16:creationId xmlns:a16="http://schemas.microsoft.com/office/drawing/2014/main" xmlns="" id="{64E5C999-8740-B46F-EAF7-42B60512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2128838"/>
            <a:ext cx="128587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7">
            <a:extLst>
              <a:ext uri="{FF2B5EF4-FFF2-40B4-BE49-F238E27FC236}">
                <a16:creationId xmlns:a16="http://schemas.microsoft.com/office/drawing/2014/main" xmlns="" id="{23509A64-B67F-4A40-669D-9404719E3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25438"/>
            <a:ext cx="128746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9">
            <a:extLst>
              <a:ext uri="{FF2B5EF4-FFF2-40B4-BE49-F238E27FC236}">
                <a16:creationId xmlns:a16="http://schemas.microsoft.com/office/drawing/2014/main" xmlns="" id="{08072C5F-1BEC-21AB-A83E-AB957517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810125"/>
            <a:ext cx="142875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10">
            <a:extLst>
              <a:ext uri="{FF2B5EF4-FFF2-40B4-BE49-F238E27FC236}">
                <a16:creationId xmlns:a16="http://schemas.microsoft.com/office/drawing/2014/main" xmlns="" id="{90E9DF9E-6E0A-B84E-ACE7-D0ED2DDF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363" y="4991100"/>
            <a:ext cx="145573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11">
            <a:extLst>
              <a:ext uri="{FF2B5EF4-FFF2-40B4-BE49-F238E27FC236}">
                <a16:creationId xmlns:a16="http://schemas.microsoft.com/office/drawing/2014/main" xmlns="" id="{F34701CE-8F51-7071-8865-EEDD9970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132263"/>
            <a:ext cx="253047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1">
            <a:extLst>
              <a:ext uri="{FF2B5EF4-FFF2-40B4-BE49-F238E27FC236}">
                <a16:creationId xmlns:a16="http://schemas.microsoft.com/office/drawing/2014/main" xmlns="" id="{2A124614-3FD5-FBF6-1BCA-00C90C17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8" y="341313"/>
            <a:ext cx="820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ĐOÀN KẾT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168F19-604F-337E-9571-7FB9643F973E}"/>
              </a:ext>
            </a:extLst>
          </p:cNvPr>
          <p:cNvSpPr txBox="1"/>
          <p:nvPr/>
        </p:nvSpPr>
        <p:spPr>
          <a:xfrm>
            <a:off x="786277" y="2119028"/>
            <a:ext cx="1084217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</a:p>
          <a:p>
            <a:pPr algn="ctr">
              <a:defRPr/>
            </a:pPr>
            <a:r>
              <a:rPr lang="en-US" sz="4000" b="1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27658" name="TextBox 1">
            <a:extLst>
              <a:ext uri="{FF2B5EF4-FFF2-40B4-BE49-F238E27FC236}">
                <a16:creationId xmlns:a16="http://schemas.microsoft.com/office/drawing/2014/main" xmlns="" id="{A072CC04-F20B-FE78-59DE-1437BAEAA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1084263"/>
            <a:ext cx="820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THỂ LỚP 3A7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ieu\HINH\100-hinh-nen-slide-dep\Hình nền Slide đẹp (39).jpg">
            <a:extLst>
              <a:ext uri="{FF2B5EF4-FFF2-40B4-BE49-F238E27FC236}">
                <a16:creationId xmlns:a16="http://schemas.microsoft.com/office/drawing/2014/main" xmlns="" id="{192A6A95-C57B-D5CE-4200-106C800B0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3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90263C-B75A-F9E9-9220-CC02E5021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5937"/>
            <a:ext cx="91963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có 6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táo.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táo của Mai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táo của Việt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có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táo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02D64B8-642F-52BB-10AE-E23FC286E6C8}"/>
              </a:ext>
            </a:extLst>
          </p:cNvPr>
          <p:cNvCxnSpPr>
            <a:cxnSpLocks/>
          </p:cNvCxnSpPr>
          <p:nvPr/>
        </p:nvCxnSpPr>
        <p:spPr>
          <a:xfrm>
            <a:off x="4270375" y="1539642"/>
            <a:ext cx="45764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B201E39-FE1A-4B15-33D7-1BA5EEA12138}"/>
              </a:ext>
            </a:extLst>
          </p:cNvPr>
          <p:cNvCxnSpPr>
            <a:cxnSpLocks/>
          </p:cNvCxnSpPr>
          <p:nvPr/>
        </p:nvCxnSpPr>
        <p:spPr>
          <a:xfrm>
            <a:off x="2362903" y="1539642"/>
            <a:ext cx="1318509" cy="54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02E56B-FEDE-17E7-C26A-C86FCB42B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1992158"/>
            <a:ext cx="3219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987AA6-BCE8-FFFB-9963-6A0B6746B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343275"/>
            <a:ext cx="154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C3D291-0B88-7829-33AC-915844BA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49738"/>
            <a:ext cx="32210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9235E39-B2E8-DEE3-1DD6-82679C985F0D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35363"/>
            <a:ext cx="1004888" cy="438150"/>
            <a:chOff x="1635760" y="3834630"/>
            <a:chExt cx="781700" cy="24872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881382F4-14F7-8436-D475-68C409D9CAE2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399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8E20D82-7493-D1E0-8688-B8E38E3105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579" y="3834630"/>
              <a:ext cx="0" cy="2361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1434851-C928-B977-CBC2-83D296AFAE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Left Brace 15">
            <a:extLst>
              <a:ext uri="{FF2B5EF4-FFF2-40B4-BE49-F238E27FC236}">
                <a16:creationId xmlns:a16="http://schemas.microsoft.com/office/drawing/2014/main" xmlns="" id="{3B260E02-1B02-FF7C-CD19-45AEEA0A9560}"/>
              </a:ext>
            </a:extLst>
          </p:cNvPr>
          <p:cNvSpPr/>
          <p:nvPr/>
        </p:nvSpPr>
        <p:spPr>
          <a:xfrm rot="16200000">
            <a:off x="3955256" y="3139282"/>
            <a:ext cx="479425" cy="3932238"/>
          </a:xfrm>
          <a:prstGeom prst="leftBrace">
            <a:avLst>
              <a:gd name="adj1" fmla="val 5062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B1B3FA0-547D-9A3E-CC3F-CF96E39F541A}"/>
              </a:ext>
            </a:extLst>
          </p:cNvPr>
          <p:cNvCxnSpPr>
            <a:cxnSpLocks/>
          </p:cNvCxnSpPr>
          <p:nvPr/>
        </p:nvCxnSpPr>
        <p:spPr>
          <a:xfrm>
            <a:off x="2220913" y="3787775"/>
            <a:ext cx="0" cy="8493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DD5DFE5-3992-C1B4-01B7-13EA3CA247CF}"/>
              </a:ext>
            </a:extLst>
          </p:cNvPr>
          <p:cNvCxnSpPr>
            <a:cxnSpLocks/>
          </p:cNvCxnSpPr>
          <p:nvPr/>
        </p:nvCxnSpPr>
        <p:spPr>
          <a:xfrm>
            <a:off x="3195638" y="3732213"/>
            <a:ext cx="19050" cy="9048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D9459B1-8EEA-BFF1-E059-AE3F9EC9E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067050"/>
            <a:ext cx="1150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BCC4E4-E232-C276-7759-7A6C807A9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5265738"/>
            <a:ext cx="10937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A65D4C6-AB60-D934-995A-8971693EF3D6}"/>
              </a:ext>
            </a:extLst>
          </p:cNvPr>
          <p:cNvGrpSpPr>
            <a:grpSpLocks/>
          </p:cNvGrpSpPr>
          <p:nvPr/>
        </p:nvGrpSpPr>
        <p:grpSpPr bwMode="auto">
          <a:xfrm>
            <a:off x="2200275" y="3524250"/>
            <a:ext cx="1004888" cy="438150"/>
            <a:chOff x="1635760" y="3834630"/>
            <a:chExt cx="781700" cy="24872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E9C5D6B-1935-95D9-B688-A2F24B8ED893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399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D5B9A20-4292-1F3C-55EE-622B719D83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579" y="3834630"/>
              <a:ext cx="0" cy="2361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2CB2173-23BD-C3EB-0F63-E590AFD2DC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A6F50-B76E-4C71-ED1D-5A7F30F5FA82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4456113"/>
            <a:ext cx="1004888" cy="438150"/>
            <a:chOff x="1635760" y="3834630"/>
            <a:chExt cx="781700" cy="24872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006E84D-404E-85A9-65A7-C4C34A435CB5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399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15EDD6FA-288B-B90D-B3EA-4F82D1413F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579" y="3834630"/>
              <a:ext cx="0" cy="2361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6B1A7C1-8E0B-4C46-6162-AE1A036D2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9F0E35F-C864-CBD2-5175-4427CBA79998}"/>
              </a:ext>
            </a:extLst>
          </p:cNvPr>
          <p:cNvGrpSpPr>
            <a:grpSpLocks/>
          </p:cNvGrpSpPr>
          <p:nvPr/>
        </p:nvGrpSpPr>
        <p:grpSpPr bwMode="auto">
          <a:xfrm>
            <a:off x="3155950" y="4465638"/>
            <a:ext cx="1004888" cy="438150"/>
            <a:chOff x="1635760" y="3834630"/>
            <a:chExt cx="781700" cy="248724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1CF582C-2CB7-9B17-320E-EEC7A16E132A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399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F6ACA17-0C5C-4953-B8D9-72F8A512C9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579" y="3834630"/>
              <a:ext cx="0" cy="2361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55C15C3-E34B-DEC5-FA05-6CDCC95332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17459EB-B321-76DD-883E-FA548AD3ABB5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4465638"/>
            <a:ext cx="1004887" cy="438150"/>
            <a:chOff x="1635760" y="3834630"/>
            <a:chExt cx="781700" cy="24872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E854CCD-C021-7762-85DF-BBD835593C8A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399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15C0550-B76E-8878-EAEA-54D0B8EA93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579" y="3834630"/>
              <a:ext cx="0" cy="2361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522FDE8-46F0-CB72-32B1-D7B5C904F5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A6013B4-3E21-C8AB-1715-F63E38038420}"/>
              </a:ext>
            </a:extLst>
          </p:cNvPr>
          <p:cNvCxnSpPr>
            <a:cxnSpLocks/>
          </p:cNvCxnSpPr>
          <p:nvPr/>
        </p:nvCxnSpPr>
        <p:spPr>
          <a:xfrm>
            <a:off x="2362903" y="1000661"/>
            <a:ext cx="2889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F9E20EDA-B7DE-7E9F-D5B6-FB1E68031775}"/>
              </a:ext>
            </a:extLst>
          </p:cNvPr>
          <p:cNvCxnSpPr>
            <a:cxnSpLocks/>
          </p:cNvCxnSpPr>
          <p:nvPr/>
        </p:nvCxnSpPr>
        <p:spPr>
          <a:xfrm>
            <a:off x="5619135" y="1054099"/>
            <a:ext cx="55457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BE252E-57E7-64AC-71DA-B3415869C89E}"/>
              </a:ext>
            </a:extLst>
          </p:cNvPr>
          <p:cNvSpPr txBox="1"/>
          <p:nvPr/>
        </p:nvSpPr>
        <p:spPr>
          <a:xfrm>
            <a:off x="184400" y="504825"/>
            <a:ext cx="217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Bài toán :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B6F650-58C7-44EF-CBE9-FD0763E1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846" y="2503487"/>
            <a:ext cx="55991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Mai có số quả táo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6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 =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táo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qủa táo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4.58333E-6 0.1319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9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82 -0.00648 L 0.08268 -0.0030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6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82 -0.00648 L 0.08268 -0.00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6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182 -0.00648 L 0.08268 -0.003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6" grpId="0" animBg="1"/>
      <p:bldP spid="19" grpId="0"/>
      <p:bldP spid="2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15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B71E4D-61D2-30C8-62E8-30F6A24BED4B}"/>
              </a:ext>
            </a:extLst>
          </p:cNvPr>
          <p:cNvSpPr txBox="1"/>
          <p:nvPr/>
        </p:nvSpPr>
        <p:spPr>
          <a:xfrm>
            <a:off x="1244291" y="1329318"/>
            <a:ext cx="95389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1500" dirty="0">
                <a:ln>
                  <a:solidFill>
                    <a:srgbClr val="FA2C42"/>
                  </a:solidFill>
                </a:ln>
                <a:solidFill>
                  <a:srgbClr val="FF0066"/>
                </a:solidFill>
                <a:latin typeface="+mj-lt"/>
              </a:rPr>
              <a:t>LUYỆN</a:t>
            </a:r>
            <a:r>
              <a:rPr kumimoji="0" lang="en-US" sz="11500" b="0" i="0" u="none" strike="noStrike" kern="1200" cap="none" spc="0" normalizeH="0" noProof="0" dirty="0">
                <a:ln>
                  <a:solidFill>
                    <a:srgbClr val="FA2C42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</a:t>
            </a:r>
            <a:r>
              <a:rPr kumimoji="0" lang="en-US" sz="11500" b="0" i="0" u="none" strike="noStrike" kern="1200" cap="none" spc="0" normalizeH="0" noProof="0" dirty="0">
                <a:ln>
                  <a:solidFill>
                    <a:srgbClr val="FA2C42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A2C42"/>
                </a:solidFill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3F6DB-AD72-8C42-6034-07403045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D04A3-258D-CCF0-3421-D9C58F1FA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ieu\HINH\100-hinh-nen-slide-dep\Hình nền Slide đẹp (39).jpg">
            <a:extLst>
              <a:ext uri="{FF2B5EF4-FFF2-40B4-BE49-F238E27FC236}">
                <a16:creationId xmlns:a16="http://schemas.microsoft.com/office/drawing/2014/main" xmlns="" id="{06DB1596-1172-4DA1-72EB-A4F38E9E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3165A4E-E261-0DAB-0343-BFE64A1C968A}"/>
              </a:ext>
            </a:extLst>
          </p:cNvPr>
          <p:cNvGrpSpPr/>
          <p:nvPr/>
        </p:nvGrpSpPr>
        <p:grpSpPr>
          <a:xfrm>
            <a:off x="407173" y="314320"/>
            <a:ext cx="2174265" cy="777792"/>
            <a:chOff x="365980" y="80779"/>
            <a:chExt cx="1418820" cy="712170"/>
          </a:xfrm>
        </p:grpSpPr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xmlns="" id="{FDF87A82-3DA7-D369-D1D4-0D695E5D4E4B}"/>
                </a:ext>
              </a:extLst>
            </p:cNvPr>
            <p:cNvSpPr/>
            <p:nvPr/>
          </p:nvSpPr>
          <p:spPr>
            <a:xfrm>
              <a:off x="875307" y="108431"/>
              <a:ext cx="50332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FF335BE-7584-BEB3-0037-CA30DC40F55E}"/>
                </a:ext>
              </a:extLst>
            </p:cNvPr>
            <p:cNvSpPr txBox="1"/>
            <p:nvPr/>
          </p:nvSpPr>
          <p:spPr>
            <a:xfrm>
              <a:off x="868592" y="203391"/>
              <a:ext cx="4814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4D1AF63-B062-5388-BE03-6768DF1B04C5}"/>
                </a:ext>
              </a:extLst>
            </p:cNvPr>
            <p:cNvSpPr/>
            <p:nvPr/>
          </p:nvSpPr>
          <p:spPr>
            <a:xfrm>
              <a:off x="365980" y="80779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6229B6A-39A7-3C92-5A6D-EF0FC51DD346}"/>
                </a:ext>
              </a:extLst>
            </p:cNvPr>
            <p:cNvSpPr txBox="1"/>
            <p:nvPr/>
          </p:nvSpPr>
          <p:spPr>
            <a:xfrm>
              <a:off x="1350066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D7B14B49-18B1-B77D-BB33-AD1619FA5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82391"/>
              </p:ext>
            </p:extLst>
          </p:nvPr>
        </p:nvGraphicFramePr>
        <p:xfrm>
          <a:off x="1360470" y="1900238"/>
          <a:ext cx="8785225" cy="2814955"/>
        </p:xfrm>
        <a:graphic>
          <a:graphicData uri="http://schemas.openxmlformats.org/drawingml/2006/table">
            <a:tbl>
              <a:tblPr/>
              <a:tblGrid>
                <a:gridCol w="3287713">
                  <a:extLst>
                    <a:ext uri="{9D8B030D-6E8A-4147-A177-3AD203B41FA5}">
                      <a16:colId xmlns:a16="http://schemas.microsoft.com/office/drawing/2014/main" xmlns="" val="7789933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493979654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xmlns="" val="540673242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xmlns="" val="2366650280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xmlns="" val="9396699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773334155"/>
                    </a:ext>
                  </a:extLst>
                </a:gridCol>
              </a:tblGrid>
              <a:tr h="803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đã cho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143600"/>
                  </a:ext>
                </a:extLst>
              </a:tr>
              <a:tr h="803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8181896"/>
                  </a:ext>
                </a:extLst>
              </a:tr>
              <a:tr h="803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 8 lần số đã cho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3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DD414-4158-1D09-5709-FFA94982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E58BD-F002-38C4-C144-421F22C00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F7D1BB-C700-B08B-BF2B-27AEAA3D1AD3}"/>
              </a:ext>
            </a:extLst>
          </p:cNvPr>
          <p:cNvSpPr/>
          <p:nvPr/>
        </p:nvSpPr>
        <p:spPr>
          <a:xfrm>
            <a:off x="85060" y="0"/>
            <a:ext cx="1210694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07" y="-1"/>
            <a:ext cx="918824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4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ieu\HINH\100-hinh-nen-slide-dep\Hình nền Slide đẹp (39).jpg">
            <a:extLst>
              <a:ext uri="{FF2B5EF4-FFF2-40B4-BE49-F238E27FC236}">
                <a16:creationId xmlns:a16="http://schemas.microsoft.com/office/drawing/2014/main" xmlns="" id="{20D8B162-922F-E2ED-9066-D771F925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" y="0"/>
            <a:ext cx="12113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8811A95-80D5-DC5B-356A-357DB1A74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56300"/>
              </p:ext>
            </p:extLst>
          </p:nvPr>
        </p:nvGraphicFramePr>
        <p:xfrm>
          <a:off x="989585" y="1883894"/>
          <a:ext cx="8736313" cy="2709481"/>
        </p:xfrm>
        <a:graphic>
          <a:graphicData uri="http://schemas.openxmlformats.org/drawingml/2006/table">
            <a:tbl>
              <a:tblPr/>
              <a:tblGrid>
                <a:gridCol w="3269408">
                  <a:extLst>
                    <a:ext uri="{9D8B030D-6E8A-4147-A177-3AD203B41FA5}">
                      <a16:colId xmlns:a16="http://schemas.microsoft.com/office/drawing/2014/main" xmlns="" val="4226137717"/>
                    </a:ext>
                  </a:extLst>
                </a:gridCol>
                <a:gridCol w="1363964">
                  <a:extLst>
                    <a:ext uri="{9D8B030D-6E8A-4147-A177-3AD203B41FA5}">
                      <a16:colId xmlns:a16="http://schemas.microsoft.com/office/drawing/2014/main" xmlns="" val="936649460"/>
                    </a:ext>
                  </a:extLst>
                </a:gridCol>
                <a:gridCol w="1029287">
                  <a:extLst>
                    <a:ext uri="{9D8B030D-6E8A-4147-A177-3AD203B41FA5}">
                      <a16:colId xmlns:a16="http://schemas.microsoft.com/office/drawing/2014/main" xmlns="" val="3028740491"/>
                    </a:ext>
                  </a:extLst>
                </a:gridCol>
                <a:gridCol w="1049810">
                  <a:extLst>
                    <a:ext uri="{9D8B030D-6E8A-4147-A177-3AD203B41FA5}">
                      <a16:colId xmlns:a16="http://schemas.microsoft.com/office/drawing/2014/main" xmlns="" val="2726232924"/>
                    </a:ext>
                  </a:extLst>
                </a:gridCol>
                <a:gridCol w="1038759">
                  <a:extLst>
                    <a:ext uri="{9D8B030D-6E8A-4147-A177-3AD203B41FA5}">
                      <a16:colId xmlns:a16="http://schemas.microsoft.com/office/drawing/2014/main" xmlns="" val="4145539306"/>
                    </a:ext>
                  </a:extLst>
                </a:gridCol>
                <a:gridCol w="985085">
                  <a:extLst>
                    <a:ext uri="{9D8B030D-6E8A-4147-A177-3AD203B41FA5}">
                      <a16:colId xmlns:a16="http://schemas.microsoft.com/office/drawing/2014/main" xmlns="" val="924421046"/>
                    </a:ext>
                  </a:extLst>
                </a:gridCol>
              </a:tblGrid>
              <a:tr h="7564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kumimoji="0" lang="en-US" alt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3872241"/>
                  </a:ext>
                </a:extLst>
              </a:tr>
              <a:tr h="9471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818228"/>
                  </a:ext>
                </a:extLst>
              </a:tr>
              <a:tr h="9471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endParaRPr kumimoji="0" lang="en-US" alt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-Rounded" pitchFamily="34" charset="0"/>
                          <a:cs typeface="Arial-Rounded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30231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DFA5DBC-5F1E-E52D-DB9D-77F904D4EA8C}"/>
              </a:ext>
            </a:extLst>
          </p:cNvPr>
          <p:cNvGrpSpPr/>
          <p:nvPr/>
        </p:nvGrpSpPr>
        <p:grpSpPr>
          <a:xfrm>
            <a:off x="407173" y="314320"/>
            <a:ext cx="2174265" cy="777792"/>
            <a:chOff x="365980" y="80779"/>
            <a:chExt cx="1418820" cy="712170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xmlns="" id="{764D044B-44D8-3C8A-6BB8-F83FFD2CBDA7}"/>
                </a:ext>
              </a:extLst>
            </p:cNvPr>
            <p:cNvSpPr/>
            <p:nvPr/>
          </p:nvSpPr>
          <p:spPr>
            <a:xfrm>
              <a:off x="875307" y="108431"/>
              <a:ext cx="50332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213C702-0DED-F9F1-D331-5EF8D9603A35}"/>
                </a:ext>
              </a:extLst>
            </p:cNvPr>
            <p:cNvSpPr txBox="1"/>
            <p:nvPr/>
          </p:nvSpPr>
          <p:spPr>
            <a:xfrm>
              <a:off x="868592" y="203391"/>
              <a:ext cx="4814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02976E8-F8EB-7CCE-C143-06E368290BDF}"/>
                </a:ext>
              </a:extLst>
            </p:cNvPr>
            <p:cNvSpPr/>
            <p:nvPr/>
          </p:nvSpPr>
          <p:spPr>
            <a:xfrm>
              <a:off x="365980" y="80779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45A7DB6-5344-AEF1-680D-EF81B247AA72}"/>
                </a:ext>
              </a:extLst>
            </p:cNvPr>
            <p:cNvSpPr txBox="1"/>
            <p:nvPr/>
          </p:nvSpPr>
          <p:spPr>
            <a:xfrm>
              <a:off x="1350066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4027"/>
              </p:ext>
            </p:extLst>
          </p:nvPr>
        </p:nvGraphicFramePr>
        <p:xfrm>
          <a:off x="9725898" y="1883894"/>
          <a:ext cx="867520" cy="2702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520">
                  <a:extLst>
                    <a:ext uri="{9D8B030D-6E8A-4147-A177-3AD203B41FA5}">
                      <a16:colId xmlns:a16="http://schemas.microsoft.com/office/drawing/2014/main" xmlns="" val="933117283"/>
                    </a:ext>
                  </a:extLst>
                </a:gridCol>
              </a:tblGrid>
              <a:tr h="757339"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038556"/>
                  </a:ext>
                </a:extLst>
              </a:tr>
              <a:tr h="992958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solidFill>
                            <a:schemeClr val="accent2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875679"/>
                  </a:ext>
                </a:extLst>
              </a:tr>
              <a:tr h="951824">
                <a:tc>
                  <a:txBody>
                    <a:bodyPr/>
                    <a:lstStyle/>
                    <a:p>
                      <a:pPr algn="ctr"/>
                      <a:r>
                        <a:rPr lang="vi-VN" sz="3000" dirty="0">
                          <a:solidFill>
                            <a:schemeClr val="accent2"/>
                          </a:solidFill>
                          <a:latin typeface="+mj-lt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5071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33644" y="1894188"/>
            <a:ext cx="482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28489" y="1840664"/>
            <a:ext cx="462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ieu\HINH\100-hinh-nen-slide-dep\Hình nền Slide đẹp (39).jpg">
            <a:extLst>
              <a:ext uri="{FF2B5EF4-FFF2-40B4-BE49-F238E27FC236}">
                <a16:creationId xmlns:a16="http://schemas.microsoft.com/office/drawing/2014/main" xmlns="" id="{E4B01F0C-8F59-8F1C-DDFB-5B26145A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96365B-0913-797E-99F5-348DE85DE91F}"/>
              </a:ext>
            </a:extLst>
          </p:cNvPr>
          <p:cNvGrpSpPr/>
          <p:nvPr/>
        </p:nvGrpSpPr>
        <p:grpSpPr>
          <a:xfrm>
            <a:off x="314317" y="285287"/>
            <a:ext cx="2378631" cy="712612"/>
            <a:chOff x="232620" y="152869"/>
            <a:chExt cx="1552180" cy="652489"/>
          </a:xfrm>
        </p:grpSpPr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xmlns="" id="{616A1185-EF04-B134-0F98-588417F69960}"/>
                </a:ext>
              </a:extLst>
            </p:cNvPr>
            <p:cNvSpPr/>
            <p:nvPr/>
          </p:nvSpPr>
          <p:spPr>
            <a:xfrm>
              <a:off x="757064" y="220583"/>
              <a:ext cx="50332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0089904-C397-C51D-09FB-74D7B12351FD}"/>
                </a:ext>
              </a:extLst>
            </p:cNvPr>
            <p:cNvSpPr txBox="1"/>
            <p:nvPr/>
          </p:nvSpPr>
          <p:spPr>
            <a:xfrm>
              <a:off x="757064" y="232458"/>
              <a:ext cx="548162" cy="53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55C3A85-5201-3844-32B0-7CFF5059AF1C}"/>
                </a:ext>
              </a:extLst>
            </p:cNvPr>
            <p:cNvSpPr/>
            <p:nvPr/>
          </p:nvSpPr>
          <p:spPr>
            <a:xfrm>
              <a:off x="232620" y="152869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83B141E-EFA4-2AA8-9D12-8523DC62B2CE}"/>
                </a:ext>
              </a:extLst>
            </p:cNvPr>
            <p:cNvSpPr txBox="1"/>
            <p:nvPr/>
          </p:nvSpPr>
          <p:spPr>
            <a:xfrm>
              <a:off x="1350066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7FB7B04D-C6F6-A8D2-A4D2-7DC64CDD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" y="1338147"/>
            <a:ext cx="1129506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8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ieu\HINH\100-hinh-nen-slide-dep\Hình nền Slide đẹp (39).jpg">
            <a:extLst>
              <a:ext uri="{FF2B5EF4-FFF2-40B4-BE49-F238E27FC236}">
                <a16:creationId xmlns:a16="http://schemas.microsoft.com/office/drawing/2014/main" xmlns="" id="{DF2888BB-952D-02C9-7D81-7F93F2E5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59"/>
            <a:ext cx="12192000" cy="677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xplosion: 8 Points 5">
            <a:extLst>
              <a:ext uri="{FF2B5EF4-FFF2-40B4-BE49-F238E27FC236}">
                <a16:creationId xmlns:a16="http://schemas.microsoft.com/office/drawing/2014/main" xmlns="" id="{D1FEDF2E-CF6F-F7C7-87C4-95C24ED4BD83}"/>
              </a:ext>
            </a:extLst>
          </p:cNvPr>
          <p:cNvSpPr/>
          <p:nvPr/>
        </p:nvSpPr>
        <p:spPr>
          <a:xfrm>
            <a:off x="446049" y="-111512"/>
            <a:ext cx="3713356" cy="196261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EA0F490-38E1-5172-D8D1-04293ED4A1DD}"/>
              </a:ext>
            </a:extLst>
          </p:cNvPr>
          <p:cNvSpPr txBox="1"/>
          <p:nvPr/>
        </p:nvSpPr>
        <p:spPr>
          <a:xfrm>
            <a:off x="1326995" y="430134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xmlns="" id="{2532FAC0-F7D8-3871-69A6-B091CA2A7BDE}"/>
              </a:ext>
            </a:extLst>
          </p:cNvPr>
          <p:cNvSpPr/>
          <p:nvPr/>
        </p:nvSpPr>
        <p:spPr>
          <a:xfrm>
            <a:off x="3783540" y="2219091"/>
            <a:ext cx="4367291" cy="226664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1A69CA-ADA5-A8C5-E762-B2F047D475A7}"/>
              </a:ext>
            </a:extLst>
          </p:cNvPr>
          <p:cNvSpPr txBox="1"/>
          <p:nvPr/>
        </p:nvSpPr>
        <p:spPr>
          <a:xfrm>
            <a:off x="4511496" y="2747459"/>
            <a:ext cx="384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_9_denoi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47631" y="55316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5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7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ieu\HINH\100-hinh-nen-slide-dep\Hình nền Slide đẹp (39).jpg">
            <a:extLst>
              <a:ext uri="{FF2B5EF4-FFF2-40B4-BE49-F238E27FC236}">
                <a16:creationId xmlns:a16="http://schemas.microsoft.com/office/drawing/2014/main" xmlns="" id="{0FCB0E55-DB98-C740-8EA1-7647C111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39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AB8A53-B15C-21AC-92E5-8351734D7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515938"/>
            <a:ext cx="91963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9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B2A3B34-4056-D3E9-7397-847A345481E4}"/>
              </a:ext>
            </a:extLst>
          </p:cNvPr>
          <p:cNvSpPr/>
          <p:nvPr/>
        </p:nvSpPr>
        <p:spPr>
          <a:xfrm>
            <a:off x="452573" y="515938"/>
            <a:ext cx="939800" cy="876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73F2EC-05F3-D226-795E-12FC286EE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362200"/>
            <a:ext cx="3219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310FDF-BBA6-F1EC-C8B5-B8456A021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343275"/>
            <a:ext cx="154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B354A-192E-1000-4176-27C8F0343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49738"/>
            <a:ext cx="32210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Tuổi bố: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45AC596-B0D6-671C-4247-79CD7ADF36DE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35363"/>
            <a:ext cx="1004888" cy="438150"/>
            <a:chOff x="1635760" y="3834630"/>
            <a:chExt cx="781700" cy="24872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EED9E35-DBE5-0418-95C6-2AE3B128F706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399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73DCD67-0379-9A5A-9767-30D0DDBD3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579" y="3834630"/>
              <a:ext cx="0" cy="2361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25EAC8F-47D3-D31C-A80D-A381DC74EC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F9AF67C7-ECFD-D998-CB56-62F8B0ADA598}"/>
              </a:ext>
            </a:extLst>
          </p:cNvPr>
          <p:cNvSpPr/>
          <p:nvPr/>
        </p:nvSpPr>
        <p:spPr>
          <a:xfrm rot="16200000">
            <a:off x="3955256" y="3139282"/>
            <a:ext cx="479425" cy="3932238"/>
          </a:xfrm>
          <a:prstGeom prst="leftBrace">
            <a:avLst>
              <a:gd name="adj1" fmla="val 5062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EA07BD2-F91B-F129-B9BE-2F67CF34FCE4}"/>
              </a:ext>
            </a:extLst>
          </p:cNvPr>
          <p:cNvCxnSpPr>
            <a:cxnSpLocks/>
          </p:cNvCxnSpPr>
          <p:nvPr/>
        </p:nvCxnSpPr>
        <p:spPr>
          <a:xfrm>
            <a:off x="2220913" y="3787775"/>
            <a:ext cx="0" cy="8493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A1BDBEC-F1AC-253B-651E-5541DD873D22}"/>
              </a:ext>
            </a:extLst>
          </p:cNvPr>
          <p:cNvCxnSpPr>
            <a:cxnSpLocks/>
          </p:cNvCxnSpPr>
          <p:nvPr/>
        </p:nvCxnSpPr>
        <p:spPr>
          <a:xfrm>
            <a:off x="3195638" y="3732213"/>
            <a:ext cx="19050" cy="9048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927769-F037-8D08-DCC8-D5137F68B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067050"/>
            <a:ext cx="11509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 tuổi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1F07F7-D568-A25C-5478-0D34F86EE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4413" y="5265738"/>
            <a:ext cx="10937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E62EAB0-6205-63C7-9BEA-45D6FC65960F}"/>
              </a:ext>
            </a:extLst>
          </p:cNvPr>
          <p:cNvGrpSpPr>
            <a:grpSpLocks/>
          </p:cNvGrpSpPr>
          <p:nvPr/>
        </p:nvGrpSpPr>
        <p:grpSpPr bwMode="auto">
          <a:xfrm>
            <a:off x="2200275" y="3524250"/>
            <a:ext cx="1004888" cy="438150"/>
            <a:chOff x="1635760" y="3834630"/>
            <a:chExt cx="781700" cy="24872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C9D648F-D041-EB18-A02A-D425E3EA2F98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399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EDF38D3-F653-246A-A5DB-8A8E0A3FC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579" y="3834630"/>
              <a:ext cx="0" cy="2361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DEF41AF-1660-F031-FEBD-291C330D9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1082562-94D6-5C6D-0F7F-252596165C51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4456113"/>
            <a:ext cx="1004888" cy="438150"/>
            <a:chOff x="1635760" y="3834630"/>
            <a:chExt cx="781700" cy="24872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15877AB-C675-CFC8-B7FF-DC39732E6060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399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73FF86CC-3652-73D1-EF1D-692D085CA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579" y="3834630"/>
              <a:ext cx="0" cy="2361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A30E196-598B-AFB7-5745-FE5B323366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9D5B7D7-704B-A449-4FB3-DDCDDFC0D255}"/>
              </a:ext>
            </a:extLst>
          </p:cNvPr>
          <p:cNvGrpSpPr>
            <a:grpSpLocks/>
          </p:cNvGrpSpPr>
          <p:nvPr/>
        </p:nvGrpSpPr>
        <p:grpSpPr bwMode="auto">
          <a:xfrm>
            <a:off x="3155950" y="4465638"/>
            <a:ext cx="1004888" cy="438150"/>
            <a:chOff x="1635760" y="3834630"/>
            <a:chExt cx="781700" cy="24872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365192A-5EBD-0A48-3D99-71008CC02EDB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399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D1A3ADC0-C4F4-70A1-FF53-3DF8C5B56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579" y="3834630"/>
              <a:ext cx="0" cy="2361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F1AD065-3637-FBBB-E73E-D2A7A0A566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64AABF3-F6BB-41D2-0396-3C5BB9E9939F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4465638"/>
            <a:ext cx="1004887" cy="438150"/>
            <a:chOff x="1635760" y="3834630"/>
            <a:chExt cx="781700" cy="24872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CDE46AD-D36E-E3F9-DF44-83212C6F24E2}"/>
                </a:ext>
              </a:extLst>
            </p:cNvPr>
            <p:cNvCxnSpPr>
              <a:cxnSpLocks/>
            </p:cNvCxnSpPr>
            <p:nvPr/>
          </p:nvCxnSpPr>
          <p:spPr>
            <a:xfrm>
              <a:off x="1635760" y="3964399"/>
              <a:ext cx="7817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B6D02CA-E55D-8D3F-BDD5-60C458F068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0579" y="3834630"/>
              <a:ext cx="0" cy="2361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DE92514-387A-296C-5CCA-71B8F49FC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7460" y="3834630"/>
              <a:ext cx="0" cy="24872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6FCD824-55F0-AD48-88B2-6011CED28EFD}"/>
              </a:ext>
            </a:extLst>
          </p:cNvPr>
          <p:cNvCxnSpPr>
            <a:cxnSpLocks/>
          </p:cNvCxnSpPr>
          <p:nvPr/>
        </p:nvCxnSpPr>
        <p:spPr>
          <a:xfrm>
            <a:off x="3554413" y="998538"/>
            <a:ext cx="16922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EAAA3FA1-2CFB-1CC4-1671-CD84D8362683}"/>
              </a:ext>
            </a:extLst>
          </p:cNvPr>
          <p:cNvCxnSpPr>
            <a:cxnSpLocks/>
          </p:cNvCxnSpPr>
          <p:nvPr/>
        </p:nvCxnSpPr>
        <p:spPr>
          <a:xfrm>
            <a:off x="5576341" y="998538"/>
            <a:ext cx="4416972" cy="22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AC70B7C0-6E5B-7234-9F2C-D6D201815310}"/>
              </a:ext>
            </a:extLst>
          </p:cNvPr>
          <p:cNvCxnSpPr>
            <a:cxnSpLocks/>
          </p:cNvCxnSpPr>
          <p:nvPr/>
        </p:nvCxnSpPr>
        <p:spPr>
          <a:xfrm>
            <a:off x="1888761" y="1521985"/>
            <a:ext cx="45588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BB60E12-F91B-1D74-A5BD-D1822F250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846" y="2503487"/>
            <a:ext cx="55991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4 = 36 (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4.58333E-6 0.1319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9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82 -0.00648 L 0.08268 -0.0030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6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82 -0.00648 L 0.08268 -0.00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6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182 -0.00648 L 0.08268 -0.003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/>
      <p:bldP spid="10" grpId="0"/>
      <p:bldP spid="15" grpId="0" animBg="1"/>
      <p:bldP spid="18" grpId="0"/>
      <p:bldP spid="19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kieu\HINH\100-hinh-nen-slide-dep\Hình nền Slide đẹp (39).jpg">
            <a:extLst>
              <a:ext uri="{FF2B5EF4-FFF2-40B4-BE49-F238E27FC236}">
                <a16:creationId xmlns:a16="http://schemas.microsoft.com/office/drawing/2014/main" xmlns="" id="{037854DF-ACFF-3442-A46A-4EC450A2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" y="111511"/>
            <a:ext cx="11816575" cy="664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374229-18AF-015D-8480-BBD2B9D29069}"/>
              </a:ext>
            </a:extLst>
          </p:cNvPr>
          <p:cNvSpPr/>
          <p:nvPr/>
        </p:nvSpPr>
        <p:spPr>
          <a:xfrm>
            <a:off x="89208" y="-176007"/>
            <a:ext cx="11931807" cy="6185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625FC046-7C4B-3940-B94A-6B2EDF915C4C}"/>
              </a:ext>
            </a:extLst>
          </p:cNvPr>
          <p:cNvSpPr/>
          <p:nvPr/>
        </p:nvSpPr>
        <p:spPr>
          <a:xfrm>
            <a:off x="912310" y="101998"/>
            <a:ext cx="4113964" cy="1208088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D02E4A1E-75A6-D43D-47EA-86AD33D3F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7" y="481156"/>
            <a:ext cx="2852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B3456D79-6EC3-45EB-7E4D-1704C1240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49" y="2900040"/>
            <a:ext cx="1441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9  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xmlns="" id="{EBA1458B-1180-B81A-BED3-BFEFA4069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611" y="2929570"/>
            <a:ext cx="1644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9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C10F2EB6-DF86-A391-7BAE-64FAFE9D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2" y="2936504"/>
            <a:ext cx="1285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18 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xmlns="" id="{3490AFEF-4B36-B9FE-633E-A52BBF1A8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916736"/>
            <a:ext cx="1935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18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EA4C2598-025E-28B6-127E-2A4BEDFB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6" y="3771900"/>
            <a:ext cx="111947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Con l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ợn nặng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20kg, con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chó nặng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10kg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lợn nặng gấp .... lần con chó.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xmlns="" id="{70561635-98E3-D93A-C3A4-7E041BD88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98" y="4852602"/>
            <a:ext cx="1900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917F3F68-F58A-26F4-E5C0-C792A986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84" y="4987708"/>
            <a:ext cx="7517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xmlns="" id="{68FB95AC-362B-D648-06FF-C3EC5647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292" y="4910138"/>
            <a:ext cx="142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xmlns="" id="{4CBD9164-B707-4FD6-B128-1854A5E9380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63822" y="4842111"/>
            <a:ext cx="28966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10   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xmlns="" id="{BBF3F8B8-A7CA-8DC2-F550-CE01EBAA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4871276"/>
            <a:ext cx="1935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10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6AD289-445E-1076-F2E0-001334390BFE}"/>
              </a:ext>
            </a:extLst>
          </p:cNvPr>
          <p:cNvSpPr txBox="1"/>
          <p:nvPr/>
        </p:nvSpPr>
        <p:spPr>
          <a:xfrm>
            <a:off x="1443789" y="1839517"/>
            <a:ext cx="69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1B577FF-8130-FF27-FD66-C8DAB4CF6F29}"/>
              </a:ext>
            </a:extLst>
          </p:cNvPr>
          <p:cNvSpPr txBox="1"/>
          <p:nvPr/>
        </p:nvSpPr>
        <p:spPr>
          <a:xfrm>
            <a:off x="690944" y="1473250"/>
            <a:ext cx="11214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D3B601-D58B-5F6A-0BB8-43F48774D1A6}"/>
              </a:ext>
            </a:extLst>
          </p:cNvPr>
          <p:cNvSpPr txBox="1"/>
          <p:nvPr/>
        </p:nvSpPr>
        <p:spPr>
          <a:xfrm>
            <a:off x="5355609" y="252634"/>
            <a:ext cx="655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Chọn đáp án đúng:</a:t>
            </a:r>
            <a:endParaRPr lang="en-US" sz="2800" b="1" dirty="0">
              <a:latin typeface="+mj-lt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xmlns="" id="{C10F2EB6-DF86-A391-7BAE-64FAFE9D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1" y="2936504"/>
            <a:ext cx="1285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18 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xmlns="" id="{68FB95AC-362B-D648-06FF-C3EC5647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291" y="4906591"/>
            <a:ext cx="142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</a:p>
        </p:txBody>
      </p:sp>
    </p:spTree>
    <p:extLst>
      <p:ext uri="{BB962C8B-B14F-4D97-AF65-F5344CB8AC3E}">
        <p14:creationId xmlns:p14="http://schemas.microsoft.com/office/powerpoint/2010/main" val="42943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3" grpId="1"/>
      <p:bldP spid="14" grpId="0"/>
      <p:bldP spid="15" grpId="0"/>
      <p:bldP spid="3" grpId="0"/>
      <p:bldP spid="17" grpId="0"/>
      <p:bldP spid="17" grpId="1"/>
      <p:bldP spid="18" grpId="0"/>
      <p:bldP spid="19" grpId="0"/>
      <p:bldP spid="20" grpId="0"/>
      <p:bldP spid="2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177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B96D5-5050-BB43-FF1A-67BF0A77DD3A}"/>
              </a:ext>
            </a:extLst>
          </p:cNvPr>
          <p:cNvSpPr txBox="1">
            <a:spLocks/>
          </p:cNvSpPr>
          <p:nvPr/>
        </p:nvSpPr>
        <p:spPr>
          <a:xfrm>
            <a:off x="3189840" y="414001"/>
            <a:ext cx="5314337" cy="687841"/>
          </a:xfrm>
          <a:prstGeom prst="rect">
            <a:avLst/>
          </a:prstGeom>
          <a:solidFill>
            <a:schemeClr val="bg1">
              <a:alpha val="91000"/>
            </a:schemeClr>
          </a:solidFill>
          <a:ln w="57150">
            <a:gradFill>
              <a:gsLst>
                <a:gs pos="0">
                  <a:srgbClr val="9DE4E8"/>
                </a:gs>
                <a:gs pos="41000">
                  <a:srgbClr val="AFD7EB"/>
                </a:gs>
                <a:gs pos="27000">
                  <a:srgbClr val="9DE4E8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任意多边形: 形状 14">
            <a:extLst>
              <a:ext uri="{FF2B5EF4-FFF2-40B4-BE49-F238E27FC236}">
                <a16:creationId xmlns:a16="http://schemas.microsoft.com/office/drawing/2014/main" xmlns="" id="{E1131E19-C6E3-89E9-1C8E-7F003C4C7BF4}"/>
              </a:ext>
            </a:extLst>
          </p:cNvPr>
          <p:cNvSpPr/>
          <p:nvPr/>
        </p:nvSpPr>
        <p:spPr>
          <a:xfrm>
            <a:off x="865882" y="1143000"/>
            <a:ext cx="10458450" cy="5295900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33894"/>
              <a:gd name="connsiteY0" fmla="*/ 10281887 h 10594476"/>
              <a:gd name="connsiteX1" fmla="*/ 93319 w 14833894"/>
              <a:gd name="connsiteY1" fmla="*/ 6926129 h 10594476"/>
              <a:gd name="connsiteX2" fmla="*/ 129076 w 14833894"/>
              <a:gd name="connsiteY2" fmla="*/ 1401394 h 10594476"/>
              <a:gd name="connsiteX3" fmla="*/ 1537665 w 14833894"/>
              <a:gd name="connsiteY3" fmla="*/ 26244 h 10594476"/>
              <a:gd name="connsiteX4" fmla="*/ 6055057 w 14833894"/>
              <a:gd name="connsiteY4" fmla="*/ 33764 h 10594476"/>
              <a:gd name="connsiteX5" fmla="*/ 13683339 w 14833894"/>
              <a:gd name="connsiteY5" fmla="*/ 26636 h 10594476"/>
              <a:gd name="connsiteX6" fmla="*/ 14709351 w 14833894"/>
              <a:gd name="connsiteY6" fmla="*/ 4166210 h 10594476"/>
              <a:gd name="connsiteX7" fmla="*/ 14525744 w 14833894"/>
              <a:gd name="connsiteY7" fmla="*/ 9700653 h 10594476"/>
              <a:gd name="connsiteX8" fmla="*/ 11431312 w 14833894"/>
              <a:gd name="connsiteY8" fmla="*/ 10339281 h 10594476"/>
              <a:gd name="connsiteX9" fmla="*/ 2751769 w 14833894"/>
              <a:gd name="connsiteY9" fmla="*/ 10455395 h 10594476"/>
              <a:gd name="connsiteX10" fmla="*/ 389061 w 14833894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25744 w 14757426"/>
              <a:gd name="connsiteY7" fmla="*/ 9700653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7183"/>
              <a:gd name="connsiteY0" fmla="*/ 10281887 h 10594476"/>
              <a:gd name="connsiteX1" fmla="*/ 93319 w 14867183"/>
              <a:gd name="connsiteY1" fmla="*/ 6926129 h 10594476"/>
              <a:gd name="connsiteX2" fmla="*/ 129076 w 14867183"/>
              <a:gd name="connsiteY2" fmla="*/ 1401394 h 10594476"/>
              <a:gd name="connsiteX3" fmla="*/ 1537665 w 14867183"/>
              <a:gd name="connsiteY3" fmla="*/ 26244 h 10594476"/>
              <a:gd name="connsiteX4" fmla="*/ 6055057 w 14867183"/>
              <a:gd name="connsiteY4" fmla="*/ 33764 h 10594476"/>
              <a:gd name="connsiteX5" fmla="*/ 13683339 w 14867183"/>
              <a:gd name="connsiteY5" fmla="*/ 26636 h 10594476"/>
              <a:gd name="connsiteX6" fmla="*/ 14709351 w 14867183"/>
              <a:gd name="connsiteY6" fmla="*/ 4166210 h 10594476"/>
              <a:gd name="connsiteX7" fmla="*/ 14808032 w 14867183"/>
              <a:gd name="connsiteY7" fmla="*/ 9676185 h 10594476"/>
              <a:gd name="connsiteX8" fmla="*/ 11431312 w 14867183"/>
              <a:gd name="connsiteY8" fmla="*/ 10339281 h 10594476"/>
              <a:gd name="connsiteX9" fmla="*/ 2751769 w 14867183"/>
              <a:gd name="connsiteY9" fmla="*/ 10455395 h 10594476"/>
              <a:gd name="connsiteX10" fmla="*/ 389061 w 14867183"/>
              <a:gd name="connsiteY10" fmla="*/ 10281887 h 10594476"/>
              <a:gd name="connsiteX0" fmla="*/ 389061 w 14779683"/>
              <a:gd name="connsiteY0" fmla="*/ 10281887 h 10594476"/>
              <a:gd name="connsiteX1" fmla="*/ 93319 w 14779683"/>
              <a:gd name="connsiteY1" fmla="*/ 6926129 h 10594476"/>
              <a:gd name="connsiteX2" fmla="*/ 129076 w 14779683"/>
              <a:gd name="connsiteY2" fmla="*/ 1401394 h 10594476"/>
              <a:gd name="connsiteX3" fmla="*/ 1537665 w 14779683"/>
              <a:gd name="connsiteY3" fmla="*/ 26244 h 10594476"/>
              <a:gd name="connsiteX4" fmla="*/ 6055057 w 14779683"/>
              <a:gd name="connsiteY4" fmla="*/ 33764 h 10594476"/>
              <a:gd name="connsiteX5" fmla="*/ 13683339 w 14779683"/>
              <a:gd name="connsiteY5" fmla="*/ 26636 h 10594476"/>
              <a:gd name="connsiteX6" fmla="*/ 14709351 w 14779683"/>
              <a:gd name="connsiteY6" fmla="*/ 4166210 h 10594476"/>
              <a:gd name="connsiteX7" fmla="*/ 14695116 w 14779683"/>
              <a:gd name="connsiteY7" fmla="*/ 9627248 h 10594476"/>
              <a:gd name="connsiteX8" fmla="*/ 11431312 w 14779683"/>
              <a:gd name="connsiteY8" fmla="*/ 10339281 h 10594476"/>
              <a:gd name="connsiteX9" fmla="*/ 2751769 w 14779683"/>
              <a:gd name="connsiteY9" fmla="*/ 10455395 h 10594476"/>
              <a:gd name="connsiteX10" fmla="*/ 389061 w 14779683"/>
              <a:gd name="connsiteY10" fmla="*/ 10281887 h 10594476"/>
              <a:gd name="connsiteX0" fmla="*/ 389061 w 14767246"/>
              <a:gd name="connsiteY0" fmla="*/ 10281887 h 10594476"/>
              <a:gd name="connsiteX1" fmla="*/ 93319 w 14767246"/>
              <a:gd name="connsiteY1" fmla="*/ 6926129 h 10594476"/>
              <a:gd name="connsiteX2" fmla="*/ 129076 w 14767246"/>
              <a:gd name="connsiteY2" fmla="*/ 1401394 h 10594476"/>
              <a:gd name="connsiteX3" fmla="*/ 1537665 w 14767246"/>
              <a:gd name="connsiteY3" fmla="*/ 26244 h 10594476"/>
              <a:gd name="connsiteX4" fmla="*/ 6055057 w 14767246"/>
              <a:gd name="connsiteY4" fmla="*/ 33764 h 10594476"/>
              <a:gd name="connsiteX5" fmla="*/ 13683339 w 14767246"/>
              <a:gd name="connsiteY5" fmla="*/ 26636 h 10594476"/>
              <a:gd name="connsiteX6" fmla="*/ 14709351 w 14767246"/>
              <a:gd name="connsiteY6" fmla="*/ 4166210 h 10594476"/>
              <a:gd name="connsiteX7" fmla="*/ 14676297 w 14767246"/>
              <a:gd name="connsiteY7" fmla="*/ 9602780 h 10594476"/>
              <a:gd name="connsiteX8" fmla="*/ 11431312 w 14767246"/>
              <a:gd name="connsiteY8" fmla="*/ 10339281 h 10594476"/>
              <a:gd name="connsiteX9" fmla="*/ 2751769 w 14767246"/>
              <a:gd name="connsiteY9" fmla="*/ 10455395 h 10594476"/>
              <a:gd name="connsiteX10" fmla="*/ 389061 w 14767246"/>
              <a:gd name="connsiteY10" fmla="*/ 10281887 h 10594476"/>
              <a:gd name="connsiteX0" fmla="*/ 308302 w 14686487"/>
              <a:gd name="connsiteY0" fmla="*/ 10281887 h 10594476"/>
              <a:gd name="connsiteX1" fmla="*/ 12560 w 14686487"/>
              <a:gd name="connsiteY1" fmla="*/ 6926129 h 10594476"/>
              <a:gd name="connsiteX2" fmla="*/ 48317 w 14686487"/>
              <a:gd name="connsiteY2" fmla="*/ 1401394 h 10594476"/>
              <a:gd name="connsiteX3" fmla="*/ 1456906 w 14686487"/>
              <a:gd name="connsiteY3" fmla="*/ 26244 h 10594476"/>
              <a:gd name="connsiteX4" fmla="*/ 5974298 w 14686487"/>
              <a:gd name="connsiteY4" fmla="*/ 33764 h 10594476"/>
              <a:gd name="connsiteX5" fmla="*/ 13602580 w 14686487"/>
              <a:gd name="connsiteY5" fmla="*/ 26636 h 10594476"/>
              <a:gd name="connsiteX6" fmla="*/ 14628592 w 14686487"/>
              <a:gd name="connsiteY6" fmla="*/ 4166210 h 10594476"/>
              <a:gd name="connsiteX7" fmla="*/ 14595538 w 14686487"/>
              <a:gd name="connsiteY7" fmla="*/ 9602780 h 10594476"/>
              <a:gd name="connsiteX8" fmla="*/ 11350553 w 14686487"/>
              <a:gd name="connsiteY8" fmla="*/ 10339281 h 10594476"/>
              <a:gd name="connsiteX9" fmla="*/ 2671010 w 14686487"/>
              <a:gd name="connsiteY9" fmla="*/ 10455395 h 10594476"/>
              <a:gd name="connsiteX10" fmla="*/ 308302 w 14686487"/>
              <a:gd name="connsiteY10" fmla="*/ 10281887 h 10594476"/>
              <a:gd name="connsiteX0" fmla="*/ 354141 w 14732326"/>
              <a:gd name="connsiteY0" fmla="*/ 10281887 h 10594476"/>
              <a:gd name="connsiteX1" fmla="*/ 58399 w 14732326"/>
              <a:gd name="connsiteY1" fmla="*/ 6926129 h 10594476"/>
              <a:gd name="connsiteX2" fmla="*/ 60 w 14732326"/>
              <a:gd name="connsiteY2" fmla="*/ 1401394 h 10594476"/>
              <a:gd name="connsiteX3" fmla="*/ 1502745 w 14732326"/>
              <a:gd name="connsiteY3" fmla="*/ 26244 h 10594476"/>
              <a:gd name="connsiteX4" fmla="*/ 6020137 w 14732326"/>
              <a:gd name="connsiteY4" fmla="*/ 33764 h 10594476"/>
              <a:gd name="connsiteX5" fmla="*/ 13648419 w 14732326"/>
              <a:gd name="connsiteY5" fmla="*/ 26636 h 10594476"/>
              <a:gd name="connsiteX6" fmla="*/ 14674431 w 14732326"/>
              <a:gd name="connsiteY6" fmla="*/ 4166210 h 10594476"/>
              <a:gd name="connsiteX7" fmla="*/ 14641377 w 14732326"/>
              <a:gd name="connsiteY7" fmla="*/ 9602780 h 10594476"/>
              <a:gd name="connsiteX8" fmla="*/ 11396392 w 14732326"/>
              <a:gd name="connsiteY8" fmla="*/ 10339281 h 10594476"/>
              <a:gd name="connsiteX9" fmla="*/ 2716849 w 14732326"/>
              <a:gd name="connsiteY9" fmla="*/ 10455395 h 10594476"/>
              <a:gd name="connsiteX10" fmla="*/ 354141 w 147323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2326" h="10594476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76200">
            <a:solidFill>
              <a:srgbClr val="9D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34822" name="Picture 2" descr="Hình ảnh Cuốn Sách Học Bút Chì PNG , Sách, Bốn Quyển Sách, Một Cái Bút PNG  miễn phí tải tập tin PSDComment và Vector">
            <a:extLst>
              <a:ext uri="{FF2B5EF4-FFF2-40B4-BE49-F238E27FC236}">
                <a16:creationId xmlns:a16="http://schemas.microsoft.com/office/drawing/2014/main" xmlns="" id="{0ED33F82-4BBF-8BED-01C1-6AE2C060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4" y="41394"/>
            <a:ext cx="144145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062FF3-F8F2-887C-A189-AAFA4673B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198" y="1437490"/>
            <a:ext cx="1020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3FF3FC-ECE8-4DD3-F813-227B924A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099" y="2166531"/>
            <a:ext cx="98933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C0C284-F44F-EF8C-87BE-61109085D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099" y="3370918"/>
            <a:ext cx="102266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ình ảnh Kích Thước Thước Vẽ Tay đồ Dùng Học Tập Trường Bắt đầu Phim Hoạt  Hình Biểu Tượng Giấy Máy Bay Bóng đá PNG , Nguồn Cung Cấp Hàng Ngày, Trường">
            <a:extLst>
              <a:ext uri="{FF2B5EF4-FFF2-40B4-BE49-F238E27FC236}">
                <a16:creationId xmlns:a16="http://schemas.microsoft.com/office/drawing/2014/main" xmlns="" id="{21DD0551-3C29-A648-364D-EEBC5F17B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-1" t="35240" r="8227" b="43198"/>
          <a:stretch/>
        </p:blipFill>
        <p:spPr bwMode="auto">
          <a:xfrm>
            <a:off x="762779" y="5086113"/>
            <a:ext cx="5161200" cy="12126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4827" name="Picture 6" descr="Hình ảnh Biểu Tượng đồ Dùng Học Tập PNG Miễn Phí Tải Về - Lovepik">
            <a:extLst>
              <a:ext uri="{FF2B5EF4-FFF2-40B4-BE49-F238E27FC236}">
                <a16:creationId xmlns:a16="http://schemas.microsoft.com/office/drawing/2014/main" xmlns="" id="{3E7B8E98-FAC6-CC31-2528-05121C59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9" t="7520" r="5540" b="54756"/>
          <a:stretch>
            <a:fillRect/>
          </a:stretch>
        </p:blipFill>
        <p:spPr bwMode="auto">
          <a:xfrm>
            <a:off x="7969250" y="5384800"/>
            <a:ext cx="10302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xmlns="" id="{E955E544-4785-79C2-8CCF-673DC27EF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4446588"/>
            <a:ext cx="1174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图片 2">
            <a:extLst>
              <a:ext uri="{FF2B5EF4-FFF2-40B4-BE49-F238E27FC236}">
                <a16:creationId xmlns:a16="http://schemas.microsoft.com/office/drawing/2014/main" xmlns="" id="{5FBA8100-CC2C-32AD-377B-405E62B8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692775"/>
            <a:ext cx="31210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A_图片 11">
            <a:extLst>
              <a:ext uri="{FF2B5EF4-FFF2-40B4-BE49-F238E27FC236}">
                <a16:creationId xmlns:a16="http://schemas.microsoft.com/office/drawing/2014/main" xmlns="" id="{BB3DC4CE-22B0-5DA0-32DF-ECA7247E069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5" y="-954088"/>
            <a:ext cx="31210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2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xmlns="" id="{FF0D8392-9F0E-A24F-B260-4F406140A1DB}"/>
              </a:ext>
            </a:extLst>
          </p:cNvPr>
          <p:cNvSpPr/>
          <p:nvPr/>
        </p:nvSpPr>
        <p:spPr>
          <a:xfrm>
            <a:off x="519113" y="1828800"/>
            <a:ext cx="11456987" cy="27336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34CA7CCA-C5E0-A285-97DB-BB7AC14F8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7945">
            <a:off x="9257193" y="-413047"/>
            <a:ext cx="1468445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FB35D538-B2F7-AD46-6129-BF740D824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6"/>
          <a:stretch>
            <a:fillRect/>
          </a:stretch>
        </p:blipFill>
        <p:spPr bwMode="auto">
          <a:xfrm>
            <a:off x="9560167" y="0"/>
            <a:ext cx="2313229" cy="189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B8C64121-4F79-5F65-7A4B-66CC0B78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3765550"/>
            <a:ext cx="3232151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2565DF7B-85A3-AB59-3EBA-A5A041F31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1852613"/>
            <a:ext cx="841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8D480CEB-1CD8-0178-A819-EEA573479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229" y="2665412"/>
            <a:ext cx="99314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525"/>
              </a:spcAft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42EEC382-D9A3-8102-C864-33EEA72F5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229" y="4209942"/>
            <a:ext cx="96615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525"/>
              </a:spcAft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71.</a:t>
            </a:r>
          </a:p>
        </p:txBody>
      </p:sp>
      <p:sp>
        <p:nvSpPr>
          <p:cNvPr id="9" name="Pentagon 12">
            <a:extLst>
              <a:ext uri="{FF2B5EF4-FFF2-40B4-BE49-F238E27FC236}">
                <a16:creationId xmlns:a16="http://schemas.microsoft.com/office/drawing/2014/main" xmlns="" id="{6FF52B6A-7A0F-5592-9F68-075E8611DBD8}"/>
              </a:ext>
            </a:extLst>
          </p:cNvPr>
          <p:cNvSpPr/>
          <p:nvPr/>
        </p:nvSpPr>
        <p:spPr>
          <a:xfrm>
            <a:off x="461963" y="122238"/>
            <a:ext cx="3657600" cy="1414462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3112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655638" indent="-228600" defTabSz="13112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311275" indent="-228600" defTabSz="13112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966913" indent="-228600" defTabSz="13112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622550" indent="-228600" defTabSz="13112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3079750" indent="-228600" defTabSz="13112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3536950" indent="-228600" defTabSz="13112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994150" indent="-228600" defTabSz="13112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4451350" indent="-228600" defTabSz="13112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972686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EFAEF435-DA66-4447-8EC0-08EE4BBDF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62E319-7E86-4835-B5D0-60C61EBB1B01}"/>
              </a:ext>
            </a:extLst>
          </p:cNvPr>
          <p:cNvSpPr txBox="1"/>
          <p:nvPr/>
        </p:nvSpPr>
        <p:spPr>
          <a:xfrm>
            <a:off x="1470313" y="1921639"/>
            <a:ext cx="9426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+mj-lt"/>
              </a:rPr>
              <a:t>Xin chân thành cảm ơn</a:t>
            </a:r>
          </a:p>
          <a:p>
            <a:pPr algn="ctr"/>
            <a:r>
              <a:rPr lang="vi-VN" sz="60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+mj-lt"/>
              </a:rPr>
              <a:t>các thầy cô giáo và</a:t>
            </a:r>
          </a:p>
          <a:p>
            <a:pPr algn="ctr"/>
            <a:r>
              <a:rPr lang="vi-VN" sz="6000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+mj-lt"/>
              </a:rPr>
              <a:t>các em học sinh!</a:t>
            </a:r>
            <a:endParaRPr lang="en-US" sz="6000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908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6A87D-C92A-4FAA-19BC-C619A3411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CCC71E-5F41-A17B-C1E7-7F3A9FAFE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conchimhayhot.MP3">
            <a:hlinkClick r:id="" action="ppaction://media"/>
            <a:extLst>
              <a:ext uri="{FF2B5EF4-FFF2-40B4-BE49-F238E27FC236}">
                <a16:creationId xmlns:a16="http://schemas.microsoft.com/office/drawing/2014/main" xmlns="" id="{40A3473E-FE1D-43CA-C6E4-4D1769E8527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cungmuahat....3.MP3">
            <a:hlinkClick r:id="" action="ppaction://media"/>
            <a:extLst>
              <a:ext uri="{FF2B5EF4-FFF2-40B4-BE49-F238E27FC236}">
                <a16:creationId xmlns:a16="http://schemas.microsoft.com/office/drawing/2014/main" xmlns="" id="{A1574AE2-4A86-4E21-D15F-89C1468E99D2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 descr="Theme8">
            <a:extLst>
              <a:ext uri="{FF2B5EF4-FFF2-40B4-BE49-F238E27FC236}">
                <a16:creationId xmlns:a16="http://schemas.microsoft.com/office/drawing/2014/main" xmlns="" id="{46EA0BF1-D518-CD0F-561F-820FE95A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5" name="Group 9">
            <a:extLst>
              <a:ext uri="{FF2B5EF4-FFF2-40B4-BE49-F238E27FC236}">
                <a16:creationId xmlns:a16="http://schemas.microsoft.com/office/drawing/2014/main" xmlns="" id="{57F78AFE-D386-FBD3-FF7D-80544DFA2E20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4953000"/>
            <a:ext cx="1371600" cy="1295400"/>
            <a:chOff x="777" y="537"/>
            <a:chExt cx="1547" cy="2718"/>
          </a:xfrm>
        </p:grpSpPr>
        <p:sp>
          <p:nvSpPr>
            <p:cNvPr id="51209" name="Text Box 10">
              <a:extLst>
                <a:ext uri="{FF2B5EF4-FFF2-40B4-BE49-F238E27FC236}">
                  <a16:creationId xmlns:a16="http://schemas.microsoft.com/office/drawing/2014/main" xmlns="" id="{05F418F7-3542-DC7C-ADEB-295C466AC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602"/>
              <a:ext cx="3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-Rounded" pitchFamily="34" charset="0"/>
                  <a:cs typeface="Arial-Rounded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1210" name="Group 11">
              <a:extLst>
                <a:ext uri="{FF2B5EF4-FFF2-40B4-BE49-F238E27FC236}">
                  <a16:creationId xmlns:a16="http://schemas.microsoft.com/office/drawing/2014/main" xmlns="" id="{0AE8DB46-B4C4-EA40-9D7C-406A2A2F6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52316" name="Freeform 12">
                <a:extLst>
                  <a:ext uri="{FF2B5EF4-FFF2-40B4-BE49-F238E27FC236}">
                    <a16:creationId xmlns:a16="http://schemas.microsoft.com/office/drawing/2014/main" xmlns="" id="{BEFE48FE-8EA6-C32B-7D08-7FAFC2CEE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>
                  <a:gd name="T0" fmla="*/ 15 w 423"/>
                  <a:gd name="T1" fmla="*/ 63 h 404"/>
                  <a:gd name="T2" fmla="*/ 58 w 423"/>
                  <a:gd name="T3" fmla="*/ 49 h 404"/>
                  <a:gd name="T4" fmla="*/ 115 w 423"/>
                  <a:gd name="T5" fmla="*/ 32 h 404"/>
                  <a:gd name="T6" fmla="*/ 204 w 423"/>
                  <a:gd name="T7" fmla="*/ 8 h 404"/>
                  <a:gd name="T8" fmla="*/ 248 w 423"/>
                  <a:gd name="T9" fmla="*/ 0 h 404"/>
                  <a:gd name="T10" fmla="*/ 269 w 423"/>
                  <a:gd name="T11" fmla="*/ 10 h 404"/>
                  <a:gd name="T12" fmla="*/ 309 w 423"/>
                  <a:gd name="T13" fmla="*/ 38 h 404"/>
                  <a:gd name="T14" fmla="*/ 354 w 423"/>
                  <a:gd name="T15" fmla="*/ 76 h 404"/>
                  <a:gd name="T16" fmla="*/ 387 w 423"/>
                  <a:gd name="T17" fmla="*/ 116 h 404"/>
                  <a:gd name="T18" fmla="*/ 407 w 423"/>
                  <a:gd name="T19" fmla="*/ 156 h 404"/>
                  <a:gd name="T20" fmla="*/ 419 w 423"/>
                  <a:gd name="T21" fmla="*/ 188 h 404"/>
                  <a:gd name="T22" fmla="*/ 423 w 423"/>
                  <a:gd name="T23" fmla="*/ 214 h 404"/>
                  <a:gd name="T24" fmla="*/ 421 w 423"/>
                  <a:gd name="T25" fmla="*/ 241 h 404"/>
                  <a:gd name="T26" fmla="*/ 415 w 423"/>
                  <a:gd name="T27" fmla="*/ 264 h 404"/>
                  <a:gd name="T28" fmla="*/ 394 w 423"/>
                  <a:gd name="T29" fmla="*/ 296 h 404"/>
                  <a:gd name="T30" fmla="*/ 358 w 423"/>
                  <a:gd name="T31" fmla="*/ 338 h 404"/>
                  <a:gd name="T32" fmla="*/ 311 w 423"/>
                  <a:gd name="T33" fmla="*/ 370 h 404"/>
                  <a:gd name="T34" fmla="*/ 267 w 423"/>
                  <a:gd name="T35" fmla="*/ 389 h 404"/>
                  <a:gd name="T36" fmla="*/ 227 w 423"/>
                  <a:gd name="T37" fmla="*/ 398 h 404"/>
                  <a:gd name="T38" fmla="*/ 185 w 423"/>
                  <a:gd name="T39" fmla="*/ 404 h 404"/>
                  <a:gd name="T40" fmla="*/ 142 w 423"/>
                  <a:gd name="T41" fmla="*/ 402 h 404"/>
                  <a:gd name="T42" fmla="*/ 106 w 423"/>
                  <a:gd name="T43" fmla="*/ 396 h 404"/>
                  <a:gd name="T44" fmla="*/ 85 w 423"/>
                  <a:gd name="T45" fmla="*/ 385 h 404"/>
                  <a:gd name="T46" fmla="*/ 74 w 423"/>
                  <a:gd name="T47" fmla="*/ 374 h 404"/>
                  <a:gd name="T48" fmla="*/ 64 w 423"/>
                  <a:gd name="T49" fmla="*/ 351 h 404"/>
                  <a:gd name="T50" fmla="*/ 60 w 423"/>
                  <a:gd name="T51" fmla="*/ 313 h 404"/>
                  <a:gd name="T52" fmla="*/ 64 w 423"/>
                  <a:gd name="T53" fmla="*/ 271 h 404"/>
                  <a:gd name="T54" fmla="*/ 74 w 423"/>
                  <a:gd name="T55" fmla="*/ 209 h 404"/>
                  <a:gd name="T56" fmla="*/ 74 w 423"/>
                  <a:gd name="T57" fmla="*/ 157 h 404"/>
                  <a:gd name="T58" fmla="*/ 66 w 423"/>
                  <a:gd name="T59" fmla="*/ 140 h 404"/>
                  <a:gd name="T60" fmla="*/ 56 w 423"/>
                  <a:gd name="T61" fmla="*/ 135 h 404"/>
                  <a:gd name="T62" fmla="*/ 43 w 423"/>
                  <a:gd name="T63" fmla="*/ 129 h 404"/>
                  <a:gd name="T64" fmla="*/ 32 w 423"/>
                  <a:gd name="T65" fmla="*/ 118 h 404"/>
                  <a:gd name="T66" fmla="*/ 19 w 423"/>
                  <a:gd name="T67" fmla="*/ 97 h 404"/>
                  <a:gd name="T68" fmla="*/ 5 w 423"/>
                  <a:gd name="T69" fmla="*/ 82 h 404"/>
                  <a:gd name="T70" fmla="*/ 0 w 423"/>
                  <a:gd name="T71" fmla="*/ 72 h 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3"/>
                  <a:gd name="T109" fmla="*/ 0 h 404"/>
                  <a:gd name="T110" fmla="*/ 423 w 423"/>
                  <a:gd name="T111" fmla="*/ 404 h 4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7" name="Freeform 13">
                <a:extLst>
                  <a:ext uri="{FF2B5EF4-FFF2-40B4-BE49-F238E27FC236}">
                    <a16:creationId xmlns:a16="http://schemas.microsoft.com/office/drawing/2014/main" xmlns="" id="{61DB093B-B4A7-65B8-5672-273B84F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>
                  <a:gd name="T0" fmla="*/ 201 w 343"/>
                  <a:gd name="T1" fmla="*/ 337 h 360"/>
                  <a:gd name="T2" fmla="*/ 220 w 343"/>
                  <a:gd name="T3" fmla="*/ 296 h 360"/>
                  <a:gd name="T4" fmla="*/ 227 w 343"/>
                  <a:gd name="T5" fmla="*/ 239 h 360"/>
                  <a:gd name="T6" fmla="*/ 214 w 343"/>
                  <a:gd name="T7" fmla="*/ 157 h 360"/>
                  <a:gd name="T8" fmla="*/ 174 w 343"/>
                  <a:gd name="T9" fmla="*/ 95 h 360"/>
                  <a:gd name="T10" fmla="*/ 140 w 343"/>
                  <a:gd name="T11" fmla="*/ 68 h 360"/>
                  <a:gd name="T12" fmla="*/ 142 w 343"/>
                  <a:gd name="T13" fmla="*/ 68 h 360"/>
                  <a:gd name="T14" fmla="*/ 144 w 343"/>
                  <a:gd name="T15" fmla="*/ 68 h 360"/>
                  <a:gd name="T16" fmla="*/ 146 w 343"/>
                  <a:gd name="T17" fmla="*/ 66 h 360"/>
                  <a:gd name="T18" fmla="*/ 148 w 343"/>
                  <a:gd name="T19" fmla="*/ 66 h 360"/>
                  <a:gd name="T20" fmla="*/ 152 w 343"/>
                  <a:gd name="T21" fmla="*/ 64 h 360"/>
                  <a:gd name="T22" fmla="*/ 153 w 343"/>
                  <a:gd name="T23" fmla="*/ 64 h 360"/>
                  <a:gd name="T24" fmla="*/ 153 w 343"/>
                  <a:gd name="T25" fmla="*/ 64 h 360"/>
                  <a:gd name="T26" fmla="*/ 155 w 343"/>
                  <a:gd name="T27" fmla="*/ 64 h 360"/>
                  <a:gd name="T28" fmla="*/ 157 w 343"/>
                  <a:gd name="T29" fmla="*/ 62 h 360"/>
                  <a:gd name="T30" fmla="*/ 157 w 343"/>
                  <a:gd name="T31" fmla="*/ 62 h 360"/>
                  <a:gd name="T32" fmla="*/ 159 w 343"/>
                  <a:gd name="T33" fmla="*/ 62 h 360"/>
                  <a:gd name="T34" fmla="*/ 161 w 343"/>
                  <a:gd name="T35" fmla="*/ 60 h 360"/>
                  <a:gd name="T36" fmla="*/ 161 w 343"/>
                  <a:gd name="T37" fmla="*/ 58 h 360"/>
                  <a:gd name="T38" fmla="*/ 163 w 343"/>
                  <a:gd name="T39" fmla="*/ 58 h 360"/>
                  <a:gd name="T40" fmla="*/ 165 w 343"/>
                  <a:gd name="T41" fmla="*/ 57 h 360"/>
                  <a:gd name="T42" fmla="*/ 167 w 343"/>
                  <a:gd name="T43" fmla="*/ 57 h 360"/>
                  <a:gd name="T44" fmla="*/ 169 w 343"/>
                  <a:gd name="T45" fmla="*/ 55 h 360"/>
                  <a:gd name="T46" fmla="*/ 165 w 343"/>
                  <a:gd name="T47" fmla="*/ 55 h 360"/>
                  <a:gd name="T48" fmla="*/ 163 w 343"/>
                  <a:gd name="T49" fmla="*/ 57 h 360"/>
                  <a:gd name="T50" fmla="*/ 159 w 343"/>
                  <a:gd name="T51" fmla="*/ 57 h 360"/>
                  <a:gd name="T52" fmla="*/ 153 w 343"/>
                  <a:gd name="T53" fmla="*/ 58 h 360"/>
                  <a:gd name="T54" fmla="*/ 152 w 343"/>
                  <a:gd name="T55" fmla="*/ 58 h 360"/>
                  <a:gd name="T56" fmla="*/ 150 w 343"/>
                  <a:gd name="T57" fmla="*/ 60 h 360"/>
                  <a:gd name="T58" fmla="*/ 148 w 343"/>
                  <a:gd name="T59" fmla="*/ 60 h 360"/>
                  <a:gd name="T60" fmla="*/ 146 w 343"/>
                  <a:gd name="T61" fmla="*/ 60 h 360"/>
                  <a:gd name="T62" fmla="*/ 144 w 343"/>
                  <a:gd name="T63" fmla="*/ 62 h 360"/>
                  <a:gd name="T64" fmla="*/ 144 w 343"/>
                  <a:gd name="T65" fmla="*/ 62 h 360"/>
                  <a:gd name="T66" fmla="*/ 142 w 343"/>
                  <a:gd name="T67" fmla="*/ 62 h 360"/>
                  <a:gd name="T68" fmla="*/ 123 w 343"/>
                  <a:gd name="T69" fmla="*/ 68 h 360"/>
                  <a:gd name="T70" fmla="*/ 64 w 343"/>
                  <a:gd name="T71" fmla="*/ 83 h 360"/>
                  <a:gd name="T72" fmla="*/ 32 w 343"/>
                  <a:gd name="T73" fmla="*/ 89 h 360"/>
                  <a:gd name="T74" fmla="*/ 0 w 343"/>
                  <a:gd name="T75" fmla="*/ 81 h 360"/>
                  <a:gd name="T76" fmla="*/ 2 w 343"/>
                  <a:gd name="T77" fmla="*/ 70 h 360"/>
                  <a:gd name="T78" fmla="*/ 49 w 343"/>
                  <a:gd name="T79" fmla="*/ 41 h 360"/>
                  <a:gd name="T80" fmla="*/ 152 w 343"/>
                  <a:gd name="T81" fmla="*/ 11 h 360"/>
                  <a:gd name="T82" fmla="*/ 210 w 343"/>
                  <a:gd name="T83" fmla="*/ 0 h 360"/>
                  <a:gd name="T84" fmla="*/ 229 w 343"/>
                  <a:gd name="T85" fmla="*/ 15 h 360"/>
                  <a:gd name="T86" fmla="*/ 303 w 343"/>
                  <a:gd name="T87" fmla="*/ 87 h 360"/>
                  <a:gd name="T88" fmla="*/ 336 w 343"/>
                  <a:gd name="T89" fmla="*/ 148 h 360"/>
                  <a:gd name="T90" fmla="*/ 343 w 343"/>
                  <a:gd name="T91" fmla="*/ 206 h 360"/>
                  <a:gd name="T92" fmla="*/ 320 w 343"/>
                  <a:gd name="T93" fmla="*/ 263 h 360"/>
                  <a:gd name="T94" fmla="*/ 250 w 343"/>
                  <a:gd name="T95" fmla="*/ 328 h 360"/>
                  <a:gd name="T96" fmla="*/ 199 w 343"/>
                  <a:gd name="T97" fmla="*/ 354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3"/>
                  <a:gd name="T148" fmla="*/ 0 h 360"/>
                  <a:gd name="T149" fmla="*/ 343 w 343"/>
                  <a:gd name="T150" fmla="*/ 360 h 3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8" name="Freeform 14">
                <a:extLst>
                  <a:ext uri="{FF2B5EF4-FFF2-40B4-BE49-F238E27FC236}">
                    <a16:creationId xmlns:a16="http://schemas.microsoft.com/office/drawing/2014/main" xmlns="" id="{CCDE6109-ED4D-A7F8-B79A-892423C80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4 w 10"/>
                  <a:gd name="T5" fmla="*/ 2 h 2"/>
                  <a:gd name="T6" fmla="*/ 0 w 10"/>
                  <a:gd name="T7" fmla="*/ 2 h 2"/>
                  <a:gd name="T8" fmla="*/ 0 w 10"/>
                  <a:gd name="T9" fmla="*/ 2 h 2"/>
                  <a:gd name="T10" fmla="*/ 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9" name="Freeform 15">
                <a:extLst>
                  <a:ext uri="{FF2B5EF4-FFF2-40B4-BE49-F238E27FC236}">
                    <a16:creationId xmlns:a16="http://schemas.microsoft.com/office/drawing/2014/main" xmlns="" id="{D1E366F8-786F-150B-32C7-85E37BA74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8 w 18"/>
                  <a:gd name="T9" fmla="*/ 4 h 4"/>
                  <a:gd name="T10" fmla="*/ 10 w 18"/>
                  <a:gd name="T11" fmla="*/ 4 h 4"/>
                  <a:gd name="T12" fmla="*/ 0 w 1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"/>
                  <a:gd name="T23" fmla="*/ 18 w 1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0" name="Freeform 16">
                <a:extLst>
                  <a:ext uri="{FF2B5EF4-FFF2-40B4-BE49-F238E27FC236}">
                    <a16:creationId xmlns:a16="http://schemas.microsoft.com/office/drawing/2014/main" xmlns="" id="{2909C59C-9E53-66B2-98E6-FE4AA7107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>
                  <a:gd name="T0" fmla="*/ 10 w 25"/>
                  <a:gd name="T1" fmla="*/ 6 h 6"/>
                  <a:gd name="T2" fmla="*/ 0 w 25"/>
                  <a:gd name="T3" fmla="*/ 4 h 6"/>
                  <a:gd name="T4" fmla="*/ 2 w 25"/>
                  <a:gd name="T5" fmla="*/ 2 h 6"/>
                  <a:gd name="T6" fmla="*/ 2 w 25"/>
                  <a:gd name="T7" fmla="*/ 0 h 6"/>
                  <a:gd name="T8" fmla="*/ 25 w 25"/>
                  <a:gd name="T9" fmla="*/ 6 h 6"/>
                  <a:gd name="T10" fmla="*/ 18 w 25"/>
                  <a:gd name="T11" fmla="*/ 6 h 6"/>
                  <a:gd name="T12" fmla="*/ 10 w 2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"/>
                  <a:gd name="T23" fmla="*/ 25 w 2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Freeform 17">
                <a:extLst>
                  <a:ext uri="{FF2B5EF4-FFF2-40B4-BE49-F238E27FC236}">
                    <a16:creationId xmlns:a16="http://schemas.microsoft.com/office/drawing/2014/main" xmlns="" id="{FB40B9B1-D849-036E-952A-2BAD5D41E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>
                  <a:gd name="T0" fmla="*/ 16 w 31"/>
                  <a:gd name="T1" fmla="*/ 6 h 6"/>
                  <a:gd name="T2" fmla="*/ 0 w 31"/>
                  <a:gd name="T3" fmla="*/ 2 h 6"/>
                  <a:gd name="T4" fmla="*/ 0 w 31"/>
                  <a:gd name="T5" fmla="*/ 0 h 6"/>
                  <a:gd name="T6" fmla="*/ 2 w 31"/>
                  <a:gd name="T7" fmla="*/ 0 h 6"/>
                  <a:gd name="T8" fmla="*/ 31 w 31"/>
                  <a:gd name="T9" fmla="*/ 6 h 6"/>
                  <a:gd name="T10" fmla="*/ 23 w 31"/>
                  <a:gd name="T11" fmla="*/ 6 h 6"/>
                  <a:gd name="T12" fmla="*/ 16 w 3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"/>
                  <a:gd name="T23" fmla="*/ 31 w 3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Freeform 18">
                <a:extLst>
                  <a:ext uri="{FF2B5EF4-FFF2-40B4-BE49-F238E27FC236}">
                    <a16:creationId xmlns:a16="http://schemas.microsoft.com/office/drawing/2014/main" xmlns="" id="{B78BAC32-55AD-F0D6-29A5-9B106FACF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>
                  <a:gd name="T0" fmla="*/ 23 w 36"/>
                  <a:gd name="T1" fmla="*/ 7 h 7"/>
                  <a:gd name="T2" fmla="*/ 0 w 36"/>
                  <a:gd name="T3" fmla="*/ 1 h 7"/>
                  <a:gd name="T4" fmla="*/ 2 w 36"/>
                  <a:gd name="T5" fmla="*/ 1 h 7"/>
                  <a:gd name="T6" fmla="*/ 4 w 36"/>
                  <a:gd name="T7" fmla="*/ 0 h 7"/>
                  <a:gd name="T8" fmla="*/ 36 w 36"/>
                  <a:gd name="T9" fmla="*/ 7 h 7"/>
                  <a:gd name="T10" fmla="*/ 35 w 36"/>
                  <a:gd name="T11" fmla="*/ 7 h 7"/>
                  <a:gd name="T12" fmla="*/ 33 w 36"/>
                  <a:gd name="T13" fmla="*/ 7 h 7"/>
                  <a:gd name="T14" fmla="*/ 27 w 36"/>
                  <a:gd name="T15" fmla="*/ 7 h 7"/>
                  <a:gd name="T16" fmla="*/ 23 w 3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"/>
                  <a:gd name="T29" fmla="*/ 36 w 3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3" name="Freeform 19">
                <a:extLst>
                  <a:ext uri="{FF2B5EF4-FFF2-40B4-BE49-F238E27FC236}">
                    <a16:creationId xmlns:a16="http://schemas.microsoft.com/office/drawing/2014/main" xmlns="" id="{24200859-FB09-AA5D-5627-9299F5874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>
                  <a:gd name="T0" fmla="*/ 29 w 38"/>
                  <a:gd name="T1" fmla="*/ 9 h 9"/>
                  <a:gd name="T2" fmla="*/ 0 w 38"/>
                  <a:gd name="T3" fmla="*/ 3 h 9"/>
                  <a:gd name="T4" fmla="*/ 2 w 38"/>
                  <a:gd name="T5" fmla="*/ 2 h 9"/>
                  <a:gd name="T6" fmla="*/ 2 w 38"/>
                  <a:gd name="T7" fmla="*/ 0 h 9"/>
                  <a:gd name="T8" fmla="*/ 38 w 38"/>
                  <a:gd name="T9" fmla="*/ 7 h 9"/>
                  <a:gd name="T10" fmla="*/ 34 w 38"/>
                  <a:gd name="T11" fmla="*/ 9 h 9"/>
                  <a:gd name="T12" fmla="*/ 31 w 38"/>
                  <a:gd name="T13" fmla="*/ 9 h 9"/>
                  <a:gd name="T14" fmla="*/ 29 w 38"/>
                  <a:gd name="T15" fmla="*/ 9 h 9"/>
                  <a:gd name="T16" fmla="*/ 29 w 3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9"/>
                  <a:gd name="T29" fmla="*/ 38 w 3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4" name="Freeform 20">
                <a:extLst>
                  <a:ext uri="{FF2B5EF4-FFF2-40B4-BE49-F238E27FC236}">
                    <a16:creationId xmlns:a16="http://schemas.microsoft.com/office/drawing/2014/main" xmlns="" id="{5E60A5BE-7C75-326D-34AB-EAB6DC1B0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>
                  <a:gd name="T0" fmla="*/ 32 w 42"/>
                  <a:gd name="T1" fmla="*/ 11 h 11"/>
                  <a:gd name="T2" fmla="*/ 0 w 42"/>
                  <a:gd name="T3" fmla="*/ 4 h 11"/>
                  <a:gd name="T4" fmla="*/ 0 w 42"/>
                  <a:gd name="T5" fmla="*/ 2 h 11"/>
                  <a:gd name="T6" fmla="*/ 2 w 42"/>
                  <a:gd name="T7" fmla="*/ 0 h 11"/>
                  <a:gd name="T8" fmla="*/ 42 w 42"/>
                  <a:gd name="T9" fmla="*/ 9 h 11"/>
                  <a:gd name="T10" fmla="*/ 42 w 42"/>
                  <a:gd name="T11" fmla="*/ 9 h 11"/>
                  <a:gd name="T12" fmla="*/ 40 w 42"/>
                  <a:gd name="T13" fmla="*/ 9 h 11"/>
                  <a:gd name="T14" fmla="*/ 36 w 42"/>
                  <a:gd name="T15" fmla="*/ 9 h 11"/>
                  <a:gd name="T16" fmla="*/ 32 w 42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1"/>
                  <a:gd name="T29" fmla="*/ 42 w 4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5" name="Freeform 21">
                <a:extLst>
                  <a:ext uri="{FF2B5EF4-FFF2-40B4-BE49-F238E27FC236}">
                    <a16:creationId xmlns:a16="http://schemas.microsoft.com/office/drawing/2014/main" xmlns="" id="{8CD74B76-7060-3D73-86DC-A2D5A5A70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>
                  <a:gd name="T0" fmla="*/ 36 w 46"/>
                  <a:gd name="T1" fmla="*/ 11 h 11"/>
                  <a:gd name="T2" fmla="*/ 0 w 46"/>
                  <a:gd name="T3" fmla="*/ 4 h 11"/>
                  <a:gd name="T4" fmla="*/ 2 w 46"/>
                  <a:gd name="T5" fmla="*/ 2 h 11"/>
                  <a:gd name="T6" fmla="*/ 2 w 46"/>
                  <a:gd name="T7" fmla="*/ 0 h 11"/>
                  <a:gd name="T8" fmla="*/ 46 w 46"/>
                  <a:gd name="T9" fmla="*/ 9 h 11"/>
                  <a:gd name="T10" fmla="*/ 44 w 46"/>
                  <a:gd name="T11" fmla="*/ 11 h 11"/>
                  <a:gd name="T12" fmla="*/ 40 w 46"/>
                  <a:gd name="T13" fmla="*/ 11 h 11"/>
                  <a:gd name="T14" fmla="*/ 38 w 46"/>
                  <a:gd name="T15" fmla="*/ 11 h 11"/>
                  <a:gd name="T16" fmla="*/ 36 w 4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1"/>
                  <a:gd name="T29" fmla="*/ 46 w 4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6" name="Freeform 22">
                <a:extLst>
                  <a:ext uri="{FF2B5EF4-FFF2-40B4-BE49-F238E27FC236}">
                    <a16:creationId xmlns:a16="http://schemas.microsoft.com/office/drawing/2014/main" xmlns="" id="{D7583EFF-0822-1BC7-145C-1D65F1FA7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>
                  <a:gd name="T0" fmla="*/ 40 w 48"/>
                  <a:gd name="T1" fmla="*/ 13 h 13"/>
                  <a:gd name="T2" fmla="*/ 0 w 48"/>
                  <a:gd name="T3" fmla="*/ 4 h 13"/>
                  <a:gd name="T4" fmla="*/ 0 w 48"/>
                  <a:gd name="T5" fmla="*/ 2 h 13"/>
                  <a:gd name="T6" fmla="*/ 2 w 48"/>
                  <a:gd name="T7" fmla="*/ 0 h 13"/>
                  <a:gd name="T8" fmla="*/ 48 w 48"/>
                  <a:gd name="T9" fmla="*/ 11 h 13"/>
                  <a:gd name="T10" fmla="*/ 44 w 48"/>
                  <a:gd name="T11" fmla="*/ 11 h 13"/>
                  <a:gd name="T12" fmla="*/ 40 w 4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3"/>
                  <a:gd name="T23" fmla="*/ 48 w 4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7" name="Freeform 23">
                <a:extLst>
                  <a:ext uri="{FF2B5EF4-FFF2-40B4-BE49-F238E27FC236}">
                    <a16:creationId xmlns:a16="http://schemas.microsoft.com/office/drawing/2014/main" xmlns="" id="{13EEDBC7-4429-8BDF-F752-5E3E9E8A2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>
                  <a:gd name="T0" fmla="*/ 44 w 51"/>
                  <a:gd name="T1" fmla="*/ 13 h 13"/>
                  <a:gd name="T2" fmla="*/ 0 w 51"/>
                  <a:gd name="T3" fmla="*/ 4 h 13"/>
                  <a:gd name="T4" fmla="*/ 2 w 51"/>
                  <a:gd name="T5" fmla="*/ 2 h 13"/>
                  <a:gd name="T6" fmla="*/ 4 w 51"/>
                  <a:gd name="T7" fmla="*/ 0 h 13"/>
                  <a:gd name="T8" fmla="*/ 51 w 51"/>
                  <a:gd name="T9" fmla="*/ 11 h 13"/>
                  <a:gd name="T10" fmla="*/ 48 w 51"/>
                  <a:gd name="T11" fmla="*/ 13 h 13"/>
                  <a:gd name="T12" fmla="*/ 44 w 51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3"/>
                  <a:gd name="T23" fmla="*/ 51 w 5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8" name="Freeform 24">
                <a:extLst>
                  <a:ext uri="{FF2B5EF4-FFF2-40B4-BE49-F238E27FC236}">
                    <a16:creationId xmlns:a16="http://schemas.microsoft.com/office/drawing/2014/main" xmlns="" id="{8BB06293-A2EE-CFC1-59D8-47A859855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>
                  <a:gd name="T0" fmla="*/ 46 w 53"/>
                  <a:gd name="T1" fmla="*/ 15 h 15"/>
                  <a:gd name="T2" fmla="*/ 0 w 53"/>
                  <a:gd name="T3" fmla="*/ 4 h 15"/>
                  <a:gd name="T4" fmla="*/ 2 w 53"/>
                  <a:gd name="T5" fmla="*/ 2 h 15"/>
                  <a:gd name="T6" fmla="*/ 2 w 53"/>
                  <a:gd name="T7" fmla="*/ 0 h 15"/>
                  <a:gd name="T8" fmla="*/ 53 w 53"/>
                  <a:gd name="T9" fmla="*/ 13 h 15"/>
                  <a:gd name="T10" fmla="*/ 53 w 53"/>
                  <a:gd name="T11" fmla="*/ 13 h 15"/>
                  <a:gd name="T12" fmla="*/ 51 w 53"/>
                  <a:gd name="T13" fmla="*/ 13 h 15"/>
                  <a:gd name="T14" fmla="*/ 49 w 53"/>
                  <a:gd name="T15" fmla="*/ 13 h 15"/>
                  <a:gd name="T16" fmla="*/ 46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9" name="Freeform 25">
                <a:extLst>
                  <a:ext uri="{FF2B5EF4-FFF2-40B4-BE49-F238E27FC236}">
                    <a16:creationId xmlns:a16="http://schemas.microsoft.com/office/drawing/2014/main" xmlns="" id="{17A4BC01-9E75-2DF8-6105-330E085DA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>
                  <a:gd name="T0" fmla="*/ 47 w 53"/>
                  <a:gd name="T1" fmla="*/ 15 h 15"/>
                  <a:gd name="T2" fmla="*/ 0 w 53"/>
                  <a:gd name="T3" fmla="*/ 4 h 15"/>
                  <a:gd name="T4" fmla="*/ 0 w 53"/>
                  <a:gd name="T5" fmla="*/ 2 h 15"/>
                  <a:gd name="T6" fmla="*/ 2 w 53"/>
                  <a:gd name="T7" fmla="*/ 0 h 15"/>
                  <a:gd name="T8" fmla="*/ 53 w 53"/>
                  <a:gd name="T9" fmla="*/ 14 h 15"/>
                  <a:gd name="T10" fmla="*/ 51 w 53"/>
                  <a:gd name="T11" fmla="*/ 14 h 15"/>
                  <a:gd name="T12" fmla="*/ 49 w 53"/>
                  <a:gd name="T13" fmla="*/ 15 h 15"/>
                  <a:gd name="T14" fmla="*/ 49 w 53"/>
                  <a:gd name="T15" fmla="*/ 15 h 15"/>
                  <a:gd name="T16" fmla="*/ 47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0" name="Freeform 26">
                <a:extLst>
                  <a:ext uri="{FF2B5EF4-FFF2-40B4-BE49-F238E27FC236}">
                    <a16:creationId xmlns:a16="http://schemas.microsoft.com/office/drawing/2014/main" xmlns="" id="{329FD5D7-4D84-10D0-ADAE-644B0E6BB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>
                  <a:gd name="T0" fmla="*/ 51 w 53"/>
                  <a:gd name="T1" fmla="*/ 17 h 17"/>
                  <a:gd name="T2" fmla="*/ 0 w 53"/>
                  <a:gd name="T3" fmla="*/ 4 h 17"/>
                  <a:gd name="T4" fmla="*/ 2 w 53"/>
                  <a:gd name="T5" fmla="*/ 2 h 17"/>
                  <a:gd name="T6" fmla="*/ 2 w 53"/>
                  <a:gd name="T7" fmla="*/ 0 h 17"/>
                  <a:gd name="T8" fmla="*/ 53 w 53"/>
                  <a:gd name="T9" fmla="*/ 14 h 17"/>
                  <a:gd name="T10" fmla="*/ 53 w 53"/>
                  <a:gd name="T11" fmla="*/ 16 h 17"/>
                  <a:gd name="T12" fmla="*/ 51 w 5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7"/>
                  <a:gd name="T23" fmla="*/ 53 w 5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1" name="Freeform 27">
                <a:extLst>
                  <a:ext uri="{FF2B5EF4-FFF2-40B4-BE49-F238E27FC236}">
                    <a16:creationId xmlns:a16="http://schemas.microsoft.com/office/drawing/2014/main" xmlns="" id="{30C23DAE-36C6-C5A8-CEED-9C92D7028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>
                  <a:gd name="T0" fmla="*/ 51 w 53"/>
                  <a:gd name="T1" fmla="*/ 16 h 16"/>
                  <a:gd name="T2" fmla="*/ 0 w 53"/>
                  <a:gd name="T3" fmla="*/ 2 h 16"/>
                  <a:gd name="T4" fmla="*/ 0 w 53"/>
                  <a:gd name="T5" fmla="*/ 0 h 16"/>
                  <a:gd name="T6" fmla="*/ 2 w 53"/>
                  <a:gd name="T7" fmla="*/ 0 h 16"/>
                  <a:gd name="T8" fmla="*/ 53 w 53"/>
                  <a:gd name="T9" fmla="*/ 12 h 16"/>
                  <a:gd name="T10" fmla="*/ 51 w 53"/>
                  <a:gd name="T11" fmla="*/ 14 h 16"/>
                  <a:gd name="T12" fmla="*/ 51 w 53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6"/>
                  <a:gd name="T23" fmla="*/ 53 w 5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2" name="Freeform 28">
                <a:extLst>
                  <a:ext uri="{FF2B5EF4-FFF2-40B4-BE49-F238E27FC236}">
                    <a16:creationId xmlns:a16="http://schemas.microsoft.com/office/drawing/2014/main" xmlns="" id="{1BB516D2-ADC1-4B07-A7D4-C43FFE02C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>
                  <a:gd name="T0" fmla="*/ 51 w 55"/>
                  <a:gd name="T1" fmla="*/ 16 h 16"/>
                  <a:gd name="T2" fmla="*/ 0 w 55"/>
                  <a:gd name="T3" fmla="*/ 2 h 16"/>
                  <a:gd name="T4" fmla="*/ 2 w 55"/>
                  <a:gd name="T5" fmla="*/ 2 h 16"/>
                  <a:gd name="T6" fmla="*/ 2 w 55"/>
                  <a:gd name="T7" fmla="*/ 0 h 16"/>
                  <a:gd name="T8" fmla="*/ 55 w 55"/>
                  <a:gd name="T9" fmla="*/ 12 h 16"/>
                  <a:gd name="T10" fmla="*/ 53 w 55"/>
                  <a:gd name="T11" fmla="*/ 14 h 16"/>
                  <a:gd name="T12" fmla="*/ 51 w 5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6"/>
                  <a:gd name="T23" fmla="*/ 55 w 5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3" name="Freeform 29">
                <a:extLst>
                  <a:ext uri="{FF2B5EF4-FFF2-40B4-BE49-F238E27FC236}">
                    <a16:creationId xmlns:a16="http://schemas.microsoft.com/office/drawing/2014/main" xmlns="" id="{1FB388BA-78BA-7B4C-808C-27C40441D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>
                  <a:gd name="T0" fmla="*/ 51 w 53"/>
                  <a:gd name="T1" fmla="*/ 15 h 15"/>
                  <a:gd name="T2" fmla="*/ 0 w 53"/>
                  <a:gd name="T3" fmla="*/ 3 h 15"/>
                  <a:gd name="T4" fmla="*/ 0 w 53"/>
                  <a:gd name="T5" fmla="*/ 1 h 15"/>
                  <a:gd name="T6" fmla="*/ 2 w 53"/>
                  <a:gd name="T7" fmla="*/ 0 h 15"/>
                  <a:gd name="T8" fmla="*/ 53 w 53"/>
                  <a:gd name="T9" fmla="*/ 11 h 15"/>
                  <a:gd name="T10" fmla="*/ 53 w 53"/>
                  <a:gd name="T11" fmla="*/ 13 h 15"/>
                  <a:gd name="T12" fmla="*/ 51 w 53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5"/>
                  <a:gd name="T23" fmla="*/ 53 w 5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4" name="Freeform 30">
                <a:extLst>
                  <a:ext uri="{FF2B5EF4-FFF2-40B4-BE49-F238E27FC236}">
                    <a16:creationId xmlns:a16="http://schemas.microsoft.com/office/drawing/2014/main" xmlns="" id="{30512671-5978-9C77-FD62-A8638D4F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3 h 15"/>
                  <a:gd name="T4" fmla="*/ 2 w 55"/>
                  <a:gd name="T5" fmla="*/ 2 h 15"/>
                  <a:gd name="T6" fmla="*/ 2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5" name="Freeform 31">
                <a:extLst>
                  <a:ext uri="{FF2B5EF4-FFF2-40B4-BE49-F238E27FC236}">
                    <a16:creationId xmlns:a16="http://schemas.microsoft.com/office/drawing/2014/main" xmlns="" id="{7BD84CA2-B6E3-C6AD-AAD8-DC6CC2D9F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>
                  <a:gd name="T0" fmla="*/ 51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1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1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6" name="Freeform 32">
                <a:extLst>
                  <a:ext uri="{FF2B5EF4-FFF2-40B4-BE49-F238E27FC236}">
                    <a16:creationId xmlns:a16="http://schemas.microsoft.com/office/drawing/2014/main" xmlns="" id="{75850FEA-F2FD-B387-94EF-DF210C914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4 h 15"/>
                  <a:gd name="T4" fmla="*/ 1 w 55"/>
                  <a:gd name="T5" fmla="*/ 2 h 15"/>
                  <a:gd name="T6" fmla="*/ 1 w 55"/>
                  <a:gd name="T7" fmla="*/ 0 h 15"/>
                  <a:gd name="T8" fmla="*/ 55 w 55"/>
                  <a:gd name="T9" fmla="*/ 13 h 15"/>
                  <a:gd name="T10" fmla="*/ 55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7" name="Freeform 33">
                <a:extLst>
                  <a:ext uri="{FF2B5EF4-FFF2-40B4-BE49-F238E27FC236}">
                    <a16:creationId xmlns:a16="http://schemas.microsoft.com/office/drawing/2014/main" xmlns="" id="{766F4D57-FC6E-F556-5F05-4B31D79E1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>
                  <a:gd name="T0" fmla="*/ 54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2 w 55"/>
                  <a:gd name="T7" fmla="*/ 0 h 15"/>
                  <a:gd name="T8" fmla="*/ 55 w 55"/>
                  <a:gd name="T9" fmla="*/ 13 h 15"/>
                  <a:gd name="T10" fmla="*/ 54 w 55"/>
                  <a:gd name="T11" fmla="*/ 15 h 15"/>
                  <a:gd name="T12" fmla="*/ 54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8" name="Freeform 34">
                <a:extLst>
                  <a:ext uri="{FF2B5EF4-FFF2-40B4-BE49-F238E27FC236}">
                    <a16:creationId xmlns:a16="http://schemas.microsoft.com/office/drawing/2014/main" xmlns="" id="{8A6B4CEB-E4C6-857A-FC46-A4A97BD2B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>
                  <a:gd name="T0" fmla="*/ 54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3 h 17"/>
                  <a:gd name="T10" fmla="*/ 55 w 57"/>
                  <a:gd name="T11" fmla="*/ 15 h 17"/>
                  <a:gd name="T12" fmla="*/ 54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9" name="Freeform 35">
                <a:extLst>
                  <a:ext uri="{FF2B5EF4-FFF2-40B4-BE49-F238E27FC236}">
                    <a16:creationId xmlns:a16="http://schemas.microsoft.com/office/drawing/2014/main" xmlns="" id="{9BE52467-E4DE-A63F-46D3-F1AE8510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>
                  <a:gd name="T0" fmla="*/ 53 w 55"/>
                  <a:gd name="T1" fmla="*/ 17 h 17"/>
                  <a:gd name="T2" fmla="*/ 0 w 55"/>
                  <a:gd name="T3" fmla="*/ 4 h 17"/>
                  <a:gd name="T4" fmla="*/ 0 w 55"/>
                  <a:gd name="T5" fmla="*/ 2 h 17"/>
                  <a:gd name="T6" fmla="*/ 2 w 55"/>
                  <a:gd name="T7" fmla="*/ 0 h 17"/>
                  <a:gd name="T8" fmla="*/ 55 w 55"/>
                  <a:gd name="T9" fmla="*/ 13 h 17"/>
                  <a:gd name="T10" fmla="*/ 55 w 55"/>
                  <a:gd name="T11" fmla="*/ 15 h 17"/>
                  <a:gd name="T12" fmla="*/ 53 w 5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7"/>
                  <a:gd name="T23" fmla="*/ 55 w 5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0" name="Freeform 36">
                <a:extLst>
                  <a:ext uri="{FF2B5EF4-FFF2-40B4-BE49-F238E27FC236}">
                    <a16:creationId xmlns:a16="http://schemas.microsoft.com/office/drawing/2014/main" xmlns="" id="{A088ECE2-B5F3-090E-C3CD-69F735643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1" name="Freeform 37">
                <a:extLst>
                  <a:ext uri="{FF2B5EF4-FFF2-40B4-BE49-F238E27FC236}">
                    <a16:creationId xmlns:a16="http://schemas.microsoft.com/office/drawing/2014/main" xmlns="" id="{A2372872-265D-BE99-3B79-855509E85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>
                  <a:gd name="T0" fmla="*/ 53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6 h 17"/>
                  <a:gd name="T12" fmla="*/ 53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2" name="Freeform 38">
                <a:extLst>
                  <a:ext uri="{FF2B5EF4-FFF2-40B4-BE49-F238E27FC236}">
                    <a16:creationId xmlns:a16="http://schemas.microsoft.com/office/drawing/2014/main" xmlns="" id="{8898AF78-02E3-ED2A-ED7E-481441C15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>
                  <a:gd name="T0" fmla="*/ 55 w 57"/>
                  <a:gd name="T1" fmla="*/ 16 h 16"/>
                  <a:gd name="T2" fmla="*/ 0 w 57"/>
                  <a:gd name="T3" fmla="*/ 2 h 16"/>
                  <a:gd name="T4" fmla="*/ 2 w 57"/>
                  <a:gd name="T5" fmla="*/ 0 h 16"/>
                  <a:gd name="T6" fmla="*/ 2 w 57"/>
                  <a:gd name="T7" fmla="*/ 0 h 16"/>
                  <a:gd name="T8" fmla="*/ 57 w 57"/>
                  <a:gd name="T9" fmla="*/ 12 h 16"/>
                  <a:gd name="T10" fmla="*/ 57 w 57"/>
                  <a:gd name="T11" fmla="*/ 14 h 16"/>
                  <a:gd name="T12" fmla="*/ 55 w 57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6"/>
                  <a:gd name="T23" fmla="*/ 57 w 5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3" name="Freeform 39">
                <a:extLst>
                  <a:ext uri="{FF2B5EF4-FFF2-40B4-BE49-F238E27FC236}">
                    <a16:creationId xmlns:a16="http://schemas.microsoft.com/office/drawing/2014/main" xmlns="" id="{6F6F2DCC-E525-994E-14D5-17F8B3FE5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>
                  <a:gd name="T0" fmla="*/ 55 w 57"/>
                  <a:gd name="T1" fmla="*/ 15 h 15"/>
                  <a:gd name="T2" fmla="*/ 0 w 57"/>
                  <a:gd name="T3" fmla="*/ 1 h 15"/>
                  <a:gd name="T4" fmla="*/ 0 w 57"/>
                  <a:gd name="T5" fmla="*/ 1 h 15"/>
                  <a:gd name="T6" fmla="*/ 0 w 57"/>
                  <a:gd name="T7" fmla="*/ 0 h 15"/>
                  <a:gd name="T8" fmla="*/ 0 w 57"/>
                  <a:gd name="T9" fmla="*/ 0 h 15"/>
                  <a:gd name="T10" fmla="*/ 2 w 57"/>
                  <a:gd name="T11" fmla="*/ 0 h 15"/>
                  <a:gd name="T12" fmla="*/ 57 w 57"/>
                  <a:gd name="T13" fmla="*/ 13 h 15"/>
                  <a:gd name="T14" fmla="*/ 55 w 57"/>
                  <a:gd name="T15" fmla="*/ 13 h 15"/>
                  <a:gd name="T16" fmla="*/ 55 w 57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5"/>
                  <a:gd name="T29" fmla="*/ 57 w 5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4" name="Freeform 40">
                <a:extLst>
                  <a:ext uri="{FF2B5EF4-FFF2-40B4-BE49-F238E27FC236}">
                    <a16:creationId xmlns:a16="http://schemas.microsoft.com/office/drawing/2014/main" xmlns="" id="{E511871E-506D-BACE-8A9E-83B77AF85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>
                  <a:gd name="T0" fmla="*/ 55 w 59"/>
                  <a:gd name="T1" fmla="*/ 15 h 15"/>
                  <a:gd name="T2" fmla="*/ 0 w 59"/>
                  <a:gd name="T3" fmla="*/ 3 h 15"/>
                  <a:gd name="T4" fmla="*/ 0 w 59"/>
                  <a:gd name="T5" fmla="*/ 2 h 15"/>
                  <a:gd name="T6" fmla="*/ 0 w 59"/>
                  <a:gd name="T7" fmla="*/ 2 h 15"/>
                  <a:gd name="T8" fmla="*/ 2 w 59"/>
                  <a:gd name="T9" fmla="*/ 0 h 15"/>
                  <a:gd name="T10" fmla="*/ 2 w 59"/>
                  <a:gd name="T11" fmla="*/ 0 h 15"/>
                  <a:gd name="T12" fmla="*/ 59 w 59"/>
                  <a:gd name="T13" fmla="*/ 13 h 15"/>
                  <a:gd name="T14" fmla="*/ 57 w 59"/>
                  <a:gd name="T15" fmla="*/ 15 h 15"/>
                  <a:gd name="T16" fmla="*/ 55 w 59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5"/>
                  <a:gd name="T29" fmla="*/ 59 w 5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5" name="Freeform 41">
                <a:extLst>
                  <a:ext uri="{FF2B5EF4-FFF2-40B4-BE49-F238E27FC236}">
                    <a16:creationId xmlns:a16="http://schemas.microsoft.com/office/drawing/2014/main" xmlns="" id="{D7FA5D45-5E11-4E8D-9CFC-B4F1AE36F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0 w 57"/>
                  <a:gd name="T7" fmla="*/ 0 h 17"/>
                  <a:gd name="T8" fmla="*/ 57 w 57"/>
                  <a:gd name="T9" fmla="*/ 13 h 17"/>
                  <a:gd name="T10" fmla="*/ 57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6" name="Freeform 42">
                <a:extLst>
                  <a:ext uri="{FF2B5EF4-FFF2-40B4-BE49-F238E27FC236}">
                    <a16:creationId xmlns:a16="http://schemas.microsoft.com/office/drawing/2014/main" xmlns="" id="{11F88204-F4D3-39D9-CBA2-7837A9421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7" name="Freeform 43">
                <a:extLst>
                  <a:ext uri="{FF2B5EF4-FFF2-40B4-BE49-F238E27FC236}">
                    <a16:creationId xmlns:a16="http://schemas.microsoft.com/office/drawing/2014/main" xmlns="" id="{F8D2E230-E195-694F-3393-E8BACEAAD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2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8" name="Freeform 44">
                <a:extLst>
                  <a:ext uri="{FF2B5EF4-FFF2-40B4-BE49-F238E27FC236}">
                    <a16:creationId xmlns:a16="http://schemas.microsoft.com/office/drawing/2014/main" xmlns="" id="{9E2401FB-BC12-6D58-AC20-B7B62A05A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49" name="Freeform 45">
                <a:extLst>
                  <a:ext uri="{FF2B5EF4-FFF2-40B4-BE49-F238E27FC236}">
                    <a16:creationId xmlns:a16="http://schemas.microsoft.com/office/drawing/2014/main" xmlns="" id="{0184403A-D812-A1C4-6691-1EB534DDF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0" name="Freeform 46">
                <a:extLst>
                  <a:ext uri="{FF2B5EF4-FFF2-40B4-BE49-F238E27FC236}">
                    <a16:creationId xmlns:a16="http://schemas.microsoft.com/office/drawing/2014/main" xmlns="" id="{CCD5374A-476F-7EF8-D388-B143364AB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4 h 17"/>
                  <a:gd name="T4" fmla="*/ 2 w 61"/>
                  <a:gd name="T5" fmla="*/ 2 h 17"/>
                  <a:gd name="T6" fmla="*/ 2 w 61"/>
                  <a:gd name="T7" fmla="*/ 0 h 17"/>
                  <a:gd name="T8" fmla="*/ 61 w 61"/>
                  <a:gd name="T9" fmla="*/ 14 h 17"/>
                  <a:gd name="T10" fmla="*/ 61 w 61"/>
                  <a:gd name="T11" fmla="*/ 15 h 17"/>
                  <a:gd name="T12" fmla="*/ 59 w 61"/>
                  <a:gd name="T13" fmla="*/ 15 h 17"/>
                  <a:gd name="T14" fmla="*/ 59 w 61"/>
                  <a:gd name="T15" fmla="*/ 15 h 17"/>
                  <a:gd name="T16" fmla="*/ 59 w 6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7"/>
                  <a:gd name="T29" fmla="*/ 61 w 6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1" name="Freeform 47">
                <a:extLst>
                  <a:ext uri="{FF2B5EF4-FFF2-40B4-BE49-F238E27FC236}">
                    <a16:creationId xmlns:a16="http://schemas.microsoft.com/office/drawing/2014/main" xmlns="" id="{875C1F31-270A-BAA7-B2BD-5CC2DA3E7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4 h 17"/>
                  <a:gd name="T10" fmla="*/ 59 w 59"/>
                  <a:gd name="T11" fmla="*/ 16 h 17"/>
                  <a:gd name="T12" fmla="*/ 57 w 59"/>
                  <a:gd name="T13" fmla="*/ 17 h 17"/>
                  <a:gd name="T14" fmla="*/ 57 w 59"/>
                  <a:gd name="T15" fmla="*/ 17 h 17"/>
                  <a:gd name="T16" fmla="*/ 57 w 5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7"/>
                  <a:gd name="T29" fmla="*/ 59 w 5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2" name="Freeform 48">
                <a:extLst>
                  <a:ext uri="{FF2B5EF4-FFF2-40B4-BE49-F238E27FC236}">
                    <a16:creationId xmlns:a16="http://schemas.microsoft.com/office/drawing/2014/main" xmlns="" id="{E87E9A65-B544-F87D-CF27-C229541E5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4 h 18"/>
                  <a:gd name="T4" fmla="*/ 0 w 61"/>
                  <a:gd name="T5" fmla="*/ 2 h 18"/>
                  <a:gd name="T6" fmla="*/ 2 w 61"/>
                  <a:gd name="T7" fmla="*/ 0 h 18"/>
                  <a:gd name="T8" fmla="*/ 61 w 61"/>
                  <a:gd name="T9" fmla="*/ 14 h 18"/>
                  <a:gd name="T10" fmla="*/ 59 w 61"/>
                  <a:gd name="T11" fmla="*/ 16 h 18"/>
                  <a:gd name="T12" fmla="*/ 59 w 6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3" name="Freeform 49">
                <a:extLst>
                  <a:ext uri="{FF2B5EF4-FFF2-40B4-BE49-F238E27FC236}">
                    <a16:creationId xmlns:a16="http://schemas.microsoft.com/office/drawing/2014/main" xmlns="" id="{C4EAAD57-7D1F-8A94-CB99-9FB55242C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3 h 17"/>
                  <a:gd name="T4" fmla="*/ 2 w 61"/>
                  <a:gd name="T5" fmla="*/ 1 h 17"/>
                  <a:gd name="T6" fmla="*/ 2 w 61"/>
                  <a:gd name="T7" fmla="*/ 0 h 17"/>
                  <a:gd name="T8" fmla="*/ 61 w 61"/>
                  <a:gd name="T9" fmla="*/ 13 h 17"/>
                  <a:gd name="T10" fmla="*/ 61 w 61"/>
                  <a:gd name="T11" fmla="*/ 15 h 17"/>
                  <a:gd name="T12" fmla="*/ 59 w 6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7"/>
                  <a:gd name="T23" fmla="*/ 61 w 6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4" name="Freeform 50">
                <a:extLst>
                  <a:ext uri="{FF2B5EF4-FFF2-40B4-BE49-F238E27FC236}">
                    <a16:creationId xmlns:a16="http://schemas.microsoft.com/office/drawing/2014/main" xmlns="" id="{90C3B21F-0240-2FA9-DA3B-ACFBF87CE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>
                  <a:gd name="T0" fmla="*/ 59 w 59"/>
                  <a:gd name="T1" fmla="*/ 17 h 17"/>
                  <a:gd name="T2" fmla="*/ 0 w 59"/>
                  <a:gd name="T3" fmla="*/ 3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9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5" name="Freeform 51">
                <a:extLst>
                  <a:ext uri="{FF2B5EF4-FFF2-40B4-BE49-F238E27FC236}">
                    <a16:creationId xmlns:a16="http://schemas.microsoft.com/office/drawing/2014/main" xmlns="" id="{225A6722-5C36-545C-051A-A6ED1BCC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0 w 60"/>
                  <a:gd name="T7" fmla="*/ 0 h 17"/>
                  <a:gd name="T8" fmla="*/ 60 w 60"/>
                  <a:gd name="T9" fmla="*/ 15 h 17"/>
                  <a:gd name="T10" fmla="*/ 59 w 60"/>
                  <a:gd name="T11" fmla="*/ 15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6" name="Freeform 52">
                <a:extLst>
                  <a:ext uri="{FF2B5EF4-FFF2-40B4-BE49-F238E27FC236}">
                    <a16:creationId xmlns:a16="http://schemas.microsoft.com/office/drawing/2014/main" xmlns="" id="{8124B753-EE54-BF11-F199-45D72AEE7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2 w 60"/>
                  <a:gd name="T7" fmla="*/ 0 h 17"/>
                  <a:gd name="T8" fmla="*/ 60 w 60"/>
                  <a:gd name="T9" fmla="*/ 15 h 17"/>
                  <a:gd name="T10" fmla="*/ 60 w 60"/>
                  <a:gd name="T11" fmla="*/ 17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7" name="Freeform 53">
                <a:extLst>
                  <a:ext uri="{FF2B5EF4-FFF2-40B4-BE49-F238E27FC236}">
                    <a16:creationId xmlns:a16="http://schemas.microsoft.com/office/drawing/2014/main" xmlns="" id="{E8DD4430-C302-8C31-DEE3-F1D2F4A88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8" name="Freeform 54">
                <a:extLst>
                  <a:ext uri="{FF2B5EF4-FFF2-40B4-BE49-F238E27FC236}">
                    <a16:creationId xmlns:a16="http://schemas.microsoft.com/office/drawing/2014/main" xmlns="" id="{BC6392DD-6FC5-13C7-C4AE-C32E2334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>
                  <a:gd name="T0" fmla="*/ 58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58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9" name="Freeform 55">
                <a:extLst>
                  <a:ext uri="{FF2B5EF4-FFF2-40B4-BE49-F238E27FC236}">
                    <a16:creationId xmlns:a16="http://schemas.microsoft.com/office/drawing/2014/main" xmlns="" id="{33F41756-AA49-8CC8-33D5-3932C74C1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60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0" name="Freeform 56">
                <a:extLst>
                  <a:ext uri="{FF2B5EF4-FFF2-40B4-BE49-F238E27FC236}">
                    <a16:creationId xmlns:a16="http://schemas.microsoft.com/office/drawing/2014/main" xmlns="" id="{4CF88A47-547D-B9F8-D304-A56065045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1" name="Freeform 57">
                <a:extLst>
                  <a:ext uri="{FF2B5EF4-FFF2-40B4-BE49-F238E27FC236}">
                    <a16:creationId xmlns:a16="http://schemas.microsoft.com/office/drawing/2014/main" xmlns="" id="{25488319-06B3-A746-B289-8551F94BD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6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2" name="Freeform 58">
                <a:extLst>
                  <a:ext uri="{FF2B5EF4-FFF2-40B4-BE49-F238E27FC236}">
                    <a16:creationId xmlns:a16="http://schemas.microsoft.com/office/drawing/2014/main" xmlns="" id="{72B63E94-5E01-0CBE-EC8D-E28686FC8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>
                  <a:gd name="T0" fmla="*/ 60 w 62"/>
                  <a:gd name="T1" fmla="*/ 18 h 18"/>
                  <a:gd name="T2" fmla="*/ 0 w 62"/>
                  <a:gd name="T3" fmla="*/ 3 h 18"/>
                  <a:gd name="T4" fmla="*/ 0 w 62"/>
                  <a:gd name="T5" fmla="*/ 1 h 18"/>
                  <a:gd name="T6" fmla="*/ 0 w 62"/>
                  <a:gd name="T7" fmla="*/ 0 h 18"/>
                  <a:gd name="T8" fmla="*/ 62 w 62"/>
                  <a:gd name="T9" fmla="*/ 15 h 18"/>
                  <a:gd name="T10" fmla="*/ 60 w 62"/>
                  <a:gd name="T11" fmla="*/ 17 h 18"/>
                  <a:gd name="T12" fmla="*/ 60 w 6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8"/>
                  <a:gd name="T23" fmla="*/ 62 w 6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3" name="Freeform 59">
                <a:extLst>
                  <a:ext uri="{FF2B5EF4-FFF2-40B4-BE49-F238E27FC236}">
                    <a16:creationId xmlns:a16="http://schemas.microsoft.com/office/drawing/2014/main" xmlns="" id="{6F934BC0-837A-DED7-880D-C54AF7B0F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3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4" name="Freeform 60">
                <a:extLst>
                  <a:ext uri="{FF2B5EF4-FFF2-40B4-BE49-F238E27FC236}">
                    <a16:creationId xmlns:a16="http://schemas.microsoft.com/office/drawing/2014/main" xmlns="" id="{DFE0FB04-A3D1-50A0-5053-75FF8E584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2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5" name="Freeform 61">
                <a:extLst>
                  <a:ext uri="{FF2B5EF4-FFF2-40B4-BE49-F238E27FC236}">
                    <a16:creationId xmlns:a16="http://schemas.microsoft.com/office/drawing/2014/main" xmlns="" id="{22084403-338A-6577-7AD1-54EDB56D6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0 w 64"/>
                  <a:gd name="T7" fmla="*/ 0 h 19"/>
                  <a:gd name="T8" fmla="*/ 64 w 64"/>
                  <a:gd name="T9" fmla="*/ 15 h 19"/>
                  <a:gd name="T10" fmla="*/ 62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6" name="Freeform 62">
                <a:extLst>
                  <a:ext uri="{FF2B5EF4-FFF2-40B4-BE49-F238E27FC236}">
                    <a16:creationId xmlns:a16="http://schemas.microsoft.com/office/drawing/2014/main" xmlns="" id="{373E930F-7185-FF79-09B4-3E9743852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7" name="Freeform 63">
                <a:extLst>
                  <a:ext uri="{FF2B5EF4-FFF2-40B4-BE49-F238E27FC236}">
                    <a16:creationId xmlns:a16="http://schemas.microsoft.com/office/drawing/2014/main" xmlns="" id="{419F80B4-8B3D-A2E6-B0E6-32B8C287A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>
                  <a:gd name="T0" fmla="*/ 64 w 64"/>
                  <a:gd name="T1" fmla="*/ 19 h 19"/>
                  <a:gd name="T2" fmla="*/ 0 w 64"/>
                  <a:gd name="T3" fmla="*/ 4 h 19"/>
                  <a:gd name="T4" fmla="*/ 1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4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8" name="Freeform 64">
                <a:extLst>
                  <a:ext uri="{FF2B5EF4-FFF2-40B4-BE49-F238E27FC236}">
                    <a16:creationId xmlns:a16="http://schemas.microsoft.com/office/drawing/2014/main" xmlns="" id="{FCF0E265-800D-E5CF-A235-817F40CD9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3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9" name="Freeform 65">
                <a:extLst>
                  <a:ext uri="{FF2B5EF4-FFF2-40B4-BE49-F238E27FC236}">
                    <a16:creationId xmlns:a16="http://schemas.microsoft.com/office/drawing/2014/main" xmlns="" id="{17455CFF-6CAD-52D0-4A15-684AB4CE1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5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0" name="Freeform 66">
                <a:extLst>
                  <a:ext uri="{FF2B5EF4-FFF2-40B4-BE49-F238E27FC236}">
                    <a16:creationId xmlns:a16="http://schemas.microsoft.com/office/drawing/2014/main" xmlns="" id="{8A7484CF-BE68-A8C3-A001-2D6A99696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>
                  <a:gd name="T0" fmla="*/ 65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6 h 19"/>
                  <a:gd name="T10" fmla="*/ 65 w 65"/>
                  <a:gd name="T11" fmla="*/ 17 h 19"/>
                  <a:gd name="T12" fmla="*/ 65 w 65"/>
                  <a:gd name="T13" fmla="*/ 17 h 19"/>
                  <a:gd name="T14" fmla="*/ 65 w 65"/>
                  <a:gd name="T15" fmla="*/ 17 h 19"/>
                  <a:gd name="T16" fmla="*/ 65 w 65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9"/>
                  <a:gd name="T29" fmla="*/ 65 w 6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1" name="Freeform 67">
                <a:extLst>
                  <a:ext uri="{FF2B5EF4-FFF2-40B4-BE49-F238E27FC236}">
                    <a16:creationId xmlns:a16="http://schemas.microsoft.com/office/drawing/2014/main" xmlns="" id="{21919D5A-1985-8BE4-607B-CC409894F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4 h 19"/>
                  <a:gd name="T4" fmla="*/ 0 w 67"/>
                  <a:gd name="T5" fmla="*/ 2 h 19"/>
                  <a:gd name="T6" fmla="*/ 0 w 67"/>
                  <a:gd name="T7" fmla="*/ 0 h 19"/>
                  <a:gd name="T8" fmla="*/ 67 w 67"/>
                  <a:gd name="T9" fmla="*/ 16 h 19"/>
                  <a:gd name="T10" fmla="*/ 67 w 67"/>
                  <a:gd name="T11" fmla="*/ 18 h 19"/>
                  <a:gd name="T12" fmla="*/ 65 w 67"/>
                  <a:gd name="T13" fmla="*/ 19 h 19"/>
                  <a:gd name="T14" fmla="*/ 65 w 67"/>
                  <a:gd name="T15" fmla="*/ 19 h 19"/>
                  <a:gd name="T16" fmla="*/ 65 w 6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9"/>
                  <a:gd name="T29" fmla="*/ 67 w 6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2" name="Freeform 68">
                <a:extLst>
                  <a:ext uri="{FF2B5EF4-FFF2-40B4-BE49-F238E27FC236}">
                    <a16:creationId xmlns:a16="http://schemas.microsoft.com/office/drawing/2014/main" xmlns="" id="{B78DC7E8-CF96-D181-D320-620D3DA5D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3 h 19"/>
                  <a:gd name="T4" fmla="*/ 0 w 67"/>
                  <a:gd name="T5" fmla="*/ 1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7 h 19"/>
                  <a:gd name="T12" fmla="*/ 65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3" name="Freeform 69">
                <a:extLst>
                  <a:ext uri="{FF2B5EF4-FFF2-40B4-BE49-F238E27FC236}">
                    <a16:creationId xmlns:a16="http://schemas.microsoft.com/office/drawing/2014/main" xmlns="" id="{23A5591C-B39B-060B-09F5-739EA12F0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>
                  <a:gd name="T0" fmla="*/ 67 w 67"/>
                  <a:gd name="T1" fmla="*/ 19 h 19"/>
                  <a:gd name="T2" fmla="*/ 0 w 67"/>
                  <a:gd name="T3" fmla="*/ 3 h 19"/>
                  <a:gd name="T4" fmla="*/ 2 w 67"/>
                  <a:gd name="T5" fmla="*/ 2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9 h 19"/>
                  <a:gd name="T12" fmla="*/ 67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4" name="Freeform 70">
                <a:extLst>
                  <a:ext uri="{FF2B5EF4-FFF2-40B4-BE49-F238E27FC236}">
                    <a16:creationId xmlns:a16="http://schemas.microsoft.com/office/drawing/2014/main" xmlns="" id="{04563E93-3326-6F53-98BF-D16E47C6C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2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5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5" name="Freeform 71">
                <a:extLst>
                  <a:ext uri="{FF2B5EF4-FFF2-40B4-BE49-F238E27FC236}">
                    <a16:creationId xmlns:a16="http://schemas.microsoft.com/office/drawing/2014/main" xmlns="" id="{5491C906-D5D7-A7C2-200C-BF78F7E46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4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7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6" name="Freeform 72">
                <a:extLst>
                  <a:ext uri="{FF2B5EF4-FFF2-40B4-BE49-F238E27FC236}">
                    <a16:creationId xmlns:a16="http://schemas.microsoft.com/office/drawing/2014/main" xmlns="" id="{CD403231-E986-9281-EB6D-B3CD37C73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7" name="Freeform 73">
                <a:extLst>
                  <a:ext uri="{FF2B5EF4-FFF2-40B4-BE49-F238E27FC236}">
                    <a16:creationId xmlns:a16="http://schemas.microsoft.com/office/drawing/2014/main" xmlns="" id="{956881BA-0A10-31E4-CB5B-AD2FEA034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8" name="Freeform 74">
                <a:extLst>
                  <a:ext uri="{FF2B5EF4-FFF2-40B4-BE49-F238E27FC236}">
                    <a16:creationId xmlns:a16="http://schemas.microsoft.com/office/drawing/2014/main" xmlns="" id="{4C405C5D-9B7C-8FF2-CDA2-549C1F4A0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79" name="Freeform 75">
                <a:extLst>
                  <a:ext uri="{FF2B5EF4-FFF2-40B4-BE49-F238E27FC236}">
                    <a16:creationId xmlns:a16="http://schemas.microsoft.com/office/drawing/2014/main" xmlns="" id="{C818D1C0-10AC-404E-79DA-43522BE7A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0" name="Freeform 76">
                <a:extLst>
                  <a:ext uri="{FF2B5EF4-FFF2-40B4-BE49-F238E27FC236}">
                    <a16:creationId xmlns:a16="http://schemas.microsoft.com/office/drawing/2014/main" xmlns="" id="{E9DBDC9B-47D2-869E-8125-DEBD609C6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2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1" name="Freeform 77">
                <a:extLst>
                  <a:ext uri="{FF2B5EF4-FFF2-40B4-BE49-F238E27FC236}">
                    <a16:creationId xmlns:a16="http://schemas.microsoft.com/office/drawing/2014/main" xmlns="" id="{EECD683E-1422-6825-1FCD-7BFB7ECDB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8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2" name="Freeform 78">
                <a:extLst>
                  <a:ext uri="{FF2B5EF4-FFF2-40B4-BE49-F238E27FC236}">
                    <a16:creationId xmlns:a16="http://schemas.microsoft.com/office/drawing/2014/main" xmlns="" id="{33E5BC4D-594A-BC26-6950-B530E9977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>
                  <a:gd name="T0" fmla="*/ 67 w 67"/>
                  <a:gd name="T1" fmla="*/ 20 h 20"/>
                  <a:gd name="T2" fmla="*/ 0 w 67"/>
                  <a:gd name="T3" fmla="*/ 3 h 20"/>
                  <a:gd name="T4" fmla="*/ 0 w 67"/>
                  <a:gd name="T5" fmla="*/ 1 h 20"/>
                  <a:gd name="T6" fmla="*/ 0 w 67"/>
                  <a:gd name="T7" fmla="*/ 0 h 20"/>
                  <a:gd name="T8" fmla="*/ 67 w 67"/>
                  <a:gd name="T9" fmla="*/ 17 h 20"/>
                  <a:gd name="T10" fmla="*/ 67 w 67"/>
                  <a:gd name="T11" fmla="*/ 19 h 20"/>
                  <a:gd name="T12" fmla="*/ 67 w 6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0"/>
                  <a:gd name="T23" fmla="*/ 67 w 6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3" name="Freeform 79">
                <a:extLst>
                  <a:ext uri="{FF2B5EF4-FFF2-40B4-BE49-F238E27FC236}">
                    <a16:creationId xmlns:a16="http://schemas.microsoft.com/office/drawing/2014/main" xmlns="" id="{DFC149B3-8469-FA7B-6121-0EAA39053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3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4" name="Freeform 80">
                <a:extLst>
                  <a:ext uri="{FF2B5EF4-FFF2-40B4-BE49-F238E27FC236}">
                    <a16:creationId xmlns:a16="http://schemas.microsoft.com/office/drawing/2014/main" xmlns="" id="{F7F78D71-47A2-6D01-7F98-0EE8AFA15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5" name="Freeform 81">
                <a:extLst>
                  <a:ext uri="{FF2B5EF4-FFF2-40B4-BE49-F238E27FC236}">
                    <a16:creationId xmlns:a16="http://schemas.microsoft.com/office/drawing/2014/main" xmlns="" id="{B9842DE7-104C-3457-1CAB-672215C45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6" name="Freeform 82">
                <a:extLst>
                  <a:ext uri="{FF2B5EF4-FFF2-40B4-BE49-F238E27FC236}">
                    <a16:creationId xmlns:a16="http://schemas.microsoft.com/office/drawing/2014/main" xmlns="" id="{DEB12253-EB83-1DFA-F226-ACF996315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7" name="Freeform 83">
                <a:extLst>
                  <a:ext uri="{FF2B5EF4-FFF2-40B4-BE49-F238E27FC236}">
                    <a16:creationId xmlns:a16="http://schemas.microsoft.com/office/drawing/2014/main" xmlns="" id="{FA8F6483-F23B-BA22-EFA3-8763DDCF6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8" name="Freeform 84">
                <a:extLst>
                  <a:ext uri="{FF2B5EF4-FFF2-40B4-BE49-F238E27FC236}">
                    <a16:creationId xmlns:a16="http://schemas.microsoft.com/office/drawing/2014/main" xmlns="" id="{BBEFE6CC-BCB2-4133-7C57-2D9180C52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9" name="Freeform 85">
                <a:extLst>
                  <a:ext uri="{FF2B5EF4-FFF2-40B4-BE49-F238E27FC236}">
                    <a16:creationId xmlns:a16="http://schemas.microsoft.com/office/drawing/2014/main" xmlns="" id="{F0A5532D-6C24-349A-F9CC-6A196D377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69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0" name="Freeform 86">
                <a:extLst>
                  <a:ext uri="{FF2B5EF4-FFF2-40B4-BE49-F238E27FC236}">
                    <a16:creationId xmlns:a16="http://schemas.microsoft.com/office/drawing/2014/main" xmlns="" id="{3A089BEC-F89F-134B-A03F-7CE2F48B3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1" name="Freeform 87">
                <a:extLst>
                  <a:ext uri="{FF2B5EF4-FFF2-40B4-BE49-F238E27FC236}">
                    <a16:creationId xmlns:a16="http://schemas.microsoft.com/office/drawing/2014/main" xmlns="" id="{208C2F45-2252-5BC2-5016-90186E505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8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2" name="Freeform 88">
                <a:extLst>
                  <a:ext uri="{FF2B5EF4-FFF2-40B4-BE49-F238E27FC236}">
                    <a16:creationId xmlns:a16="http://schemas.microsoft.com/office/drawing/2014/main" xmlns="" id="{D196C70C-6D74-399D-C696-94BD05A80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2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3" name="Freeform 89">
                <a:extLst>
                  <a:ext uri="{FF2B5EF4-FFF2-40B4-BE49-F238E27FC236}">
                    <a16:creationId xmlns:a16="http://schemas.microsoft.com/office/drawing/2014/main" xmlns="" id="{12B698AF-ED1A-4168-1C09-8A60497CF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4" name="Freeform 90">
                <a:extLst>
                  <a:ext uri="{FF2B5EF4-FFF2-40B4-BE49-F238E27FC236}">
                    <a16:creationId xmlns:a16="http://schemas.microsoft.com/office/drawing/2014/main" xmlns="" id="{02871BE8-1C5E-0D8E-D5FA-2825C810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5" name="Freeform 91">
                <a:extLst>
                  <a:ext uri="{FF2B5EF4-FFF2-40B4-BE49-F238E27FC236}">
                    <a16:creationId xmlns:a16="http://schemas.microsoft.com/office/drawing/2014/main" xmlns="" id="{377F23E7-0480-BAFD-ED4A-C91DCCF6E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2 h 21"/>
                  <a:gd name="T8" fmla="*/ 0 w 70"/>
                  <a:gd name="T9" fmla="*/ 0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6" name="Freeform 92">
                <a:extLst>
                  <a:ext uri="{FF2B5EF4-FFF2-40B4-BE49-F238E27FC236}">
                    <a16:creationId xmlns:a16="http://schemas.microsoft.com/office/drawing/2014/main" xmlns="" id="{DF53314E-5E90-0DB2-3840-787A6F811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4 h 21"/>
                  <a:gd name="T6" fmla="*/ 0 w 70"/>
                  <a:gd name="T7" fmla="*/ 4 h 21"/>
                  <a:gd name="T8" fmla="*/ 0 w 70"/>
                  <a:gd name="T9" fmla="*/ 2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7" name="Freeform 93">
                <a:extLst>
                  <a:ext uri="{FF2B5EF4-FFF2-40B4-BE49-F238E27FC236}">
                    <a16:creationId xmlns:a16="http://schemas.microsoft.com/office/drawing/2014/main" xmlns="" id="{F76A9851-0AA0-D831-644E-E1B923386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8" name="Freeform 94">
                <a:extLst>
                  <a:ext uri="{FF2B5EF4-FFF2-40B4-BE49-F238E27FC236}">
                    <a16:creationId xmlns:a16="http://schemas.microsoft.com/office/drawing/2014/main" xmlns="" id="{F8320536-B764-1410-4E04-BE916A675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9" name="Freeform 95">
                <a:extLst>
                  <a:ext uri="{FF2B5EF4-FFF2-40B4-BE49-F238E27FC236}">
                    <a16:creationId xmlns:a16="http://schemas.microsoft.com/office/drawing/2014/main" xmlns="" id="{5A5ED7FD-FDC4-F95F-78F8-5EF789105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0" name="Freeform 96">
                <a:extLst>
                  <a:ext uri="{FF2B5EF4-FFF2-40B4-BE49-F238E27FC236}">
                    <a16:creationId xmlns:a16="http://schemas.microsoft.com/office/drawing/2014/main" xmlns="" id="{1307DA6E-D4DE-AD7E-7720-4BF40C79B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8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1" name="Freeform 97">
                <a:extLst>
                  <a:ext uri="{FF2B5EF4-FFF2-40B4-BE49-F238E27FC236}">
                    <a16:creationId xmlns:a16="http://schemas.microsoft.com/office/drawing/2014/main" xmlns="" id="{9436AE40-E954-8437-4782-C6354344F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2" name="Freeform 98">
                <a:extLst>
                  <a:ext uri="{FF2B5EF4-FFF2-40B4-BE49-F238E27FC236}">
                    <a16:creationId xmlns:a16="http://schemas.microsoft.com/office/drawing/2014/main" xmlns="" id="{A626BDDF-0F6D-7016-7DA0-CC365EECC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3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3" name="Freeform 99">
                <a:extLst>
                  <a:ext uri="{FF2B5EF4-FFF2-40B4-BE49-F238E27FC236}">
                    <a16:creationId xmlns:a16="http://schemas.microsoft.com/office/drawing/2014/main" xmlns="" id="{81BCACDD-26DB-735E-FD07-89F612C91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4" name="Freeform 100">
                <a:extLst>
                  <a:ext uri="{FF2B5EF4-FFF2-40B4-BE49-F238E27FC236}">
                    <a16:creationId xmlns:a16="http://schemas.microsoft.com/office/drawing/2014/main" xmlns="" id="{A69D685B-DAEA-B49F-5922-9FE9435EA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5" name="Freeform 101">
                <a:extLst>
                  <a:ext uri="{FF2B5EF4-FFF2-40B4-BE49-F238E27FC236}">
                    <a16:creationId xmlns:a16="http://schemas.microsoft.com/office/drawing/2014/main" xmlns="" id="{5D0B9D44-BD3B-10C9-9B65-6EF5E4D16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2 w 72"/>
                  <a:gd name="T5" fmla="*/ 2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6" name="Freeform 102">
                <a:extLst>
                  <a:ext uri="{FF2B5EF4-FFF2-40B4-BE49-F238E27FC236}">
                    <a16:creationId xmlns:a16="http://schemas.microsoft.com/office/drawing/2014/main" xmlns="" id="{2A7D7D8B-9E8F-FE5C-1F65-4233C9889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7" name="Freeform 103">
                <a:extLst>
                  <a:ext uri="{FF2B5EF4-FFF2-40B4-BE49-F238E27FC236}">
                    <a16:creationId xmlns:a16="http://schemas.microsoft.com/office/drawing/2014/main" xmlns="" id="{7D5E5988-73D7-64F2-A566-96DAFA5D1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7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8" name="Freeform 104">
                <a:extLst>
                  <a:ext uri="{FF2B5EF4-FFF2-40B4-BE49-F238E27FC236}">
                    <a16:creationId xmlns:a16="http://schemas.microsoft.com/office/drawing/2014/main" xmlns="" id="{FCBC6264-3301-92E7-70D0-DA2E07F38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4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9" name="Freeform 105">
                <a:extLst>
                  <a:ext uri="{FF2B5EF4-FFF2-40B4-BE49-F238E27FC236}">
                    <a16:creationId xmlns:a16="http://schemas.microsoft.com/office/drawing/2014/main" xmlns="" id="{897C3696-7962-7014-3D8D-03F379ECD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8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0" name="Freeform 106">
                <a:extLst>
                  <a:ext uri="{FF2B5EF4-FFF2-40B4-BE49-F238E27FC236}">
                    <a16:creationId xmlns:a16="http://schemas.microsoft.com/office/drawing/2014/main" xmlns="" id="{000A2A2B-F67E-210E-1F4B-ECE7B2D01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>
                  <a:gd name="T0" fmla="*/ 74 w 74"/>
                  <a:gd name="T1" fmla="*/ 20 h 20"/>
                  <a:gd name="T2" fmla="*/ 2 w 74"/>
                  <a:gd name="T3" fmla="*/ 3 h 20"/>
                  <a:gd name="T4" fmla="*/ 2 w 74"/>
                  <a:gd name="T5" fmla="*/ 1 h 20"/>
                  <a:gd name="T6" fmla="*/ 0 w 74"/>
                  <a:gd name="T7" fmla="*/ 0 h 20"/>
                  <a:gd name="T8" fmla="*/ 74 w 74"/>
                  <a:gd name="T9" fmla="*/ 17 h 20"/>
                  <a:gd name="T10" fmla="*/ 74 w 74"/>
                  <a:gd name="T11" fmla="*/ 19 h 20"/>
                  <a:gd name="T12" fmla="*/ 74 w 7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0"/>
                  <a:gd name="T23" fmla="*/ 74 w 7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1" name="Freeform 107">
                <a:extLst>
                  <a:ext uri="{FF2B5EF4-FFF2-40B4-BE49-F238E27FC236}">
                    <a16:creationId xmlns:a16="http://schemas.microsoft.com/office/drawing/2014/main" xmlns="" id="{2137EDD4-A24B-8A46-8560-4472365B1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2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19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2" name="Freeform 108">
                <a:extLst>
                  <a:ext uri="{FF2B5EF4-FFF2-40B4-BE49-F238E27FC236}">
                    <a16:creationId xmlns:a16="http://schemas.microsoft.com/office/drawing/2014/main" xmlns="" id="{3584A735-D0CE-3600-A894-F9FDFA162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3" name="Freeform 109">
                <a:extLst>
                  <a:ext uri="{FF2B5EF4-FFF2-40B4-BE49-F238E27FC236}">
                    <a16:creationId xmlns:a16="http://schemas.microsoft.com/office/drawing/2014/main" xmlns="" id="{2C154A80-4D0E-6D6A-21C6-9598A86D6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4" name="Freeform 110">
                <a:extLst>
                  <a:ext uri="{FF2B5EF4-FFF2-40B4-BE49-F238E27FC236}">
                    <a16:creationId xmlns:a16="http://schemas.microsoft.com/office/drawing/2014/main" xmlns="" id="{6D050ECB-3253-A145-E1FF-D4DA25601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5" name="Freeform 111">
                <a:extLst>
                  <a:ext uri="{FF2B5EF4-FFF2-40B4-BE49-F238E27FC236}">
                    <a16:creationId xmlns:a16="http://schemas.microsoft.com/office/drawing/2014/main" xmlns="" id="{CD0A1048-805C-3FEC-C2E7-21811E425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1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5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6" name="Freeform 112">
                <a:extLst>
                  <a:ext uri="{FF2B5EF4-FFF2-40B4-BE49-F238E27FC236}">
                    <a16:creationId xmlns:a16="http://schemas.microsoft.com/office/drawing/2014/main" xmlns="" id="{30545629-3288-0D87-AB05-81A3554D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0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7" name="Freeform 113">
                <a:extLst>
                  <a:ext uri="{FF2B5EF4-FFF2-40B4-BE49-F238E27FC236}">
                    <a16:creationId xmlns:a16="http://schemas.microsoft.com/office/drawing/2014/main" xmlns="" id="{265EF2BD-086B-1C74-477B-9D4638989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8" name="Freeform 114">
                <a:extLst>
                  <a:ext uri="{FF2B5EF4-FFF2-40B4-BE49-F238E27FC236}">
                    <a16:creationId xmlns:a16="http://schemas.microsoft.com/office/drawing/2014/main" xmlns="" id="{06A7E5AA-750D-F433-FF98-6CB46F5B6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>
                  <a:gd name="T0" fmla="*/ 76 w 76"/>
                  <a:gd name="T1" fmla="*/ 21 h 21"/>
                  <a:gd name="T2" fmla="*/ 2 w 76"/>
                  <a:gd name="T3" fmla="*/ 4 h 21"/>
                  <a:gd name="T4" fmla="*/ 2 w 76"/>
                  <a:gd name="T5" fmla="*/ 2 h 21"/>
                  <a:gd name="T6" fmla="*/ 0 w 76"/>
                  <a:gd name="T7" fmla="*/ 0 h 21"/>
                  <a:gd name="T8" fmla="*/ 76 w 76"/>
                  <a:gd name="T9" fmla="*/ 17 h 21"/>
                  <a:gd name="T10" fmla="*/ 76 w 76"/>
                  <a:gd name="T11" fmla="*/ 19 h 21"/>
                  <a:gd name="T12" fmla="*/ 76 w 7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1"/>
                  <a:gd name="T23" fmla="*/ 76 w 7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9" name="Freeform 115">
                <a:extLst>
                  <a:ext uri="{FF2B5EF4-FFF2-40B4-BE49-F238E27FC236}">
                    <a16:creationId xmlns:a16="http://schemas.microsoft.com/office/drawing/2014/main" xmlns="" id="{4FBB56F0-E6B7-28A1-06B0-E641485D6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2 w 76"/>
                  <a:gd name="T3" fmla="*/ 5 h 22"/>
                  <a:gd name="T4" fmla="*/ 0 w 76"/>
                  <a:gd name="T5" fmla="*/ 3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0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0" name="Freeform 116">
                <a:extLst>
                  <a:ext uri="{FF2B5EF4-FFF2-40B4-BE49-F238E27FC236}">
                    <a16:creationId xmlns:a16="http://schemas.microsoft.com/office/drawing/2014/main" xmlns="" id="{5885C1C8-DDBD-4593-ACBD-58A7F6EE4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0 w 76"/>
                  <a:gd name="T3" fmla="*/ 5 h 22"/>
                  <a:gd name="T4" fmla="*/ 0 w 76"/>
                  <a:gd name="T5" fmla="*/ 2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1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1" name="Freeform 117">
                <a:extLst>
                  <a:ext uri="{FF2B5EF4-FFF2-40B4-BE49-F238E27FC236}">
                    <a16:creationId xmlns:a16="http://schemas.microsoft.com/office/drawing/2014/main" xmlns="" id="{537D39E0-D233-5D07-F3F4-2E1F1EC9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2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2" name="Freeform 118">
                <a:extLst>
                  <a:ext uri="{FF2B5EF4-FFF2-40B4-BE49-F238E27FC236}">
                    <a16:creationId xmlns:a16="http://schemas.microsoft.com/office/drawing/2014/main" xmlns="" id="{97303CA2-EA4D-C5EB-2F59-4FE24559F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6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3" name="Freeform 119">
                <a:extLst>
                  <a:ext uri="{FF2B5EF4-FFF2-40B4-BE49-F238E27FC236}">
                    <a16:creationId xmlns:a16="http://schemas.microsoft.com/office/drawing/2014/main" xmlns="" id="{FCD78ADA-AA31-4E28-16B9-644AE2A05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78 w 80"/>
                  <a:gd name="T9" fmla="*/ 19 h 23"/>
                  <a:gd name="T10" fmla="*/ 78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4" name="Freeform 120">
                <a:extLst>
                  <a:ext uri="{FF2B5EF4-FFF2-40B4-BE49-F238E27FC236}">
                    <a16:creationId xmlns:a16="http://schemas.microsoft.com/office/drawing/2014/main" xmlns="" id="{6D857E38-3F63-B6D9-607D-EBE57087A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5" name="Freeform 121">
                <a:extLst>
                  <a:ext uri="{FF2B5EF4-FFF2-40B4-BE49-F238E27FC236}">
                    <a16:creationId xmlns:a16="http://schemas.microsoft.com/office/drawing/2014/main" xmlns="" id="{792D60A7-9632-CE46-7EB6-B3499FCC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6" name="Freeform 122">
                <a:extLst>
                  <a:ext uri="{FF2B5EF4-FFF2-40B4-BE49-F238E27FC236}">
                    <a16:creationId xmlns:a16="http://schemas.microsoft.com/office/drawing/2014/main" xmlns="" id="{1FE4B9EF-332B-4A8B-1829-39D277340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0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19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7" name="Freeform 123">
                <a:extLst>
                  <a:ext uri="{FF2B5EF4-FFF2-40B4-BE49-F238E27FC236}">
                    <a16:creationId xmlns:a16="http://schemas.microsoft.com/office/drawing/2014/main" xmlns="" id="{8B9540FE-8994-3474-E3BE-21C76A832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2 w 82"/>
                  <a:gd name="T5" fmla="*/ 3 h 22"/>
                  <a:gd name="T6" fmla="*/ 0 w 82"/>
                  <a:gd name="T7" fmla="*/ 0 h 22"/>
                  <a:gd name="T8" fmla="*/ 80 w 82"/>
                  <a:gd name="T9" fmla="*/ 19 h 22"/>
                  <a:gd name="T10" fmla="*/ 82 w 82"/>
                  <a:gd name="T11" fmla="*/ 20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8" name="Freeform 124">
                <a:extLst>
                  <a:ext uri="{FF2B5EF4-FFF2-40B4-BE49-F238E27FC236}">
                    <a16:creationId xmlns:a16="http://schemas.microsoft.com/office/drawing/2014/main" xmlns="" id="{A3264247-7518-E207-9EDD-BADE910DB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0 w 82"/>
                  <a:gd name="T5" fmla="*/ 2 h 22"/>
                  <a:gd name="T6" fmla="*/ 0 w 82"/>
                  <a:gd name="T7" fmla="*/ 0 h 22"/>
                  <a:gd name="T8" fmla="*/ 80 w 82"/>
                  <a:gd name="T9" fmla="*/ 19 h 22"/>
                  <a:gd name="T10" fmla="*/ 80 w 82"/>
                  <a:gd name="T11" fmla="*/ 21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29" name="Freeform 125">
                <a:extLst>
                  <a:ext uri="{FF2B5EF4-FFF2-40B4-BE49-F238E27FC236}">
                    <a16:creationId xmlns:a16="http://schemas.microsoft.com/office/drawing/2014/main" xmlns="" id="{D2D44B29-4CB3-E03C-68A8-E4E18A7FD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2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0" name="Freeform 126">
                <a:extLst>
                  <a:ext uri="{FF2B5EF4-FFF2-40B4-BE49-F238E27FC236}">
                    <a16:creationId xmlns:a16="http://schemas.microsoft.com/office/drawing/2014/main" xmlns="" id="{0B998409-584D-B2DA-C474-53099D98C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0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1" name="Freeform 127">
                <a:extLst>
                  <a:ext uri="{FF2B5EF4-FFF2-40B4-BE49-F238E27FC236}">
                    <a16:creationId xmlns:a16="http://schemas.microsoft.com/office/drawing/2014/main" xmlns="" id="{D009610B-36D0-B9F3-02EC-87E4A30A5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>
                  <a:gd name="T0" fmla="*/ 84 w 84"/>
                  <a:gd name="T1" fmla="*/ 23 h 23"/>
                  <a:gd name="T2" fmla="*/ 2 w 84"/>
                  <a:gd name="T3" fmla="*/ 4 h 23"/>
                  <a:gd name="T4" fmla="*/ 2 w 84"/>
                  <a:gd name="T5" fmla="*/ 2 h 23"/>
                  <a:gd name="T6" fmla="*/ 0 w 84"/>
                  <a:gd name="T7" fmla="*/ 0 h 23"/>
                  <a:gd name="T8" fmla="*/ 82 w 84"/>
                  <a:gd name="T9" fmla="*/ 19 h 23"/>
                  <a:gd name="T10" fmla="*/ 84 w 84"/>
                  <a:gd name="T11" fmla="*/ 21 h 23"/>
                  <a:gd name="T12" fmla="*/ 84 w 84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23"/>
                  <a:gd name="T23" fmla="*/ 84 w 8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2" name="Freeform 128">
                <a:extLst>
                  <a:ext uri="{FF2B5EF4-FFF2-40B4-BE49-F238E27FC236}">
                    <a16:creationId xmlns:a16="http://schemas.microsoft.com/office/drawing/2014/main" xmlns="" id="{4E7631CE-9808-FDA6-CC2F-4D055E9DF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>
                  <a:gd name="T0" fmla="*/ 86 w 86"/>
                  <a:gd name="T1" fmla="*/ 23 h 23"/>
                  <a:gd name="T2" fmla="*/ 4 w 86"/>
                  <a:gd name="T3" fmla="*/ 4 h 23"/>
                  <a:gd name="T4" fmla="*/ 2 w 86"/>
                  <a:gd name="T5" fmla="*/ 2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84 w 86"/>
                  <a:gd name="T13" fmla="*/ 19 h 23"/>
                  <a:gd name="T14" fmla="*/ 84 w 86"/>
                  <a:gd name="T15" fmla="*/ 21 h 23"/>
                  <a:gd name="T16" fmla="*/ 86 w 8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23"/>
                  <a:gd name="T29" fmla="*/ 86 w 8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3" name="Freeform 129">
                <a:extLst>
                  <a:ext uri="{FF2B5EF4-FFF2-40B4-BE49-F238E27FC236}">
                    <a16:creationId xmlns:a16="http://schemas.microsoft.com/office/drawing/2014/main" xmlns="" id="{BA674D6C-62F5-6EC1-1E44-36AB05F0F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>
                  <a:gd name="T0" fmla="*/ 84 w 84"/>
                  <a:gd name="T1" fmla="*/ 25 h 25"/>
                  <a:gd name="T2" fmla="*/ 2 w 84"/>
                  <a:gd name="T3" fmla="*/ 6 h 25"/>
                  <a:gd name="T4" fmla="*/ 2 w 84"/>
                  <a:gd name="T5" fmla="*/ 4 h 25"/>
                  <a:gd name="T6" fmla="*/ 0 w 84"/>
                  <a:gd name="T7" fmla="*/ 4 h 25"/>
                  <a:gd name="T8" fmla="*/ 0 w 84"/>
                  <a:gd name="T9" fmla="*/ 2 h 25"/>
                  <a:gd name="T10" fmla="*/ 0 w 84"/>
                  <a:gd name="T11" fmla="*/ 0 h 25"/>
                  <a:gd name="T12" fmla="*/ 84 w 84"/>
                  <a:gd name="T13" fmla="*/ 21 h 25"/>
                  <a:gd name="T14" fmla="*/ 84 w 84"/>
                  <a:gd name="T15" fmla="*/ 23 h 25"/>
                  <a:gd name="T16" fmla="*/ 84 w 8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5"/>
                  <a:gd name="T29" fmla="*/ 84 w 8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4" name="Freeform 130">
                <a:extLst>
                  <a:ext uri="{FF2B5EF4-FFF2-40B4-BE49-F238E27FC236}">
                    <a16:creationId xmlns:a16="http://schemas.microsoft.com/office/drawing/2014/main" xmlns="" id="{76946366-DA9D-CB9E-D2D8-1B43C33E3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>
                  <a:gd name="T0" fmla="*/ 86 w 86"/>
                  <a:gd name="T1" fmla="*/ 25 h 25"/>
                  <a:gd name="T2" fmla="*/ 2 w 86"/>
                  <a:gd name="T3" fmla="*/ 6 h 25"/>
                  <a:gd name="T4" fmla="*/ 2 w 86"/>
                  <a:gd name="T5" fmla="*/ 2 h 25"/>
                  <a:gd name="T6" fmla="*/ 0 w 86"/>
                  <a:gd name="T7" fmla="*/ 0 h 25"/>
                  <a:gd name="T8" fmla="*/ 84 w 86"/>
                  <a:gd name="T9" fmla="*/ 21 h 25"/>
                  <a:gd name="T10" fmla="*/ 86 w 86"/>
                  <a:gd name="T11" fmla="*/ 23 h 25"/>
                  <a:gd name="T12" fmla="*/ 86 w 8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25"/>
                  <a:gd name="T23" fmla="*/ 86 w 8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5" name="Freeform 131">
                <a:extLst>
                  <a:ext uri="{FF2B5EF4-FFF2-40B4-BE49-F238E27FC236}">
                    <a16:creationId xmlns:a16="http://schemas.microsoft.com/office/drawing/2014/main" xmlns="" id="{F0EF9096-28EF-5296-BDA6-4453910FC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1 w 87"/>
                  <a:gd name="T5" fmla="*/ 1 h 24"/>
                  <a:gd name="T6" fmla="*/ 0 w 87"/>
                  <a:gd name="T7" fmla="*/ 0 h 24"/>
                  <a:gd name="T8" fmla="*/ 85 w 87"/>
                  <a:gd name="T9" fmla="*/ 20 h 24"/>
                  <a:gd name="T10" fmla="*/ 85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6" name="Freeform 132">
                <a:extLst>
                  <a:ext uri="{FF2B5EF4-FFF2-40B4-BE49-F238E27FC236}">
                    <a16:creationId xmlns:a16="http://schemas.microsoft.com/office/drawing/2014/main" xmlns="" id="{93C67917-F179-E3E2-F032-929DA1A35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2 w 87"/>
                  <a:gd name="T5" fmla="*/ 2 h 24"/>
                  <a:gd name="T6" fmla="*/ 0 w 87"/>
                  <a:gd name="T7" fmla="*/ 0 h 24"/>
                  <a:gd name="T8" fmla="*/ 87 w 87"/>
                  <a:gd name="T9" fmla="*/ 19 h 24"/>
                  <a:gd name="T10" fmla="*/ 87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7" name="Freeform 133">
                <a:extLst>
                  <a:ext uri="{FF2B5EF4-FFF2-40B4-BE49-F238E27FC236}">
                    <a16:creationId xmlns:a16="http://schemas.microsoft.com/office/drawing/2014/main" xmlns="" id="{8EB63E79-B0DF-5B69-54FF-7EAB3112B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2 w 87"/>
                  <a:gd name="T3" fmla="*/ 4 h 24"/>
                  <a:gd name="T4" fmla="*/ 0 w 87"/>
                  <a:gd name="T5" fmla="*/ 2 h 24"/>
                  <a:gd name="T6" fmla="*/ 0 w 87"/>
                  <a:gd name="T7" fmla="*/ 0 h 24"/>
                  <a:gd name="T8" fmla="*/ 85 w 87"/>
                  <a:gd name="T9" fmla="*/ 19 h 24"/>
                  <a:gd name="T10" fmla="*/ 87 w 87"/>
                  <a:gd name="T11" fmla="*/ 21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8" name="Freeform 134">
                <a:extLst>
                  <a:ext uri="{FF2B5EF4-FFF2-40B4-BE49-F238E27FC236}">
                    <a16:creationId xmlns:a16="http://schemas.microsoft.com/office/drawing/2014/main" xmlns="" id="{E7A51F67-94C0-5EE1-F389-2A8421373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2 w 89"/>
                  <a:gd name="T3" fmla="*/ 6 h 25"/>
                  <a:gd name="T4" fmla="*/ 2 w 89"/>
                  <a:gd name="T5" fmla="*/ 4 h 25"/>
                  <a:gd name="T6" fmla="*/ 0 w 89"/>
                  <a:gd name="T7" fmla="*/ 0 h 25"/>
                  <a:gd name="T8" fmla="*/ 87 w 89"/>
                  <a:gd name="T9" fmla="*/ 21 h 25"/>
                  <a:gd name="T10" fmla="*/ 87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39" name="Freeform 135">
                <a:extLst>
                  <a:ext uri="{FF2B5EF4-FFF2-40B4-BE49-F238E27FC236}">
                    <a16:creationId xmlns:a16="http://schemas.microsoft.com/office/drawing/2014/main" xmlns="" id="{E4EE0D0A-2E1B-EF85-F219-C9DC63A6C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4 w 89"/>
                  <a:gd name="T3" fmla="*/ 6 h 25"/>
                  <a:gd name="T4" fmla="*/ 2 w 89"/>
                  <a:gd name="T5" fmla="*/ 2 h 25"/>
                  <a:gd name="T6" fmla="*/ 0 w 89"/>
                  <a:gd name="T7" fmla="*/ 0 h 25"/>
                  <a:gd name="T8" fmla="*/ 89 w 89"/>
                  <a:gd name="T9" fmla="*/ 21 h 25"/>
                  <a:gd name="T10" fmla="*/ 89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0" name="Freeform 136">
                <a:extLst>
                  <a:ext uri="{FF2B5EF4-FFF2-40B4-BE49-F238E27FC236}">
                    <a16:creationId xmlns:a16="http://schemas.microsoft.com/office/drawing/2014/main" xmlns="" id="{9ADE6489-E0B9-6F74-27B6-4A28B61F5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>
                  <a:gd name="T0" fmla="*/ 91 w 91"/>
                  <a:gd name="T1" fmla="*/ 25 h 25"/>
                  <a:gd name="T2" fmla="*/ 4 w 91"/>
                  <a:gd name="T3" fmla="*/ 4 h 25"/>
                  <a:gd name="T4" fmla="*/ 2 w 91"/>
                  <a:gd name="T5" fmla="*/ 2 h 25"/>
                  <a:gd name="T6" fmla="*/ 0 w 91"/>
                  <a:gd name="T7" fmla="*/ 0 h 25"/>
                  <a:gd name="T8" fmla="*/ 89 w 91"/>
                  <a:gd name="T9" fmla="*/ 21 h 25"/>
                  <a:gd name="T10" fmla="*/ 91 w 91"/>
                  <a:gd name="T11" fmla="*/ 23 h 25"/>
                  <a:gd name="T12" fmla="*/ 91 w 91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5"/>
                  <a:gd name="T23" fmla="*/ 91 w 9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1" name="Freeform 137">
                <a:extLst>
                  <a:ext uri="{FF2B5EF4-FFF2-40B4-BE49-F238E27FC236}">
                    <a16:creationId xmlns:a16="http://schemas.microsoft.com/office/drawing/2014/main" xmlns="" id="{E7898E77-C196-3E69-EEF2-D41D54A5C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>
                  <a:gd name="T0" fmla="*/ 93 w 93"/>
                  <a:gd name="T1" fmla="*/ 25 h 25"/>
                  <a:gd name="T2" fmla="*/ 4 w 93"/>
                  <a:gd name="T3" fmla="*/ 4 h 25"/>
                  <a:gd name="T4" fmla="*/ 2 w 93"/>
                  <a:gd name="T5" fmla="*/ 2 h 25"/>
                  <a:gd name="T6" fmla="*/ 0 w 93"/>
                  <a:gd name="T7" fmla="*/ 0 h 25"/>
                  <a:gd name="T8" fmla="*/ 91 w 93"/>
                  <a:gd name="T9" fmla="*/ 21 h 25"/>
                  <a:gd name="T10" fmla="*/ 91 w 93"/>
                  <a:gd name="T11" fmla="*/ 23 h 25"/>
                  <a:gd name="T12" fmla="*/ 93 w 9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5"/>
                  <a:gd name="T23" fmla="*/ 93 w 9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2" name="Freeform 138">
                <a:extLst>
                  <a:ext uri="{FF2B5EF4-FFF2-40B4-BE49-F238E27FC236}">
                    <a16:creationId xmlns:a16="http://schemas.microsoft.com/office/drawing/2014/main" xmlns="" id="{A7D50D41-8E48-FC53-3BB2-73F63E979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>
                  <a:gd name="T0" fmla="*/ 91 w 91"/>
                  <a:gd name="T1" fmla="*/ 27 h 27"/>
                  <a:gd name="T2" fmla="*/ 2 w 91"/>
                  <a:gd name="T3" fmla="*/ 6 h 27"/>
                  <a:gd name="T4" fmla="*/ 0 w 91"/>
                  <a:gd name="T5" fmla="*/ 4 h 27"/>
                  <a:gd name="T6" fmla="*/ 0 w 91"/>
                  <a:gd name="T7" fmla="*/ 0 h 27"/>
                  <a:gd name="T8" fmla="*/ 89 w 91"/>
                  <a:gd name="T9" fmla="*/ 23 h 27"/>
                  <a:gd name="T10" fmla="*/ 91 w 91"/>
                  <a:gd name="T11" fmla="*/ 25 h 27"/>
                  <a:gd name="T12" fmla="*/ 91 w 9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7"/>
                  <a:gd name="T23" fmla="*/ 91 w 9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3" name="Freeform 139">
                <a:extLst>
                  <a:ext uri="{FF2B5EF4-FFF2-40B4-BE49-F238E27FC236}">
                    <a16:creationId xmlns:a16="http://schemas.microsoft.com/office/drawing/2014/main" xmlns="" id="{8A64EF68-E22C-5326-6C86-09F563B9D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2 w 93"/>
                  <a:gd name="T3" fmla="*/ 5 h 26"/>
                  <a:gd name="T4" fmla="*/ 2 w 93"/>
                  <a:gd name="T5" fmla="*/ 1 h 26"/>
                  <a:gd name="T6" fmla="*/ 0 w 93"/>
                  <a:gd name="T7" fmla="*/ 0 h 26"/>
                  <a:gd name="T8" fmla="*/ 91 w 93"/>
                  <a:gd name="T9" fmla="*/ 22 h 26"/>
                  <a:gd name="T10" fmla="*/ 91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4" name="Freeform 140">
                <a:extLst>
                  <a:ext uri="{FF2B5EF4-FFF2-40B4-BE49-F238E27FC236}">
                    <a16:creationId xmlns:a16="http://schemas.microsoft.com/office/drawing/2014/main" xmlns="" id="{043E7073-24AF-5D09-5870-FE718E6D3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4 w 93"/>
                  <a:gd name="T3" fmla="*/ 3 h 26"/>
                  <a:gd name="T4" fmla="*/ 2 w 93"/>
                  <a:gd name="T5" fmla="*/ 2 h 26"/>
                  <a:gd name="T6" fmla="*/ 0 w 93"/>
                  <a:gd name="T7" fmla="*/ 0 h 26"/>
                  <a:gd name="T8" fmla="*/ 91 w 93"/>
                  <a:gd name="T9" fmla="*/ 21 h 26"/>
                  <a:gd name="T10" fmla="*/ 93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5" name="Freeform 141">
                <a:extLst>
                  <a:ext uri="{FF2B5EF4-FFF2-40B4-BE49-F238E27FC236}">
                    <a16:creationId xmlns:a16="http://schemas.microsoft.com/office/drawing/2014/main" xmlns="" id="{2F3A6B90-2708-1835-8529-6F93616F9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>
                  <a:gd name="T0" fmla="*/ 95 w 95"/>
                  <a:gd name="T1" fmla="*/ 26 h 26"/>
                  <a:gd name="T2" fmla="*/ 4 w 95"/>
                  <a:gd name="T3" fmla="*/ 4 h 26"/>
                  <a:gd name="T4" fmla="*/ 2 w 95"/>
                  <a:gd name="T5" fmla="*/ 2 h 26"/>
                  <a:gd name="T6" fmla="*/ 0 w 95"/>
                  <a:gd name="T7" fmla="*/ 0 h 26"/>
                  <a:gd name="T8" fmla="*/ 93 w 95"/>
                  <a:gd name="T9" fmla="*/ 21 h 26"/>
                  <a:gd name="T10" fmla="*/ 93 w 95"/>
                  <a:gd name="T11" fmla="*/ 23 h 26"/>
                  <a:gd name="T12" fmla="*/ 95 w 95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6"/>
                  <a:gd name="T23" fmla="*/ 95 w 9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6" name="Freeform 142">
                <a:extLst>
                  <a:ext uri="{FF2B5EF4-FFF2-40B4-BE49-F238E27FC236}">
                    <a16:creationId xmlns:a16="http://schemas.microsoft.com/office/drawing/2014/main" xmlns="" id="{B913B982-94F5-2783-75A0-D52B46AA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>
                  <a:gd name="T0" fmla="*/ 95 w 95"/>
                  <a:gd name="T1" fmla="*/ 27 h 27"/>
                  <a:gd name="T2" fmla="*/ 4 w 95"/>
                  <a:gd name="T3" fmla="*/ 6 h 27"/>
                  <a:gd name="T4" fmla="*/ 2 w 95"/>
                  <a:gd name="T5" fmla="*/ 4 h 27"/>
                  <a:gd name="T6" fmla="*/ 0 w 95"/>
                  <a:gd name="T7" fmla="*/ 0 h 27"/>
                  <a:gd name="T8" fmla="*/ 93 w 95"/>
                  <a:gd name="T9" fmla="*/ 23 h 27"/>
                  <a:gd name="T10" fmla="*/ 95 w 95"/>
                  <a:gd name="T11" fmla="*/ 25 h 27"/>
                  <a:gd name="T12" fmla="*/ 95 w 9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7"/>
                  <a:gd name="T23" fmla="*/ 95 w 9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7" name="Freeform 143">
                <a:extLst>
                  <a:ext uri="{FF2B5EF4-FFF2-40B4-BE49-F238E27FC236}">
                    <a16:creationId xmlns:a16="http://schemas.microsoft.com/office/drawing/2014/main" xmlns="" id="{00B952E2-F882-F239-F8F1-7ABF1458F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6 h 27"/>
                  <a:gd name="T4" fmla="*/ 1 w 96"/>
                  <a:gd name="T5" fmla="*/ 2 h 27"/>
                  <a:gd name="T6" fmla="*/ 0 w 96"/>
                  <a:gd name="T7" fmla="*/ 0 h 27"/>
                  <a:gd name="T8" fmla="*/ 94 w 96"/>
                  <a:gd name="T9" fmla="*/ 23 h 27"/>
                  <a:gd name="T10" fmla="*/ 94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8" name="Freeform 144">
                <a:extLst>
                  <a:ext uri="{FF2B5EF4-FFF2-40B4-BE49-F238E27FC236}">
                    <a16:creationId xmlns:a16="http://schemas.microsoft.com/office/drawing/2014/main" xmlns="" id="{F00C57C6-88D3-B9B1-2A07-5A16FE434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4 h 27"/>
                  <a:gd name="T4" fmla="*/ 2 w 96"/>
                  <a:gd name="T5" fmla="*/ 2 h 27"/>
                  <a:gd name="T6" fmla="*/ 0 w 96"/>
                  <a:gd name="T7" fmla="*/ 0 h 27"/>
                  <a:gd name="T8" fmla="*/ 95 w 96"/>
                  <a:gd name="T9" fmla="*/ 23 h 27"/>
                  <a:gd name="T10" fmla="*/ 96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49" name="Freeform 145">
                <a:extLst>
                  <a:ext uri="{FF2B5EF4-FFF2-40B4-BE49-F238E27FC236}">
                    <a16:creationId xmlns:a16="http://schemas.microsoft.com/office/drawing/2014/main" xmlns="" id="{56B21296-A99C-04BE-E293-98E273476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>
                  <a:gd name="T0" fmla="*/ 100 w 100"/>
                  <a:gd name="T1" fmla="*/ 27 h 27"/>
                  <a:gd name="T2" fmla="*/ 6 w 100"/>
                  <a:gd name="T3" fmla="*/ 4 h 27"/>
                  <a:gd name="T4" fmla="*/ 4 w 100"/>
                  <a:gd name="T5" fmla="*/ 2 h 27"/>
                  <a:gd name="T6" fmla="*/ 0 w 100"/>
                  <a:gd name="T7" fmla="*/ 0 h 27"/>
                  <a:gd name="T8" fmla="*/ 99 w 100"/>
                  <a:gd name="T9" fmla="*/ 23 h 27"/>
                  <a:gd name="T10" fmla="*/ 99 w 100"/>
                  <a:gd name="T11" fmla="*/ 25 h 27"/>
                  <a:gd name="T12" fmla="*/ 100 w 10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27"/>
                  <a:gd name="T23" fmla="*/ 100 w 10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0" name="Freeform 146">
                <a:extLst>
                  <a:ext uri="{FF2B5EF4-FFF2-40B4-BE49-F238E27FC236}">
                    <a16:creationId xmlns:a16="http://schemas.microsoft.com/office/drawing/2014/main" xmlns="" id="{01E61DA5-FFF2-F9ED-5296-6CB771E29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>
                  <a:gd name="T0" fmla="*/ 101 w 101"/>
                  <a:gd name="T1" fmla="*/ 29 h 29"/>
                  <a:gd name="T2" fmla="*/ 6 w 101"/>
                  <a:gd name="T3" fmla="*/ 6 h 29"/>
                  <a:gd name="T4" fmla="*/ 2 w 101"/>
                  <a:gd name="T5" fmla="*/ 4 h 29"/>
                  <a:gd name="T6" fmla="*/ 0 w 101"/>
                  <a:gd name="T7" fmla="*/ 0 h 29"/>
                  <a:gd name="T8" fmla="*/ 99 w 101"/>
                  <a:gd name="T9" fmla="*/ 25 h 29"/>
                  <a:gd name="T10" fmla="*/ 101 w 101"/>
                  <a:gd name="T11" fmla="*/ 25 h 29"/>
                  <a:gd name="T12" fmla="*/ 101 w 101"/>
                  <a:gd name="T13" fmla="*/ 25 h 29"/>
                  <a:gd name="T14" fmla="*/ 101 w 101"/>
                  <a:gd name="T15" fmla="*/ 27 h 29"/>
                  <a:gd name="T16" fmla="*/ 101 w 10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9"/>
                  <a:gd name="T29" fmla="*/ 101 w 10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1" name="Freeform 147">
                <a:extLst>
                  <a:ext uri="{FF2B5EF4-FFF2-40B4-BE49-F238E27FC236}">
                    <a16:creationId xmlns:a16="http://schemas.microsoft.com/office/drawing/2014/main" xmlns="" id="{8675802A-C22D-601C-D8F7-C2AA304F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5 h 28"/>
                  <a:gd name="T4" fmla="*/ 2 w 103"/>
                  <a:gd name="T5" fmla="*/ 1 h 28"/>
                  <a:gd name="T6" fmla="*/ 0 w 103"/>
                  <a:gd name="T7" fmla="*/ 0 h 28"/>
                  <a:gd name="T8" fmla="*/ 101 w 103"/>
                  <a:gd name="T9" fmla="*/ 22 h 28"/>
                  <a:gd name="T10" fmla="*/ 101 w 103"/>
                  <a:gd name="T11" fmla="*/ 24 h 28"/>
                  <a:gd name="T12" fmla="*/ 103 w 103"/>
                  <a:gd name="T13" fmla="*/ 26 h 28"/>
                  <a:gd name="T14" fmla="*/ 103 w 103"/>
                  <a:gd name="T15" fmla="*/ 28 h 28"/>
                  <a:gd name="T16" fmla="*/ 103 w 103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28"/>
                  <a:gd name="T29" fmla="*/ 103 w 10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2" name="Freeform 148">
                <a:extLst>
                  <a:ext uri="{FF2B5EF4-FFF2-40B4-BE49-F238E27FC236}">
                    <a16:creationId xmlns:a16="http://schemas.microsoft.com/office/drawing/2014/main" xmlns="" id="{02943FB4-2CAE-1BB4-7245-DDA049589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3 h 28"/>
                  <a:gd name="T4" fmla="*/ 2 w 103"/>
                  <a:gd name="T5" fmla="*/ 2 h 28"/>
                  <a:gd name="T6" fmla="*/ 0 w 103"/>
                  <a:gd name="T7" fmla="*/ 0 h 28"/>
                  <a:gd name="T8" fmla="*/ 101 w 103"/>
                  <a:gd name="T9" fmla="*/ 22 h 28"/>
                  <a:gd name="T10" fmla="*/ 103 w 103"/>
                  <a:gd name="T11" fmla="*/ 24 h 28"/>
                  <a:gd name="T12" fmla="*/ 103 w 103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28"/>
                  <a:gd name="T23" fmla="*/ 103 w 10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3" name="Freeform 149">
                <a:extLst>
                  <a:ext uri="{FF2B5EF4-FFF2-40B4-BE49-F238E27FC236}">
                    <a16:creationId xmlns:a16="http://schemas.microsoft.com/office/drawing/2014/main" xmlns="" id="{4A65DB47-B7F8-D1EC-6813-99032EF58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>
                  <a:gd name="T0" fmla="*/ 107 w 107"/>
                  <a:gd name="T1" fmla="*/ 28 h 28"/>
                  <a:gd name="T2" fmla="*/ 6 w 107"/>
                  <a:gd name="T3" fmla="*/ 6 h 28"/>
                  <a:gd name="T4" fmla="*/ 4 w 107"/>
                  <a:gd name="T5" fmla="*/ 4 h 28"/>
                  <a:gd name="T6" fmla="*/ 0 w 107"/>
                  <a:gd name="T7" fmla="*/ 0 h 28"/>
                  <a:gd name="T8" fmla="*/ 103 w 107"/>
                  <a:gd name="T9" fmla="*/ 25 h 28"/>
                  <a:gd name="T10" fmla="*/ 105 w 107"/>
                  <a:gd name="T11" fmla="*/ 26 h 28"/>
                  <a:gd name="T12" fmla="*/ 107 w 107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28"/>
                  <a:gd name="T23" fmla="*/ 107 w 10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4" name="Freeform 150">
                <a:extLst>
                  <a:ext uri="{FF2B5EF4-FFF2-40B4-BE49-F238E27FC236}">
                    <a16:creationId xmlns:a16="http://schemas.microsoft.com/office/drawing/2014/main" xmlns="" id="{73C21010-9167-4BB6-BE56-DB15C9AC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>
                  <a:gd name="T0" fmla="*/ 106 w 106"/>
                  <a:gd name="T1" fmla="*/ 28 h 28"/>
                  <a:gd name="T2" fmla="*/ 5 w 106"/>
                  <a:gd name="T3" fmla="*/ 6 h 28"/>
                  <a:gd name="T4" fmla="*/ 1 w 106"/>
                  <a:gd name="T5" fmla="*/ 2 h 28"/>
                  <a:gd name="T6" fmla="*/ 0 w 106"/>
                  <a:gd name="T7" fmla="*/ 0 h 28"/>
                  <a:gd name="T8" fmla="*/ 104 w 106"/>
                  <a:gd name="T9" fmla="*/ 25 h 28"/>
                  <a:gd name="T10" fmla="*/ 104 w 106"/>
                  <a:gd name="T11" fmla="*/ 27 h 28"/>
                  <a:gd name="T12" fmla="*/ 106 w 106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28"/>
                  <a:gd name="T23" fmla="*/ 106 w 10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5" name="Freeform 151">
                <a:extLst>
                  <a:ext uri="{FF2B5EF4-FFF2-40B4-BE49-F238E27FC236}">
                    <a16:creationId xmlns:a16="http://schemas.microsoft.com/office/drawing/2014/main" xmlns="" id="{CF28B8E4-5DED-0C95-9255-75D9428D6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>
                  <a:gd name="T0" fmla="*/ 108 w 108"/>
                  <a:gd name="T1" fmla="*/ 29 h 29"/>
                  <a:gd name="T2" fmla="*/ 5 w 108"/>
                  <a:gd name="T3" fmla="*/ 4 h 29"/>
                  <a:gd name="T4" fmla="*/ 4 w 108"/>
                  <a:gd name="T5" fmla="*/ 2 h 29"/>
                  <a:gd name="T6" fmla="*/ 0 w 108"/>
                  <a:gd name="T7" fmla="*/ 0 h 29"/>
                  <a:gd name="T8" fmla="*/ 106 w 108"/>
                  <a:gd name="T9" fmla="*/ 25 h 29"/>
                  <a:gd name="T10" fmla="*/ 108 w 108"/>
                  <a:gd name="T11" fmla="*/ 27 h 29"/>
                  <a:gd name="T12" fmla="*/ 108 w 10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29"/>
                  <a:gd name="T23" fmla="*/ 108 w 10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6" name="Freeform 152">
                <a:extLst>
                  <a:ext uri="{FF2B5EF4-FFF2-40B4-BE49-F238E27FC236}">
                    <a16:creationId xmlns:a16="http://schemas.microsoft.com/office/drawing/2014/main" xmlns="" id="{0B0AD406-76E1-115C-2035-DF4736A0E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>
                  <a:gd name="T0" fmla="*/ 112 w 112"/>
                  <a:gd name="T1" fmla="*/ 31 h 31"/>
                  <a:gd name="T2" fmla="*/ 8 w 112"/>
                  <a:gd name="T3" fmla="*/ 6 h 31"/>
                  <a:gd name="T4" fmla="*/ 6 w 112"/>
                  <a:gd name="T5" fmla="*/ 4 h 31"/>
                  <a:gd name="T6" fmla="*/ 4 w 112"/>
                  <a:gd name="T7" fmla="*/ 2 h 31"/>
                  <a:gd name="T8" fmla="*/ 2 w 112"/>
                  <a:gd name="T9" fmla="*/ 2 h 31"/>
                  <a:gd name="T10" fmla="*/ 0 w 112"/>
                  <a:gd name="T11" fmla="*/ 0 h 31"/>
                  <a:gd name="T12" fmla="*/ 108 w 112"/>
                  <a:gd name="T13" fmla="*/ 25 h 31"/>
                  <a:gd name="T14" fmla="*/ 110 w 112"/>
                  <a:gd name="T15" fmla="*/ 29 h 31"/>
                  <a:gd name="T16" fmla="*/ 112 w 112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1"/>
                  <a:gd name="T29" fmla="*/ 112 w 11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7" name="Freeform 153">
                <a:extLst>
                  <a:ext uri="{FF2B5EF4-FFF2-40B4-BE49-F238E27FC236}">
                    <a16:creationId xmlns:a16="http://schemas.microsoft.com/office/drawing/2014/main" xmlns="" id="{7E0B7691-DB6F-21E3-F2F9-A741A1BB5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8 w 114"/>
                  <a:gd name="T3" fmla="*/ 6 h 31"/>
                  <a:gd name="T4" fmla="*/ 8 w 114"/>
                  <a:gd name="T5" fmla="*/ 4 h 31"/>
                  <a:gd name="T6" fmla="*/ 8 w 114"/>
                  <a:gd name="T7" fmla="*/ 4 h 31"/>
                  <a:gd name="T8" fmla="*/ 4 w 114"/>
                  <a:gd name="T9" fmla="*/ 2 h 31"/>
                  <a:gd name="T10" fmla="*/ 0 w 114"/>
                  <a:gd name="T11" fmla="*/ 0 h 31"/>
                  <a:gd name="T12" fmla="*/ 110 w 114"/>
                  <a:gd name="T13" fmla="*/ 25 h 31"/>
                  <a:gd name="T14" fmla="*/ 112 w 114"/>
                  <a:gd name="T15" fmla="*/ 27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8" name="Freeform 154">
                <a:extLst>
                  <a:ext uri="{FF2B5EF4-FFF2-40B4-BE49-F238E27FC236}">
                    <a16:creationId xmlns:a16="http://schemas.microsoft.com/office/drawing/2014/main" xmlns="" id="{874B04E2-39DE-8F3F-ADFA-D9992885D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>
                  <a:gd name="T0" fmla="*/ 116 w 116"/>
                  <a:gd name="T1" fmla="*/ 30 h 30"/>
                  <a:gd name="T2" fmla="*/ 8 w 116"/>
                  <a:gd name="T3" fmla="*/ 5 h 30"/>
                  <a:gd name="T4" fmla="*/ 4 w 116"/>
                  <a:gd name="T5" fmla="*/ 3 h 30"/>
                  <a:gd name="T6" fmla="*/ 0 w 116"/>
                  <a:gd name="T7" fmla="*/ 0 h 30"/>
                  <a:gd name="T8" fmla="*/ 112 w 116"/>
                  <a:gd name="T9" fmla="*/ 26 h 30"/>
                  <a:gd name="T10" fmla="*/ 114 w 116"/>
                  <a:gd name="T11" fmla="*/ 28 h 30"/>
                  <a:gd name="T12" fmla="*/ 116 w 116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30"/>
                  <a:gd name="T23" fmla="*/ 116 w 1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59" name="Freeform 155">
                <a:extLst>
                  <a:ext uri="{FF2B5EF4-FFF2-40B4-BE49-F238E27FC236}">
                    <a16:creationId xmlns:a16="http://schemas.microsoft.com/office/drawing/2014/main" xmlns="" id="{BECA32A7-B930-6229-517F-313834AFB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7 w 117"/>
                  <a:gd name="T3" fmla="*/ 5 h 30"/>
                  <a:gd name="T4" fmla="*/ 3 w 117"/>
                  <a:gd name="T5" fmla="*/ 2 h 30"/>
                  <a:gd name="T6" fmla="*/ 0 w 117"/>
                  <a:gd name="T7" fmla="*/ 0 h 30"/>
                  <a:gd name="T8" fmla="*/ 113 w 117"/>
                  <a:gd name="T9" fmla="*/ 26 h 30"/>
                  <a:gd name="T10" fmla="*/ 115 w 117"/>
                  <a:gd name="T11" fmla="*/ 28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0" name="Freeform 156">
                <a:extLst>
                  <a:ext uri="{FF2B5EF4-FFF2-40B4-BE49-F238E27FC236}">
                    <a16:creationId xmlns:a16="http://schemas.microsoft.com/office/drawing/2014/main" xmlns="" id="{670D6BD4-2426-F3C4-CC99-287A2FBBB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5 w 117"/>
                  <a:gd name="T3" fmla="*/ 6 h 32"/>
                  <a:gd name="T4" fmla="*/ 2 w 117"/>
                  <a:gd name="T5" fmla="*/ 4 h 32"/>
                  <a:gd name="T6" fmla="*/ 0 w 117"/>
                  <a:gd name="T7" fmla="*/ 0 h 32"/>
                  <a:gd name="T8" fmla="*/ 113 w 117"/>
                  <a:gd name="T9" fmla="*/ 26 h 32"/>
                  <a:gd name="T10" fmla="*/ 115 w 117"/>
                  <a:gd name="T11" fmla="*/ 30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1" name="Freeform 157">
                <a:extLst>
                  <a:ext uri="{FF2B5EF4-FFF2-40B4-BE49-F238E27FC236}">
                    <a16:creationId xmlns:a16="http://schemas.microsoft.com/office/drawing/2014/main" xmlns="" id="{1197F186-0AF6-C296-C7AC-63613E298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4 w 117"/>
                  <a:gd name="T3" fmla="*/ 6 h 32"/>
                  <a:gd name="T4" fmla="*/ 2 w 117"/>
                  <a:gd name="T5" fmla="*/ 2 h 32"/>
                  <a:gd name="T6" fmla="*/ 0 w 117"/>
                  <a:gd name="T7" fmla="*/ 0 h 32"/>
                  <a:gd name="T8" fmla="*/ 114 w 117"/>
                  <a:gd name="T9" fmla="*/ 27 h 32"/>
                  <a:gd name="T10" fmla="*/ 115 w 117"/>
                  <a:gd name="T11" fmla="*/ 28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2" name="Freeform 158">
                <a:extLst>
                  <a:ext uri="{FF2B5EF4-FFF2-40B4-BE49-F238E27FC236}">
                    <a16:creationId xmlns:a16="http://schemas.microsoft.com/office/drawing/2014/main" xmlns="" id="{83DC8C25-AC56-A798-CA4F-3CADB23DC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4 w 117"/>
                  <a:gd name="T3" fmla="*/ 4 h 30"/>
                  <a:gd name="T4" fmla="*/ 2 w 117"/>
                  <a:gd name="T5" fmla="*/ 2 h 30"/>
                  <a:gd name="T6" fmla="*/ 0 w 117"/>
                  <a:gd name="T7" fmla="*/ 0 h 30"/>
                  <a:gd name="T8" fmla="*/ 114 w 117"/>
                  <a:gd name="T9" fmla="*/ 27 h 30"/>
                  <a:gd name="T10" fmla="*/ 116 w 117"/>
                  <a:gd name="T11" fmla="*/ 29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3" name="Freeform 159">
                <a:extLst>
                  <a:ext uri="{FF2B5EF4-FFF2-40B4-BE49-F238E27FC236}">
                    <a16:creationId xmlns:a16="http://schemas.microsoft.com/office/drawing/2014/main" xmlns="" id="{5E7A3540-F1CF-AECC-6EF4-CE61AB50D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>
                  <a:gd name="T0" fmla="*/ 116 w 116"/>
                  <a:gd name="T1" fmla="*/ 31 h 31"/>
                  <a:gd name="T2" fmla="*/ 2 w 116"/>
                  <a:gd name="T3" fmla="*/ 4 h 31"/>
                  <a:gd name="T4" fmla="*/ 2 w 116"/>
                  <a:gd name="T5" fmla="*/ 2 h 31"/>
                  <a:gd name="T6" fmla="*/ 0 w 116"/>
                  <a:gd name="T7" fmla="*/ 0 h 31"/>
                  <a:gd name="T8" fmla="*/ 0 w 116"/>
                  <a:gd name="T9" fmla="*/ 0 h 31"/>
                  <a:gd name="T10" fmla="*/ 2 w 116"/>
                  <a:gd name="T11" fmla="*/ 0 h 31"/>
                  <a:gd name="T12" fmla="*/ 112 w 116"/>
                  <a:gd name="T13" fmla="*/ 27 h 31"/>
                  <a:gd name="T14" fmla="*/ 114 w 116"/>
                  <a:gd name="T15" fmla="*/ 29 h 31"/>
                  <a:gd name="T16" fmla="*/ 116 w 116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1"/>
                  <a:gd name="T29" fmla="*/ 116 w 11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4" name="Freeform 160">
                <a:extLst>
                  <a:ext uri="{FF2B5EF4-FFF2-40B4-BE49-F238E27FC236}">
                    <a16:creationId xmlns:a16="http://schemas.microsoft.com/office/drawing/2014/main" xmlns="" id="{477575EB-8CF3-1DCF-D7B1-DE4ECA258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0 w 114"/>
                  <a:gd name="T3" fmla="*/ 4 h 31"/>
                  <a:gd name="T4" fmla="*/ 0 w 114"/>
                  <a:gd name="T5" fmla="*/ 2 h 31"/>
                  <a:gd name="T6" fmla="*/ 0 w 114"/>
                  <a:gd name="T7" fmla="*/ 2 h 31"/>
                  <a:gd name="T8" fmla="*/ 2 w 114"/>
                  <a:gd name="T9" fmla="*/ 2 h 31"/>
                  <a:gd name="T10" fmla="*/ 6 w 114"/>
                  <a:gd name="T11" fmla="*/ 0 h 31"/>
                  <a:gd name="T12" fmla="*/ 110 w 114"/>
                  <a:gd name="T13" fmla="*/ 25 h 31"/>
                  <a:gd name="T14" fmla="*/ 112 w 114"/>
                  <a:gd name="T15" fmla="*/ 29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5" name="Freeform 161">
                <a:extLst>
                  <a:ext uri="{FF2B5EF4-FFF2-40B4-BE49-F238E27FC236}">
                    <a16:creationId xmlns:a16="http://schemas.microsoft.com/office/drawing/2014/main" xmlns="" id="{204AFD60-3AFF-04A1-9881-57A19DE1B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>
                  <a:gd name="T0" fmla="*/ 110 w 110"/>
                  <a:gd name="T1" fmla="*/ 29 h 29"/>
                  <a:gd name="T2" fmla="*/ 0 w 110"/>
                  <a:gd name="T3" fmla="*/ 2 h 29"/>
                  <a:gd name="T4" fmla="*/ 2 w 110"/>
                  <a:gd name="T5" fmla="*/ 0 h 29"/>
                  <a:gd name="T6" fmla="*/ 5 w 110"/>
                  <a:gd name="T7" fmla="*/ 0 h 29"/>
                  <a:gd name="T8" fmla="*/ 106 w 110"/>
                  <a:gd name="T9" fmla="*/ 23 h 29"/>
                  <a:gd name="T10" fmla="*/ 108 w 110"/>
                  <a:gd name="T11" fmla="*/ 25 h 29"/>
                  <a:gd name="T12" fmla="*/ 110 w 110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9"/>
                  <a:gd name="T23" fmla="*/ 110 w 11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6" name="Freeform 162">
                <a:extLst>
                  <a:ext uri="{FF2B5EF4-FFF2-40B4-BE49-F238E27FC236}">
                    <a16:creationId xmlns:a16="http://schemas.microsoft.com/office/drawing/2014/main" xmlns="" id="{F533029C-5270-05FA-C752-E7E354765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>
                  <a:gd name="T0" fmla="*/ 104 w 104"/>
                  <a:gd name="T1" fmla="*/ 27 h 27"/>
                  <a:gd name="T2" fmla="*/ 0 w 104"/>
                  <a:gd name="T3" fmla="*/ 2 h 27"/>
                  <a:gd name="T4" fmla="*/ 1 w 104"/>
                  <a:gd name="T5" fmla="*/ 2 h 27"/>
                  <a:gd name="T6" fmla="*/ 5 w 104"/>
                  <a:gd name="T7" fmla="*/ 0 h 27"/>
                  <a:gd name="T8" fmla="*/ 100 w 104"/>
                  <a:gd name="T9" fmla="*/ 23 h 27"/>
                  <a:gd name="T10" fmla="*/ 102 w 104"/>
                  <a:gd name="T11" fmla="*/ 23 h 27"/>
                  <a:gd name="T12" fmla="*/ 102 w 104"/>
                  <a:gd name="T13" fmla="*/ 25 h 27"/>
                  <a:gd name="T14" fmla="*/ 104 w 104"/>
                  <a:gd name="T15" fmla="*/ 25 h 27"/>
                  <a:gd name="T16" fmla="*/ 104 w 104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27"/>
                  <a:gd name="T29" fmla="*/ 104 w 104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7" name="Freeform 163">
                <a:extLst>
                  <a:ext uri="{FF2B5EF4-FFF2-40B4-BE49-F238E27FC236}">
                    <a16:creationId xmlns:a16="http://schemas.microsoft.com/office/drawing/2014/main" xmlns="" id="{34C184F6-996D-C6B8-0275-ECCD3A66E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>
                  <a:gd name="T0" fmla="*/ 101 w 101"/>
                  <a:gd name="T1" fmla="*/ 25 h 25"/>
                  <a:gd name="T2" fmla="*/ 0 w 101"/>
                  <a:gd name="T3" fmla="*/ 2 h 25"/>
                  <a:gd name="T4" fmla="*/ 4 w 101"/>
                  <a:gd name="T5" fmla="*/ 0 h 25"/>
                  <a:gd name="T6" fmla="*/ 8 w 101"/>
                  <a:gd name="T7" fmla="*/ 0 h 25"/>
                  <a:gd name="T8" fmla="*/ 8 w 101"/>
                  <a:gd name="T9" fmla="*/ 0 h 25"/>
                  <a:gd name="T10" fmla="*/ 10 w 101"/>
                  <a:gd name="T11" fmla="*/ 0 h 25"/>
                  <a:gd name="T12" fmla="*/ 97 w 101"/>
                  <a:gd name="T13" fmla="*/ 19 h 25"/>
                  <a:gd name="T14" fmla="*/ 99 w 101"/>
                  <a:gd name="T15" fmla="*/ 23 h 25"/>
                  <a:gd name="T16" fmla="*/ 101 w 101"/>
                  <a:gd name="T17" fmla="*/ 25 h 25"/>
                  <a:gd name="T18" fmla="*/ 101 w 101"/>
                  <a:gd name="T19" fmla="*/ 25 h 25"/>
                  <a:gd name="T20" fmla="*/ 101 w 101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25"/>
                  <a:gd name="T35" fmla="*/ 101 w 10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8" name="Freeform 164">
                <a:extLst>
                  <a:ext uri="{FF2B5EF4-FFF2-40B4-BE49-F238E27FC236}">
                    <a16:creationId xmlns:a16="http://schemas.microsoft.com/office/drawing/2014/main" xmlns="" id="{93CB29EF-7563-F312-0559-709A739BE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>
                  <a:gd name="T0" fmla="*/ 95 w 95"/>
                  <a:gd name="T1" fmla="*/ 24 h 24"/>
                  <a:gd name="T2" fmla="*/ 0 w 95"/>
                  <a:gd name="T3" fmla="*/ 1 h 24"/>
                  <a:gd name="T4" fmla="*/ 2 w 95"/>
                  <a:gd name="T5" fmla="*/ 1 h 24"/>
                  <a:gd name="T6" fmla="*/ 4 w 95"/>
                  <a:gd name="T7" fmla="*/ 1 h 24"/>
                  <a:gd name="T8" fmla="*/ 6 w 95"/>
                  <a:gd name="T9" fmla="*/ 1 h 24"/>
                  <a:gd name="T10" fmla="*/ 10 w 95"/>
                  <a:gd name="T11" fmla="*/ 0 h 24"/>
                  <a:gd name="T12" fmla="*/ 91 w 95"/>
                  <a:gd name="T13" fmla="*/ 19 h 24"/>
                  <a:gd name="T14" fmla="*/ 93 w 95"/>
                  <a:gd name="T15" fmla="*/ 20 h 24"/>
                  <a:gd name="T16" fmla="*/ 95 w 95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4"/>
                  <a:gd name="T29" fmla="*/ 95 w 9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9" name="Freeform 165">
                <a:extLst>
                  <a:ext uri="{FF2B5EF4-FFF2-40B4-BE49-F238E27FC236}">
                    <a16:creationId xmlns:a16="http://schemas.microsoft.com/office/drawing/2014/main" xmlns="" id="{D6EB8D09-1545-B0F5-AB5F-70996C001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>
                  <a:gd name="T0" fmla="*/ 87 w 87"/>
                  <a:gd name="T1" fmla="*/ 20 h 20"/>
                  <a:gd name="T2" fmla="*/ 0 w 87"/>
                  <a:gd name="T3" fmla="*/ 1 h 20"/>
                  <a:gd name="T4" fmla="*/ 4 w 87"/>
                  <a:gd name="T5" fmla="*/ 0 h 20"/>
                  <a:gd name="T6" fmla="*/ 8 w 87"/>
                  <a:gd name="T7" fmla="*/ 0 h 20"/>
                  <a:gd name="T8" fmla="*/ 83 w 87"/>
                  <a:gd name="T9" fmla="*/ 17 h 20"/>
                  <a:gd name="T10" fmla="*/ 85 w 87"/>
                  <a:gd name="T11" fmla="*/ 19 h 20"/>
                  <a:gd name="T12" fmla="*/ 87 w 8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0"/>
                  <a:gd name="T23" fmla="*/ 87 w 8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0" name="Freeform 166">
                <a:extLst>
                  <a:ext uri="{FF2B5EF4-FFF2-40B4-BE49-F238E27FC236}">
                    <a16:creationId xmlns:a16="http://schemas.microsoft.com/office/drawing/2014/main" xmlns="" id="{5EA01B21-ED4C-753F-F389-E96170777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>
                  <a:gd name="T0" fmla="*/ 81 w 81"/>
                  <a:gd name="T1" fmla="*/ 21 h 21"/>
                  <a:gd name="T2" fmla="*/ 0 w 81"/>
                  <a:gd name="T3" fmla="*/ 2 h 21"/>
                  <a:gd name="T4" fmla="*/ 4 w 81"/>
                  <a:gd name="T5" fmla="*/ 2 h 21"/>
                  <a:gd name="T6" fmla="*/ 7 w 81"/>
                  <a:gd name="T7" fmla="*/ 0 h 21"/>
                  <a:gd name="T8" fmla="*/ 78 w 81"/>
                  <a:gd name="T9" fmla="*/ 17 h 21"/>
                  <a:gd name="T10" fmla="*/ 79 w 81"/>
                  <a:gd name="T11" fmla="*/ 19 h 21"/>
                  <a:gd name="T12" fmla="*/ 81 w 81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21"/>
                  <a:gd name="T23" fmla="*/ 81 w 8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1" name="Freeform 167">
                <a:extLst>
                  <a:ext uri="{FF2B5EF4-FFF2-40B4-BE49-F238E27FC236}">
                    <a16:creationId xmlns:a16="http://schemas.microsoft.com/office/drawing/2014/main" xmlns="" id="{C705C72B-9B3B-BAA8-9E28-CF18F17B0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0 w 75"/>
                  <a:gd name="T3" fmla="*/ 4 h 21"/>
                  <a:gd name="T4" fmla="*/ 3 w 75"/>
                  <a:gd name="T5" fmla="*/ 2 h 21"/>
                  <a:gd name="T6" fmla="*/ 7 w 75"/>
                  <a:gd name="T7" fmla="*/ 0 h 21"/>
                  <a:gd name="T8" fmla="*/ 70 w 75"/>
                  <a:gd name="T9" fmla="*/ 15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2" name="Freeform 168">
                <a:extLst>
                  <a:ext uri="{FF2B5EF4-FFF2-40B4-BE49-F238E27FC236}">
                    <a16:creationId xmlns:a16="http://schemas.microsoft.com/office/drawing/2014/main" xmlns="" id="{8ED7F55C-2E5F-ECF5-419E-D71E3F617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2 h 19"/>
                  <a:gd name="T4" fmla="*/ 4 w 71"/>
                  <a:gd name="T5" fmla="*/ 2 h 19"/>
                  <a:gd name="T6" fmla="*/ 8 w 71"/>
                  <a:gd name="T7" fmla="*/ 0 h 19"/>
                  <a:gd name="T8" fmla="*/ 8 w 71"/>
                  <a:gd name="T9" fmla="*/ 0 h 19"/>
                  <a:gd name="T10" fmla="*/ 10 w 71"/>
                  <a:gd name="T11" fmla="*/ 0 h 19"/>
                  <a:gd name="T12" fmla="*/ 63 w 71"/>
                  <a:gd name="T13" fmla="*/ 13 h 19"/>
                  <a:gd name="T14" fmla="*/ 67 w 71"/>
                  <a:gd name="T15" fmla="*/ 15 h 19"/>
                  <a:gd name="T16" fmla="*/ 71 w 71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19"/>
                  <a:gd name="T29" fmla="*/ 71 w 7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3" name="Freeform 169">
                <a:extLst>
                  <a:ext uri="{FF2B5EF4-FFF2-40B4-BE49-F238E27FC236}">
                    <a16:creationId xmlns:a16="http://schemas.microsoft.com/office/drawing/2014/main" xmlns="" id="{B40540E9-8189-0CD1-705A-5B5AD6DCF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>
                  <a:gd name="T0" fmla="*/ 63 w 63"/>
                  <a:gd name="T1" fmla="*/ 17 h 17"/>
                  <a:gd name="T2" fmla="*/ 0 w 63"/>
                  <a:gd name="T3" fmla="*/ 2 h 17"/>
                  <a:gd name="T4" fmla="*/ 2 w 63"/>
                  <a:gd name="T5" fmla="*/ 2 h 17"/>
                  <a:gd name="T6" fmla="*/ 4 w 63"/>
                  <a:gd name="T7" fmla="*/ 2 h 17"/>
                  <a:gd name="T8" fmla="*/ 6 w 63"/>
                  <a:gd name="T9" fmla="*/ 2 h 17"/>
                  <a:gd name="T10" fmla="*/ 10 w 63"/>
                  <a:gd name="T11" fmla="*/ 0 h 17"/>
                  <a:gd name="T12" fmla="*/ 57 w 63"/>
                  <a:gd name="T13" fmla="*/ 11 h 17"/>
                  <a:gd name="T14" fmla="*/ 59 w 63"/>
                  <a:gd name="T15" fmla="*/ 15 h 17"/>
                  <a:gd name="T16" fmla="*/ 63 w 6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17"/>
                  <a:gd name="T29" fmla="*/ 63 w 6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4" name="Freeform 170">
                <a:extLst>
                  <a:ext uri="{FF2B5EF4-FFF2-40B4-BE49-F238E27FC236}">
                    <a16:creationId xmlns:a16="http://schemas.microsoft.com/office/drawing/2014/main" xmlns="" id="{7D6C26DE-76EE-922D-F6A9-09F91C9D5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>
                  <a:gd name="T0" fmla="*/ 53 w 53"/>
                  <a:gd name="T1" fmla="*/ 15 h 15"/>
                  <a:gd name="T2" fmla="*/ 0 w 53"/>
                  <a:gd name="T3" fmla="*/ 2 h 15"/>
                  <a:gd name="T4" fmla="*/ 4 w 53"/>
                  <a:gd name="T5" fmla="*/ 0 h 15"/>
                  <a:gd name="T6" fmla="*/ 5 w 53"/>
                  <a:gd name="T7" fmla="*/ 0 h 15"/>
                  <a:gd name="T8" fmla="*/ 47 w 53"/>
                  <a:gd name="T9" fmla="*/ 9 h 15"/>
                  <a:gd name="T10" fmla="*/ 47 w 53"/>
                  <a:gd name="T11" fmla="*/ 9 h 15"/>
                  <a:gd name="T12" fmla="*/ 49 w 53"/>
                  <a:gd name="T13" fmla="*/ 11 h 15"/>
                  <a:gd name="T14" fmla="*/ 51 w 53"/>
                  <a:gd name="T15" fmla="*/ 13 h 15"/>
                  <a:gd name="T16" fmla="*/ 53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5" name="Freeform 171">
                <a:extLst>
                  <a:ext uri="{FF2B5EF4-FFF2-40B4-BE49-F238E27FC236}">
                    <a16:creationId xmlns:a16="http://schemas.microsoft.com/office/drawing/2014/main" xmlns="" id="{06355A6A-010F-8B27-4576-8D9C0E484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>
                  <a:gd name="T0" fmla="*/ 47 w 47"/>
                  <a:gd name="T1" fmla="*/ 13 h 13"/>
                  <a:gd name="T2" fmla="*/ 0 w 47"/>
                  <a:gd name="T3" fmla="*/ 2 h 13"/>
                  <a:gd name="T4" fmla="*/ 3 w 47"/>
                  <a:gd name="T5" fmla="*/ 2 h 13"/>
                  <a:gd name="T6" fmla="*/ 5 w 47"/>
                  <a:gd name="T7" fmla="*/ 0 h 13"/>
                  <a:gd name="T8" fmla="*/ 7 w 47"/>
                  <a:gd name="T9" fmla="*/ 0 h 13"/>
                  <a:gd name="T10" fmla="*/ 7 w 47"/>
                  <a:gd name="T11" fmla="*/ 0 h 13"/>
                  <a:gd name="T12" fmla="*/ 38 w 47"/>
                  <a:gd name="T13" fmla="*/ 8 h 13"/>
                  <a:gd name="T14" fmla="*/ 41 w 47"/>
                  <a:gd name="T15" fmla="*/ 11 h 13"/>
                  <a:gd name="T16" fmla="*/ 45 w 47"/>
                  <a:gd name="T17" fmla="*/ 13 h 13"/>
                  <a:gd name="T18" fmla="*/ 45 w 47"/>
                  <a:gd name="T19" fmla="*/ 13 h 13"/>
                  <a:gd name="T20" fmla="*/ 47 w 47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3"/>
                  <a:gd name="T35" fmla="*/ 47 w 47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6" name="Freeform 172">
                <a:extLst>
                  <a:ext uri="{FF2B5EF4-FFF2-40B4-BE49-F238E27FC236}">
                    <a16:creationId xmlns:a16="http://schemas.microsoft.com/office/drawing/2014/main" xmlns="" id="{FA348919-060F-D4F2-6299-4BB1EFBF7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>
                  <a:gd name="T0" fmla="*/ 42 w 42"/>
                  <a:gd name="T1" fmla="*/ 11 h 11"/>
                  <a:gd name="T2" fmla="*/ 0 w 42"/>
                  <a:gd name="T3" fmla="*/ 2 h 11"/>
                  <a:gd name="T4" fmla="*/ 2 w 42"/>
                  <a:gd name="T5" fmla="*/ 2 h 11"/>
                  <a:gd name="T6" fmla="*/ 4 w 42"/>
                  <a:gd name="T7" fmla="*/ 0 h 11"/>
                  <a:gd name="T8" fmla="*/ 8 w 42"/>
                  <a:gd name="T9" fmla="*/ 0 h 11"/>
                  <a:gd name="T10" fmla="*/ 10 w 42"/>
                  <a:gd name="T11" fmla="*/ 0 h 11"/>
                  <a:gd name="T12" fmla="*/ 33 w 42"/>
                  <a:gd name="T13" fmla="*/ 6 h 11"/>
                  <a:gd name="T14" fmla="*/ 33 w 42"/>
                  <a:gd name="T15" fmla="*/ 6 h 11"/>
                  <a:gd name="T16" fmla="*/ 33 w 42"/>
                  <a:gd name="T17" fmla="*/ 6 h 11"/>
                  <a:gd name="T18" fmla="*/ 37 w 42"/>
                  <a:gd name="T19" fmla="*/ 8 h 11"/>
                  <a:gd name="T20" fmla="*/ 42 w 42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1"/>
                  <a:gd name="T35" fmla="*/ 42 w 4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7" name="Freeform 173">
                <a:extLst>
                  <a:ext uri="{FF2B5EF4-FFF2-40B4-BE49-F238E27FC236}">
                    <a16:creationId xmlns:a16="http://schemas.microsoft.com/office/drawing/2014/main" xmlns="" id="{9C812C18-08CB-35B8-FAB0-CE41A69C3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0 w 31"/>
                  <a:gd name="T3" fmla="*/ 2 h 10"/>
                  <a:gd name="T4" fmla="*/ 4 w 31"/>
                  <a:gd name="T5" fmla="*/ 2 h 10"/>
                  <a:gd name="T6" fmla="*/ 8 w 31"/>
                  <a:gd name="T7" fmla="*/ 0 h 10"/>
                  <a:gd name="T8" fmla="*/ 23 w 31"/>
                  <a:gd name="T9" fmla="*/ 4 h 10"/>
                  <a:gd name="T10" fmla="*/ 25 w 31"/>
                  <a:gd name="T11" fmla="*/ 6 h 10"/>
                  <a:gd name="T12" fmla="*/ 27 w 31"/>
                  <a:gd name="T13" fmla="*/ 8 h 10"/>
                  <a:gd name="T14" fmla="*/ 29 w 31"/>
                  <a:gd name="T15" fmla="*/ 10 h 10"/>
                  <a:gd name="T16" fmla="*/ 31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0"/>
                  <a:gd name="T29" fmla="*/ 31 w 3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8" name="Freeform 174">
                <a:extLst>
                  <a:ext uri="{FF2B5EF4-FFF2-40B4-BE49-F238E27FC236}">
                    <a16:creationId xmlns:a16="http://schemas.microsoft.com/office/drawing/2014/main" xmlns="" id="{267C2B19-1EE8-B951-06AC-3C33DF63F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>
                  <a:gd name="T0" fmla="*/ 23 w 23"/>
                  <a:gd name="T1" fmla="*/ 8 h 8"/>
                  <a:gd name="T2" fmla="*/ 0 w 23"/>
                  <a:gd name="T3" fmla="*/ 2 h 8"/>
                  <a:gd name="T4" fmla="*/ 4 w 23"/>
                  <a:gd name="T5" fmla="*/ 0 h 8"/>
                  <a:gd name="T6" fmla="*/ 9 w 23"/>
                  <a:gd name="T7" fmla="*/ 0 h 8"/>
                  <a:gd name="T8" fmla="*/ 13 w 23"/>
                  <a:gd name="T9" fmla="*/ 2 h 8"/>
                  <a:gd name="T10" fmla="*/ 19 w 23"/>
                  <a:gd name="T11" fmla="*/ 4 h 8"/>
                  <a:gd name="T12" fmla="*/ 23 w 2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9" name="Freeform 175">
                <a:extLst>
                  <a:ext uri="{FF2B5EF4-FFF2-40B4-BE49-F238E27FC236}">
                    <a16:creationId xmlns:a16="http://schemas.microsoft.com/office/drawing/2014/main" xmlns="" id="{885BA6C3-E93E-B13B-E3CB-E481108DC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0 w 15"/>
                  <a:gd name="T3" fmla="*/ 0 h 4"/>
                  <a:gd name="T4" fmla="*/ 4 w 15"/>
                  <a:gd name="T5" fmla="*/ 0 h 4"/>
                  <a:gd name="T6" fmla="*/ 7 w 15"/>
                  <a:gd name="T7" fmla="*/ 0 h 4"/>
                  <a:gd name="T8" fmla="*/ 11 w 15"/>
                  <a:gd name="T9" fmla="*/ 2 h 4"/>
                  <a:gd name="T10" fmla="*/ 15 w 1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4"/>
                  <a:gd name="T20" fmla="*/ 15 w 1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0" name="Freeform 176">
                <a:extLst>
                  <a:ext uri="{FF2B5EF4-FFF2-40B4-BE49-F238E27FC236}">
                    <a16:creationId xmlns:a16="http://schemas.microsoft.com/office/drawing/2014/main" xmlns="" id="{063A750F-25A4-3FF3-FD72-F279C01F0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1" name="Freeform 177">
                <a:extLst>
                  <a:ext uri="{FF2B5EF4-FFF2-40B4-BE49-F238E27FC236}">
                    <a16:creationId xmlns:a16="http://schemas.microsoft.com/office/drawing/2014/main" xmlns="" id="{56F8F64A-2CE4-6592-C810-4CEF8BC34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>
                  <a:gd name="T0" fmla="*/ 92 w 134"/>
                  <a:gd name="T1" fmla="*/ 288 h 288"/>
                  <a:gd name="T2" fmla="*/ 102 w 134"/>
                  <a:gd name="T3" fmla="*/ 277 h 288"/>
                  <a:gd name="T4" fmla="*/ 110 w 134"/>
                  <a:gd name="T5" fmla="*/ 264 h 288"/>
                  <a:gd name="T6" fmla="*/ 117 w 134"/>
                  <a:gd name="T7" fmla="*/ 250 h 288"/>
                  <a:gd name="T8" fmla="*/ 123 w 134"/>
                  <a:gd name="T9" fmla="*/ 233 h 288"/>
                  <a:gd name="T10" fmla="*/ 127 w 134"/>
                  <a:gd name="T11" fmla="*/ 216 h 288"/>
                  <a:gd name="T12" fmla="*/ 130 w 134"/>
                  <a:gd name="T13" fmla="*/ 201 h 288"/>
                  <a:gd name="T14" fmla="*/ 134 w 134"/>
                  <a:gd name="T15" fmla="*/ 184 h 288"/>
                  <a:gd name="T16" fmla="*/ 134 w 134"/>
                  <a:gd name="T17" fmla="*/ 167 h 288"/>
                  <a:gd name="T18" fmla="*/ 134 w 134"/>
                  <a:gd name="T19" fmla="*/ 144 h 288"/>
                  <a:gd name="T20" fmla="*/ 132 w 134"/>
                  <a:gd name="T21" fmla="*/ 119 h 288"/>
                  <a:gd name="T22" fmla="*/ 129 w 134"/>
                  <a:gd name="T23" fmla="*/ 108 h 288"/>
                  <a:gd name="T24" fmla="*/ 127 w 134"/>
                  <a:gd name="T25" fmla="*/ 99 h 288"/>
                  <a:gd name="T26" fmla="*/ 119 w 134"/>
                  <a:gd name="T27" fmla="*/ 80 h 288"/>
                  <a:gd name="T28" fmla="*/ 110 w 134"/>
                  <a:gd name="T29" fmla="*/ 65 h 288"/>
                  <a:gd name="T30" fmla="*/ 106 w 134"/>
                  <a:gd name="T31" fmla="*/ 59 h 288"/>
                  <a:gd name="T32" fmla="*/ 104 w 134"/>
                  <a:gd name="T33" fmla="*/ 55 h 288"/>
                  <a:gd name="T34" fmla="*/ 91 w 134"/>
                  <a:gd name="T35" fmla="*/ 38 h 288"/>
                  <a:gd name="T36" fmla="*/ 77 w 134"/>
                  <a:gd name="T37" fmla="*/ 23 h 288"/>
                  <a:gd name="T38" fmla="*/ 60 w 134"/>
                  <a:gd name="T39" fmla="*/ 10 h 288"/>
                  <a:gd name="T40" fmla="*/ 47 w 134"/>
                  <a:gd name="T41" fmla="*/ 0 h 288"/>
                  <a:gd name="T42" fmla="*/ 43 w 134"/>
                  <a:gd name="T43" fmla="*/ 4 h 288"/>
                  <a:gd name="T44" fmla="*/ 34 w 134"/>
                  <a:gd name="T45" fmla="*/ 8 h 288"/>
                  <a:gd name="T46" fmla="*/ 22 w 134"/>
                  <a:gd name="T47" fmla="*/ 10 h 288"/>
                  <a:gd name="T48" fmla="*/ 13 w 134"/>
                  <a:gd name="T49" fmla="*/ 10 h 288"/>
                  <a:gd name="T50" fmla="*/ 3 w 134"/>
                  <a:gd name="T51" fmla="*/ 11 h 288"/>
                  <a:gd name="T52" fmla="*/ 0 w 134"/>
                  <a:gd name="T53" fmla="*/ 11 h 288"/>
                  <a:gd name="T54" fmla="*/ 15 w 134"/>
                  <a:gd name="T55" fmla="*/ 27 h 288"/>
                  <a:gd name="T56" fmla="*/ 30 w 134"/>
                  <a:gd name="T57" fmla="*/ 44 h 288"/>
                  <a:gd name="T58" fmla="*/ 47 w 134"/>
                  <a:gd name="T59" fmla="*/ 63 h 288"/>
                  <a:gd name="T60" fmla="*/ 58 w 134"/>
                  <a:gd name="T61" fmla="*/ 83 h 288"/>
                  <a:gd name="T62" fmla="*/ 72 w 134"/>
                  <a:gd name="T63" fmla="*/ 110 h 288"/>
                  <a:gd name="T64" fmla="*/ 81 w 134"/>
                  <a:gd name="T65" fmla="*/ 140 h 288"/>
                  <a:gd name="T66" fmla="*/ 83 w 134"/>
                  <a:gd name="T67" fmla="*/ 156 h 288"/>
                  <a:gd name="T68" fmla="*/ 85 w 134"/>
                  <a:gd name="T69" fmla="*/ 173 h 288"/>
                  <a:gd name="T70" fmla="*/ 87 w 134"/>
                  <a:gd name="T71" fmla="*/ 190 h 288"/>
                  <a:gd name="T72" fmla="*/ 85 w 134"/>
                  <a:gd name="T73" fmla="*/ 207 h 288"/>
                  <a:gd name="T74" fmla="*/ 79 w 134"/>
                  <a:gd name="T75" fmla="*/ 231 h 288"/>
                  <a:gd name="T76" fmla="*/ 70 w 134"/>
                  <a:gd name="T77" fmla="*/ 258 h 288"/>
                  <a:gd name="T78" fmla="*/ 62 w 134"/>
                  <a:gd name="T79" fmla="*/ 269 h 288"/>
                  <a:gd name="T80" fmla="*/ 53 w 134"/>
                  <a:gd name="T81" fmla="*/ 277 h 288"/>
                  <a:gd name="T82" fmla="*/ 53 w 134"/>
                  <a:gd name="T83" fmla="*/ 281 h 288"/>
                  <a:gd name="T84" fmla="*/ 53 w 134"/>
                  <a:gd name="T85" fmla="*/ 283 h 288"/>
                  <a:gd name="T86" fmla="*/ 58 w 134"/>
                  <a:gd name="T87" fmla="*/ 286 h 288"/>
                  <a:gd name="T88" fmla="*/ 70 w 134"/>
                  <a:gd name="T89" fmla="*/ 288 h 288"/>
                  <a:gd name="T90" fmla="*/ 83 w 134"/>
                  <a:gd name="T91" fmla="*/ 288 h 288"/>
                  <a:gd name="T92" fmla="*/ 92 w 134"/>
                  <a:gd name="T93" fmla="*/ 288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288"/>
                  <a:gd name="T143" fmla="*/ 134 w 134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2" name="Freeform 178">
                <a:extLst>
                  <a:ext uri="{FF2B5EF4-FFF2-40B4-BE49-F238E27FC236}">
                    <a16:creationId xmlns:a16="http://schemas.microsoft.com/office/drawing/2014/main" xmlns="" id="{DA4B4A41-A4E5-D21E-06AE-5A79B9F3E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>
                  <a:gd name="T0" fmla="*/ 47 w 127"/>
                  <a:gd name="T1" fmla="*/ 4 h 260"/>
                  <a:gd name="T2" fmla="*/ 40 w 127"/>
                  <a:gd name="T3" fmla="*/ 0 h 260"/>
                  <a:gd name="T4" fmla="*/ 32 w 127"/>
                  <a:gd name="T5" fmla="*/ 0 h 260"/>
                  <a:gd name="T6" fmla="*/ 26 w 127"/>
                  <a:gd name="T7" fmla="*/ 0 h 260"/>
                  <a:gd name="T8" fmla="*/ 23 w 127"/>
                  <a:gd name="T9" fmla="*/ 2 h 260"/>
                  <a:gd name="T10" fmla="*/ 19 w 127"/>
                  <a:gd name="T11" fmla="*/ 4 h 260"/>
                  <a:gd name="T12" fmla="*/ 15 w 127"/>
                  <a:gd name="T13" fmla="*/ 8 h 260"/>
                  <a:gd name="T14" fmla="*/ 13 w 127"/>
                  <a:gd name="T15" fmla="*/ 14 h 260"/>
                  <a:gd name="T16" fmla="*/ 11 w 127"/>
                  <a:gd name="T17" fmla="*/ 19 h 260"/>
                  <a:gd name="T18" fmla="*/ 7 w 127"/>
                  <a:gd name="T19" fmla="*/ 44 h 260"/>
                  <a:gd name="T20" fmla="*/ 4 w 127"/>
                  <a:gd name="T21" fmla="*/ 70 h 260"/>
                  <a:gd name="T22" fmla="*/ 2 w 127"/>
                  <a:gd name="T23" fmla="*/ 97 h 260"/>
                  <a:gd name="T24" fmla="*/ 0 w 127"/>
                  <a:gd name="T25" fmla="*/ 124 h 260"/>
                  <a:gd name="T26" fmla="*/ 0 w 127"/>
                  <a:gd name="T27" fmla="*/ 150 h 260"/>
                  <a:gd name="T28" fmla="*/ 4 w 127"/>
                  <a:gd name="T29" fmla="*/ 173 h 260"/>
                  <a:gd name="T30" fmla="*/ 9 w 127"/>
                  <a:gd name="T31" fmla="*/ 196 h 260"/>
                  <a:gd name="T32" fmla="*/ 19 w 127"/>
                  <a:gd name="T33" fmla="*/ 215 h 260"/>
                  <a:gd name="T34" fmla="*/ 30 w 127"/>
                  <a:gd name="T35" fmla="*/ 234 h 260"/>
                  <a:gd name="T36" fmla="*/ 45 w 127"/>
                  <a:gd name="T37" fmla="*/ 249 h 260"/>
                  <a:gd name="T38" fmla="*/ 57 w 127"/>
                  <a:gd name="T39" fmla="*/ 256 h 260"/>
                  <a:gd name="T40" fmla="*/ 70 w 127"/>
                  <a:gd name="T41" fmla="*/ 260 h 260"/>
                  <a:gd name="T42" fmla="*/ 78 w 127"/>
                  <a:gd name="T43" fmla="*/ 260 h 260"/>
                  <a:gd name="T44" fmla="*/ 85 w 127"/>
                  <a:gd name="T45" fmla="*/ 260 h 260"/>
                  <a:gd name="T46" fmla="*/ 91 w 127"/>
                  <a:gd name="T47" fmla="*/ 258 h 260"/>
                  <a:gd name="T48" fmla="*/ 97 w 127"/>
                  <a:gd name="T49" fmla="*/ 254 h 260"/>
                  <a:gd name="T50" fmla="*/ 106 w 127"/>
                  <a:gd name="T51" fmla="*/ 243 h 260"/>
                  <a:gd name="T52" fmla="*/ 114 w 127"/>
                  <a:gd name="T53" fmla="*/ 228 h 260"/>
                  <a:gd name="T54" fmla="*/ 116 w 127"/>
                  <a:gd name="T55" fmla="*/ 226 h 260"/>
                  <a:gd name="T56" fmla="*/ 118 w 127"/>
                  <a:gd name="T57" fmla="*/ 224 h 260"/>
                  <a:gd name="T58" fmla="*/ 123 w 127"/>
                  <a:gd name="T59" fmla="*/ 211 h 260"/>
                  <a:gd name="T60" fmla="*/ 127 w 127"/>
                  <a:gd name="T61" fmla="*/ 196 h 260"/>
                  <a:gd name="T62" fmla="*/ 127 w 127"/>
                  <a:gd name="T63" fmla="*/ 182 h 260"/>
                  <a:gd name="T64" fmla="*/ 125 w 127"/>
                  <a:gd name="T65" fmla="*/ 167 h 260"/>
                  <a:gd name="T66" fmla="*/ 119 w 127"/>
                  <a:gd name="T67" fmla="*/ 139 h 260"/>
                  <a:gd name="T68" fmla="*/ 110 w 127"/>
                  <a:gd name="T69" fmla="*/ 110 h 260"/>
                  <a:gd name="T70" fmla="*/ 95 w 127"/>
                  <a:gd name="T71" fmla="*/ 74 h 260"/>
                  <a:gd name="T72" fmla="*/ 78 w 127"/>
                  <a:gd name="T73" fmla="*/ 42 h 260"/>
                  <a:gd name="T74" fmla="*/ 70 w 127"/>
                  <a:gd name="T75" fmla="*/ 29 h 260"/>
                  <a:gd name="T76" fmla="*/ 61 w 127"/>
                  <a:gd name="T77" fmla="*/ 17 h 260"/>
                  <a:gd name="T78" fmla="*/ 53 w 127"/>
                  <a:gd name="T79" fmla="*/ 10 h 260"/>
                  <a:gd name="T80" fmla="*/ 47 w 127"/>
                  <a:gd name="T81" fmla="*/ 4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260"/>
                  <a:gd name="T125" fmla="*/ 127 w 127"/>
                  <a:gd name="T126" fmla="*/ 260 h 2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3" name="Freeform 179">
                <a:extLst>
                  <a:ext uri="{FF2B5EF4-FFF2-40B4-BE49-F238E27FC236}">
                    <a16:creationId xmlns:a16="http://schemas.microsoft.com/office/drawing/2014/main" xmlns="" id="{F414D9ED-4ED5-52AE-8B43-EB9B544C9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>
                  <a:gd name="T0" fmla="*/ 218 w 706"/>
                  <a:gd name="T1" fmla="*/ 68 h 450"/>
                  <a:gd name="T2" fmla="*/ 220 w 706"/>
                  <a:gd name="T3" fmla="*/ 74 h 450"/>
                  <a:gd name="T4" fmla="*/ 222 w 706"/>
                  <a:gd name="T5" fmla="*/ 80 h 450"/>
                  <a:gd name="T6" fmla="*/ 230 w 706"/>
                  <a:gd name="T7" fmla="*/ 89 h 450"/>
                  <a:gd name="T8" fmla="*/ 243 w 706"/>
                  <a:gd name="T9" fmla="*/ 110 h 450"/>
                  <a:gd name="T10" fmla="*/ 262 w 706"/>
                  <a:gd name="T11" fmla="*/ 129 h 450"/>
                  <a:gd name="T12" fmla="*/ 285 w 706"/>
                  <a:gd name="T13" fmla="*/ 146 h 450"/>
                  <a:gd name="T14" fmla="*/ 300 w 706"/>
                  <a:gd name="T15" fmla="*/ 156 h 450"/>
                  <a:gd name="T16" fmla="*/ 323 w 706"/>
                  <a:gd name="T17" fmla="*/ 169 h 450"/>
                  <a:gd name="T18" fmla="*/ 357 w 706"/>
                  <a:gd name="T19" fmla="*/ 180 h 450"/>
                  <a:gd name="T20" fmla="*/ 387 w 706"/>
                  <a:gd name="T21" fmla="*/ 180 h 450"/>
                  <a:gd name="T22" fmla="*/ 404 w 706"/>
                  <a:gd name="T23" fmla="*/ 180 h 450"/>
                  <a:gd name="T24" fmla="*/ 416 w 706"/>
                  <a:gd name="T25" fmla="*/ 188 h 450"/>
                  <a:gd name="T26" fmla="*/ 431 w 706"/>
                  <a:gd name="T27" fmla="*/ 195 h 450"/>
                  <a:gd name="T28" fmla="*/ 455 w 706"/>
                  <a:gd name="T29" fmla="*/ 207 h 450"/>
                  <a:gd name="T30" fmla="*/ 490 w 706"/>
                  <a:gd name="T31" fmla="*/ 222 h 450"/>
                  <a:gd name="T32" fmla="*/ 524 w 706"/>
                  <a:gd name="T33" fmla="*/ 239 h 450"/>
                  <a:gd name="T34" fmla="*/ 565 w 706"/>
                  <a:gd name="T35" fmla="*/ 264 h 450"/>
                  <a:gd name="T36" fmla="*/ 619 w 706"/>
                  <a:gd name="T37" fmla="*/ 305 h 450"/>
                  <a:gd name="T38" fmla="*/ 675 w 706"/>
                  <a:gd name="T39" fmla="*/ 360 h 450"/>
                  <a:gd name="T40" fmla="*/ 704 w 706"/>
                  <a:gd name="T41" fmla="*/ 396 h 450"/>
                  <a:gd name="T42" fmla="*/ 706 w 706"/>
                  <a:gd name="T43" fmla="*/ 402 h 450"/>
                  <a:gd name="T44" fmla="*/ 687 w 706"/>
                  <a:gd name="T45" fmla="*/ 398 h 450"/>
                  <a:gd name="T46" fmla="*/ 653 w 706"/>
                  <a:gd name="T47" fmla="*/ 389 h 450"/>
                  <a:gd name="T48" fmla="*/ 615 w 706"/>
                  <a:gd name="T49" fmla="*/ 383 h 450"/>
                  <a:gd name="T50" fmla="*/ 573 w 706"/>
                  <a:gd name="T51" fmla="*/ 385 h 450"/>
                  <a:gd name="T52" fmla="*/ 529 w 706"/>
                  <a:gd name="T53" fmla="*/ 391 h 450"/>
                  <a:gd name="T54" fmla="*/ 486 w 706"/>
                  <a:gd name="T55" fmla="*/ 402 h 450"/>
                  <a:gd name="T56" fmla="*/ 440 w 706"/>
                  <a:gd name="T57" fmla="*/ 415 h 450"/>
                  <a:gd name="T58" fmla="*/ 389 w 706"/>
                  <a:gd name="T59" fmla="*/ 431 h 450"/>
                  <a:gd name="T60" fmla="*/ 342 w 706"/>
                  <a:gd name="T61" fmla="*/ 446 h 450"/>
                  <a:gd name="T62" fmla="*/ 311 w 706"/>
                  <a:gd name="T63" fmla="*/ 446 h 450"/>
                  <a:gd name="T64" fmla="*/ 285 w 706"/>
                  <a:gd name="T65" fmla="*/ 417 h 450"/>
                  <a:gd name="T66" fmla="*/ 232 w 706"/>
                  <a:gd name="T67" fmla="*/ 372 h 450"/>
                  <a:gd name="T68" fmla="*/ 178 w 706"/>
                  <a:gd name="T69" fmla="*/ 341 h 450"/>
                  <a:gd name="T70" fmla="*/ 131 w 706"/>
                  <a:gd name="T71" fmla="*/ 323 h 450"/>
                  <a:gd name="T72" fmla="*/ 108 w 706"/>
                  <a:gd name="T73" fmla="*/ 309 h 450"/>
                  <a:gd name="T74" fmla="*/ 91 w 706"/>
                  <a:gd name="T75" fmla="*/ 302 h 450"/>
                  <a:gd name="T76" fmla="*/ 59 w 706"/>
                  <a:gd name="T77" fmla="*/ 288 h 450"/>
                  <a:gd name="T78" fmla="*/ 25 w 706"/>
                  <a:gd name="T79" fmla="*/ 277 h 450"/>
                  <a:gd name="T80" fmla="*/ 8 w 706"/>
                  <a:gd name="T81" fmla="*/ 271 h 450"/>
                  <a:gd name="T82" fmla="*/ 2 w 706"/>
                  <a:gd name="T83" fmla="*/ 264 h 450"/>
                  <a:gd name="T84" fmla="*/ 2 w 706"/>
                  <a:gd name="T85" fmla="*/ 256 h 450"/>
                  <a:gd name="T86" fmla="*/ 2 w 706"/>
                  <a:gd name="T87" fmla="*/ 243 h 450"/>
                  <a:gd name="T88" fmla="*/ 2 w 706"/>
                  <a:gd name="T89" fmla="*/ 220 h 450"/>
                  <a:gd name="T90" fmla="*/ 4 w 706"/>
                  <a:gd name="T91" fmla="*/ 197 h 450"/>
                  <a:gd name="T92" fmla="*/ 11 w 706"/>
                  <a:gd name="T93" fmla="*/ 178 h 450"/>
                  <a:gd name="T94" fmla="*/ 21 w 706"/>
                  <a:gd name="T95" fmla="*/ 165 h 450"/>
                  <a:gd name="T96" fmla="*/ 38 w 706"/>
                  <a:gd name="T97" fmla="*/ 159 h 450"/>
                  <a:gd name="T98" fmla="*/ 49 w 706"/>
                  <a:gd name="T99" fmla="*/ 154 h 450"/>
                  <a:gd name="T100" fmla="*/ 55 w 706"/>
                  <a:gd name="T101" fmla="*/ 123 h 450"/>
                  <a:gd name="T102" fmla="*/ 76 w 706"/>
                  <a:gd name="T103" fmla="*/ 76 h 450"/>
                  <a:gd name="T104" fmla="*/ 95 w 706"/>
                  <a:gd name="T105" fmla="*/ 40 h 450"/>
                  <a:gd name="T106" fmla="*/ 118 w 706"/>
                  <a:gd name="T107" fmla="*/ 13 h 450"/>
                  <a:gd name="T108" fmla="*/ 137 w 706"/>
                  <a:gd name="T109" fmla="*/ 0 h 450"/>
                  <a:gd name="T110" fmla="*/ 148 w 706"/>
                  <a:gd name="T111" fmla="*/ 0 h 450"/>
                  <a:gd name="T112" fmla="*/ 156 w 706"/>
                  <a:gd name="T113" fmla="*/ 8 h 450"/>
                  <a:gd name="T114" fmla="*/ 165 w 706"/>
                  <a:gd name="T115" fmla="*/ 27 h 450"/>
                  <a:gd name="T116" fmla="*/ 184 w 706"/>
                  <a:gd name="T117" fmla="*/ 49 h 450"/>
                  <a:gd name="T118" fmla="*/ 197 w 706"/>
                  <a:gd name="T119" fmla="*/ 63 h 450"/>
                  <a:gd name="T120" fmla="*/ 209 w 706"/>
                  <a:gd name="T121" fmla="*/ 68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6"/>
                  <a:gd name="T184" fmla="*/ 0 h 450"/>
                  <a:gd name="T185" fmla="*/ 706 w 706"/>
                  <a:gd name="T186" fmla="*/ 450 h 4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4" name="Freeform 180">
                <a:extLst>
                  <a:ext uri="{FF2B5EF4-FFF2-40B4-BE49-F238E27FC236}">
                    <a16:creationId xmlns:a16="http://schemas.microsoft.com/office/drawing/2014/main" xmlns="" id="{F548E445-EF59-E36D-41B2-AD6FB8E88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>
                  <a:gd name="T0" fmla="*/ 110 w 133"/>
                  <a:gd name="T1" fmla="*/ 24 h 242"/>
                  <a:gd name="T2" fmla="*/ 104 w 133"/>
                  <a:gd name="T3" fmla="*/ 24 h 242"/>
                  <a:gd name="T4" fmla="*/ 99 w 133"/>
                  <a:gd name="T5" fmla="*/ 22 h 242"/>
                  <a:gd name="T6" fmla="*/ 89 w 133"/>
                  <a:gd name="T7" fmla="*/ 19 h 242"/>
                  <a:gd name="T8" fmla="*/ 84 w 133"/>
                  <a:gd name="T9" fmla="*/ 13 h 242"/>
                  <a:gd name="T10" fmla="*/ 76 w 133"/>
                  <a:gd name="T11" fmla="*/ 5 h 242"/>
                  <a:gd name="T12" fmla="*/ 68 w 133"/>
                  <a:gd name="T13" fmla="*/ 0 h 242"/>
                  <a:gd name="T14" fmla="*/ 65 w 133"/>
                  <a:gd name="T15" fmla="*/ 0 h 242"/>
                  <a:gd name="T16" fmla="*/ 61 w 133"/>
                  <a:gd name="T17" fmla="*/ 2 h 242"/>
                  <a:gd name="T18" fmla="*/ 55 w 133"/>
                  <a:gd name="T19" fmla="*/ 7 h 242"/>
                  <a:gd name="T20" fmla="*/ 49 w 133"/>
                  <a:gd name="T21" fmla="*/ 13 h 242"/>
                  <a:gd name="T22" fmla="*/ 46 w 133"/>
                  <a:gd name="T23" fmla="*/ 17 h 242"/>
                  <a:gd name="T24" fmla="*/ 42 w 133"/>
                  <a:gd name="T25" fmla="*/ 21 h 242"/>
                  <a:gd name="T26" fmla="*/ 40 w 133"/>
                  <a:gd name="T27" fmla="*/ 26 h 242"/>
                  <a:gd name="T28" fmla="*/ 36 w 133"/>
                  <a:gd name="T29" fmla="*/ 34 h 242"/>
                  <a:gd name="T30" fmla="*/ 25 w 133"/>
                  <a:gd name="T31" fmla="*/ 58 h 242"/>
                  <a:gd name="T32" fmla="*/ 13 w 133"/>
                  <a:gd name="T33" fmla="*/ 91 h 242"/>
                  <a:gd name="T34" fmla="*/ 8 w 133"/>
                  <a:gd name="T35" fmla="*/ 112 h 242"/>
                  <a:gd name="T36" fmla="*/ 4 w 133"/>
                  <a:gd name="T37" fmla="*/ 131 h 242"/>
                  <a:gd name="T38" fmla="*/ 2 w 133"/>
                  <a:gd name="T39" fmla="*/ 149 h 242"/>
                  <a:gd name="T40" fmla="*/ 0 w 133"/>
                  <a:gd name="T41" fmla="*/ 170 h 242"/>
                  <a:gd name="T42" fmla="*/ 0 w 133"/>
                  <a:gd name="T43" fmla="*/ 184 h 242"/>
                  <a:gd name="T44" fmla="*/ 2 w 133"/>
                  <a:gd name="T45" fmla="*/ 199 h 242"/>
                  <a:gd name="T46" fmla="*/ 2 w 133"/>
                  <a:gd name="T47" fmla="*/ 212 h 242"/>
                  <a:gd name="T48" fmla="*/ 6 w 133"/>
                  <a:gd name="T49" fmla="*/ 225 h 242"/>
                  <a:gd name="T50" fmla="*/ 10 w 133"/>
                  <a:gd name="T51" fmla="*/ 235 h 242"/>
                  <a:gd name="T52" fmla="*/ 13 w 133"/>
                  <a:gd name="T53" fmla="*/ 240 h 242"/>
                  <a:gd name="T54" fmla="*/ 15 w 133"/>
                  <a:gd name="T55" fmla="*/ 240 h 242"/>
                  <a:gd name="T56" fmla="*/ 19 w 133"/>
                  <a:gd name="T57" fmla="*/ 240 h 242"/>
                  <a:gd name="T58" fmla="*/ 27 w 133"/>
                  <a:gd name="T59" fmla="*/ 242 h 242"/>
                  <a:gd name="T60" fmla="*/ 30 w 133"/>
                  <a:gd name="T61" fmla="*/ 240 h 242"/>
                  <a:gd name="T62" fmla="*/ 32 w 133"/>
                  <a:gd name="T63" fmla="*/ 235 h 242"/>
                  <a:gd name="T64" fmla="*/ 34 w 133"/>
                  <a:gd name="T65" fmla="*/ 223 h 242"/>
                  <a:gd name="T66" fmla="*/ 38 w 133"/>
                  <a:gd name="T67" fmla="*/ 203 h 242"/>
                  <a:gd name="T68" fmla="*/ 46 w 133"/>
                  <a:gd name="T69" fmla="*/ 180 h 242"/>
                  <a:gd name="T70" fmla="*/ 53 w 133"/>
                  <a:gd name="T71" fmla="*/ 165 h 242"/>
                  <a:gd name="T72" fmla="*/ 59 w 133"/>
                  <a:gd name="T73" fmla="*/ 149 h 242"/>
                  <a:gd name="T74" fmla="*/ 68 w 133"/>
                  <a:gd name="T75" fmla="*/ 134 h 242"/>
                  <a:gd name="T76" fmla="*/ 76 w 133"/>
                  <a:gd name="T77" fmla="*/ 121 h 242"/>
                  <a:gd name="T78" fmla="*/ 82 w 133"/>
                  <a:gd name="T79" fmla="*/ 113 h 242"/>
                  <a:gd name="T80" fmla="*/ 87 w 133"/>
                  <a:gd name="T81" fmla="*/ 106 h 242"/>
                  <a:gd name="T82" fmla="*/ 93 w 133"/>
                  <a:gd name="T83" fmla="*/ 98 h 242"/>
                  <a:gd name="T84" fmla="*/ 103 w 133"/>
                  <a:gd name="T85" fmla="*/ 91 h 242"/>
                  <a:gd name="T86" fmla="*/ 108 w 133"/>
                  <a:gd name="T87" fmla="*/ 87 h 242"/>
                  <a:gd name="T88" fmla="*/ 114 w 133"/>
                  <a:gd name="T89" fmla="*/ 87 h 242"/>
                  <a:gd name="T90" fmla="*/ 112 w 133"/>
                  <a:gd name="T91" fmla="*/ 89 h 242"/>
                  <a:gd name="T92" fmla="*/ 106 w 133"/>
                  <a:gd name="T93" fmla="*/ 96 h 242"/>
                  <a:gd name="T94" fmla="*/ 97 w 133"/>
                  <a:gd name="T95" fmla="*/ 108 h 242"/>
                  <a:gd name="T96" fmla="*/ 89 w 133"/>
                  <a:gd name="T97" fmla="*/ 119 h 242"/>
                  <a:gd name="T98" fmla="*/ 85 w 133"/>
                  <a:gd name="T99" fmla="*/ 123 h 242"/>
                  <a:gd name="T100" fmla="*/ 87 w 133"/>
                  <a:gd name="T101" fmla="*/ 125 h 242"/>
                  <a:gd name="T102" fmla="*/ 95 w 133"/>
                  <a:gd name="T103" fmla="*/ 121 h 242"/>
                  <a:gd name="T104" fmla="*/ 104 w 133"/>
                  <a:gd name="T105" fmla="*/ 113 h 242"/>
                  <a:gd name="T106" fmla="*/ 114 w 133"/>
                  <a:gd name="T107" fmla="*/ 102 h 242"/>
                  <a:gd name="T108" fmla="*/ 123 w 133"/>
                  <a:gd name="T109" fmla="*/ 89 h 242"/>
                  <a:gd name="T110" fmla="*/ 131 w 133"/>
                  <a:gd name="T111" fmla="*/ 76 h 242"/>
                  <a:gd name="T112" fmla="*/ 133 w 133"/>
                  <a:gd name="T113" fmla="*/ 66 h 242"/>
                  <a:gd name="T114" fmla="*/ 127 w 133"/>
                  <a:gd name="T115" fmla="*/ 55 h 242"/>
                  <a:gd name="T116" fmla="*/ 120 w 133"/>
                  <a:gd name="T117" fmla="*/ 43 h 242"/>
                  <a:gd name="T118" fmla="*/ 112 w 133"/>
                  <a:gd name="T119" fmla="*/ 32 h 242"/>
                  <a:gd name="T120" fmla="*/ 110 w 133"/>
                  <a:gd name="T121" fmla="*/ 24 h 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242"/>
                  <a:gd name="T185" fmla="*/ 133 w 133"/>
                  <a:gd name="T186" fmla="*/ 242 h 2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5" name="Freeform 181">
                <a:extLst>
                  <a:ext uri="{FF2B5EF4-FFF2-40B4-BE49-F238E27FC236}">
                    <a16:creationId xmlns:a16="http://schemas.microsoft.com/office/drawing/2014/main" xmlns="" id="{856D4111-C6C6-1113-4726-EBF0BAB49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>
                  <a:gd name="T0" fmla="*/ 65 w 65"/>
                  <a:gd name="T1" fmla="*/ 36 h 72"/>
                  <a:gd name="T2" fmla="*/ 65 w 65"/>
                  <a:gd name="T3" fmla="*/ 36 h 72"/>
                  <a:gd name="T4" fmla="*/ 63 w 65"/>
                  <a:gd name="T5" fmla="*/ 34 h 72"/>
                  <a:gd name="T6" fmla="*/ 63 w 65"/>
                  <a:gd name="T7" fmla="*/ 34 h 72"/>
                  <a:gd name="T8" fmla="*/ 63 w 65"/>
                  <a:gd name="T9" fmla="*/ 34 h 72"/>
                  <a:gd name="T10" fmla="*/ 63 w 65"/>
                  <a:gd name="T11" fmla="*/ 34 h 72"/>
                  <a:gd name="T12" fmla="*/ 63 w 65"/>
                  <a:gd name="T13" fmla="*/ 32 h 72"/>
                  <a:gd name="T14" fmla="*/ 63 w 65"/>
                  <a:gd name="T15" fmla="*/ 32 h 72"/>
                  <a:gd name="T16" fmla="*/ 63 w 65"/>
                  <a:gd name="T17" fmla="*/ 32 h 72"/>
                  <a:gd name="T18" fmla="*/ 63 w 65"/>
                  <a:gd name="T19" fmla="*/ 30 h 72"/>
                  <a:gd name="T20" fmla="*/ 63 w 65"/>
                  <a:gd name="T21" fmla="*/ 30 h 72"/>
                  <a:gd name="T22" fmla="*/ 63 w 65"/>
                  <a:gd name="T23" fmla="*/ 28 h 72"/>
                  <a:gd name="T24" fmla="*/ 61 w 65"/>
                  <a:gd name="T25" fmla="*/ 26 h 72"/>
                  <a:gd name="T26" fmla="*/ 61 w 65"/>
                  <a:gd name="T27" fmla="*/ 26 h 72"/>
                  <a:gd name="T28" fmla="*/ 61 w 65"/>
                  <a:gd name="T29" fmla="*/ 26 h 72"/>
                  <a:gd name="T30" fmla="*/ 61 w 65"/>
                  <a:gd name="T31" fmla="*/ 24 h 72"/>
                  <a:gd name="T32" fmla="*/ 54 w 65"/>
                  <a:gd name="T33" fmla="*/ 22 h 72"/>
                  <a:gd name="T34" fmla="*/ 46 w 65"/>
                  <a:gd name="T35" fmla="*/ 21 h 72"/>
                  <a:gd name="T36" fmla="*/ 42 w 65"/>
                  <a:gd name="T37" fmla="*/ 19 h 72"/>
                  <a:gd name="T38" fmla="*/ 33 w 65"/>
                  <a:gd name="T39" fmla="*/ 9 h 72"/>
                  <a:gd name="T40" fmla="*/ 23 w 65"/>
                  <a:gd name="T41" fmla="*/ 2 h 72"/>
                  <a:gd name="T42" fmla="*/ 18 w 65"/>
                  <a:gd name="T43" fmla="*/ 2 h 72"/>
                  <a:gd name="T44" fmla="*/ 23 w 65"/>
                  <a:gd name="T45" fmla="*/ 5 h 72"/>
                  <a:gd name="T46" fmla="*/ 29 w 65"/>
                  <a:gd name="T47" fmla="*/ 15 h 72"/>
                  <a:gd name="T48" fmla="*/ 38 w 65"/>
                  <a:gd name="T49" fmla="*/ 26 h 72"/>
                  <a:gd name="T50" fmla="*/ 35 w 65"/>
                  <a:gd name="T51" fmla="*/ 36 h 72"/>
                  <a:gd name="T52" fmla="*/ 19 w 65"/>
                  <a:gd name="T53" fmla="*/ 49 h 72"/>
                  <a:gd name="T54" fmla="*/ 4 w 65"/>
                  <a:gd name="T55" fmla="*/ 68 h 72"/>
                  <a:gd name="T56" fmla="*/ 6 w 65"/>
                  <a:gd name="T57" fmla="*/ 72 h 72"/>
                  <a:gd name="T58" fmla="*/ 16 w 65"/>
                  <a:gd name="T59" fmla="*/ 60 h 72"/>
                  <a:gd name="T60" fmla="*/ 36 w 65"/>
                  <a:gd name="T61" fmla="*/ 43 h 72"/>
                  <a:gd name="T62" fmla="*/ 57 w 65"/>
                  <a:gd name="T63" fmla="*/ 36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72"/>
                  <a:gd name="T98" fmla="*/ 65 w 65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6" name="Freeform 182">
                <a:extLst>
                  <a:ext uri="{FF2B5EF4-FFF2-40B4-BE49-F238E27FC236}">
                    <a16:creationId xmlns:a16="http://schemas.microsoft.com/office/drawing/2014/main" xmlns="" id="{A6113EE3-1CE7-C759-3467-909399EEB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0 w 4"/>
                  <a:gd name="T5" fmla="*/ 2 h 4"/>
                  <a:gd name="T6" fmla="*/ 0 w 4"/>
                  <a:gd name="T7" fmla="*/ 0 h 4"/>
                  <a:gd name="T8" fmla="*/ 0 w 4"/>
                  <a:gd name="T9" fmla="*/ 0 h 4"/>
                  <a:gd name="T10" fmla="*/ 2 w 4"/>
                  <a:gd name="T11" fmla="*/ 2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7" name="Freeform 183">
                <a:extLst>
                  <a:ext uri="{FF2B5EF4-FFF2-40B4-BE49-F238E27FC236}">
                    <a16:creationId xmlns:a16="http://schemas.microsoft.com/office/drawing/2014/main" xmlns="" id="{50FD11EF-929E-286C-416C-4481E9A0D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2 w 14"/>
                  <a:gd name="T3" fmla="*/ 13 h 13"/>
                  <a:gd name="T4" fmla="*/ 8 w 14"/>
                  <a:gd name="T5" fmla="*/ 9 h 13"/>
                  <a:gd name="T6" fmla="*/ 6 w 14"/>
                  <a:gd name="T7" fmla="*/ 7 h 13"/>
                  <a:gd name="T8" fmla="*/ 0 w 14"/>
                  <a:gd name="T9" fmla="*/ 5 h 13"/>
                  <a:gd name="T10" fmla="*/ 0 w 14"/>
                  <a:gd name="T11" fmla="*/ 2 h 13"/>
                  <a:gd name="T12" fmla="*/ 2 w 14"/>
                  <a:gd name="T13" fmla="*/ 0 h 13"/>
                  <a:gd name="T14" fmla="*/ 8 w 14"/>
                  <a:gd name="T15" fmla="*/ 7 h 13"/>
                  <a:gd name="T16" fmla="*/ 14 w 14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8" name="Freeform 184">
                <a:extLst>
                  <a:ext uri="{FF2B5EF4-FFF2-40B4-BE49-F238E27FC236}">
                    <a16:creationId xmlns:a16="http://schemas.microsoft.com/office/drawing/2014/main" xmlns="" id="{EB863A75-AE71-ECB7-2826-3C48D7B33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>
                  <a:gd name="T0" fmla="*/ 0 w 18"/>
                  <a:gd name="T1" fmla="*/ 5 h 15"/>
                  <a:gd name="T2" fmla="*/ 2 w 18"/>
                  <a:gd name="T3" fmla="*/ 7 h 15"/>
                  <a:gd name="T4" fmla="*/ 4 w 18"/>
                  <a:gd name="T5" fmla="*/ 9 h 15"/>
                  <a:gd name="T6" fmla="*/ 6 w 18"/>
                  <a:gd name="T7" fmla="*/ 9 h 15"/>
                  <a:gd name="T8" fmla="*/ 8 w 18"/>
                  <a:gd name="T9" fmla="*/ 11 h 15"/>
                  <a:gd name="T10" fmla="*/ 14 w 18"/>
                  <a:gd name="T11" fmla="*/ 15 h 15"/>
                  <a:gd name="T12" fmla="*/ 18 w 18"/>
                  <a:gd name="T13" fmla="*/ 15 h 15"/>
                  <a:gd name="T14" fmla="*/ 10 w 18"/>
                  <a:gd name="T15" fmla="*/ 7 h 15"/>
                  <a:gd name="T16" fmla="*/ 2 w 18"/>
                  <a:gd name="T17" fmla="*/ 0 h 15"/>
                  <a:gd name="T18" fmla="*/ 2 w 18"/>
                  <a:gd name="T19" fmla="*/ 2 h 15"/>
                  <a:gd name="T20" fmla="*/ 0 w 18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89" name="Freeform 185">
                <a:extLst>
                  <a:ext uri="{FF2B5EF4-FFF2-40B4-BE49-F238E27FC236}">
                    <a16:creationId xmlns:a16="http://schemas.microsoft.com/office/drawing/2014/main" xmlns="" id="{8AE7F53B-C6F2-B146-83CC-065B43ED0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>
                  <a:gd name="T0" fmla="*/ 0 w 17"/>
                  <a:gd name="T1" fmla="*/ 6 h 19"/>
                  <a:gd name="T2" fmla="*/ 6 w 17"/>
                  <a:gd name="T3" fmla="*/ 13 h 19"/>
                  <a:gd name="T4" fmla="*/ 12 w 17"/>
                  <a:gd name="T5" fmla="*/ 19 h 19"/>
                  <a:gd name="T6" fmla="*/ 14 w 17"/>
                  <a:gd name="T7" fmla="*/ 19 h 19"/>
                  <a:gd name="T8" fmla="*/ 16 w 17"/>
                  <a:gd name="T9" fmla="*/ 19 h 19"/>
                  <a:gd name="T10" fmla="*/ 16 w 17"/>
                  <a:gd name="T11" fmla="*/ 19 h 19"/>
                  <a:gd name="T12" fmla="*/ 17 w 17"/>
                  <a:gd name="T13" fmla="*/ 19 h 19"/>
                  <a:gd name="T14" fmla="*/ 8 w 17"/>
                  <a:gd name="T15" fmla="*/ 9 h 19"/>
                  <a:gd name="T16" fmla="*/ 0 w 17"/>
                  <a:gd name="T17" fmla="*/ 0 h 19"/>
                  <a:gd name="T18" fmla="*/ 0 w 17"/>
                  <a:gd name="T19" fmla="*/ 4 h 19"/>
                  <a:gd name="T20" fmla="*/ 0 w 17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9"/>
                  <a:gd name="T35" fmla="*/ 17 w 1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0" name="Freeform 186">
                <a:extLst>
                  <a:ext uri="{FF2B5EF4-FFF2-40B4-BE49-F238E27FC236}">
                    <a16:creationId xmlns:a16="http://schemas.microsoft.com/office/drawing/2014/main" xmlns="" id="{3FB0053A-F630-7AE7-6181-9754EAB4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>
                  <a:gd name="T0" fmla="*/ 0 w 19"/>
                  <a:gd name="T1" fmla="*/ 6 h 21"/>
                  <a:gd name="T2" fmla="*/ 8 w 19"/>
                  <a:gd name="T3" fmla="*/ 13 h 21"/>
                  <a:gd name="T4" fmla="*/ 16 w 19"/>
                  <a:gd name="T5" fmla="*/ 21 h 21"/>
                  <a:gd name="T6" fmla="*/ 16 w 19"/>
                  <a:gd name="T7" fmla="*/ 21 h 21"/>
                  <a:gd name="T8" fmla="*/ 16 w 19"/>
                  <a:gd name="T9" fmla="*/ 21 h 21"/>
                  <a:gd name="T10" fmla="*/ 17 w 19"/>
                  <a:gd name="T11" fmla="*/ 21 h 21"/>
                  <a:gd name="T12" fmla="*/ 19 w 19"/>
                  <a:gd name="T13" fmla="*/ 19 h 21"/>
                  <a:gd name="T14" fmla="*/ 10 w 19"/>
                  <a:gd name="T15" fmla="*/ 10 h 21"/>
                  <a:gd name="T16" fmla="*/ 0 w 19"/>
                  <a:gd name="T17" fmla="*/ 0 h 21"/>
                  <a:gd name="T18" fmla="*/ 0 w 19"/>
                  <a:gd name="T19" fmla="*/ 2 h 21"/>
                  <a:gd name="T20" fmla="*/ 0 w 19"/>
                  <a:gd name="T21" fmla="*/ 2 h 21"/>
                  <a:gd name="T22" fmla="*/ 0 w 19"/>
                  <a:gd name="T23" fmla="*/ 4 h 21"/>
                  <a:gd name="T24" fmla="*/ 0 w 19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1"/>
                  <a:gd name="T41" fmla="*/ 19 w 19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1" name="Freeform 187">
                <a:extLst>
                  <a:ext uri="{FF2B5EF4-FFF2-40B4-BE49-F238E27FC236}">
                    <a16:creationId xmlns:a16="http://schemas.microsoft.com/office/drawing/2014/main" xmlns="" id="{B3F08C3F-2E9E-7568-FA16-074B7817C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>
                  <a:gd name="T0" fmla="*/ 0 w 19"/>
                  <a:gd name="T1" fmla="*/ 4 h 23"/>
                  <a:gd name="T2" fmla="*/ 8 w 19"/>
                  <a:gd name="T3" fmla="*/ 13 h 23"/>
                  <a:gd name="T4" fmla="*/ 17 w 19"/>
                  <a:gd name="T5" fmla="*/ 23 h 23"/>
                  <a:gd name="T6" fmla="*/ 19 w 19"/>
                  <a:gd name="T7" fmla="*/ 21 h 23"/>
                  <a:gd name="T8" fmla="*/ 19 w 19"/>
                  <a:gd name="T9" fmla="*/ 21 h 23"/>
                  <a:gd name="T10" fmla="*/ 10 w 19"/>
                  <a:gd name="T11" fmla="*/ 10 h 23"/>
                  <a:gd name="T12" fmla="*/ 0 w 19"/>
                  <a:gd name="T13" fmla="*/ 0 h 23"/>
                  <a:gd name="T14" fmla="*/ 0 w 19"/>
                  <a:gd name="T15" fmla="*/ 2 h 23"/>
                  <a:gd name="T16" fmla="*/ 0 w 19"/>
                  <a:gd name="T17" fmla="*/ 4 h 23"/>
                  <a:gd name="T18" fmla="*/ 0 w 19"/>
                  <a:gd name="T19" fmla="*/ 4 h 23"/>
                  <a:gd name="T20" fmla="*/ 0 w 19"/>
                  <a:gd name="T21" fmla="*/ 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23"/>
                  <a:gd name="T35" fmla="*/ 19 w 1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2" name="Freeform 188">
                <a:extLst>
                  <a:ext uri="{FF2B5EF4-FFF2-40B4-BE49-F238E27FC236}">
                    <a16:creationId xmlns:a16="http://schemas.microsoft.com/office/drawing/2014/main" xmlns="" id="{44B44760-34A3-4488-DDD0-CE79C98FB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>
                  <a:gd name="T0" fmla="*/ 0 w 21"/>
                  <a:gd name="T1" fmla="*/ 6 h 25"/>
                  <a:gd name="T2" fmla="*/ 10 w 21"/>
                  <a:gd name="T3" fmla="*/ 16 h 25"/>
                  <a:gd name="T4" fmla="*/ 19 w 21"/>
                  <a:gd name="T5" fmla="*/ 25 h 25"/>
                  <a:gd name="T6" fmla="*/ 21 w 21"/>
                  <a:gd name="T7" fmla="*/ 25 h 25"/>
                  <a:gd name="T8" fmla="*/ 21 w 21"/>
                  <a:gd name="T9" fmla="*/ 23 h 25"/>
                  <a:gd name="T10" fmla="*/ 21 w 21"/>
                  <a:gd name="T11" fmla="*/ 23 h 25"/>
                  <a:gd name="T12" fmla="*/ 21 w 21"/>
                  <a:gd name="T13" fmla="*/ 23 h 25"/>
                  <a:gd name="T14" fmla="*/ 12 w 21"/>
                  <a:gd name="T15" fmla="*/ 12 h 25"/>
                  <a:gd name="T16" fmla="*/ 2 w 21"/>
                  <a:gd name="T17" fmla="*/ 0 h 25"/>
                  <a:gd name="T18" fmla="*/ 0 w 21"/>
                  <a:gd name="T19" fmla="*/ 4 h 25"/>
                  <a:gd name="T20" fmla="*/ 0 w 21"/>
                  <a:gd name="T21" fmla="*/ 6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3" name="Freeform 189">
                <a:extLst>
                  <a:ext uri="{FF2B5EF4-FFF2-40B4-BE49-F238E27FC236}">
                    <a16:creationId xmlns:a16="http://schemas.microsoft.com/office/drawing/2014/main" xmlns="" id="{42C67340-AE41-4E88-B798-1543D5C1B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>
                  <a:gd name="T0" fmla="*/ 0 w 23"/>
                  <a:gd name="T1" fmla="*/ 5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1 w 23"/>
                  <a:gd name="T9" fmla="*/ 24 h 26"/>
                  <a:gd name="T10" fmla="*/ 21 w 23"/>
                  <a:gd name="T11" fmla="*/ 24 h 26"/>
                  <a:gd name="T12" fmla="*/ 23 w 23"/>
                  <a:gd name="T13" fmla="*/ 22 h 26"/>
                  <a:gd name="T14" fmla="*/ 12 w 23"/>
                  <a:gd name="T15" fmla="*/ 11 h 26"/>
                  <a:gd name="T16" fmla="*/ 2 w 23"/>
                  <a:gd name="T17" fmla="*/ 0 h 26"/>
                  <a:gd name="T18" fmla="*/ 2 w 23"/>
                  <a:gd name="T19" fmla="*/ 1 h 26"/>
                  <a:gd name="T20" fmla="*/ 0 w 23"/>
                  <a:gd name="T21" fmla="*/ 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6"/>
                  <a:gd name="T35" fmla="*/ 23 w 23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4" name="Freeform 190">
                <a:extLst>
                  <a:ext uri="{FF2B5EF4-FFF2-40B4-BE49-F238E27FC236}">
                    <a16:creationId xmlns:a16="http://schemas.microsoft.com/office/drawing/2014/main" xmlns="" id="{5C70E395-BF02-D150-558C-D8BD04B8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>
                  <a:gd name="T0" fmla="*/ 0 w 23"/>
                  <a:gd name="T1" fmla="*/ 3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0 w 23"/>
                  <a:gd name="T11" fmla="*/ 11 h 26"/>
                  <a:gd name="T12" fmla="*/ 0 w 23"/>
                  <a:gd name="T13" fmla="*/ 0 h 26"/>
                  <a:gd name="T14" fmla="*/ 0 w 23"/>
                  <a:gd name="T15" fmla="*/ 2 h 26"/>
                  <a:gd name="T16" fmla="*/ 0 w 23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6"/>
                  <a:gd name="T29" fmla="*/ 23 w 2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5" name="Freeform 191">
                <a:extLst>
                  <a:ext uri="{FF2B5EF4-FFF2-40B4-BE49-F238E27FC236}">
                    <a16:creationId xmlns:a16="http://schemas.microsoft.com/office/drawing/2014/main" xmlns="" id="{45FB5310-7257-3B89-F33B-571FAB84B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>
                  <a:gd name="T0" fmla="*/ 0 w 23"/>
                  <a:gd name="T1" fmla="*/ 6 h 28"/>
                  <a:gd name="T2" fmla="*/ 10 w 23"/>
                  <a:gd name="T3" fmla="*/ 17 h 28"/>
                  <a:gd name="T4" fmla="*/ 21 w 23"/>
                  <a:gd name="T5" fmla="*/ 28 h 28"/>
                  <a:gd name="T6" fmla="*/ 23 w 23"/>
                  <a:gd name="T7" fmla="*/ 26 h 28"/>
                  <a:gd name="T8" fmla="*/ 23 w 23"/>
                  <a:gd name="T9" fmla="*/ 26 h 28"/>
                  <a:gd name="T10" fmla="*/ 12 w 23"/>
                  <a:gd name="T11" fmla="*/ 13 h 28"/>
                  <a:gd name="T12" fmla="*/ 2 w 23"/>
                  <a:gd name="T13" fmla="*/ 0 h 28"/>
                  <a:gd name="T14" fmla="*/ 0 w 23"/>
                  <a:gd name="T15" fmla="*/ 4 h 28"/>
                  <a:gd name="T16" fmla="*/ 0 w 23"/>
                  <a:gd name="T17" fmla="*/ 6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8"/>
                  <a:gd name="T29" fmla="*/ 23 w 2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6" name="Freeform 192">
                <a:extLst>
                  <a:ext uri="{FF2B5EF4-FFF2-40B4-BE49-F238E27FC236}">
                    <a16:creationId xmlns:a16="http://schemas.microsoft.com/office/drawing/2014/main" xmlns="" id="{B1F7B493-D32B-CB42-82B0-F2FE7F205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>
                  <a:gd name="T0" fmla="*/ 0 w 25"/>
                  <a:gd name="T1" fmla="*/ 6 h 28"/>
                  <a:gd name="T2" fmla="*/ 10 w 25"/>
                  <a:gd name="T3" fmla="*/ 17 h 28"/>
                  <a:gd name="T4" fmla="*/ 23 w 25"/>
                  <a:gd name="T5" fmla="*/ 28 h 28"/>
                  <a:gd name="T6" fmla="*/ 23 w 25"/>
                  <a:gd name="T7" fmla="*/ 28 h 28"/>
                  <a:gd name="T8" fmla="*/ 23 w 25"/>
                  <a:gd name="T9" fmla="*/ 28 h 28"/>
                  <a:gd name="T10" fmla="*/ 23 w 25"/>
                  <a:gd name="T11" fmla="*/ 28 h 28"/>
                  <a:gd name="T12" fmla="*/ 23 w 25"/>
                  <a:gd name="T13" fmla="*/ 26 h 28"/>
                  <a:gd name="T14" fmla="*/ 25 w 25"/>
                  <a:gd name="T15" fmla="*/ 26 h 28"/>
                  <a:gd name="T16" fmla="*/ 25 w 25"/>
                  <a:gd name="T17" fmla="*/ 26 h 28"/>
                  <a:gd name="T18" fmla="*/ 12 w 25"/>
                  <a:gd name="T19" fmla="*/ 13 h 28"/>
                  <a:gd name="T20" fmla="*/ 2 w 25"/>
                  <a:gd name="T21" fmla="*/ 0 h 28"/>
                  <a:gd name="T22" fmla="*/ 2 w 25"/>
                  <a:gd name="T23" fmla="*/ 2 h 28"/>
                  <a:gd name="T24" fmla="*/ 0 w 25"/>
                  <a:gd name="T25" fmla="*/ 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8"/>
                  <a:gd name="T41" fmla="*/ 25 w 25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7" name="Freeform 193">
                <a:extLst>
                  <a:ext uri="{FF2B5EF4-FFF2-40B4-BE49-F238E27FC236}">
                    <a16:creationId xmlns:a16="http://schemas.microsoft.com/office/drawing/2014/main" xmlns="" id="{D1B72AF2-FEFF-1104-B05D-4784FDB0F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>
                  <a:gd name="T0" fmla="*/ 0 w 25"/>
                  <a:gd name="T1" fmla="*/ 4 h 30"/>
                  <a:gd name="T2" fmla="*/ 10 w 25"/>
                  <a:gd name="T3" fmla="*/ 17 h 30"/>
                  <a:gd name="T4" fmla="*/ 21 w 25"/>
                  <a:gd name="T5" fmla="*/ 30 h 30"/>
                  <a:gd name="T6" fmla="*/ 21 w 25"/>
                  <a:gd name="T7" fmla="*/ 30 h 30"/>
                  <a:gd name="T8" fmla="*/ 21 w 25"/>
                  <a:gd name="T9" fmla="*/ 30 h 30"/>
                  <a:gd name="T10" fmla="*/ 21 w 25"/>
                  <a:gd name="T11" fmla="*/ 30 h 30"/>
                  <a:gd name="T12" fmla="*/ 21 w 25"/>
                  <a:gd name="T13" fmla="*/ 28 h 30"/>
                  <a:gd name="T14" fmla="*/ 23 w 25"/>
                  <a:gd name="T15" fmla="*/ 28 h 30"/>
                  <a:gd name="T16" fmla="*/ 23 w 25"/>
                  <a:gd name="T17" fmla="*/ 27 h 30"/>
                  <a:gd name="T18" fmla="*/ 25 w 25"/>
                  <a:gd name="T19" fmla="*/ 27 h 30"/>
                  <a:gd name="T20" fmla="*/ 25 w 25"/>
                  <a:gd name="T21" fmla="*/ 27 h 30"/>
                  <a:gd name="T22" fmla="*/ 12 w 25"/>
                  <a:gd name="T23" fmla="*/ 13 h 30"/>
                  <a:gd name="T24" fmla="*/ 0 w 25"/>
                  <a:gd name="T25" fmla="*/ 0 h 30"/>
                  <a:gd name="T26" fmla="*/ 0 w 25"/>
                  <a:gd name="T27" fmla="*/ 2 h 30"/>
                  <a:gd name="T28" fmla="*/ 0 w 25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0"/>
                  <a:gd name="T47" fmla="*/ 25 w 25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8" name="Freeform 194">
                <a:extLst>
                  <a:ext uri="{FF2B5EF4-FFF2-40B4-BE49-F238E27FC236}">
                    <a16:creationId xmlns:a16="http://schemas.microsoft.com/office/drawing/2014/main" xmlns="" id="{F8EF63BB-2E10-49DE-D117-AABF62A29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>
                  <a:gd name="T0" fmla="*/ 0 w 25"/>
                  <a:gd name="T1" fmla="*/ 6 h 32"/>
                  <a:gd name="T2" fmla="*/ 10 w 25"/>
                  <a:gd name="T3" fmla="*/ 19 h 32"/>
                  <a:gd name="T4" fmla="*/ 23 w 25"/>
                  <a:gd name="T5" fmla="*/ 32 h 32"/>
                  <a:gd name="T6" fmla="*/ 23 w 25"/>
                  <a:gd name="T7" fmla="*/ 32 h 32"/>
                  <a:gd name="T8" fmla="*/ 23 w 25"/>
                  <a:gd name="T9" fmla="*/ 31 h 32"/>
                  <a:gd name="T10" fmla="*/ 25 w 25"/>
                  <a:gd name="T11" fmla="*/ 31 h 32"/>
                  <a:gd name="T12" fmla="*/ 25 w 25"/>
                  <a:gd name="T13" fmla="*/ 31 h 32"/>
                  <a:gd name="T14" fmla="*/ 25 w 25"/>
                  <a:gd name="T15" fmla="*/ 31 h 32"/>
                  <a:gd name="T16" fmla="*/ 25 w 25"/>
                  <a:gd name="T17" fmla="*/ 31 h 32"/>
                  <a:gd name="T18" fmla="*/ 25 w 25"/>
                  <a:gd name="T19" fmla="*/ 31 h 32"/>
                  <a:gd name="T20" fmla="*/ 25 w 25"/>
                  <a:gd name="T21" fmla="*/ 31 h 32"/>
                  <a:gd name="T22" fmla="*/ 12 w 25"/>
                  <a:gd name="T23" fmla="*/ 15 h 32"/>
                  <a:gd name="T24" fmla="*/ 2 w 25"/>
                  <a:gd name="T25" fmla="*/ 0 h 32"/>
                  <a:gd name="T26" fmla="*/ 0 w 25"/>
                  <a:gd name="T27" fmla="*/ 2 h 32"/>
                  <a:gd name="T28" fmla="*/ 0 w 25"/>
                  <a:gd name="T29" fmla="*/ 6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2"/>
                  <a:gd name="T47" fmla="*/ 25 w 2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99" name="Freeform 195">
                <a:extLst>
                  <a:ext uri="{FF2B5EF4-FFF2-40B4-BE49-F238E27FC236}">
                    <a16:creationId xmlns:a16="http://schemas.microsoft.com/office/drawing/2014/main" xmlns="" id="{77FD894F-7EDD-2188-D689-07A34547C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>
                  <a:gd name="T0" fmla="*/ 0 w 27"/>
                  <a:gd name="T1" fmla="*/ 6 h 33"/>
                  <a:gd name="T2" fmla="*/ 12 w 27"/>
                  <a:gd name="T3" fmla="*/ 19 h 33"/>
                  <a:gd name="T4" fmla="*/ 25 w 27"/>
                  <a:gd name="T5" fmla="*/ 33 h 33"/>
                  <a:gd name="T6" fmla="*/ 25 w 27"/>
                  <a:gd name="T7" fmla="*/ 33 h 33"/>
                  <a:gd name="T8" fmla="*/ 25 w 27"/>
                  <a:gd name="T9" fmla="*/ 33 h 33"/>
                  <a:gd name="T10" fmla="*/ 25 w 27"/>
                  <a:gd name="T11" fmla="*/ 33 h 33"/>
                  <a:gd name="T12" fmla="*/ 25 w 27"/>
                  <a:gd name="T13" fmla="*/ 33 h 33"/>
                  <a:gd name="T14" fmla="*/ 25 w 27"/>
                  <a:gd name="T15" fmla="*/ 33 h 33"/>
                  <a:gd name="T16" fmla="*/ 27 w 27"/>
                  <a:gd name="T17" fmla="*/ 31 h 33"/>
                  <a:gd name="T18" fmla="*/ 27 w 27"/>
                  <a:gd name="T19" fmla="*/ 31 h 33"/>
                  <a:gd name="T20" fmla="*/ 27 w 27"/>
                  <a:gd name="T21" fmla="*/ 31 h 33"/>
                  <a:gd name="T22" fmla="*/ 19 w 27"/>
                  <a:gd name="T23" fmla="*/ 23 h 33"/>
                  <a:gd name="T24" fmla="*/ 13 w 27"/>
                  <a:gd name="T25" fmla="*/ 16 h 33"/>
                  <a:gd name="T26" fmla="*/ 8 w 27"/>
                  <a:gd name="T27" fmla="*/ 8 h 33"/>
                  <a:gd name="T28" fmla="*/ 2 w 27"/>
                  <a:gd name="T29" fmla="*/ 0 h 33"/>
                  <a:gd name="T30" fmla="*/ 2 w 27"/>
                  <a:gd name="T31" fmla="*/ 2 h 33"/>
                  <a:gd name="T32" fmla="*/ 0 w 27"/>
                  <a:gd name="T33" fmla="*/ 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3"/>
                  <a:gd name="T53" fmla="*/ 27 w 27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0" name="Freeform 196">
                <a:extLst>
                  <a:ext uri="{FF2B5EF4-FFF2-40B4-BE49-F238E27FC236}">
                    <a16:creationId xmlns:a16="http://schemas.microsoft.com/office/drawing/2014/main" xmlns="" id="{89D2C2C4-59AA-A84C-75DB-D5A32C5F36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>
                  <a:gd name="T0" fmla="*/ 0 w 188"/>
                  <a:gd name="T1" fmla="*/ 76 h 107"/>
                  <a:gd name="T2" fmla="*/ 10 w 188"/>
                  <a:gd name="T3" fmla="*/ 91 h 107"/>
                  <a:gd name="T4" fmla="*/ 23 w 188"/>
                  <a:gd name="T5" fmla="*/ 107 h 107"/>
                  <a:gd name="T6" fmla="*/ 25 w 188"/>
                  <a:gd name="T7" fmla="*/ 105 h 107"/>
                  <a:gd name="T8" fmla="*/ 25 w 188"/>
                  <a:gd name="T9" fmla="*/ 105 h 107"/>
                  <a:gd name="T10" fmla="*/ 25 w 188"/>
                  <a:gd name="T11" fmla="*/ 105 h 107"/>
                  <a:gd name="T12" fmla="*/ 25 w 188"/>
                  <a:gd name="T13" fmla="*/ 103 h 107"/>
                  <a:gd name="T14" fmla="*/ 27 w 188"/>
                  <a:gd name="T15" fmla="*/ 103 h 107"/>
                  <a:gd name="T16" fmla="*/ 25 w 188"/>
                  <a:gd name="T17" fmla="*/ 103 h 107"/>
                  <a:gd name="T18" fmla="*/ 19 w 188"/>
                  <a:gd name="T19" fmla="*/ 95 h 107"/>
                  <a:gd name="T20" fmla="*/ 11 w 188"/>
                  <a:gd name="T21" fmla="*/ 88 h 107"/>
                  <a:gd name="T22" fmla="*/ 6 w 188"/>
                  <a:gd name="T23" fmla="*/ 80 h 107"/>
                  <a:gd name="T24" fmla="*/ 0 w 188"/>
                  <a:gd name="T25" fmla="*/ 71 h 107"/>
                  <a:gd name="T26" fmla="*/ 0 w 188"/>
                  <a:gd name="T27" fmla="*/ 72 h 107"/>
                  <a:gd name="T28" fmla="*/ 0 w 188"/>
                  <a:gd name="T29" fmla="*/ 72 h 107"/>
                  <a:gd name="T30" fmla="*/ 0 w 188"/>
                  <a:gd name="T31" fmla="*/ 74 h 107"/>
                  <a:gd name="T32" fmla="*/ 0 w 188"/>
                  <a:gd name="T33" fmla="*/ 76 h 107"/>
                  <a:gd name="T34" fmla="*/ 188 w 188"/>
                  <a:gd name="T35" fmla="*/ 0 h 107"/>
                  <a:gd name="T36" fmla="*/ 188 w 188"/>
                  <a:gd name="T37" fmla="*/ 0 h 107"/>
                  <a:gd name="T38" fmla="*/ 188 w 188"/>
                  <a:gd name="T39" fmla="*/ 2 h 107"/>
                  <a:gd name="T40" fmla="*/ 188 w 188"/>
                  <a:gd name="T41" fmla="*/ 2 h 107"/>
                  <a:gd name="T42" fmla="*/ 188 w 188"/>
                  <a:gd name="T43" fmla="*/ 2 h 107"/>
                  <a:gd name="T44" fmla="*/ 188 w 188"/>
                  <a:gd name="T45" fmla="*/ 0 h 107"/>
                  <a:gd name="T46" fmla="*/ 188 w 188"/>
                  <a:gd name="T47" fmla="*/ 0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8"/>
                  <a:gd name="T73" fmla="*/ 0 h 107"/>
                  <a:gd name="T74" fmla="*/ 188 w 18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1" name="Freeform 197">
                <a:extLst>
                  <a:ext uri="{FF2B5EF4-FFF2-40B4-BE49-F238E27FC236}">
                    <a16:creationId xmlns:a16="http://schemas.microsoft.com/office/drawing/2014/main" xmlns="" id="{A3A2EF7E-198E-B7FD-C62D-C534D6244B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>
                  <a:gd name="T0" fmla="*/ 0 w 188"/>
                  <a:gd name="T1" fmla="*/ 75 h 106"/>
                  <a:gd name="T2" fmla="*/ 6 w 188"/>
                  <a:gd name="T3" fmla="*/ 83 h 106"/>
                  <a:gd name="T4" fmla="*/ 11 w 188"/>
                  <a:gd name="T5" fmla="*/ 91 h 106"/>
                  <a:gd name="T6" fmla="*/ 17 w 188"/>
                  <a:gd name="T7" fmla="*/ 98 h 106"/>
                  <a:gd name="T8" fmla="*/ 25 w 188"/>
                  <a:gd name="T9" fmla="*/ 106 h 106"/>
                  <a:gd name="T10" fmla="*/ 25 w 188"/>
                  <a:gd name="T11" fmla="*/ 106 h 106"/>
                  <a:gd name="T12" fmla="*/ 25 w 188"/>
                  <a:gd name="T13" fmla="*/ 104 h 106"/>
                  <a:gd name="T14" fmla="*/ 27 w 188"/>
                  <a:gd name="T15" fmla="*/ 104 h 106"/>
                  <a:gd name="T16" fmla="*/ 25 w 188"/>
                  <a:gd name="T17" fmla="*/ 104 h 106"/>
                  <a:gd name="T18" fmla="*/ 27 w 188"/>
                  <a:gd name="T19" fmla="*/ 104 h 106"/>
                  <a:gd name="T20" fmla="*/ 27 w 188"/>
                  <a:gd name="T21" fmla="*/ 102 h 106"/>
                  <a:gd name="T22" fmla="*/ 19 w 188"/>
                  <a:gd name="T23" fmla="*/ 94 h 106"/>
                  <a:gd name="T24" fmla="*/ 13 w 188"/>
                  <a:gd name="T25" fmla="*/ 87 h 106"/>
                  <a:gd name="T26" fmla="*/ 6 w 188"/>
                  <a:gd name="T27" fmla="*/ 79 h 106"/>
                  <a:gd name="T28" fmla="*/ 2 w 188"/>
                  <a:gd name="T29" fmla="*/ 70 h 106"/>
                  <a:gd name="T30" fmla="*/ 0 w 188"/>
                  <a:gd name="T31" fmla="*/ 72 h 106"/>
                  <a:gd name="T32" fmla="*/ 0 w 188"/>
                  <a:gd name="T33" fmla="*/ 73 h 106"/>
                  <a:gd name="T34" fmla="*/ 0 w 188"/>
                  <a:gd name="T35" fmla="*/ 75 h 106"/>
                  <a:gd name="T36" fmla="*/ 0 w 188"/>
                  <a:gd name="T37" fmla="*/ 75 h 106"/>
                  <a:gd name="T38" fmla="*/ 186 w 188"/>
                  <a:gd name="T39" fmla="*/ 0 h 106"/>
                  <a:gd name="T40" fmla="*/ 188 w 188"/>
                  <a:gd name="T41" fmla="*/ 0 h 106"/>
                  <a:gd name="T42" fmla="*/ 188 w 188"/>
                  <a:gd name="T43" fmla="*/ 3 h 106"/>
                  <a:gd name="T44" fmla="*/ 188 w 188"/>
                  <a:gd name="T45" fmla="*/ 3 h 106"/>
                  <a:gd name="T46" fmla="*/ 188 w 188"/>
                  <a:gd name="T47" fmla="*/ 5 h 106"/>
                  <a:gd name="T48" fmla="*/ 188 w 188"/>
                  <a:gd name="T49" fmla="*/ 5 h 106"/>
                  <a:gd name="T50" fmla="*/ 188 w 188"/>
                  <a:gd name="T51" fmla="*/ 5 h 106"/>
                  <a:gd name="T52" fmla="*/ 186 w 188"/>
                  <a:gd name="T53" fmla="*/ 3 h 106"/>
                  <a:gd name="T54" fmla="*/ 186 w 188"/>
                  <a:gd name="T55" fmla="*/ 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106"/>
                  <a:gd name="T86" fmla="*/ 188 w 188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2" name="Freeform 198">
                <a:extLst>
                  <a:ext uri="{FF2B5EF4-FFF2-40B4-BE49-F238E27FC236}">
                    <a16:creationId xmlns:a16="http://schemas.microsoft.com/office/drawing/2014/main" xmlns="" id="{3EB84C8B-4EB8-B837-AFAA-3E48CC5E50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>
                  <a:gd name="T0" fmla="*/ 188 w 188"/>
                  <a:gd name="T1" fmla="*/ 5 h 106"/>
                  <a:gd name="T2" fmla="*/ 188 w 188"/>
                  <a:gd name="T3" fmla="*/ 3 h 106"/>
                  <a:gd name="T4" fmla="*/ 188 w 188"/>
                  <a:gd name="T5" fmla="*/ 3 h 106"/>
                  <a:gd name="T6" fmla="*/ 186 w 188"/>
                  <a:gd name="T7" fmla="*/ 2 h 106"/>
                  <a:gd name="T8" fmla="*/ 184 w 188"/>
                  <a:gd name="T9" fmla="*/ 0 h 106"/>
                  <a:gd name="T10" fmla="*/ 182 w 188"/>
                  <a:gd name="T11" fmla="*/ 0 h 106"/>
                  <a:gd name="T12" fmla="*/ 182 w 188"/>
                  <a:gd name="T13" fmla="*/ 0 h 106"/>
                  <a:gd name="T14" fmla="*/ 184 w 188"/>
                  <a:gd name="T15" fmla="*/ 5 h 106"/>
                  <a:gd name="T16" fmla="*/ 186 w 188"/>
                  <a:gd name="T17" fmla="*/ 9 h 106"/>
                  <a:gd name="T18" fmla="*/ 186 w 188"/>
                  <a:gd name="T19" fmla="*/ 9 h 106"/>
                  <a:gd name="T20" fmla="*/ 186 w 188"/>
                  <a:gd name="T21" fmla="*/ 9 h 106"/>
                  <a:gd name="T22" fmla="*/ 186 w 188"/>
                  <a:gd name="T23" fmla="*/ 9 h 106"/>
                  <a:gd name="T24" fmla="*/ 188 w 188"/>
                  <a:gd name="T25" fmla="*/ 7 h 106"/>
                  <a:gd name="T26" fmla="*/ 188 w 188"/>
                  <a:gd name="T27" fmla="*/ 7 h 106"/>
                  <a:gd name="T28" fmla="*/ 188 w 188"/>
                  <a:gd name="T29" fmla="*/ 5 h 106"/>
                  <a:gd name="T30" fmla="*/ 0 w 188"/>
                  <a:gd name="T31" fmla="*/ 74 h 106"/>
                  <a:gd name="T32" fmla="*/ 6 w 188"/>
                  <a:gd name="T33" fmla="*/ 83 h 106"/>
                  <a:gd name="T34" fmla="*/ 11 w 188"/>
                  <a:gd name="T35" fmla="*/ 91 h 106"/>
                  <a:gd name="T36" fmla="*/ 19 w 188"/>
                  <a:gd name="T37" fmla="*/ 98 h 106"/>
                  <a:gd name="T38" fmla="*/ 25 w 188"/>
                  <a:gd name="T39" fmla="*/ 106 h 106"/>
                  <a:gd name="T40" fmla="*/ 25 w 188"/>
                  <a:gd name="T41" fmla="*/ 106 h 106"/>
                  <a:gd name="T42" fmla="*/ 25 w 188"/>
                  <a:gd name="T43" fmla="*/ 106 h 106"/>
                  <a:gd name="T44" fmla="*/ 27 w 188"/>
                  <a:gd name="T45" fmla="*/ 104 h 106"/>
                  <a:gd name="T46" fmla="*/ 29 w 188"/>
                  <a:gd name="T47" fmla="*/ 104 h 106"/>
                  <a:gd name="T48" fmla="*/ 21 w 188"/>
                  <a:gd name="T49" fmla="*/ 96 h 106"/>
                  <a:gd name="T50" fmla="*/ 13 w 188"/>
                  <a:gd name="T51" fmla="*/ 87 h 106"/>
                  <a:gd name="T52" fmla="*/ 8 w 188"/>
                  <a:gd name="T53" fmla="*/ 79 h 106"/>
                  <a:gd name="T54" fmla="*/ 2 w 188"/>
                  <a:gd name="T55" fmla="*/ 68 h 106"/>
                  <a:gd name="T56" fmla="*/ 2 w 188"/>
                  <a:gd name="T57" fmla="*/ 72 h 106"/>
                  <a:gd name="T58" fmla="*/ 0 w 188"/>
                  <a:gd name="T59" fmla="*/ 74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8"/>
                  <a:gd name="T91" fmla="*/ 0 h 106"/>
                  <a:gd name="T92" fmla="*/ 188 w 188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3" name="Freeform 199">
                <a:extLst>
                  <a:ext uri="{FF2B5EF4-FFF2-40B4-BE49-F238E27FC236}">
                    <a16:creationId xmlns:a16="http://schemas.microsoft.com/office/drawing/2014/main" xmlns="" id="{5BAA341D-1E3B-218D-8963-386679263D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>
                  <a:gd name="T0" fmla="*/ 186 w 186"/>
                  <a:gd name="T1" fmla="*/ 9 h 106"/>
                  <a:gd name="T2" fmla="*/ 184 w 186"/>
                  <a:gd name="T3" fmla="*/ 7 h 106"/>
                  <a:gd name="T4" fmla="*/ 184 w 186"/>
                  <a:gd name="T5" fmla="*/ 4 h 106"/>
                  <a:gd name="T6" fmla="*/ 182 w 186"/>
                  <a:gd name="T7" fmla="*/ 2 h 106"/>
                  <a:gd name="T8" fmla="*/ 182 w 186"/>
                  <a:gd name="T9" fmla="*/ 2 h 106"/>
                  <a:gd name="T10" fmla="*/ 180 w 186"/>
                  <a:gd name="T11" fmla="*/ 2 h 106"/>
                  <a:gd name="T12" fmla="*/ 178 w 186"/>
                  <a:gd name="T13" fmla="*/ 0 h 106"/>
                  <a:gd name="T14" fmla="*/ 180 w 186"/>
                  <a:gd name="T15" fmla="*/ 7 h 106"/>
                  <a:gd name="T16" fmla="*/ 182 w 186"/>
                  <a:gd name="T17" fmla="*/ 15 h 106"/>
                  <a:gd name="T18" fmla="*/ 184 w 186"/>
                  <a:gd name="T19" fmla="*/ 13 h 106"/>
                  <a:gd name="T20" fmla="*/ 184 w 186"/>
                  <a:gd name="T21" fmla="*/ 11 h 106"/>
                  <a:gd name="T22" fmla="*/ 184 w 186"/>
                  <a:gd name="T23" fmla="*/ 11 h 106"/>
                  <a:gd name="T24" fmla="*/ 186 w 186"/>
                  <a:gd name="T25" fmla="*/ 9 h 106"/>
                  <a:gd name="T26" fmla="*/ 0 w 186"/>
                  <a:gd name="T27" fmla="*/ 74 h 106"/>
                  <a:gd name="T28" fmla="*/ 4 w 186"/>
                  <a:gd name="T29" fmla="*/ 83 h 106"/>
                  <a:gd name="T30" fmla="*/ 11 w 186"/>
                  <a:gd name="T31" fmla="*/ 91 h 106"/>
                  <a:gd name="T32" fmla="*/ 17 w 186"/>
                  <a:gd name="T33" fmla="*/ 98 h 106"/>
                  <a:gd name="T34" fmla="*/ 25 w 186"/>
                  <a:gd name="T35" fmla="*/ 106 h 106"/>
                  <a:gd name="T36" fmla="*/ 27 w 186"/>
                  <a:gd name="T37" fmla="*/ 106 h 106"/>
                  <a:gd name="T38" fmla="*/ 27 w 186"/>
                  <a:gd name="T39" fmla="*/ 104 h 106"/>
                  <a:gd name="T40" fmla="*/ 27 w 186"/>
                  <a:gd name="T41" fmla="*/ 104 h 106"/>
                  <a:gd name="T42" fmla="*/ 27 w 186"/>
                  <a:gd name="T43" fmla="*/ 104 h 106"/>
                  <a:gd name="T44" fmla="*/ 19 w 186"/>
                  <a:gd name="T45" fmla="*/ 96 h 106"/>
                  <a:gd name="T46" fmla="*/ 13 w 186"/>
                  <a:gd name="T47" fmla="*/ 87 h 106"/>
                  <a:gd name="T48" fmla="*/ 6 w 186"/>
                  <a:gd name="T49" fmla="*/ 77 h 106"/>
                  <a:gd name="T50" fmla="*/ 2 w 186"/>
                  <a:gd name="T51" fmla="*/ 68 h 106"/>
                  <a:gd name="T52" fmla="*/ 0 w 186"/>
                  <a:gd name="T53" fmla="*/ 70 h 106"/>
                  <a:gd name="T54" fmla="*/ 0 w 186"/>
                  <a:gd name="T55" fmla="*/ 74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6"/>
                  <a:gd name="T85" fmla="*/ 0 h 106"/>
                  <a:gd name="T86" fmla="*/ 186 w 186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4" name="Freeform 200">
                <a:extLst>
                  <a:ext uri="{FF2B5EF4-FFF2-40B4-BE49-F238E27FC236}">
                    <a16:creationId xmlns:a16="http://schemas.microsoft.com/office/drawing/2014/main" xmlns="" id="{C87B4D0F-0BAF-67EB-CD89-651A5FAD24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>
                  <a:gd name="T0" fmla="*/ 184 w 184"/>
                  <a:gd name="T1" fmla="*/ 11 h 106"/>
                  <a:gd name="T2" fmla="*/ 182 w 184"/>
                  <a:gd name="T3" fmla="*/ 7 h 106"/>
                  <a:gd name="T4" fmla="*/ 180 w 184"/>
                  <a:gd name="T5" fmla="*/ 2 h 106"/>
                  <a:gd name="T6" fmla="*/ 178 w 184"/>
                  <a:gd name="T7" fmla="*/ 2 h 106"/>
                  <a:gd name="T8" fmla="*/ 178 w 184"/>
                  <a:gd name="T9" fmla="*/ 0 h 106"/>
                  <a:gd name="T10" fmla="*/ 178 w 184"/>
                  <a:gd name="T11" fmla="*/ 0 h 106"/>
                  <a:gd name="T12" fmla="*/ 176 w 184"/>
                  <a:gd name="T13" fmla="*/ 0 h 106"/>
                  <a:gd name="T14" fmla="*/ 176 w 184"/>
                  <a:gd name="T15" fmla="*/ 0 h 106"/>
                  <a:gd name="T16" fmla="*/ 176 w 184"/>
                  <a:gd name="T17" fmla="*/ 0 h 106"/>
                  <a:gd name="T18" fmla="*/ 178 w 184"/>
                  <a:gd name="T19" fmla="*/ 7 h 106"/>
                  <a:gd name="T20" fmla="*/ 180 w 184"/>
                  <a:gd name="T21" fmla="*/ 17 h 106"/>
                  <a:gd name="T22" fmla="*/ 182 w 184"/>
                  <a:gd name="T23" fmla="*/ 15 h 106"/>
                  <a:gd name="T24" fmla="*/ 184 w 184"/>
                  <a:gd name="T25" fmla="*/ 11 h 106"/>
                  <a:gd name="T26" fmla="*/ 0 w 184"/>
                  <a:gd name="T27" fmla="*/ 70 h 106"/>
                  <a:gd name="T28" fmla="*/ 6 w 184"/>
                  <a:gd name="T29" fmla="*/ 81 h 106"/>
                  <a:gd name="T30" fmla="*/ 11 w 184"/>
                  <a:gd name="T31" fmla="*/ 89 h 106"/>
                  <a:gd name="T32" fmla="*/ 19 w 184"/>
                  <a:gd name="T33" fmla="*/ 98 h 106"/>
                  <a:gd name="T34" fmla="*/ 27 w 184"/>
                  <a:gd name="T35" fmla="*/ 106 h 106"/>
                  <a:gd name="T36" fmla="*/ 27 w 184"/>
                  <a:gd name="T37" fmla="*/ 104 h 106"/>
                  <a:gd name="T38" fmla="*/ 27 w 184"/>
                  <a:gd name="T39" fmla="*/ 104 h 106"/>
                  <a:gd name="T40" fmla="*/ 27 w 184"/>
                  <a:gd name="T41" fmla="*/ 104 h 106"/>
                  <a:gd name="T42" fmla="*/ 28 w 184"/>
                  <a:gd name="T43" fmla="*/ 102 h 106"/>
                  <a:gd name="T44" fmla="*/ 21 w 184"/>
                  <a:gd name="T45" fmla="*/ 95 h 106"/>
                  <a:gd name="T46" fmla="*/ 13 w 184"/>
                  <a:gd name="T47" fmla="*/ 85 h 106"/>
                  <a:gd name="T48" fmla="*/ 8 w 184"/>
                  <a:gd name="T49" fmla="*/ 76 h 106"/>
                  <a:gd name="T50" fmla="*/ 2 w 184"/>
                  <a:gd name="T51" fmla="*/ 64 h 106"/>
                  <a:gd name="T52" fmla="*/ 2 w 184"/>
                  <a:gd name="T53" fmla="*/ 68 h 106"/>
                  <a:gd name="T54" fmla="*/ 0 w 184"/>
                  <a:gd name="T55" fmla="*/ 7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4"/>
                  <a:gd name="T85" fmla="*/ 0 h 106"/>
                  <a:gd name="T86" fmla="*/ 184 w 184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5" name="Freeform 201">
                <a:extLst>
                  <a:ext uri="{FF2B5EF4-FFF2-40B4-BE49-F238E27FC236}">
                    <a16:creationId xmlns:a16="http://schemas.microsoft.com/office/drawing/2014/main" xmlns="" id="{68776E96-ED1B-395A-8A74-4F69348CDE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>
                  <a:gd name="T0" fmla="*/ 180 w 180"/>
                  <a:gd name="T1" fmla="*/ 76 h 165"/>
                  <a:gd name="T2" fmla="*/ 178 w 180"/>
                  <a:gd name="T3" fmla="*/ 68 h 165"/>
                  <a:gd name="T4" fmla="*/ 176 w 180"/>
                  <a:gd name="T5" fmla="*/ 61 h 165"/>
                  <a:gd name="T6" fmla="*/ 176 w 180"/>
                  <a:gd name="T7" fmla="*/ 61 h 165"/>
                  <a:gd name="T8" fmla="*/ 176 w 180"/>
                  <a:gd name="T9" fmla="*/ 61 h 165"/>
                  <a:gd name="T10" fmla="*/ 176 w 180"/>
                  <a:gd name="T11" fmla="*/ 61 h 165"/>
                  <a:gd name="T12" fmla="*/ 174 w 180"/>
                  <a:gd name="T13" fmla="*/ 61 h 165"/>
                  <a:gd name="T14" fmla="*/ 172 w 180"/>
                  <a:gd name="T15" fmla="*/ 61 h 165"/>
                  <a:gd name="T16" fmla="*/ 171 w 180"/>
                  <a:gd name="T17" fmla="*/ 59 h 165"/>
                  <a:gd name="T18" fmla="*/ 174 w 180"/>
                  <a:gd name="T19" fmla="*/ 70 h 165"/>
                  <a:gd name="T20" fmla="*/ 176 w 180"/>
                  <a:gd name="T21" fmla="*/ 80 h 165"/>
                  <a:gd name="T22" fmla="*/ 178 w 180"/>
                  <a:gd name="T23" fmla="*/ 78 h 165"/>
                  <a:gd name="T24" fmla="*/ 180 w 180"/>
                  <a:gd name="T25" fmla="*/ 76 h 165"/>
                  <a:gd name="T26" fmla="*/ 0 w 180"/>
                  <a:gd name="T27" fmla="*/ 129 h 165"/>
                  <a:gd name="T28" fmla="*/ 4 w 180"/>
                  <a:gd name="T29" fmla="*/ 138 h 165"/>
                  <a:gd name="T30" fmla="*/ 11 w 180"/>
                  <a:gd name="T31" fmla="*/ 148 h 165"/>
                  <a:gd name="T32" fmla="*/ 17 w 180"/>
                  <a:gd name="T33" fmla="*/ 157 h 165"/>
                  <a:gd name="T34" fmla="*/ 25 w 180"/>
                  <a:gd name="T35" fmla="*/ 165 h 165"/>
                  <a:gd name="T36" fmla="*/ 26 w 180"/>
                  <a:gd name="T37" fmla="*/ 163 h 165"/>
                  <a:gd name="T38" fmla="*/ 28 w 180"/>
                  <a:gd name="T39" fmla="*/ 163 h 165"/>
                  <a:gd name="T40" fmla="*/ 28 w 180"/>
                  <a:gd name="T41" fmla="*/ 163 h 165"/>
                  <a:gd name="T42" fmla="*/ 28 w 180"/>
                  <a:gd name="T43" fmla="*/ 161 h 165"/>
                  <a:gd name="T44" fmla="*/ 21 w 180"/>
                  <a:gd name="T45" fmla="*/ 154 h 165"/>
                  <a:gd name="T46" fmla="*/ 13 w 180"/>
                  <a:gd name="T47" fmla="*/ 144 h 165"/>
                  <a:gd name="T48" fmla="*/ 6 w 180"/>
                  <a:gd name="T49" fmla="*/ 135 h 165"/>
                  <a:gd name="T50" fmla="*/ 2 w 180"/>
                  <a:gd name="T51" fmla="*/ 123 h 165"/>
                  <a:gd name="T52" fmla="*/ 0 w 180"/>
                  <a:gd name="T53" fmla="*/ 125 h 165"/>
                  <a:gd name="T54" fmla="*/ 0 w 180"/>
                  <a:gd name="T55" fmla="*/ 129 h 165"/>
                  <a:gd name="T56" fmla="*/ 91 w 180"/>
                  <a:gd name="T57" fmla="*/ 0 h 165"/>
                  <a:gd name="T58" fmla="*/ 91 w 180"/>
                  <a:gd name="T59" fmla="*/ 0 h 165"/>
                  <a:gd name="T60" fmla="*/ 93 w 180"/>
                  <a:gd name="T61" fmla="*/ 2 h 165"/>
                  <a:gd name="T62" fmla="*/ 91 w 180"/>
                  <a:gd name="T63" fmla="*/ 2 h 165"/>
                  <a:gd name="T64" fmla="*/ 91 w 180"/>
                  <a:gd name="T65" fmla="*/ 2 h 165"/>
                  <a:gd name="T66" fmla="*/ 91 w 180"/>
                  <a:gd name="T67" fmla="*/ 0 h 165"/>
                  <a:gd name="T68" fmla="*/ 91 w 180"/>
                  <a:gd name="T69" fmla="*/ 0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165"/>
                  <a:gd name="T107" fmla="*/ 180 w 180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6" name="Freeform 202">
                <a:extLst>
                  <a:ext uri="{FF2B5EF4-FFF2-40B4-BE49-F238E27FC236}">
                    <a16:creationId xmlns:a16="http://schemas.microsoft.com/office/drawing/2014/main" xmlns="" id="{93B907F1-FF6B-4C4E-855E-40CE6BA33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>
                  <a:gd name="T0" fmla="*/ 178 w 178"/>
                  <a:gd name="T1" fmla="*/ 78 h 163"/>
                  <a:gd name="T2" fmla="*/ 176 w 178"/>
                  <a:gd name="T3" fmla="*/ 68 h 163"/>
                  <a:gd name="T4" fmla="*/ 174 w 178"/>
                  <a:gd name="T5" fmla="*/ 61 h 163"/>
                  <a:gd name="T6" fmla="*/ 172 w 178"/>
                  <a:gd name="T7" fmla="*/ 59 h 163"/>
                  <a:gd name="T8" fmla="*/ 169 w 178"/>
                  <a:gd name="T9" fmla="*/ 59 h 163"/>
                  <a:gd name="T10" fmla="*/ 172 w 178"/>
                  <a:gd name="T11" fmla="*/ 70 h 163"/>
                  <a:gd name="T12" fmla="*/ 174 w 178"/>
                  <a:gd name="T13" fmla="*/ 83 h 163"/>
                  <a:gd name="T14" fmla="*/ 176 w 178"/>
                  <a:gd name="T15" fmla="*/ 80 h 163"/>
                  <a:gd name="T16" fmla="*/ 178 w 178"/>
                  <a:gd name="T17" fmla="*/ 78 h 163"/>
                  <a:gd name="T18" fmla="*/ 0 w 178"/>
                  <a:gd name="T19" fmla="*/ 125 h 163"/>
                  <a:gd name="T20" fmla="*/ 6 w 178"/>
                  <a:gd name="T21" fmla="*/ 137 h 163"/>
                  <a:gd name="T22" fmla="*/ 11 w 178"/>
                  <a:gd name="T23" fmla="*/ 146 h 163"/>
                  <a:gd name="T24" fmla="*/ 19 w 178"/>
                  <a:gd name="T25" fmla="*/ 156 h 163"/>
                  <a:gd name="T26" fmla="*/ 26 w 178"/>
                  <a:gd name="T27" fmla="*/ 163 h 163"/>
                  <a:gd name="T28" fmla="*/ 28 w 178"/>
                  <a:gd name="T29" fmla="*/ 163 h 163"/>
                  <a:gd name="T30" fmla="*/ 28 w 178"/>
                  <a:gd name="T31" fmla="*/ 163 h 163"/>
                  <a:gd name="T32" fmla="*/ 28 w 178"/>
                  <a:gd name="T33" fmla="*/ 161 h 163"/>
                  <a:gd name="T34" fmla="*/ 30 w 178"/>
                  <a:gd name="T35" fmla="*/ 161 h 163"/>
                  <a:gd name="T36" fmla="*/ 21 w 178"/>
                  <a:gd name="T37" fmla="*/ 152 h 163"/>
                  <a:gd name="T38" fmla="*/ 13 w 178"/>
                  <a:gd name="T39" fmla="*/ 142 h 163"/>
                  <a:gd name="T40" fmla="*/ 7 w 178"/>
                  <a:gd name="T41" fmla="*/ 131 h 163"/>
                  <a:gd name="T42" fmla="*/ 2 w 178"/>
                  <a:gd name="T43" fmla="*/ 119 h 163"/>
                  <a:gd name="T44" fmla="*/ 2 w 178"/>
                  <a:gd name="T45" fmla="*/ 121 h 163"/>
                  <a:gd name="T46" fmla="*/ 2 w 178"/>
                  <a:gd name="T47" fmla="*/ 121 h 163"/>
                  <a:gd name="T48" fmla="*/ 2 w 178"/>
                  <a:gd name="T49" fmla="*/ 123 h 163"/>
                  <a:gd name="T50" fmla="*/ 0 w 178"/>
                  <a:gd name="T51" fmla="*/ 125 h 163"/>
                  <a:gd name="T52" fmla="*/ 91 w 178"/>
                  <a:gd name="T53" fmla="*/ 0 h 163"/>
                  <a:gd name="T54" fmla="*/ 93 w 178"/>
                  <a:gd name="T55" fmla="*/ 2 h 163"/>
                  <a:gd name="T56" fmla="*/ 93 w 178"/>
                  <a:gd name="T57" fmla="*/ 4 h 163"/>
                  <a:gd name="T58" fmla="*/ 93 w 178"/>
                  <a:gd name="T59" fmla="*/ 4 h 163"/>
                  <a:gd name="T60" fmla="*/ 91 w 178"/>
                  <a:gd name="T61" fmla="*/ 4 h 163"/>
                  <a:gd name="T62" fmla="*/ 91 w 178"/>
                  <a:gd name="T63" fmla="*/ 2 h 163"/>
                  <a:gd name="T64" fmla="*/ 91 w 178"/>
                  <a:gd name="T65" fmla="*/ 0 h 1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63"/>
                  <a:gd name="T101" fmla="*/ 178 w 178"/>
                  <a:gd name="T102" fmla="*/ 163 h 1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7" name="Freeform 203">
                <a:extLst>
                  <a:ext uri="{FF2B5EF4-FFF2-40B4-BE49-F238E27FC236}">
                    <a16:creationId xmlns:a16="http://schemas.microsoft.com/office/drawing/2014/main" xmlns="" id="{BD04736B-4A78-6420-7FE0-F1BF73F051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>
                  <a:gd name="T0" fmla="*/ 174 w 174"/>
                  <a:gd name="T1" fmla="*/ 78 h 159"/>
                  <a:gd name="T2" fmla="*/ 172 w 174"/>
                  <a:gd name="T3" fmla="*/ 68 h 159"/>
                  <a:gd name="T4" fmla="*/ 169 w 174"/>
                  <a:gd name="T5" fmla="*/ 57 h 159"/>
                  <a:gd name="T6" fmla="*/ 167 w 174"/>
                  <a:gd name="T7" fmla="*/ 57 h 159"/>
                  <a:gd name="T8" fmla="*/ 165 w 174"/>
                  <a:gd name="T9" fmla="*/ 55 h 159"/>
                  <a:gd name="T10" fmla="*/ 169 w 174"/>
                  <a:gd name="T11" fmla="*/ 68 h 159"/>
                  <a:gd name="T12" fmla="*/ 172 w 174"/>
                  <a:gd name="T13" fmla="*/ 83 h 159"/>
                  <a:gd name="T14" fmla="*/ 172 w 174"/>
                  <a:gd name="T15" fmla="*/ 81 h 159"/>
                  <a:gd name="T16" fmla="*/ 174 w 174"/>
                  <a:gd name="T17" fmla="*/ 78 h 159"/>
                  <a:gd name="T18" fmla="*/ 91 w 174"/>
                  <a:gd name="T19" fmla="*/ 0 h 159"/>
                  <a:gd name="T20" fmla="*/ 89 w 174"/>
                  <a:gd name="T21" fmla="*/ 0 h 159"/>
                  <a:gd name="T22" fmla="*/ 89 w 174"/>
                  <a:gd name="T23" fmla="*/ 0 h 159"/>
                  <a:gd name="T24" fmla="*/ 89 w 174"/>
                  <a:gd name="T25" fmla="*/ 2 h 159"/>
                  <a:gd name="T26" fmla="*/ 87 w 174"/>
                  <a:gd name="T27" fmla="*/ 4 h 159"/>
                  <a:gd name="T28" fmla="*/ 91 w 174"/>
                  <a:gd name="T29" fmla="*/ 4 h 159"/>
                  <a:gd name="T30" fmla="*/ 93 w 174"/>
                  <a:gd name="T31" fmla="*/ 4 h 159"/>
                  <a:gd name="T32" fmla="*/ 93 w 174"/>
                  <a:gd name="T33" fmla="*/ 2 h 159"/>
                  <a:gd name="T34" fmla="*/ 91 w 174"/>
                  <a:gd name="T35" fmla="*/ 0 h 159"/>
                  <a:gd name="T36" fmla="*/ 0 w 174"/>
                  <a:gd name="T37" fmla="*/ 121 h 159"/>
                  <a:gd name="T38" fmla="*/ 4 w 174"/>
                  <a:gd name="T39" fmla="*/ 133 h 159"/>
                  <a:gd name="T40" fmla="*/ 11 w 174"/>
                  <a:gd name="T41" fmla="*/ 142 h 159"/>
                  <a:gd name="T42" fmla="*/ 19 w 174"/>
                  <a:gd name="T43" fmla="*/ 152 h 159"/>
                  <a:gd name="T44" fmla="*/ 26 w 174"/>
                  <a:gd name="T45" fmla="*/ 159 h 159"/>
                  <a:gd name="T46" fmla="*/ 28 w 174"/>
                  <a:gd name="T47" fmla="*/ 159 h 159"/>
                  <a:gd name="T48" fmla="*/ 30 w 174"/>
                  <a:gd name="T49" fmla="*/ 157 h 159"/>
                  <a:gd name="T50" fmla="*/ 21 w 174"/>
                  <a:gd name="T51" fmla="*/ 150 h 159"/>
                  <a:gd name="T52" fmla="*/ 13 w 174"/>
                  <a:gd name="T53" fmla="*/ 138 h 159"/>
                  <a:gd name="T54" fmla="*/ 5 w 174"/>
                  <a:gd name="T55" fmla="*/ 127 h 159"/>
                  <a:gd name="T56" fmla="*/ 2 w 174"/>
                  <a:gd name="T57" fmla="*/ 116 h 159"/>
                  <a:gd name="T58" fmla="*/ 0 w 174"/>
                  <a:gd name="T59" fmla="*/ 117 h 159"/>
                  <a:gd name="T60" fmla="*/ 0 w 174"/>
                  <a:gd name="T61" fmla="*/ 119 h 159"/>
                  <a:gd name="T62" fmla="*/ 0 w 174"/>
                  <a:gd name="T63" fmla="*/ 119 h 159"/>
                  <a:gd name="T64" fmla="*/ 0 w 174"/>
                  <a:gd name="T65" fmla="*/ 121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159"/>
                  <a:gd name="T101" fmla="*/ 174 w 174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8" name="Freeform 204">
                <a:extLst>
                  <a:ext uri="{FF2B5EF4-FFF2-40B4-BE49-F238E27FC236}">
                    <a16:creationId xmlns:a16="http://schemas.microsoft.com/office/drawing/2014/main" xmlns="" id="{D5DBD040-7890-812E-CB13-1FFBF24DBC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>
                  <a:gd name="T0" fmla="*/ 172 w 172"/>
                  <a:gd name="T1" fmla="*/ 79 h 157"/>
                  <a:gd name="T2" fmla="*/ 170 w 172"/>
                  <a:gd name="T3" fmla="*/ 66 h 157"/>
                  <a:gd name="T4" fmla="*/ 167 w 172"/>
                  <a:gd name="T5" fmla="*/ 55 h 157"/>
                  <a:gd name="T6" fmla="*/ 165 w 172"/>
                  <a:gd name="T7" fmla="*/ 53 h 157"/>
                  <a:gd name="T8" fmla="*/ 161 w 172"/>
                  <a:gd name="T9" fmla="*/ 51 h 157"/>
                  <a:gd name="T10" fmla="*/ 167 w 172"/>
                  <a:gd name="T11" fmla="*/ 66 h 157"/>
                  <a:gd name="T12" fmla="*/ 170 w 172"/>
                  <a:gd name="T13" fmla="*/ 85 h 157"/>
                  <a:gd name="T14" fmla="*/ 172 w 172"/>
                  <a:gd name="T15" fmla="*/ 81 h 157"/>
                  <a:gd name="T16" fmla="*/ 172 w 172"/>
                  <a:gd name="T17" fmla="*/ 79 h 157"/>
                  <a:gd name="T18" fmla="*/ 91 w 172"/>
                  <a:gd name="T19" fmla="*/ 0 h 157"/>
                  <a:gd name="T20" fmla="*/ 91 w 172"/>
                  <a:gd name="T21" fmla="*/ 0 h 157"/>
                  <a:gd name="T22" fmla="*/ 89 w 172"/>
                  <a:gd name="T23" fmla="*/ 0 h 157"/>
                  <a:gd name="T24" fmla="*/ 87 w 172"/>
                  <a:gd name="T25" fmla="*/ 2 h 157"/>
                  <a:gd name="T26" fmla="*/ 87 w 172"/>
                  <a:gd name="T27" fmla="*/ 4 h 157"/>
                  <a:gd name="T28" fmla="*/ 91 w 172"/>
                  <a:gd name="T29" fmla="*/ 4 h 157"/>
                  <a:gd name="T30" fmla="*/ 97 w 172"/>
                  <a:gd name="T31" fmla="*/ 4 h 157"/>
                  <a:gd name="T32" fmla="*/ 97 w 172"/>
                  <a:gd name="T33" fmla="*/ 4 h 157"/>
                  <a:gd name="T34" fmla="*/ 97 w 172"/>
                  <a:gd name="T35" fmla="*/ 4 h 157"/>
                  <a:gd name="T36" fmla="*/ 95 w 172"/>
                  <a:gd name="T37" fmla="*/ 4 h 157"/>
                  <a:gd name="T38" fmla="*/ 95 w 172"/>
                  <a:gd name="T39" fmla="*/ 4 h 157"/>
                  <a:gd name="T40" fmla="*/ 93 w 172"/>
                  <a:gd name="T41" fmla="*/ 2 h 157"/>
                  <a:gd name="T42" fmla="*/ 91 w 172"/>
                  <a:gd name="T43" fmla="*/ 0 h 157"/>
                  <a:gd name="T44" fmla="*/ 0 w 172"/>
                  <a:gd name="T45" fmla="*/ 115 h 157"/>
                  <a:gd name="T46" fmla="*/ 5 w 172"/>
                  <a:gd name="T47" fmla="*/ 127 h 157"/>
                  <a:gd name="T48" fmla="*/ 11 w 172"/>
                  <a:gd name="T49" fmla="*/ 138 h 157"/>
                  <a:gd name="T50" fmla="*/ 19 w 172"/>
                  <a:gd name="T51" fmla="*/ 148 h 157"/>
                  <a:gd name="T52" fmla="*/ 28 w 172"/>
                  <a:gd name="T53" fmla="*/ 157 h 157"/>
                  <a:gd name="T54" fmla="*/ 30 w 172"/>
                  <a:gd name="T55" fmla="*/ 155 h 157"/>
                  <a:gd name="T56" fmla="*/ 32 w 172"/>
                  <a:gd name="T57" fmla="*/ 155 h 157"/>
                  <a:gd name="T58" fmla="*/ 23 w 172"/>
                  <a:gd name="T59" fmla="*/ 146 h 157"/>
                  <a:gd name="T60" fmla="*/ 13 w 172"/>
                  <a:gd name="T61" fmla="*/ 134 h 157"/>
                  <a:gd name="T62" fmla="*/ 7 w 172"/>
                  <a:gd name="T63" fmla="*/ 123 h 157"/>
                  <a:gd name="T64" fmla="*/ 2 w 172"/>
                  <a:gd name="T65" fmla="*/ 110 h 157"/>
                  <a:gd name="T66" fmla="*/ 2 w 172"/>
                  <a:gd name="T67" fmla="*/ 114 h 157"/>
                  <a:gd name="T68" fmla="*/ 0 w 172"/>
                  <a:gd name="T69" fmla="*/ 115 h 1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"/>
                  <a:gd name="T106" fmla="*/ 0 h 157"/>
                  <a:gd name="T107" fmla="*/ 172 w 172"/>
                  <a:gd name="T108" fmla="*/ 157 h 1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09" name="Freeform 205">
                <a:extLst>
                  <a:ext uri="{FF2B5EF4-FFF2-40B4-BE49-F238E27FC236}">
                    <a16:creationId xmlns:a16="http://schemas.microsoft.com/office/drawing/2014/main" xmlns="" id="{9ACB15F6-FFC0-676C-65BB-BB31F73F17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>
                  <a:gd name="T0" fmla="*/ 170 w 170"/>
                  <a:gd name="T1" fmla="*/ 79 h 153"/>
                  <a:gd name="T2" fmla="*/ 167 w 170"/>
                  <a:gd name="T3" fmla="*/ 64 h 153"/>
                  <a:gd name="T4" fmla="*/ 163 w 170"/>
                  <a:gd name="T5" fmla="*/ 51 h 153"/>
                  <a:gd name="T6" fmla="*/ 159 w 170"/>
                  <a:gd name="T7" fmla="*/ 49 h 153"/>
                  <a:gd name="T8" fmla="*/ 157 w 170"/>
                  <a:gd name="T9" fmla="*/ 47 h 153"/>
                  <a:gd name="T10" fmla="*/ 161 w 170"/>
                  <a:gd name="T11" fmla="*/ 57 h 153"/>
                  <a:gd name="T12" fmla="*/ 163 w 170"/>
                  <a:gd name="T13" fmla="*/ 66 h 153"/>
                  <a:gd name="T14" fmla="*/ 165 w 170"/>
                  <a:gd name="T15" fmla="*/ 76 h 153"/>
                  <a:gd name="T16" fmla="*/ 167 w 170"/>
                  <a:gd name="T17" fmla="*/ 85 h 153"/>
                  <a:gd name="T18" fmla="*/ 168 w 170"/>
                  <a:gd name="T19" fmla="*/ 81 h 153"/>
                  <a:gd name="T20" fmla="*/ 170 w 170"/>
                  <a:gd name="T21" fmla="*/ 79 h 153"/>
                  <a:gd name="T22" fmla="*/ 91 w 170"/>
                  <a:gd name="T23" fmla="*/ 0 h 153"/>
                  <a:gd name="T24" fmla="*/ 89 w 170"/>
                  <a:gd name="T25" fmla="*/ 0 h 153"/>
                  <a:gd name="T26" fmla="*/ 85 w 170"/>
                  <a:gd name="T27" fmla="*/ 0 h 153"/>
                  <a:gd name="T28" fmla="*/ 85 w 170"/>
                  <a:gd name="T29" fmla="*/ 2 h 153"/>
                  <a:gd name="T30" fmla="*/ 85 w 170"/>
                  <a:gd name="T31" fmla="*/ 4 h 153"/>
                  <a:gd name="T32" fmla="*/ 91 w 170"/>
                  <a:gd name="T33" fmla="*/ 4 h 153"/>
                  <a:gd name="T34" fmla="*/ 96 w 170"/>
                  <a:gd name="T35" fmla="*/ 4 h 153"/>
                  <a:gd name="T36" fmla="*/ 95 w 170"/>
                  <a:gd name="T37" fmla="*/ 2 h 153"/>
                  <a:gd name="T38" fmla="*/ 95 w 170"/>
                  <a:gd name="T39" fmla="*/ 2 h 153"/>
                  <a:gd name="T40" fmla="*/ 93 w 170"/>
                  <a:gd name="T41" fmla="*/ 2 h 153"/>
                  <a:gd name="T42" fmla="*/ 93 w 170"/>
                  <a:gd name="T43" fmla="*/ 2 h 153"/>
                  <a:gd name="T44" fmla="*/ 93 w 170"/>
                  <a:gd name="T45" fmla="*/ 0 h 153"/>
                  <a:gd name="T46" fmla="*/ 91 w 170"/>
                  <a:gd name="T47" fmla="*/ 0 h 153"/>
                  <a:gd name="T48" fmla="*/ 0 w 170"/>
                  <a:gd name="T49" fmla="*/ 112 h 153"/>
                  <a:gd name="T50" fmla="*/ 3 w 170"/>
                  <a:gd name="T51" fmla="*/ 123 h 153"/>
                  <a:gd name="T52" fmla="*/ 11 w 170"/>
                  <a:gd name="T53" fmla="*/ 134 h 153"/>
                  <a:gd name="T54" fmla="*/ 19 w 170"/>
                  <a:gd name="T55" fmla="*/ 146 h 153"/>
                  <a:gd name="T56" fmla="*/ 28 w 170"/>
                  <a:gd name="T57" fmla="*/ 153 h 153"/>
                  <a:gd name="T58" fmla="*/ 30 w 170"/>
                  <a:gd name="T59" fmla="*/ 153 h 153"/>
                  <a:gd name="T60" fmla="*/ 32 w 170"/>
                  <a:gd name="T61" fmla="*/ 151 h 153"/>
                  <a:gd name="T62" fmla="*/ 21 w 170"/>
                  <a:gd name="T63" fmla="*/ 142 h 153"/>
                  <a:gd name="T64" fmla="*/ 13 w 170"/>
                  <a:gd name="T65" fmla="*/ 132 h 153"/>
                  <a:gd name="T66" fmla="*/ 5 w 170"/>
                  <a:gd name="T67" fmla="*/ 119 h 153"/>
                  <a:gd name="T68" fmla="*/ 2 w 170"/>
                  <a:gd name="T69" fmla="*/ 106 h 153"/>
                  <a:gd name="T70" fmla="*/ 0 w 170"/>
                  <a:gd name="T71" fmla="*/ 108 h 153"/>
                  <a:gd name="T72" fmla="*/ 0 w 170"/>
                  <a:gd name="T73" fmla="*/ 112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0"/>
                  <a:gd name="T112" fmla="*/ 0 h 153"/>
                  <a:gd name="T113" fmla="*/ 170 w 170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0" name="Freeform 206">
                <a:extLst>
                  <a:ext uri="{FF2B5EF4-FFF2-40B4-BE49-F238E27FC236}">
                    <a16:creationId xmlns:a16="http://schemas.microsoft.com/office/drawing/2014/main" xmlns="" id="{F160ECF2-9838-6D06-6410-2E37F35BC2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>
                  <a:gd name="T0" fmla="*/ 168 w 168"/>
                  <a:gd name="T1" fmla="*/ 81 h 151"/>
                  <a:gd name="T2" fmla="*/ 165 w 168"/>
                  <a:gd name="T3" fmla="*/ 62 h 151"/>
                  <a:gd name="T4" fmla="*/ 159 w 168"/>
                  <a:gd name="T5" fmla="*/ 47 h 151"/>
                  <a:gd name="T6" fmla="*/ 157 w 168"/>
                  <a:gd name="T7" fmla="*/ 45 h 151"/>
                  <a:gd name="T8" fmla="*/ 153 w 168"/>
                  <a:gd name="T9" fmla="*/ 43 h 151"/>
                  <a:gd name="T10" fmla="*/ 157 w 168"/>
                  <a:gd name="T11" fmla="*/ 53 h 151"/>
                  <a:gd name="T12" fmla="*/ 161 w 168"/>
                  <a:gd name="T13" fmla="*/ 62 h 151"/>
                  <a:gd name="T14" fmla="*/ 163 w 168"/>
                  <a:gd name="T15" fmla="*/ 74 h 151"/>
                  <a:gd name="T16" fmla="*/ 165 w 168"/>
                  <a:gd name="T17" fmla="*/ 85 h 151"/>
                  <a:gd name="T18" fmla="*/ 165 w 168"/>
                  <a:gd name="T19" fmla="*/ 85 h 151"/>
                  <a:gd name="T20" fmla="*/ 165 w 168"/>
                  <a:gd name="T21" fmla="*/ 85 h 151"/>
                  <a:gd name="T22" fmla="*/ 167 w 168"/>
                  <a:gd name="T23" fmla="*/ 83 h 151"/>
                  <a:gd name="T24" fmla="*/ 168 w 168"/>
                  <a:gd name="T25" fmla="*/ 81 h 151"/>
                  <a:gd name="T26" fmla="*/ 95 w 168"/>
                  <a:gd name="T27" fmla="*/ 0 h 151"/>
                  <a:gd name="T28" fmla="*/ 89 w 168"/>
                  <a:gd name="T29" fmla="*/ 0 h 151"/>
                  <a:gd name="T30" fmla="*/ 85 w 168"/>
                  <a:gd name="T31" fmla="*/ 0 h 151"/>
                  <a:gd name="T32" fmla="*/ 85 w 168"/>
                  <a:gd name="T33" fmla="*/ 2 h 151"/>
                  <a:gd name="T34" fmla="*/ 85 w 168"/>
                  <a:gd name="T35" fmla="*/ 3 h 151"/>
                  <a:gd name="T36" fmla="*/ 93 w 168"/>
                  <a:gd name="T37" fmla="*/ 3 h 151"/>
                  <a:gd name="T38" fmla="*/ 100 w 168"/>
                  <a:gd name="T39" fmla="*/ 5 h 151"/>
                  <a:gd name="T40" fmla="*/ 96 w 168"/>
                  <a:gd name="T41" fmla="*/ 2 h 151"/>
                  <a:gd name="T42" fmla="*/ 95 w 168"/>
                  <a:gd name="T43" fmla="*/ 0 h 151"/>
                  <a:gd name="T44" fmla="*/ 0 w 168"/>
                  <a:gd name="T45" fmla="*/ 106 h 151"/>
                  <a:gd name="T46" fmla="*/ 5 w 168"/>
                  <a:gd name="T47" fmla="*/ 119 h 151"/>
                  <a:gd name="T48" fmla="*/ 11 w 168"/>
                  <a:gd name="T49" fmla="*/ 130 h 151"/>
                  <a:gd name="T50" fmla="*/ 21 w 168"/>
                  <a:gd name="T51" fmla="*/ 142 h 151"/>
                  <a:gd name="T52" fmla="*/ 30 w 168"/>
                  <a:gd name="T53" fmla="*/ 151 h 151"/>
                  <a:gd name="T54" fmla="*/ 32 w 168"/>
                  <a:gd name="T55" fmla="*/ 149 h 151"/>
                  <a:gd name="T56" fmla="*/ 32 w 168"/>
                  <a:gd name="T57" fmla="*/ 149 h 151"/>
                  <a:gd name="T58" fmla="*/ 32 w 168"/>
                  <a:gd name="T59" fmla="*/ 149 h 151"/>
                  <a:gd name="T60" fmla="*/ 34 w 168"/>
                  <a:gd name="T61" fmla="*/ 149 h 151"/>
                  <a:gd name="T62" fmla="*/ 22 w 168"/>
                  <a:gd name="T63" fmla="*/ 140 h 151"/>
                  <a:gd name="T64" fmla="*/ 13 w 168"/>
                  <a:gd name="T65" fmla="*/ 129 h 151"/>
                  <a:gd name="T66" fmla="*/ 7 w 168"/>
                  <a:gd name="T67" fmla="*/ 115 h 151"/>
                  <a:gd name="T68" fmla="*/ 3 w 168"/>
                  <a:gd name="T69" fmla="*/ 100 h 151"/>
                  <a:gd name="T70" fmla="*/ 2 w 168"/>
                  <a:gd name="T71" fmla="*/ 104 h 151"/>
                  <a:gd name="T72" fmla="*/ 0 w 168"/>
                  <a:gd name="T73" fmla="*/ 106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51"/>
                  <a:gd name="T113" fmla="*/ 168 w 168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1" name="Freeform 207">
                <a:extLst>
                  <a:ext uri="{FF2B5EF4-FFF2-40B4-BE49-F238E27FC236}">
                    <a16:creationId xmlns:a16="http://schemas.microsoft.com/office/drawing/2014/main" xmlns="" id="{A3752371-C9E1-199B-96CA-4C7187FCA0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>
                  <a:gd name="T0" fmla="*/ 165 w 165"/>
                  <a:gd name="T1" fmla="*/ 81 h 147"/>
                  <a:gd name="T2" fmla="*/ 163 w 165"/>
                  <a:gd name="T3" fmla="*/ 72 h 147"/>
                  <a:gd name="T4" fmla="*/ 161 w 165"/>
                  <a:gd name="T5" fmla="*/ 62 h 147"/>
                  <a:gd name="T6" fmla="*/ 159 w 165"/>
                  <a:gd name="T7" fmla="*/ 53 h 147"/>
                  <a:gd name="T8" fmla="*/ 155 w 165"/>
                  <a:gd name="T9" fmla="*/ 43 h 147"/>
                  <a:gd name="T10" fmla="*/ 151 w 165"/>
                  <a:gd name="T11" fmla="*/ 41 h 147"/>
                  <a:gd name="T12" fmla="*/ 148 w 165"/>
                  <a:gd name="T13" fmla="*/ 39 h 147"/>
                  <a:gd name="T14" fmla="*/ 153 w 165"/>
                  <a:gd name="T15" fmla="*/ 49 h 147"/>
                  <a:gd name="T16" fmla="*/ 157 w 165"/>
                  <a:gd name="T17" fmla="*/ 58 h 147"/>
                  <a:gd name="T18" fmla="*/ 159 w 165"/>
                  <a:gd name="T19" fmla="*/ 70 h 147"/>
                  <a:gd name="T20" fmla="*/ 161 w 165"/>
                  <a:gd name="T21" fmla="*/ 83 h 147"/>
                  <a:gd name="T22" fmla="*/ 161 w 165"/>
                  <a:gd name="T23" fmla="*/ 83 h 147"/>
                  <a:gd name="T24" fmla="*/ 161 w 165"/>
                  <a:gd name="T25" fmla="*/ 85 h 147"/>
                  <a:gd name="T26" fmla="*/ 163 w 165"/>
                  <a:gd name="T27" fmla="*/ 83 h 147"/>
                  <a:gd name="T28" fmla="*/ 165 w 165"/>
                  <a:gd name="T29" fmla="*/ 81 h 147"/>
                  <a:gd name="T30" fmla="*/ 94 w 165"/>
                  <a:gd name="T31" fmla="*/ 0 h 147"/>
                  <a:gd name="T32" fmla="*/ 89 w 165"/>
                  <a:gd name="T33" fmla="*/ 0 h 147"/>
                  <a:gd name="T34" fmla="*/ 83 w 165"/>
                  <a:gd name="T35" fmla="*/ 0 h 147"/>
                  <a:gd name="T36" fmla="*/ 83 w 165"/>
                  <a:gd name="T37" fmla="*/ 0 h 147"/>
                  <a:gd name="T38" fmla="*/ 81 w 165"/>
                  <a:gd name="T39" fmla="*/ 1 h 147"/>
                  <a:gd name="T40" fmla="*/ 81 w 165"/>
                  <a:gd name="T41" fmla="*/ 1 h 147"/>
                  <a:gd name="T42" fmla="*/ 81 w 165"/>
                  <a:gd name="T43" fmla="*/ 3 h 147"/>
                  <a:gd name="T44" fmla="*/ 93 w 165"/>
                  <a:gd name="T45" fmla="*/ 3 h 147"/>
                  <a:gd name="T46" fmla="*/ 102 w 165"/>
                  <a:gd name="T47" fmla="*/ 5 h 147"/>
                  <a:gd name="T48" fmla="*/ 98 w 165"/>
                  <a:gd name="T49" fmla="*/ 3 h 147"/>
                  <a:gd name="T50" fmla="*/ 94 w 165"/>
                  <a:gd name="T51" fmla="*/ 0 h 147"/>
                  <a:gd name="T52" fmla="*/ 0 w 165"/>
                  <a:gd name="T53" fmla="*/ 102 h 147"/>
                  <a:gd name="T54" fmla="*/ 3 w 165"/>
                  <a:gd name="T55" fmla="*/ 115 h 147"/>
                  <a:gd name="T56" fmla="*/ 11 w 165"/>
                  <a:gd name="T57" fmla="*/ 128 h 147"/>
                  <a:gd name="T58" fmla="*/ 19 w 165"/>
                  <a:gd name="T59" fmla="*/ 138 h 147"/>
                  <a:gd name="T60" fmla="*/ 30 w 165"/>
                  <a:gd name="T61" fmla="*/ 147 h 147"/>
                  <a:gd name="T62" fmla="*/ 30 w 165"/>
                  <a:gd name="T63" fmla="*/ 147 h 147"/>
                  <a:gd name="T64" fmla="*/ 30 w 165"/>
                  <a:gd name="T65" fmla="*/ 147 h 147"/>
                  <a:gd name="T66" fmla="*/ 32 w 165"/>
                  <a:gd name="T67" fmla="*/ 147 h 147"/>
                  <a:gd name="T68" fmla="*/ 34 w 165"/>
                  <a:gd name="T69" fmla="*/ 146 h 147"/>
                  <a:gd name="T70" fmla="*/ 22 w 165"/>
                  <a:gd name="T71" fmla="*/ 136 h 147"/>
                  <a:gd name="T72" fmla="*/ 13 w 165"/>
                  <a:gd name="T73" fmla="*/ 125 h 147"/>
                  <a:gd name="T74" fmla="*/ 7 w 165"/>
                  <a:gd name="T75" fmla="*/ 111 h 147"/>
                  <a:gd name="T76" fmla="*/ 1 w 165"/>
                  <a:gd name="T77" fmla="*/ 96 h 147"/>
                  <a:gd name="T78" fmla="*/ 1 w 165"/>
                  <a:gd name="T79" fmla="*/ 98 h 147"/>
                  <a:gd name="T80" fmla="*/ 0 w 165"/>
                  <a:gd name="T81" fmla="*/ 102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47"/>
                  <a:gd name="T125" fmla="*/ 165 w 165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2" name="Freeform 208">
                <a:extLst>
                  <a:ext uri="{FF2B5EF4-FFF2-40B4-BE49-F238E27FC236}">
                    <a16:creationId xmlns:a16="http://schemas.microsoft.com/office/drawing/2014/main" xmlns="" id="{26D502EF-230F-B7F2-8058-6ED25C40C1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>
                  <a:gd name="T0" fmla="*/ 162 w 162"/>
                  <a:gd name="T1" fmla="*/ 82 h 146"/>
                  <a:gd name="T2" fmla="*/ 160 w 162"/>
                  <a:gd name="T3" fmla="*/ 71 h 146"/>
                  <a:gd name="T4" fmla="*/ 158 w 162"/>
                  <a:gd name="T5" fmla="*/ 59 h 146"/>
                  <a:gd name="T6" fmla="*/ 154 w 162"/>
                  <a:gd name="T7" fmla="*/ 50 h 146"/>
                  <a:gd name="T8" fmla="*/ 150 w 162"/>
                  <a:gd name="T9" fmla="*/ 40 h 146"/>
                  <a:gd name="T10" fmla="*/ 148 w 162"/>
                  <a:gd name="T11" fmla="*/ 38 h 146"/>
                  <a:gd name="T12" fmla="*/ 147 w 162"/>
                  <a:gd name="T13" fmla="*/ 36 h 146"/>
                  <a:gd name="T14" fmla="*/ 145 w 162"/>
                  <a:gd name="T15" fmla="*/ 36 h 146"/>
                  <a:gd name="T16" fmla="*/ 143 w 162"/>
                  <a:gd name="T17" fmla="*/ 35 h 146"/>
                  <a:gd name="T18" fmla="*/ 148 w 162"/>
                  <a:gd name="T19" fmla="*/ 44 h 146"/>
                  <a:gd name="T20" fmla="*/ 154 w 162"/>
                  <a:gd name="T21" fmla="*/ 55 h 146"/>
                  <a:gd name="T22" fmla="*/ 156 w 162"/>
                  <a:gd name="T23" fmla="*/ 69 h 146"/>
                  <a:gd name="T24" fmla="*/ 158 w 162"/>
                  <a:gd name="T25" fmla="*/ 82 h 146"/>
                  <a:gd name="T26" fmla="*/ 158 w 162"/>
                  <a:gd name="T27" fmla="*/ 84 h 146"/>
                  <a:gd name="T28" fmla="*/ 158 w 162"/>
                  <a:gd name="T29" fmla="*/ 86 h 146"/>
                  <a:gd name="T30" fmla="*/ 158 w 162"/>
                  <a:gd name="T31" fmla="*/ 86 h 146"/>
                  <a:gd name="T32" fmla="*/ 158 w 162"/>
                  <a:gd name="T33" fmla="*/ 86 h 146"/>
                  <a:gd name="T34" fmla="*/ 160 w 162"/>
                  <a:gd name="T35" fmla="*/ 84 h 146"/>
                  <a:gd name="T36" fmla="*/ 162 w 162"/>
                  <a:gd name="T37" fmla="*/ 82 h 146"/>
                  <a:gd name="T38" fmla="*/ 162 w 162"/>
                  <a:gd name="T39" fmla="*/ 82 h 146"/>
                  <a:gd name="T40" fmla="*/ 162 w 162"/>
                  <a:gd name="T41" fmla="*/ 82 h 146"/>
                  <a:gd name="T42" fmla="*/ 97 w 162"/>
                  <a:gd name="T43" fmla="*/ 2 h 146"/>
                  <a:gd name="T44" fmla="*/ 90 w 162"/>
                  <a:gd name="T45" fmla="*/ 0 h 146"/>
                  <a:gd name="T46" fmla="*/ 82 w 162"/>
                  <a:gd name="T47" fmla="*/ 0 h 146"/>
                  <a:gd name="T48" fmla="*/ 80 w 162"/>
                  <a:gd name="T49" fmla="*/ 0 h 146"/>
                  <a:gd name="T50" fmla="*/ 80 w 162"/>
                  <a:gd name="T51" fmla="*/ 0 h 146"/>
                  <a:gd name="T52" fmla="*/ 80 w 162"/>
                  <a:gd name="T53" fmla="*/ 2 h 146"/>
                  <a:gd name="T54" fmla="*/ 80 w 162"/>
                  <a:gd name="T55" fmla="*/ 4 h 146"/>
                  <a:gd name="T56" fmla="*/ 80 w 162"/>
                  <a:gd name="T57" fmla="*/ 4 h 146"/>
                  <a:gd name="T58" fmla="*/ 80 w 162"/>
                  <a:gd name="T59" fmla="*/ 4 h 146"/>
                  <a:gd name="T60" fmla="*/ 93 w 162"/>
                  <a:gd name="T61" fmla="*/ 4 h 146"/>
                  <a:gd name="T62" fmla="*/ 105 w 162"/>
                  <a:gd name="T63" fmla="*/ 8 h 146"/>
                  <a:gd name="T64" fmla="*/ 101 w 162"/>
                  <a:gd name="T65" fmla="*/ 4 h 146"/>
                  <a:gd name="T66" fmla="*/ 97 w 162"/>
                  <a:gd name="T67" fmla="*/ 2 h 146"/>
                  <a:gd name="T68" fmla="*/ 0 w 162"/>
                  <a:gd name="T69" fmla="*/ 97 h 146"/>
                  <a:gd name="T70" fmla="*/ 4 w 162"/>
                  <a:gd name="T71" fmla="*/ 112 h 146"/>
                  <a:gd name="T72" fmla="*/ 10 w 162"/>
                  <a:gd name="T73" fmla="*/ 126 h 146"/>
                  <a:gd name="T74" fmla="*/ 19 w 162"/>
                  <a:gd name="T75" fmla="*/ 137 h 146"/>
                  <a:gd name="T76" fmla="*/ 31 w 162"/>
                  <a:gd name="T77" fmla="*/ 146 h 146"/>
                  <a:gd name="T78" fmla="*/ 31 w 162"/>
                  <a:gd name="T79" fmla="*/ 145 h 146"/>
                  <a:gd name="T80" fmla="*/ 33 w 162"/>
                  <a:gd name="T81" fmla="*/ 145 h 146"/>
                  <a:gd name="T82" fmla="*/ 21 w 162"/>
                  <a:gd name="T83" fmla="*/ 133 h 146"/>
                  <a:gd name="T84" fmla="*/ 14 w 162"/>
                  <a:gd name="T85" fmla="*/ 122 h 146"/>
                  <a:gd name="T86" fmla="*/ 6 w 162"/>
                  <a:gd name="T87" fmla="*/ 107 h 146"/>
                  <a:gd name="T88" fmla="*/ 2 w 162"/>
                  <a:gd name="T89" fmla="*/ 91 h 146"/>
                  <a:gd name="T90" fmla="*/ 0 w 162"/>
                  <a:gd name="T91" fmla="*/ 95 h 146"/>
                  <a:gd name="T92" fmla="*/ 0 w 162"/>
                  <a:gd name="T93" fmla="*/ 97 h 1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"/>
                  <a:gd name="T142" fmla="*/ 0 h 146"/>
                  <a:gd name="T143" fmla="*/ 162 w 162"/>
                  <a:gd name="T144" fmla="*/ 146 h 1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3" name="Freeform 209">
                <a:extLst>
                  <a:ext uri="{FF2B5EF4-FFF2-40B4-BE49-F238E27FC236}">
                    <a16:creationId xmlns:a16="http://schemas.microsoft.com/office/drawing/2014/main" xmlns="" id="{BA5063A5-2F47-EABE-81EA-74F37E95A5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>
                  <a:gd name="T0" fmla="*/ 160 w 160"/>
                  <a:gd name="T1" fmla="*/ 80 h 143"/>
                  <a:gd name="T2" fmla="*/ 158 w 160"/>
                  <a:gd name="T3" fmla="*/ 67 h 143"/>
                  <a:gd name="T4" fmla="*/ 156 w 160"/>
                  <a:gd name="T5" fmla="*/ 55 h 143"/>
                  <a:gd name="T6" fmla="*/ 152 w 160"/>
                  <a:gd name="T7" fmla="*/ 46 h 143"/>
                  <a:gd name="T8" fmla="*/ 147 w 160"/>
                  <a:gd name="T9" fmla="*/ 36 h 143"/>
                  <a:gd name="T10" fmla="*/ 147 w 160"/>
                  <a:gd name="T11" fmla="*/ 34 h 143"/>
                  <a:gd name="T12" fmla="*/ 147 w 160"/>
                  <a:gd name="T13" fmla="*/ 34 h 143"/>
                  <a:gd name="T14" fmla="*/ 141 w 160"/>
                  <a:gd name="T15" fmla="*/ 33 h 143"/>
                  <a:gd name="T16" fmla="*/ 137 w 160"/>
                  <a:gd name="T17" fmla="*/ 29 h 143"/>
                  <a:gd name="T18" fmla="*/ 145 w 160"/>
                  <a:gd name="T19" fmla="*/ 40 h 143"/>
                  <a:gd name="T20" fmla="*/ 150 w 160"/>
                  <a:gd name="T21" fmla="*/ 52 h 143"/>
                  <a:gd name="T22" fmla="*/ 154 w 160"/>
                  <a:gd name="T23" fmla="*/ 65 h 143"/>
                  <a:gd name="T24" fmla="*/ 156 w 160"/>
                  <a:gd name="T25" fmla="*/ 80 h 143"/>
                  <a:gd name="T26" fmla="*/ 156 w 160"/>
                  <a:gd name="T27" fmla="*/ 82 h 143"/>
                  <a:gd name="T28" fmla="*/ 156 w 160"/>
                  <a:gd name="T29" fmla="*/ 86 h 143"/>
                  <a:gd name="T30" fmla="*/ 156 w 160"/>
                  <a:gd name="T31" fmla="*/ 86 h 143"/>
                  <a:gd name="T32" fmla="*/ 158 w 160"/>
                  <a:gd name="T33" fmla="*/ 84 h 143"/>
                  <a:gd name="T34" fmla="*/ 158 w 160"/>
                  <a:gd name="T35" fmla="*/ 84 h 143"/>
                  <a:gd name="T36" fmla="*/ 160 w 160"/>
                  <a:gd name="T37" fmla="*/ 82 h 143"/>
                  <a:gd name="T38" fmla="*/ 160 w 160"/>
                  <a:gd name="T39" fmla="*/ 80 h 143"/>
                  <a:gd name="T40" fmla="*/ 160 w 160"/>
                  <a:gd name="T41" fmla="*/ 80 h 143"/>
                  <a:gd name="T42" fmla="*/ 101 w 160"/>
                  <a:gd name="T43" fmla="*/ 2 h 143"/>
                  <a:gd name="T44" fmla="*/ 92 w 160"/>
                  <a:gd name="T45" fmla="*/ 0 h 143"/>
                  <a:gd name="T46" fmla="*/ 80 w 160"/>
                  <a:gd name="T47" fmla="*/ 0 h 143"/>
                  <a:gd name="T48" fmla="*/ 80 w 160"/>
                  <a:gd name="T49" fmla="*/ 2 h 143"/>
                  <a:gd name="T50" fmla="*/ 78 w 160"/>
                  <a:gd name="T51" fmla="*/ 4 h 143"/>
                  <a:gd name="T52" fmla="*/ 78 w 160"/>
                  <a:gd name="T53" fmla="*/ 4 h 143"/>
                  <a:gd name="T54" fmla="*/ 80 w 160"/>
                  <a:gd name="T55" fmla="*/ 4 h 143"/>
                  <a:gd name="T56" fmla="*/ 95 w 160"/>
                  <a:gd name="T57" fmla="*/ 4 h 143"/>
                  <a:gd name="T58" fmla="*/ 110 w 160"/>
                  <a:gd name="T59" fmla="*/ 10 h 143"/>
                  <a:gd name="T60" fmla="*/ 107 w 160"/>
                  <a:gd name="T61" fmla="*/ 6 h 143"/>
                  <a:gd name="T62" fmla="*/ 101 w 160"/>
                  <a:gd name="T63" fmla="*/ 2 h 143"/>
                  <a:gd name="T64" fmla="*/ 0 w 160"/>
                  <a:gd name="T65" fmla="*/ 93 h 143"/>
                  <a:gd name="T66" fmla="*/ 6 w 160"/>
                  <a:gd name="T67" fmla="*/ 108 h 143"/>
                  <a:gd name="T68" fmla="*/ 12 w 160"/>
                  <a:gd name="T69" fmla="*/ 122 h 143"/>
                  <a:gd name="T70" fmla="*/ 21 w 160"/>
                  <a:gd name="T71" fmla="*/ 133 h 143"/>
                  <a:gd name="T72" fmla="*/ 33 w 160"/>
                  <a:gd name="T73" fmla="*/ 143 h 143"/>
                  <a:gd name="T74" fmla="*/ 33 w 160"/>
                  <a:gd name="T75" fmla="*/ 143 h 143"/>
                  <a:gd name="T76" fmla="*/ 35 w 160"/>
                  <a:gd name="T77" fmla="*/ 141 h 143"/>
                  <a:gd name="T78" fmla="*/ 23 w 160"/>
                  <a:gd name="T79" fmla="*/ 129 h 143"/>
                  <a:gd name="T80" fmla="*/ 14 w 160"/>
                  <a:gd name="T81" fmla="*/ 118 h 143"/>
                  <a:gd name="T82" fmla="*/ 8 w 160"/>
                  <a:gd name="T83" fmla="*/ 103 h 143"/>
                  <a:gd name="T84" fmla="*/ 4 w 160"/>
                  <a:gd name="T85" fmla="*/ 86 h 143"/>
                  <a:gd name="T86" fmla="*/ 4 w 160"/>
                  <a:gd name="T87" fmla="*/ 86 h 143"/>
                  <a:gd name="T88" fmla="*/ 4 w 160"/>
                  <a:gd name="T89" fmla="*/ 88 h 143"/>
                  <a:gd name="T90" fmla="*/ 2 w 160"/>
                  <a:gd name="T91" fmla="*/ 89 h 143"/>
                  <a:gd name="T92" fmla="*/ 0 w 160"/>
                  <a:gd name="T93" fmla="*/ 93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43"/>
                  <a:gd name="T143" fmla="*/ 160 w 160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4" name="Freeform 210">
                <a:extLst>
                  <a:ext uri="{FF2B5EF4-FFF2-40B4-BE49-F238E27FC236}">
                    <a16:creationId xmlns:a16="http://schemas.microsoft.com/office/drawing/2014/main" xmlns="" id="{D7981B22-D12B-6601-85A1-1BA3787C27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>
                  <a:gd name="T0" fmla="*/ 156 w 156"/>
                  <a:gd name="T1" fmla="*/ 78 h 141"/>
                  <a:gd name="T2" fmla="*/ 154 w 156"/>
                  <a:gd name="T3" fmla="*/ 65 h 141"/>
                  <a:gd name="T4" fmla="*/ 152 w 156"/>
                  <a:gd name="T5" fmla="*/ 51 h 141"/>
                  <a:gd name="T6" fmla="*/ 146 w 156"/>
                  <a:gd name="T7" fmla="*/ 40 h 141"/>
                  <a:gd name="T8" fmla="*/ 141 w 156"/>
                  <a:gd name="T9" fmla="*/ 31 h 141"/>
                  <a:gd name="T10" fmla="*/ 122 w 156"/>
                  <a:gd name="T11" fmla="*/ 17 h 141"/>
                  <a:gd name="T12" fmla="*/ 103 w 156"/>
                  <a:gd name="T13" fmla="*/ 4 h 141"/>
                  <a:gd name="T14" fmla="*/ 91 w 156"/>
                  <a:gd name="T15" fmla="*/ 0 h 141"/>
                  <a:gd name="T16" fmla="*/ 78 w 156"/>
                  <a:gd name="T17" fmla="*/ 0 h 141"/>
                  <a:gd name="T18" fmla="*/ 78 w 156"/>
                  <a:gd name="T19" fmla="*/ 0 h 141"/>
                  <a:gd name="T20" fmla="*/ 78 w 156"/>
                  <a:gd name="T21" fmla="*/ 0 h 141"/>
                  <a:gd name="T22" fmla="*/ 76 w 156"/>
                  <a:gd name="T23" fmla="*/ 0 h 141"/>
                  <a:gd name="T24" fmla="*/ 76 w 156"/>
                  <a:gd name="T25" fmla="*/ 2 h 141"/>
                  <a:gd name="T26" fmla="*/ 76 w 156"/>
                  <a:gd name="T27" fmla="*/ 2 h 141"/>
                  <a:gd name="T28" fmla="*/ 76 w 156"/>
                  <a:gd name="T29" fmla="*/ 4 h 141"/>
                  <a:gd name="T30" fmla="*/ 76 w 156"/>
                  <a:gd name="T31" fmla="*/ 4 h 141"/>
                  <a:gd name="T32" fmla="*/ 78 w 156"/>
                  <a:gd name="T33" fmla="*/ 4 h 141"/>
                  <a:gd name="T34" fmla="*/ 93 w 156"/>
                  <a:gd name="T35" fmla="*/ 4 h 141"/>
                  <a:gd name="T36" fmla="*/ 107 w 156"/>
                  <a:gd name="T37" fmla="*/ 10 h 141"/>
                  <a:gd name="T38" fmla="*/ 120 w 156"/>
                  <a:gd name="T39" fmla="*/ 15 h 141"/>
                  <a:gd name="T40" fmla="*/ 129 w 156"/>
                  <a:gd name="T41" fmla="*/ 25 h 141"/>
                  <a:gd name="T42" fmla="*/ 139 w 156"/>
                  <a:gd name="T43" fmla="*/ 36 h 141"/>
                  <a:gd name="T44" fmla="*/ 146 w 156"/>
                  <a:gd name="T45" fmla="*/ 48 h 141"/>
                  <a:gd name="T46" fmla="*/ 150 w 156"/>
                  <a:gd name="T47" fmla="*/ 63 h 141"/>
                  <a:gd name="T48" fmla="*/ 152 w 156"/>
                  <a:gd name="T49" fmla="*/ 78 h 141"/>
                  <a:gd name="T50" fmla="*/ 152 w 156"/>
                  <a:gd name="T51" fmla="*/ 82 h 141"/>
                  <a:gd name="T52" fmla="*/ 150 w 156"/>
                  <a:gd name="T53" fmla="*/ 86 h 141"/>
                  <a:gd name="T54" fmla="*/ 154 w 156"/>
                  <a:gd name="T55" fmla="*/ 84 h 141"/>
                  <a:gd name="T56" fmla="*/ 156 w 156"/>
                  <a:gd name="T57" fmla="*/ 82 h 141"/>
                  <a:gd name="T58" fmla="*/ 156 w 156"/>
                  <a:gd name="T59" fmla="*/ 80 h 141"/>
                  <a:gd name="T60" fmla="*/ 156 w 156"/>
                  <a:gd name="T61" fmla="*/ 78 h 141"/>
                  <a:gd name="T62" fmla="*/ 0 w 156"/>
                  <a:gd name="T63" fmla="*/ 87 h 141"/>
                  <a:gd name="T64" fmla="*/ 4 w 156"/>
                  <a:gd name="T65" fmla="*/ 103 h 141"/>
                  <a:gd name="T66" fmla="*/ 12 w 156"/>
                  <a:gd name="T67" fmla="*/ 118 h 141"/>
                  <a:gd name="T68" fmla="*/ 19 w 156"/>
                  <a:gd name="T69" fmla="*/ 129 h 141"/>
                  <a:gd name="T70" fmla="*/ 31 w 156"/>
                  <a:gd name="T71" fmla="*/ 141 h 141"/>
                  <a:gd name="T72" fmla="*/ 33 w 156"/>
                  <a:gd name="T73" fmla="*/ 139 h 141"/>
                  <a:gd name="T74" fmla="*/ 34 w 156"/>
                  <a:gd name="T75" fmla="*/ 137 h 141"/>
                  <a:gd name="T76" fmla="*/ 23 w 156"/>
                  <a:gd name="T77" fmla="*/ 127 h 141"/>
                  <a:gd name="T78" fmla="*/ 14 w 156"/>
                  <a:gd name="T79" fmla="*/ 112 h 141"/>
                  <a:gd name="T80" fmla="*/ 10 w 156"/>
                  <a:gd name="T81" fmla="*/ 104 h 141"/>
                  <a:gd name="T82" fmla="*/ 6 w 156"/>
                  <a:gd name="T83" fmla="*/ 97 h 141"/>
                  <a:gd name="T84" fmla="*/ 4 w 156"/>
                  <a:gd name="T85" fmla="*/ 89 h 141"/>
                  <a:gd name="T86" fmla="*/ 4 w 156"/>
                  <a:gd name="T87" fmla="*/ 80 h 141"/>
                  <a:gd name="T88" fmla="*/ 2 w 156"/>
                  <a:gd name="T89" fmla="*/ 82 h 141"/>
                  <a:gd name="T90" fmla="*/ 2 w 156"/>
                  <a:gd name="T91" fmla="*/ 86 h 141"/>
                  <a:gd name="T92" fmla="*/ 0 w 156"/>
                  <a:gd name="T93" fmla="*/ 86 h 141"/>
                  <a:gd name="T94" fmla="*/ 0 w 156"/>
                  <a:gd name="T95" fmla="*/ 87 h 141"/>
                  <a:gd name="T96" fmla="*/ 53 w 156"/>
                  <a:gd name="T97" fmla="*/ 8 h 141"/>
                  <a:gd name="T98" fmla="*/ 57 w 156"/>
                  <a:gd name="T99" fmla="*/ 6 h 141"/>
                  <a:gd name="T100" fmla="*/ 61 w 156"/>
                  <a:gd name="T101" fmla="*/ 4 h 141"/>
                  <a:gd name="T102" fmla="*/ 61 w 156"/>
                  <a:gd name="T103" fmla="*/ 4 h 141"/>
                  <a:gd name="T104" fmla="*/ 61 w 156"/>
                  <a:gd name="T105" fmla="*/ 4 h 141"/>
                  <a:gd name="T106" fmla="*/ 57 w 156"/>
                  <a:gd name="T107" fmla="*/ 6 h 141"/>
                  <a:gd name="T108" fmla="*/ 53 w 156"/>
                  <a:gd name="T109" fmla="*/ 8 h 1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6"/>
                  <a:gd name="T166" fmla="*/ 0 h 141"/>
                  <a:gd name="T167" fmla="*/ 156 w 156"/>
                  <a:gd name="T168" fmla="*/ 141 h 1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5" name="Freeform 211">
                <a:extLst>
                  <a:ext uri="{FF2B5EF4-FFF2-40B4-BE49-F238E27FC236}">
                    <a16:creationId xmlns:a16="http://schemas.microsoft.com/office/drawing/2014/main" xmlns="" id="{C772A9B0-D5C5-88B9-E53D-E2AC3DA685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>
                  <a:gd name="T0" fmla="*/ 152 w 152"/>
                  <a:gd name="T1" fmla="*/ 76 h 137"/>
                  <a:gd name="T2" fmla="*/ 150 w 152"/>
                  <a:gd name="T3" fmla="*/ 61 h 137"/>
                  <a:gd name="T4" fmla="*/ 146 w 152"/>
                  <a:gd name="T5" fmla="*/ 48 h 137"/>
                  <a:gd name="T6" fmla="*/ 141 w 152"/>
                  <a:gd name="T7" fmla="*/ 36 h 137"/>
                  <a:gd name="T8" fmla="*/ 133 w 152"/>
                  <a:gd name="T9" fmla="*/ 25 h 137"/>
                  <a:gd name="T10" fmla="*/ 120 w 152"/>
                  <a:gd name="T11" fmla="*/ 15 h 137"/>
                  <a:gd name="T12" fmla="*/ 106 w 152"/>
                  <a:gd name="T13" fmla="*/ 6 h 137"/>
                  <a:gd name="T14" fmla="*/ 91 w 152"/>
                  <a:gd name="T15" fmla="*/ 0 h 137"/>
                  <a:gd name="T16" fmla="*/ 76 w 152"/>
                  <a:gd name="T17" fmla="*/ 0 h 137"/>
                  <a:gd name="T18" fmla="*/ 74 w 152"/>
                  <a:gd name="T19" fmla="*/ 0 h 137"/>
                  <a:gd name="T20" fmla="*/ 74 w 152"/>
                  <a:gd name="T21" fmla="*/ 0 h 137"/>
                  <a:gd name="T22" fmla="*/ 74 w 152"/>
                  <a:gd name="T23" fmla="*/ 0 h 137"/>
                  <a:gd name="T24" fmla="*/ 74 w 152"/>
                  <a:gd name="T25" fmla="*/ 0 h 137"/>
                  <a:gd name="T26" fmla="*/ 72 w 152"/>
                  <a:gd name="T27" fmla="*/ 2 h 137"/>
                  <a:gd name="T28" fmla="*/ 72 w 152"/>
                  <a:gd name="T29" fmla="*/ 4 h 137"/>
                  <a:gd name="T30" fmla="*/ 74 w 152"/>
                  <a:gd name="T31" fmla="*/ 4 h 137"/>
                  <a:gd name="T32" fmla="*/ 76 w 152"/>
                  <a:gd name="T33" fmla="*/ 4 h 137"/>
                  <a:gd name="T34" fmla="*/ 89 w 152"/>
                  <a:gd name="T35" fmla="*/ 4 h 137"/>
                  <a:gd name="T36" fmla="*/ 105 w 152"/>
                  <a:gd name="T37" fmla="*/ 10 h 137"/>
                  <a:gd name="T38" fmla="*/ 116 w 152"/>
                  <a:gd name="T39" fmla="*/ 15 h 137"/>
                  <a:gd name="T40" fmla="*/ 127 w 152"/>
                  <a:gd name="T41" fmla="*/ 25 h 137"/>
                  <a:gd name="T42" fmla="*/ 135 w 152"/>
                  <a:gd name="T43" fmla="*/ 34 h 137"/>
                  <a:gd name="T44" fmla="*/ 143 w 152"/>
                  <a:gd name="T45" fmla="*/ 48 h 137"/>
                  <a:gd name="T46" fmla="*/ 146 w 152"/>
                  <a:gd name="T47" fmla="*/ 61 h 137"/>
                  <a:gd name="T48" fmla="*/ 148 w 152"/>
                  <a:gd name="T49" fmla="*/ 76 h 137"/>
                  <a:gd name="T50" fmla="*/ 148 w 152"/>
                  <a:gd name="T51" fmla="*/ 80 h 137"/>
                  <a:gd name="T52" fmla="*/ 146 w 152"/>
                  <a:gd name="T53" fmla="*/ 85 h 137"/>
                  <a:gd name="T54" fmla="*/ 148 w 152"/>
                  <a:gd name="T55" fmla="*/ 84 h 137"/>
                  <a:gd name="T56" fmla="*/ 152 w 152"/>
                  <a:gd name="T57" fmla="*/ 82 h 137"/>
                  <a:gd name="T58" fmla="*/ 152 w 152"/>
                  <a:gd name="T59" fmla="*/ 78 h 137"/>
                  <a:gd name="T60" fmla="*/ 152 w 152"/>
                  <a:gd name="T61" fmla="*/ 76 h 137"/>
                  <a:gd name="T62" fmla="*/ 0 w 152"/>
                  <a:gd name="T63" fmla="*/ 82 h 137"/>
                  <a:gd name="T64" fmla="*/ 4 w 152"/>
                  <a:gd name="T65" fmla="*/ 99 h 137"/>
                  <a:gd name="T66" fmla="*/ 10 w 152"/>
                  <a:gd name="T67" fmla="*/ 114 h 137"/>
                  <a:gd name="T68" fmla="*/ 19 w 152"/>
                  <a:gd name="T69" fmla="*/ 125 h 137"/>
                  <a:gd name="T70" fmla="*/ 31 w 152"/>
                  <a:gd name="T71" fmla="*/ 137 h 137"/>
                  <a:gd name="T72" fmla="*/ 32 w 152"/>
                  <a:gd name="T73" fmla="*/ 135 h 137"/>
                  <a:gd name="T74" fmla="*/ 34 w 152"/>
                  <a:gd name="T75" fmla="*/ 135 h 137"/>
                  <a:gd name="T76" fmla="*/ 34 w 152"/>
                  <a:gd name="T77" fmla="*/ 135 h 137"/>
                  <a:gd name="T78" fmla="*/ 34 w 152"/>
                  <a:gd name="T79" fmla="*/ 135 h 137"/>
                  <a:gd name="T80" fmla="*/ 29 w 152"/>
                  <a:gd name="T81" fmla="*/ 129 h 137"/>
                  <a:gd name="T82" fmla="*/ 21 w 152"/>
                  <a:gd name="T83" fmla="*/ 123 h 137"/>
                  <a:gd name="T84" fmla="*/ 17 w 152"/>
                  <a:gd name="T85" fmla="*/ 116 h 137"/>
                  <a:gd name="T86" fmla="*/ 12 w 152"/>
                  <a:gd name="T87" fmla="*/ 108 h 137"/>
                  <a:gd name="T88" fmla="*/ 8 w 152"/>
                  <a:gd name="T89" fmla="*/ 101 h 137"/>
                  <a:gd name="T90" fmla="*/ 6 w 152"/>
                  <a:gd name="T91" fmla="*/ 93 h 137"/>
                  <a:gd name="T92" fmla="*/ 4 w 152"/>
                  <a:gd name="T93" fmla="*/ 84 h 137"/>
                  <a:gd name="T94" fmla="*/ 4 w 152"/>
                  <a:gd name="T95" fmla="*/ 76 h 137"/>
                  <a:gd name="T96" fmla="*/ 4 w 152"/>
                  <a:gd name="T97" fmla="*/ 74 h 137"/>
                  <a:gd name="T98" fmla="*/ 4 w 152"/>
                  <a:gd name="T99" fmla="*/ 74 h 137"/>
                  <a:gd name="T100" fmla="*/ 2 w 152"/>
                  <a:gd name="T101" fmla="*/ 78 h 137"/>
                  <a:gd name="T102" fmla="*/ 0 w 152"/>
                  <a:gd name="T103" fmla="*/ 82 h 137"/>
                  <a:gd name="T104" fmla="*/ 46 w 152"/>
                  <a:gd name="T105" fmla="*/ 10 h 137"/>
                  <a:gd name="T106" fmla="*/ 48 w 152"/>
                  <a:gd name="T107" fmla="*/ 8 h 137"/>
                  <a:gd name="T108" fmla="*/ 50 w 152"/>
                  <a:gd name="T109" fmla="*/ 6 h 137"/>
                  <a:gd name="T110" fmla="*/ 53 w 152"/>
                  <a:gd name="T111" fmla="*/ 4 h 137"/>
                  <a:gd name="T112" fmla="*/ 59 w 152"/>
                  <a:gd name="T113" fmla="*/ 2 h 137"/>
                  <a:gd name="T114" fmla="*/ 59 w 152"/>
                  <a:gd name="T115" fmla="*/ 4 h 137"/>
                  <a:gd name="T116" fmla="*/ 59 w 152"/>
                  <a:gd name="T117" fmla="*/ 6 h 137"/>
                  <a:gd name="T118" fmla="*/ 53 w 152"/>
                  <a:gd name="T119" fmla="*/ 8 h 137"/>
                  <a:gd name="T120" fmla="*/ 46 w 152"/>
                  <a:gd name="T121" fmla="*/ 10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37"/>
                  <a:gd name="T185" fmla="*/ 152 w 152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11" name="Group 212">
              <a:extLst>
                <a:ext uri="{FF2B5EF4-FFF2-40B4-BE49-F238E27FC236}">
                  <a16:creationId xmlns:a16="http://schemas.microsoft.com/office/drawing/2014/main" xmlns="" id="{3111BFC1-018E-726E-4913-F7043EF49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52116" name="Freeform 213">
                <a:extLst>
                  <a:ext uri="{FF2B5EF4-FFF2-40B4-BE49-F238E27FC236}">
                    <a16:creationId xmlns:a16="http://schemas.microsoft.com/office/drawing/2014/main" xmlns="" id="{590C540A-D35C-FC9E-A698-E1FC5FFDC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>
                  <a:gd name="T0" fmla="*/ 146 w 148"/>
                  <a:gd name="T1" fmla="*/ 59 h 133"/>
                  <a:gd name="T2" fmla="*/ 135 w 148"/>
                  <a:gd name="T3" fmla="*/ 32 h 133"/>
                  <a:gd name="T4" fmla="*/ 116 w 148"/>
                  <a:gd name="T5" fmla="*/ 11 h 133"/>
                  <a:gd name="T6" fmla="*/ 89 w 148"/>
                  <a:gd name="T7" fmla="*/ 0 h 133"/>
                  <a:gd name="T8" fmla="*/ 72 w 148"/>
                  <a:gd name="T9" fmla="*/ 0 h 133"/>
                  <a:gd name="T10" fmla="*/ 70 w 148"/>
                  <a:gd name="T11" fmla="*/ 2 h 133"/>
                  <a:gd name="T12" fmla="*/ 70 w 148"/>
                  <a:gd name="T13" fmla="*/ 4 h 133"/>
                  <a:gd name="T14" fmla="*/ 87 w 148"/>
                  <a:gd name="T15" fmla="*/ 4 h 133"/>
                  <a:gd name="T16" fmla="*/ 112 w 148"/>
                  <a:gd name="T17" fmla="*/ 15 h 133"/>
                  <a:gd name="T18" fmla="*/ 131 w 148"/>
                  <a:gd name="T19" fmla="*/ 34 h 133"/>
                  <a:gd name="T20" fmla="*/ 142 w 148"/>
                  <a:gd name="T21" fmla="*/ 59 h 133"/>
                  <a:gd name="T22" fmla="*/ 144 w 148"/>
                  <a:gd name="T23" fmla="*/ 80 h 133"/>
                  <a:gd name="T24" fmla="*/ 144 w 148"/>
                  <a:gd name="T25" fmla="*/ 83 h 133"/>
                  <a:gd name="T26" fmla="*/ 148 w 148"/>
                  <a:gd name="T27" fmla="*/ 78 h 133"/>
                  <a:gd name="T28" fmla="*/ 57 w 148"/>
                  <a:gd name="T29" fmla="*/ 0 h 133"/>
                  <a:gd name="T30" fmla="*/ 49 w 148"/>
                  <a:gd name="T31" fmla="*/ 4 h 133"/>
                  <a:gd name="T32" fmla="*/ 48 w 148"/>
                  <a:gd name="T33" fmla="*/ 4 h 133"/>
                  <a:gd name="T34" fmla="*/ 44 w 148"/>
                  <a:gd name="T35" fmla="*/ 8 h 133"/>
                  <a:gd name="T36" fmla="*/ 40 w 148"/>
                  <a:gd name="T37" fmla="*/ 11 h 133"/>
                  <a:gd name="T38" fmla="*/ 55 w 148"/>
                  <a:gd name="T39" fmla="*/ 6 h 133"/>
                  <a:gd name="T40" fmla="*/ 57 w 148"/>
                  <a:gd name="T41" fmla="*/ 0 h 133"/>
                  <a:gd name="T42" fmla="*/ 0 w 148"/>
                  <a:gd name="T43" fmla="*/ 85 h 133"/>
                  <a:gd name="T44" fmla="*/ 6 w 148"/>
                  <a:gd name="T45" fmla="*/ 100 h 133"/>
                  <a:gd name="T46" fmla="*/ 19 w 148"/>
                  <a:gd name="T47" fmla="*/ 123 h 133"/>
                  <a:gd name="T48" fmla="*/ 32 w 148"/>
                  <a:gd name="T49" fmla="*/ 133 h 133"/>
                  <a:gd name="T50" fmla="*/ 32 w 148"/>
                  <a:gd name="T51" fmla="*/ 133 h 133"/>
                  <a:gd name="T52" fmla="*/ 27 w 148"/>
                  <a:gd name="T53" fmla="*/ 125 h 133"/>
                  <a:gd name="T54" fmla="*/ 17 w 148"/>
                  <a:gd name="T55" fmla="*/ 114 h 133"/>
                  <a:gd name="T56" fmla="*/ 8 w 148"/>
                  <a:gd name="T57" fmla="*/ 99 h 133"/>
                  <a:gd name="T58" fmla="*/ 4 w 148"/>
                  <a:gd name="T59" fmla="*/ 82 h 133"/>
                  <a:gd name="T60" fmla="*/ 4 w 148"/>
                  <a:gd name="T61" fmla="*/ 70 h 133"/>
                  <a:gd name="T62" fmla="*/ 2 w 148"/>
                  <a:gd name="T63" fmla="*/ 70 h 133"/>
                  <a:gd name="T64" fmla="*/ 0 w 148"/>
                  <a:gd name="T65" fmla="*/ 74 h 1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8"/>
                  <a:gd name="T100" fmla="*/ 0 h 133"/>
                  <a:gd name="T101" fmla="*/ 148 w 148"/>
                  <a:gd name="T102" fmla="*/ 133 h 1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7" name="Freeform 214">
                <a:extLst>
                  <a:ext uri="{FF2B5EF4-FFF2-40B4-BE49-F238E27FC236}">
                    <a16:creationId xmlns:a16="http://schemas.microsoft.com/office/drawing/2014/main" xmlns="" id="{CFFD8A12-63EA-541F-397F-FC4455C451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>
                  <a:gd name="T0" fmla="*/ 142 w 144"/>
                  <a:gd name="T1" fmla="*/ 57 h 131"/>
                  <a:gd name="T2" fmla="*/ 131 w 144"/>
                  <a:gd name="T3" fmla="*/ 30 h 131"/>
                  <a:gd name="T4" fmla="*/ 112 w 144"/>
                  <a:gd name="T5" fmla="*/ 11 h 131"/>
                  <a:gd name="T6" fmla="*/ 85 w 144"/>
                  <a:gd name="T7" fmla="*/ 0 h 131"/>
                  <a:gd name="T8" fmla="*/ 70 w 144"/>
                  <a:gd name="T9" fmla="*/ 0 h 131"/>
                  <a:gd name="T10" fmla="*/ 66 w 144"/>
                  <a:gd name="T11" fmla="*/ 2 h 131"/>
                  <a:gd name="T12" fmla="*/ 68 w 144"/>
                  <a:gd name="T13" fmla="*/ 4 h 131"/>
                  <a:gd name="T14" fmla="*/ 85 w 144"/>
                  <a:gd name="T15" fmla="*/ 4 h 131"/>
                  <a:gd name="T16" fmla="*/ 110 w 144"/>
                  <a:gd name="T17" fmla="*/ 15 h 131"/>
                  <a:gd name="T18" fmla="*/ 129 w 144"/>
                  <a:gd name="T19" fmla="*/ 32 h 131"/>
                  <a:gd name="T20" fmla="*/ 139 w 144"/>
                  <a:gd name="T21" fmla="*/ 57 h 131"/>
                  <a:gd name="T22" fmla="*/ 140 w 144"/>
                  <a:gd name="T23" fmla="*/ 78 h 131"/>
                  <a:gd name="T24" fmla="*/ 139 w 144"/>
                  <a:gd name="T25" fmla="*/ 83 h 131"/>
                  <a:gd name="T26" fmla="*/ 140 w 144"/>
                  <a:gd name="T27" fmla="*/ 83 h 131"/>
                  <a:gd name="T28" fmla="*/ 144 w 144"/>
                  <a:gd name="T29" fmla="*/ 76 h 131"/>
                  <a:gd name="T30" fmla="*/ 55 w 144"/>
                  <a:gd name="T31" fmla="*/ 2 h 131"/>
                  <a:gd name="T32" fmla="*/ 42 w 144"/>
                  <a:gd name="T33" fmla="*/ 6 h 131"/>
                  <a:gd name="T34" fmla="*/ 42 w 144"/>
                  <a:gd name="T35" fmla="*/ 6 h 131"/>
                  <a:gd name="T36" fmla="*/ 34 w 144"/>
                  <a:gd name="T37" fmla="*/ 13 h 131"/>
                  <a:gd name="T38" fmla="*/ 51 w 144"/>
                  <a:gd name="T39" fmla="*/ 6 h 131"/>
                  <a:gd name="T40" fmla="*/ 51 w 144"/>
                  <a:gd name="T41" fmla="*/ 6 h 131"/>
                  <a:gd name="T42" fmla="*/ 55 w 144"/>
                  <a:gd name="T43" fmla="*/ 2 h 131"/>
                  <a:gd name="T44" fmla="*/ 0 w 144"/>
                  <a:gd name="T45" fmla="*/ 70 h 131"/>
                  <a:gd name="T46" fmla="*/ 0 w 144"/>
                  <a:gd name="T47" fmla="*/ 80 h 131"/>
                  <a:gd name="T48" fmla="*/ 4 w 144"/>
                  <a:gd name="T49" fmla="*/ 97 h 131"/>
                  <a:gd name="T50" fmla="*/ 13 w 144"/>
                  <a:gd name="T51" fmla="*/ 112 h 131"/>
                  <a:gd name="T52" fmla="*/ 25 w 144"/>
                  <a:gd name="T53" fmla="*/ 125 h 131"/>
                  <a:gd name="T54" fmla="*/ 32 w 144"/>
                  <a:gd name="T55" fmla="*/ 129 h 131"/>
                  <a:gd name="T56" fmla="*/ 27 w 144"/>
                  <a:gd name="T57" fmla="*/ 123 h 131"/>
                  <a:gd name="T58" fmla="*/ 17 w 144"/>
                  <a:gd name="T59" fmla="*/ 112 h 131"/>
                  <a:gd name="T60" fmla="*/ 8 w 144"/>
                  <a:gd name="T61" fmla="*/ 97 h 131"/>
                  <a:gd name="T62" fmla="*/ 4 w 144"/>
                  <a:gd name="T63" fmla="*/ 80 h 131"/>
                  <a:gd name="T64" fmla="*/ 4 w 144"/>
                  <a:gd name="T65" fmla="*/ 66 h 131"/>
                  <a:gd name="T66" fmla="*/ 2 w 144"/>
                  <a:gd name="T67" fmla="*/ 64 h 131"/>
                  <a:gd name="T68" fmla="*/ 0 w 144"/>
                  <a:gd name="T69" fmla="*/ 70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131"/>
                  <a:gd name="T107" fmla="*/ 144 w 144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8" name="Freeform 215">
                <a:extLst>
                  <a:ext uri="{FF2B5EF4-FFF2-40B4-BE49-F238E27FC236}">
                    <a16:creationId xmlns:a16="http://schemas.microsoft.com/office/drawing/2014/main" xmlns="" id="{EED2065E-6423-36F0-5A80-AB494D21BF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>
                  <a:gd name="T0" fmla="*/ 138 w 140"/>
                  <a:gd name="T1" fmla="*/ 55 h 127"/>
                  <a:gd name="T2" fmla="*/ 127 w 140"/>
                  <a:gd name="T3" fmla="*/ 30 h 127"/>
                  <a:gd name="T4" fmla="*/ 108 w 140"/>
                  <a:gd name="T5" fmla="*/ 11 h 127"/>
                  <a:gd name="T6" fmla="*/ 83 w 140"/>
                  <a:gd name="T7" fmla="*/ 0 h 127"/>
                  <a:gd name="T8" fmla="*/ 66 w 140"/>
                  <a:gd name="T9" fmla="*/ 0 h 127"/>
                  <a:gd name="T10" fmla="*/ 63 w 140"/>
                  <a:gd name="T11" fmla="*/ 2 h 127"/>
                  <a:gd name="T12" fmla="*/ 66 w 140"/>
                  <a:gd name="T13" fmla="*/ 4 h 127"/>
                  <a:gd name="T14" fmla="*/ 83 w 140"/>
                  <a:gd name="T15" fmla="*/ 4 h 127"/>
                  <a:gd name="T16" fmla="*/ 106 w 140"/>
                  <a:gd name="T17" fmla="*/ 15 h 127"/>
                  <a:gd name="T18" fmla="*/ 125 w 140"/>
                  <a:gd name="T19" fmla="*/ 32 h 127"/>
                  <a:gd name="T20" fmla="*/ 135 w 140"/>
                  <a:gd name="T21" fmla="*/ 55 h 127"/>
                  <a:gd name="T22" fmla="*/ 137 w 140"/>
                  <a:gd name="T23" fmla="*/ 76 h 127"/>
                  <a:gd name="T24" fmla="*/ 137 w 140"/>
                  <a:gd name="T25" fmla="*/ 81 h 127"/>
                  <a:gd name="T26" fmla="*/ 138 w 140"/>
                  <a:gd name="T27" fmla="*/ 81 h 127"/>
                  <a:gd name="T28" fmla="*/ 140 w 140"/>
                  <a:gd name="T29" fmla="*/ 76 h 127"/>
                  <a:gd name="T30" fmla="*/ 51 w 140"/>
                  <a:gd name="T31" fmla="*/ 2 h 127"/>
                  <a:gd name="T32" fmla="*/ 36 w 140"/>
                  <a:gd name="T33" fmla="*/ 7 h 127"/>
                  <a:gd name="T34" fmla="*/ 28 w 140"/>
                  <a:gd name="T35" fmla="*/ 17 h 127"/>
                  <a:gd name="T36" fmla="*/ 47 w 140"/>
                  <a:gd name="T37" fmla="*/ 5 h 127"/>
                  <a:gd name="T38" fmla="*/ 49 w 140"/>
                  <a:gd name="T39" fmla="*/ 4 h 127"/>
                  <a:gd name="T40" fmla="*/ 51 w 140"/>
                  <a:gd name="T41" fmla="*/ 2 h 127"/>
                  <a:gd name="T42" fmla="*/ 0 w 140"/>
                  <a:gd name="T43" fmla="*/ 66 h 127"/>
                  <a:gd name="T44" fmla="*/ 0 w 140"/>
                  <a:gd name="T45" fmla="*/ 78 h 127"/>
                  <a:gd name="T46" fmla="*/ 4 w 140"/>
                  <a:gd name="T47" fmla="*/ 95 h 127"/>
                  <a:gd name="T48" fmla="*/ 13 w 140"/>
                  <a:gd name="T49" fmla="*/ 110 h 127"/>
                  <a:gd name="T50" fmla="*/ 23 w 140"/>
                  <a:gd name="T51" fmla="*/ 121 h 127"/>
                  <a:gd name="T52" fmla="*/ 32 w 140"/>
                  <a:gd name="T53" fmla="*/ 127 h 127"/>
                  <a:gd name="T54" fmla="*/ 26 w 140"/>
                  <a:gd name="T55" fmla="*/ 119 h 127"/>
                  <a:gd name="T56" fmla="*/ 15 w 140"/>
                  <a:gd name="T57" fmla="*/ 108 h 127"/>
                  <a:gd name="T58" fmla="*/ 8 w 140"/>
                  <a:gd name="T59" fmla="*/ 95 h 127"/>
                  <a:gd name="T60" fmla="*/ 4 w 140"/>
                  <a:gd name="T61" fmla="*/ 78 h 127"/>
                  <a:gd name="T62" fmla="*/ 4 w 140"/>
                  <a:gd name="T63" fmla="*/ 60 h 127"/>
                  <a:gd name="T64" fmla="*/ 6 w 140"/>
                  <a:gd name="T65" fmla="*/ 55 h 127"/>
                  <a:gd name="T66" fmla="*/ 2 w 140"/>
                  <a:gd name="T67" fmla="*/ 59 h 1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127"/>
                  <a:gd name="T104" fmla="*/ 140 w 140"/>
                  <a:gd name="T105" fmla="*/ 127 h 1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9" name="Freeform 216">
                <a:extLst>
                  <a:ext uri="{FF2B5EF4-FFF2-40B4-BE49-F238E27FC236}">
                    <a16:creationId xmlns:a16="http://schemas.microsoft.com/office/drawing/2014/main" xmlns="" id="{E4D0273E-FE3F-8ECE-5A0D-89E583B64E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>
                  <a:gd name="T0" fmla="*/ 135 w 136"/>
                  <a:gd name="T1" fmla="*/ 53 h 125"/>
                  <a:gd name="T2" fmla="*/ 125 w 136"/>
                  <a:gd name="T3" fmla="*/ 28 h 125"/>
                  <a:gd name="T4" fmla="*/ 106 w 136"/>
                  <a:gd name="T5" fmla="*/ 11 h 125"/>
                  <a:gd name="T6" fmla="*/ 81 w 136"/>
                  <a:gd name="T7" fmla="*/ 0 h 125"/>
                  <a:gd name="T8" fmla="*/ 64 w 136"/>
                  <a:gd name="T9" fmla="*/ 0 h 125"/>
                  <a:gd name="T10" fmla="*/ 59 w 136"/>
                  <a:gd name="T11" fmla="*/ 2 h 125"/>
                  <a:gd name="T12" fmla="*/ 62 w 136"/>
                  <a:gd name="T13" fmla="*/ 3 h 125"/>
                  <a:gd name="T14" fmla="*/ 81 w 136"/>
                  <a:gd name="T15" fmla="*/ 3 h 125"/>
                  <a:gd name="T16" fmla="*/ 104 w 136"/>
                  <a:gd name="T17" fmla="*/ 13 h 125"/>
                  <a:gd name="T18" fmla="*/ 121 w 136"/>
                  <a:gd name="T19" fmla="*/ 32 h 125"/>
                  <a:gd name="T20" fmla="*/ 131 w 136"/>
                  <a:gd name="T21" fmla="*/ 55 h 125"/>
                  <a:gd name="T22" fmla="*/ 133 w 136"/>
                  <a:gd name="T23" fmla="*/ 74 h 125"/>
                  <a:gd name="T24" fmla="*/ 133 w 136"/>
                  <a:gd name="T25" fmla="*/ 81 h 125"/>
                  <a:gd name="T26" fmla="*/ 136 w 136"/>
                  <a:gd name="T27" fmla="*/ 74 h 125"/>
                  <a:gd name="T28" fmla="*/ 47 w 136"/>
                  <a:gd name="T29" fmla="*/ 2 h 125"/>
                  <a:gd name="T30" fmla="*/ 30 w 136"/>
                  <a:gd name="T31" fmla="*/ 9 h 125"/>
                  <a:gd name="T32" fmla="*/ 17 w 136"/>
                  <a:gd name="T33" fmla="*/ 26 h 125"/>
                  <a:gd name="T34" fmla="*/ 17 w 136"/>
                  <a:gd name="T35" fmla="*/ 28 h 125"/>
                  <a:gd name="T36" fmla="*/ 28 w 136"/>
                  <a:gd name="T37" fmla="*/ 15 h 125"/>
                  <a:gd name="T38" fmla="*/ 43 w 136"/>
                  <a:gd name="T39" fmla="*/ 7 h 125"/>
                  <a:gd name="T40" fmla="*/ 47 w 136"/>
                  <a:gd name="T41" fmla="*/ 2 h 125"/>
                  <a:gd name="T42" fmla="*/ 0 w 136"/>
                  <a:gd name="T43" fmla="*/ 62 h 125"/>
                  <a:gd name="T44" fmla="*/ 0 w 136"/>
                  <a:gd name="T45" fmla="*/ 76 h 125"/>
                  <a:gd name="T46" fmla="*/ 4 w 136"/>
                  <a:gd name="T47" fmla="*/ 93 h 125"/>
                  <a:gd name="T48" fmla="*/ 13 w 136"/>
                  <a:gd name="T49" fmla="*/ 108 h 125"/>
                  <a:gd name="T50" fmla="*/ 23 w 136"/>
                  <a:gd name="T51" fmla="*/ 119 h 125"/>
                  <a:gd name="T52" fmla="*/ 32 w 136"/>
                  <a:gd name="T53" fmla="*/ 123 h 125"/>
                  <a:gd name="T54" fmla="*/ 26 w 136"/>
                  <a:gd name="T55" fmla="*/ 117 h 125"/>
                  <a:gd name="T56" fmla="*/ 15 w 136"/>
                  <a:gd name="T57" fmla="*/ 106 h 125"/>
                  <a:gd name="T58" fmla="*/ 7 w 136"/>
                  <a:gd name="T59" fmla="*/ 91 h 125"/>
                  <a:gd name="T60" fmla="*/ 4 w 136"/>
                  <a:gd name="T61" fmla="*/ 76 h 125"/>
                  <a:gd name="T62" fmla="*/ 4 w 136"/>
                  <a:gd name="T63" fmla="*/ 55 h 125"/>
                  <a:gd name="T64" fmla="*/ 6 w 136"/>
                  <a:gd name="T65" fmla="*/ 47 h 125"/>
                  <a:gd name="T66" fmla="*/ 2 w 136"/>
                  <a:gd name="T67" fmla="*/ 5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"/>
                  <a:gd name="T103" fmla="*/ 0 h 125"/>
                  <a:gd name="T104" fmla="*/ 136 w 136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0" name="Freeform 217">
                <a:extLst>
                  <a:ext uri="{FF2B5EF4-FFF2-40B4-BE49-F238E27FC236}">
                    <a16:creationId xmlns:a16="http://schemas.microsoft.com/office/drawing/2014/main" xmlns="" id="{744470EC-48A5-D8DB-A900-22AB2ED252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>
                  <a:gd name="T0" fmla="*/ 131 w 133"/>
                  <a:gd name="T1" fmla="*/ 51 h 121"/>
                  <a:gd name="T2" fmla="*/ 121 w 133"/>
                  <a:gd name="T3" fmla="*/ 28 h 121"/>
                  <a:gd name="T4" fmla="*/ 102 w 133"/>
                  <a:gd name="T5" fmla="*/ 11 h 121"/>
                  <a:gd name="T6" fmla="*/ 79 w 133"/>
                  <a:gd name="T7" fmla="*/ 0 h 121"/>
                  <a:gd name="T8" fmla="*/ 62 w 133"/>
                  <a:gd name="T9" fmla="*/ 0 h 121"/>
                  <a:gd name="T10" fmla="*/ 57 w 133"/>
                  <a:gd name="T11" fmla="*/ 1 h 121"/>
                  <a:gd name="T12" fmla="*/ 60 w 133"/>
                  <a:gd name="T13" fmla="*/ 3 h 121"/>
                  <a:gd name="T14" fmla="*/ 78 w 133"/>
                  <a:gd name="T15" fmla="*/ 3 h 121"/>
                  <a:gd name="T16" fmla="*/ 100 w 133"/>
                  <a:gd name="T17" fmla="*/ 13 h 121"/>
                  <a:gd name="T18" fmla="*/ 117 w 133"/>
                  <a:gd name="T19" fmla="*/ 30 h 121"/>
                  <a:gd name="T20" fmla="*/ 127 w 133"/>
                  <a:gd name="T21" fmla="*/ 53 h 121"/>
                  <a:gd name="T22" fmla="*/ 127 w 133"/>
                  <a:gd name="T23" fmla="*/ 72 h 121"/>
                  <a:gd name="T24" fmla="*/ 129 w 133"/>
                  <a:gd name="T25" fmla="*/ 79 h 121"/>
                  <a:gd name="T26" fmla="*/ 133 w 133"/>
                  <a:gd name="T27" fmla="*/ 72 h 121"/>
                  <a:gd name="T28" fmla="*/ 43 w 133"/>
                  <a:gd name="T29" fmla="*/ 1 h 121"/>
                  <a:gd name="T30" fmla="*/ 24 w 133"/>
                  <a:gd name="T31" fmla="*/ 13 h 121"/>
                  <a:gd name="T32" fmla="*/ 15 w 133"/>
                  <a:gd name="T33" fmla="*/ 24 h 121"/>
                  <a:gd name="T34" fmla="*/ 2 w 133"/>
                  <a:gd name="T35" fmla="*/ 49 h 121"/>
                  <a:gd name="T36" fmla="*/ 0 w 133"/>
                  <a:gd name="T37" fmla="*/ 66 h 121"/>
                  <a:gd name="T38" fmla="*/ 2 w 133"/>
                  <a:gd name="T39" fmla="*/ 81 h 121"/>
                  <a:gd name="T40" fmla="*/ 7 w 133"/>
                  <a:gd name="T41" fmla="*/ 98 h 121"/>
                  <a:gd name="T42" fmla="*/ 17 w 133"/>
                  <a:gd name="T43" fmla="*/ 110 h 121"/>
                  <a:gd name="T44" fmla="*/ 30 w 133"/>
                  <a:gd name="T45" fmla="*/ 121 h 121"/>
                  <a:gd name="T46" fmla="*/ 34 w 133"/>
                  <a:gd name="T47" fmla="*/ 119 h 121"/>
                  <a:gd name="T48" fmla="*/ 21 w 133"/>
                  <a:gd name="T49" fmla="*/ 110 h 121"/>
                  <a:gd name="T50" fmla="*/ 11 w 133"/>
                  <a:gd name="T51" fmla="*/ 96 h 121"/>
                  <a:gd name="T52" fmla="*/ 5 w 133"/>
                  <a:gd name="T53" fmla="*/ 81 h 121"/>
                  <a:gd name="T54" fmla="*/ 4 w 133"/>
                  <a:gd name="T55" fmla="*/ 66 h 121"/>
                  <a:gd name="T56" fmla="*/ 5 w 133"/>
                  <a:gd name="T57" fmla="*/ 47 h 121"/>
                  <a:gd name="T58" fmla="*/ 13 w 133"/>
                  <a:gd name="T59" fmla="*/ 30 h 121"/>
                  <a:gd name="T60" fmla="*/ 24 w 133"/>
                  <a:gd name="T61" fmla="*/ 19 h 121"/>
                  <a:gd name="T62" fmla="*/ 40 w 133"/>
                  <a:gd name="T63" fmla="*/ 9 h 121"/>
                  <a:gd name="T64" fmla="*/ 43 w 133"/>
                  <a:gd name="T65" fmla="*/ 1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21"/>
                  <a:gd name="T101" fmla="*/ 133 w 13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1" name="Freeform 218">
                <a:extLst>
                  <a:ext uri="{FF2B5EF4-FFF2-40B4-BE49-F238E27FC236}">
                    <a16:creationId xmlns:a16="http://schemas.microsoft.com/office/drawing/2014/main" xmlns="" id="{FDC465C4-9CC7-B65C-85EF-DCE211A1BC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>
                  <a:gd name="T0" fmla="*/ 127 w 129"/>
                  <a:gd name="T1" fmla="*/ 52 h 118"/>
                  <a:gd name="T2" fmla="*/ 117 w 129"/>
                  <a:gd name="T3" fmla="*/ 29 h 118"/>
                  <a:gd name="T4" fmla="*/ 100 w 129"/>
                  <a:gd name="T5" fmla="*/ 10 h 118"/>
                  <a:gd name="T6" fmla="*/ 77 w 129"/>
                  <a:gd name="T7" fmla="*/ 0 h 118"/>
                  <a:gd name="T8" fmla="*/ 58 w 129"/>
                  <a:gd name="T9" fmla="*/ 0 h 118"/>
                  <a:gd name="T10" fmla="*/ 53 w 129"/>
                  <a:gd name="T11" fmla="*/ 2 h 118"/>
                  <a:gd name="T12" fmla="*/ 57 w 129"/>
                  <a:gd name="T13" fmla="*/ 4 h 118"/>
                  <a:gd name="T14" fmla="*/ 76 w 129"/>
                  <a:gd name="T15" fmla="*/ 4 h 118"/>
                  <a:gd name="T16" fmla="*/ 98 w 129"/>
                  <a:gd name="T17" fmla="*/ 14 h 118"/>
                  <a:gd name="T18" fmla="*/ 113 w 129"/>
                  <a:gd name="T19" fmla="*/ 31 h 118"/>
                  <a:gd name="T20" fmla="*/ 123 w 129"/>
                  <a:gd name="T21" fmla="*/ 52 h 118"/>
                  <a:gd name="T22" fmla="*/ 123 w 129"/>
                  <a:gd name="T23" fmla="*/ 71 h 118"/>
                  <a:gd name="T24" fmla="*/ 125 w 129"/>
                  <a:gd name="T25" fmla="*/ 78 h 118"/>
                  <a:gd name="T26" fmla="*/ 129 w 129"/>
                  <a:gd name="T27" fmla="*/ 71 h 118"/>
                  <a:gd name="T28" fmla="*/ 39 w 129"/>
                  <a:gd name="T29" fmla="*/ 4 h 118"/>
                  <a:gd name="T30" fmla="*/ 24 w 129"/>
                  <a:gd name="T31" fmla="*/ 12 h 118"/>
                  <a:gd name="T32" fmla="*/ 13 w 129"/>
                  <a:gd name="T33" fmla="*/ 25 h 118"/>
                  <a:gd name="T34" fmla="*/ 5 w 129"/>
                  <a:gd name="T35" fmla="*/ 38 h 118"/>
                  <a:gd name="T36" fmla="*/ 0 w 129"/>
                  <a:gd name="T37" fmla="*/ 65 h 118"/>
                  <a:gd name="T38" fmla="*/ 2 w 129"/>
                  <a:gd name="T39" fmla="*/ 80 h 118"/>
                  <a:gd name="T40" fmla="*/ 7 w 129"/>
                  <a:gd name="T41" fmla="*/ 95 h 118"/>
                  <a:gd name="T42" fmla="*/ 17 w 129"/>
                  <a:gd name="T43" fmla="*/ 109 h 118"/>
                  <a:gd name="T44" fmla="*/ 30 w 129"/>
                  <a:gd name="T45" fmla="*/ 118 h 118"/>
                  <a:gd name="T46" fmla="*/ 32 w 129"/>
                  <a:gd name="T47" fmla="*/ 116 h 118"/>
                  <a:gd name="T48" fmla="*/ 20 w 129"/>
                  <a:gd name="T49" fmla="*/ 107 h 118"/>
                  <a:gd name="T50" fmla="*/ 11 w 129"/>
                  <a:gd name="T51" fmla="*/ 95 h 118"/>
                  <a:gd name="T52" fmla="*/ 5 w 129"/>
                  <a:gd name="T53" fmla="*/ 80 h 118"/>
                  <a:gd name="T54" fmla="*/ 3 w 129"/>
                  <a:gd name="T55" fmla="*/ 65 h 118"/>
                  <a:gd name="T56" fmla="*/ 5 w 129"/>
                  <a:gd name="T57" fmla="*/ 48 h 118"/>
                  <a:gd name="T58" fmla="*/ 11 w 129"/>
                  <a:gd name="T59" fmla="*/ 33 h 118"/>
                  <a:gd name="T60" fmla="*/ 22 w 129"/>
                  <a:gd name="T61" fmla="*/ 19 h 118"/>
                  <a:gd name="T62" fmla="*/ 34 w 129"/>
                  <a:gd name="T63" fmla="*/ 10 h 118"/>
                  <a:gd name="T64" fmla="*/ 39 w 129"/>
                  <a:gd name="T65" fmla="*/ 4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118"/>
                  <a:gd name="T101" fmla="*/ 129 w 129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2" name="Freeform 219">
                <a:extLst>
                  <a:ext uri="{FF2B5EF4-FFF2-40B4-BE49-F238E27FC236}">
                    <a16:creationId xmlns:a16="http://schemas.microsoft.com/office/drawing/2014/main" xmlns="" id="{083C33A7-443E-6363-51B6-F1D86815FF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>
                  <a:gd name="T0" fmla="*/ 123 w 125"/>
                  <a:gd name="T1" fmla="*/ 50 h 116"/>
                  <a:gd name="T2" fmla="*/ 113 w 125"/>
                  <a:gd name="T3" fmla="*/ 27 h 116"/>
                  <a:gd name="T4" fmla="*/ 96 w 125"/>
                  <a:gd name="T5" fmla="*/ 10 h 116"/>
                  <a:gd name="T6" fmla="*/ 74 w 125"/>
                  <a:gd name="T7" fmla="*/ 0 h 116"/>
                  <a:gd name="T8" fmla="*/ 56 w 125"/>
                  <a:gd name="T9" fmla="*/ 0 h 116"/>
                  <a:gd name="T10" fmla="*/ 49 w 125"/>
                  <a:gd name="T11" fmla="*/ 2 h 116"/>
                  <a:gd name="T12" fmla="*/ 55 w 125"/>
                  <a:gd name="T13" fmla="*/ 4 h 116"/>
                  <a:gd name="T14" fmla="*/ 74 w 125"/>
                  <a:gd name="T15" fmla="*/ 4 h 116"/>
                  <a:gd name="T16" fmla="*/ 94 w 125"/>
                  <a:gd name="T17" fmla="*/ 14 h 116"/>
                  <a:gd name="T18" fmla="*/ 110 w 125"/>
                  <a:gd name="T19" fmla="*/ 29 h 116"/>
                  <a:gd name="T20" fmla="*/ 119 w 125"/>
                  <a:gd name="T21" fmla="*/ 50 h 116"/>
                  <a:gd name="T22" fmla="*/ 119 w 125"/>
                  <a:gd name="T23" fmla="*/ 71 h 116"/>
                  <a:gd name="T24" fmla="*/ 121 w 125"/>
                  <a:gd name="T25" fmla="*/ 76 h 116"/>
                  <a:gd name="T26" fmla="*/ 123 w 125"/>
                  <a:gd name="T27" fmla="*/ 69 h 116"/>
                  <a:gd name="T28" fmla="*/ 36 w 125"/>
                  <a:gd name="T29" fmla="*/ 6 h 116"/>
                  <a:gd name="T30" fmla="*/ 20 w 125"/>
                  <a:gd name="T31" fmla="*/ 16 h 116"/>
                  <a:gd name="T32" fmla="*/ 9 w 125"/>
                  <a:gd name="T33" fmla="*/ 27 h 116"/>
                  <a:gd name="T34" fmla="*/ 1 w 125"/>
                  <a:gd name="T35" fmla="*/ 44 h 116"/>
                  <a:gd name="T36" fmla="*/ 0 w 125"/>
                  <a:gd name="T37" fmla="*/ 63 h 116"/>
                  <a:gd name="T38" fmla="*/ 1 w 125"/>
                  <a:gd name="T39" fmla="*/ 78 h 116"/>
                  <a:gd name="T40" fmla="*/ 7 w 125"/>
                  <a:gd name="T41" fmla="*/ 93 h 116"/>
                  <a:gd name="T42" fmla="*/ 17 w 125"/>
                  <a:gd name="T43" fmla="*/ 107 h 116"/>
                  <a:gd name="T44" fmla="*/ 30 w 125"/>
                  <a:gd name="T45" fmla="*/ 116 h 116"/>
                  <a:gd name="T46" fmla="*/ 32 w 125"/>
                  <a:gd name="T47" fmla="*/ 112 h 116"/>
                  <a:gd name="T48" fmla="*/ 20 w 125"/>
                  <a:gd name="T49" fmla="*/ 105 h 116"/>
                  <a:gd name="T50" fmla="*/ 11 w 125"/>
                  <a:gd name="T51" fmla="*/ 91 h 116"/>
                  <a:gd name="T52" fmla="*/ 5 w 125"/>
                  <a:gd name="T53" fmla="*/ 78 h 116"/>
                  <a:gd name="T54" fmla="*/ 3 w 125"/>
                  <a:gd name="T55" fmla="*/ 63 h 116"/>
                  <a:gd name="T56" fmla="*/ 11 w 125"/>
                  <a:gd name="T57" fmla="*/ 35 h 116"/>
                  <a:gd name="T58" fmla="*/ 28 w 125"/>
                  <a:gd name="T59" fmla="*/ 14 h 116"/>
                  <a:gd name="T60" fmla="*/ 30 w 125"/>
                  <a:gd name="T61" fmla="*/ 14 h 116"/>
                  <a:gd name="T62" fmla="*/ 36 w 125"/>
                  <a:gd name="T63" fmla="*/ 6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"/>
                  <a:gd name="T97" fmla="*/ 0 h 116"/>
                  <a:gd name="T98" fmla="*/ 125 w 125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3" name="Freeform 220">
                <a:extLst>
                  <a:ext uri="{FF2B5EF4-FFF2-40B4-BE49-F238E27FC236}">
                    <a16:creationId xmlns:a16="http://schemas.microsoft.com/office/drawing/2014/main" xmlns="" id="{B35E63A9-3E06-172A-A7F8-BAA7D3C0BC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>
                  <a:gd name="T0" fmla="*/ 120 w 122"/>
                  <a:gd name="T1" fmla="*/ 48 h 112"/>
                  <a:gd name="T2" fmla="*/ 110 w 122"/>
                  <a:gd name="T3" fmla="*/ 27 h 112"/>
                  <a:gd name="T4" fmla="*/ 95 w 122"/>
                  <a:gd name="T5" fmla="*/ 10 h 112"/>
                  <a:gd name="T6" fmla="*/ 73 w 122"/>
                  <a:gd name="T7" fmla="*/ 0 h 112"/>
                  <a:gd name="T8" fmla="*/ 54 w 122"/>
                  <a:gd name="T9" fmla="*/ 0 h 112"/>
                  <a:gd name="T10" fmla="*/ 46 w 122"/>
                  <a:gd name="T11" fmla="*/ 4 h 112"/>
                  <a:gd name="T12" fmla="*/ 52 w 122"/>
                  <a:gd name="T13" fmla="*/ 4 h 112"/>
                  <a:gd name="T14" fmla="*/ 73 w 122"/>
                  <a:gd name="T15" fmla="*/ 4 h 112"/>
                  <a:gd name="T16" fmla="*/ 91 w 122"/>
                  <a:gd name="T17" fmla="*/ 14 h 112"/>
                  <a:gd name="T18" fmla="*/ 109 w 122"/>
                  <a:gd name="T19" fmla="*/ 29 h 112"/>
                  <a:gd name="T20" fmla="*/ 116 w 122"/>
                  <a:gd name="T21" fmla="*/ 48 h 112"/>
                  <a:gd name="T22" fmla="*/ 116 w 122"/>
                  <a:gd name="T23" fmla="*/ 69 h 112"/>
                  <a:gd name="T24" fmla="*/ 116 w 122"/>
                  <a:gd name="T25" fmla="*/ 76 h 112"/>
                  <a:gd name="T26" fmla="*/ 118 w 122"/>
                  <a:gd name="T27" fmla="*/ 76 h 112"/>
                  <a:gd name="T28" fmla="*/ 120 w 122"/>
                  <a:gd name="T29" fmla="*/ 67 h 112"/>
                  <a:gd name="T30" fmla="*/ 31 w 122"/>
                  <a:gd name="T31" fmla="*/ 6 h 112"/>
                  <a:gd name="T32" fmla="*/ 19 w 122"/>
                  <a:gd name="T33" fmla="*/ 15 h 112"/>
                  <a:gd name="T34" fmla="*/ 8 w 122"/>
                  <a:gd name="T35" fmla="*/ 29 h 112"/>
                  <a:gd name="T36" fmla="*/ 2 w 122"/>
                  <a:gd name="T37" fmla="*/ 44 h 112"/>
                  <a:gd name="T38" fmla="*/ 0 w 122"/>
                  <a:gd name="T39" fmla="*/ 61 h 112"/>
                  <a:gd name="T40" fmla="*/ 2 w 122"/>
                  <a:gd name="T41" fmla="*/ 76 h 112"/>
                  <a:gd name="T42" fmla="*/ 8 w 122"/>
                  <a:gd name="T43" fmla="*/ 91 h 112"/>
                  <a:gd name="T44" fmla="*/ 17 w 122"/>
                  <a:gd name="T45" fmla="*/ 103 h 112"/>
                  <a:gd name="T46" fmla="*/ 29 w 122"/>
                  <a:gd name="T47" fmla="*/ 112 h 112"/>
                  <a:gd name="T48" fmla="*/ 33 w 122"/>
                  <a:gd name="T49" fmla="*/ 110 h 112"/>
                  <a:gd name="T50" fmla="*/ 33 w 122"/>
                  <a:gd name="T51" fmla="*/ 110 h 112"/>
                  <a:gd name="T52" fmla="*/ 21 w 122"/>
                  <a:gd name="T53" fmla="*/ 101 h 112"/>
                  <a:gd name="T54" fmla="*/ 12 w 122"/>
                  <a:gd name="T55" fmla="*/ 89 h 112"/>
                  <a:gd name="T56" fmla="*/ 6 w 122"/>
                  <a:gd name="T57" fmla="*/ 76 h 112"/>
                  <a:gd name="T58" fmla="*/ 4 w 122"/>
                  <a:gd name="T59" fmla="*/ 61 h 112"/>
                  <a:gd name="T60" fmla="*/ 10 w 122"/>
                  <a:gd name="T61" fmla="*/ 36 h 112"/>
                  <a:gd name="T62" fmla="*/ 23 w 122"/>
                  <a:gd name="T63" fmla="*/ 17 h 112"/>
                  <a:gd name="T64" fmla="*/ 29 w 122"/>
                  <a:gd name="T65" fmla="*/ 12 h 112"/>
                  <a:gd name="T66" fmla="*/ 31 w 122"/>
                  <a:gd name="T67" fmla="*/ 6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12"/>
                  <a:gd name="T104" fmla="*/ 122 w 122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4" name="Freeform 221">
                <a:extLst>
                  <a:ext uri="{FF2B5EF4-FFF2-40B4-BE49-F238E27FC236}">
                    <a16:creationId xmlns:a16="http://schemas.microsoft.com/office/drawing/2014/main" xmlns="" id="{29E77A27-2FD2-511E-7380-3D6B8F766F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>
                  <a:gd name="T0" fmla="*/ 116 w 118"/>
                  <a:gd name="T1" fmla="*/ 46 h 108"/>
                  <a:gd name="T2" fmla="*/ 107 w 118"/>
                  <a:gd name="T3" fmla="*/ 25 h 108"/>
                  <a:gd name="T4" fmla="*/ 91 w 118"/>
                  <a:gd name="T5" fmla="*/ 10 h 108"/>
                  <a:gd name="T6" fmla="*/ 71 w 118"/>
                  <a:gd name="T7" fmla="*/ 0 h 108"/>
                  <a:gd name="T8" fmla="*/ 52 w 118"/>
                  <a:gd name="T9" fmla="*/ 0 h 108"/>
                  <a:gd name="T10" fmla="*/ 42 w 118"/>
                  <a:gd name="T11" fmla="*/ 4 h 108"/>
                  <a:gd name="T12" fmla="*/ 50 w 118"/>
                  <a:gd name="T13" fmla="*/ 4 h 108"/>
                  <a:gd name="T14" fmla="*/ 71 w 118"/>
                  <a:gd name="T15" fmla="*/ 4 h 108"/>
                  <a:gd name="T16" fmla="*/ 89 w 118"/>
                  <a:gd name="T17" fmla="*/ 12 h 108"/>
                  <a:gd name="T18" fmla="*/ 105 w 118"/>
                  <a:gd name="T19" fmla="*/ 27 h 108"/>
                  <a:gd name="T20" fmla="*/ 112 w 118"/>
                  <a:gd name="T21" fmla="*/ 48 h 108"/>
                  <a:gd name="T22" fmla="*/ 112 w 118"/>
                  <a:gd name="T23" fmla="*/ 67 h 108"/>
                  <a:gd name="T24" fmla="*/ 112 w 118"/>
                  <a:gd name="T25" fmla="*/ 74 h 108"/>
                  <a:gd name="T26" fmla="*/ 114 w 118"/>
                  <a:gd name="T27" fmla="*/ 74 h 108"/>
                  <a:gd name="T28" fmla="*/ 116 w 118"/>
                  <a:gd name="T29" fmla="*/ 67 h 108"/>
                  <a:gd name="T30" fmla="*/ 25 w 118"/>
                  <a:gd name="T31" fmla="*/ 10 h 108"/>
                  <a:gd name="T32" fmla="*/ 8 w 118"/>
                  <a:gd name="T33" fmla="*/ 31 h 108"/>
                  <a:gd name="T34" fmla="*/ 0 w 118"/>
                  <a:gd name="T35" fmla="*/ 59 h 108"/>
                  <a:gd name="T36" fmla="*/ 2 w 118"/>
                  <a:gd name="T37" fmla="*/ 74 h 108"/>
                  <a:gd name="T38" fmla="*/ 8 w 118"/>
                  <a:gd name="T39" fmla="*/ 87 h 108"/>
                  <a:gd name="T40" fmla="*/ 17 w 118"/>
                  <a:gd name="T41" fmla="*/ 101 h 108"/>
                  <a:gd name="T42" fmla="*/ 29 w 118"/>
                  <a:gd name="T43" fmla="*/ 108 h 108"/>
                  <a:gd name="T44" fmla="*/ 31 w 118"/>
                  <a:gd name="T45" fmla="*/ 108 h 108"/>
                  <a:gd name="T46" fmla="*/ 33 w 118"/>
                  <a:gd name="T47" fmla="*/ 106 h 108"/>
                  <a:gd name="T48" fmla="*/ 21 w 118"/>
                  <a:gd name="T49" fmla="*/ 99 h 108"/>
                  <a:gd name="T50" fmla="*/ 12 w 118"/>
                  <a:gd name="T51" fmla="*/ 87 h 108"/>
                  <a:gd name="T52" fmla="*/ 6 w 118"/>
                  <a:gd name="T53" fmla="*/ 74 h 108"/>
                  <a:gd name="T54" fmla="*/ 4 w 118"/>
                  <a:gd name="T55" fmla="*/ 59 h 108"/>
                  <a:gd name="T56" fmla="*/ 8 w 118"/>
                  <a:gd name="T57" fmla="*/ 38 h 108"/>
                  <a:gd name="T58" fmla="*/ 17 w 118"/>
                  <a:gd name="T59" fmla="*/ 23 h 108"/>
                  <a:gd name="T60" fmla="*/ 17 w 118"/>
                  <a:gd name="T61" fmla="*/ 21 h 108"/>
                  <a:gd name="T62" fmla="*/ 25 w 118"/>
                  <a:gd name="T63" fmla="*/ 1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08"/>
                  <a:gd name="T98" fmla="*/ 118 w 118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5" name="Freeform 222">
                <a:extLst>
                  <a:ext uri="{FF2B5EF4-FFF2-40B4-BE49-F238E27FC236}">
                    <a16:creationId xmlns:a16="http://schemas.microsoft.com/office/drawing/2014/main" xmlns="" id="{66AB282A-84C0-18A4-89A9-6AE4680BDA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>
                  <a:gd name="T0" fmla="*/ 112 w 114"/>
                  <a:gd name="T1" fmla="*/ 44 h 106"/>
                  <a:gd name="T2" fmla="*/ 105 w 114"/>
                  <a:gd name="T3" fmla="*/ 25 h 106"/>
                  <a:gd name="T4" fmla="*/ 87 w 114"/>
                  <a:gd name="T5" fmla="*/ 10 h 106"/>
                  <a:gd name="T6" fmla="*/ 69 w 114"/>
                  <a:gd name="T7" fmla="*/ 0 h 106"/>
                  <a:gd name="T8" fmla="*/ 48 w 114"/>
                  <a:gd name="T9" fmla="*/ 0 h 106"/>
                  <a:gd name="T10" fmla="*/ 38 w 114"/>
                  <a:gd name="T11" fmla="*/ 4 h 106"/>
                  <a:gd name="T12" fmla="*/ 46 w 114"/>
                  <a:gd name="T13" fmla="*/ 4 h 106"/>
                  <a:gd name="T14" fmla="*/ 67 w 114"/>
                  <a:gd name="T15" fmla="*/ 4 h 106"/>
                  <a:gd name="T16" fmla="*/ 86 w 114"/>
                  <a:gd name="T17" fmla="*/ 11 h 106"/>
                  <a:gd name="T18" fmla="*/ 101 w 114"/>
                  <a:gd name="T19" fmla="*/ 27 h 106"/>
                  <a:gd name="T20" fmla="*/ 108 w 114"/>
                  <a:gd name="T21" fmla="*/ 46 h 106"/>
                  <a:gd name="T22" fmla="*/ 108 w 114"/>
                  <a:gd name="T23" fmla="*/ 65 h 106"/>
                  <a:gd name="T24" fmla="*/ 108 w 114"/>
                  <a:gd name="T25" fmla="*/ 72 h 106"/>
                  <a:gd name="T26" fmla="*/ 112 w 114"/>
                  <a:gd name="T27" fmla="*/ 65 h 106"/>
                  <a:gd name="T28" fmla="*/ 19 w 114"/>
                  <a:gd name="T29" fmla="*/ 13 h 106"/>
                  <a:gd name="T30" fmla="*/ 6 w 114"/>
                  <a:gd name="T31" fmla="*/ 32 h 106"/>
                  <a:gd name="T32" fmla="*/ 0 w 114"/>
                  <a:gd name="T33" fmla="*/ 57 h 106"/>
                  <a:gd name="T34" fmla="*/ 2 w 114"/>
                  <a:gd name="T35" fmla="*/ 72 h 106"/>
                  <a:gd name="T36" fmla="*/ 8 w 114"/>
                  <a:gd name="T37" fmla="*/ 85 h 106"/>
                  <a:gd name="T38" fmla="*/ 17 w 114"/>
                  <a:gd name="T39" fmla="*/ 97 h 106"/>
                  <a:gd name="T40" fmla="*/ 29 w 114"/>
                  <a:gd name="T41" fmla="*/ 106 h 106"/>
                  <a:gd name="T42" fmla="*/ 32 w 114"/>
                  <a:gd name="T43" fmla="*/ 104 h 106"/>
                  <a:gd name="T44" fmla="*/ 32 w 114"/>
                  <a:gd name="T45" fmla="*/ 104 h 106"/>
                  <a:gd name="T46" fmla="*/ 21 w 114"/>
                  <a:gd name="T47" fmla="*/ 95 h 106"/>
                  <a:gd name="T48" fmla="*/ 12 w 114"/>
                  <a:gd name="T49" fmla="*/ 85 h 106"/>
                  <a:gd name="T50" fmla="*/ 6 w 114"/>
                  <a:gd name="T51" fmla="*/ 70 h 106"/>
                  <a:gd name="T52" fmla="*/ 4 w 114"/>
                  <a:gd name="T53" fmla="*/ 57 h 106"/>
                  <a:gd name="T54" fmla="*/ 6 w 114"/>
                  <a:gd name="T55" fmla="*/ 38 h 106"/>
                  <a:gd name="T56" fmla="*/ 15 w 114"/>
                  <a:gd name="T57" fmla="*/ 23 h 106"/>
                  <a:gd name="T58" fmla="*/ 13 w 114"/>
                  <a:gd name="T59" fmla="*/ 23 h 106"/>
                  <a:gd name="T60" fmla="*/ 15 w 114"/>
                  <a:gd name="T61" fmla="*/ 19 h 106"/>
                  <a:gd name="T62" fmla="*/ 19 w 114"/>
                  <a:gd name="T63" fmla="*/ 13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106"/>
                  <a:gd name="T98" fmla="*/ 114 w 114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6" name="Freeform 223">
                <a:extLst>
                  <a:ext uri="{FF2B5EF4-FFF2-40B4-BE49-F238E27FC236}">
                    <a16:creationId xmlns:a16="http://schemas.microsoft.com/office/drawing/2014/main" xmlns="" id="{13E9A23A-F255-8CCF-0591-80069A8780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>
                  <a:gd name="T0" fmla="*/ 108 w 110"/>
                  <a:gd name="T1" fmla="*/ 44 h 102"/>
                  <a:gd name="T2" fmla="*/ 101 w 110"/>
                  <a:gd name="T3" fmla="*/ 23 h 102"/>
                  <a:gd name="T4" fmla="*/ 85 w 110"/>
                  <a:gd name="T5" fmla="*/ 8 h 102"/>
                  <a:gd name="T6" fmla="*/ 67 w 110"/>
                  <a:gd name="T7" fmla="*/ 0 h 102"/>
                  <a:gd name="T8" fmla="*/ 46 w 110"/>
                  <a:gd name="T9" fmla="*/ 0 h 102"/>
                  <a:gd name="T10" fmla="*/ 34 w 110"/>
                  <a:gd name="T11" fmla="*/ 6 h 102"/>
                  <a:gd name="T12" fmla="*/ 30 w 110"/>
                  <a:gd name="T13" fmla="*/ 8 h 102"/>
                  <a:gd name="T14" fmla="*/ 42 w 110"/>
                  <a:gd name="T15" fmla="*/ 4 h 102"/>
                  <a:gd name="T16" fmla="*/ 65 w 110"/>
                  <a:gd name="T17" fmla="*/ 4 h 102"/>
                  <a:gd name="T18" fmla="*/ 84 w 110"/>
                  <a:gd name="T19" fmla="*/ 11 h 102"/>
                  <a:gd name="T20" fmla="*/ 97 w 110"/>
                  <a:gd name="T21" fmla="*/ 25 h 102"/>
                  <a:gd name="T22" fmla="*/ 104 w 110"/>
                  <a:gd name="T23" fmla="*/ 44 h 102"/>
                  <a:gd name="T24" fmla="*/ 104 w 110"/>
                  <a:gd name="T25" fmla="*/ 63 h 102"/>
                  <a:gd name="T26" fmla="*/ 104 w 110"/>
                  <a:gd name="T27" fmla="*/ 70 h 102"/>
                  <a:gd name="T28" fmla="*/ 108 w 110"/>
                  <a:gd name="T29" fmla="*/ 63 h 102"/>
                  <a:gd name="T30" fmla="*/ 13 w 110"/>
                  <a:gd name="T31" fmla="*/ 19 h 102"/>
                  <a:gd name="T32" fmla="*/ 4 w 110"/>
                  <a:gd name="T33" fmla="*/ 34 h 102"/>
                  <a:gd name="T34" fmla="*/ 0 w 110"/>
                  <a:gd name="T35" fmla="*/ 55 h 102"/>
                  <a:gd name="T36" fmla="*/ 2 w 110"/>
                  <a:gd name="T37" fmla="*/ 70 h 102"/>
                  <a:gd name="T38" fmla="*/ 8 w 110"/>
                  <a:gd name="T39" fmla="*/ 83 h 102"/>
                  <a:gd name="T40" fmla="*/ 17 w 110"/>
                  <a:gd name="T41" fmla="*/ 95 h 102"/>
                  <a:gd name="T42" fmla="*/ 29 w 110"/>
                  <a:gd name="T43" fmla="*/ 102 h 102"/>
                  <a:gd name="T44" fmla="*/ 30 w 110"/>
                  <a:gd name="T45" fmla="*/ 102 h 102"/>
                  <a:gd name="T46" fmla="*/ 32 w 110"/>
                  <a:gd name="T47" fmla="*/ 100 h 102"/>
                  <a:gd name="T48" fmla="*/ 21 w 110"/>
                  <a:gd name="T49" fmla="*/ 93 h 102"/>
                  <a:gd name="T50" fmla="*/ 11 w 110"/>
                  <a:gd name="T51" fmla="*/ 81 h 102"/>
                  <a:gd name="T52" fmla="*/ 6 w 110"/>
                  <a:gd name="T53" fmla="*/ 68 h 102"/>
                  <a:gd name="T54" fmla="*/ 4 w 110"/>
                  <a:gd name="T55" fmla="*/ 55 h 102"/>
                  <a:gd name="T56" fmla="*/ 8 w 110"/>
                  <a:gd name="T57" fmla="*/ 34 h 102"/>
                  <a:gd name="T58" fmla="*/ 17 w 110"/>
                  <a:gd name="T59" fmla="*/ 19 h 102"/>
                  <a:gd name="T60" fmla="*/ 11 w 110"/>
                  <a:gd name="T61" fmla="*/ 21 h 102"/>
                  <a:gd name="T62" fmla="*/ 13 w 110"/>
                  <a:gd name="T63" fmla="*/ 19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102"/>
                  <a:gd name="T98" fmla="*/ 110 w 110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7" name="Freeform 224">
                <a:extLst>
                  <a:ext uri="{FF2B5EF4-FFF2-40B4-BE49-F238E27FC236}">
                    <a16:creationId xmlns:a16="http://schemas.microsoft.com/office/drawing/2014/main" xmlns="" id="{683A0B86-3176-E7E6-BB5D-B8AF7D12C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>
                  <a:gd name="T0" fmla="*/ 106 w 106"/>
                  <a:gd name="T1" fmla="*/ 53 h 100"/>
                  <a:gd name="T2" fmla="*/ 104 w 106"/>
                  <a:gd name="T3" fmla="*/ 42 h 100"/>
                  <a:gd name="T4" fmla="*/ 102 w 106"/>
                  <a:gd name="T5" fmla="*/ 32 h 100"/>
                  <a:gd name="T6" fmla="*/ 97 w 106"/>
                  <a:gd name="T7" fmla="*/ 23 h 100"/>
                  <a:gd name="T8" fmla="*/ 91 w 106"/>
                  <a:gd name="T9" fmla="*/ 15 h 100"/>
                  <a:gd name="T10" fmla="*/ 82 w 106"/>
                  <a:gd name="T11" fmla="*/ 7 h 100"/>
                  <a:gd name="T12" fmla="*/ 74 w 106"/>
                  <a:gd name="T13" fmla="*/ 4 h 100"/>
                  <a:gd name="T14" fmla="*/ 63 w 106"/>
                  <a:gd name="T15" fmla="*/ 0 h 100"/>
                  <a:gd name="T16" fmla="*/ 53 w 106"/>
                  <a:gd name="T17" fmla="*/ 0 h 100"/>
                  <a:gd name="T18" fmla="*/ 42 w 106"/>
                  <a:gd name="T19" fmla="*/ 0 h 100"/>
                  <a:gd name="T20" fmla="*/ 32 w 106"/>
                  <a:gd name="T21" fmla="*/ 4 h 100"/>
                  <a:gd name="T22" fmla="*/ 30 w 106"/>
                  <a:gd name="T23" fmla="*/ 6 h 100"/>
                  <a:gd name="T24" fmla="*/ 30 w 106"/>
                  <a:gd name="T25" fmla="*/ 6 h 100"/>
                  <a:gd name="T26" fmla="*/ 25 w 106"/>
                  <a:gd name="T27" fmla="*/ 11 h 100"/>
                  <a:gd name="T28" fmla="*/ 19 w 106"/>
                  <a:gd name="T29" fmla="*/ 15 h 100"/>
                  <a:gd name="T30" fmla="*/ 15 w 106"/>
                  <a:gd name="T31" fmla="*/ 17 h 100"/>
                  <a:gd name="T32" fmla="*/ 11 w 106"/>
                  <a:gd name="T33" fmla="*/ 19 h 100"/>
                  <a:gd name="T34" fmla="*/ 6 w 106"/>
                  <a:gd name="T35" fmla="*/ 26 h 100"/>
                  <a:gd name="T36" fmla="*/ 2 w 106"/>
                  <a:gd name="T37" fmla="*/ 34 h 100"/>
                  <a:gd name="T38" fmla="*/ 0 w 106"/>
                  <a:gd name="T39" fmla="*/ 43 h 100"/>
                  <a:gd name="T40" fmla="*/ 0 w 106"/>
                  <a:gd name="T41" fmla="*/ 53 h 100"/>
                  <a:gd name="T42" fmla="*/ 0 w 106"/>
                  <a:gd name="T43" fmla="*/ 61 h 100"/>
                  <a:gd name="T44" fmla="*/ 2 w 106"/>
                  <a:gd name="T45" fmla="*/ 66 h 100"/>
                  <a:gd name="T46" fmla="*/ 4 w 106"/>
                  <a:gd name="T47" fmla="*/ 74 h 100"/>
                  <a:gd name="T48" fmla="*/ 8 w 106"/>
                  <a:gd name="T49" fmla="*/ 81 h 100"/>
                  <a:gd name="T50" fmla="*/ 11 w 106"/>
                  <a:gd name="T51" fmla="*/ 87 h 100"/>
                  <a:gd name="T52" fmla="*/ 17 w 106"/>
                  <a:gd name="T53" fmla="*/ 91 h 100"/>
                  <a:gd name="T54" fmla="*/ 23 w 106"/>
                  <a:gd name="T55" fmla="*/ 97 h 100"/>
                  <a:gd name="T56" fmla="*/ 28 w 106"/>
                  <a:gd name="T57" fmla="*/ 100 h 100"/>
                  <a:gd name="T58" fmla="*/ 30 w 106"/>
                  <a:gd name="T59" fmla="*/ 98 h 100"/>
                  <a:gd name="T60" fmla="*/ 32 w 106"/>
                  <a:gd name="T61" fmla="*/ 97 h 100"/>
                  <a:gd name="T62" fmla="*/ 27 w 106"/>
                  <a:gd name="T63" fmla="*/ 95 h 100"/>
                  <a:gd name="T64" fmla="*/ 21 w 106"/>
                  <a:gd name="T65" fmla="*/ 89 h 100"/>
                  <a:gd name="T66" fmla="*/ 15 w 106"/>
                  <a:gd name="T67" fmla="*/ 85 h 100"/>
                  <a:gd name="T68" fmla="*/ 11 w 106"/>
                  <a:gd name="T69" fmla="*/ 79 h 100"/>
                  <a:gd name="T70" fmla="*/ 8 w 106"/>
                  <a:gd name="T71" fmla="*/ 74 h 100"/>
                  <a:gd name="T72" fmla="*/ 6 w 106"/>
                  <a:gd name="T73" fmla="*/ 66 h 100"/>
                  <a:gd name="T74" fmla="*/ 4 w 106"/>
                  <a:gd name="T75" fmla="*/ 59 h 100"/>
                  <a:gd name="T76" fmla="*/ 4 w 106"/>
                  <a:gd name="T77" fmla="*/ 53 h 100"/>
                  <a:gd name="T78" fmla="*/ 4 w 106"/>
                  <a:gd name="T79" fmla="*/ 42 h 100"/>
                  <a:gd name="T80" fmla="*/ 8 w 106"/>
                  <a:gd name="T81" fmla="*/ 32 h 100"/>
                  <a:gd name="T82" fmla="*/ 11 w 106"/>
                  <a:gd name="T83" fmla="*/ 25 h 100"/>
                  <a:gd name="T84" fmla="*/ 17 w 106"/>
                  <a:gd name="T85" fmla="*/ 17 h 100"/>
                  <a:gd name="T86" fmla="*/ 25 w 106"/>
                  <a:gd name="T87" fmla="*/ 11 h 100"/>
                  <a:gd name="T88" fmla="*/ 34 w 106"/>
                  <a:gd name="T89" fmla="*/ 7 h 100"/>
                  <a:gd name="T90" fmla="*/ 44 w 106"/>
                  <a:gd name="T91" fmla="*/ 4 h 100"/>
                  <a:gd name="T92" fmla="*/ 53 w 106"/>
                  <a:gd name="T93" fmla="*/ 4 h 100"/>
                  <a:gd name="T94" fmla="*/ 63 w 106"/>
                  <a:gd name="T95" fmla="*/ 4 h 100"/>
                  <a:gd name="T96" fmla="*/ 72 w 106"/>
                  <a:gd name="T97" fmla="*/ 7 h 100"/>
                  <a:gd name="T98" fmla="*/ 80 w 106"/>
                  <a:gd name="T99" fmla="*/ 11 h 100"/>
                  <a:gd name="T100" fmla="*/ 87 w 106"/>
                  <a:gd name="T101" fmla="*/ 17 h 100"/>
                  <a:gd name="T102" fmla="*/ 93 w 106"/>
                  <a:gd name="T103" fmla="*/ 25 h 100"/>
                  <a:gd name="T104" fmla="*/ 99 w 106"/>
                  <a:gd name="T105" fmla="*/ 32 h 100"/>
                  <a:gd name="T106" fmla="*/ 101 w 106"/>
                  <a:gd name="T107" fmla="*/ 42 h 100"/>
                  <a:gd name="T108" fmla="*/ 102 w 106"/>
                  <a:gd name="T109" fmla="*/ 53 h 100"/>
                  <a:gd name="T110" fmla="*/ 101 w 106"/>
                  <a:gd name="T111" fmla="*/ 62 h 100"/>
                  <a:gd name="T112" fmla="*/ 99 w 106"/>
                  <a:gd name="T113" fmla="*/ 70 h 100"/>
                  <a:gd name="T114" fmla="*/ 101 w 106"/>
                  <a:gd name="T115" fmla="*/ 70 h 100"/>
                  <a:gd name="T116" fmla="*/ 102 w 106"/>
                  <a:gd name="T117" fmla="*/ 68 h 100"/>
                  <a:gd name="T118" fmla="*/ 104 w 106"/>
                  <a:gd name="T119" fmla="*/ 61 h 100"/>
                  <a:gd name="T120" fmla="*/ 106 w 106"/>
                  <a:gd name="T121" fmla="*/ 53 h 1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100"/>
                  <a:gd name="T185" fmla="*/ 106 w 106"/>
                  <a:gd name="T186" fmla="*/ 100 h 1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8" name="Freeform 225">
                <a:extLst>
                  <a:ext uri="{FF2B5EF4-FFF2-40B4-BE49-F238E27FC236}">
                    <a16:creationId xmlns:a16="http://schemas.microsoft.com/office/drawing/2014/main" xmlns="" id="{6A48434A-009B-45BB-A63C-5DA5A7265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>
                  <a:gd name="T0" fmla="*/ 102 w 102"/>
                  <a:gd name="T1" fmla="*/ 51 h 96"/>
                  <a:gd name="T2" fmla="*/ 100 w 102"/>
                  <a:gd name="T3" fmla="*/ 40 h 96"/>
                  <a:gd name="T4" fmla="*/ 99 w 102"/>
                  <a:gd name="T5" fmla="*/ 30 h 96"/>
                  <a:gd name="T6" fmla="*/ 93 w 102"/>
                  <a:gd name="T7" fmla="*/ 21 h 96"/>
                  <a:gd name="T8" fmla="*/ 87 w 102"/>
                  <a:gd name="T9" fmla="*/ 13 h 96"/>
                  <a:gd name="T10" fmla="*/ 80 w 102"/>
                  <a:gd name="T11" fmla="*/ 7 h 96"/>
                  <a:gd name="T12" fmla="*/ 70 w 102"/>
                  <a:gd name="T13" fmla="*/ 4 h 96"/>
                  <a:gd name="T14" fmla="*/ 61 w 102"/>
                  <a:gd name="T15" fmla="*/ 0 h 96"/>
                  <a:gd name="T16" fmla="*/ 51 w 102"/>
                  <a:gd name="T17" fmla="*/ 0 h 96"/>
                  <a:gd name="T18" fmla="*/ 38 w 102"/>
                  <a:gd name="T19" fmla="*/ 0 h 96"/>
                  <a:gd name="T20" fmla="*/ 26 w 102"/>
                  <a:gd name="T21" fmla="*/ 5 h 96"/>
                  <a:gd name="T22" fmla="*/ 23 w 102"/>
                  <a:gd name="T23" fmla="*/ 9 h 96"/>
                  <a:gd name="T24" fmla="*/ 17 w 102"/>
                  <a:gd name="T25" fmla="*/ 13 h 96"/>
                  <a:gd name="T26" fmla="*/ 15 w 102"/>
                  <a:gd name="T27" fmla="*/ 15 h 96"/>
                  <a:gd name="T28" fmla="*/ 13 w 102"/>
                  <a:gd name="T29" fmla="*/ 15 h 96"/>
                  <a:gd name="T30" fmla="*/ 7 w 102"/>
                  <a:gd name="T31" fmla="*/ 23 h 96"/>
                  <a:gd name="T32" fmla="*/ 4 w 102"/>
                  <a:gd name="T33" fmla="*/ 30 h 96"/>
                  <a:gd name="T34" fmla="*/ 0 w 102"/>
                  <a:gd name="T35" fmla="*/ 40 h 96"/>
                  <a:gd name="T36" fmla="*/ 0 w 102"/>
                  <a:gd name="T37" fmla="*/ 51 h 96"/>
                  <a:gd name="T38" fmla="*/ 0 w 102"/>
                  <a:gd name="T39" fmla="*/ 59 h 96"/>
                  <a:gd name="T40" fmla="*/ 2 w 102"/>
                  <a:gd name="T41" fmla="*/ 64 h 96"/>
                  <a:gd name="T42" fmla="*/ 4 w 102"/>
                  <a:gd name="T43" fmla="*/ 72 h 96"/>
                  <a:gd name="T44" fmla="*/ 7 w 102"/>
                  <a:gd name="T45" fmla="*/ 77 h 96"/>
                  <a:gd name="T46" fmla="*/ 11 w 102"/>
                  <a:gd name="T47" fmla="*/ 83 h 96"/>
                  <a:gd name="T48" fmla="*/ 17 w 102"/>
                  <a:gd name="T49" fmla="*/ 89 h 96"/>
                  <a:gd name="T50" fmla="*/ 23 w 102"/>
                  <a:gd name="T51" fmla="*/ 93 h 96"/>
                  <a:gd name="T52" fmla="*/ 28 w 102"/>
                  <a:gd name="T53" fmla="*/ 96 h 96"/>
                  <a:gd name="T54" fmla="*/ 30 w 102"/>
                  <a:gd name="T55" fmla="*/ 95 h 96"/>
                  <a:gd name="T56" fmla="*/ 32 w 102"/>
                  <a:gd name="T57" fmla="*/ 95 h 96"/>
                  <a:gd name="T58" fmla="*/ 26 w 102"/>
                  <a:gd name="T59" fmla="*/ 91 h 96"/>
                  <a:gd name="T60" fmla="*/ 21 w 102"/>
                  <a:gd name="T61" fmla="*/ 87 h 96"/>
                  <a:gd name="T62" fmla="*/ 15 w 102"/>
                  <a:gd name="T63" fmla="*/ 81 h 96"/>
                  <a:gd name="T64" fmla="*/ 11 w 102"/>
                  <a:gd name="T65" fmla="*/ 77 h 96"/>
                  <a:gd name="T66" fmla="*/ 7 w 102"/>
                  <a:gd name="T67" fmla="*/ 70 h 96"/>
                  <a:gd name="T68" fmla="*/ 6 w 102"/>
                  <a:gd name="T69" fmla="*/ 64 h 96"/>
                  <a:gd name="T70" fmla="*/ 4 w 102"/>
                  <a:gd name="T71" fmla="*/ 57 h 96"/>
                  <a:gd name="T72" fmla="*/ 4 w 102"/>
                  <a:gd name="T73" fmla="*/ 51 h 96"/>
                  <a:gd name="T74" fmla="*/ 4 w 102"/>
                  <a:gd name="T75" fmla="*/ 40 h 96"/>
                  <a:gd name="T76" fmla="*/ 7 w 102"/>
                  <a:gd name="T77" fmla="*/ 32 h 96"/>
                  <a:gd name="T78" fmla="*/ 11 w 102"/>
                  <a:gd name="T79" fmla="*/ 24 h 96"/>
                  <a:gd name="T80" fmla="*/ 17 w 102"/>
                  <a:gd name="T81" fmla="*/ 17 h 96"/>
                  <a:gd name="T82" fmla="*/ 25 w 102"/>
                  <a:gd name="T83" fmla="*/ 11 h 96"/>
                  <a:gd name="T84" fmla="*/ 32 w 102"/>
                  <a:gd name="T85" fmla="*/ 5 h 96"/>
                  <a:gd name="T86" fmla="*/ 42 w 102"/>
                  <a:gd name="T87" fmla="*/ 4 h 96"/>
                  <a:gd name="T88" fmla="*/ 51 w 102"/>
                  <a:gd name="T89" fmla="*/ 4 h 96"/>
                  <a:gd name="T90" fmla="*/ 61 w 102"/>
                  <a:gd name="T91" fmla="*/ 4 h 96"/>
                  <a:gd name="T92" fmla="*/ 68 w 102"/>
                  <a:gd name="T93" fmla="*/ 5 h 96"/>
                  <a:gd name="T94" fmla="*/ 78 w 102"/>
                  <a:gd name="T95" fmla="*/ 11 h 96"/>
                  <a:gd name="T96" fmla="*/ 83 w 102"/>
                  <a:gd name="T97" fmla="*/ 17 h 96"/>
                  <a:gd name="T98" fmla="*/ 89 w 102"/>
                  <a:gd name="T99" fmla="*/ 24 h 96"/>
                  <a:gd name="T100" fmla="*/ 95 w 102"/>
                  <a:gd name="T101" fmla="*/ 32 h 96"/>
                  <a:gd name="T102" fmla="*/ 97 w 102"/>
                  <a:gd name="T103" fmla="*/ 40 h 96"/>
                  <a:gd name="T104" fmla="*/ 99 w 102"/>
                  <a:gd name="T105" fmla="*/ 51 h 96"/>
                  <a:gd name="T106" fmla="*/ 97 w 102"/>
                  <a:gd name="T107" fmla="*/ 60 h 96"/>
                  <a:gd name="T108" fmla="*/ 95 w 102"/>
                  <a:gd name="T109" fmla="*/ 70 h 96"/>
                  <a:gd name="T110" fmla="*/ 97 w 102"/>
                  <a:gd name="T111" fmla="*/ 68 h 96"/>
                  <a:gd name="T112" fmla="*/ 99 w 102"/>
                  <a:gd name="T113" fmla="*/ 68 h 96"/>
                  <a:gd name="T114" fmla="*/ 100 w 102"/>
                  <a:gd name="T115" fmla="*/ 59 h 96"/>
                  <a:gd name="T116" fmla="*/ 102 w 102"/>
                  <a:gd name="T117" fmla="*/ 51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96"/>
                  <a:gd name="T179" fmla="*/ 102 w 102"/>
                  <a:gd name="T180" fmla="*/ 96 h 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29" name="Freeform 226">
                <a:extLst>
                  <a:ext uri="{FF2B5EF4-FFF2-40B4-BE49-F238E27FC236}">
                    <a16:creationId xmlns:a16="http://schemas.microsoft.com/office/drawing/2014/main" xmlns="" id="{F3C5BFDC-40E8-D64F-28B3-01D81963A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>
                  <a:gd name="T0" fmla="*/ 98 w 98"/>
                  <a:gd name="T1" fmla="*/ 49 h 93"/>
                  <a:gd name="T2" fmla="*/ 97 w 98"/>
                  <a:gd name="T3" fmla="*/ 38 h 93"/>
                  <a:gd name="T4" fmla="*/ 95 w 98"/>
                  <a:gd name="T5" fmla="*/ 28 h 93"/>
                  <a:gd name="T6" fmla="*/ 89 w 98"/>
                  <a:gd name="T7" fmla="*/ 21 h 93"/>
                  <a:gd name="T8" fmla="*/ 83 w 98"/>
                  <a:gd name="T9" fmla="*/ 13 h 93"/>
                  <a:gd name="T10" fmla="*/ 76 w 98"/>
                  <a:gd name="T11" fmla="*/ 7 h 93"/>
                  <a:gd name="T12" fmla="*/ 68 w 98"/>
                  <a:gd name="T13" fmla="*/ 3 h 93"/>
                  <a:gd name="T14" fmla="*/ 59 w 98"/>
                  <a:gd name="T15" fmla="*/ 0 h 93"/>
                  <a:gd name="T16" fmla="*/ 49 w 98"/>
                  <a:gd name="T17" fmla="*/ 0 h 93"/>
                  <a:gd name="T18" fmla="*/ 40 w 98"/>
                  <a:gd name="T19" fmla="*/ 0 h 93"/>
                  <a:gd name="T20" fmla="*/ 30 w 98"/>
                  <a:gd name="T21" fmla="*/ 3 h 93"/>
                  <a:gd name="T22" fmla="*/ 21 w 98"/>
                  <a:gd name="T23" fmla="*/ 7 h 93"/>
                  <a:gd name="T24" fmla="*/ 13 w 98"/>
                  <a:gd name="T25" fmla="*/ 13 h 93"/>
                  <a:gd name="T26" fmla="*/ 7 w 98"/>
                  <a:gd name="T27" fmla="*/ 21 h 93"/>
                  <a:gd name="T28" fmla="*/ 4 w 98"/>
                  <a:gd name="T29" fmla="*/ 28 h 93"/>
                  <a:gd name="T30" fmla="*/ 0 w 98"/>
                  <a:gd name="T31" fmla="*/ 38 h 93"/>
                  <a:gd name="T32" fmla="*/ 0 w 98"/>
                  <a:gd name="T33" fmla="*/ 49 h 93"/>
                  <a:gd name="T34" fmla="*/ 0 w 98"/>
                  <a:gd name="T35" fmla="*/ 55 h 93"/>
                  <a:gd name="T36" fmla="*/ 2 w 98"/>
                  <a:gd name="T37" fmla="*/ 62 h 93"/>
                  <a:gd name="T38" fmla="*/ 4 w 98"/>
                  <a:gd name="T39" fmla="*/ 70 h 93"/>
                  <a:gd name="T40" fmla="*/ 7 w 98"/>
                  <a:gd name="T41" fmla="*/ 75 h 93"/>
                  <a:gd name="T42" fmla="*/ 11 w 98"/>
                  <a:gd name="T43" fmla="*/ 81 h 93"/>
                  <a:gd name="T44" fmla="*/ 17 w 98"/>
                  <a:gd name="T45" fmla="*/ 85 h 93"/>
                  <a:gd name="T46" fmla="*/ 23 w 98"/>
                  <a:gd name="T47" fmla="*/ 91 h 93"/>
                  <a:gd name="T48" fmla="*/ 28 w 98"/>
                  <a:gd name="T49" fmla="*/ 93 h 93"/>
                  <a:gd name="T50" fmla="*/ 30 w 98"/>
                  <a:gd name="T51" fmla="*/ 93 h 93"/>
                  <a:gd name="T52" fmla="*/ 32 w 98"/>
                  <a:gd name="T53" fmla="*/ 91 h 93"/>
                  <a:gd name="T54" fmla="*/ 26 w 98"/>
                  <a:gd name="T55" fmla="*/ 89 h 93"/>
                  <a:gd name="T56" fmla="*/ 21 w 98"/>
                  <a:gd name="T57" fmla="*/ 85 h 93"/>
                  <a:gd name="T58" fmla="*/ 15 w 98"/>
                  <a:gd name="T59" fmla="*/ 79 h 93"/>
                  <a:gd name="T60" fmla="*/ 11 w 98"/>
                  <a:gd name="T61" fmla="*/ 74 h 93"/>
                  <a:gd name="T62" fmla="*/ 7 w 98"/>
                  <a:gd name="T63" fmla="*/ 68 h 93"/>
                  <a:gd name="T64" fmla="*/ 5 w 98"/>
                  <a:gd name="T65" fmla="*/ 62 h 93"/>
                  <a:gd name="T66" fmla="*/ 4 w 98"/>
                  <a:gd name="T67" fmla="*/ 55 h 93"/>
                  <a:gd name="T68" fmla="*/ 4 w 98"/>
                  <a:gd name="T69" fmla="*/ 49 h 93"/>
                  <a:gd name="T70" fmla="*/ 4 w 98"/>
                  <a:gd name="T71" fmla="*/ 39 h 93"/>
                  <a:gd name="T72" fmla="*/ 7 w 98"/>
                  <a:gd name="T73" fmla="*/ 30 h 93"/>
                  <a:gd name="T74" fmla="*/ 11 w 98"/>
                  <a:gd name="T75" fmla="*/ 22 h 93"/>
                  <a:gd name="T76" fmla="*/ 17 w 98"/>
                  <a:gd name="T77" fmla="*/ 17 h 93"/>
                  <a:gd name="T78" fmla="*/ 23 w 98"/>
                  <a:gd name="T79" fmla="*/ 11 h 93"/>
                  <a:gd name="T80" fmla="*/ 30 w 98"/>
                  <a:gd name="T81" fmla="*/ 5 h 93"/>
                  <a:gd name="T82" fmla="*/ 40 w 98"/>
                  <a:gd name="T83" fmla="*/ 3 h 93"/>
                  <a:gd name="T84" fmla="*/ 49 w 98"/>
                  <a:gd name="T85" fmla="*/ 3 h 93"/>
                  <a:gd name="T86" fmla="*/ 59 w 98"/>
                  <a:gd name="T87" fmla="*/ 3 h 93"/>
                  <a:gd name="T88" fmla="*/ 66 w 98"/>
                  <a:gd name="T89" fmla="*/ 5 h 93"/>
                  <a:gd name="T90" fmla="*/ 74 w 98"/>
                  <a:gd name="T91" fmla="*/ 11 h 93"/>
                  <a:gd name="T92" fmla="*/ 81 w 98"/>
                  <a:gd name="T93" fmla="*/ 17 h 93"/>
                  <a:gd name="T94" fmla="*/ 87 w 98"/>
                  <a:gd name="T95" fmla="*/ 22 h 93"/>
                  <a:gd name="T96" fmla="*/ 91 w 98"/>
                  <a:gd name="T97" fmla="*/ 30 h 93"/>
                  <a:gd name="T98" fmla="*/ 93 w 98"/>
                  <a:gd name="T99" fmla="*/ 39 h 93"/>
                  <a:gd name="T100" fmla="*/ 95 w 98"/>
                  <a:gd name="T101" fmla="*/ 49 h 93"/>
                  <a:gd name="T102" fmla="*/ 93 w 98"/>
                  <a:gd name="T103" fmla="*/ 58 h 93"/>
                  <a:gd name="T104" fmla="*/ 89 w 98"/>
                  <a:gd name="T105" fmla="*/ 68 h 93"/>
                  <a:gd name="T106" fmla="*/ 93 w 98"/>
                  <a:gd name="T107" fmla="*/ 68 h 93"/>
                  <a:gd name="T108" fmla="*/ 95 w 98"/>
                  <a:gd name="T109" fmla="*/ 66 h 93"/>
                  <a:gd name="T110" fmla="*/ 97 w 98"/>
                  <a:gd name="T111" fmla="*/ 58 h 93"/>
                  <a:gd name="T112" fmla="*/ 98 w 98"/>
                  <a:gd name="T113" fmla="*/ 49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"/>
                  <a:gd name="T172" fmla="*/ 0 h 93"/>
                  <a:gd name="T173" fmla="*/ 98 w 98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0" name="Freeform 227">
                <a:extLst>
                  <a:ext uri="{FF2B5EF4-FFF2-40B4-BE49-F238E27FC236}">
                    <a16:creationId xmlns:a16="http://schemas.microsoft.com/office/drawing/2014/main" xmlns="" id="{89AC8B0A-0738-B281-71DB-AFF24BCA2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>
                  <a:gd name="T0" fmla="*/ 95 w 95"/>
                  <a:gd name="T1" fmla="*/ 47 h 91"/>
                  <a:gd name="T2" fmla="*/ 93 w 95"/>
                  <a:gd name="T3" fmla="*/ 36 h 91"/>
                  <a:gd name="T4" fmla="*/ 91 w 95"/>
                  <a:gd name="T5" fmla="*/ 28 h 91"/>
                  <a:gd name="T6" fmla="*/ 85 w 95"/>
                  <a:gd name="T7" fmla="*/ 20 h 91"/>
                  <a:gd name="T8" fmla="*/ 79 w 95"/>
                  <a:gd name="T9" fmla="*/ 13 h 91"/>
                  <a:gd name="T10" fmla="*/ 74 w 95"/>
                  <a:gd name="T11" fmla="*/ 7 h 91"/>
                  <a:gd name="T12" fmla="*/ 64 w 95"/>
                  <a:gd name="T13" fmla="*/ 1 h 91"/>
                  <a:gd name="T14" fmla="*/ 57 w 95"/>
                  <a:gd name="T15" fmla="*/ 0 h 91"/>
                  <a:gd name="T16" fmla="*/ 47 w 95"/>
                  <a:gd name="T17" fmla="*/ 0 h 91"/>
                  <a:gd name="T18" fmla="*/ 38 w 95"/>
                  <a:gd name="T19" fmla="*/ 0 h 91"/>
                  <a:gd name="T20" fmla="*/ 28 w 95"/>
                  <a:gd name="T21" fmla="*/ 1 h 91"/>
                  <a:gd name="T22" fmla="*/ 21 w 95"/>
                  <a:gd name="T23" fmla="*/ 7 h 91"/>
                  <a:gd name="T24" fmla="*/ 13 w 95"/>
                  <a:gd name="T25" fmla="*/ 13 h 91"/>
                  <a:gd name="T26" fmla="*/ 7 w 95"/>
                  <a:gd name="T27" fmla="*/ 20 h 91"/>
                  <a:gd name="T28" fmla="*/ 3 w 95"/>
                  <a:gd name="T29" fmla="*/ 28 h 91"/>
                  <a:gd name="T30" fmla="*/ 0 w 95"/>
                  <a:gd name="T31" fmla="*/ 36 h 91"/>
                  <a:gd name="T32" fmla="*/ 0 w 95"/>
                  <a:gd name="T33" fmla="*/ 47 h 91"/>
                  <a:gd name="T34" fmla="*/ 0 w 95"/>
                  <a:gd name="T35" fmla="*/ 53 h 91"/>
                  <a:gd name="T36" fmla="*/ 2 w 95"/>
                  <a:gd name="T37" fmla="*/ 60 h 91"/>
                  <a:gd name="T38" fmla="*/ 3 w 95"/>
                  <a:gd name="T39" fmla="*/ 66 h 91"/>
                  <a:gd name="T40" fmla="*/ 7 w 95"/>
                  <a:gd name="T41" fmla="*/ 73 h 91"/>
                  <a:gd name="T42" fmla="*/ 11 w 95"/>
                  <a:gd name="T43" fmla="*/ 77 h 91"/>
                  <a:gd name="T44" fmla="*/ 17 w 95"/>
                  <a:gd name="T45" fmla="*/ 83 h 91"/>
                  <a:gd name="T46" fmla="*/ 22 w 95"/>
                  <a:gd name="T47" fmla="*/ 87 h 91"/>
                  <a:gd name="T48" fmla="*/ 28 w 95"/>
                  <a:gd name="T49" fmla="*/ 91 h 91"/>
                  <a:gd name="T50" fmla="*/ 30 w 95"/>
                  <a:gd name="T51" fmla="*/ 89 h 91"/>
                  <a:gd name="T52" fmla="*/ 32 w 95"/>
                  <a:gd name="T53" fmla="*/ 89 h 91"/>
                  <a:gd name="T54" fmla="*/ 34 w 95"/>
                  <a:gd name="T55" fmla="*/ 89 h 91"/>
                  <a:gd name="T56" fmla="*/ 34 w 95"/>
                  <a:gd name="T57" fmla="*/ 89 h 91"/>
                  <a:gd name="T58" fmla="*/ 28 w 95"/>
                  <a:gd name="T59" fmla="*/ 85 h 91"/>
                  <a:gd name="T60" fmla="*/ 21 w 95"/>
                  <a:gd name="T61" fmla="*/ 81 h 91"/>
                  <a:gd name="T62" fmla="*/ 17 w 95"/>
                  <a:gd name="T63" fmla="*/ 77 h 91"/>
                  <a:gd name="T64" fmla="*/ 11 w 95"/>
                  <a:gd name="T65" fmla="*/ 72 h 91"/>
                  <a:gd name="T66" fmla="*/ 7 w 95"/>
                  <a:gd name="T67" fmla="*/ 66 h 91"/>
                  <a:gd name="T68" fmla="*/ 5 w 95"/>
                  <a:gd name="T69" fmla="*/ 60 h 91"/>
                  <a:gd name="T70" fmla="*/ 3 w 95"/>
                  <a:gd name="T71" fmla="*/ 53 h 91"/>
                  <a:gd name="T72" fmla="*/ 3 w 95"/>
                  <a:gd name="T73" fmla="*/ 47 h 91"/>
                  <a:gd name="T74" fmla="*/ 3 w 95"/>
                  <a:gd name="T75" fmla="*/ 37 h 91"/>
                  <a:gd name="T76" fmla="*/ 7 w 95"/>
                  <a:gd name="T77" fmla="*/ 30 h 91"/>
                  <a:gd name="T78" fmla="*/ 11 w 95"/>
                  <a:gd name="T79" fmla="*/ 22 h 91"/>
                  <a:gd name="T80" fmla="*/ 15 w 95"/>
                  <a:gd name="T81" fmla="*/ 15 h 91"/>
                  <a:gd name="T82" fmla="*/ 22 w 95"/>
                  <a:gd name="T83" fmla="*/ 9 h 91"/>
                  <a:gd name="T84" fmla="*/ 30 w 95"/>
                  <a:gd name="T85" fmla="*/ 5 h 91"/>
                  <a:gd name="T86" fmla="*/ 38 w 95"/>
                  <a:gd name="T87" fmla="*/ 3 h 91"/>
                  <a:gd name="T88" fmla="*/ 47 w 95"/>
                  <a:gd name="T89" fmla="*/ 3 h 91"/>
                  <a:gd name="T90" fmla="*/ 55 w 95"/>
                  <a:gd name="T91" fmla="*/ 3 h 91"/>
                  <a:gd name="T92" fmla="*/ 64 w 95"/>
                  <a:gd name="T93" fmla="*/ 5 h 91"/>
                  <a:gd name="T94" fmla="*/ 72 w 95"/>
                  <a:gd name="T95" fmla="*/ 9 h 91"/>
                  <a:gd name="T96" fmla="*/ 77 w 95"/>
                  <a:gd name="T97" fmla="*/ 15 h 91"/>
                  <a:gd name="T98" fmla="*/ 83 w 95"/>
                  <a:gd name="T99" fmla="*/ 22 h 91"/>
                  <a:gd name="T100" fmla="*/ 87 w 95"/>
                  <a:gd name="T101" fmla="*/ 30 h 91"/>
                  <a:gd name="T102" fmla="*/ 89 w 95"/>
                  <a:gd name="T103" fmla="*/ 37 h 91"/>
                  <a:gd name="T104" fmla="*/ 91 w 95"/>
                  <a:gd name="T105" fmla="*/ 47 h 91"/>
                  <a:gd name="T106" fmla="*/ 89 w 95"/>
                  <a:gd name="T107" fmla="*/ 56 h 91"/>
                  <a:gd name="T108" fmla="*/ 85 w 95"/>
                  <a:gd name="T109" fmla="*/ 68 h 91"/>
                  <a:gd name="T110" fmla="*/ 87 w 95"/>
                  <a:gd name="T111" fmla="*/ 66 h 91"/>
                  <a:gd name="T112" fmla="*/ 91 w 95"/>
                  <a:gd name="T113" fmla="*/ 66 h 91"/>
                  <a:gd name="T114" fmla="*/ 93 w 95"/>
                  <a:gd name="T115" fmla="*/ 56 h 91"/>
                  <a:gd name="T116" fmla="*/ 95 w 95"/>
                  <a:gd name="T117" fmla="*/ 47 h 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"/>
                  <a:gd name="T178" fmla="*/ 0 h 91"/>
                  <a:gd name="T179" fmla="*/ 95 w 95"/>
                  <a:gd name="T180" fmla="*/ 91 h 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1" name="Freeform 228">
                <a:extLst>
                  <a:ext uri="{FF2B5EF4-FFF2-40B4-BE49-F238E27FC236}">
                    <a16:creationId xmlns:a16="http://schemas.microsoft.com/office/drawing/2014/main" xmlns="" id="{BA4A0431-5B99-7DA8-123D-CB86FA632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>
                  <a:gd name="T0" fmla="*/ 91 w 91"/>
                  <a:gd name="T1" fmla="*/ 46 h 88"/>
                  <a:gd name="T2" fmla="*/ 89 w 91"/>
                  <a:gd name="T3" fmla="*/ 36 h 88"/>
                  <a:gd name="T4" fmla="*/ 87 w 91"/>
                  <a:gd name="T5" fmla="*/ 27 h 88"/>
                  <a:gd name="T6" fmla="*/ 83 w 91"/>
                  <a:gd name="T7" fmla="*/ 19 h 88"/>
                  <a:gd name="T8" fmla="*/ 77 w 91"/>
                  <a:gd name="T9" fmla="*/ 14 h 88"/>
                  <a:gd name="T10" fmla="*/ 70 w 91"/>
                  <a:gd name="T11" fmla="*/ 8 h 88"/>
                  <a:gd name="T12" fmla="*/ 62 w 91"/>
                  <a:gd name="T13" fmla="*/ 2 h 88"/>
                  <a:gd name="T14" fmla="*/ 55 w 91"/>
                  <a:gd name="T15" fmla="*/ 0 h 88"/>
                  <a:gd name="T16" fmla="*/ 45 w 91"/>
                  <a:gd name="T17" fmla="*/ 0 h 88"/>
                  <a:gd name="T18" fmla="*/ 36 w 91"/>
                  <a:gd name="T19" fmla="*/ 0 h 88"/>
                  <a:gd name="T20" fmla="*/ 26 w 91"/>
                  <a:gd name="T21" fmla="*/ 2 h 88"/>
                  <a:gd name="T22" fmla="*/ 19 w 91"/>
                  <a:gd name="T23" fmla="*/ 8 h 88"/>
                  <a:gd name="T24" fmla="*/ 13 w 91"/>
                  <a:gd name="T25" fmla="*/ 14 h 88"/>
                  <a:gd name="T26" fmla="*/ 7 w 91"/>
                  <a:gd name="T27" fmla="*/ 19 h 88"/>
                  <a:gd name="T28" fmla="*/ 3 w 91"/>
                  <a:gd name="T29" fmla="*/ 27 h 88"/>
                  <a:gd name="T30" fmla="*/ 0 w 91"/>
                  <a:gd name="T31" fmla="*/ 36 h 88"/>
                  <a:gd name="T32" fmla="*/ 0 w 91"/>
                  <a:gd name="T33" fmla="*/ 46 h 88"/>
                  <a:gd name="T34" fmla="*/ 0 w 91"/>
                  <a:gd name="T35" fmla="*/ 52 h 88"/>
                  <a:gd name="T36" fmla="*/ 1 w 91"/>
                  <a:gd name="T37" fmla="*/ 59 h 88"/>
                  <a:gd name="T38" fmla="*/ 3 w 91"/>
                  <a:gd name="T39" fmla="*/ 65 h 88"/>
                  <a:gd name="T40" fmla="*/ 7 w 91"/>
                  <a:gd name="T41" fmla="*/ 71 h 88"/>
                  <a:gd name="T42" fmla="*/ 11 w 91"/>
                  <a:gd name="T43" fmla="*/ 76 h 88"/>
                  <a:gd name="T44" fmla="*/ 17 w 91"/>
                  <a:gd name="T45" fmla="*/ 82 h 88"/>
                  <a:gd name="T46" fmla="*/ 22 w 91"/>
                  <a:gd name="T47" fmla="*/ 86 h 88"/>
                  <a:gd name="T48" fmla="*/ 28 w 91"/>
                  <a:gd name="T49" fmla="*/ 88 h 88"/>
                  <a:gd name="T50" fmla="*/ 30 w 91"/>
                  <a:gd name="T51" fmla="*/ 88 h 88"/>
                  <a:gd name="T52" fmla="*/ 30 w 91"/>
                  <a:gd name="T53" fmla="*/ 88 h 88"/>
                  <a:gd name="T54" fmla="*/ 32 w 91"/>
                  <a:gd name="T55" fmla="*/ 88 h 88"/>
                  <a:gd name="T56" fmla="*/ 34 w 91"/>
                  <a:gd name="T57" fmla="*/ 86 h 88"/>
                  <a:gd name="T58" fmla="*/ 34 w 91"/>
                  <a:gd name="T59" fmla="*/ 86 h 88"/>
                  <a:gd name="T60" fmla="*/ 34 w 91"/>
                  <a:gd name="T61" fmla="*/ 86 h 88"/>
                  <a:gd name="T62" fmla="*/ 28 w 91"/>
                  <a:gd name="T63" fmla="*/ 84 h 88"/>
                  <a:gd name="T64" fmla="*/ 22 w 91"/>
                  <a:gd name="T65" fmla="*/ 80 h 88"/>
                  <a:gd name="T66" fmla="*/ 17 w 91"/>
                  <a:gd name="T67" fmla="*/ 76 h 88"/>
                  <a:gd name="T68" fmla="*/ 11 w 91"/>
                  <a:gd name="T69" fmla="*/ 71 h 88"/>
                  <a:gd name="T70" fmla="*/ 7 w 91"/>
                  <a:gd name="T71" fmla="*/ 65 h 88"/>
                  <a:gd name="T72" fmla="*/ 5 w 91"/>
                  <a:gd name="T73" fmla="*/ 59 h 88"/>
                  <a:gd name="T74" fmla="*/ 3 w 91"/>
                  <a:gd name="T75" fmla="*/ 52 h 88"/>
                  <a:gd name="T76" fmla="*/ 3 w 91"/>
                  <a:gd name="T77" fmla="*/ 46 h 88"/>
                  <a:gd name="T78" fmla="*/ 3 w 91"/>
                  <a:gd name="T79" fmla="*/ 36 h 88"/>
                  <a:gd name="T80" fmla="*/ 5 w 91"/>
                  <a:gd name="T81" fmla="*/ 29 h 88"/>
                  <a:gd name="T82" fmla="*/ 11 w 91"/>
                  <a:gd name="T83" fmla="*/ 21 h 88"/>
                  <a:gd name="T84" fmla="*/ 15 w 91"/>
                  <a:gd name="T85" fmla="*/ 16 h 88"/>
                  <a:gd name="T86" fmla="*/ 20 w 91"/>
                  <a:gd name="T87" fmla="*/ 10 h 88"/>
                  <a:gd name="T88" fmla="*/ 28 w 91"/>
                  <a:gd name="T89" fmla="*/ 6 h 88"/>
                  <a:gd name="T90" fmla="*/ 36 w 91"/>
                  <a:gd name="T91" fmla="*/ 4 h 88"/>
                  <a:gd name="T92" fmla="*/ 45 w 91"/>
                  <a:gd name="T93" fmla="*/ 4 h 88"/>
                  <a:gd name="T94" fmla="*/ 53 w 91"/>
                  <a:gd name="T95" fmla="*/ 4 h 88"/>
                  <a:gd name="T96" fmla="*/ 60 w 91"/>
                  <a:gd name="T97" fmla="*/ 6 h 88"/>
                  <a:gd name="T98" fmla="*/ 68 w 91"/>
                  <a:gd name="T99" fmla="*/ 10 h 88"/>
                  <a:gd name="T100" fmla="*/ 74 w 91"/>
                  <a:gd name="T101" fmla="*/ 16 h 88"/>
                  <a:gd name="T102" fmla="*/ 79 w 91"/>
                  <a:gd name="T103" fmla="*/ 21 h 88"/>
                  <a:gd name="T104" fmla="*/ 83 w 91"/>
                  <a:gd name="T105" fmla="*/ 29 h 88"/>
                  <a:gd name="T106" fmla="*/ 85 w 91"/>
                  <a:gd name="T107" fmla="*/ 36 h 88"/>
                  <a:gd name="T108" fmla="*/ 87 w 91"/>
                  <a:gd name="T109" fmla="*/ 46 h 88"/>
                  <a:gd name="T110" fmla="*/ 85 w 91"/>
                  <a:gd name="T111" fmla="*/ 57 h 88"/>
                  <a:gd name="T112" fmla="*/ 79 w 91"/>
                  <a:gd name="T113" fmla="*/ 69 h 88"/>
                  <a:gd name="T114" fmla="*/ 83 w 91"/>
                  <a:gd name="T115" fmla="*/ 67 h 88"/>
                  <a:gd name="T116" fmla="*/ 85 w 91"/>
                  <a:gd name="T117" fmla="*/ 65 h 88"/>
                  <a:gd name="T118" fmla="*/ 89 w 91"/>
                  <a:gd name="T119" fmla="*/ 55 h 88"/>
                  <a:gd name="T120" fmla="*/ 91 w 91"/>
                  <a:gd name="T121" fmla="*/ 46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"/>
                  <a:gd name="T184" fmla="*/ 0 h 88"/>
                  <a:gd name="T185" fmla="*/ 91 w 9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2" name="Freeform 229">
                <a:extLst>
                  <a:ext uri="{FF2B5EF4-FFF2-40B4-BE49-F238E27FC236}">
                    <a16:creationId xmlns:a16="http://schemas.microsoft.com/office/drawing/2014/main" xmlns="" id="{85C68E67-7A1C-6376-976E-5D30B863E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>
                  <a:gd name="T0" fmla="*/ 86 w 88"/>
                  <a:gd name="T1" fmla="*/ 34 h 86"/>
                  <a:gd name="T2" fmla="*/ 80 w 88"/>
                  <a:gd name="T3" fmla="*/ 19 h 86"/>
                  <a:gd name="T4" fmla="*/ 69 w 88"/>
                  <a:gd name="T5" fmla="*/ 6 h 86"/>
                  <a:gd name="T6" fmla="*/ 52 w 88"/>
                  <a:gd name="T7" fmla="*/ 0 h 86"/>
                  <a:gd name="T8" fmla="*/ 35 w 88"/>
                  <a:gd name="T9" fmla="*/ 0 h 86"/>
                  <a:gd name="T10" fmla="*/ 19 w 88"/>
                  <a:gd name="T11" fmla="*/ 6 h 86"/>
                  <a:gd name="T12" fmla="*/ 8 w 88"/>
                  <a:gd name="T13" fmla="*/ 19 h 86"/>
                  <a:gd name="T14" fmla="*/ 0 w 88"/>
                  <a:gd name="T15" fmla="*/ 34 h 86"/>
                  <a:gd name="T16" fmla="*/ 0 w 88"/>
                  <a:gd name="T17" fmla="*/ 50 h 86"/>
                  <a:gd name="T18" fmla="*/ 4 w 88"/>
                  <a:gd name="T19" fmla="*/ 63 h 86"/>
                  <a:gd name="T20" fmla="*/ 14 w 88"/>
                  <a:gd name="T21" fmla="*/ 74 h 86"/>
                  <a:gd name="T22" fmla="*/ 25 w 88"/>
                  <a:gd name="T23" fmla="*/ 82 h 86"/>
                  <a:gd name="T24" fmla="*/ 31 w 88"/>
                  <a:gd name="T25" fmla="*/ 84 h 86"/>
                  <a:gd name="T26" fmla="*/ 33 w 88"/>
                  <a:gd name="T27" fmla="*/ 84 h 86"/>
                  <a:gd name="T28" fmla="*/ 35 w 88"/>
                  <a:gd name="T29" fmla="*/ 82 h 86"/>
                  <a:gd name="T30" fmla="*/ 35 w 88"/>
                  <a:gd name="T31" fmla="*/ 82 h 86"/>
                  <a:gd name="T32" fmla="*/ 29 w 88"/>
                  <a:gd name="T33" fmla="*/ 80 h 86"/>
                  <a:gd name="T34" fmla="*/ 18 w 88"/>
                  <a:gd name="T35" fmla="*/ 72 h 86"/>
                  <a:gd name="T36" fmla="*/ 10 w 88"/>
                  <a:gd name="T37" fmla="*/ 63 h 86"/>
                  <a:gd name="T38" fmla="*/ 4 w 88"/>
                  <a:gd name="T39" fmla="*/ 50 h 86"/>
                  <a:gd name="T40" fmla="*/ 4 w 88"/>
                  <a:gd name="T41" fmla="*/ 34 h 86"/>
                  <a:gd name="T42" fmla="*/ 10 w 88"/>
                  <a:gd name="T43" fmla="*/ 21 h 86"/>
                  <a:gd name="T44" fmla="*/ 21 w 88"/>
                  <a:gd name="T45" fmla="*/ 10 h 86"/>
                  <a:gd name="T46" fmla="*/ 37 w 88"/>
                  <a:gd name="T47" fmla="*/ 4 h 86"/>
                  <a:gd name="T48" fmla="*/ 52 w 88"/>
                  <a:gd name="T49" fmla="*/ 4 h 86"/>
                  <a:gd name="T50" fmla="*/ 65 w 88"/>
                  <a:gd name="T51" fmla="*/ 10 h 86"/>
                  <a:gd name="T52" fmla="*/ 76 w 88"/>
                  <a:gd name="T53" fmla="*/ 21 h 86"/>
                  <a:gd name="T54" fmla="*/ 82 w 88"/>
                  <a:gd name="T55" fmla="*/ 34 h 86"/>
                  <a:gd name="T56" fmla="*/ 82 w 88"/>
                  <a:gd name="T57" fmla="*/ 50 h 86"/>
                  <a:gd name="T58" fmla="*/ 78 w 88"/>
                  <a:gd name="T59" fmla="*/ 63 h 86"/>
                  <a:gd name="T60" fmla="*/ 74 w 88"/>
                  <a:gd name="T61" fmla="*/ 67 h 86"/>
                  <a:gd name="T62" fmla="*/ 82 w 88"/>
                  <a:gd name="T63" fmla="*/ 65 h 86"/>
                  <a:gd name="T64" fmla="*/ 88 w 88"/>
                  <a:gd name="T65" fmla="*/ 44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6"/>
                  <a:gd name="T101" fmla="*/ 88 w 88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3" name="Freeform 230">
                <a:extLst>
                  <a:ext uri="{FF2B5EF4-FFF2-40B4-BE49-F238E27FC236}">
                    <a16:creationId xmlns:a16="http://schemas.microsoft.com/office/drawing/2014/main" xmlns="" id="{16192A6C-2935-13F9-E9CD-4F4ED1620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>
                  <a:gd name="T0" fmla="*/ 82 w 84"/>
                  <a:gd name="T1" fmla="*/ 32 h 82"/>
                  <a:gd name="T2" fmla="*/ 76 w 84"/>
                  <a:gd name="T3" fmla="*/ 17 h 82"/>
                  <a:gd name="T4" fmla="*/ 65 w 84"/>
                  <a:gd name="T5" fmla="*/ 6 h 82"/>
                  <a:gd name="T6" fmla="*/ 50 w 84"/>
                  <a:gd name="T7" fmla="*/ 0 h 82"/>
                  <a:gd name="T8" fmla="*/ 33 w 84"/>
                  <a:gd name="T9" fmla="*/ 0 h 82"/>
                  <a:gd name="T10" fmla="*/ 17 w 84"/>
                  <a:gd name="T11" fmla="*/ 6 h 82"/>
                  <a:gd name="T12" fmla="*/ 8 w 84"/>
                  <a:gd name="T13" fmla="*/ 17 h 82"/>
                  <a:gd name="T14" fmla="*/ 0 w 84"/>
                  <a:gd name="T15" fmla="*/ 32 h 82"/>
                  <a:gd name="T16" fmla="*/ 0 w 84"/>
                  <a:gd name="T17" fmla="*/ 48 h 82"/>
                  <a:gd name="T18" fmla="*/ 4 w 84"/>
                  <a:gd name="T19" fmla="*/ 61 h 82"/>
                  <a:gd name="T20" fmla="*/ 14 w 84"/>
                  <a:gd name="T21" fmla="*/ 72 h 82"/>
                  <a:gd name="T22" fmla="*/ 25 w 84"/>
                  <a:gd name="T23" fmla="*/ 80 h 82"/>
                  <a:gd name="T24" fmla="*/ 31 w 84"/>
                  <a:gd name="T25" fmla="*/ 82 h 82"/>
                  <a:gd name="T26" fmla="*/ 33 w 84"/>
                  <a:gd name="T27" fmla="*/ 80 h 82"/>
                  <a:gd name="T28" fmla="*/ 35 w 84"/>
                  <a:gd name="T29" fmla="*/ 80 h 82"/>
                  <a:gd name="T30" fmla="*/ 29 w 84"/>
                  <a:gd name="T31" fmla="*/ 78 h 82"/>
                  <a:gd name="T32" fmla="*/ 17 w 84"/>
                  <a:gd name="T33" fmla="*/ 70 h 82"/>
                  <a:gd name="T34" fmla="*/ 10 w 84"/>
                  <a:gd name="T35" fmla="*/ 61 h 82"/>
                  <a:gd name="T36" fmla="*/ 4 w 84"/>
                  <a:gd name="T37" fmla="*/ 48 h 82"/>
                  <a:gd name="T38" fmla="*/ 4 w 84"/>
                  <a:gd name="T39" fmla="*/ 32 h 82"/>
                  <a:gd name="T40" fmla="*/ 10 w 84"/>
                  <a:gd name="T41" fmla="*/ 19 h 82"/>
                  <a:gd name="T42" fmla="*/ 21 w 84"/>
                  <a:gd name="T43" fmla="*/ 10 h 82"/>
                  <a:gd name="T44" fmla="*/ 35 w 84"/>
                  <a:gd name="T45" fmla="*/ 4 h 82"/>
                  <a:gd name="T46" fmla="*/ 50 w 84"/>
                  <a:gd name="T47" fmla="*/ 4 h 82"/>
                  <a:gd name="T48" fmla="*/ 63 w 84"/>
                  <a:gd name="T49" fmla="*/ 10 h 82"/>
                  <a:gd name="T50" fmla="*/ 72 w 84"/>
                  <a:gd name="T51" fmla="*/ 19 h 82"/>
                  <a:gd name="T52" fmla="*/ 78 w 84"/>
                  <a:gd name="T53" fmla="*/ 32 h 82"/>
                  <a:gd name="T54" fmla="*/ 78 w 84"/>
                  <a:gd name="T55" fmla="*/ 48 h 82"/>
                  <a:gd name="T56" fmla="*/ 74 w 84"/>
                  <a:gd name="T57" fmla="*/ 61 h 82"/>
                  <a:gd name="T58" fmla="*/ 71 w 84"/>
                  <a:gd name="T59" fmla="*/ 67 h 82"/>
                  <a:gd name="T60" fmla="*/ 74 w 84"/>
                  <a:gd name="T61" fmla="*/ 65 h 82"/>
                  <a:gd name="T62" fmla="*/ 82 w 84"/>
                  <a:gd name="T63" fmla="*/ 53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82"/>
                  <a:gd name="T98" fmla="*/ 84 w 84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4" name="Freeform 231">
                <a:extLst>
                  <a:ext uri="{FF2B5EF4-FFF2-40B4-BE49-F238E27FC236}">
                    <a16:creationId xmlns:a16="http://schemas.microsoft.com/office/drawing/2014/main" xmlns="" id="{37850039-7557-B569-3E96-3ACCEBEDB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>
                  <a:gd name="T0" fmla="*/ 80 w 80"/>
                  <a:gd name="T1" fmla="*/ 40 h 78"/>
                  <a:gd name="T2" fmla="*/ 78 w 80"/>
                  <a:gd name="T3" fmla="*/ 30 h 78"/>
                  <a:gd name="T4" fmla="*/ 76 w 80"/>
                  <a:gd name="T5" fmla="*/ 23 h 78"/>
                  <a:gd name="T6" fmla="*/ 72 w 80"/>
                  <a:gd name="T7" fmla="*/ 17 h 78"/>
                  <a:gd name="T8" fmla="*/ 69 w 80"/>
                  <a:gd name="T9" fmla="*/ 12 h 78"/>
                  <a:gd name="T10" fmla="*/ 61 w 80"/>
                  <a:gd name="T11" fmla="*/ 6 h 78"/>
                  <a:gd name="T12" fmla="*/ 55 w 80"/>
                  <a:gd name="T13" fmla="*/ 2 h 78"/>
                  <a:gd name="T14" fmla="*/ 48 w 80"/>
                  <a:gd name="T15" fmla="*/ 0 h 78"/>
                  <a:gd name="T16" fmla="*/ 40 w 80"/>
                  <a:gd name="T17" fmla="*/ 0 h 78"/>
                  <a:gd name="T18" fmla="*/ 33 w 80"/>
                  <a:gd name="T19" fmla="*/ 0 h 78"/>
                  <a:gd name="T20" fmla="*/ 25 w 80"/>
                  <a:gd name="T21" fmla="*/ 2 h 78"/>
                  <a:gd name="T22" fmla="*/ 17 w 80"/>
                  <a:gd name="T23" fmla="*/ 6 h 78"/>
                  <a:gd name="T24" fmla="*/ 12 w 80"/>
                  <a:gd name="T25" fmla="*/ 12 h 78"/>
                  <a:gd name="T26" fmla="*/ 6 w 80"/>
                  <a:gd name="T27" fmla="*/ 17 h 78"/>
                  <a:gd name="T28" fmla="*/ 2 w 80"/>
                  <a:gd name="T29" fmla="*/ 23 h 78"/>
                  <a:gd name="T30" fmla="*/ 0 w 80"/>
                  <a:gd name="T31" fmla="*/ 30 h 78"/>
                  <a:gd name="T32" fmla="*/ 0 w 80"/>
                  <a:gd name="T33" fmla="*/ 40 h 78"/>
                  <a:gd name="T34" fmla="*/ 0 w 80"/>
                  <a:gd name="T35" fmla="*/ 46 h 78"/>
                  <a:gd name="T36" fmla="*/ 2 w 80"/>
                  <a:gd name="T37" fmla="*/ 53 h 78"/>
                  <a:gd name="T38" fmla="*/ 6 w 80"/>
                  <a:gd name="T39" fmla="*/ 59 h 78"/>
                  <a:gd name="T40" fmla="*/ 10 w 80"/>
                  <a:gd name="T41" fmla="*/ 65 h 78"/>
                  <a:gd name="T42" fmla="*/ 14 w 80"/>
                  <a:gd name="T43" fmla="*/ 68 h 78"/>
                  <a:gd name="T44" fmla="*/ 19 w 80"/>
                  <a:gd name="T45" fmla="*/ 72 h 78"/>
                  <a:gd name="T46" fmla="*/ 25 w 80"/>
                  <a:gd name="T47" fmla="*/ 76 h 78"/>
                  <a:gd name="T48" fmla="*/ 31 w 80"/>
                  <a:gd name="T49" fmla="*/ 78 h 78"/>
                  <a:gd name="T50" fmla="*/ 34 w 80"/>
                  <a:gd name="T51" fmla="*/ 76 h 78"/>
                  <a:gd name="T52" fmla="*/ 38 w 80"/>
                  <a:gd name="T53" fmla="*/ 76 h 78"/>
                  <a:gd name="T54" fmla="*/ 38 w 80"/>
                  <a:gd name="T55" fmla="*/ 76 h 78"/>
                  <a:gd name="T56" fmla="*/ 38 w 80"/>
                  <a:gd name="T57" fmla="*/ 76 h 78"/>
                  <a:gd name="T58" fmla="*/ 33 w 80"/>
                  <a:gd name="T59" fmla="*/ 74 h 78"/>
                  <a:gd name="T60" fmla="*/ 25 w 80"/>
                  <a:gd name="T61" fmla="*/ 72 h 78"/>
                  <a:gd name="T62" fmla="*/ 19 w 80"/>
                  <a:gd name="T63" fmla="*/ 68 h 78"/>
                  <a:gd name="T64" fmla="*/ 14 w 80"/>
                  <a:gd name="T65" fmla="*/ 65 h 78"/>
                  <a:gd name="T66" fmla="*/ 10 w 80"/>
                  <a:gd name="T67" fmla="*/ 59 h 78"/>
                  <a:gd name="T68" fmla="*/ 6 w 80"/>
                  <a:gd name="T69" fmla="*/ 53 h 78"/>
                  <a:gd name="T70" fmla="*/ 4 w 80"/>
                  <a:gd name="T71" fmla="*/ 46 h 78"/>
                  <a:gd name="T72" fmla="*/ 4 w 80"/>
                  <a:gd name="T73" fmla="*/ 40 h 78"/>
                  <a:gd name="T74" fmla="*/ 4 w 80"/>
                  <a:gd name="T75" fmla="*/ 32 h 78"/>
                  <a:gd name="T76" fmla="*/ 6 w 80"/>
                  <a:gd name="T77" fmla="*/ 25 h 78"/>
                  <a:gd name="T78" fmla="*/ 10 w 80"/>
                  <a:gd name="T79" fmla="*/ 19 h 78"/>
                  <a:gd name="T80" fmla="*/ 14 w 80"/>
                  <a:gd name="T81" fmla="*/ 13 h 78"/>
                  <a:gd name="T82" fmla="*/ 19 w 80"/>
                  <a:gd name="T83" fmla="*/ 10 h 78"/>
                  <a:gd name="T84" fmla="*/ 25 w 80"/>
                  <a:gd name="T85" fmla="*/ 6 h 78"/>
                  <a:gd name="T86" fmla="*/ 33 w 80"/>
                  <a:gd name="T87" fmla="*/ 4 h 78"/>
                  <a:gd name="T88" fmla="*/ 40 w 80"/>
                  <a:gd name="T89" fmla="*/ 4 h 78"/>
                  <a:gd name="T90" fmla="*/ 48 w 80"/>
                  <a:gd name="T91" fmla="*/ 4 h 78"/>
                  <a:gd name="T92" fmla="*/ 53 w 80"/>
                  <a:gd name="T93" fmla="*/ 6 h 78"/>
                  <a:gd name="T94" fmla="*/ 59 w 80"/>
                  <a:gd name="T95" fmla="*/ 10 h 78"/>
                  <a:gd name="T96" fmla="*/ 65 w 80"/>
                  <a:gd name="T97" fmla="*/ 13 h 78"/>
                  <a:gd name="T98" fmla="*/ 69 w 80"/>
                  <a:gd name="T99" fmla="*/ 19 h 78"/>
                  <a:gd name="T100" fmla="*/ 72 w 80"/>
                  <a:gd name="T101" fmla="*/ 25 h 78"/>
                  <a:gd name="T102" fmla="*/ 74 w 80"/>
                  <a:gd name="T103" fmla="*/ 32 h 78"/>
                  <a:gd name="T104" fmla="*/ 76 w 80"/>
                  <a:gd name="T105" fmla="*/ 40 h 78"/>
                  <a:gd name="T106" fmla="*/ 74 w 80"/>
                  <a:gd name="T107" fmla="*/ 48 h 78"/>
                  <a:gd name="T108" fmla="*/ 72 w 80"/>
                  <a:gd name="T109" fmla="*/ 53 h 78"/>
                  <a:gd name="T110" fmla="*/ 69 w 80"/>
                  <a:gd name="T111" fmla="*/ 61 h 78"/>
                  <a:gd name="T112" fmla="*/ 63 w 80"/>
                  <a:gd name="T113" fmla="*/ 66 h 78"/>
                  <a:gd name="T114" fmla="*/ 67 w 80"/>
                  <a:gd name="T115" fmla="*/ 65 h 78"/>
                  <a:gd name="T116" fmla="*/ 70 w 80"/>
                  <a:gd name="T117" fmla="*/ 63 h 78"/>
                  <a:gd name="T118" fmla="*/ 74 w 80"/>
                  <a:gd name="T119" fmla="*/ 59 h 78"/>
                  <a:gd name="T120" fmla="*/ 78 w 80"/>
                  <a:gd name="T121" fmla="*/ 51 h 78"/>
                  <a:gd name="T122" fmla="*/ 78 w 80"/>
                  <a:gd name="T123" fmla="*/ 46 h 78"/>
                  <a:gd name="T124" fmla="*/ 80 w 80"/>
                  <a:gd name="T125" fmla="*/ 40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78"/>
                  <a:gd name="T191" fmla="*/ 80 w 80"/>
                  <a:gd name="T192" fmla="*/ 78 h 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5" name="Freeform 232">
                <a:extLst>
                  <a:ext uri="{FF2B5EF4-FFF2-40B4-BE49-F238E27FC236}">
                    <a16:creationId xmlns:a16="http://schemas.microsoft.com/office/drawing/2014/main" xmlns="" id="{0FD8E2F3-20FB-00DA-D53A-286744DB8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>
                  <a:gd name="T0" fmla="*/ 74 w 76"/>
                  <a:gd name="T1" fmla="*/ 28 h 74"/>
                  <a:gd name="T2" fmla="*/ 68 w 76"/>
                  <a:gd name="T3" fmla="*/ 15 h 74"/>
                  <a:gd name="T4" fmla="*/ 59 w 76"/>
                  <a:gd name="T5" fmla="*/ 6 h 74"/>
                  <a:gd name="T6" fmla="*/ 46 w 76"/>
                  <a:gd name="T7" fmla="*/ 0 h 74"/>
                  <a:gd name="T8" fmla="*/ 31 w 76"/>
                  <a:gd name="T9" fmla="*/ 0 h 74"/>
                  <a:gd name="T10" fmla="*/ 17 w 76"/>
                  <a:gd name="T11" fmla="*/ 6 h 74"/>
                  <a:gd name="T12" fmla="*/ 6 w 76"/>
                  <a:gd name="T13" fmla="*/ 15 h 74"/>
                  <a:gd name="T14" fmla="*/ 0 w 76"/>
                  <a:gd name="T15" fmla="*/ 28 h 74"/>
                  <a:gd name="T16" fmla="*/ 0 w 76"/>
                  <a:gd name="T17" fmla="*/ 44 h 74"/>
                  <a:gd name="T18" fmla="*/ 6 w 76"/>
                  <a:gd name="T19" fmla="*/ 57 h 74"/>
                  <a:gd name="T20" fmla="*/ 13 w 76"/>
                  <a:gd name="T21" fmla="*/ 66 h 74"/>
                  <a:gd name="T22" fmla="*/ 25 w 76"/>
                  <a:gd name="T23" fmla="*/ 74 h 74"/>
                  <a:gd name="T24" fmla="*/ 34 w 76"/>
                  <a:gd name="T25" fmla="*/ 74 h 74"/>
                  <a:gd name="T26" fmla="*/ 38 w 76"/>
                  <a:gd name="T27" fmla="*/ 72 h 74"/>
                  <a:gd name="T28" fmla="*/ 40 w 76"/>
                  <a:gd name="T29" fmla="*/ 72 h 74"/>
                  <a:gd name="T30" fmla="*/ 40 w 76"/>
                  <a:gd name="T31" fmla="*/ 70 h 74"/>
                  <a:gd name="T32" fmla="*/ 31 w 76"/>
                  <a:gd name="T33" fmla="*/ 70 h 74"/>
                  <a:gd name="T34" fmla="*/ 19 w 76"/>
                  <a:gd name="T35" fmla="*/ 64 h 74"/>
                  <a:gd name="T36" fmla="*/ 10 w 76"/>
                  <a:gd name="T37" fmla="*/ 57 h 74"/>
                  <a:gd name="T38" fmla="*/ 4 w 76"/>
                  <a:gd name="T39" fmla="*/ 44 h 74"/>
                  <a:gd name="T40" fmla="*/ 4 w 76"/>
                  <a:gd name="T41" fmla="*/ 30 h 74"/>
                  <a:gd name="T42" fmla="*/ 10 w 76"/>
                  <a:gd name="T43" fmla="*/ 17 h 74"/>
                  <a:gd name="T44" fmla="*/ 19 w 76"/>
                  <a:gd name="T45" fmla="*/ 10 h 74"/>
                  <a:gd name="T46" fmla="*/ 31 w 76"/>
                  <a:gd name="T47" fmla="*/ 4 h 74"/>
                  <a:gd name="T48" fmla="*/ 44 w 76"/>
                  <a:gd name="T49" fmla="*/ 4 h 74"/>
                  <a:gd name="T50" fmla="*/ 57 w 76"/>
                  <a:gd name="T51" fmla="*/ 10 h 74"/>
                  <a:gd name="T52" fmla="*/ 67 w 76"/>
                  <a:gd name="T53" fmla="*/ 17 h 74"/>
                  <a:gd name="T54" fmla="*/ 70 w 76"/>
                  <a:gd name="T55" fmla="*/ 30 h 74"/>
                  <a:gd name="T56" fmla="*/ 70 w 76"/>
                  <a:gd name="T57" fmla="*/ 46 h 74"/>
                  <a:gd name="T58" fmla="*/ 63 w 76"/>
                  <a:gd name="T59" fmla="*/ 61 h 74"/>
                  <a:gd name="T60" fmla="*/ 61 w 76"/>
                  <a:gd name="T61" fmla="*/ 64 h 74"/>
                  <a:gd name="T62" fmla="*/ 70 w 76"/>
                  <a:gd name="T63" fmla="*/ 57 h 74"/>
                  <a:gd name="T64" fmla="*/ 74 w 76"/>
                  <a:gd name="T65" fmla="*/ 44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74"/>
                  <a:gd name="T101" fmla="*/ 76 w 76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6" name="Freeform 233">
                <a:extLst>
                  <a:ext uri="{FF2B5EF4-FFF2-40B4-BE49-F238E27FC236}">
                    <a16:creationId xmlns:a16="http://schemas.microsoft.com/office/drawing/2014/main" xmlns="" id="{8A886E3C-84A2-8C1A-CDE9-EC06F59367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>
                  <a:gd name="T0" fmla="*/ 70 w 72"/>
                  <a:gd name="T1" fmla="*/ 28 h 72"/>
                  <a:gd name="T2" fmla="*/ 65 w 72"/>
                  <a:gd name="T3" fmla="*/ 15 h 72"/>
                  <a:gd name="T4" fmla="*/ 55 w 72"/>
                  <a:gd name="T5" fmla="*/ 6 h 72"/>
                  <a:gd name="T6" fmla="*/ 44 w 72"/>
                  <a:gd name="T7" fmla="*/ 0 h 72"/>
                  <a:gd name="T8" fmla="*/ 29 w 72"/>
                  <a:gd name="T9" fmla="*/ 0 h 72"/>
                  <a:gd name="T10" fmla="*/ 15 w 72"/>
                  <a:gd name="T11" fmla="*/ 6 h 72"/>
                  <a:gd name="T12" fmla="*/ 6 w 72"/>
                  <a:gd name="T13" fmla="*/ 15 h 72"/>
                  <a:gd name="T14" fmla="*/ 0 w 72"/>
                  <a:gd name="T15" fmla="*/ 28 h 72"/>
                  <a:gd name="T16" fmla="*/ 0 w 72"/>
                  <a:gd name="T17" fmla="*/ 42 h 72"/>
                  <a:gd name="T18" fmla="*/ 6 w 72"/>
                  <a:gd name="T19" fmla="*/ 55 h 72"/>
                  <a:gd name="T20" fmla="*/ 15 w 72"/>
                  <a:gd name="T21" fmla="*/ 64 h 72"/>
                  <a:gd name="T22" fmla="*/ 29 w 72"/>
                  <a:gd name="T23" fmla="*/ 70 h 72"/>
                  <a:gd name="T24" fmla="*/ 36 w 72"/>
                  <a:gd name="T25" fmla="*/ 70 h 72"/>
                  <a:gd name="T26" fmla="*/ 40 w 72"/>
                  <a:gd name="T27" fmla="*/ 68 h 72"/>
                  <a:gd name="T28" fmla="*/ 51 w 72"/>
                  <a:gd name="T29" fmla="*/ 64 h 72"/>
                  <a:gd name="T30" fmla="*/ 65 w 72"/>
                  <a:gd name="T31" fmla="*/ 57 h 72"/>
                  <a:gd name="T32" fmla="*/ 70 w 72"/>
                  <a:gd name="T33" fmla="*/ 44 h 72"/>
                  <a:gd name="T34" fmla="*/ 68 w 72"/>
                  <a:gd name="T35" fmla="*/ 36 h 72"/>
                  <a:gd name="T36" fmla="*/ 65 w 72"/>
                  <a:gd name="T37" fmla="*/ 47 h 72"/>
                  <a:gd name="T38" fmla="*/ 59 w 72"/>
                  <a:gd name="T39" fmla="*/ 59 h 72"/>
                  <a:gd name="T40" fmla="*/ 48 w 72"/>
                  <a:gd name="T41" fmla="*/ 64 h 72"/>
                  <a:gd name="T42" fmla="*/ 36 w 72"/>
                  <a:gd name="T43" fmla="*/ 68 h 72"/>
                  <a:gd name="T44" fmla="*/ 23 w 72"/>
                  <a:gd name="T45" fmla="*/ 64 h 72"/>
                  <a:gd name="T46" fmla="*/ 13 w 72"/>
                  <a:gd name="T47" fmla="*/ 59 h 72"/>
                  <a:gd name="T48" fmla="*/ 6 w 72"/>
                  <a:gd name="T49" fmla="*/ 47 h 72"/>
                  <a:gd name="T50" fmla="*/ 4 w 72"/>
                  <a:gd name="T51" fmla="*/ 36 h 72"/>
                  <a:gd name="T52" fmla="*/ 6 w 72"/>
                  <a:gd name="T53" fmla="*/ 23 h 72"/>
                  <a:gd name="T54" fmla="*/ 13 w 72"/>
                  <a:gd name="T55" fmla="*/ 13 h 72"/>
                  <a:gd name="T56" fmla="*/ 23 w 72"/>
                  <a:gd name="T57" fmla="*/ 6 h 72"/>
                  <a:gd name="T58" fmla="*/ 36 w 72"/>
                  <a:gd name="T59" fmla="*/ 4 h 72"/>
                  <a:gd name="T60" fmla="*/ 48 w 72"/>
                  <a:gd name="T61" fmla="*/ 6 h 72"/>
                  <a:gd name="T62" fmla="*/ 59 w 72"/>
                  <a:gd name="T63" fmla="*/ 13 h 72"/>
                  <a:gd name="T64" fmla="*/ 65 w 72"/>
                  <a:gd name="T65" fmla="*/ 23 h 72"/>
                  <a:gd name="T66" fmla="*/ 68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7" name="Freeform 234">
                <a:extLst>
                  <a:ext uri="{FF2B5EF4-FFF2-40B4-BE49-F238E27FC236}">
                    <a16:creationId xmlns:a16="http://schemas.microsoft.com/office/drawing/2014/main" xmlns="" id="{8F2367CD-CE09-EE3C-5CA9-C70CC81766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>
                  <a:gd name="T0" fmla="*/ 66 w 68"/>
                  <a:gd name="T1" fmla="*/ 26 h 68"/>
                  <a:gd name="T2" fmla="*/ 63 w 68"/>
                  <a:gd name="T3" fmla="*/ 13 h 68"/>
                  <a:gd name="T4" fmla="*/ 53 w 68"/>
                  <a:gd name="T5" fmla="*/ 6 h 68"/>
                  <a:gd name="T6" fmla="*/ 40 w 68"/>
                  <a:gd name="T7" fmla="*/ 0 h 68"/>
                  <a:gd name="T8" fmla="*/ 27 w 68"/>
                  <a:gd name="T9" fmla="*/ 0 h 68"/>
                  <a:gd name="T10" fmla="*/ 15 w 68"/>
                  <a:gd name="T11" fmla="*/ 6 h 68"/>
                  <a:gd name="T12" fmla="*/ 6 w 68"/>
                  <a:gd name="T13" fmla="*/ 13 h 68"/>
                  <a:gd name="T14" fmla="*/ 0 w 68"/>
                  <a:gd name="T15" fmla="*/ 26 h 68"/>
                  <a:gd name="T16" fmla="*/ 0 w 68"/>
                  <a:gd name="T17" fmla="*/ 40 h 68"/>
                  <a:gd name="T18" fmla="*/ 6 w 68"/>
                  <a:gd name="T19" fmla="*/ 53 h 68"/>
                  <a:gd name="T20" fmla="*/ 15 w 68"/>
                  <a:gd name="T21" fmla="*/ 60 h 68"/>
                  <a:gd name="T22" fmla="*/ 27 w 68"/>
                  <a:gd name="T23" fmla="*/ 66 h 68"/>
                  <a:gd name="T24" fmla="*/ 36 w 68"/>
                  <a:gd name="T25" fmla="*/ 66 h 68"/>
                  <a:gd name="T26" fmla="*/ 38 w 68"/>
                  <a:gd name="T27" fmla="*/ 66 h 68"/>
                  <a:gd name="T28" fmla="*/ 46 w 68"/>
                  <a:gd name="T29" fmla="*/ 64 h 68"/>
                  <a:gd name="T30" fmla="*/ 59 w 68"/>
                  <a:gd name="T31" fmla="*/ 57 h 68"/>
                  <a:gd name="T32" fmla="*/ 66 w 68"/>
                  <a:gd name="T33" fmla="*/ 42 h 68"/>
                  <a:gd name="T34" fmla="*/ 64 w 68"/>
                  <a:gd name="T35" fmla="*/ 34 h 68"/>
                  <a:gd name="T36" fmla="*/ 61 w 68"/>
                  <a:gd name="T37" fmla="*/ 45 h 68"/>
                  <a:gd name="T38" fmla="*/ 55 w 68"/>
                  <a:gd name="T39" fmla="*/ 55 h 68"/>
                  <a:gd name="T40" fmla="*/ 46 w 68"/>
                  <a:gd name="T41" fmla="*/ 60 h 68"/>
                  <a:gd name="T42" fmla="*/ 34 w 68"/>
                  <a:gd name="T43" fmla="*/ 64 h 68"/>
                  <a:gd name="T44" fmla="*/ 23 w 68"/>
                  <a:gd name="T45" fmla="*/ 60 h 68"/>
                  <a:gd name="T46" fmla="*/ 11 w 68"/>
                  <a:gd name="T47" fmla="*/ 55 h 68"/>
                  <a:gd name="T48" fmla="*/ 6 w 68"/>
                  <a:gd name="T49" fmla="*/ 45 h 68"/>
                  <a:gd name="T50" fmla="*/ 4 w 68"/>
                  <a:gd name="T51" fmla="*/ 34 h 68"/>
                  <a:gd name="T52" fmla="*/ 6 w 68"/>
                  <a:gd name="T53" fmla="*/ 21 h 68"/>
                  <a:gd name="T54" fmla="*/ 11 w 68"/>
                  <a:gd name="T55" fmla="*/ 11 h 68"/>
                  <a:gd name="T56" fmla="*/ 23 w 68"/>
                  <a:gd name="T57" fmla="*/ 6 h 68"/>
                  <a:gd name="T58" fmla="*/ 34 w 68"/>
                  <a:gd name="T59" fmla="*/ 4 h 68"/>
                  <a:gd name="T60" fmla="*/ 46 w 68"/>
                  <a:gd name="T61" fmla="*/ 6 h 68"/>
                  <a:gd name="T62" fmla="*/ 55 w 68"/>
                  <a:gd name="T63" fmla="*/ 11 h 68"/>
                  <a:gd name="T64" fmla="*/ 61 w 68"/>
                  <a:gd name="T65" fmla="*/ 21 h 68"/>
                  <a:gd name="T66" fmla="*/ 64 w 68"/>
                  <a:gd name="T67" fmla="*/ 34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68"/>
                  <a:gd name="T104" fmla="*/ 68 w 68"/>
                  <a:gd name="T105" fmla="*/ 68 h 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8" name="Freeform 235">
                <a:extLst>
                  <a:ext uri="{FF2B5EF4-FFF2-40B4-BE49-F238E27FC236}">
                    <a16:creationId xmlns:a16="http://schemas.microsoft.com/office/drawing/2014/main" xmlns="" id="{94EB9D1A-DA89-3E40-4D9B-2A4A198ED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>
                  <a:gd name="T0" fmla="*/ 62 w 64"/>
                  <a:gd name="T1" fmla="*/ 24 h 64"/>
                  <a:gd name="T2" fmla="*/ 59 w 64"/>
                  <a:gd name="T3" fmla="*/ 13 h 64"/>
                  <a:gd name="T4" fmla="*/ 49 w 64"/>
                  <a:gd name="T5" fmla="*/ 4 h 64"/>
                  <a:gd name="T6" fmla="*/ 38 w 64"/>
                  <a:gd name="T7" fmla="*/ 0 h 64"/>
                  <a:gd name="T8" fmla="*/ 25 w 64"/>
                  <a:gd name="T9" fmla="*/ 0 h 64"/>
                  <a:gd name="T10" fmla="*/ 13 w 64"/>
                  <a:gd name="T11" fmla="*/ 4 h 64"/>
                  <a:gd name="T12" fmla="*/ 6 w 64"/>
                  <a:gd name="T13" fmla="*/ 13 h 64"/>
                  <a:gd name="T14" fmla="*/ 0 w 64"/>
                  <a:gd name="T15" fmla="*/ 24 h 64"/>
                  <a:gd name="T16" fmla="*/ 0 w 64"/>
                  <a:gd name="T17" fmla="*/ 38 h 64"/>
                  <a:gd name="T18" fmla="*/ 6 w 64"/>
                  <a:gd name="T19" fmla="*/ 49 h 64"/>
                  <a:gd name="T20" fmla="*/ 13 w 64"/>
                  <a:gd name="T21" fmla="*/ 58 h 64"/>
                  <a:gd name="T22" fmla="*/ 25 w 64"/>
                  <a:gd name="T23" fmla="*/ 62 h 64"/>
                  <a:gd name="T24" fmla="*/ 38 w 64"/>
                  <a:gd name="T25" fmla="*/ 62 h 64"/>
                  <a:gd name="T26" fmla="*/ 49 w 64"/>
                  <a:gd name="T27" fmla="*/ 58 h 64"/>
                  <a:gd name="T28" fmla="*/ 59 w 64"/>
                  <a:gd name="T29" fmla="*/ 49 h 64"/>
                  <a:gd name="T30" fmla="*/ 62 w 64"/>
                  <a:gd name="T31" fmla="*/ 38 h 64"/>
                  <a:gd name="T32" fmla="*/ 61 w 64"/>
                  <a:gd name="T33" fmla="*/ 32 h 64"/>
                  <a:gd name="T34" fmla="*/ 59 w 64"/>
                  <a:gd name="T35" fmla="*/ 41 h 64"/>
                  <a:gd name="T36" fmla="*/ 51 w 64"/>
                  <a:gd name="T37" fmla="*/ 51 h 64"/>
                  <a:gd name="T38" fmla="*/ 44 w 64"/>
                  <a:gd name="T39" fmla="*/ 57 h 64"/>
                  <a:gd name="T40" fmla="*/ 32 w 64"/>
                  <a:gd name="T41" fmla="*/ 60 h 64"/>
                  <a:gd name="T42" fmla="*/ 21 w 64"/>
                  <a:gd name="T43" fmla="*/ 57 h 64"/>
                  <a:gd name="T44" fmla="*/ 11 w 64"/>
                  <a:gd name="T45" fmla="*/ 51 h 64"/>
                  <a:gd name="T46" fmla="*/ 6 w 64"/>
                  <a:gd name="T47" fmla="*/ 41 h 64"/>
                  <a:gd name="T48" fmla="*/ 4 w 64"/>
                  <a:gd name="T49" fmla="*/ 32 h 64"/>
                  <a:gd name="T50" fmla="*/ 6 w 64"/>
                  <a:gd name="T51" fmla="*/ 21 h 64"/>
                  <a:gd name="T52" fmla="*/ 11 w 64"/>
                  <a:gd name="T53" fmla="*/ 11 h 64"/>
                  <a:gd name="T54" fmla="*/ 21 w 64"/>
                  <a:gd name="T55" fmla="*/ 5 h 64"/>
                  <a:gd name="T56" fmla="*/ 32 w 64"/>
                  <a:gd name="T57" fmla="*/ 4 h 64"/>
                  <a:gd name="T58" fmla="*/ 44 w 64"/>
                  <a:gd name="T59" fmla="*/ 5 h 64"/>
                  <a:gd name="T60" fmla="*/ 51 w 64"/>
                  <a:gd name="T61" fmla="*/ 11 h 64"/>
                  <a:gd name="T62" fmla="*/ 59 w 64"/>
                  <a:gd name="T63" fmla="*/ 21 h 64"/>
                  <a:gd name="T64" fmla="*/ 61 w 64"/>
                  <a:gd name="T65" fmla="*/ 32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4"/>
                  <a:gd name="T101" fmla="*/ 64 w 64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39" name="Freeform 236">
                <a:extLst>
                  <a:ext uri="{FF2B5EF4-FFF2-40B4-BE49-F238E27FC236}">
                    <a16:creationId xmlns:a16="http://schemas.microsoft.com/office/drawing/2014/main" xmlns="" id="{6329CBCC-466A-9AD4-CB12-0413D54AEB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>
                  <a:gd name="T0" fmla="*/ 59 w 60"/>
                  <a:gd name="T1" fmla="*/ 22 h 60"/>
                  <a:gd name="T2" fmla="*/ 55 w 60"/>
                  <a:gd name="T3" fmla="*/ 13 h 60"/>
                  <a:gd name="T4" fmla="*/ 47 w 60"/>
                  <a:gd name="T5" fmla="*/ 3 h 60"/>
                  <a:gd name="T6" fmla="*/ 36 w 60"/>
                  <a:gd name="T7" fmla="*/ 0 h 60"/>
                  <a:gd name="T8" fmla="*/ 24 w 60"/>
                  <a:gd name="T9" fmla="*/ 0 h 60"/>
                  <a:gd name="T10" fmla="*/ 13 w 60"/>
                  <a:gd name="T11" fmla="*/ 3 h 60"/>
                  <a:gd name="T12" fmla="*/ 4 w 60"/>
                  <a:gd name="T13" fmla="*/ 13 h 60"/>
                  <a:gd name="T14" fmla="*/ 0 w 60"/>
                  <a:gd name="T15" fmla="*/ 22 h 60"/>
                  <a:gd name="T16" fmla="*/ 0 w 60"/>
                  <a:gd name="T17" fmla="*/ 36 h 60"/>
                  <a:gd name="T18" fmla="*/ 4 w 60"/>
                  <a:gd name="T19" fmla="*/ 45 h 60"/>
                  <a:gd name="T20" fmla="*/ 13 w 60"/>
                  <a:gd name="T21" fmla="*/ 55 h 60"/>
                  <a:gd name="T22" fmla="*/ 24 w 60"/>
                  <a:gd name="T23" fmla="*/ 58 h 60"/>
                  <a:gd name="T24" fmla="*/ 36 w 60"/>
                  <a:gd name="T25" fmla="*/ 58 h 60"/>
                  <a:gd name="T26" fmla="*/ 47 w 60"/>
                  <a:gd name="T27" fmla="*/ 55 h 60"/>
                  <a:gd name="T28" fmla="*/ 55 w 60"/>
                  <a:gd name="T29" fmla="*/ 45 h 60"/>
                  <a:gd name="T30" fmla="*/ 59 w 60"/>
                  <a:gd name="T31" fmla="*/ 36 h 60"/>
                  <a:gd name="T32" fmla="*/ 57 w 60"/>
                  <a:gd name="T33" fmla="*/ 30 h 60"/>
                  <a:gd name="T34" fmla="*/ 55 w 60"/>
                  <a:gd name="T35" fmla="*/ 39 h 60"/>
                  <a:gd name="T36" fmla="*/ 49 w 60"/>
                  <a:gd name="T37" fmla="*/ 47 h 60"/>
                  <a:gd name="T38" fmla="*/ 40 w 60"/>
                  <a:gd name="T39" fmla="*/ 53 h 60"/>
                  <a:gd name="T40" fmla="*/ 30 w 60"/>
                  <a:gd name="T41" fmla="*/ 56 h 60"/>
                  <a:gd name="T42" fmla="*/ 19 w 60"/>
                  <a:gd name="T43" fmla="*/ 53 h 60"/>
                  <a:gd name="T44" fmla="*/ 11 w 60"/>
                  <a:gd name="T45" fmla="*/ 47 h 60"/>
                  <a:gd name="T46" fmla="*/ 5 w 60"/>
                  <a:gd name="T47" fmla="*/ 39 h 60"/>
                  <a:gd name="T48" fmla="*/ 4 w 60"/>
                  <a:gd name="T49" fmla="*/ 30 h 60"/>
                  <a:gd name="T50" fmla="*/ 5 w 60"/>
                  <a:gd name="T51" fmla="*/ 19 h 60"/>
                  <a:gd name="T52" fmla="*/ 11 w 60"/>
                  <a:gd name="T53" fmla="*/ 11 h 60"/>
                  <a:gd name="T54" fmla="*/ 19 w 60"/>
                  <a:gd name="T55" fmla="*/ 5 h 60"/>
                  <a:gd name="T56" fmla="*/ 30 w 60"/>
                  <a:gd name="T57" fmla="*/ 3 h 60"/>
                  <a:gd name="T58" fmla="*/ 40 w 60"/>
                  <a:gd name="T59" fmla="*/ 5 h 60"/>
                  <a:gd name="T60" fmla="*/ 49 w 60"/>
                  <a:gd name="T61" fmla="*/ 11 h 60"/>
                  <a:gd name="T62" fmla="*/ 55 w 60"/>
                  <a:gd name="T63" fmla="*/ 19 h 60"/>
                  <a:gd name="T64" fmla="*/ 57 w 60"/>
                  <a:gd name="T65" fmla="*/ 3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0"/>
                  <a:gd name="T101" fmla="*/ 60 w 6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0" name="Freeform 237">
                <a:extLst>
                  <a:ext uri="{FF2B5EF4-FFF2-40B4-BE49-F238E27FC236}">
                    <a16:creationId xmlns:a16="http://schemas.microsoft.com/office/drawing/2014/main" xmlns="" id="{10417176-3409-89F0-D26E-AF702C25AC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>
                  <a:gd name="T0" fmla="*/ 57 w 57"/>
                  <a:gd name="T1" fmla="*/ 28 h 56"/>
                  <a:gd name="T2" fmla="*/ 55 w 57"/>
                  <a:gd name="T3" fmla="*/ 22 h 56"/>
                  <a:gd name="T4" fmla="*/ 55 w 57"/>
                  <a:gd name="T5" fmla="*/ 17 h 56"/>
                  <a:gd name="T6" fmla="*/ 51 w 57"/>
                  <a:gd name="T7" fmla="*/ 11 h 56"/>
                  <a:gd name="T8" fmla="*/ 47 w 57"/>
                  <a:gd name="T9" fmla="*/ 7 h 56"/>
                  <a:gd name="T10" fmla="*/ 43 w 57"/>
                  <a:gd name="T11" fmla="*/ 3 h 56"/>
                  <a:gd name="T12" fmla="*/ 40 w 57"/>
                  <a:gd name="T13" fmla="*/ 1 h 56"/>
                  <a:gd name="T14" fmla="*/ 34 w 57"/>
                  <a:gd name="T15" fmla="*/ 0 h 56"/>
                  <a:gd name="T16" fmla="*/ 28 w 57"/>
                  <a:gd name="T17" fmla="*/ 0 h 56"/>
                  <a:gd name="T18" fmla="*/ 22 w 57"/>
                  <a:gd name="T19" fmla="*/ 0 h 56"/>
                  <a:gd name="T20" fmla="*/ 17 w 57"/>
                  <a:gd name="T21" fmla="*/ 1 h 56"/>
                  <a:gd name="T22" fmla="*/ 11 w 57"/>
                  <a:gd name="T23" fmla="*/ 3 h 56"/>
                  <a:gd name="T24" fmla="*/ 7 w 57"/>
                  <a:gd name="T25" fmla="*/ 7 h 56"/>
                  <a:gd name="T26" fmla="*/ 3 w 57"/>
                  <a:gd name="T27" fmla="*/ 11 h 56"/>
                  <a:gd name="T28" fmla="*/ 2 w 57"/>
                  <a:gd name="T29" fmla="*/ 17 h 56"/>
                  <a:gd name="T30" fmla="*/ 0 w 57"/>
                  <a:gd name="T31" fmla="*/ 22 h 56"/>
                  <a:gd name="T32" fmla="*/ 0 w 57"/>
                  <a:gd name="T33" fmla="*/ 28 h 56"/>
                  <a:gd name="T34" fmla="*/ 0 w 57"/>
                  <a:gd name="T35" fmla="*/ 34 h 56"/>
                  <a:gd name="T36" fmla="*/ 2 w 57"/>
                  <a:gd name="T37" fmla="*/ 37 h 56"/>
                  <a:gd name="T38" fmla="*/ 3 w 57"/>
                  <a:gd name="T39" fmla="*/ 43 h 56"/>
                  <a:gd name="T40" fmla="*/ 7 w 57"/>
                  <a:gd name="T41" fmla="*/ 47 h 56"/>
                  <a:gd name="T42" fmla="*/ 11 w 57"/>
                  <a:gd name="T43" fmla="*/ 51 h 56"/>
                  <a:gd name="T44" fmla="*/ 17 w 57"/>
                  <a:gd name="T45" fmla="*/ 53 h 56"/>
                  <a:gd name="T46" fmla="*/ 22 w 57"/>
                  <a:gd name="T47" fmla="*/ 54 h 56"/>
                  <a:gd name="T48" fmla="*/ 28 w 57"/>
                  <a:gd name="T49" fmla="*/ 56 h 56"/>
                  <a:gd name="T50" fmla="*/ 34 w 57"/>
                  <a:gd name="T51" fmla="*/ 54 h 56"/>
                  <a:gd name="T52" fmla="*/ 40 w 57"/>
                  <a:gd name="T53" fmla="*/ 53 h 56"/>
                  <a:gd name="T54" fmla="*/ 43 w 57"/>
                  <a:gd name="T55" fmla="*/ 51 h 56"/>
                  <a:gd name="T56" fmla="*/ 47 w 57"/>
                  <a:gd name="T57" fmla="*/ 47 h 56"/>
                  <a:gd name="T58" fmla="*/ 51 w 57"/>
                  <a:gd name="T59" fmla="*/ 43 h 56"/>
                  <a:gd name="T60" fmla="*/ 55 w 57"/>
                  <a:gd name="T61" fmla="*/ 37 h 56"/>
                  <a:gd name="T62" fmla="*/ 55 w 57"/>
                  <a:gd name="T63" fmla="*/ 34 h 56"/>
                  <a:gd name="T64" fmla="*/ 57 w 57"/>
                  <a:gd name="T65" fmla="*/ 28 h 56"/>
                  <a:gd name="T66" fmla="*/ 53 w 57"/>
                  <a:gd name="T67" fmla="*/ 28 h 56"/>
                  <a:gd name="T68" fmla="*/ 51 w 57"/>
                  <a:gd name="T69" fmla="*/ 37 h 56"/>
                  <a:gd name="T70" fmla="*/ 45 w 57"/>
                  <a:gd name="T71" fmla="*/ 45 h 56"/>
                  <a:gd name="T72" fmla="*/ 38 w 57"/>
                  <a:gd name="T73" fmla="*/ 49 h 56"/>
                  <a:gd name="T74" fmla="*/ 28 w 57"/>
                  <a:gd name="T75" fmla="*/ 53 h 56"/>
                  <a:gd name="T76" fmla="*/ 19 w 57"/>
                  <a:gd name="T77" fmla="*/ 49 h 56"/>
                  <a:gd name="T78" fmla="*/ 11 w 57"/>
                  <a:gd name="T79" fmla="*/ 45 h 56"/>
                  <a:gd name="T80" fmla="*/ 5 w 57"/>
                  <a:gd name="T81" fmla="*/ 37 h 56"/>
                  <a:gd name="T82" fmla="*/ 3 w 57"/>
                  <a:gd name="T83" fmla="*/ 28 h 56"/>
                  <a:gd name="T84" fmla="*/ 5 w 57"/>
                  <a:gd name="T85" fmla="*/ 17 h 56"/>
                  <a:gd name="T86" fmla="*/ 11 w 57"/>
                  <a:gd name="T87" fmla="*/ 9 h 56"/>
                  <a:gd name="T88" fmla="*/ 19 w 57"/>
                  <a:gd name="T89" fmla="*/ 5 h 56"/>
                  <a:gd name="T90" fmla="*/ 28 w 57"/>
                  <a:gd name="T91" fmla="*/ 3 h 56"/>
                  <a:gd name="T92" fmla="*/ 38 w 57"/>
                  <a:gd name="T93" fmla="*/ 5 h 56"/>
                  <a:gd name="T94" fmla="*/ 45 w 57"/>
                  <a:gd name="T95" fmla="*/ 9 h 56"/>
                  <a:gd name="T96" fmla="*/ 51 w 57"/>
                  <a:gd name="T97" fmla="*/ 17 h 56"/>
                  <a:gd name="T98" fmla="*/ 53 w 57"/>
                  <a:gd name="T99" fmla="*/ 28 h 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6"/>
                  <a:gd name="T152" fmla="*/ 57 w 57"/>
                  <a:gd name="T153" fmla="*/ 56 h 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1" name="Freeform 238">
                <a:extLst>
                  <a:ext uri="{FF2B5EF4-FFF2-40B4-BE49-F238E27FC236}">
                    <a16:creationId xmlns:a16="http://schemas.microsoft.com/office/drawing/2014/main" xmlns="" id="{EA74F15A-169E-83E7-4718-872D98D3A5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1 w 53"/>
                  <a:gd name="T3" fmla="*/ 21 h 53"/>
                  <a:gd name="T4" fmla="*/ 51 w 53"/>
                  <a:gd name="T5" fmla="*/ 16 h 53"/>
                  <a:gd name="T6" fmla="*/ 47 w 53"/>
                  <a:gd name="T7" fmla="*/ 12 h 53"/>
                  <a:gd name="T8" fmla="*/ 45 w 53"/>
                  <a:gd name="T9" fmla="*/ 8 h 53"/>
                  <a:gd name="T10" fmla="*/ 41 w 53"/>
                  <a:gd name="T11" fmla="*/ 4 h 53"/>
                  <a:gd name="T12" fmla="*/ 36 w 53"/>
                  <a:gd name="T13" fmla="*/ 2 h 53"/>
                  <a:gd name="T14" fmla="*/ 32 w 53"/>
                  <a:gd name="T15" fmla="*/ 0 h 53"/>
                  <a:gd name="T16" fmla="*/ 26 w 53"/>
                  <a:gd name="T17" fmla="*/ 0 h 53"/>
                  <a:gd name="T18" fmla="*/ 20 w 53"/>
                  <a:gd name="T19" fmla="*/ 0 h 53"/>
                  <a:gd name="T20" fmla="*/ 15 w 53"/>
                  <a:gd name="T21" fmla="*/ 2 h 53"/>
                  <a:gd name="T22" fmla="*/ 11 w 53"/>
                  <a:gd name="T23" fmla="*/ 4 h 53"/>
                  <a:gd name="T24" fmla="*/ 7 w 53"/>
                  <a:gd name="T25" fmla="*/ 8 h 53"/>
                  <a:gd name="T26" fmla="*/ 3 w 53"/>
                  <a:gd name="T27" fmla="*/ 12 h 53"/>
                  <a:gd name="T28" fmla="*/ 1 w 53"/>
                  <a:gd name="T29" fmla="*/ 16 h 53"/>
                  <a:gd name="T30" fmla="*/ 0 w 53"/>
                  <a:gd name="T31" fmla="*/ 21 h 53"/>
                  <a:gd name="T32" fmla="*/ 0 w 53"/>
                  <a:gd name="T33" fmla="*/ 27 h 53"/>
                  <a:gd name="T34" fmla="*/ 0 w 53"/>
                  <a:gd name="T35" fmla="*/ 31 h 53"/>
                  <a:gd name="T36" fmla="*/ 1 w 53"/>
                  <a:gd name="T37" fmla="*/ 36 h 53"/>
                  <a:gd name="T38" fmla="*/ 3 w 53"/>
                  <a:gd name="T39" fmla="*/ 40 h 53"/>
                  <a:gd name="T40" fmla="*/ 7 w 53"/>
                  <a:gd name="T41" fmla="*/ 44 h 53"/>
                  <a:gd name="T42" fmla="*/ 11 w 53"/>
                  <a:gd name="T43" fmla="*/ 48 h 53"/>
                  <a:gd name="T44" fmla="*/ 15 w 53"/>
                  <a:gd name="T45" fmla="*/ 50 h 53"/>
                  <a:gd name="T46" fmla="*/ 20 w 53"/>
                  <a:gd name="T47" fmla="*/ 52 h 53"/>
                  <a:gd name="T48" fmla="*/ 26 w 53"/>
                  <a:gd name="T49" fmla="*/ 53 h 53"/>
                  <a:gd name="T50" fmla="*/ 32 w 53"/>
                  <a:gd name="T51" fmla="*/ 52 h 53"/>
                  <a:gd name="T52" fmla="*/ 36 w 53"/>
                  <a:gd name="T53" fmla="*/ 50 h 53"/>
                  <a:gd name="T54" fmla="*/ 41 w 53"/>
                  <a:gd name="T55" fmla="*/ 48 h 53"/>
                  <a:gd name="T56" fmla="*/ 45 w 53"/>
                  <a:gd name="T57" fmla="*/ 44 h 53"/>
                  <a:gd name="T58" fmla="*/ 47 w 53"/>
                  <a:gd name="T59" fmla="*/ 40 h 53"/>
                  <a:gd name="T60" fmla="*/ 51 w 53"/>
                  <a:gd name="T61" fmla="*/ 36 h 53"/>
                  <a:gd name="T62" fmla="*/ 51 w 53"/>
                  <a:gd name="T63" fmla="*/ 31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5 h 53"/>
                  <a:gd name="T70" fmla="*/ 41 w 53"/>
                  <a:gd name="T71" fmla="*/ 42 h 53"/>
                  <a:gd name="T72" fmla="*/ 34 w 53"/>
                  <a:gd name="T73" fmla="*/ 48 h 53"/>
                  <a:gd name="T74" fmla="*/ 26 w 53"/>
                  <a:gd name="T75" fmla="*/ 50 h 53"/>
                  <a:gd name="T76" fmla="*/ 17 w 53"/>
                  <a:gd name="T77" fmla="*/ 48 h 53"/>
                  <a:gd name="T78" fmla="*/ 9 w 53"/>
                  <a:gd name="T79" fmla="*/ 42 h 53"/>
                  <a:gd name="T80" fmla="*/ 5 w 53"/>
                  <a:gd name="T81" fmla="*/ 35 h 53"/>
                  <a:gd name="T82" fmla="*/ 3 w 53"/>
                  <a:gd name="T83" fmla="*/ 27 h 53"/>
                  <a:gd name="T84" fmla="*/ 5 w 53"/>
                  <a:gd name="T85" fmla="*/ 17 h 53"/>
                  <a:gd name="T86" fmla="*/ 9 w 53"/>
                  <a:gd name="T87" fmla="*/ 10 h 53"/>
                  <a:gd name="T88" fmla="*/ 17 w 53"/>
                  <a:gd name="T89" fmla="*/ 4 h 53"/>
                  <a:gd name="T90" fmla="*/ 26 w 53"/>
                  <a:gd name="T91" fmla="*/ 4 h 53"/>
                  <a:gd name="T92" fmla="*/ 34 w 53"/>
                  <a:gd name="T93" fmla="*/ 4 h 53"/>
                  <a:gd name="T94" fmla="*/ 41 w 53"/>
                  <a:gd name="T95" fmla="*/ 10 h 53"/>
                  <a:gd name="T96" fmla="*/ 47 w 53"/>
                  <a:gd name="T97" fmla="*/ 17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2" name="Freeform 239">
                <a:extLst>
                  <a:ext uri="{FF2B5EF4-FFF2-40B4-BE49-F238E27FC236}">
                    <a16:creationId xmlns:a16="http://schemas.microsoft.com/office/drawing/2014/main" xmlns="" id="{8FFBA4F5-4BD6-C9A4-5A4B-4F5B288EE7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48 w 50"/>
                  <a:gd name="T3" fmla="*/ 14 h 50"/>
                  <a:gd name="T4" fmla="*/ 42 w 50"/>
                  <a:gd name="T5" fmla="*/ 6 h 50"/>
                  <a:gd name="T6" fmla="*/ 35 w 50"/>
                  <a:gd name="T7" fmla="*/ 2 h 50"/>
                  <a:gd name="T8" fmla="*/ 25 w 50"/>
                  <a:gd name="T9" fmla="*/ 0 h 50"/>
                  <a:gd name="T10" fmla="*/ 16 w 50"/>
                  <a:gd name="T11" fmla="*/ 2 h 50"/>
                  <a:gd name="T12" fmla="*/ 8 w 50"/>
                  <a:gd name="T13" fmla="*/ 6 h 50"/>
                  <a:gd name="T14" fmla="*/ 2 w 50"/>
                  <a:gd name="T15" fmla="*/ 14 h 50"/>
                  <a:gd name="T16" fmla="*/ 0 w 50"/>
                  <a:gd name="T17" fmla="*/ 25 h 50"/>
                  <a:gd name="T18" fmla="*/ 2 w 50"/>
                  <a:gd name="T19" fmla="*/ 34 h 50"/>
                  <a:gd name="T20" fmla="*/ 8 w 50"/>
                  <a:gd name="T21" fmla="*/ 42 h 50"/>
                  <a:gd name="T22" fmla="*/ 16 w 50"/>
                  <a:gd name="T23" fmla="*/ 46 h 50"/>
                  <a:gd name="T24" fmla="*/ 25 w 50"/>
                  <a:gd name="T25" fmla="*/ 50 h 50"/>
                  <a:gd name="T26" fmla="*/ 35 w 50"/>
                  <a:gd name="T27" fmla="*/ 46 h 50"/>
                  <a:gd name="T28" fmla="*/ 42 w 50"/>
                  <a:gd name="T29" fmla="*/ 42 h 50"/>
                  <a:gd name="T30" fmla="*/ 48 w 50"/>
                  <a:gd name="T31" fmla="*/ 34 h 50"/>
                  <a:gd name="T32" fmla="*/ 50 w 50"/>
                  <a:gd name="T33" fmla="*/ 25 h 50"/>
                  <a:gd name="T34" fmla="*/ 46 w 50"/>
                  <a:gd name="T35" fmla="*/ 25 h 50"/>
                  <a:gd name="T36" fmla="*/ 44 w 50"/>
                  <a:gd name="T37" fmla="*/ 33 h 50"/>
                  <a:gd name="T38" fmla="*/ 40 w 50"/>
                  <a:gd name="T39" fmla="*/ 38 h 50"/>
                  <a:gd name="T40" fmla="*/ 33 w 50"/>
                  <a:gd name="T41" fmla="*/ 44 h 50"/>
                  <a:gd name="T42" fmla="*/ 25 w 50"/>
                  <a:gd name="T43" fmla="*/ 46 h 50"/>
                  <a:gd name="T44" fmla="*/ 16 w 50"/>
                  <a:gd name="T45" fmla="*/ 44 h 50"/>
                  <a:gd name="T46" fmla="*/ 10 w 50"/>
                  <a:gd name="T47" fmla="*/ 38 h 50"/>
                  <a:gd name="T48" fmla="*/ 6 w 50"/>
                  <a:gd name="T49" fmla="*/ 33 h 50"/>
                  <a:gd name="T50" fmla="*/ 4 w 50"/>
                  <a:gd name="T51" fmla="*/ 25 h 50"/>
                  <a:gd name="T52" fmla="*/ 6 w 50"/>
                  <a:gd name="T53" fmla="*/ 15 h 50"/>
                  <a:gd name="T54" fmla="*/ 10 w 50"/>
                  <a:gd name="T55" fmla="*/ 10 h 50"/>
                  <a:gd name="T56" fmla="*/ 16 w 50"/>
                  <a:gd name="T57" fmla="*/ 4 h 50"/>
                  <a:gd name="T58" fmla="*/ 25 w 50"/>
                  <a:gd name="T59" fmla="*/ 4 h 50"/>
                  <a:gd name="T60" fmla="*/ 33 w 50"/>
                  <a:gd name="T61" fmla="*/ 4 h 50"/>
                  <a:gd name="T62" fmla="*/ 40 w 50"/>
                  <a:gd name="T63" fmla="*/ 10 h 50"/>
                  <a:gd name="T64" fmla="*/ 44 w 50"/>
                  <a:gd name="T65" fmla="*/ 15 h 50"/>
                  <a:gd name="T66" fmla="*/ 46 w 50"/>
                  <a:gd name="T67" fmla="*/ 25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50"/>
                  <a:gd name="T104" fmla="*/ 50 w 50"/>
                  <a:gd name="T105" fmla="*/ 50 h 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3" name="Freeform 240">
                <a:extLst>
                  <a:ext uri="{FF2B5EF4-FFF2-40B4-BE49-F238E27FC236}">
                    <a16:creationId xmlns:a16="http://schemas.microsoft.com/office/drawing/2014/main" xmlns="" id="{D18D9ACC-0DD1-5AFF-0534-52DE539C92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>
                  <a:gd name="T0" fmla="*/ 46 w 46"/>
                  <a:gd name="T1" fmla="*/ 23 h 46"/>
                  <a:gd name="T2" fmla="*/ 44 w 46"/>
                  <a:gd name="T3" fmla="*/ 13 h 46"/>
                  <a:gd name="T4" fmla="*/ 38 w 46"/>
                  <a:gd name="T5" fmla="*/ 6 h 46"/>
                  <a:gd name="T6" fmla="*/ 31 w 46"/>
                  <a:gd name="T7" fmla="*/ 0 h 46"/>
                  <a:gd name="T8" fmla="*/ 23 w 46"/>
                  <a:gd name="T9" fmla="*/ 0 h 46"/>
                  <a:gd name="T10" fmla="*/ 14 w 46"/>
                  <a:gd name="T11" fmla="*/ 0 h 46"/>
                  <a:gd name="T12" fmla="*/ 6 w 46"/>
                  <a:gd name="T13" fmla="*/ 6 h 46"/>
                  <a:gd name="T14" fmla="*/ 2 w 46"/>
                  <a:gd name="T15" fmla="*/ 13 h 46"/>
                  <a:gd name="T16" fmla="*/ 0 w 46"/>
                  <a:gd name="T17" fmla="*/ 23 h 46"/>
                  <a:gd name="T18" fmla="*/ 2 w 46"/>
                  <a:gd name="T19" fmla="*/ 31 h 46"/>
                  <a:gd name="T20" fmla="*/ 6 w 46"/>
                  <a:gd name="T21" fmla="*/ 38 h 46"/>
                  <a:gd name="T22" fmla="*/ 14 w 46"/>
                  <a:gd name="T23" fmla="*/ 44 h 46"/>
                  <a:gd name="T24" fmla="*/ 23 w 46"/>
                  <a:gd name="T25" fmla="*/ 46 h 46"/>
                  <a:gd name="T26" fmla="*/ 31 w 46"/>
                  <a:gd name="T27" fmla="*/ 44 h 46"/>
                  <a:gd name="T28" fmla="*/ 38 w 46"/>
                  <a:gd name="T29" fmla="*/ 38 h 46"/>
                  <a:gd name="T30" fmla="*/ 44 w 46"/>
                  <a:gd name="T31" fmla="*/ 31 h 46"/>
                  <a:gd name="T32" fmla="*/ 46 w 46"/>
                  <a:gd name="T33" fmla="*/ 23 h 46"/>
                  <a:gd name="T34" fmla="*/ 42 w 46"/>
                  <a:gd name="T35" fmla="*/ 23 h 46"/>
                  <a:gd name="T36" fmla="*/ 40 w 46"/>
                  <a:gd name="T37" fmla="*/ 29 h 46"/>
                  <a:gd name="T38" fmla="*/ 36 w 46"/>
                  <a:gd name="T39" fmla="*/ 36 h 46"/>
                  <a:gd name="T40" fmla="*/ 31 w 46"/>
                  <a:gd name="T41" fmla="*/ 40 h 46"/>
                  <a:gd name="T42" fmla="*/ 23 w 46"/>
                  <a:gd name="T43" fmla="*/ 42 h 46"/>
                  <a:gd name="T44" fmla="*/ 16 w 46"/>
                  <a:gd name="T45" fmla="*/ 40 h 46"/>
                  <a:gd name="T46" fmla="*/ 10 w 46"/>
                  <a:gd name="T47" fmla="*/ 36 h 46"/>
                  <a:gd name="T48" fmla="*/ 6 w 46"/>
                  <a:gd name="T49" fmla="*/ 29 h 46"/>
                  <a:gd name="T50" fmla="*/ 4 w 46"/>
                  <a:gd name="T51" fmla="*/ 23 h 46"/>
                  <a:gd name="T52" fmla="*/ 6 w 46"/>
                  <a:gd name="T53" fmla="*/ 15 h 46"/>
                  <a:gd name="T54" fmla="*/ 10 w 46"/>
                  <a:gd name="T55" fmla="*/ 8 h 46"/>
                  <a:gd name="T56" fmla="*/ 16 w 46"/>
                  <a:gd name="T57" fmla="*/ 4 h 46"/>
                  <a:gd name="T58" fmla="*/ 23 w 46"/>
                  <a:gd name="T59" fmla="*/ 4 h 46"/>
                  <a:gd name="T60" fmla="*/ 31 w 46"/>
                  <a:gd name="T61" fmla="*/ 4 h 46"/>
                  <a:gd name="T62" fmla="*/ 36 w 46"/>
                  <a:gd name="T63" fmla="*/ 8 h 46"/>
                  <a:gd name="T64" fmla="*/ 40 w 46"/>
                  <a:gd name="T65" fmla="*/ 15 h 46"/>
                  <a:gd name="T66" fmla="*/ 42 w 46"/>
                  <a:gd name="T67" fmla="*/ 2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6"/>
                  <a:gd name="T104" fmla="*/ 46 w 46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4" name="Freeform 241">
                <a:extLst>
                  <a:ext uri="{FF2B5EF4-FFF2-40B4-BE49-F238E27FC236}">
                    <a16:creationId xmlns:a16="http://schemas.microsoft.com/office/drawing/2014/main" xmlns="" id="{8874455A-F005-DC33-9012-B22E53A86F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>
                  <a:gd name="T0" fmla="*/ 42 w 42"/>
                  <a:gd name="T1" fmla="*/ 21 h 42"/>
                  <a:gd name="T2" fmla="*/ 40 w 42"/>
                  <a:gd name="T3" fmla="*/ 11 h 42"/>
                  <a:gd name="T4" fmla="*/ 36 w 42"/>
                  <a:gd name="T5" fmla="*/ 6 h 42"/>
                  <a:gd name="T6" fmla="*/ 29 w 42"/>
                  <a:gd name="T7" fmla="*/ 0 h 42"/>
                  <a:gd name="T8" fmla="*/ 21 w 42"/>
                  <a:gd name="T9" fmla="*/ 0 h 42"/>
                  <a:gd name="T10" fmla="*/ 12 w 42"/>
                  <a:gd name="T11" fmla="*/ 0 h 42"/>
                  <a:gd name="T12" fmla="*/ 6 w 42"/>
                  <a:gd name="T13" fmla="*/ 6 h 42"/>
                  <a:gd name="T14" fmla="*/ 2 w 42"/>
                  <a:gd name="T15" fmla="*/ 11 h 42"/>
                  <a:gd name="T16" fmla="*/ 0 w 42"/>
                  <a:gd name="T17" fmla="*/ 21 h 42"/>
                  <a:gd name="T18" fmla="*/ 2 w 42"/>
                  <a:gd name="T19" fmla="*/ 29 h 42"/>
                  <a:gd name="T20" fmla="*/ 6 w 42"/>
                  <a:gd name="T21" fmla="*/ 34 h 42"/>
                  <a:gd name="T22" fmla="*/ 12 w 42"/>
                  <a:gd name="T23" fmla="*/ 40 h 42"/>
                  <a:gd name="T24" fmla="*/ 21 w 42"/>
                  <a:gd name="T25" fmla="*/ 42 h 42"/>
                  <a:gd name="T26" fmla="*/ 29 w 42"/>
                  <a:gd name="T27" fmla="*/ 40 h 42"/>
                  <a:gd name="T28" fmla="*/ 36 w 42"/>
                  <a:gd name="T29" fmla="*/ 34 h 42"/>
                  <a:gd name="T30" fmla="*/ 40 w 42"/>
                  <a:gd name="T31" fmla="*/ 29 h 42"/>
                  <a:gd name="T32" fmla="*/ 42 w 42"/>
                  <a:gd name="T33" fmla="*/ 21 h 42"/>
                  <a:gd name="T34" fmla="*/ 38 w 42"/>
                  <a:gd name="T35" fmla="*/ 21 h 42"/>
                  <a:gd name="T36" fmla="*/ 36 w 42"/>
                  <a:gd name="T37" fmla="*/ 27 h 42"/>
                  <a:gd name="T38" fmla="*/ 33 w 42"/>
                  <a:gd name="T39" fmla="*/ 32 h 42"/>
                  <a:gd name="T40" fmla="*/ 27 w 42"/>
                  <a:gd name="T41" fmla="*/ 36 h 42"/>
                  <a:gd name="T42" fmla="*/ 21 w 42"/>
                  <a:gd name="T43" fmla="*/ 38 h 42"/>
                  <a:gd name="T44" fmla="*/ 14 w 42"/>
                  <a:gd name="T45" fmla="*/ 36 h 42"/>
                  <a:gd name="T46" fmla="*/ 8 w 42"/>
                  <a:gd name="T47" fmla="*/ 32 h 42"/>
                  <a:gd name="T48" fmla="*/ 4 w 42"/>
                  <a:gd name="T49" fmla="*/ 27 h 42"/>
                  <a:gd name="T50" fmla="*/ 4 w 42"/>
                  <a:gd name="T51" fmla="*/ 21 h 42"/>
                  <a:gd name="T52" fmla="*/ 4 w 42"/>
                  <a:gd name="T53" fmla="*/ 13 h 42"/>
                  <a:gd name="T54" fmla="*/ 8 w 42"/>
                  <a:gd name="T55" fmla="*/ 8 h 42"/>
                  <a:gd name="T56" fmla="*/ 14 w 42"/>
                  <a:gd name="T57" fmla="*/ 4 h 42"/>
                  <a:gd name="T58" fmla="*/ 21 w 42"/>
                  <a:gd name="T59" fmla="*/ 4 h 42"/>
                  <a:gd name="T60" fmla="*/ 27 w 42"/>
                  <a:gd name="T61" fmla="*/ 4 h 42"/>
                  <a:gd name="T62" fmla="*/ 33 w 42"/>
                  <a:gd name="T63" fmla="*/ 8 h 42"/>
                  <a:gd name="T64" fmla="*/ 36 w 42"/>
                  <a:gd name="T65" fmla="*/ 13 h 42"/>
                  <a:gd name="T66" fmla="*/ 38 w 42"/>
                  <a:gd name="T67" fmla="*/ 21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2"/>
                  <a:gd name="T104" fmla="*/ 42 w 42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5" name="Freeform 242">
                <a:extLst>
                  <a:ext uri="{FF2B5EF4-FFF2-40B4-BE49-F238E27FC236}">
                    <a16:creationId xmlns:a16="http://schemas.microsoft.com/office/drawing/2014/main" xmlns="" id="{4AC3F2F9-F513-01A9-54CD-B18C64B170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>
                  <a:gd name="T0" fmla="*/ 38 w 38"/>
                  <a:gd name="T1" fmla="*/ 19 h 38"/>
                  <a:gd name="T2" fmla="*/ 36 w 38"/>
                  <a:gd name="T3" fmla="*/ 11 h 38"/>
                  <a:gd name="T4" fmla="*/ 32 w 38"/>
                  <a:gd name="T5" fmla="*/ 4 h 38"/>
                  <a:gd name="T6" fmla="*/ 27 w 38"/>
                  <a:gd name="T7" fmla="*/ 0 h 38"/>
                  <a:gd name="T8" fmla="*/ 19 w 38"/>
                  <a:gd name="T9" fmla="*/ 0 h 38"/>
                  <a:gd name="T10" fmla="*/ 12 w 38"/>
                  <a:gd name="T11" fmla="*/ 0 h 38"/>
                  <a:gd name="T12" fmla="*/ 6 w 38"/>
                  <a:gd name="T13" fmla="*/ 4 h 38"/>
                  <a:gd name="T14" fmla="*/ 2 w 38"/>
                  <a:gd name="T15" fmla="*/ 11 h 38"/>
                  <a:gd name="T16" fmla="*/ 0 w 38"/>
                  <a:gd name="T17" fmla="*/ 19 h 38"/>
                  <a:gd name="T18" fmla="*/ 2 w 38"/>
                  <a:gd name="T19" fmla="*/ 25 h 38"/>
                  <a:gd name="T20" fmla="*/ 6 w 38"/>
                  <a:gd name="T21" fmla="*/ 32 h 38"/>
                  <a:gd name="T22" fmla="*/ 12 w 38"/>
                  <a:gd name="T23" fmla="*/ 36 h 38"/>
                  <a:gd name="T24" fmla="*/ 19 w 38"/>
                  <a:gd name="T25" fmla="*/ 38 h 38"/>
                  <a:gd name="T26" fmla="*/ 27 w 38"/>
                  <a:gd name="T27" fmla="*/ 36 h 38"/>
                  <a:gd name="T28" fmla="*/ 32 w 38"/>
                  <a:gd name="T29" fmla="*/ 32 h 38"/>
                  <a:gd name="T30" fmla="*/ 36 w 38"/>
                  <a:gd name="T31" fmla="*/ 25 h 38"/>
                  <a:gd name="T32" fmla="*/ 38 w 38"/>
                  <a:gd name="T33" fmla="*/ 19 h 38"/>
                  <a:gd name="T34" fmla="*/ 34 w 38"/>
                  <a:gd name="T35" fmla="*/ 19 h 38"/>
                  <a:gd name="T36" fmla="*/ 32 w 38"/>
                  <a:gd name="T37" fmla="*/ 25 h 38"/>
                  <a:gd name="T38" fmla="*/ 29 w 38"/>
                  <a:gd name="T39" fmla="*/ 28 h 38"/>
                  <a:gd name="T40" fmla="*/ 25 w 38"/>
                  <a:gd name="T41" fmla="*/ 32 h 38"/>
                  <a:gd name="T42" fmla="*/ 19 w 38"/>
                  <a:gd name="T43" fmla="*/ 34 h 38"/>
                  <a:gd name="T44" fmla="*/ 13 w 38"/>
                  <a:gd name="T45" fmla="*/ 32 h 38"/>
                  <a:gd name="T46" fmla="*/ 8 w 38"/>
                  <a:gd name="T47" fmla="*/ 28 h 38"/>
                  <a:gd name="T48" fmla="*/ 4 w 38"/>
                  <a:gd name="T49" fmla="*/ 25 h 38"/>
                  <a:gd name="T50" fmla="*/ 4 w 38"/>
                  <a:gd name="T51" fmla="*/ 19 h 38"/>
                  <a:gd name="T52" fmla="*/ 4 w 38"/>
                  <a:gd name="T53" fmla="*/ 11 h 38"/>
                  <a:gd name="T54" fmla="*/ 8 w 38"/>
                  <a:gd name="T55" fmla="*/ 8 h 38"/>
                  <a:gd name="T56" fmla="*/ 13 w 38"/>
                  <a:gd name="T57" fmla="*/ 4 h 38"/>
                  <a:gd name="T58" fmla="*/ 19 w 38"/>
                  <a:gd name="T59" fmla="*/ 4 h 38"/>
                  <a:gd name="T60" fmla="*/ 25 w 38"/>
                  <a:gd name="T61" fmla="*/ 4 h 38"/>
                  <a:gd name="T62" fmla="*/ 29 w 38"/>
                  <a:gd name="T63" fmla="*/ 8 h 38"/>
                  <a:gd name="T64" fmla="*/ 32 w 38"/>
                  <a:gd name="T65" fmla="*/ 11 h 38"/>
                  <a:gd name="T66" fmla="*/ 34 w 38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8"/>
                  <a:gd name="T104" fmla="*/ 38 w 38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6" name="Freeform 243">
                <a:extLst>
                  <a:ext uri="{FF2B5EF4-FFF2-40B4-BE49-F238E27FC236}">
                    <a16:creationId xmlns:a16="http://schemas.microsoft.com/office/drawing/2014/main" xmlns="" id="{8BBE362E-B911-90B3-718A-B8D8E708AB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>
                  <a:gd name="T0" fmla="*/ 34 w 34"/>
                  <a:gd name="T1" fmla="*/ 17 h 34"/>
                  <a:gd name="T2" fmla="*/ 32 w 34"/>
                  <a:gd name="T3" fmla="*/ 9 h 34"/>
                  <a:gd name="T4" fmla="*/ 29 w 34"/>
                  <a:gd name="T5" fmla="*/ 4 h 34"/>
                  <a:gd name="T6" fmla="*/ 23 w 34"/>
                  <a:gd name="T7" fmla="*/ 0 h 34"/>
                  <a:gd name="T8" fmla="*/ 17 w 34"/>
                  <a:gd name="T9" fmla="*/ 0 h 34"/>
                  <a:gd name="T10" fmla="*/ 10 w 34"/>
                  <a:gd name="T11" fmla="*/ 0 h 34"/>
                  <a:gd name="T12" fmla="*/ 4 w 34"/>
                  <a:gd name="T13" fmla="*/ 4 h 34"/>
                  <a:gd name="T14" fmla="*/ 0 w 34"/>
                  <a:gd name="T15" fmla="*/ 9 h 34"/>
                  <a:gd name="T16" fmla="*/ 0 w 34"/>
                  <a:gd name="T17" fmla="*/ 17 h 34"/>
                  <a:gd name="T18" fmla="*/ 0 w 34"/>
                  <a:gd name="T19" fmla="*/ 23 h 34"/>
                  <a:gd name="T20" fmla="*/ 4 w 34"/>
                  <a:gd name="T21" fmla="*/ 28 h 34"/>
                  <a:gd name="T22" fmla="*/ 10 w 34"/>
                  <a:gd name="T23" fmla="*/ 32 h 34"/>
                  <a:gd name="T24" fmla="*/ 17 w 34"/>
                  <a:gd name="T25" fmla="*/ 34 h 34"/>
                  <a:gd name="T26" fmla="*/ 23 w 34"/>
                  <a:gd name="T27" fmla="*/ 32 h 34"/>
                  <a:gd name="T28" fmla="*/ 29 w 34"/>
                  <a:gd name="T29" fmla="*/ 28 h 34"/>
                  <a:gd name="T30" fmla="*/ 32 w 34"/>
                  <a:gd name="T31" fmla="*/ 23 h 34"/>
                  <a:gd name="T32" fmla="*/ 34 w 34"/>
                  <a:gd name="T33" fmla="*/ 17 h 34"/>
                  <a:gd name="T34" fmla="*/ 30 w 34"/>
                  <a:gd name="T35" fmla="*/ 17 h 34"/>
                  <a:gd name="T36" fmla="*/ 29 w 34"/>
                  <a:gd name="T37" fmla="*/ 21 h 34"/>
                  <a:gd name="T38" fmla="*/ 27 w 34"/>
                  <a:gd name="T39" fmla="*/ 25 h 34"/>
                  <a:gd name="T40" fmla="*/ 21 w 34"/>
                  <a:gd name="T41" fmla="*/ 28 h 34"/>
                  <a:gd name="T42" fmla="*/ 17 w 34"/>
                  <a:gd name="T43" fmla="*/ 30 h 34"/>
                  <a:gd name="T44" fmla="*/ 11 w 34"/>
                  <a:gd name="T45" fmla="*/ 28 h 34"/>
                  <a:gd name="T46" fmla="*/ 8 w 34"/>
                  <a:gd name="T47" fmla="*/ 25 h 34"/>
                  <a:gd name="T48" fmla="*/ 4 w 34"/>
                  <a:gd name="T49" fmla="*/ 21 h 34"/>
                  <a:gd name="T50" fmla="*/ 4 w 34"/>
                  <a:gd name="T51" fmla="*/ 17 h 34"/>
                  <a:gd name="T52" fmla="*/ 4 w 34"/>
                  <a:gd name="T53" fmla="*/ 11 h 34"/>
                  <a:gd name="T54" fmla="*/ 8 w 34"/>
                  <a:gd name="T55" fmla="*/ 7 h 34"/>
                  <a:gd name="T56" fmla="*/ 11 w 34"/>
                  <a:gd name="T57" fmla="*/ 4 h 34"/>
                  <a:gd name="T58" fmla="*/ 17 w 34"/>
                  <a:gd name="T59" fmla="*/ 4 h 34"/>
                  <a:gd name="T60" fmla="*/ 21 w 34"/>
                  <a:gd name="T61" fmla="*/ 4 h 34"/>
                  <a:gd name="T62" fmla="*/ 27 w 34"/>
                  <a:gd name="T63" fmla="*/ 7 h 34"/>
                  <a:gd name="T64" fmla="*/ 29 w 34"/>
                  <a:gd name="T65" fmla="*/ 11 h 34"/>
                  <a:gd name="T66" fmla="*/ 30 w 34"/>
                  <a:gd name="T67" fmla="*/ 1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4"/>
                  <a:gd name="T104" fmla="*/ 34 w 34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7" name="Freeform 244">
                <a:extLst>
                  <a:ext uri="{FF2B5EF4-FFF2-40B4-BE49-F238E27FC236}">
                    <a16:creationId xmlns:a16="http://schemas.microsoft.com/office/drawing/2014/main" xmlns="" id="{400E84A1-7C6A-FE68-14DB-C2DB2948F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8 w 30"/>
                  <a:gd name="T3" fmla="*/ 7 h 30"/>
                  <a:gd name="T4" fmla="*/ 25 w 30"/>
                  <a:gd name="T5" fmla="*/ 4 h 30"/>
                  <a:gd name="T6" fmla="*/ 21 w 30"/>
                  <a:gd name="T7" fmla="*/ 0 h 30"/>
                  <a:gd name="T8" fmla="*/ 15 w 30"/>
                  <a:gd name="T9" fmla="*/ 0 h 30"/>
                  <a:gd name="T10" fmla="*/ 9 w 30"/>
                  <a:gd name="T11" fmla="*/ 0 h 30"/>
                  <a:gd name="T12" fmla="*/ 4 w 30"/>
                  <a:gd name="T13" fmla="*/ 4 h 30"/>
                  <a:gd name="T14" fmla="*/ 0 w 30"/>
                  <a:gd name="T15" fmla="*/ 7 h 30"/>
                  <a:gd name="T16" fmla="*/ 0 w 30"/>
                  <a:gd name="T17" fmla="*/ 15 h 30"/>
                  <a:gd name="T18" fmla="*/ 0 w 30"/>
                  <a:gd name="T19" fmla="*/ 21 h 30"/>
                  <a:gd name="T20" fmla="*/ 4 w 30"/>
                  <a:gd name="T21" fmla="*/ 24 h 30"/>
                  <a:gd name="T22" fmla="*/ 9 w 30"/>
                  <a:gd name="T23" fmla="*/ 28 h 30"/>
                  <a:gd name="T24" fmla="*/ 15 w 30"/>
                  <a:gd name="T25" fmla="*/ 30 h 30"/>
                  <a:gd name="T26" fmla="*/ 21 w 30"/>
                  <a:gd name="T27" fmla="*/ 28 h 30"/>
                  <a:gd name="T28" fmla="*/ 25 w 30"/>
                  <a:gd name="T29" fmla="*/ 24 h 30"/>
                  <a:gd name="T30" fmla="*/ 28 w 30"/>
                  <a:gd name="T31" fmla="*/ 21 h 30"/>
                  <a:gd name="T32" fmla="*/ 30 w 30"/>
                  <a:gd name="T33" fmla="*/ 15 h 30"/>
                  <a:gd name="T34" fmla="*/ 27 w 30"/>
                  <a:gd name="T35" fmla="*/ 15 h 30"/>
                  <a:gd name="T36" fmla="*/ 25 w 30"/>
                  <a:gd name="T37" fmla="*/ 19 h 30"/>
                  <a:gd name="T38" fmla="*/ 23 w 30"/>
                  <a:gd name="T39" fmla="*/ 23 h 30"/>
                  <a:gd name="T40" fmla="*/ 19 w 30"/>
                  <a:gd name="T41" fmla="*/ 24 h 30"/>
                  <a:gd name="T42" fmla="*/ 15 w 30"/>
                  <a:gd name="T43" fmla="*/ 26 h 30"/>
                  <a:gd name="T44" fmla="*/ 9 w 30"/>
                  <a:gd name="T45" fmla="*/ 24 h 30"/>
                  <a:gd name="T46" fmla="*/ 8 w 30"/>
                  <a:gd name="T47" fmla="*/ 23 h 30"/>
                  <a:gd name="T48" fmla="*/ 4 w 30"/>
                  <a:gd name="T49" fmla="*/ 19 h 30"/>
                  <a:gd name="T50" fmla="*/ 4 w 30"/>
                  <a:gd name="T51" fmla="*/ 15 h 30"/>
                  <a:gd name="T52" fmla="*/ 4 w 30"/>
                  <a:gd name="T53" fmla="*/ 9 h 30"/>
                  <a:gd name="T54" fmla="*/ 8 w 30"/>
                  <a:gd name="T55" fmla="*/ 5 h 30"/>
                  <a:gd name="T56" fmla="*/ 9 w 30"/>
                  <a:gd name="T57" fmla="*/ 4 h 30"/>
                  <a:gd name="T58" fmla="*/ 15 w 30"/>
                  <a:gd name="T59" fmla="*/ 4 h 30"/>
                  <a:gd name="T60" fmla="*/ 19 w 30"/>
                  <a:gd name="T61" fmla="*/ 4 h 30"/>
                  <a:gd name="T62" fmla="*/ 23 w 30"/>
                  <a:gd name="T63" fmla="*/ 5 h 30"/>
                  <a:gd name="T64" fmla="*/ 25 w 30"/>
                  <a:gd name="T65" fmla="*/ 9 h 30"/>
                  <a:gd name="T66" fmla="*/ 27 w 30"/>
                  <a:gd name="T67" fmla="*/ 15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30"/>
                  <a:gd name="T104" fmla="*/ 30 w 30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8" name="Freeform 245">
                <a:extLst>
                  <a:ext uri="{FF2B5EF4-FFF2-40B4-BE49-F238E27FC236}">
                    <a16:creationId xmlns:a16="http://schemas.microsoft.com/office/drawing/2014/main" xmlns="" id="{9F217DD6-0D46-EB31-77B0-43326F11B5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23 w 26"/>
                  <a:gd name="T5" fmla="*/ 3 h 26"/>
                  <a:gd name="T6" fmla="*/ 17 w 26"/>
                  <a:gd name="T7" fmla="*/ 0 h 26"/>
                  <a:gd name="T8" fmla="*/ 13 w 26"/>
                  <a:gd name="T9" fmla="*/ 0 h 26"/>
                  <a:gd name="T10" fmla="*/ 7 w 26"/>
                  <a:gd name="T11" fmla="*/ 0 h 26"/>
                  <a:gd name="T12" fmla="*/ 4 w 26"/>
                  <a:gd name="T13" fmla="*/ 3 h 26"/>
                  <a:gd name="T14" fmla="*/ 0 w 26"/>
                  <a:gd name="T15" fmla="*/ 7 h 26"/>
                  <a:gd name="T16" fmla="*/ 0 w 26"/>
                  <a:gd name="T17" fmla="*/ 13 h 26"/>
                  <a:gd name="T18" fmla="*/ 0 w 26"/>
                  <a:gd name="T19" fmla="*/ 17 h 26"/>
                  <a:gd name="T20" fmla="*/ 4 w 26"/>
                  <a:gd name="T21" fmla="*/ 21 h 26"/>
                  <a:gd name="T22" fmla="*/ 7 w 26"/>
                  <a:gd name="T23" fmla="*/ 24 h 26"/>
                  <a:gd name="T24" fmla="*/ 13 w 26"/>
                  <a:gd name="T25" fmla="*/ 26 h 26"/>
                  <a:gd name="T26" fmla="*/ 17 w 26"/>
                  <a:gd name="T27" fmla="*/ 24 h 26"/>
                  <a:gd name="T28" fmla="*/ 23 w 26"/>
                  <a:gd name="T29" fmla="*/ 21 h 26"/>
                  <a:gd name="T30" fmla="*/ 25 w 26"/>
                  <a:gd name="T31" fmla="*/ 17 h 26"/>
                  <a:gd name="T32" fmla="*/ 26 w 26"/>
                  <a:gd name="T33" fmla="*/ 13 h 26"/>
                  <a:gd name="T34" fmla="*/ 23 w 26"/>
                  <a:gd name="T35" fmla="*/ 13 h 26"/>
                  <a:gd name="T36" fmla="*/ 21 w 26"/>
                  <a:gd name="T37" fmla="*/ 15 h 26"/>
                  <a:gd name="T38" fmla="*/ 19 w 26"/>
                  <a:gd name="T39" fmla="*/ 19 h 26"/>
                  <a:gd name="T40" fmla="*/ 17 w 26"/>
                  <a:gd name="T41" fmla="*/ 21 h 26"/>
                  <a:gd name="T42" fmla="*/ 13 w 26"/>
                  <a:gd name="T43" fmla="*/ 22 h 26"/>
                  <a:gd name="T44" fmla="*/ 9 w 26"/>
                  <a:gd name="T45" fmla="*/ 21 h 26"/>
                  <a:gd name="T46" fmla="*/ 6 w 26"/>
                  <a:gd name="T47" fmla="*/ 19 h 26"/>
                  <a:gd name="T48" fmla="*/ 4 w 26"/>
                  <a:gd name="T49" fmla="*/ 15 h 26"/>
                  <a:gd name="T50" fmla="*/ 4 w 26"/>
                  <a:gd name="T51" fmla="*/ 13 h 26"/>
                  <a:gd name="T52" fmla="*/ 4 w 26"/>
                  <a:gd name="T53" fmla="*/ 9 h 26"/>
                  <a:gd name="T54" fmla="*/ 6 w 26"/>
                  <a:gd name="T55" fmla="*/ 5 h 26"/>
                  <a:gd name="T56" fmla="*/ 9 w 26"/>
                  <a:gd name="T57" fmla="*/ 3 h 26"/>
                  <a:gd name="T58" fmla="*/ 13 w 26"/>
                  <a:gd name="T59" fmla="*/ 3 h 26"/>
                  <a:gd name="T60" fmla="*/ 17 w 26"/>
                  <a:gd name="T61" fmla="*/ 3 h 26"/>
                  <a:gd name="T62" fmla="*/ 19 w 26"/>
                  <a:gd name="T63" fmla="*/ 5 h 26"/>
                  <a:gd name="T64" fmla="*/ 21 w 26"/>
                  <a:gd name="T65" fmla="*/ 9 h 26"/>
                  <a:gd name="T66" fmla="*/ 23 w 26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49" name="Freeform 246">
                <a:extLst>
                  <a:ext uri="{FF2B5EF4-FFF2-40B4-BE49-F238E27FC236}">
                    <a16:creationId xmlns:a16="http://schemas.microsoft.com/office/drawing/2014/main" xmlns="" id="{156BFC01-5374-2EF3-8F29-514E9F508C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21 w 23"/>
                  <a:gd name="T3" fmla="*/ 5 h 22"/>
                  <a:gd name="T4" fmla="*/ 19 w 23"/>
                  <a:gd name="T5" fmla="*/ 1 h 22"/>
                  <a:gd name="T6" fmla="*/ 15 w 23"/>
                  <a:gd name="T7" fmla="*/ 0 h 22"/>
                  <a:gd name="T8" fmla="*/ 11 w 23"/>
                  <a:gd name="T9" fmla="*/ 0 h 22"/>
                  <a:gd name="T10" fmla="*/ 5 w 23"/>
                  <a:gd name="T11" fmla="*/ 0 h 22"/>
                  <a:gd name="T12" fmla="*/ 4 w 23"/>
                  <a:gd name="T13" fmla="*/ 1 h 22"/>
                  <a:gd name="T14" fmla="*/ 0 w 23"/>
                  <a:gd name="T15" fmla="*/ 5 h 22"/>
                  <a:gd name="T16" fmla="*/ 0 w 23"/>
                  <a:gd name="T17" fmla="*/ 11 h 22"/>
                  <a:gd name="T18" fmla="*/ 0 w 23"/>
                  <a:gd name="T19" fmla="*/ 15 h 22"/>
                  <a:gd name="T20" fmla="*/ 4 w 23"/>
                  <a:gd name="T21" fmla="*/ 19 h 22"/>
                  <a:gd name="T22" fmla="*/ 5 w 23"/>
                  <a:gd name="T23" fmla="*/ 20 h 22"/>
                  <a:gd name="T24" fmla="*/ 11 w 23"/>
                  <a:gd name="T25" fmla="*/ 22 h 22"/>
                  <a:gd name="T26" fmla="*/ 15 w 23"/>
                  <a:gd name="T27" fmla="*/ 20 h 22"/>
                  <a:gd name="T28" fmla="*/ 19 w 23"/>
                  <a:gd name="T29" fmla="*/ 19 h 22"/>
                  <a:gd name="T30" fmla="*/ 21 w 23"/>
                  <a:gd name="T31" fmla="*/ 15 h 22"/>
                  <a:gd name="T32" fmla="*/ 23 w 23"/>
                  <a:gd name="T33" fmla="*/ 11 h 22"/>
                  <a:gd name="T34" fmla="*/ 19 w 23"/>
                  <a:gd name="T35" fmla="*/ 11 h 22"/>
                  <a:gd name="T36" fmla="*/ 17 w 23"/>
                  <a:gd name="T37" fmla="*/ 13 h 22"/>
                  <a:gd name="T38" fmla="*/ 17 w 23"/>
                  <a:gd name="T39" fmla="*/ 15 h 22"/>
                  <a:gd name="T40" fmla="*/ 13 w 23"/>
                  <a:gd name="T41" fmla="*/ 17 h 22"/>
                  <a:gd name="T42" fmla="*/ 11 w 23"/>
                  <a:gd name="T43" fmla="*/ 19 h 22"/>
                  <a:gd name="T44" fmla="*/ 7 w 23"/>
                  <a:gd name="T45" fmla="*/ 17 h 22"/>
                  <a:gd name="T46" fmla="*/ 5 w 23"/>
                  <a:gd name="T47" fmla="*/ 15 h 22"/>
                  <a:gd name="T48" fmla="*/ 4 w 23"/>
                  <a:gd name="T49" fmla="*/ 13 h 22"/>
                  <a:gd name="T50" fmla="*/ 4 w 23"/>
                  <a:gd name="T51" fmla="*/ 11 h 22"/>
                  <a:gd name="T52" fmla="*/ 4 w 23"/>
                  <a:gd name="T53" fmla="*/ 7 h 22"/>
                  <a:gd name="T54" fmla="*/ 5 w 23"/>
                  <a:gd name="T55" fmla="*/ 5 h 22"/>
                  <a:gd name="T56" fmla="*/ 7 w 23"/>
                  <a:gd name="T57" fmla="*/ 3 h 22"/>
                  <a:gd name="T58" fmla="*/ 11 w 23"/>
                  <a:gd name="T59" fmla="*/ 3 h 22"/>
                  <a:gd name="T60" fmla="*/ 13 w 23"/>
                  <a:gd name="T61" fmla="*/ 3 h 22"/>
                  <a:gd name="T62" fmla="*/ 17 w 23"/>
                  <a:gd name="T63" fmla="*/ 5 h 22"/>
                  <a:gd name="T64" fmla="*/ 17 w 23"/>
                  <a:gd name="T65" fmla="*/ 7 h 22"/>
                  <a:gd name="T66" fmla="*/ 19 w 23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2"/>
                  <a:gd name="T104" fmla="*/ 23 w 23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0" name="Freeform 247">
                <a:extLst>
                  <a:ext uri="{FF2B5EF4-FFF2-40B4-BE49-F238E27FC236}">
                    <a16:creationId xmlns:a16="http://schemas.microsoft.com/office/drawing/2014/main" xmlns="" id="{D5079164-CF7C-5860-0F38-C909D514C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7 w 19"/>
                  <a:gd name="T3" fmla="*/ 6 h 19"/>
                  <a:gd name="T4" fmla="*/ 15 w 19"/>
                  <a:gd name="T5" fmla="*/ 2 h 19"/>
                  <a:gd name="T6" fmla="*/ 13 w 19"/>
                  <a:gd name="T7" fmla="*/ 0 h 19"/>
                  <a:gd name="T8" fmla="*/ 9 w 19"/>
                  <a:gd name="T9" fmla="*/ 0 h 19"/>
                  <a:gd name="T10" fmla="*/ 5 w 19"/>
                  <a:gd name="T11" fmla="*/ 0 h 19"/>
                  <a:gd name="T12" fmla="*/ 2 w 19"/>
                  <a:gd name="T13" fmla="*/ 2 h 19"/>
                  <a:gd name="T14" fmla="*/ 0 w 19"/>
                  <a:gd name="T15" fmla="*/ 6 h 19"/>
                  <a:gd name="T16" fmla="*/ 0 w 19"/>
                  <a:gd name="T17" fmla="*/ 10 h 19"/>
                  <a:gd name="T18" fmla="*/ 0 w 19"/>
                  <a:gd name="T19" fmla="*/ 12 h 19"/>
                  <a:gd name="T20" fmla="*/ 2 w 19"/>
                  <a:gd name="T21" fmla="*/ 16 h 19"/>
                  <a:gd name="T22" fmla="*/ 5 w 19"/>
                  <a:gd name="T23" fmla="*/ 18 h 19"/>
                  <a:gd name="T24" fmla="*/ 9 w 19"/>
                  <a:gd name="T25" fmla="*/ 19 h 19"/>
                  <a:gd name="T26" fmla="*/ 13 w 19"/>
                  <a:gd name="T27" fmla="*/ 18 h 19"/>
                  <a:gd name="T28" fmla="*/ 15 w 19"/>
                  <a:gd name="T29" fmla="*/ 16 h 19"/>
                  <a:gd name="T30" fmla="*/ 17 w 19"/>
                  <a:gd name="T31" fmla="*/ 12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4 h 19"/>
                  <a:gd name="T38" fmla="*/ 9 w 19"/>
                  <a:gd name="T39" fmla="*/ 16 h 19"/>
                  <a:gd name="T40" fmla="*/ 5 w 19"/>
                  <a:gd name="T41" fmla="*/ 14 h 19"/>
                  <a:gd name="T42" fmla="*/ 3 w 19"/>
                  <a:gd name="T43" fmla="*/ 10 h 19"/>
                  <a:gd name="T44" fmla="*/ 5 w 19"/>
                  <a:gd name="T45" fmla="*/ 4 h 19"/>
                  <a:gd name="T46" fmla="*/ 9 w 19"/>
                  <a:gd name="T47" fmla="*/ 4 h 19"/>
                  <a:gd name="T48" fmla="*/ 13 w 19"/>
                  <a:gd name="T49" fmla="*/ 4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1" name="Freeform 248">
                <a:extLst>
                  <a:ext uri="{FF2B5EF4-FFF2-40B4-BE49-F238E27FC236}">
                    <a16:creationId xmlns:a16="http://schemas.microsoft.com/office/drawing/2014/main" xmlns="" id="{115731B4-DF18-583E-7C79-8EEF5AFBCD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3 w 15"/>
                  <a:gd name="T3" fmla="*/ 4 h 16"/>
                  <a:gd name="T4" fmla="*/ 13 w 15"/>
                  <a:gd name="T5" fmla="*/ 2 h 16"/>
                  <a:gd name="T6" fmla="*/ 9 w 15"/>
                  <a:gd name="T7" fmla="*/ 0 h 16"/>
                  <a:gd name="T8" fmla="*/ 7 w 15"/>
                  <a:gd name="T9" fmla="*/ 0 h 16"/>
                  <a:gd name="T10" fmla="*/ 3 w 15"/>
                  <a:gd name="T11" fmla="*/ 0 h 16"/>
                  <a:gd name="T12" fmla="*/ 1 w 15"/>
                  <a:gd name="T13" fmla="*/ 2 h 16"/>
                  <a:gd name="T14" fmla="*/ 0 w 15"/>
                  <a:gd name="T15" fmla="*/ 4 h 16"/>
                  <a:gd name="T16" fmla="*/ 0 w 15"/>
                  <a:gd name="T17" fmla="*/ 8 h 16"/>
                  <a:gd name="T18" fmla="*/ 0 w 15"/>
                  <a:gd name="T19" fmla="*/ 10 h 16"/>
                  <a:gd name="T20" fmla="*/ 1 w 15"/>
                  <a:gd name="T21" fmla="*/ 12 h 16"/>
                  <a:gd name="T22" fmla="*/ 3 w 15"/>
                  <a:gd name="T23" fmla="*/ 14 h 16"/>
                  <a:gd name="T24" fmla="*/ 7 w 15"/>
                  <a:gd name="T25" fmla="*/ 16 h 16"/>
                  <a:gd name="T26" fmla="*/ 9 w 15"/>
                  <a:gd name="T27" fmla="*/ 14 h 16"/>
                  <a:gd name="T28" fmla="*/ 13 w 15"/>
                  <a:gd name="T29" fmla="*/ 12 h 16"/>
                  <a:gd name="T30" fmla="*/ 13 w 15"/>
                  <a:gd name="T31" fmla="*/ 10 h 16"/>
                  <a:gd name="T32" fmla="*/ 15 w 15"/>
                  <a:gd name="T33" fmla="*/ 8 h 16"/>
                  <a:gd name="T34" fmla="*/ 11 w 15"/>
                  <a:gd name="T35" fmla="*/ 8 h 16"/>
                  <a:gd name="T36" fmla="*/ 9 w 15"/>
                  <a:gd name="T37" fmla="*/ 10 h 16"/>
                  <a:gd name="T38" fmla="*/ 7 w 15"/>
                  <a:gd name="T39" fmla="*/ 12 h 16"/>
                  <a:gd name="T40" fmla="*/ 3 w 15"/>
                  <a:gd name="T41" fmla="*/ 10 h 16"/>
                  <a:gd name="T42" fmla="*/ 3 w 15"/>
                  <a:gd name="T43" fmla="*/ 8 h 16"/>
                  <a:gd name="T44" fmla="*/ 3 w 15"/>
                  <a:gd name="T45" fmla="*/ 4 h 16"/>
                  <a:gd name="T46" fmla="*/ 7 w 15"/>
                  <a:gd name="T47" fmla="*/ 4 h 16"/>
                  <a:gd name="T48" fmla="*/ 9 w 15"/>
                  <a:gd name="T49" fmla="*/ 4 h 16"/>
                  <a:gd name="T50" fmla="*/ 11 w 15"/>
                  <a:gd name="T51" fmla="*/ 8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6"/>
                  <a:gd name="T80" fmla="*/ 15 w 15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2" name="Freeform 249">
                <a:extLst>
                  <a:ext uri="{FF2B5EF4-FFF2-40B4-BE49-F238E27FC236}">
                    <a16:creationId xmlns:a16="http://schemas.microsoft.com/office/drawing/2014/main" xmlns="" id="{9661576D-33B9-C71E-BE44-9639A2551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0 h 12"/>
                  <a:gd name="T4" fmla="*/ 6 w 12"/>
                  <a:gd name="T5" fmla="*/ 0 h 12"/>
                  <a:gd name="T6" fmla="*/ 2 w 12"/>
                  <a:gd name="T7" fmla="*/ 0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10 w 12"/>
                  <a:gd name="T15" fmla="*/ 10 h 12"/>
                  <a:gd name="T16" fmla="*/ 12 w 1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3" name="Freeform 250">
                <a:extLst>
                  <a:ext uri="{FF2B5EF4-FFF2-40B4-BE49-F238E27FC236}">
                    <a16:creationId xmlns:a16="http://schemas.microsoft.com/office/drawing/2014/main" xmlns="" id="{AA2ADCF4-2200-5CD0-38CC-0D8D05908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4" name="Freeform 251">
                <a:extLst>
                  <a:ext uri="{FF2B5EF4-FFF2-40B4-BE49-F238E27FC236}">
                    <a16:creationId xmlns:a16="http://schemas.microsoft.com/office/drawing/2014/main" xmlns="" id="{0FFBBE30-F7E0-CFB9-B2EF-10BABC535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5" name="Freeform 252">
                <a:extLst>
                  <a:ext uri="{FF2B5EF4-FFF2-40B4-BE49-F238E27FC236}">
                    <a16:creationId xmlns:a16="http://schemas.microsoft.com/office/drawing/2014/main" xmlns="" id="{BB9D5943-D88C-2946-8FC5-6F307059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>
                  <a:gd name="T0" fmla="*/ 3 w 464"/>
                  <a:gd name="T1" fmla="*/ 125 h 199"/>
                  <a:gd name="T2" fmla="*/ 17 w 464"/>
                  <a:gd name="T3" fmla="*/ 119 h 199"/>
                  <a:gd name="T4" fmla="*/ 41 w 464"/>
                  <a:gd name="T5" fmla="*/ 111 h 199"/>
                  <a:gd name="T6" fmla="*/ 85 w 464"/>
                  <a:gd name="T7" fmla="*/ 106 h 199"/>
                  <a:gd name="T8" fmla="*/ 125 w 464"/>
                  <a:gd name="T9" fmla="*/ 108 h 199"/>
                  <a:gd name="T10" fmla="*/ 153 w 464"/>
                  <a:gd name="T11" fmla="*/ 115 h 199"/>
                  <a:gd name="T12" fmla="*/ 161 w 464"/>
                  <a:gd name="T13" fmla="*/ 123 h 199"/>
                  <a:gd name="T14" fmla="*/ 161 w 464"/>
                  <a:gd name="T15" fmla="*/ 136 h 199"/>
                  <a:gd name="T16" fmla="*/ 151 w 464"/>
                  <a:gd name="T17" fmla="*/ 153 h 199"/>
                  <a:gd name="T18" fmla="*/ 130 w 464"/>
                  <a:gd name="T19" fmla="*/ 178 h 199"/>
                  <a:gd name="T20" fmla="*/ 115 w 464"/>
                  <a:gd name="T21" fmla="*/ 195 h 199"/>
                  <a:gd name="T22" fmla="*/ 129 w 464"/>
                  <a:gd name="T23" fmla="*/ 197 h 199"/>
                  <a:gd name="T24" fmla="*/ 176 w 464"/>
                  <a:gd name="T25" fmla="*/ 187 h 199"/>
                  <a:gd name="T26" fmla="*/ 231 w 464"/>
                  <a:gd name="T27" fmla="*/ 172 h 199"/>
                  <a:gd name="T28" fmla="*/ 269 w 464"/>
                  <a:gd name="T29" fmla="*/ 165 h 199"/>
                  <a:gd name="T30" fmla="*/ 301 w 464"/>
                  <a:gd name="T31" fmla="*/ 159 h 199"/>
                  <a:gd name="T32" fmla="*/ 335 w 464"/>
                  <a:gd name="T33" fmla="*/ 155 h 199"/>
                  <a:gd name="T34" fmla="*/ 369 w 464"/>
                  <a:gd name="T35" fmla="*/ 151 h 199"/>
                  <a:gd name="T36" fmla="*/ 407 w 464"/>
                  <a:gd name="T37" fmla="*/ 151 h 199"/>
                  <a:gd name="T38" fmla="*/ 443 w 464"/>
                  <a:gd name="T39" fmla="*/ 153 h 199"/>
                  <a:gd name="T40" fmla="*/ 459 w 464"/>
                  <a:gd name="T41" fmla="*/ 151 h 199"/>
                  <a:gd name="T42" fmla="*/ 447 w 464"/>
                  <a:gd name="T43" fmla="*/ 142 h 199"/>
                  <a:gd name="T44" fmla="*/ 428 w 464"/>
                  <a:gd name="T45" fmla="*/ 127 h 199"/>
                  <a:gd name="T46" fmla="*/ 400 w 464"/>
                  <a:gd name="T47" fmla="*/ 110 h 199"/>
                  <a:gd name="T48" fmla="*/ 356 w 464"/>
                  <a:gd name="T49" fmla="*/ 87 h 199"/>
                  <a:gd name="T50" fmla="*/ 316 w 464"/>
                  <a:gd name="T51" fmla="*/ 70 h 199"/>
                  <a:gd name="T52" fmla="*/ 290 w 464"/>
                  <a:gd name="T53" fmla="*/ 58 h 199"/>
                  <a:gd name="T54" fmla="*/ 267 w 464"/>
                  <a:gd name="T55" fmla="*/ 49 h 199"/>
                  <a:gd name="T56" fmla="*/ 250 w 464"/>
                  <a:gd name="T57" fmla="*/ 34 h 199"/>
                  <a:gd name="T58" fmla="*/ 244 w 464"/>
                  <a:gd name="T59" fmla="*/ 20 h 199"/>
                  <a:gd name="T60" fmla="*/ 242 w 464"/>
                  <a:gd name="T61" fmla="*/ 9 h 199"/>
                  <a:gd name="T62" fmla="*/ 240 w 464"/>
                  <a:gd name="T63" fmla="*/ 5 h 199"/>
                  <a:gd name="T64" fmla="*/ 229 w 464"/>
                  <a:gd name="T65" fmla="*/ 7 h 199"/>
                  <a:gd name="T66" fmla="*/ 214 w 464"/>
                  <a:gd name="T67" fmla="*/ 7 h 199"/>
                  <a:gd name="T68" fmla="*/ 201 w 464"/>
                  <a:gd name="T69" fmla="*/ 7 h 199"/>
                  <a:gd name="T70" fmla="*/ 189 w 464"/>
                  <a:gd name="T71" fmla="*/ 2 h 199"/>
                  <a:gd name="T72" fmla="*/ 180 w 464"/>
                  <a:gd name="T73" fmla="*/ 2 h 199"/>
                  <a:gd name="T74" fmla="*/ 178 w 464"/>
                  <a:gd name="T75" fmla="*/ 5 h 199"/>
                  <a:gd name="T76" fmla="*/ 176 w 464"/>
                  <a:gd name="T77" fmla="*/ 9 h 199"/>
                  <a:gd name="T78" fmla="*/ 168 w 464"/>
                  <a:gd name="T79" fmla="*/ 22 h 199"/>
                  <a:gd name="T80" fmla="*/ 157 w 464"/>
                  <a:gd name="T81" fmla="*/ 36 h 199"/>
                  <a:gd name="T82" fmla="*/ 142 w 464"/>
                  <a:gd name="T83" fmla="*/ 43 h 199"/>
                  <a:gd name="T84" fmla="*/ 113 w 464"/>
                  <a:gd name="T85" fmla="*/ 53 h 199"/>
                  <a:gd name="T86" fmla="*/ 77 w 464"/>
                  <a:gd name="T87" fmla="*/ 66 h 199"/>
                  <a:gd name="T88" fmla="*/ 58 w 464"/>
                  <a:gd name="T89" fmla="*/ 75 h 199"/>
                  <a:gd name="T90" fmla="*/ 47 w 464"/>
                  <a:gd name="T91" fmla="*/ 83 h 199"/>
                  <a:gd name="T92" fmla="*/ 30 w 464"/>
                  <a:gd name="T93" fmla="*/ 94 h 199"/>
                  <a:gd name="T94" fmla="*/ 17 w 464"/>
                  <a:gd name="T95" fmla="*/ 104 h 199"/>
                  <a:gd name="T96" fmla="*/ 5 w 464"/>
                  <a:gd name="T97" fmla="*/ 117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4"/>
                  <a:gd name="T148" fmla="*/ 0 h 199"/>
                  <a:gd name="T149" fmla="*/ 464 w 464"/>
                  <a:gd name="T150" fmla="*/ 199 h 1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6" name="Freeform 253">
                <a:extLst>
                  <a:ext uri="{FF2B5EF4-FFF2-40B4-BE49-F238E27FC236}">
                    <a16:creationId xmlns:a16="http://schemas.microsoft.com/office/drawing/2014/main" xmlns="" id="{C1599FCE-6B07-133F-1939-A470CA53B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>
                  <a:gd name="T0" fmla="*/ 250 w 263"/>
                  <a:gd name="T1" fmla="*/ 55 h 125"/>
                  <a:gd name="T2" fmla="*/ 221 w 263"/>
                  <a:gd name="T3" fmla="*/ 77 h 125"/>
                  <a:gd name="T4" fmla="*/ 210 w 263"/>
                  <a:gd name="T5" fmla="*/ 87 h 125"/>
                  <a:gd name="T6" fmla="*/ 223 w 263"/>
                  <a:gd name="T7" fmla="*/ 66 h 125"/>
                  <a:gd name="T8" fmla="*/ 233 w 263"/>
                  <a:gd name="T9" fmla="*/ 51 h 125"/>
                  <a:gd name="T10" fmla="*/ 231 w 263"/>
                  <a:gd name="T11" fmla="*/ 30 h 125"/>
                  <a:gd name="T12" fmla="*/ 221 w 263"/>
                  <a:gd name="T13" fmla="*/ 17 h 125"/>
                  <a:gd name="T14" fmla="*/ 214 w 263"/>
                  <a:gd name="T15" fmla="*/ 13 h 125"/>
                  <a:gd name="T16" fmla="*/ 206 w 263"/>
                  <a:gd name="T17" fmla="*/ 19 h 125"/>
                  <a:gd name="T18" fmla="*/ 204 w 263"/>
                  <a:gd name="T19" fmla="*/ 30 h 125"/>
                  <a:gd name="T20" fmla="*/ 201 w 263"/>
                  <a:gd name="T21" fmla="*/ 34 h 125"/>
                  <a:gd name="T22" fmla="*/ 172 w 263"/>
                  <a:gd name="T23" fmla="*/ 41 h 125"/>
                  <a:gd name="T24" fmla="*/ 134 w 263"/>
                  <a:gd name="T25" fmla="*/ 55 h 125"/>
                  <a:gd name="T26" fmla="*/ 98 w 263"/>
                  <a:gd name="T27" fmla="*/ 68 h 125"/>
                  <a:gd name="T28" fmla="*/ 64 w 263"/>
                  <a:gd name="T29" fmla="*/ 81 h 125"/>
                  <a:gd name="T30" fmla="*/ 43 w 263"/>
                  <a:gd name="T31" fmla="*/ 94 h 125"/>
                  <a:gd name="T32" fmla="*/ 32 w 263"/>
                  <a:gd name="T33" fmla="*/ 104 h 125"/>
                  <a:gd name="T34" fmla="*/ 34 w 263"/>
                  <a:gd name="T35" fmla="*/ 106 h 125"/>
                  <a:gd name="T36" fmla="*/ 37 w 263"/>
                  <a:gd name="T37" fmla="*/ 108 h 125"/>
                  <a:gd name="T38" fmla="*/ 32 w 263"/>
                  <a:gd name="T39" fmla="*/ 113 h 125"/>
                  <a:gd name="T40" fmla="*/ 11 w 263"/>
                  <a:gd name="T41" fmla="*/ 123 h 125"/>
                  <a:gd name="T42" fmla="*/ 3 w 263"/>
                  <a:gd name="T43" fmla="*/ 125 h 125"/>
                  <a:gd name="T44" fmla="*/ 0 w 263"/>
                  <a:gd name="T45" fmla="*/ 123 h 125"/>
                  <a:gd name="T46" fmla="*/ 5 w 263"/>
                  <a:gd name="T47" fmla="*/ 117 h 125"/>
                  <a:gd name="T48" fmla="*/ 13 w 263"/>
                  <a:gd name="T49" fmla="*/ 110 h 125"/>
                  <a:gd name="T50" fmla="*/ 19 w 263"/>
                  <a:gd name="T51" fmla="*/ 104 h 125"/>
                  <a:gd name="T52" fmla="*/ 28 w 263"/>
                  <a:gd name="T53" fmla="*/ 96 h 125"/>
                  <a:gd name="T54" fmla="*/ 45 w 263"/>
                  <a:gd name="T55" fmla="*/ 85 h 125"/>
                  <a:gd name="T56" fmla="*/ 58 w 263"/>
                  <a:gd name="T57" fmla="*/ 75 h 125"/>
                  <a:gd name="T58" fmla="*/ 68 w 263"/>
                  <a:gd name="T59" fmla="*/ 70 h 125"/>
                  <a:gd name="T60" fmla="*/ 93 w 263"/>
                  <a:gd name="T61" fmla="*/ 60 h 125"/>
                  <a:gd name="T62" fmla="*/ 130 w 263"/>
                  <a:gd name="T63" fmla="*/ 47 h 125"/>
                  <a:gd name="T64" fmla="*/ 155 w 263"/>
                  <a:gd name="T65" fmla="*/ 38 h 125"/>
                  <a:gd name="T66" fmla="*/ 161 w 263"/>
                  <a:gd name="T67" fmla="*/ 32 h 125"/>
                  <a:gd name="T68" fmla="*/ 166 w 263"/>
                  <a:gd name="T69" fmla="*/ 22 h 125"/>
                  <a:gd name="T70" fmla="*/ 174 w 263"/>
                  <a:gd name="T71" fmla="*/ 13 h 125"/>
                  <a:gd name="T72" fmla="*/ 178 w 263"/>
                  <a:gd name="T73" fmla="*/ 3 h 125"/>
                  <a:gd name="T74" fmla="*/ 180 w 263"/>
                  <a:gd name="T75" fmla="*/ 2 h 125"/>
                  <a:gd name="T76" fmla="*/ 187 w 263"/>
                  <a:gd name="T77" fmla="*/ 0 h 125"/>
                  <a:gd name="T78" fmla="*/ 199 w 263"/>
                  <a:gd name="T79" fmla="*/ 5 h 125"/>
                  <a:gd name="T80" fmla="*/ 206 w 263"/>
                  <a:gd name="T81" fmla="*/ 7 h 125"/>
                  <a:gd name="T82" fmla="*/ 220 w 263"/>
                  <a:gd name="T83" fmla="*/ 7 h 125"/>
                  <a:gd name="T84" fmla="*/ 231 w 263"/>
                  <a:gd name="T85" fmla="*/ 7 h 125"/>
                  <a:gd name="T86" fmla="*/ 239 w 263"/>
                  <a:gd name="T87" fmla="*/ 5 h 125"/>
                  <a:gd name="T88" fmla="*/ 244 w 263"/>
                  <a:gd name="T89" fmla="*/ 11 h 125"/>
                  <a:gd name="T90" fmla="*/ 242 w 263"/>
                  <a:gd name="T91" fmla="*/ 19 h 125"/>
                  <a:gd name="T92" fmla="*/ 244 w 263"/>
                  <a:gd name="T93" fmla="*/ 26 h 125"/>
                  <a:gd name="T94" fmla="*/ 248 w 263"/>
                  <a:gd name="T95" fmla="*/ 32 h 125"/>
                  <a:gd name="T96" fmla="*/ 256 w 263"/>
                  <a:gd name="T97" fmla="*/ 41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3"/>
                  <a:gd name="T148" fmla="*/ 0 h 125"/>
                  <a:gd name="T149" fmla="*/ 263 w 263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7" name="Freeform 254">
                <a:extLst>
                  <a:ext uri="{FF2B5EF4-FFF2-40B4-BE49-F238E27FC236}">
                    <a16:creationId xmlns:a16="http://schemas.microsoft.com/office/drawing/2014/main" xmlns="" id="{9FDC959B-EDBA-12C3-FCE2-60B4CC9CF0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>
                  <a:gd name="T0" fmla="*/ 0 w 429"/>
                  <a:gd name="T1" fmla="*/ 2 h 11"/>
                  <a:gd name="T2" fmla="*/ 0 w 429"/>
                  <a:gd name="T3" fmla="*/ 4 h 11"/>
                  <a:gd name="T4" fmla="*/ 0 w 429"/>
                  <a:gd name="T5" fmla="*/ 4 h 11"/>
                  <a:gd name="T6" fmla="*/ 2 w 429"/>
                  <a:gd name="T7" fmla="*/ 8 h 11"/>
                  <a:gd name="T8" fmla="*/ 4 w 429"/>
                  <a:gd name="T9" fmla="*/ 11 h 11"/>
                  <a:gd name="T10" fmla="*/ 2 w 429"/>
                  <a:gd name="T11" fmla="*/ 6 h 11"/>
                  <a:gd name="T12" fmla="*/ 0 w 429"/>
                  <a:gd name="T13" fmla="*/ 2 h 11"/>
                  <a:gd name="T14" fmla="*/ 427 w 429"/>
                  <a:gd name="T15" fmla="*/ 2 h 11"/>
                  <a:gd name="T16" fmla="*/ 429 w 429"/>
                  <a:gd name="T17" fmla="*/ 2 h 11"/>
                  <a:gd name="T18" fmla="*/ 429 w 429"/>
                  <a:gd name="T19" fmla="*/ 2 h 11"/>
                  <a:gd name="T20" fmla="*/ 429 w 429"/>
                  <a:gd name="T21" fmla="*/ 2 h 11"/>
                  <a:gd name="T22" fmla="*/ 427 w 429"/>
                  <a:gd name="T23" fmla="*/ 0 h 11"/>
                  <a:gd name="T24" fmla="*/ 427 w 429"/>
                  <a:gd name="T25" fmla="*/ 2 h 11"/>
                  <a:gd name="T26" fmla="*/ 427 w 429"/>
                  <a:gd name="T27" fmla="*/ 2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1"/>
                  <a:gd name="T44" fmla="*/ 429 w 429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8" name="Freeform 255">
                <a:extLst>
                  <a:ext uri="{FF2B5EF4-FFF2-40B4-BE49-F238E27FC236}">
                    <a16:creationId xmlns:a16="http://schemas.microsoft.com/office/drawing/2014/main" xmlns="" id="{4212F412-2AB4-6490-7B56-7BD14C959B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>
                  <a:gd name="T0" fmla="*/ 2 w 429"/>
                  <a:gd name="T1" fmla="*/ 2 h 19"/>
                  <a:gd name="T2" fmla="*/ 0 w 429"/>
                  <a:gd name="T3" fmla="*/ 4 h 19"/>
                  <a:gd name="T4" fmla="*/ 0 w 429"/>
                  <a:gd name="T5" fmla="*/ 6 h 19"/>
                  <a:gd name="T6" fmla="*/ 4 w 429"/>
                  <a:gd name="T7" fmla="*/ 13 h 19"/>
                  <a:gd name="T8" fmla="*/ 8 w 429"/>
                  <a:gd name="T9" fmla="*/ 19 h 19"/>
                  <a:gd name="T10" fmla="*/ 4 w 429"/>
                  <a:gd name="T11" fmla="*/ 11 h 19"/>
                  <a:gd name="T12" fmla="*/ 2 w 429"/>
                  <a:gd name="T13" fmla="*/ 2 h 19"/>
                  <a:gd name="T14" fmla="*/ 425 w 429"/>
                  <a:gd name="T15" fmla="*/ 4 h 19"/>
                  <a:gd name="T16" fmla="*/ 427 w 429"/>
                  <a:gd name="T17" fmla="*/ 4 h 19"/>
                  <a:gd name="T18" fmla="*/ 429 w 429"/>
                  <a:gd name="T19" fmla="*/ 4 h 19"/>
                  <a:gd name="T20" fmla="*/ 427 w 429"/>
                  <a:gd name="T21" fmla="*/ 2 h 19"/>
                  <a:gd name="T22" fmla="*/ 427 w 429"/>
                  <a:gd name="T23" fmla="*/ 0 h 19"/>
                  <a:gd name="T24" fmla="*/ 427 w 429"/>
                  <a:gd name="T25" fmla="*/ 2 h 19"/>
                  <a:gd name="T26" fmla="*/ 425 w 429"/>
                  <a:gd name="T27" fmla="*/ 4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9"/>
                  <a:gd name="T44" fmla="*/ 429 w 42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59" name="Freeform 256">
                <a:extLst>
                  <a:ext uri="{FF2B5EF4-FFF2-40B4-BE49-F238E27FC236}">
                    <a16:creationId xmlns:a16="http://schemas.microsoft.com/office/drawing/2014/main" xmlns="" id="{C4161CD4-46B2-25F6-4762-15BD5C1383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>
                  <a:gd name="T0" fmla="*/ 0 w 427"/>
                  <a:gd name="T1" fmla="*/ 6 h 29"/>
                  <a:gd name="T2" fmla="*/ 2 w 427"/>
                  <a:gd name="T3" fmla="*/ 10 h 29"/>
                  <a:gd name="T4" fmla="*/ 4 w 427"/>
                  <a:gd name="T5" fmla="*/ 15 h 29"/>
                  <a:gd name="T6" fmla="*/ 8 w 427"/>
                  <a:gd name="T7" fmla="*/ 21 h 29"/>
                  <a:gd name="T8" fmla="*/ 13 w 427"/>
                  <a:gd name="T9" fmla="*/ 29 h 29"/>
                  <a:gd name="T10" fmla="*/ 8 w 427"/>
                  <a:gd name="T11" fmla="*/ 15 h 29"/>
                  <a:gd name="T12" fmla="*/ 4 w 427"/>
                  <a:gd name="T13" fmla="*/ 0 h 29"/>
                  <a:gd name="T14" fmla="*/ 2 w 427"/>
                  <a:gd name="T15" fmla="*/ 4 h 29"/>
                  <a:gd name="T16" fmla="*/ 0 w 427"/>
                  <a:gd name="T17" fmla="*/ 6 h 29"/>
                  <a:gd name="T18" fmla="*/ 427 w 427"/>
                  <a:gd name="T19" fmla="*/ 6 h 29"/>
                  <a:gd name="T20" fmla="*/ 427 w 427"/>
                  <a:gd name="T21" fmla="*/ 6 h 29"/>
                  <a:gd name="T22" fmla="*/ 427 w 427"/>
                  <a:gd name="T23" fmla="*/ 4 h 29"/>
                  <a:gd name="T24" fmla="*/ 427 w 427"/>
                  <a:gd name="T25" fmla="*/ 2 h 29"/>
                  <a:gd name="T26" fmla="*/ 425 w 427"/>
                  <a:gd name="T27" fmla="*/ 0 h 29"/>
                  <a:gd name="T28" fmla="*/ 425 w 427"/>
                  <a:gd name="T29" fmla="*/ 2 h 29"/>
                  <a:gd name="T30" fmla="*/ 423 w 427"/>
                  <a:gd name="T31" fmla="*/ 4 h 29"/>
                  <a:gd name="T32" fmla="*/ 425 w 427"/>
                  <a:gd name="T33" fmla="*/ 6 h 29"/>
                  <a:gd name="T34" fmla="*/ 427 w 427"/>
                  <a:gd name="T35" fmla="*/ 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7"/>
                  <a:gd name="T55" fmla="*/ 0 h 29"/>
                  <a:gd name="T56" fmla="*/ 427 w 427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0" name="Freeform 257">
                <a:extLst>
                  <a:ext uri="{FF2B5EF4-FFF2-40B4-BE49-F238E27FC236}">
                    <a16:creationId xmlns:a16="http://schemas.microsoft.com/office/drawing/2014/main" xmlns="" id="{C7934D38-3E53-C9AA-165C-43E46CAFBF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>
                  <a:gd name="T0" fmla="*/ 0 w 425"/>
                  <a:gd name="T1" fmla="*/ 6 h 36"/>
                  <a:gd name="T2" fmla="*/ 2 w 425"/>
                  <a:gd name="T3" fmla="*/ 15 h 36"/>
                  <a:gd name="T4" fmla="*/ 6 w 425"/>
                  <a:gd name="T5" fmla="*/ 23 h 36"/>
                  <a:gd name="T6" fmla="*/ 11 w 425"/>
                  <a:gd name="T7" fmla="*/ 31 h 36"/>
                  <a:gd name="T8" fmla="*/ 15 w 425"/>
                  <a:gd name="T9" fmla="*/ 36 h 36"/>
                  <a:gd name="T10" fmla="*/ 8 w 425"/>
                  <a:gd name="T11" fmla="*/ 19 h 36"/>
                  <a:gd name="T12" fmla="*/ 2 w 425"/>
                  <a:gd name="T13" fmla="*/ 0 h 36"/>
                  <a:gd name="T14" fmla="*/ 2 w 425"/>
                  <a:gd name="T15" fmla="*/ 2 h 36"/>
                  <a:gd name="T16" fmla="*/ 0 w 425"/>
                  <a:gd name="T17" fmla="*/ 6 h 36"/>
                  <a:gd name="T18" fmla="*/ 423 w 425"/>
                  <a:gd name="T19" fmla="*/ 8 h 36"/>
                  <a:gd name="T20" fmla="*/ 425 w 425"/>
                  <a:gd name="T21" fmla="*/ 6 h 36"/>
                  <a:gd name="T22" fmla="*/ 425 w 425"/>
                  <a:gd name="T23" fmla="*/ 4 h 36"/>
                  <a:gd name="T24" fmla="*/ 423 w 425"/>
                  <a:gd name="T25" fmla="*/ 2 h 36"/>
                  <a:gd name="T26" fmla="*/ 421 w 425"/>
                  <a:gd name="T27" fmla="*/ 0 h 36"/>
                  <a:gd name="T28" fmla="*/ 421 w 425"/>
                  <a:gd name="T29" fmla="*/ 2 h 36"/>
                  <a:gd name="T30" fmla="*/ 419 w 425"/>
                  <a:gd name="T31" fmla="*/ 6 h 36"/>
                  <a:gd name="T32" fmla="*/ 421 w 425"/>
                  <a:gd name="T33" fmla="*/ 6 h 36"/>
                  <a:gd name="T34" fmla="*/ 423 w 425"/>
                  <a:gd name="T35" fmla="*/ 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5"/>
                  <a:gd name="T55" fmla="*/ 0 h 36"/>
                  <a:gd name="T56" fmla="*/ 425 w 425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1" name="Freeform 258">
                <a:extLst>
                  <a:ext uri="{FF2B5EF4-FFF2-40B4-BE49-F238E27FC236}">
                    <a16:creationId xmlns:a16="http://schemas.microsoft.com/office/drawing/2014/main" xmlns="" id="{54EABCC9-7DAF-5E27-A947-AF51C5A4F8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>
                  <a:gd name="T0" fmla="*/ 0 w 421"/>
                  <a:gd name="T1" fmla="*/ 4 h 46"/>
                  <a:gd name="T2" fmla="*/ 4 w 421"/>
                  <a:gd name="T3" fmla="*/ 19 h 46"/>
                  <a:gd name="T4" fmla="*/ 9 w 421"/>
                  <a:gd name="T5" fmla="*/ 33 h 46"/>
                  <a:gd name="T6" fmla="*/ 13 w 421"/>
                  <a:gd name="T7" fmla="*/ 38 h 46"/>
                  <a:gd name="T8" fmla="*/ 19 w 421"/>
                  <a:gd name="T9" fmla="*/ 46 h 46"/>
                  <a:gd name="T10" fmla="*/ 9 w 421"/>
                  <a:gd name="T11" fmla="*/ 23 h 46"/>
                  <a:gd name="T12" fmla="*/ 2 w 421"/>
                  <a:gd name="T13" fmla="*/ 0 h 46"/>
                  <a:gd name="T14" fmla="*/ 0 w 421"/>
                  <a:gd name="T15" fmla="*/ 2 h 46"/>
                  <a:gd name="T16" fmla="*/ 0 w 421"/>
                  <a:gd name="T17" fmla="*/ 4 h 46"/>
                  <a:gd name="T18" fmla="*/ 419 w 421"/>
                  <a:gd name="T19" fmla="*/ 8 h 46"/>
                  <a:gd name="T20" fmla="*/ 421 w 421"/>
                  <a:gd name="T21" fmla="*/ 6 h 46"/>
                  <a:gd name="T22" fmla="*/ 421 w 421"/>
                  <a:gd name="T23" fmla="*/ 4 h 46"/>
                  <a:gd name="T24" fmla="*/ 419 w 421"/>
                  <a:gd name="T25" fmla="*/ 2 h 46"/>
                  <a:gd name="T26" fmla="*/ 417 w 421"/>
                  <a:gd name="T27" fmla="*/ 0 h 46"/>
                  <a:gd name="T28" fmla="*/ 417 w 421"/>
                  <a:gd name="T29" fmla="*/ 4 h 46"/>
                  <a:gd name="T30" fmla="*/ 415 w 421"/>
                  <a:gd name="T31" fmla="*/ 8 h 46"/>
                  <a:gd name="T32" fmla="*/ 417 w 421"/>
                  <a:gd name="T33" fmla="*/ 8 h 46"/>
                  <a:gd name="T34" fmla="*/ 419 w 421"/>
                  <a:gd name="T35" fmla="*/ 8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1"/>
                  <a:gd name="T55" fmla="*/ 0 h 46"/>
                  <a:gd name="T56" fmla="*/ 421 w 421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2" name="Freeform 259">
                <a:extLst>
                  <a:ext uri="{FF2B5EF4-FFF2-40B4-BE49-F238E27FC236}">
                    <a16:creationId xmlns:a16="http://schemas.microsoft.com/office/drawing/2014/main" xmlns="" id="{0CAED88D-EF36-A9C2-C3DF-742C586E89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>
                  <a:gd name="T0" fmla="*/ 0 w 419"/>
                  <a:gd name="T1" fmla="*/ 4 h 54"/>
                  <a:gd name="T2" fmla="*/ 6 w 419"/>
                  <a:gd name="T3" fmla="*/ 23 h 54"/>
                  <a:gd name="T4" fmla="*/ 13 w 419"/>
                  <a:gd name="T5" fmla="*/ 40 h 54"/>
                  <a:gd name="T6" fmla="*/ 19 w 419"/>
                  <a:gd name="T7" fmla="*/ 48 h 54"/>
                  <a:gd name="T8" fmla="*/ 25 w 419"/>
                  <a:gd name="T9" fmla="*/ 54 h 54"/>
                  <a:gd name="T10" fmla="*/ 17 w 419"/>
                  <a:gd name="T11" fmla="*/ 42 h 54"/>
                  <a:gd name="T12" fmla="*/ 11 w 419"/>
                  <a:gd name="T13" fmla="*/ 29 h 54"/>
                  <a:gd name="T14" fmla="*/ 7 w 419"/>
                  <a:gd name="T15" fmla="*/ 16 h 54"/>
                  <a:gd name="T16" fmla="*/ 4 w 419"/>
                  <a:gd name="T17" fmla="*/ 0 h 54"/>
                  <a:gd name="T18" fmla="*/ 2 w 419"/>
                  <a:gd name="T19" fmla="*/ 2 h 54"/>
                  <a:gd name="T20" fmla="*/ 0 w 419"/>
                  <a:gd name="T21" fmla="*/ 4 h 54"/>
                  <a:gd name="T22" fmla="*/ 417 w 419"/>
                  <a:gd name="T23" fmla="*/ 10 h 54"/>
                  <a:gd name="T24" fmla="*/ 419 w 419"/>
                  <a:gd name="T25" fmla="*/ 6 h 54"/>
                  <a:gd name="T26" fmla="*/ 419 w 419"/>
                  <a:gd name="T27" fmla="*/ 4 h 54"/>
                  <a:gd name="T28" fmla="*/ 417 w 419"/>
                  <a:gd name="T29" fmla="*/ 2 h 54"/>
                  <a:gd name="T30" fmla="*/ 417 w 419"/>
                  <a:gd name="T31" fmla="*/ 0 h 54"/>
                  <a:gd name="T32" fmla="*/ 415 w 419"/>
                  <a:gd name="T33" fmla="*/ 4 h 54"/>
                  <a:gd name="T34" fmla="*/ 413 w 419"/>
                  <a:gd name="T35" fmla="*/ 10 h 54"/>
                  <a:gd name="T36" fmla="*/ 415 w 419"/>
                  <a:gd name="T37" fmla="*/ 10 h 54"/>
                  <a:gd name="T38" fmla="*/ 417 w 419"/>
                  <a:gd name="T39" fmla="*/ 10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9"/>
                  <a:gd name="T61" fmla="*/ 0 h 54"/>
                  <a:gd name="T62" fmla="*/ 419 w 419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3" name="Freeform 260">
                <a:extLst>
                  <a:ext uri="{FF2B5EF4-FFF2-40B4-BE49-F238E27FC236}">
                    <a16:creationId xmlns:a16="http://schemas.microsoft.com/office/drawing/2014/main" xmlns="" id="{B787C192-F313-C6E9-BCFB-ECD4F5DECA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>
                  <a:gd name="T0" fmla="*/ 0 w 415"/>
                  <a:gd name="T1" fmla="*/ 3 h 62"/>
                  <a:gd name="T2" fmla="*/ 7 w 415"/>
                  <a:gd name="T3" fmla="*/ 26 h 62"/>
                  <a:gd name="T4" fmla="*/ 17 w 415"/>
                  <a:gd name="T5" fmla="*/ 49 h 62"/>
                  <a:gd name="T6" fmla="*/ 23 w 415"/>
                  <a:gd name="T7" fmla="*/ 56 h 62"/>
                  <a:gd name="T8" fmla="*/ 28 w 415"/>
                  <a:gd name="T9" fmla="*/ 62 h 62"/>
                  <a:gd name="T10" fmla="*/ 21 w 415"/>
                  <a:gd name="T11" fmla="*/ 47 h 62"/>
                  <a:gd name="T12" fmla="*/ 13 w 415"/>
                  <a:gd name="T13" fmla="*/ 32 h 62"/>
                  <a:gd name="T14" fmla="*/ 7 w 415"/>
                  <a:gd name="T15" fmla="*/ 17 h 62"/>
                  <a:gd name="T16" fmla="*/ 4 w 415"/>
                  <a:gd name="T17" fmla="*/ 1 h 62"/>
                  <a:gd name="T18" fmla="*/ 2 w 415"/>
                  <a:gd name="T19" fmla="*/ 1 h 62"/>
                  <a:gd name="T20" fmla="*/ 0 w 415"/>
                  <a:gd name="T21" fmla="*/ 3 h 62"/>
                  <a:gd name="T22" fmla="*/ 413 w 415"/>
                  <a:gd name="T23" fmla="*/ 11 h 62"/>
                  <a:gd name="T24" fmla="*/ 415 w 415"/>
                  <a:gd name="T25" fmla="*/ 7 h 62"/>
                  <a:gd name="T26" fmla="*/ 415 w 415"/>
                  <a:gd name="T27" fmla="*/ 3 h 62"/>
                  <a:gd name="T28" fmla="*/ 415 w 415"/>
                  <a:gd name="T29" fmla="*/ 1 h 62"/>
                  <a:gd name="T30" fmla="*/ 413 w 415"/>
                  <a:gd name="T31" fmla="*/ 0 h 62"/>
                  <a:gd name="T32" fmla="*/ 411 w 415"/>
                  <a:gd name="T33" fmla="*/ 3 h 62"/>
                  <a:gd name="T34" fmla="*/ 411 w 415"/>
                  <a:gd name="T35" fmla="*/ 9 h 62"/>
                  <a:gd name="T36" fmla="*/ 411 w 415"/>
                  <a:gd name="T37" fmla="*/ 11 h 62"/>
                  <a:gd name="T38" fmla="*/ 413 w 415"/>
                  <a:gd name="T39" fmla="*/ 11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5"/>
                  <a:gd name="T61" fmla="*/ 0 h 62"/>
                  <a:gd name="T62" fmla="*/ 415 w 415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4" name="Freeform 261">
                <a:extLst>
                  <a:ext uri="{FF2B5EF4-FFF2-40B4-BE49-F238E27FC236}">
                    <a16:creationId xmlns:a16="http://schemas.microsoft.com/office/drawing/2014/main" xmlns="" id="{164DDE08-349E-764A-B8DC-DE31E6C4FD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>
                  <a:gd name="T0" fmla="*/ 0 w 413"/>
                  <a:gd name="T1" fmla="*/ 5 h 74"/>
                  <a:gd name="T2" fmla="*/ 3 w 413"/>
                  <a:gd name="T3" fmla="*/ 21 h 74"/>
                  <a:gd name="T4" fmla="*/ 7 w 413"/>
                  <a:gd name="T5" fmla="*/ 34 h 74"/>
                  <a:gd name="T6" fmla="*/ 13 w 413"/>
                  <a:gd name="T7" fmla="*/ 47 h 74"/>
                  <a:gd name="T8" fmla="*/ 21 w 413"/>
                  <a:gd name="T9" fmla="*/ 59 h 74"/>
                  <a:gd name="T10" fmla="*/ 28 w 413"/>
                  <a:gd name="T11" fmla="*/ 66 h 74"/>
                  <a:gd name="T12" fmla="*/ 34 w 413"/>
                  <a:gd name="T13" fmla="*/ 74 h 74"/>
                  <a:gd name="T14" fmla="*/ 22 w 413"/>
                  <a:gd name="T15" fmla="*/ 57 h 74"/>
                  <a:gd name="T16" fmla="*/ 15 w 413"/>
                  <a:gd name="T17" fmla="*/ 40 h 74"/>
                  <a:gd name="T18" fmla="*/ 7 w 413"/>
                  <a:gd name="T19" fmla="*/ 23 h 74"/>
                  <a:gd name="T20" fmla="*/ 3 w 413"/>
                  <a:gd name="T21" fmla="*/ 4 h 74"/>
                  <a:gd name="T22" fmla="*/ 2 w 413"/>
                  <a:gd name="T23" fmla="*/ 5 h 74"/>
                  <a:gd name="T24" fmla="*/ 0 w 413"/>
                  <a:gd name="T25" fmla="*/ 5 h 74"/>
                  <a:gd name="T26" fmla="*/ 409 w 413"/>
                  <a:gd name="T27" fmla="*/ 15 h 74"/>
                  <a:gd name="T28" fmla="*/ 411 w 413"/>
                  <a:gd name="T29" fmla="*/ 9 h 74"/>
                  <a:gd name="T30" fmla="*/ 413 w 413"/>
                  <a:gd name="T31" fmla="*/ 5 h 74"/>
                  <a:gd name="T32" fmla="*/ 411 w 413"/>
                  <a:gd name="T33" fmla="*/ 4 h 74"/>
                  <a:gd name="T34" fmla="*/ 409 w 413"/>
                  <a:gd name="T35" fmla="*/ 0 h 74"/>
                  <a:gd name="T36" fmla="*/ 408 w 413"/>
                  <a:gd name="T37" fmla="*/ 7 h 74"/>
                  <a:gd name="T38" fmla="*/ 408 w 413"/>
                  <a:gd name="T39" fmla="*/ 13 h 74"/>
                  <a:gd name="T40" fmla="*/ 409 w 413"/>
                  <a:gd name="T41" fmla="*/ 13 h 74"/>
                  <a:gd name="T42" fmla="*/ 409 w 413"/>
                  <a:gd name="T43" fmla="*/ 15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3"/>
                  <a:gd name="T67" fmla="*/ 0 h 74"/>
                  <a:gd name="T68" fmla="*/ 413 w 413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5" name="Freeform 262">
                <a:extLst>
                  <a:ext uri="{FF2B5EF4-FFF2-40B4-BE49-F238E27FC236}">
                    <a16:creationId xmlns:a16="http://schemas.microsoft.com/office/drawing/2014/main" xmlns="" id="{F728B8A9-2E08-CB82-3184-FDABF769BC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>
                  <a:gd name="T0" fmla="*/ 0 w 409"/>
                  <a:gd name="T1" fmla="*/ 7 h 80"/>
                  <a:gd name="T2" fmla="*/ 3 w 409"/>
                  <a:gd name="T3" fmla="*/ 23 h 80"/>
                  <a:gd name="T4" fmla="*/ 9 w 409"/>
                  <a:gd name="T5" fmla="*/ 38 h 80"/>
                  <a:gd name="T6" fmla="*/ 17 w 409"/>
                  <a:gd name="T7" fmla="*/ 53 h 80"/>
                  <a:gd name="T8" fmla="*/ 24 w 409"/>
                  <a:gd name="T9" fmla="*/ 68 h 80"/>
                  <a:gd name="T10" fmla="*/ 34 w 409"/>
                  <a:gd name="T11" fmla="*/ 78 h 80"/>
                  <a:gd name="T12" fmla="*/ 38 w 409"/>
                  <a:gd name="T13" fmla="*/ 80 h 80"/>
                  <a:gd name="T14" fmla="*/ 38 w 409"/>
                  <a:gd name="T15" fmla="*/ 80 h 80"/>
                  <a:gd name="T16" fmla="*/ 38 w 409"/>
                  <a:gd name="T17" fmla="*/ 80 h 80"/>
                  <a:gd name="T18" fmla="*/ 26 w 409"/>
                  <a:gd name="T19" fmla="*/ 62 h 80"/>
                  <a:gd name="T20" fmla="*/ 17 w 409"/>
                  <a:gd name="T21" fmla="*/ 45 h 80"/>
                  <a:gd name="T22" fmla="*/ 9 w 409"/>
                  <a:gd name="T23" fmla="*/ 25 h 80"/>
                  <a:gd name="T24" fmla="*/ 3 w 409"/>
                  <a:gd name="T25" fmla="*/ 6 h 80"/>
                  <a:gd name="T26" fmla="*/ 1 w 409"/>
                  <a:gd name="T27" fmla="*/ 6 h 80"/>
                  <a:gd name="T28" fmla="*/ 0 w 409"/>
                  <a:gd name="T29" fmla="*/ 7 h 80"/>
                  <a:gd name="T30" fmla="*/ 407 w 409"/>
                  <a:gd name="T31" fmla="*/ 15 h 80"/>
                  <a:gd name="T32" fmla="*/ 407 w 409"/>
                  <a:gd name="T33" fmla="*/ 9 h 80"/>
                  <a:gd name="T34" fmla="*/ 409 w 409"/>
                  <a:gd name="T35" fmla="*/ 6 h 80"/>
                  <a:gd name="T36" fmla="*/ 407 w 409"/>
                  <a:gd name="T37" fmla="*/ 2 h 80"/>
                  <a:gd name="T38" fmla="*/ 406 w 409"/>
                  <a:gd name="T39" fmla="*/ 0 h 80"/>
                  <a:gd name="T40" fmla="*/ 406 w 409"/>
                  <a:gd name="T41" fmla="*/ 7 h 80"/>
                  <a:gd name="T42" fmla="*/ 404 w 409"/>
                  <a:gd name="T43" fmla="*/ 15 h 80"/>
                  <a:gd name="T44" fmla="*/ 406 w 409"/>
                  <a:gd name="T45" fmla="*/ 15 h 80"/>
                  <a:gd name="T46" fmla="*/ 407 w 409"/>
                  <a:gd name="T47" fmla="*/ 15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9"/>
                  <a:gd name="T73" fmla="*/ 0 h 80"/>
                  <a:gd name="T74" fmla="*/ 409 w 409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6" name="Freeform 263">
                <a:extLst>
                  <a:ext uri="{FF2B5EF4-FFF2-40B4-BE49-F238E27FC236}">
                    <a16:creationId xmlns:a16="http://schemas.microsoft.com/office/drawing/2014/main" xmlns="" id="{C1DA18D9-67FF-D3D1-F919-2B1AF38E3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>
                  <a:gd name="T0" fmla="*/ 0 w 406"/>
                  <a:gd name="T1" fmla="*/ 8 h 82"/>
                  <a:gd name="T2" fmla="*/ 4 w 406"/>
                  <a:gd name="T3" fmla="*/ 27 h 82"/>
                  <a:gd name="T4" fmla="*/ 12 w 406"/>
                  <a:gd name="T5" fmla="*/ 44 h 82"/>
                  <a:gd name="T6" fmla="*/ 19 w 406"/>
                  <a:gd name="T7" fmla="*/ 61 h 82"/>
                  <a:gd name="T8" fmla="*/ 31 w 406"/>
                  <a:gd name="T9" fmla="*/ 78 h 82"/>
                  <a:gd name="T10" fmla="*/ 35 w 406"/>
                  <a:gd name="T11" fmla="*/ 82 h 82"/>
                  <a:gd name="T12" fmla="*/ 37 w 406"/>
                  <a:gd name="T13" fmla="*/ 82 h 82"/>
                  <a:gd name="T14" fmla="*/ 37 w 406"/>
                  <a:gd name="T15" fmla="*/ 82 h 82"/>
                  <a:gd name="T16" fmla="*/ 38 w 406"/>
                  <a:gd name="T17" fmla="*/ 82 h 82"/>
                  <a:gd name="T18" fmla="*/ 27 w 406"/>
                  <a:gd name="T19" fmla="*/ 64 h 82"/>
                  <a:gd name="T20" fmla="*/ 18 w 406"/>
                  <a:gd name="T21" fmla="*/ 46 h 82"/>
                  <a:gd name="T22" fmla="*/ 10 w 406"/>
                  <a:gd name="T23" fmla="*/ 27 h 82"/>
                  <a:gd name="T24" fmla="*/ 4 w 406"/>
                  <a:gd name="T25" fmla="*/ 6 h 82"/>
                  <a:gd name="T26" fmla="*/ 2 w 406"/>
                  <a:gd name="T27" fmla="*/ 8 h 82"/>
                  <a:gd name="T28" fmla="*/ 2 w 406"/>
                  <a:gd name="T29" fmla="*/ 8 h 82"/>
                  <a:gd name="T30" fmla="*/ 0 w 406"/>
                  <a:gd name="T31" fmla="*/ 8 h 82"/>
                  <a:gd name="T32" fmla="*/ 0 w 406"/>
                  <a:gd name="T33" fmla="*/ 8 h 82"/>
                  <a:gd name="T34" fmla="*/ 405 w 406"/>
                  <a:gd name="T35" fmla="*/ 17 h 82"/>
                  <a:gd name="T36" fmla="*/ 405 w 406"/>
                  <a:gd name="T37" fmla="*/ 11 h 82"/>
                  <a:gd name="T38" fmla="*/ 406 w 406"/>
                  <a:gd name="T39" fmla="*/ 4 h 82"/>
                  <a:gd name="T40" fmla="*/ 405 w 406"/>
                  <a:gd name="T41" fmla="*/ 2 h 82"/>
                  <a:gd name="T42" fmla="*/ 405 w 406"/>
                  <a:gd name="T43" fmla="*/ 0 h 82"/>
                  <a:gd name="T44" fmla="*/ 403 w 406"/>
                  <a:gd name="T45" fmla="*/ 8 h 82"/>
                  <a:gd name="T46" fmla="*/ 401 w 406"/>
                  <a:gd name="T47" fmla="*/ 15 h 82"/>
                  <a:gd name="T48" fmla="*/ 403 w 406"/>
                  <a:gd name="T49" fmla="*/ 17 h 82"/>
                  <a:gd name="T50" fmla="*/ 405 w 406"/>
                  <a:gd name="T51" fmla="*/ 17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6"/>
                  <a:gd name="T79" fmla="*/ 0 h 82"/>
                  <a:gd name="T80" fmla="*/ 406 w 406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7" name="Freeform 264">
                <a:extLst>
                  <a:ext uri="{FF2B5EF4-FFF2-40B4-BE49-F238E27FC236}">
                    <a16:creationId xmlns:a16="http://schemas.microsoft.com/office/drawing/2014/main" xmlns="" id="{595F7F56-5BB5-6046-6558-C789EB5AB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>
                  <a:gd name="T0" fmla="*/ 0 w 403"/>
                  <a:gd name="T1" fmla="*/ 10 h 84"/>
                  <a:gd name="T2" fmla="*/ 6 w 403"/>
                  <a:gd name="T3" fmla="*/ 29 h 84"/>
                  <a:gd name="T4" fmla="*/ 14 w 403"/>
                  <a:gd name="T5" fmla="*/ 49 h 84"/>
                  <a:gd name="T6" fmla="*/ 23 w 403"/>
                  <a:gd name="T7" fmla="*/ 66 h 84"/>
                  <a:gd name="T8" fmla="*/ 35 w 403"/>
                  <a:gd name="T9" fmla="*/ 84 h 84"/>
                  <a:gd name="T10" fmla="*/ 36 w 403"/>
                  <a:gd name="T11" fmla="*/ 84 h 84"/>
                  <a:gd name="T12" fmla="*/ 38 w 403"/>
                  <a:gd name="T13" fmla="*/ 84 h 84"/>
                  <a:gd name="T14" fmla="*/ 27 w 403"/>
                  <a:gd name="T15" fmla="*/ 66 h 84"/>
                  <a:gd name="T16" fmla="*/ 17 w 403"/>
                  <a:gd name="T17" fmla="*/ 48 h 84"/>
                  <a:gd name="T18" fmla="*/ 10 w 403"/>
                  <a:gd name="T19" fmla="*/ 29 h 84"/>
                  <a:gd name="T20" fmla="*/ 4 w 403"/>
                  <a:gd name="T21" fmla="*/ 8 h 84"/>
                  <a:gd name="T22" fmla="*/ 2 w 403"/>
                  <a:gd name="T23" fmla="*/ 8 h 84"/>
                  <a:gd name="T24" fmla="*/ 0 w 403"/>
                  <a:gd name="T25" fmla="*/ 10 h 84"/>
                  <a:gd name="T26" fmla="*/ 0 w 403"/>
                  <a:gd name="T27" fmla="*/ 10 h 84"/>
                  <a:gd name="T28" fmla="*/ 0 w 403"/>
                  <a:gd name="T29" fmla="*/ 10 h 84"/>
                  <a:gd name="T30" fmla="*/ 401 w 403"/>
                  <a:gd name="T31" fmla="*/ 19 h 84"/>
                  <a:gd name="T32" fmla="*/ 403 w 403"/>
                  <a:gd name="T33" fmla="*/ 11 h 84"/>
                  <a:gd name="T34" fmla="*/ 403 w 403"/>
                  <a:gd name="T35" fmla="*/ 4 h 84"/>
                  <a:gd name="T36" fmla="*/ 403 w 403"/>
                  <a:gd name="T37" fmla="*/ 2 h 84"/>
                  <a:gd name="T38" fmla="*/ 401 w 403"/>
                  <a:gd name="T39" fmla="*/ 0 h 84"/>
                  <a:gd name="T40" fmla="*/ 399 w 403"/>
                  <a:gd name="T41" fmla="*/ 10 h 84"/>
                  <a:gd name="T42" fmla="*/ 397 w 403"/>
                  <a:gd name="T43" fmla="*/ 17 h 84"/>
                  <a:gd name="T44" fmla="*/ 399 w 403"/>
                  <a:gd name="T45" fmla="*/ 17 h 84"/>
                  <a:gd name="T46" fmla="*/ 401 w 403"/>
                  <a:gd name="T47" fmla="*/ 19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3"/>
                  <a:gd name="T73" fmla="*/ 0 h 84"/>
                  <a:gd name="T74" fmla="*/ 403 w 403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8" name="Freeform 265">
                <a:extLst>
                  <a:ext uri="{FF2B5EF4-FFF2-40B4-BE49-F238E27FC236}">
                    <a16:creationId xmlns:a16="http://schemas.microsoft.com/office/drawing/2014/main" xmlns="" id="{67174A73-F9FD-C424-EAF4-D840C60F14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>
                  <a:gd name="T0" fmla="*/ 0 w 401"/>
                  <a:gd name="T1" fmla="*/ 10 h 86"/>
                  <a:gd name="T2" fmla="*/ 6 w 401"/>
                  <a:gd name="T3" fmla="*/ 31 h 86"/>
                  <a:gd name="T4" fmla="*/ 14 w 401"/>
                  <a:gd name="T5" fmla="*/ 50 h 86"/>
                  <a:gd name="T6" fmla="*/ 23 w 401"/>
                  <a:gd name="T7" fmla="*/ 68 h 86"/>
                  <a:gd name="T8" fmla="*/ 34 w 401"/>
                  <a:gd name="T9" fmla="*/ 86 h 86"/>
                  <a:gd name="T10" fmla="*/ 36 w 401"/>
                  <a:gd name="T11" fmla="*/ 86 h 86"/>
                  <a:gd name="T12" fmla="*/ 38 w 401"/>
                  <a:gd name="T13" fmla="*/ 86 h 86"/>
                  <a:gd name="T14" fmla="*/ 27 w 401"/>
                  <a:gd name="T15" fmla="*/ 68 h 86"/>
                  <a:gd name="T16" fmla="*/ 17 w 401"/>
                  <a:gd name="T17" fmla="*/ 50 h 86"/>
                  <a:gd name="T18" fmla="*/ 10 w 401"/>
                  <a:gd name="T19" fmla="*/ 31 h 86"/>
                  <a:gd name="T20" fmla="*/ 4 w 401"/>
                  <a:gd name="T21" fmla="*/ 10 h 86"/>
                  <a:gd name="T22" fmla="*/ 2 w 401"/>
                  <a:gd name="T23" fmla="*/ 10 h 86"/>
                  <a:gd name="T24" fmla="*/ 0 w 401"/>
                  <a:gd name="T25" fmla="*/ 10 h 86"/>
                  <a:gd name="T26" fmla="*/ 397 w 401"/>
                  <a:gd name="T27" fmla="*/ 19 h 86"/>
                  <a:gd name="T28" fmla="*/ 399 w 401"/>
                  <a:gd name="T29" fmla="*/ 12 h 86"/>
                  <a:gd name="T30" fmla="*/ 401 w 401"/>
                  <a:gd name="T31" fmla="*/ 4 h 86"/>
                  <a:gd name="T32" fmla="*/ 399 w 401"/>
                  <a:gd name="T33" fmla="*/ 2 h 86"/>
                  <a:gd name="T34" fmla="*/ 397 w 401"/>
                  <a:gd name="T35" fmla="*/ 0 h 86"/>
                  <a:gd name="T36" fmla="*/ 395 w 401"/>
                  <a:gd name="T37" fmla="*/ 10 h 86"/>
                  <a:gd name="T38" fmla="*/ 393 w 401"/>
                  <a:gd name="T39" fmla="*/ 19 h 86"/>
                  <a:gd name="T40" fmla="*/ 395 w 401"/>
                  <a:gd name="T41" fmla="*/ 19 h 86"/>
                  <a:gd name="T42" fmla="*/ 397 w 401"/>
                  <a:gd name="T43" fmla="*/ 1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1"/>
                  <a:gd name="T67" fmla="*/ 0 h 86"/>
                  <a:gd name="T68" fmla="*/ 401 w 401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69" name="Freeform 266">
                <a:extLst>
                  <a:ext uri="{FF2B5EF4-FFF2-40B4-BE49-F238E27FC236}">
                    <a16:creationId xmlns:a16="http://schemas.microsoft.com/office/drawing/2014/main" xmlns="" id="{7171EC6C-4177-B0F2-636E-793EC3C669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>
                  <a:gd name="T0" fmla="*/ 0 w 397"/>
                  <a:gd name="T1" fmla="*/ 12 h 88"/>
                  <a:gd name="T2" fmla="*/ 6 w 397"/>
                  <a:gd name="T3" fmla="*/ 33 h 88"/>
                  <a:gd name="T4" fmla="*/ 13 w 397"/>
                  <a:gd name="T5" fmla="*/ 52 h 88"/>
                  <a:gd name="T6" fmla="*/ 23 w 397"/>
                  <a:gd name="T7" fmla="*/ 70 h 88"/>
                  <a:gd name="T8" fmla="*/ 34 w 397"/>
                  <a:gd name="T9" fmla="*/ 88 h 88"/>
                  <a:gd name="T10" fmla="*/ 36 w 397"/>
                  <a:gd name="T11" fmla="*/ 88 h 88"/>
                  <a:gd name="T12" fmla="*/ 38 w 397"/>
                  <a:gd name="T13" fmla="*/ 88 h 88"/>
                  <a:gd name="T14" fmla="*/ 27 w 397"/>
                  <a:gd name="T15" fmla="*/ 70 h 88"/>
                  <a:gd name="T16" fmla="*/ 17 w 397"/>
                  <a:gd name="T17" fmla="*/ 52 h 88"/>
                  <a:gd name="T18" fmla="*/ 10 w 397"/>
                  <a:gd name="T19" fmla="*/ 33 h 88"/>
                  <a:gd name="T20" fmla="*/ 4 w 397"/>
                  <a:gd name="T21" fmla="*/ 12 h 88"/>
                  <a:gd name="T22" fmla="*/ 2 w 397"/>
                  <a:gd name="T23" fmla="*/ 12 h 88"/>
                  <a:gd name="T24" fmla="*/ 0 w 397"/>
                  <a:gd name="T25" fmla="*/ 12 h 88"/>
                  <a:gd name="T26" fmla="*/ 393 w 397"/>
                  <a:gd name="T27" fmla="*/ 21 h 88"/>
                  <a:gd name="T28" fmla="*/ 395 w 397"/>
                  <a:gd name="T29" fmla="*/ 14 h 88"/>
                  <a:gd name="T30" fmla="*/ 397 w 397"/>
                  <a:gd name="T31" fmla="*/ 4 h 88"/>
                  <a:gd name="T32" fmla="*/ 395 w 397"/>
                  <a:gd name="T33" fmla="*/ 2 h 88"/>
                  <a:gd name="T34" fmla="*/ 393 w 397"/>
                  <a:gd name="T35" fmla="*/ 0 h 88"/>
                  <a:gd name="T36" fmla="*/ 391 w 397"/>
                  <a:gd name="T37" fmla="*/ 10 h 88"/>
                  <a:gd name="T38" fmla="*/ 389 w 397"/>
                  <a:gd name="T39" fmla="*/ 21 h 88"/>
                  <a:gd name="T40" fmla="*/ 391 w 397"/>
                  <a:gd name="T41" fmla="*/ 21 h 88"/>
                  <a:gd name="T42" fmla="*/ 393 w 397"/>
                  <a:gd name="T43" fmla="*/ 21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7"/>
                  <a:gd name="T67" fmla="*/ 0 h 88"/>
                  <a:gd name="T68" fmla="*/ 397 w 397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0" name="Freeform 267">
                <a:extLst>
                  <a:ext uri="{FF2B5EF4-FFF2-40B4-BE49-F238E27FC236}">
                    <a16:creationId xmlns:a16="http://schemas.microsoft.com/office/drawing/2014/main" xmlns="" id="{8E1FE232-2539-1CFE-2DF0-0E94A97F98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>
                  <a:gd name="T0" fmla="*/ 0 w 393"/>
                  <a:gd name="T1" fmla="*/ 14 h 90"/>
                  <a:gd name="T2" fmla="*/ 6 w 393"/>
                  <a:gd name="T3" fmla="*/ 35 h 90"/>
                  <a:gd name="T4" fmla="*/ 13 w 393"/>
                  <a:gd name="T5" fmla="*/ 54 h 90"/>
                  <a:gd name="T6" fmla="*/ 23 w 393"/>
                  <a:gd name="T7" fmla="*/ 72 h 90"/>
                  <a:gd name="T8" fmla="*/ 34 w 393"/>
                  <a:gd name="T9" fmla="*/ 90 h 90"/>
                  <a:gd name="T10" fmla="*/ 36 w 393"/>
                  <a:gd name="T11" fmla="*/ 90 h 90"/>
                  <a:gd name="T12" fmla="*/ 38 w 393"/>
                  <a:gd name="T13" fmla="*/ 88 h 90"/>
                  <a:gd name="T14" fmla="*/ 27 w 393"/>
                  <a:gd name="T15" fmla="*/ 71 h 90"/>
                  <a:gd name="T16" fmla="*/ 17 w 393"/>
                  <a:gd name="T17" fmla="*/ 54 h 90"/>
                  <a:gd name="T18" fmla="*/ 10 w 393"/>
                  <a:gd name="T19" fmla="*/ 33 h 90"/>
                  <a:gd name="T20" fmla="*/ 4 w 393"/>
                  <a:gd name="T21" fmla="*/ 14 h 90"/>
                  <a:gd name="T22" fmla="*/ 2 w 393"/>
                  <a:gd name="T23" fmla="*/ 14 h 90"/>
                  <a:gd name="T24" fmla="*/ 0 w 393"/>
                  <a:gd name="T25" fmla="*/ 14 h 90"/>
                  <a:gd name="T26" fmla="*/ 389 w 393"/>
                  <a:gd name="T27" fmla="*/ 23 h 90"/>
                  <a:gd name="T28" fmla="*/ 391 w 393"/>
                  <a:gd name="T29" fmla="*/ 14 h 90"/>
                  <a:gd name="T30" fmla="*/ 393 w 393"/>
                  <a:gd name="T31" fmla="*/ 4 h 90"/>
                  <a:gd name="T32" fmla="*/ 391 w 393"/>
                  <a:gd name="T33" fmla="*/ 2 h 90"/>
                  <a:gd name="T34" fmla="*/ 389 w 393"/>
                  <a:gd name="T35" fmla="*/ 0 h 90"/>
                  <a:gd name="T36" fmla="*/ 387 w 393"/>
                  <a:gd name="T37" fmla="*/ 12 h 90"/>
                  <a:gd name="T38" fmla="*/ 385 w 393"/>
                  <a:gd name="T39" fmla="*/ 21 h 90"/>
                  <a:gd name="T40" fmla="*/ 387 w 393"/>
                  <a:gd name="T41" fmla="*/ 23 h 90"/>
                  <a:gd name="T42" fmla="*/ 389 w 393"/>
                  <a:gd name="T43" fmla="*/ 23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90"/>
                  <a:gd name="T68" fmla="*/ 393 w 39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1" name="Freeform 268">
                <a:extLst>
                  <a:ext uri="{FF2B5EF4-FFF2-40B4-BE49-F238E27FC236}">
                    <a16:creationId xmlns:a16="http://schemas.microsoft.com/office/drawing/2014/main" xmlns="" id="{BBB0473A-42AD-3964-E5A3-4A10791F68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>
                  <a:gd name="T0" fmla="*/ 0 w 389"/>
                  <a:gd name="T1" fmla="*/ 15 h 91"/>
                  <a:gd name="T2" fmla="*/ 6 w 389"/>
                  <a:gd name="T3" fmla="*/ 36 h 91"/>
                  <a:gd name="T4" fmla="*/ 13 w 389"/>
                  <a:gd name="T5" fmla="*/ 55 h 91"/>
                  <a:gd name="T6" fmla="*/ 23 w 389"/>
                  <a:gd name="T7" fmla="*/ 73 h 91"/>
                  <a:gd name="T8" fmla="*/ 34 w 389"/>
                  <a:gd name="T9" fmla="*/ 91 h 91"/>
                  <a:gd name="T10" fmla="*/ 36 w 389"/>
                  <a:gd name="T11" fmla="*/ 89 h 91"/>
                  <a:gd name="T12" fmla="*/ 38 w 389"/>
                  <a:gd name="T13" fmla="*/ 89 h 91"/>
                  <a:gd name="T14" fmla="*/ 27 w 389"/>
                  <a:gd name="T15" fmla="*/ 72 h 91"/>
                  <a:gd name="T16" fmla="*/ 17 w 389"/>
                  <a:gd name="T17" fmla="*/ 55 h 91"/>
                  <a:gd name="T18" fmla="*/ 9 w 389"/>
                  <a:gd name="T19" fmla="*/ 34 h 91"/>
                  <a:gd name="T20" fmla="*/ 4 w 389"/>
                  <a:gd name="T21" fmla="*/ 13 h 91"/>
                  <a:gd name="T22" fmla="*/ 2 w 389"/>
                  <a:gd name="T23" fmla="*/ 15 h 91"/>
                  <a:gd name="T24" fmla="*/ 0 w 389"/>
                  <a:gd name="T25" fmla="*/ 15 h 91"/>
                  <a:gd name="T26" fmla="*/ 385 w 389"/>
                  <a:gd name="T27" fmla="*/ 24 h 91"/>
                  <a:gd name="T28" fmla="*/ 387 w 389"/>
                  <a:gd name="T29" fmla="*/ 13 h 91"/>
                  <a:gd name="T30" fmla="*/ 389 w 389"/>
                  <a:gd name="T31" fmla="*/ 3 h 91"/>
                  <a:gd name="T32" fmla="*/ 387 w 389"/>
                  <a:gd name="T33" fmla="*/ 1 h 91"/>
                  <a:gd name="T34" fmla="*/ 385 w 389"/>
                  <a:gd name="T35" fmla="*/ 0 h 91"/>
                  <a:gd name="T36" fmla="*/ 383 w 389"/>
                  <a:gd name="T37" fmla="*/ 11 h 91"/>
                  <a:gd name="T38" fmla="*/ 381 w 389"/>
                  <a:gd name="T39" fmla="*/ 22 h 91"/>
                  <a:gd name="T40" fmla="*/ 383 w 389"/>
                  <a:gd name="T41" fmla="*/ 22 h 91"/>
                  <a:gd name="T42" fmla="*/ 385 w 389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9"/>
                  <a:gd name="T67" fmla="*/ 0 h 91"/>
                  <a:gd name="T68" fmla="*/ 389 w 389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2" name="Freeform 269">
                <a:extLst>
                  <a:ext uri="{FF2B5EF4-FFF2-40B4-BE49-F238E27FC236}">
                    <a16:creationId xmlns:a16="http://schemas.microsoft.com/office/drawing/2014/main" xmlns="" id="{AEFBB4E1-3316-27A0-DCE8-086E43F18D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>
                  <a:gd name="T0" fmla="*/ 0 w 385"/>
                  <a:gd name="T1" fmla="*/ 17 h 91"/>
                  <a:gd name="T2" fmla="*/ 6 w 385"/>
                  <a:gd name="T3" fmla="*/ 36 h 91"/>
                  <a:gd name="T4" fmla="*/ 13 w 385"/>
                  <a:gd name="T5" fmla="*/ 57 h 91"/>
                  <a:gd name="T6" fmla="*/ 23 w 385"/>
                  <a:gd name="T7" fmla="*/ 74 h 91"/>
                  <a:gd name="T8" fmla="*/ 34 w 385"/>
                  <a:gd name="T9" fmla="*/ 91 h 91"/>
                  <a:gd name="T10" fmla="*/ 36 w 385"/>
                  <a:gd name="T11" fmla="*/ 91 h 91"/>
                  <a:gd name="T12" fmla="*/ 40 w 385"/>
                  <a:gd name="T13" fmla="*/ 91 h 91"/>
                  <a:gd name="T14" fmla="*/ 26 w 385"/>
                  <a:gd name="T15" fmla="*/ 74 h 91"/>
                  <a:gd name="T16" fmla="*/ 17 w 385"/>
                  <a:gd name="T17" fmla="*/ 55 h 91"/>
                  <a:gd name="T18" fmla="*/ 9 w 385"/>
                  <a:gd name="T19" fmla="*/ 36 h 91"/>
                  <a:gd name="T20" fmla="*/ 4 w 385"/>
                  <a:gd name="T21" fmla="*/ 15 h 91"/>
                  <a:gd name="T22" fmla="*/ 2 w 385"/>
                  <a:gd name="T23" fmla="*/ 15 h 91"/>
                  <a:gd name="T24" fmla="*/ 0 w 385"/>
                  <a:gd name="T25" fmla="*/ 17 h 91"/>
                  <a:gd name="T26" fmla="*/ 381 w 385"/>
                  <a:gd name="T27" fmla="*/ 24 h 91"/>
                  <a:gd name="T28" fmla="*/ 383 w 385"/>
                  <a:gd name="T29" fmla="*/ 15 h 91"/>
                  <a:gd name="T30" fmla="*/ 385 w 385"/>
                  <a:gd name="T31" fmla="*/ 3 h 91"/>
                  <a:gd name="T32" fmla="*/ 383 w 385"/>
                  <a:gd name="T33" fmla="*/ 2 h 91"/>
                  <a:gd name="T34" fmla="*/ 383 w 385"/>
                  <a:gd name="T35" fmla="*/ 0 h 91"/>
                  <a:gd name="T36" fmla="*/ 379 w 385"/>
                  <a:gd name="T37" fmla="*/ 13 h 91"/>
                  <a:gd name="T38" fmla="*/ 377 w 385"/>
                  <a:gd name="T39" fmla="*/ 24 h 91"/>
                  <a:gd name="T40" fmla="*/ 379 w 385"/>
                  <a:gd name="T41" fmla="*/ 24 h 91"/>
                  <a:gd name="T42" fmla="*/ 381 w 385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5"/>
                  <a:gd name="T67" fmla="*/ 0 h 91"/>
                  <a:gd name="T68" fmla="*/ 385 w 385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3" name="Freeform 270">
                <a:extLst>
                  <a:ext uri="{FF2B5EF4-FFF2-40B4-BE49-F238E27FC236}">
                    <a16:creationId xmlns:a16="http://schemas.microsoft.com/office/drawing/2014/main" xmlns="" id="{4FDE28AD-5F88-F2E9-94F5-3E841E6F6C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>
                  <a:gd name="T0" fmla="*/ 0 w 381"/>
                  <a:gd name="T1" fmla="*/ 17 h 93"/>
                  <a:gd name="T2" fmla="*/ 5 w 381"/>
                  <a:gd name="T3" fmla="*/ 38 h 93"/>
                  <a:gd name="T4" fmla="*/ 13 w 381"/>
                  <a:gd name="T5" fmla="*/ 59 h 93"/>
                  <a:gd name="T6" fmla="*/ 23 w 381"/>
                  <a:gd name="T7" fmla="*/ 76 h 93"/>
                  <a:gd name="T8" fmla="*/ 34 w 381"/>
                  <a:gd name="T9" fmla="*/ 93 h 93"/>
                  <a:gd name="T10" fmla="*/ 38 w 381"/>
                  <a:gd name="T11" fmla="*/ 93 h 93"/>
                  <a:gd name="T12" fmla="*/ 40 w 381"/>
                  <a:gd name="T13" fmla="*/ 93 h 93"/>
                  <a:gd name="T14" fmla="*/ 26 w 381"/>
                  <a:gd name="T15" fmla="*/ 76 h 93"/>
                  <a:gd name="T16" fmla="*/ 17 w 381"/>
                  <a:gd name="T17" fmla="*/ 57 h 93"/>
                  <a:gd name="T18" fmla="*/ 9 w 381"/>
                  <a:gd name="T19" fmla="*/ 38 h 93"/>
                  <a:gd name="T20" fmla="*/ 4 w 381"/>
                  <a:gd name="T21" fmla="*/ 17 h 93"/>
                  <a:gd name="T22" fmla="*/ 2 w 381"/>
                  <a:gd name="T23" fmla="*/ 17 h 93"/>
                  <a:gd name="T24" fmla="*/ 0 w 381"/>
                  <a:gd name="T25" fmla="*/ 17 h 93"/>
                  <a:gd name="T26" fmla="*/ 377 w 381"/>
                  <a:gd name="T27" fmla="*/ 26 h 93"/>
                  <a:gd name="T28" fmla="*/ 379 w 381"/>
                  <a:gd name="T29" fmla="*/ 15 h 93"/>
                  <a:gd name="T30" fmla="*/ 381 w 381"/>
                  <a:gd name="T31" fmla="*/ 4 h 93"/>
                  <a:gd name="T32" fmla="*/ 381 w 381"/>
                  <a:gd name="T33" fmla="*/ 2 h 93"/>
                  <a:gd name="T34" fmla="*/ 379 w 381"/>
                  <a:gd name="T35" fmla="*/ 0 h 93"/>
                  <a:gd name="T36" fmla="*/ 377 w 381"/>
                  <a:gd name="T37" fmla="*/ 13 h 93"/>
                  <a:gd name="T38" fmla="*/ 373 w 381"/>
                  <a:gd name="T39" fmla="*/ 26 h 93"/>
                  <a:gd name="T40" fmla="*/ 375 w 381"/>
                  <a:gd name="T41" fmla="*/ 26 h 93"/>
                  <a:gd name="T42" fmla="*/ 377 w 381"/>
                  <a:gd name="T43" fmla="*/ 2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1"/>
                  <a:gd name="T67" fmla="*/ 0 h 93"/>
                  <a:gd name="T68" fmla="*/ 381 w 381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4" name="Freeform 271">
                <a:extLst>
                  <a:ext uri="{FF2B5EF4-FFF2-40B4-BE49-F238E27FC236}">
                    <a16:creationId xmlns:a16="http://schemas.microsoft.com/office/drawing/2014/main" xmlns="" id="{6A3E8377-A309-2F46-E2F0-E616A79C9F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>
                  <a:gd name="T0" fmla="*/ 0 w 379"/>
                  <a:gd name="T1" fmla="*/ 19 h 95"/>
                  <a:gd name="T2" fmla="*/ 5 w 379"/>
                  <a:gd name="T3" fmla="*/ 40 h 95"/>
                  <a:gd name="T4" fmla="*/ 13 w 379"/>
                  <a:gd name="T5" fmla="*/ 59 h 95"/>
                  <a:gd name="T6" fmla="*/ 22 w 379"/>
                  <a:gd name="T7" fmla="*/ 78 h 95"/>
                  <a:gd name="T8" fmla="*/ 36 w 379"/>
                  <a:gd name="T9" fmla="*/ 95 h 95"/>
                  <a:gd name="T10" fmla="*/ 38 w 379"/>
                  <a:gd name="T11" fmla="*/ 95 h 95"/>
                  <a:gd name="T12" fmla="*/ 39 w 379"/>
                  <a:gd name="T13" fmla="*/ 95 h 95"/>
                  <a:gd name="T14" fmla="*/ 26 w 379"/>
                  <a:gd name="T15" fmla="*/ 78 h 95"/>
                  <a:gd name="T16" fmla="*/ 17 w 379"/>
                  <a:gd name="T17" fmla="*/ 59 h 95"/>
                  <a:gd name="T18" fmla="*/ 9 w 379"/>
                  <a:gd name="T19" fmla="*/ 40 h 95"/>
                  <a:gd name="T20" fmla="*/ 2 w 379"/>
                  <a:gd name="T21" fmla="*/ 19 h 95"/>
                  <a:gd name="T22" fmla="*/ 0 w 379"/>
                  <a:gd name="T23" fmla="*/ 19 h 95"/>
                  <a:gd name="T24" fmla="*/ 0 w 379"/>
                  <a:gd name="T25" fmla="*/ 19 h 95"/>
                  <a:gd name="T26" fmla="*/ 373 w 379"/>
                  <a:gd name="T27" fmla="*/ 28 h 95"/>
                  <a:gd name="T28" fmla="*/ 375 w 379"/>
                  <a:gd name="T29" fmla="*/ 17 h 95"/>
                  <a:gd name="T30" fmla="*/ 379 w 379"/>
                  <a:gd name="T31" fmla="*/ 4 h 95"/>
                  <a:gd name="T32" fmla="*/ 377 w 379"/>
                  <a:gd name="T33" fmla="*/ 2 h 95"/>
                  <a:gd name="T34" fmla="*/ 375 w 379"/>
                  <a:gd name="T35" fmla="*/ 0 h 95"/>
                  <a:gd name="T36" fmla="*/ 373 w 379"/>
                  <a:gd name="T37" fmla="*/ 13 h 95"/>
                  <a:gd name="T38" fmla="*/ 370 w 379"/>
                  <a:gd name="T39" fmla="*/ 26 h 95"/>
                  <a:gd name="T40" fmla="*/ 371 w 379"/>
                  <a:gd name="T41" fmla="*/ 28 h 95"/>
                  <a:gd name="T42" fmla="*/ 373 w 379"/>
                  <a:gd name="T43" fmla="*/ 28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9"/>
                  <a:gd name="T67" fmla="*/ 0 h 95"/>
                  <a:gd name="T68" fmla="*/ 379 w 379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5" name="Freeform 272">
                <a:extLst>
                  <a:ext uri="{FF2B5EF4-FFF2-40B4-BE49-F238E27FC236}">
                    <a16:creationId xmlns:a16="http://schemas.microsoft.com/office/drawing/2014/main" xmlns="" id="{507F4813-D49E-D631-ED4F-E0F961B905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>
                  <a:gd name="T0" fmla="*/ 0 w 375"/>
                  <a:gd name="T1" fmla="*/ 21 h 97"/>
                  <a:gd name="T2" fmla="*/ 5 w 375"/>
                  <a:gd name="T3" fmla="*/ 42 h 97"/>
                  <a:gd name="T4" fmla="*/ 13 w 375"/>
                  <a:gd name="T5" fmla="*/ 61 h 97"/>
                  <a:gd name="T6" fmla="*/ 22 w 375"/>
                  <a:gd name="T7" fmla="*/ 80 h 97"/>
                  <a:gd name="T8" fmla="*/ 36 w 375"/>
                  <a:gd name="T9" fmla="*/ 97 h 97"/>
                  <a:gd name="T10" fmla="*/ 37 w 375"/>
                  <a:gd name="T11" fmla="*/ 97 h 97"/>
                  <a:gd name="T12" fmla="*/ 39 w 375"/>
                  <a:gd name="T13" fmla="*/ 95 h 97"/>
                  <a:gd name="T14" fmla="*/ 26 w 375"/>
                  <a:gd name="T15" fmla="*/ 80 h 97"/>
                  <a:gd name="T16" fmla="*/ 17 w 375"/>
                  <a:gd name="T17" fmla="*/ 61 h 97"/>
                  <a:gd name="T18" fmla="*/ 9 w 375"/>
                  <a:gd name="T19" fmla="*/ 42 h 97"/>
                  <a:gd name="T20" fmla="*/ 1 w 375"/>
                  <a:gd name="T21" fmla="*/ 21 h 97"/>
                  <a:gd name="T22" fmla="*/ 0 w 375"/>
                  <a:gd name="T23" fmla="*/ 21 h 97"/>
                  <a:gd name="T24" fmla="*/ 0 w 375"/>
                  <a:gd name="T25" fmla="*/ 21 h 97"/>
                  <a:gd name="T26" fmla="*/ 369 w 375"/>
                  <a:gd name="T27" fmla="*/ 30 h 97"/>
                  <a:gd name="T28" fmla="*/ 373 w 375"/>
                  <a:gd name="T29" fmla="*/ 17 h 97"/>
                  <a:gd name="T30" fmla="*/ 375 w 375"/>
                  <a:gd name="T31" fmla="*/ 4 h 97"/>
                  <a:gd name="T32" fmla="*/ 373 w 375"/>
                  <a:gd name="T33" fmla="*/ 2 h 97"/>
                  <a:gd name="T34" fmla="*/ 371 w 375"/>
                  <a:gd name="T35" fmla="*/ 0 h 97"/>
                  <a:gd name="T36" fmla="*/ 369 w 375"/>
                  <a:gd name="T37" fmla="*/ 15 h 97"/>
                  <a:gd name="T38" fmla="*/ 366 w 375"/>
                  <a:gd name="T39" fmla="*/ 28 h 97"/>
                  <a:gd name="T40" fmla="*/ 368 w 375"/>
                  <a:gd name="T41" fmla="*/ 28 h 97"/>
                  <a:gd name="T42" fmla="*/ 369 w 375"/>
                  <a:gd name="T43" fmla="*/ 30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97"/>
                  <a:gd name="T68" fmla="*/ 375 w 37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6" name="Freeform 273">
                <a:extLst>
                  <a:ext uri="{FF2B5EF4-FFF2-40B4-BE49-F238E27FC236}">
                    <a16:creationId xmlns:a16="http://schemas.microsoft.com/office/drawing/2014/main" xmlns="" id="{3E33B351-465E-0AA9-995F-C99C90ADB3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>
                  <a:gd name="T0" fmla="*/ 0 w 373"/>
                  <a:gd name="T1" fmla="*/ 23 h 99"/>
                  <a:gd name="T2" fmla="*/ 7 w 373"/>
                  <a:gd name="T3" fmla="*/ 44 h 99"/>
                  <a:gd name="T4" fmla="*/ 15 w 373"/>
                  <a:gd name="T5" fmla="*/ 63 h 99"/>
                  <a:gd name="T6" fmla="*/ 24 w 373"/>
                  <a:gd name="T7" fmla="*/ 82 h 99"/>
                  <a:gd name="T8" fmla="*/ 37 w 373"/>
                  <a:gd name="T9" fmla="*/ 99 h 99"/>
                  <a:gd name="T10" fmla="*/ 39 w 373"/>
                  <a:gd name="T11" fmla="*/ 97 h 99"/>
                  <a:gd name="T12" fmla="*/ 41 w 373"/>
                  <a:gd name="T13" fmla="*/ 97 h 99"/>
                  <a:gd name="T14" fmla="*/ 30 w 373"/>
                  <a:gd name="T15" fmla="*/ 80 h 99"/>
                  <a:gd name="T16" fmla="*/ 19 w 373"/>
                  <a:gd name="T17" fmla="*/ 63 h 99"/>
                  <a:gd name="T18" fmla="*/ 11 w 373"/>
                  <a:gd name="T19" fmla="*/ 42 h 99"/>
                  <a:gd name="T20" fmla="*/ 3 w 373"/>
                  <a:gd name="T21" fmla="*/ 23 h 99"/>
                  <a:gd name="T22" fmla="*/ 1 w 373"/>
                  <a:gd name="T23" fmla="*/ 23 h 99"/>
                  <a:gd name="T24" fmla="*/ 0 w 373"/>
                  <a:gd name="T25" fmla="*/ 23 h 99"/>
                  <a:gd name="T26" fmla="*/ 368 w 373"/>
                  <a:gd name="T27" fmla="*/ 30 h 99"/>
                  <a:gd name="T28" fmla="*/ 371 w 373"/>
                  <a:gd name="T29" fmla="*/ 17 h 99"/>
                  <a:gd name="T30" fmla="*/ 373 w 373"/>
                  <a:gd name="T31" fmla="*/ 4 h 99"/>
                  <a:gd name="T32" fmla="*/ 371 w 373"/>
                  <a:gd name="T33" fmla="*/ 2 h 99"/>
                  <a:gd name="T34" fmla="*/ 369 w 373"/>
                  <a:gd name="T35" fmla="*/ 0 h 99"/>
                  <a:gd name="T36" fmla="*/ 368 w 373"/>
                  <a:gd name="T37" fmla="*/ 15 h 99"/>
                  <a:gd name="T38" fmla="*/ 364 w 373"/>
                  <a:gd name="T39" fmla="*/ 30 h 99"/>
                  <a:gd name="T40" fmla="*/ 366 w 373"/>
                  <a:gd name="T41" fmla="*/ 30 h 99"/>
                  <a:gd name="T42" fmla="*/ 368 w 373"/>
                  <a:gd name="T43" fmla="*/ 3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3"/>
                  <a:gd name="T67" fmla="*/ 0 h 99"/>
                  <a:gd name="T68" fmla="*/ 373 w 373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7" name="Freeform 274">
                <a:extLst>
                  <a:ext uri="{FF2B5EF4-FFF2-40B4-BE49-F238E27FC236}">
                    <a16:creationId xmlns:a16="http://schemas.microsoft.com/office/drawing/2014/main" xmlns="" id="{9E346A6E-D2DD-0858-8B58-8BCE8301E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>
                  <a:gd name="T0" fmla="*/ 0 w 370"/>
                  <a:gd name="T1" fmla="*/ 25 h 99"/>
                  <a:gd name="T2" fmla="*/ 8 w 370"/>
                  <a:gd name="T3" fmla="*/ 46 h 99"/>
                  <a:gd name="T4" fmla="*/ 16 w 370"/>
                  <a:gd name="T5" fmla="*/ 65 h 99"/>
                  <a:gd name="T6" fmla="*/ 25 w 370"/>
                  <a:gd name="T7" fmla="*/ 84 h 99"/>
                  <a:gd name="T8" fmla="*/ 38 w 370"/>
                  <a:gd name="T9" fmla="*/ 99 h 99"/>
                  <a:gd name="T10" fmla="*/ 40 w 370"/>
                  <a:gd name="T11" fmla="*/ 99 h 99"/>
                  <a:gd name="T12" fmla="*/ 42 w 370"/>
                  <a:gd name="T13" fmla="*/ 99 h 99"/>
                  <a:gd name="T14" fmla="*/ 31 w 370"/>
                  <a:gd name="T15" fmla="*/ 82 h 99"/>
                  <a:gd name="T16" fmla="*/ 19 w 370"/>
                  <a:gd name="T17" fmla="*/ 63 h 99"/>
                  <a:gd name="T18" fmla="*/ 12 w 370"/>
                  <a:gd name="T19" fmla="*/ 44 h 99"/>
                  <a:gd name="T20" fmla="*/ 4 w 370"/>
                  <a:gd name="T21" fmla="*/ 23 h 99"/>
                  <a:gd name="T22" fmla="*/ 2 w 370"/>
                  <a:gd name="T23" fmla="*/ 25 h 99"/>
                  <a:gd name="T24" fmla="*/ 0 w 370"/>
                  <a:gd name="T25" fmla="*/ 25 h 99"/>
                  <a:gd name="T26" fmla="*/ 365 w 370"/>
                  <a:gd name="T27" fmla="*/ 32 h 99"/>
                  <a:gd name="T28" fmla="*/ 368 w 370"/>
                  <a:gd name="T29" fmla="*/ 19 h 99"/>
                  <a:gd name="T30" fmla="*/ 370 w 370"/>
                  <a:gd name="T31" fmla="*/ 4 h 99"/>
                  <a:gd name="T32" fmla="*/ 368 w 370"/>
                  <a:gd name="T33" fmla="*/ 2 h 99"/>
                  <a:gd name="T34" fmla="*/ 367 w 370"/>
                  <a:gd name="T35" fmla="*/ 0 h 99"/>
                  <a:gd name="T36" fmla="*/ 365 w 370"/>
                  <a:gd name="T37" fmla="*/ 17 h 99"/>
                  <a:gd name="T38" fmla="*/ 361 w 370"/>
                  <a:gd name="T39" fmla="*/ 32 h 99"/>
                  <a:gd name="T40" fmla="*/ 363 w 370"/>
                  <a:gd name="T41" fmla="*/ 32 h 99"/>
                  <a:gd name="T42" fmla="*/ 365 w 370"/>
                  <a:gd name="T43" fmla="*/ 32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0"/>
                  <a:gd name="T67" fmla="*/ 0 h 99"/>
                  <a:gd name="T68" fmla="*/ 370 w 370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8" name="Freeform 275">
                <a:extLst>
                  <a:ext uri="{FF2B5EF4-FFF2-40B4-BE49-F238E27FC236}">
                    <a16:creationId xmlns:a16="http://schemas.microsoft.com/office/drawing/2014/main" xmlns="" id="{A89B3CCB-0B38-69BA-FAB0-F8FD161F06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>
                  <a:gd name="T0" fmla="*/ 0 w 366"/>
                  <a:gd name="T1" fmla="*/ 27 h 101"/>
                  <a:gd name="T2" fmla="*/ 8 w 366"/>
                  <a:gd name="T3" fmla="*/ 46 h 101"/>
                  <a:gd name="T4" fmla="*/ 16 w 366"/>
                  <a:gd name="T5" fmla="*/ 67 h 101"/>
                  <a:gd name="T6" fmla="*/ 27 w 366"/>
                  <a:gd name="T7" fmla="*/ 84 h 101"/>
                  <a:gd name="T8" fmla="*/ 38 w 366"/>
                  <a:gd name="T9" fmla="*/ 101 h 101"/>
                  <a:gd name="T10" fmla="*/ 40 w 366"/>
                  <a:gd name="T11" fmla="*/ 101 h 101"/>
                  <a:gd name="T12" fmla="*/ 42 w 366"/>
                  <a:gd name="T13" fmla="*/ 101 h 101"/>
                  <a:gd name="T14" fmla="*/ 31 w 366"/>
                  <a:gd name="T15" fmla="*/ 84 h 101"/>
                  <a:gd name="T16" fmla="*/ 19 w 366"/>
                  <a:gd name="T17" fmla="*/ 65 h 101"/>
                  <a:gd name="T18" fmla="*/ 12 w 366"/>
                  <a:gd name="T19" fmla="*/ 46 h 101"/>
                  <a:gd name="T20" fmla="*/ 4 w 366"/>
                  <a:gd name="T21" fmla="*/ 25 h 101"/>
                  <a:gd name="T22" fmla="*/ 2 w 366"/>
                  <a:gd name="T23" fmla="*/ 25 h 101"/>
                  <a:gd name="T24" fmla="*/ 0 w 366"/>
                  <a:gd name="T25" fmla="*/ 27 h 101"/>
                  <a:gd name="T26" fmla="*/ 361 w 366"/>
                  <a:gd name="T27" fmla="*/ 34 h 101"/>
                  <a:gd name="T28" fmla="*/ 365 w 366"/>
                  <a:gd name="T29" fmla="*/ 19 h 101"/>
                  <a:gd name="T30" fmla="*/ 366 w 366"/>
                  <a:gd name="T31" fmla="*/ 4 h 101"/>
                  <a:gd name="T32" fmla="*/ 365 w 366"/>
                  <a:gd name="T33" fmla="*/ 2 h 101"/>
                  <a:gd name="T34" fmla="*/ 363 w 366"/>
                  <a:gd name="T35" fmla="*/ 0 h 101"/>
                  <a:gd name="T36" fmla="*/ 361 w 366"/>
                  <a:gd name="T37" fmla="*/ 17 h 101"/>
                  <a:gd name="T38" fmla="*/ 357 w 366"/>
                  <a:gd name="T39" fmla="*/ 34 h 101"/>
                  <a:gd name="T40" fmla="*/ 359 w 366"/>
                  <a:gd name="T41" fmla="*/ 34 h 101"/>
                  <a:gd name="T42" fmla="*/ 361 w 366"/>
                  <a:gd name="T43" fmla="*/ 34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6"/>
                  <a:gd name="T67" fmla="*/ 0 h 101"/>
                  <a:gd name="T68" fmla="*/ 366 w 36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79" name="Freeform 276">
                <a:extLst>
                  <a:ext uri="{FF2B5EF4-FFF2-40B4-BE49-F238E27FC236}">
                    <a16:creationId xmlns:a16="http://schemas.microsoft.com/office/drawing/2014/main" xmlns="" id="{3566FF90-96C8-1C06-557F-307757919F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>
                  <a:gd name="T0" fmla="*/ 0 w 363"/>
                  <a:gd name="T1" fmla="*/ 27 h 103"/>
                  <a:gd name="T2" fmla="*/ 8 w 363"/>
                  <a:gd name="T3" fmla="*/ 48 h 103"/>
                  <a:gd name="T4" fmla="*/ 15 w 363"/>
                  <a:gd name="T5" fmla="*/ 67 h 103"/>
                  <a:gd name="T6" fmla="*/ 27 w 363"/>
                  <a:gd name="T7" fmla="*/ 86 h 103"/>
                  <a:gd name="T8" fmla="*/ 38 w 363"/>
                  <a:gd name="T9" fmla="*/ 103 h 103"/>
                  <a:gd name="T10" fmla="*/ 40 w 363"/>
                  <a:gd name="T11" fmla="*/ 103 h 103"/>
                  <a:gd name="T12" fmla="*/ 42 w 363"/>
                  <a:gd name="T13" fmla="*/ 101 h 103"/>
                  <a:gd name="T14" fmla="*/ 31 w 363"/>
                  <a:gd name="T15" fmla="*/ 86 h 103"/>
                  <a:gd name="T16" fmla="*/ 19 w 363"/>
                  <a:gd name="T17" fmla="*/ 67 h 103"/>
                  <a:gd name="T18" fmla="*/ 12 w 363"/>
                  <a:gd name="T19" fmla="*/ 48 h 103"/>
                  <a:gd name="T20" fmla="*/ 4 w 363"/>
                  <a:gd name="T21" fmla="*/ 27 h 103"/>
                  <a:gd name="T22" fmla="*/ 2 w 363"/>
                  <a:gd name="T23" fmla="*/ 27 h 103"/>
                  <a:gd name="T24" fmla="*/ 0 w 363"/>
                  <a:gd name="T25" fmla="*/ 27 h 103"/>
                  <a:gd name="T26" fmla="*/ 357 w 363"/>
                  <a:gd name="T27" fmla="*/ 36 h 103"/>
                  <a:gd name="T28" fmla="*/ 361 w 363"/>
                  <a:gd name="T29" fmla="*/ 21 h 103"/>
                  <a:gd name="T30" fmla="*/ 363 w 363"/>
                  <a:gd name="T31" fmla="*/ 4 h 103"/>
                  <a:gd name="T32" fmla="*/ 361 w 363"/>
                  <a:gd name="T33" fmla="*/ 2 h 103"/>
                  <a:gd name="T34" fmla="*/ 359 w 363"/>
                  <a:gd name="T35" fmla="*/ 0 h 103"/>
                  <a:gd name="T36" fmla="*/ 357 w 363"/>
                  <a:gd name="T37" fmla="*/ 19 h 103"/>
                  <a:gd name="T38" fmla="*/ 353 w 363"/>
                  <a:gd name="T39" fmla="*/ 36 h 103"/>
                  <a:gd name="T40" fmla="*/ 355 w 363"/>
                  <a:gd name="T41" fmla="*/ 36 h 103"/>
                  <a:gd name="T42" fmla="*/ 357 w 363"/>
                  <a:gd name="T43" fmla="*/ 36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3"/>
                  <a:gd name="T67" fmla="*/ 0 h 103"/>
                  <a:gd name="T68" fmla="*/ 363 w 363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0" name="Freeform 277">
                <a:extLst>
                  <a:ext uri="{FF2B5EF4-FFF2-40B4-BE49-F238E27FC236}">
                    <a16:creationId xmlns:a16="http://schemas.microsoft.com/office/drawing/2014/main" xmlns="" id="{0858AFCE-41B1-536F-B3AB-A29C3C410B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>
                  <a:gd name="T0" fmla="*/ 0 w 359"/>
                  <a:gd name="T1" fmla="*/ 29 h 105"/>
                  <a:gd name="T2" fmla="*/ 8 w 359"/>
                  <a:gd name="T3" fmla="*/ 50 h 105"/>
                  <a:gd name="T4" fmla="*/ 15 w 359"/>
                  <a:gd name="T5" fmla="*/ 69 h 105"/>
                  <a:gd name="T6" fmla="*/ 27 w 359"/>
                  <a:gd name="T7" fmla="*/ 88 h 105"/>
                  <a:gd name="T8" fmla="*/ 38 w 359"/>
                  <a:gd name="T9" fmla="*/ 105 h 105"/>
                  <a:gd name="T10" fmla="*/ 40 w 359"/>
                  <a:gd name="T11" fmla="*/ 103 h 105"/>
                  <a:gd name="T12" fmla="*/ 42 w 359"/>
                  <a:gd name="T13" fmla="*/ 103 h 105"/>
                  <a:gd name="T14" fmla="*/ 30 w 359"/>
                  <a:gd name="T15" fmla="*/ 86 h 105"/>
                  <a:gd name="T16" fmla="*/ 19 w 359"/>
                  <a:gd name="T17" fmla="*/ 69 h 105"/>
                  <a:gd name="T18" fmla="*/ 12 w 359"/>
                  <a:gd name="T19" fmla="*/ 50 h 105"/>
                  <a:gd name="T20" fmla="*/ 4 w 359"/>
                  <a:gd name="T21" fmla="*/ 29 h 105"/>
                  <a:gd name="T22" fmla="*/ 2 w 359"/>
                  <a:gd name="T23" fmla="*/ 29 h 105"/>
                  <a:gd name="T24" fmla="*/ 0 w 359"/>
                  <a:gd name="T25" fmla="*/ 29 h 105"/>
                  <a:gd name="T26" fmla="*/ 353 w 359"/>
                  <a:gd name="T27" fmla="*/ 38 h 105"/>
                  <a:gd name="T28" fmla="*/ 357 w 359"/>
                  <a:gd name="T29" fmla="*/ 21 h 105"/>
                  <a:gd name="T30" fmla="*/ 359 w 359"/>
                  <a:gd name="T31" fmla="*/ 4 h 105"/>
                  <a:gd name="T32" fmla="*/ 357 w 359"/>
                  <a:gd name="T33" fmla="*/ 2 h 105"/>
                  <a:gd name="T34" fmla="*/ 355 w 359"/>
                  <a:gd name="T35" fmla="*/ 0 h 105"/>
                  <a:gd name="T36" fmla="*/ 353 w 359"/>
                  <a:gd name="T37" fmla="*/ 19 h 105"/>
                  <a:gd name="T38" fmla="*/ 349 w 359"/>
                  <a:gd name="T39" fmla="*/ 38 h 105"/>
                  <a:gd name="T40" fmla="*/ 349 w 359"/>
                  <a:gd name="T41" fmla="*/ 38 h 105"/>
                  <a:gd name="T42" fmla="*/ 349 w 359"/>
                  <a:gd name="T43" fmla="*/ 38 h 105"/>
                  <a:gd name="T44" fmla="*/ 351 w 359"/>
                  <a:gd name="T45" fmla="*/ 38 h 105"/>
                  <a:gd name="T46" fmla="*/ 353 w 359"/>
                  <a:gd name="T47" fmla="*/ 38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9"/>
                  <a:gd name="T73" fmla="*/ 0 h 105"/>
                  <a:gd name="T74" fmla="*/ 359 w 359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1" name="Freeform 278">
                <a:extLst>
                  <a:ext uri="{FF2B5EF4-FFF2-40B4-BE49-F238E27FC236}">
                    <a16:creationId xmlns:a16="http://schemas.microsoft.com/office/drawing/2014/main" xmlns="" id="{776C9248-D15D-EF29-B78E-4625C26889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>
                  <a:gd name="T0" fmla="*/ 0 w 355"/>
                  <a:gd name="T1" fmla="*/ 30 h 104"/>
                  <a:gd name="T2" fmla="*/ 8 w 355"/>
                  <a:gd name="T3" fmla="*/ 51 h 104"/>
                  <a:gd name="T4" fmla="*/ 15 w 355"/>
                  <a:gd name="T5" fmla="*/ 70 h 104"/>
                  <a:gd name="T6" fmla="*/ 27 w 355"/>
                  <a:gd name="T7" fmla="*/ 89 h 104"/>
                  <a:gd name="T8" fmla="*/ 38 w 355"/>
                  <a:gd name="T9" fmla="*/ 104 h 104"/>
                  <a:gd name="T10" fmla="*/ 40 w 355"/>
                  <a:gd name="T11" fmla="*/ 104 h 104"/>
                  <a:gd name="T12" fmla="*/ 42 w 355"/>
                  <a:gd name="T13" fmla="*/ 104 h 104"/>
                  <a:gd name="T14" fmla="*/ 30 w 355"/>
                  <a:gd name="T15" fmla="*/ 87 h 104"/>
                  <a:gd name="T16" fmla="*/ 19 w 355"/>
                  <a:gd name="T17" fmla="*/ 70 h 104"/>
                  <a:gd name="T18" fmla="*/ 11 w 355"/>
                  <a:gd name="T19" fmla="*/ 49 h 104"/>
                  <a:gd name="T20" fmla="*/ 4 w 355"/>
                  <a:gd name="T21" fmla="*/ 30 h 104"/>
                  <a:gd name="T22" fmla="*/ 2 w 355"/>
                  <a:gd name="T23" fmla="*/ 30 h 104"/>
                  <a:gd name="T24" fmla="*/ 0 w 355"/>
                  <a:gd name="T25" fmla="*/ 30 h 104"/>
                  <a:gd name="T26" fmla="*/ 349 w 355"/>
                  <a:gd name="T27" fmla="*/ 39 h 104"/>
                  <a:gd name="T28" fmla="*/ 353 w 355"/>
                  <a:gd name="T29" fmla="*/ 22 h 104"/>
                  <a:gd name="T30" fmla="*/ 355 w 355"/>
                  <a:gd name="T31" fmla="*/ 3 h 104"/>
                  <a:gd name="T32" fmla="*/ 353 w 355"/>
                  <a:gd name="T33" fmla="*/ 1 h 104"/>
                  <a:gd name="T34" fmla="*/ 351 w 355"/>
                  <a:gd name="T35" fmla="*/ 0 h 104"/>
                  <a:gd name="T36" fmla="*/ 349 w 355"/>
                  <a:gd name="T37" fmla="*/ 20 h 104"/>
                  <a:gd name="T38" fmla="*/ 345 w 355"/>
                  <a:gd name="T39" fmla="*/ 37 h 104"/>
                  <a:gd name="T40" fmla="*/ 347 w 355"/>
                  <a:gd name="T41" fmla="*/ 37 h 104"/>
                  <a:gd name="T42" fmla="*/ 347 w 355"/>
                  <a:gd name="T43" fmla="*/ 39 h 104"/>
                  <a:gd name="T44" fmla="*/ 349 w 355"/>
                  <a:gd name="T45" fmla="*/ 39 h 104"/>
                  <a:gd name="T46" fmla="*/ 349 w 355"/>
                  <a:gd name="T47" fmla="*/ 39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5"/>
                  <a:gd name="T73" fmla="*/ 0 h 104"/>
                  <a:gd name="T74" fmla="*/ 355 w 355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2" name="Freeform 279">
                <a:extLst>
                  <a:ext uri="{FF2B5EF4-FFF2-40B4-BE49-F238E27FC236}">
                    <a16:creationId xmlns:a16="http://schemas.microsoft.com/office/drawing/2014/main" xmlns="" id="{F39B5C21-4B09-4DEE-8382-FB429682FC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>
                  <a:gd name="T0" fmla="*/ 0 w 351"/>
                  <a:gd name="T1" fmla="*/ 32 h 106"/>
                  <a:gd name="T2" fmla="*/ 8 w 351"/>
                  <a:gd name="T3" fmla="*/ 53 h 106"/>
                  <a:gd name="T4" fmla="*/ 15 w 351"/>
                  <a:gd name="T5" fmla="*/ 72 h 106"/>
                  <a:gd name="T6" fmla="*/ 26 w 351"/>
                  <a:gd name="T7" fmla="*/ 89 h 106"/>
                  <a:gd name="T8" fmla="*/ 38 w 351"/>
                  <a:gd name="T9" fmla="*/ 106 h 106"/>
                  <a:gd name="T10" fmla="*/ 40 w 351"/>
                  <a:gd name="T11" fmla="*/ 106 h 106"/>
                  <a:gd name="T12" fmla="*/ 44 w 351"/>
                  <a:gd name="T13" fmla="*/ 106 h 106"/>
                  <a:gd name="T14" fmla="*/ 30 w 351"/>
                  <a:gd name="T15" fmla="*/ 89 h 106"/>
                  <a:gd name="T16" fmla="*/ 19 w 351"/>
                  <a:gd name="T17" fmla="*/ 72 h 106"/>
                  <a:gd name="T18" fmla="*/ 11 w 351"/>
                  <a:gd name="T19" fmla="*/ 51 h 106"/>
                  <a:gd name="T20" fmla="*/ 4 w 351"/>
                  <a:gd name="T21" fmla="*/ 30 h 106"/>
                  <a:gd name="T22" fmla="*/ 2 w 351"/>
                  <a:gd name="T23" fmla="*/ 32 h 106"/>
                  <a:gd name="T24" fmla="*/ 0 w 351"/>
                  <a:gd name="T25" fmla="*/ 32 h 106"/>
                  <a:gd name="T26" fmla="*/ 345 w 351"/>
                  <a:gd name="T27" fmla="*/ 41 h 106"/>
                  <a:gd name="T28" fmla="*/ 349 w 351"/>
                  <a:gd name="T29" fmla="*/ 22 h 106"/>
                  <a:gd name="T30" fmla="*/ 351 w 351"/>
                  <a:gd name="T31" fmla="*/ 3 h 106"/>
                  <a:gd name="T32" fmla="*/ 349 w 351"/>
                  <a:gd name="T33" fmla="*/ 2 h 106"/>
                  <a:gd name="T34" fmla="*/ 349 w 351"/>
                  <a:gd name="T35" fmla="*/ 0 h 106"/>
                  <a:gd name="T36" fmla="*/ 345 w 351"/>
                  <a:gd name="T37" fmla="*/ 21 h 106"/>
                  <a:gd name="T38" fmla="*/ 341 w 351"/>
                  <a:gd name="T39" fmla="*/ 39 h 106"/>
                  <a:gd name="T40" fmla="*/ 343 w 351"/>
                  <a:gd name="T41" fmla="*/ 39 h 106"/>
                  <a:gd name="T42" fmla="*/ 345 w 351"/>
                  <a:gd name="T43" fmla="*/ 41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1"/>
                  <a:gd name="T67" fmla="*/ 0 h 106"/>
                  <a:gd name="T68" fmla="*/ 351 w 351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3" name="Freeform 280">
                <a:extLst>
                  <a:ext uri="{FF2B5EF4-FFF2-40B4-BE49-F238E27FC236}">
                    <a16:creationId xmlns:a16="http://schemas.microsoft.com/office/drawing/2014/main" xmlns="" id="{AEFA4B7D-CAC9-890D-EE56-99295C196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>
                  <a:gd name="T0" fmla="*/ 0 w 347"/>
                  <a:gd name="T1" fmla="*/ 34 h 108"/>
                  <a:gd name="T2" fmla="*/ 7 w 347"/>
                  <a:gd name="T3" fmla="*/ 53 h 108"/>
                  <a:gd name="T4" fmla="*/ 15 w 347"/>
                  <a:gd name="T5" fmla="*/ 74 h 108"/>
                  <a:gd name="T6" fmla="*/ 26 w 347"/>
                  <a:gd name="T7" fmla="*/ 91 h 108"/>
                  <a:gd name="T8" fmla="*/ 38 w 347"/>
                  <a:gd name="T9" fmla="*/ 108 h 108"/>
                  <a:gd name="T10" fmla="*/ 42 w 347"/>
                  <a:gd name="T11" fmla="*/ 108 h 108"/>
                  <a:gd name="T12" fmla="*/ 43 w 347"/>
                  <a:gd name="T13" fmla="*/ 106 h 108"/>
                  <a:gd name="T14" fmla="*/ 30 w 347"/>
                  <a:gd name="T15" fmla="*/ 91 h 108"/>
                  <a:gd name="T16" fmla="*/ 19 w 347"/>
                  <a:gd name="T17" fmla="*/ 72 h 108"/>
                  <a:gd name="T18" fmla="*/ 11 w 347"/>
                  <a:gd name="T19" fmla="*/ 53 h 108"/>
                  <a:gd name="T20" fmla="*/ 4 w 347"/>
                  <a:gd name="T21" fmla="*/ 32 h 108"/>
                  <a:gd name="T22" fmla="*/ 2 w 347"/>
                  <a:gd name="T23" fmla="*/ 34 h 108"/>
                  <a:gd name="T24" fmla="*/ 0 w 347"/>
                  <a:gd name="T25" fmla="*/ 34 h 108"/>
                  <a:gd name="T26" fmla="*/ 341 w 347"/>
                  <a:gd name="T27" fmla="*/ 41 h 108"/>
                  <a:gd name="T28" fmla="*/ 345 w 347"/>
                  <a:gd name="T29" fmla="*/ 24 h 108"/>
                  <a:gd name="T30" fmla="*/ 347 w 347"/>
                  <a:gd name="T31" fmla="*/ 4 h 108"/>
                  <a:gd name="T32" fmla="*/ 347 w 347"/>
                  <a:gd name="T33" fmla="*/ 2 h 108"/>
                  <a:gd name="T34" fmla="*/ 345 w 347"/>
                  <a:gd name="T35" fmla="*/ 0 h 108"/>
                  <a:gd name="T36" fmla="*/ 341 w 347"/>
                  <a:gd name="T37" fmla="*/ 23 h 108"/>
                  <a:gd name="T38" fmla="*/ 337 w 347"/>
                  <a:gd name="T39" fmla="*/ 41 h 108"/>
                  <a:gd name="T40" fmla="*/ 339 w 347"/>
                  <a:gd name="T41" fmla="*/ 41 h 108"/>
                  <a:gd name="T42" fmla="*/ 341 w 347"/>
                  <a:gd name="T43" fmla="*/ 41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7"/>
                  <a:gd name="T67" fmla="*/ 0 h 108"/>
                  <a:gd name="T68" fmla="*/ 347 w 347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4" name="Freeform 281">
                <a:extLst>
                  <a:ext uri="{FF2B5EF4-FFF2-40B4-BE49-F238E27FC236}">
                    <a16:creationId xmlns:a16="http://schemas.microsoft.com/office/drawing/2014/main" xmlns="" id="{5F55CAF7-EAD3-0E18-C6EF-5D138BF4EA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>
                  <a:gd name="T0" fmla="*/ 0 w 345"/>
                  <a:gd name="T1" fmla="*/ 34 h 110"/>
                  <a:gd name="T2" fmla="*/ 7 w 345"/>
                  <a:gd name="T3" fmla="*/ 55 h 110"/>
                  <a:gd name="T4" fmla="*/ 15 w 345"/>
                  <a:gd name="T5" fmla="*/ 76 h 110"/>
                  <a:gd name="T6" fmla="*/ 26 w 345"/>
                  <a:gd name="T7" fmla="*/ 93 h 110"/>
                  <a:gd name="T8" fmla="*/ 40 w 345"/>
                  <a:gd name="T9" fmla="*/ 110 h 110"/>
                  <a:gd name="T10" fmla="*/ 41 w 345"/>
                  <a:gd name="T11" fmla="*/ 108 h 110"/>
                  <a:gd name="T12" fmla="*/ 43 w 345"/>
                  <a:gd name="T13" fmla="*/ 108 h 110"/>
                  <a:gd name="T14" fmla="*/ 30 w 345"/>
                  <a:gd name="T15" fmla="*/ 93 h 110"/>
                  <a:gd name="T16" fmla="*/ 19 w 345"/>
                  <a:gd name="T17" fmla="*/ 74 h 110"/>
                  <a:gd name="T18" fmla="*/ 11 w 345"/>
                  <a:gd name="T19" fmla="*/ 55 h 110"/>
                  <a:gd name="T20" fmla="*/ 4 w 345"/>
                  <a:gd name="T21" fmla="*/ 34 h 110"/>
                  <a:gd name="T22" fmla="*/ 2 w 345"/>
                  <a:gd name="T23" fmla="*/ 34 h 110"/>
                  <a:gd name="T24" fmla="*/ 0 w 345"/>
                  <a:gd name="T25" fmla="*/ 34 h 110"/>
                  <a:gd name="T26" fmla="*/ 337 w 345"/>
                  <a:gd name="T27" fmla="*/ 43 h 110"/>
                  <a:gd name="T28" fmla="*/ 341 w 345"/>
                  <a:gd name="T29" fmla="*/ 25 h 110"/>
                  <a:gd name="T30" fmla="*/ 345 w 345"/>
                  <a:gd name="T31" fmla="*/ 4 h 110"/>
                  <a:gd name="T32" fmla="*/ 343 w 345"/>
                  <a:gd name="T33" fmla="*/ 2 h 110"/>
                  <a:gd name="T34" fmla="*/ 341 w 345"/>
                  <a:gd name="T35" fmla="*/ 0 h 110"/>
                  <a:gd name="T36" fmla="*/ 337 w 345"/>
                  <a:gd name="T37" fmla="*/ 23 h 110"/>
                  <a:gd name="T38" fmla="*/ 334 w 345"/>
                  <a:gd name="T39" fmla="*/ 43 h 110"/>
                  <a:gd name="T40" fmla="*/ 335 w 345"/>
                  <a:gd name="T41" fmla="*/ 43 h 110"/>
                  <a:gd name="T42" fmla="*/ 337 w 345"/>
                  <a:gd name="T43" fmla="*/ 43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5"/>
                  <a:gd name="T67" fmla="*/ 0 h 110"/>
                  <a:gd name="T68" fmla="*/ 345 w 345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5" name="Freeform 282">
                <a:extLst>
                  <a:ext uri="{FF2B5EF4-FFF2-40B4-BE49-F238E27FC236}">
                    <a16:creationId xmlns:a16="http://schemas.microsoft.com/office/drawing/2014/main" xmlns="" id="{C46997C4-D08E-6066-123C-0CBC0C8CBE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>
                  <a:gd name="T0" fmla="*/ 0 w 341"/>
                  <a:gd name="T1" fmla="*/ 34 h 108"/>
                  <a:gd name="T2" fmla="*/ 7 w 341"/>
                  <a:gd name="T3" fmla="*/ 55 h 108"/>
                  <a:gd name="T4" fmla="*/ 15 w 341"/>
                  <a:gd name="T5" fmla="*/ 74 h 108"/>
                  <a:gd name="T6" fmla="*/ 26 w 341"/>
                  <a:gd name="T7" fmla="*/ 93 h 108"/>
                  <a:gd name="T8" fmla="*/ 39 w 341"/>
                  <a:gd name="T9" fmla="*/ 108 h 108"/>
                  <a:gd name="T10" fmla="*/ 41 w 341"/>
                  <a:gd name="T11" fmla="*/ 108 h 108"/>
                  <a:gd name="T12" fmla="*/ 43 w 341"/>
                  <a:gd name="T13" fmla="*/ 108 h 108"/>
                  <a:gd name="T14" fmla="*/ 30 w 341"/>
                  <a:gd name="T15" fmla="*/ 91 h 108"/>
                  <a:gd name="T16" fmla="*/ 19 w 341"/>
                  <a:gd name="T17" fmla="*/ 74 h 108"/>
                  <a:gd name="T18" fmla="*/ 11 w 341"/>
                  <a:gd name="T19" fmla="*/ 55 h 108"/>
                  <a:gd name="T20" fmla="*/ 3 w 341"/>
                  <a:gd name="T21" fmla="*/ 34 h 108"/>
                  <a:gd name="T22" fmla="*/ 2 w 341"/>
                  <a:gd name="T23" fmla="*/ 34 h 108"/>
                  <a:gd name="T24" fmla="*/ 0 w 341"/>
                  <a:gd name="T25" fmla="*/ 34 h 108"/>
                  <a:gd name="T26" fmla="*/ 333 w 341"/>
                  <a:gd name="T27" fmla="*/ 43 h 108"/>
                  <a:gd name="T28" fmla="*/ 337 w 341"/>
                  <a:gd name="T29" fmla="*/ 25 h 108"/>
                  <a:gd name="T30" fmla="*/ 341 w 341"/>
                  <a:gd name="T31" fmla="*/ 2 h 108"/>
                  <a:gd name="T32" fmla="*/ 339 w 341"/>
                  <a:gd name="T33" fmla="*/ 0 h 108"/>
                  <a:gd name="T34" fmla="*/ 337 w 341"/>
                  <a:gd name="T35" fmla="*/ 0 h 108"/>
                  <a:gd name="T36" fmla="*/ 335 w 341"/>
                  <a:gd name="T37" fmla="*/ 23 h 108"/>
                  <a:gd name="T38" fmla="*/ 330 w 341"/>
                  <a:gd name="T39" fmla="*/ 43 h 108"/>
                  <a:gd name="T40" fmla="*/ 332 w 341"/>
                  <a:gd name="T41" fmla="*/ 43 h 108"/>
                  <a:gd name="T42" fmla="*/ 333 w 341"/>
                  <a:gd name="T43" fmla="*/ 4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1"/>
                  <a:gd name="T67" fmla="*/ 0 h 108"/>
                  <a:gd name="T68" fmla="*/ 341 w 341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6" name="Freeform 283">
                <a:extLst>
                  <a:ext uri="{FF2B5EF4-FFF2-40B4-BE49-F238E27FC236}">
                    <a16:creationId xmlns:a16="http://schemas.microsoft.com/office/drawing/2014/main" xmlns="" id="{11E64BCF-F0FC-E3BA-E3A6-9912AE31BF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>
                  <a:gd name="T0" fmla="*/ 0 w 337"/>
                  <a:gd name="T1" fmla="*/ 36 h 110"/>
                  <a:gd name="T2" fmla="*/ 7 w 337"/>
                  <a:gd name="T3" fmla="*/ 57 h 110"/>
                  <a:gd name="T4" fmla="*/ 15 w 337"/>
                  <a:gd name="T5" fmla="*/ 76 h 110"/>
                  <a:gd name="T6" fmla="*/ 26 w 337"/>
                  <a:gd name="T7" fmla="*/ 95 h 110"/>
                  <a:gd name="T8" fmla="*/ 39 w 337"/>
                  <a:gd name="T9" fmla="*/ 110 h 110"/>
                  <a:gd name="T10" fmla="*/ 41 w 337"/>
                  <a:gd name="T11" fmla="*/ 110 h 110"/>
                  <a:gd name="T12" fmla="*/ 43 w 337"/>
                  <a:gd name="T13" fmla="*/ 110 h 110"/>
                  <a:gd name="T14" fmla="*/ 30 w 337"/>
                  <a:gd name="T15" fmla="*/ 93 h 110"/>
                  <a:gd name="T16" fmla="*/ 18 w 337"/>
                  <a:gd name="T17" fmla="*/ 76 h 110"/>
                  <a:gd name="T18" fmla="*/ 11 w 337"/>
                  <a:gd name="T19" fmla="*/ 55 h 110"/>
                  <a:gd name="T20" fmla="*/ 3 w 337"/>
                  <a:gd name="T21" fmla="*/ 36 h 110"/>
                  <a:gd name="T22" fmla="*/ 1 w 337"/>
                  <a:gd name="T23" fmla="*/ 36 h 110"/>
                  <a:gd name="T24" fmla="*/ 0 w 337"/>
                  <a:gd name="T25" fmla="*/ 36 h 110"/>
                  <a:gd name="T26" fmla="*/ 330 w 337"/>
                  <a:gd name="T27" fmla="*/ 45 h 110"/>
                  <a:gd name="T28" fmla="*/ 333 w 337"/>
                  <a:gd name="T29" fmla="*/ 25 h 110"/>
                  <a:gd name="T30" fmla="*/ 337 w 337"/>
                  <a:gd name="T31" fmla="*/ 2 h 110"/>
                  <a:gd name="T32" fmla="*/ 335 w 337"/>
                  <a:gd name="T33" fmla="*/ 2 h 110"/>
                  <a:gd name="T34" fmla="*/ 333 w 337"/>
                  <a:gd name="T35" fmla="*/ 0 h 110"/>
                  <a:gd name="T36" fmla="*/ 331 w 337"/>
                  <a:gd name="T37" fmla="*/ 23 h 110"/>
                  <a:gd name="T38" fmla="*/ 326 w 337"/>
                  <a:gd name="T39" fmla="*/ 45 h 110"/>
                  <a:gd name="T40" fmla="*/ 328 w 337"/>
                  <a:gd name="T41" fmla="*/ 45 h 110"/>
                  <a:gd name="T42" fmla="*/ 330 w 337"/>
                  <a:gd name="T43" fmla="*/ 45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"/>
                  <a:gd name="T67" fmla="*/ 0 h 110"/>
                  <a:gd name="T68" fmla="*/ 337 w 337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7" name="Freeform 284">
                <a:extLst>
                  <a:ext uri="{FF2B5EF4-FFF2-40B4-BE49-F238E27FC236}">
                    <a16:creationId xmlns:a16="http://schemas.microsoft.com/office/drawing/2014/main" xmlns="" id="{28650313-7292-5AA0-E97A-C0C1D7386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>
                  <a:gd name="T0" fmla="*/ 0 w 334"/>
                  <a:gd name="T1" fmla="*/ 38 h 112"/>
                  <a:gd name="T2" fmla="*/ 8 w 334"/>
                  <a:gd name="T3" fmla="*/ 59 h 112"/>
                  <a:gd name="T4" fmla="*/ 16 w 334"/>
                  <a:gd name="T5" fmla="*/ 78 h 112"/>
                  <a:gd name="T6" fmla="*/ 27 w 334"/>
                  <a:gd name="T7" fmla="*/ 95 h 112"/>
                  <a:gd name="T8" fmla="*/ 40 w 334"/>
                  <a:gd name="T9" fmla="*/ 112 h 112"/>
                  <a:gd name="T10" fmla="*/ 42 w 334"/>
                  <a:gd name="T11" fmla="*/ 112 h 112"/>
                  <a:gd name="T12" fmla="*/ 44 w 334"/>
                  <a:gd name="T13" fmla="*/ 110 h 112"/>
                  <a:gd name="T14" fmla="*/ 31 w 334"/>
                  <a:gd name="T15" fmla="*/ 95 h 112"/>
                  <a:gd name="T16" fmla="*/ 19 w 334"/>
                  <a:gd name="T17" fmla="*/ 76 h 112"/>
                  <a:gd name="T18" fmla="*/ 12 w 334"/>
                  <a:gd name="T19" fmla="*/ 57 h 112"/>
                  <a:gd name="T20" fmla="*/ 4 w 334"/>
                  <a:gd name="T21" fmla="*/ 36 h 112"/>
                  <a:gd name="T22" fmla="*/ 2 w 334"/>
                  <a:gd name="T23" fmla="*/ 38 h 112"/>
                  <a:gd name="T24" fmla="*/ 0 w 334"/>
                  <a:gd name="T25" fmla="*/ 38 h 112"/>
                  <a:gd name="T26" fmla="*/ 327 w 334"/>
                  <a:gd name="T27" fmla="*/ 47 h 112"/>
                  <a:gd name="T28" fmla="*/ 332 w 334"/>
                  <a:gd name="T29" fmla="*/ 27 h 112"/>
                  <a:gd name="T30" fmla="*/ 334 w 334"/>
                  <a:gd name="T31" fmla="*/ 4 h 112"/>
                  <a:gd name="T32" fmla="*/ 332 w 334"/>
                  <a:gd name="T33" fmla="*/ 2 h 112"/>
                  <a:gd name="T34" fmla="*/ 330 w 334"/>
                  <a:gd name="T35" fmla="*/ 0 h 112"/>
                  <a:gd name="T36" fmla="*/ 329 w 334"/>
                  <a:gd name="T37" fmla="*/ 25 h 112"/>
                  <a:gd name="T38" fmla="*/ 323 w 334"/>
                  <a:gd name="T39" fmla="*/ 47 h 112"/>
                  <a:gd name="T40" fmla="*/ 325 w 334"/>
                  <a:gd name="T41" fmla="*/ 47 h 112"/>
                  <a:gd name="T42" fmla="*/ 327 w 334"/>
                  <a:gd name="T43" fmla="*/ 47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4"/>
                  <a:gd name="T67" fmla="*/ 0 h 112"/>
                  <a:gd name="T68" fmla="*/ 334 w 334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8" name="Freeform 285">
                <a:extLst>
                  <a:ext uri="{FF2B5EF4-FFF2-40B4-BE49-F238E27FC236}">
                    <a16:creationId xmlns:a16="http://schemas.microsoft.com/office/drawing/2014/main" xmlns="" id="{931159E8-2862-889D-4117-6902F05995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>
                  <a:gd name="T0" fmla="*/ 0 w 330"/>
                  <a:gd name="T1" fmla="*/ 40 h 114"/>
                  <a:gd name="T2" fmla="*/ 8 w 330"/>
                  <a:gd name="T3" fmla="*/ 59 h 114"/>
                  <a:gd name="T4" fmla="*/ 15 w 330"/>
                  <a:gd name="T5" fmla="*/ 80 h 114"/>
                  <a:gd name="T6" fmla="*/ 27 w 330"/>
                  <a:gd name="T7" fmla="*/ 97 h 114"/>
                  <a:gd name="T8" fmla="*/ 40 w 330"/>
                  <a:gd name="T9" fmla="*/ 114 h 114"/>
                  <a:gd name="T10" fmla="*/ 42 w 330"/>
                  <a:gd name="T11" fmla="*/ 112 h 114"/>
                  <a:gd name="T12" fmla="*/ 44 w 330"/>
                  <a:gd name="T13" fmla="*/ 112 h 114"/>
                  <a:gd name="T14" fmla="*/ 31 w 330"/>
                  <a:gd name="T15" fmla="*/ 97 h 114"/>
                  <a:gd name="T16" fmla="*/ 19 w 330"/>
                  <a:gd name="T17" fmla="*/ 78 h 114"/>
                  <a:gd name="T18" fmla="*/ 12 w 330"/>
                  <a:gd name="T19" fmla="*/ 59 h 114"/>
                  <a:gd name="T20" fmla="*/ 4 w 330"/>
                  <a:gd name="T21" fmla="*/ 38 h 114"/>
                  <a:gd name="T22" fmla="*/ 2 w 330"/>
                  <a:gd name="T23" fmla="*/ 38 h 114"/>
                  <a:gd name="T24" fmla="*/ 0 w 330"/>
                  <a:gd name="T25" fmla="*/ 40 h 114"/>
                  <a:gd name="T26" fmla="*/ 323 w 330"/>
                  <a:gd name="T27" fmla="*/ 49 h 114"/>
                  <a:gd name="T28" fmla="*/ 328 w 330"/>
                  <a:gd name="T29" fmla="*/ 27 h 114"/>
                  <a:gd name="T30" fmla="*/ 330 w 330"/>
                  <a:gd name="T31" fmla="*/ 4 h 114"/>
                  <a:gd name="T32" fmla="*/ 328 w 330"/>
                  <a:gd name="T33" fmla="*/ 2 h 114"/>
                  <a:gd name="T34" fmla="*/ 327 w 330"/>
                  <a:gd name="T35" fmla="*/ 0 h 114"/>
                  <a:gd name="T36" fmla="*/ 327 w 330"/>
                  <a:gd name="T37" fmla="*/ 0 h 114"/>
                  <a:gd name="T38" fmla="*/ 327 w 330"/>
                  <a:gd name="T39" fmla="*/ 0 h 114"/>
                  <a:gd name="T40" fmla="*/ 325 w 330"/>
                  <a:gd name="T41" fmla="*/ 25 h 114"/>
                  <a:gd name="T42" fmla="*/ 319 w 330"/>
                  <a:gd name="T43" fmla="*/ 49 h 114"/>
                  <a:gd name="T44" fmla="*/ 321 w 330"/>
                  <a:gd name="T45" fmla="*/ 49 h 114"/>
                  <a:gd name="T46" fmla="*/ 323 w 330"/>
                  <a:gd name="T47" fmla="*/ 49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0"/>
                  <a:gd name="T73" fmla="*/ 0 h 114"/>
                  <a:gd name="T74" fmla="*/ 330 w 330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9" name="Freeform 286">
                <a:extLst>
                  <a:ext uri="{FF2B5EF4-FFF2-40B4-BE49-F238E27FC236}">
                    <a16:creationId xmlns:a16="http://schemas.microsoft.com/office/drawing/2014/main" xmlns="" id="{DED7A70D-B3A6-442D-1D94-045FF3127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>
                  <a:gd name="T0" fmla="*/ 0 w 326"/>
                  <a:gd name="T1" fmla="*/ 40 h 114"/>
                  <a:gd name="T2" fmla="*/ 8 w 326"/>
                  <a:gd name="T3" fmla="*/ 61 h 114"/>
                  <a:gd name="T4" fmla="*/ 15 w 326"/>
                  <a:gd name="T5" fmla="*/ 80 h 114"/>
                  <a:gd name="T6" fmla="*/ 27 w 326"/>
                  <a:gd name="T7" fmla="*/ 99 h 114"/>
                  <a:gd name="T8" fmla="*/ 40 w 326"/>
                  <a:gd name="T9" fmla="*/ 114 h 114"/>
                  <a:gd name="T10" fmla="*/ 42 w 326"/>
                  <a:gd name="T11" fmla="*/ 114 h 114"/>
                  <a:gd name="T12" fmla="*/ 44 w 326"/>
                  <a:gd name="T13" fmla="*/ 114 h 114"/>
                  <a:gd name="T14" fmla="*/ 31 w 326"/>
                  <a:gd name="T15" fmla="*/ 97 h 114"/>
                  <a:gd name="T16" fmla="*/ 19 w 326"/>
                  <a:gd name="T17" fmla="*/ 80 h 114"/>
                  <a:gd name="T18" fmla="*/ 12 w 326"/>
                  <a:gd name="T19" fmla="*/ 61 h 114"/>
                  <a:gd name="T20" fmla="*/ 4 w 326"/>
                  <a:gd name="T21" fmla="*/ 40 h 114"/>
                  <a:gd name="T22" fmla="*/ 2 w 326"/>
                  <a:gd name="T23" fmla="*/ 40 h 114"/>
                  <a:gd name="T24" fmla="*/ 0 w 326"/>
                  <a:gd name="T25" fmla="*/ 40 h 114"/>
                  <a:gd name="T26" fmla="*/ 319 w 326"/>
                  <a:gd name="T27" fmla="*/ 51 h 114"/>
                  <a:gd name="T28" fmla="*/ 325 w 326"/>
                  <a:gd name="T29" fmla="*/ 29 h 114"/>
                  <a:gd name="T30" fmla="*/ 326 w 326"/>
                  <a:gd name="T31" fmla="*/ 4 h 114"/>
                  <a:gd name="T32" fmla="*/ 325 w 326"/>
                  <a:gd name="T33" fmla="*/ 2 h 114"/>
                  <a:gd name="T34" fmla="*/ 323 w 326"/>
                  <a:gd name="T35" fmla="*/ 0 h 114"/>
                  <a:gd name="T36" fmla="*/ 323 w 326"/>
                  <a:gd name="T37" fmla="*/ 0 h 114"/>
                  <a:gd name="T38" fmla="*/ 323 w 326"/>
                  <a:gd name="T39" fmla="*/ 0 h 114"/>
                  <a:gd name="T40" fmla="*/ 323 w 326"/>
                  <a:gd name="T41" fmla="*/ 2 h 114"/>
                  <a:gd name="T42" fmla="*/ 323 w 326"/>
                  <a:gd name="T43" fmla="*/ 2 h 114"/>
                  <a:gd name="T44" fmla="*/ 321 w 326"/>
                  <a:gd name="T45" fmla="*/ 27 h 114"/>
                  <a:gd name="T46" fmla="*/ 315 w 326"/>
                  <a:gd name="T47" fmla="*/ 51 h 114"/>
                  <a:gd name="T48" fmla="*/ 317 w 326"/>
                  <a:gd name="T49" fmla="*/ 51 h 114"/>
                  <a:gd name="T50" fmla="*/ 319 w 326"/>
                  <a:gd name="T51" fmla="*/ 51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6"/>
                  <a:gd name="T79" fmla="*/ 0 h 114"/>
                  <a:gd name="T80" fmla="*/ 326 w 326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0" name="Freeform 287">
                <a:extLst>
                  <a:ext uri="{FF2B5EF4-FFF2-40B4-BE49-F238E27FC236}">
                    <a16:creationId xmlns:a16="http://schemas.microsoft.com/office/drawing/2014/main" xmlns="" id="{DC964CA3-574A-17B2-621C-7579385DA4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>
                  <a:gd name="T0" fmla="*/ 323 w 323"/>
                  <a:gd name="T1" fmla="*/ 4 h 116"/>
                  <a:gd name="T2" fmla="*/ 323 w 323"/>
                  <a:gd name="T3" fmla="*/ 4 h 116"/>
                  <a:gd name="T4" fmla="*/ 323 w 323"/>
                  <a:gd name="T5" fmla="*/ 4 h 116"/>
                  <a:gd name="T6" fmla="*/ 321 w 323"/>
                  <a:gd name="T7" fmla="*/ 2 h 116"/>
                  <a:gd name="T8" fmla="*/ 321 w 323"/>
                  <a:gd name="T9" fmla="*/ 2 h 116"/>
                  <a:gd name="T10" fmla="*/ 319 w 323"/>
                  <a:gd name="T11" fmla="*/ 0 h 116"/>
                  <a:gd name="T12" fmla="*/ 319 w 323"/>
                  <a:gd name="T13" fmla="*/ 0 h 116"/>
                  <a:gd name="T14" fmla="*/ 319 w 323"/>
                  <a:gd name="T15" fmla="*/ 2 h 116"/>
                  <a:gd name="T16" fmla="*/ 319 w 323"/>
                  <a:gd name="T17" fmla="*/ 4 h 116"/>
                  <a:gd name="T18" fmla="*/ 317 w 323"/>
                  <a:gd name="T19" fmla="*/ 17 h 116"/>
                  <a:gd name="T20" fmla="*/ 317 w 323"/>
                  <a:gd name="T21" fmla="*/ 29 h 116"/>
                  <a:gd name="T22" fmla="*/ 313 w 323"/>
                  <a:gd name="T23" fmla="*/ 42 h 116"/>
                  <a:gd name="T24" fmla="*/ 311 w 323"/>
                  <a:gd name="T25" fmla="*/ 53 h 116"/>
                  <a:gd name="T26" fmla="*/ 313 w 323"/>
                  <a:gd name="T27" fmla="*/ 53 h 116"/>
                  <a:gd name="T28" fmla="*/ 315 w 323"/>
                  <a:gd name="T29" fmla="*/ 53 h 116"/>
                  <a:gd name="T30" fmla="*/ 321 w 323"/>
                  <a:gd name="T31" fmla="*/ 29 h 116"/>
                  <a:gd name="T32" fmla="*/ 323 w 323"/>
                  <a:gd name="T33" fmla="*/ 4 h 116"/>
                  <a:gd name="T34" fmla="*/ 0 w 323"/>
                  <a:gd name="T35" fmla="*/ 42 h 116"/>
                  <a:gd name="T36" fmla="*/ 8 w 323"/>
                  <a:gd name="T37" fmla="*/ 63 h 116"/>
                  <a:gd name="T38" fmla="*/ 15 w 323"/>
                  <a:gd name="T39" fmla="*/ 82 h 116"/>
                  <a:gd name="T40" fmla="*/ 27 w 323"/>
                  <a:gd name="T41" fmla="*/ 101 h 116"/>
                  <a:gd name="T42" fmla="*/ 40 w 323"/>
                  <a:gd name="T43" fmla="*/ 116 h 116"/>
                  <a:gd name="T44" fmla="*/ 42 w 323"/>
                  <a:gd name="T45" fmla="*/ 116 h 116"/>
                  <a:gd name="T46" fmla="*/ 44 w 323"/>
                  <a:gd name="T47" fmla="*/ 114 h 116"/>
                  <a:gd name="T48" fmla="*/ 30 w 323"/>
                  <a:gd name="T49" fmla="*/ 99 h 116"/>
                  <a:gd name="T50" fmla="*/ 19 w 323"/>
                  <a:gd name="T51" fmla="*/ 82 h 116"/>
                  <a:gd name="T52" fmla="*/ 11 w 323"/>
                  <a:gd name="T53" fmla="*/ 63 h 116"/>
                  <a:gd name="T54" fmla="*/ 4 w 323"/>
                  <a:gd name="T55" fmla="*/ 42 h 116"/>
                  <a:gd name="T56" fmla="*/ 2 w 323"/>
                  <a:gd name="T57" fmla="*/ 42 h 116"/>
                  <a:gd name="T58" fmla="*/ 0 w 323"/>
                  <a:gd name="T59" fmla="*/ 42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3"/>
                  <a:gd name="T91" fmla="*/ 0 h 116"/>
                  <a:gd name="T92" fmla="*/ 323 w 323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1" name="Freeform 288">
                <a:extLst>
                  <a:ext uri="{FF2B5EF4-FFF2-40B4-BE49-F238E27FC236}">
                    <a16:creationId xmlns:a16="http://schemas.microsoft.com/office/drawing/2014/main" xmlns="" id="{8D3196EC-64B7-6B1B-81ED-20045486D3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>
                  <a:gd name="T0" fmla="*/ 319 w 319"/>
                  <a:gd name="T1" fmla="*/ 5 h 117"/>
                  <a:gd name="T2" fmla="*/ 319 w 319"/>
                  <a:gd name="T3" fmla="*/ 5 h 117"/>
                  <a:gd name="T4" fmla="*/ 319 w 319"/>
                  <a:gd name="T5" fmla="*/ 3 h 117"/>
                  <a:gd name="T6" fmla="*/ 317 w 319"/>
                  <a:gd name="T7" fmla="*/ 1 h 117"/>
                  <a:gd name="T8" fmla="*/ 315 w 319"/>
                  <a:gd name="T9" fmla="*/ 0 h 117"/>
                  <a:gd name="T10" fmla="*/ 315 w 319"/>
                  <a:gd name="T11" fmla="*/ 3 h 117"/>
                  <a:gd name="T12" fmla="*/ 315 w 319"/>
                  <a:gd name="T13" fmla="*/ 5 h 117"/>
                  <a:gd name="T14" fmla="*/ 313 w 319"/>
                  <a:gd name="T15" fmla="*/ 18 h 117"/>
                  <a:gd name="T16" fmla="*/ 313 w 319"/>
                  <a:gd name="T17" fmla="*/ 30 h 117"/>
                  <a:gd name="T18" fmla="*/ 309 w 319"/>
                  <a:gd name="T19" fmla="*/ 43 h 117"/>
                  <a:gd name="T20" fmla="*/ 307 w 319"/>
                  <a:gd name="T21" fmla="*/ 54 h 117"/>
                  <a:gd name="T22" fmla="*/ 309 w 319"/>
                  <a:gd name="T23" fmla="*/ 54 h 117"/>
                  <a:gd name="T24" fmla="*/ 311 w 319"/>
                  <a:gd name="T25" fmla="*/ 54 h 117"/>
                  <a:gd name="T26" fmla="*/ 317 w 319"/>
                  <a:gd name="T27" fmla="*/ 30 h 117"/>
                  <a:gd name="T28" fmla="*/ 319 w 319"/>
                  <a:gd name="T29" fmla="*/ 5 h 117"/>
                  <a:gd name="T30" fmla="*/ 0 w 319"/>
                  <a:gd name="T31" fmla="*/ 43 h 117"/>
                  <a:gd name="T32" fmla="*/ 8 w 319"/>
                  <a:gd name="T33" fmla="*/ 64 h 117"/>
                  <a:gd name="T34" fmla="*/ 15 w 319"/>
                  <a:gd name="T35" fmla="*/ 83 h 117"/>
                  <a:gd name="T36" fmla="*/ 27 w 319"/>
                  <a:gd name="T37" fmla="*/ 100 h 117"/>
                  <a:gd name="T38" fmla="*/ 40 w 319"/>
                  <a:gd name="T39" fmla="*/ 117 h 117"/>
                  <a:gd name="T40" fmla="*/ 42 w 319"/>
                  <a:gd name="T41" fmla="*/ 115 h 117"/>
                  <a:gd name="T42" fmla="*/ 44 w 319"/>
                  <a:gd name="T43" fmla="*/ 115 h 117"/>
                  <a:gd name="T44" fmla="*/ 30 w 319"/>
                  <a:gd name="T45" fmla="*/ 100 h 117"/>
                  <a:gd name="T46" fmla="*/ 19 w 319"/>
                  <a:gd name="T47" fmla="*/ 81 h 117"/>
                  <a:gd name="T48" fmla="*/ 9 w 319"/>
                  <a:gd name="T49" fmla="*/ 62 h 117"/>
                  <a:gd name="T50" fmla="*/ 4 w 319"/>
                  <a:gd name="T51" fmla="*/ 43 h 117"/>
                  <a:gd name="T52" fmla="*/ 2 w 319"/>
                  <a:gd name="T53" fmla="*/ 43 h 117"/>
                  <a:gd name="T54" fmla="*/ 0 w 319"/>
                  <a:gd name="T55" fmla="*/ 43 h 1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117"/>
                  <a:gd name="T86" fmla="*/ 319 w 319"/>
                  <a:gd name="T87" fmla="*/ 117 h 1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2" name="Freeform 289">
                <a:extLst>
                  <a:ext uri="{FF2B5EF4-FFF2-40B4-BE49-F238E27FC236}">
                    <a16:creationId xmlns:a16="http://schemas.microsoft.com/office/drawing/2014/main" xmlns="" id="{CBA80B24-4CA5-CB65-ED2D-357EDBA146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>
                  <a:gd name="T0" fmla="*/ 315 w 315"/>
                  <a:gd name="T1" fmla="*/ 7 h 117"/>
                  <a:gd name="T2" fmla="*/ 315 w 315"/>
                  <a:gd name="T3" fmla="*/ 5 h 117"/>
                  <a:gd name="T4" fmla="*/ 315 w 315"/>
                  <a:gd name="T5" fmla="*/ 3 h 117"/>
                  <a:gd name="T6" fmla="*/ 313 w 315"/>
                  <a:gd name="T7" fmla="*/ 2 h 117"/>
                  <a:gd name="T8" fmla="*/ 311 w 315"/>
                  <a:gd name="T9" fmla="*/ 0 h 117"/>
                  <a:gd name="T10" fmla="*/ 311 w 315"/>
                  <a:gd name="T11" fmla="*/ 3 h 117"/>
                  <a:gd name="T12" fmla="*/ 311 w 315"/>
                  <a:gd name="T13" fmla="*/ 7 h 117"/>
                  <a:gd name="T14" fmla="*/ 309 w 315"/>
                  <a:gd name="T15" fmla="*/ 20 h 117"/>
                  <a:gd name="T16" fmla="*/ 309 w 315"/>
                  <a:gd name="T17" fmla="*/ 32 h 117"/>
                  <a:gd name="T18" fmla="*/ 305 w 315"/>
                  <a:gd name="T19" fmla="*/ 45 h 117"/>
                  <a:gd name="T20" fmla="*/ 303 w 315"/>
                  <a:gd name="T21" fmla="*/ 56 h 117"/>
                  <a:gd name="T22" fmla="*/ 305 w 315"/>
                  <a:gd name="T23" fmla="*/ 56 h 117"/>
                  <a:gd name="T24" fmla="*/ 307 w 315"/>
                  <a:gd name="T25" fmla="*/ 56 h 117"/>
                  <a:gd name="T26" fmla="*/ 309 w 315"/>
                  <a:gd name="T27" fmla="*/ 45 h 117"/>
                  <a:gd name="T28" fmla="*/ 313 w 315"/>
                  <a:gd name="T29" fmla="*/ 32 h 117"/>
                  <a:gd name="T30" fmla="*/ 313 w 315"/>
                  <a:gd name="T31" fmla="*/ 20 h 117"/>
                  <a:gd name="T32" fmla="*/ 315 w 315"/>
                  <a:gd name="T33" fmla="*/ 7 h 117"/>
                  <a:gd name="T34" fmla="*/ 0 w 315"/>
                  <a:gd name="T35" fmla="*/ 45 h 117"/>
                  <a:gd name="T36" fmla="*/ 7 w 315"/>
                  <a:gd name="T37" fmla="*/ 66 h 117"/>
                  <a:gd name="T38" fmla="*/ 15 w 315"/>
                  <a:gd name="T39" fmla="*/ 85 h 117"/>
                  <a:gd name="T40" fmla="*/ 26 w 315"/>
                  <a:gd name="T41" fmla="*/ 102 h 117"/>
                  <a:gd name="T42" fmla="*/ 40 w 315"/>
                  <a:gd name="T43" fmla="*/ 117 h 117"/>
                  <a:gd name="T44" fmla="*/ 42 w 315"/>
                  <a:gd name="T45" fmla="*/ 117 h 117"/>
                  <a:gd name="T46" fmla="*/ 44 w 315"/>
                  <a:gd name="T47" fmla="*/ 117 h 117"/>
                  <a:gd name="T48" fmla="*/ 30 w 315"/>
                  <a:gd name="T49" fmla="*/ 100 h 117"/>
                  <a:gd name="T50" fmla="*/ 19 w 315"/>
                  <a:gd name="T51" fmla="*/ 83 h 117"/>
                  <a:gd name="T52" fmla="*/ 9 w 315"/>
                  <a:gd name="T53" fmla="*/ 64 h 117"/>
                  <a:gd name="T54" fmla="*/ 4 w 315"/>
                  <a:gd name="T55" fmla="*/ 43 h 117"/>
                  <a:gd name="T56" fmla="*/ 2 w 315"/>
                  <a:gd name="T57" fmla="*/ 45 h 117"/>
                  <a:gd name="T58" fmla="*/ 0 w 315"/>
                  <a:gd name="T59" fmla="*/ 45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5"/>
                  <a:gd name="T91" fmla="*/ 0 h 117"/>
                  <a:gd name="T92" fmla="*/ 315 w 315"/>
                  <a:gd name="T93" fmla="*/ 117 h 1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3" name="Freeform 290">
                <a:extLst>
                  <a:ext uri="{FF2B5EF4-FFF2-40B4-BE49-F238E27FC236}">
                    <a16:creationId xmlns:a16="http://schemas.microsoft.com/office/drawing/2014/main" xmlns="" id="{119585DA-A02D-0499-D38D-27221EE981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>
                  <a:gd name="T0" fmla="*/ 311 w 311"/>
                  <a:gd name="T1" fmla="*/ 9 h 119"/>
                  <a:gd name="T2" fmla="*/ 311 w 311"/>
                  <a:gd name="T3" fmla="*/ 7 h 119"/>
                  <a:gd name="T4" fmla="*/ 311 w 311"/>
                  <a:gd name="T5" fmla="*/ 4 h 119"/>
                  <a:gd name="T6" fmla="*/ 309 w 311"/>
                  <a:gd name="T7" fmla="*/ 2 h 119"/>
                  <a:gd name="T8" fmla="*/ 307 w 311"/>
                  <a:gd name="T9" fmla="*/ 0 h 119"/>
                  <a:gd name="T10" fmla="*/ 307 w 311"/>
                  <a:gd name="T11" fmla="*/ 5 h 119"/>
                  <a:gd name="T12" fmla="*/ 307 w 311"/>
                  <a:gd name="T13" fmla="*/ 9 h 119"/>
                  <a:gd name="T14" fmla="*/ 305 w 311"/>
                  <a:gd name="T15" fmla="*/ 22 h 119"/>
                  <a:gd name="T16" fmla="*/ 305 w 311"/>
                  <a:gd name="T17" fmla="*/ 34 h 119"/>
                  <a:gd name="T18" fmla="*/ 301 w 311"/>
                  <a:gd name="T19" fmla="*/ 47 h 119"/>
                  <a:gd name="T20" fmla="*/ 300 w 311"/>
                  <a:gd name="T21" fmla="*/ 58 h 119"/>
                  <a:gd name="T22" fmla="*/ 301 w 311"/>
                  <a:gd name="T23" fmla="*/ 58 h 119"/>
                  <a:gd name="T24" fmla="*/ 303 w 311"/>
                  <a:gd name="T25" fmla="*/ 58 h 119"/>
                  <a:gd name="T26" fmla="*/ 305 w 311"/>
                  <a:gd name="T27" fmla="*/ 47 h 119"/>
                  <a:gd name="T28" fmla="*/ 309 w 311"/>
                  <a:gd name="T29" fmla="*/ 34 h 119"/>
                  <a:gd name="T30" fmla="*/ 309 w 311"/>
                  <a:gd name="T31" fmla="*/ 22 h 119"/>
                  <a:gd name="T32" fmla="*/ 311 w 311"/>
                  <a:gd name="T33" fmla="*/ 9 h 119"/>
                  <a:gd name="T34" fmla="*/ 0 w 311"/>
                  <a:gd name="T35" fmla="*/ 47 h 119"/>
                  <a:gd name="T36" fmla="*/ 5 w 311"/>
                  <a:gd name="T37" fmla="*/ 66 h 119"/>
                  <a:gd name="T38" fmla="*/ 15 w 311"/>
                  <a:gd name="T39" fmla="*/ 85 h 119"/>
                  <a:gd name="T40" fmla="*/ 26 w 311"/>
                  <a:gd name="T41" fmla="*/ 104 h 119"/>
                  <a:gd name="T42" fmla="*/ 40 w 311"/>
                  <a:gd name="T43" fmla="*/ 119 h 119"/>
                  <a:gd name="T44" fmla="*/ 42 w 311"/>
                  <a:gd name="T45" fmla="*/ 119 h 119"/>
                  <a:gd name="T46" fmla="*/ 43 w 311"/>
                  <a:gd name="T47" fmla="*/ 117 h 119"/>
                  <a:gd name="T48" fmla="*/ 30 w 311"/>
                  <a:gd name="T49" fmla="*/ 102 h 119"/>
                  <a:gd name="T50" fmla="*/ 19 w 311"/>
                  <a:gd name="T51" fmla="*/ 85 h 119"/>
                  <a:gd name="T52" fmla="*/ 9 w 311"/>
                  <a:gd name="T53" fmla="*/ 66 h 119"/>
                  <a:gd name="T54" fmla="*/ 4 w 311"/>
                  <a:gd name="T55" fmla="*/ 45 h 119"/>
                  <a:gd name="T56" fmla="*/ 4 w 311"/>
                  <a:gd name="T57" fmla="*/ 45 h 119"/>
                  <a:gd name="T58" fmla="*/ 4 w 311"/>
                  <a:gd name="T59" fmla="*/ 45 h 119"/>
                  <a:gd name="T60" fmla="*/ 2 w 311"/>
                  <a:gd name="T61" fmla="*/ 45 h 119"/>
                  <a:gd name="T62" fmla="*/ 0 w 311"/>
                  <a:gd name="T63" fmla="*/ 47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119"/>
                  <a:gd name="T98" fmla="*/ 311 w 31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4" name="Freeform 291">
                <a:extLst>
                  <a:ext uri="{FF2B5EF4-FFF2-40B4-BE49-F238E27FC236}">
                    <a16:creationId xmlns:a16="http://schemas.microsoft.com/office/drawing/2014/main" xmlns="" id="{344E77DE-E3BE-68B1-912C-F58408CF06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>
                  <a:gd name="T0" fmla="*/ 307 w 307"/>
                  <a:gd name="T1" fmla="*/ 11 h 121"/>
                  <a:gd name="T2" fmla="*/ 307 w 307"/>
                  <a:gd name="T3" fmla="*/ 7 h 121"/>
                  <a:gd name="T4" fmla="*/ 307 w 307"/>
                  <a:gd name="T5" fmla="*/ 4 h 121"/>
                  <a:gd name="T6" fmla="*/ 305 w 307"/>
                  <a:gd name="T7" fmla="*/ 2 h 121"/>
                  <a:gd name="T8" fmla="*/ 301 w 307"/>
                  <a:gd name="T9" fmla="*/ 0 h 121"/>
                  <a:gd name="T10" fmla="*/ 303 w 307"/>
                  <a:gd name="T11" fmla="*/ 6 h 121"/>
                  <a:gd name="T12" fmla="*/ 303 w 307"/>
                  <a:gd name="T13" fmla="*/ 11 h 121"/>
                  <a:gd name="T14" fmla="*/ 301 w 307"/>
                  <a:gd name="T15" fmla="*/ 24 h 121"/>
                  <a:gd name="T16" fmla="*/ 301 w 307"/>
                  <a:gd name="T17" fmla="*/ 36 h 121"/>
                  <a:gd name="T18" fmla="*/ 298 w 307"/>
                  <a:gd name="T19" fmla="*/ 49 h 121"/>
                  <a:gd name="T20" fmla="*/ 296 w 307"/>
                  <a:gd name="T21" fmla="*/ 60 h 121"/>
                  <a:gd name="T22" fmla="*/ 298 w 307"/>
                  <a:gd name="T23" fmla="*/ 60 h 121"/>
                  <a:gd name="T24" fmla="*/ 299 w 307"/>
                  <a:gd name="T25" fmla="*/ 60 h 121"/>
                  <a:gd name="T26" fmla="*/ 301 w 307"/>
                  <a:gd name="T27" fmla="*/ 49 h 121"/>
                  <a:gd name="T28" fmla="*/ 305 w 307"/>
                  <a:gd name="T29" fmla="*/ 36 h 121"/>
                  <a:gd name="T30" fmla="*/ 305 w 307"/>
                  <a:gd name="T31" fmla="*/ 24 h 121"/>
                  <a:gd name="T32" fmla="*/ 307 w 307"/>
                  <a:gd name="T33" fmla="*/ 11 h 121"/>
                  <a:gd name="T34" fmla="*/ 0 w 307"/>
                  <a:gd name="T35" fmla="*/ 47 h 121"/>
                  <a:gd name="T36" fmla="*/ 5 w 307"/>
                  <a:gd name="T37" fmla="*/ 68 h 121"/>
                  <a:gd name="T38" fmla="*/ 15 w 307"/>
                  <a:gd name="T39" fmla="*/ 87 h 121"/>
                  <a:gd name="T40" fmla="*/ 26 w 307"/>
                  <a:gd name="T41" fmla="*/ 104 h 121"/>
                  <a:gd name="T42" fmla="*/ 40 w 307"/>
                  <a:gd name="T43" fmla="*/ 121 h 121"/>
                  <a:gd name="T44" fmla="*/ 41 w 307"/>
                  <a:gd name="T45" fmla="*/ 119 h 121"/>
                  <a:gd name="T46" fmla="*/ 45 w 307"/>
                  <a:gd name="T47" fmla="*/ 119 h 121"/>
                  <a:gd name="T48" fmla="*/ 30 w 307"/>
                  <a:gd name="T49" fmla="*/ 104 h 121"/>
                  <a:gd name="T50" fmla="*/ 19 w 307"/>
                  <a:gd name="T51" fmla="*/ 87 h 121"/>
                  <a:gd name="T52" fmla="*/ 9 w 307"/>
                  <a:gd name="T53" fmla="*/ 66 h 121"/>
                  <a:gd name="T54" fmla="*/ 3 w 307"/>
                  <a:gd name="T55" fmla="*/ 47 h 121"/>
                  <a:gd name="T56" fmla="*/ 2 w 307"/>
                  <a:gd name="T57" fmla="*/ 47 h 121"/>
                  <a:gd name="T58" fmla="*/ 2 w 307"/>
                  <a:gd name="T59" fmla="*/ 47 h 121"/>
                  <a:gd name="T60" fmla="*/ 0 w 307"/>
                  <a:gd name="T61" fmla="*/ 47 h 121"/>
                  <a:gd name="T62" fmla="*/ 0 w 307"/>
                  <a:gd name="T63" fmla="*/ 47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7"/>
                  <a:gd name="T97" fmla="*/ 0 h 121"/>
                  <a:gd name="T98" fmla="*/ 307 w 307"/>
                  <a:gd name="T99" fmla="*/ 121 h 1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5" name="Freeform 292">
                <a:extLst>
                  <a:ext uri="{FF2B5EF4-FFF2-40B4-BE49-F238E27FC236}">
                    <a16:creationId xmlns:a16="http://schemas.microsoft.com/office/drawing/2014/main" xmlns="" id="{780E6CB1-9631-AC80-7E4D-EA12014E36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>
                  <a:gd name="T0" fmla="*/ 303 w 303"/>
                  <a:gd name="T1" fmla="*/ 13 h 121"/>
                  <a:gd name="T2" fmla="*/ 303 w 303"/>
                  <a:gd name="T3" fmla="*/ 9 h 121"/>
                  <a:gd name="T4" fmla="*/ 303 w 303"/>
                  <a:gd name="T5" fmla="*/ 4 h 121"/>
                  <a:gd name="T6" fmla="*/ 299 w 303"/>
                  <a:gd name="T7" fmla="*/ 2 h 121"/>
                  <a:gd name="T8" fmla="*/ 297 w 303"/>
                  <a:gd name="T9" fmla="*/ 0 h 121"/>
                  <a:gd name="T10" fmla="*/ 299 w 303"/>
                  <a:gd name="T11" fmla="*/ 8 h 121"/>
                  <a:gd name="T12" fmla="*/ 299 w 303"/>
                  <a:gd name="T13" fmla="*/ 13 h 121"/>
                  <a:gd name="T14" fmla="*/ 299 w 303"/>
                  <a:gd name="T15" fmla="*/ 13 h 121"/>
                  <a:gd name="T16" fmla="*/ 299 w 303"/>
                  <a:gd name="T17" fmla="*/ 15 h 121"/>
                  <a:gd name="T18" fmla="*/ 299 w 303"/>
                  <a:gd name="T19" fmla="*/ 15 h 121"/>
                  <a:gd name="T20" fmla="*/ 299 w 303"/>
                  <a:gd name="T21" fmla="*/ 15 h 121"/>
                  <a:gd name="T22" fmla="*/ 299 w 303"/>
                  <a:gd name="T23" fmla="*/ 15 h 121"/>
                  <a:gd name="T24" fmla="*/ 299 w 303"/>
                  <a:gd name="T25" fmla="*/ 15 h 121"/>
                  <a:gd name="T26" fmla="*/ 297 w 303"/>
                  <a:gd name="T27" fmla="*/ 26 h 121"/>
                  <a:gd name="T28" fmla="*/ 297 w 303"/>
                  <a:gd name="T29" fmla="*/ 40 h 121"/>
                  <a:gd name="T30" fmla="*/ 294 w 303"/>
                  <a:gd name="T31" fmla="*/ 51 h 121"/>
                  <a:gd name="T32" fmla="*/ 292 w 303"/>
                  <a:gd name="T33" fmla="*/ 62 h 121"/>
                  <a:gd name="T34" fmla="*/ 294 w 303"/>
                  <a:gd name="T35" fmla="*/ 62 h 121"/>
                  <a:gd name="T36" fmla="*/ 296 w 303"/>
                  <a:gd name="T37" fmla="*/ 62 h 121"/>
                  <a:gd name="T38" fmla="*/ 297 w 303"/>
                  <a:gd name="T39" fmla="*/ 51 h 121"/>
                  <a:gd name="T40" fmla="*/ 301 w 303"/>
                  <a:gd name="T41" fmla="*/ 38 h 121"/>
                  <a:gd name="T42" fmla="*/ 301 w 303"/>
                  <a:gd name="T43" fmla="*/ 26 h 121"/>
                  <a:gd name="T44" fmla="*/ 303 w 303"/>
                  <a:gd name="T45" fmla="*/ 13 h 121"/>
                  <a:gd name="T46" fmla="*/ 0 w 303"/>
                  <a:gd name="T47" fmla="*/ 49 h 121"/>
                  <a:gd name="T48" fmla="*/ 5 w 303"/>
                  <a:gd name="T49" fmla="*/ 70 h 121"/>
                  <a:gd name="T50" fmla="*/ 15 w 303"/>
                  <a:gd name="T51" fmla="*/ 89 h 121"/>
                  <a:gd name="T52" fmla="*/ 26 w 303"/>
                  <a:gd name="T53" fmla="*/ 106 h 121"/>
                  <a:gd name="T54" fmla="*/ 39 w 303"/>
                  <a:gd name="T55" fmla="*/ 121 h 121"/>
                  <a:gd name="T56" fmla="*/ 41 w 303"/>
                  <a:gd name="T57" fmla="*/ 121 h 121"/>
                  <a:gd name="T58" fmla="*/ 43 w 303"/>
                  <a:gd name="T59" fmla="*/ 121 h 121"/>
                  <a:gd name="T60" fmla="*/ 43 w 303"/>
                  <a:gd name="T61" fmla="*/ 121 h 121"/>
                  <a:gd name="T62" fmla="*/ 45 w 303"/>
                  <a:gd name="T63" fmla="*/ 121 h 121"/>
                  <a:gd name="T64" fmla="*/ 30 w 303"/>
                  <a:gd name="T65" fmla="*/ 104 h 121"/>
                  <a:gd name="T66" fmla="*/ 19 w 303"/>
                  <a:gd name="T67" fmla="*/ 87 h 121"/>
                  <a:gd name="T68" fmla="*/ 9 w 303"/>
                  <a:gd name="T69" fmla="*/ 68 h 121"/>
                  <a:gd name="T70" fmla="*/ 3 w 303"/>
                  <a:gd name="T71" fmla="*/ 47 h 121"/>
                  <a:gd name="T72" fmla="*/ 1 w 303"/>
                  <a:gd name="T73" fmla="*/ 49 h 121"/>
                  <a:gd name="T74" fmla="*/ 0 w 303"/>
                  <a:gd name="T75" fmla="*/ 49 h 1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121"/>
                  <a:gd name="T116" fmla="*/ 303 w 303"/>
                  <a:gd name="T117" fmla="*/ 121 h 1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6" name="Freeform 293">
                <a:extLst>
                  <a:ext uri="{FF2B5EF4-FFF2-40B4-BE49-F238E27FC236}">
                    <a16:creationId xmlns:a16="http://schemas.microsoft.com/office/drawing/2014/main" xmlns="" id="{0F3484EB-26FC-031C-405C-6C57936211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>
                  <a:gd name="T0" fmla="*/ 300 w 300"/>
                  <a:gd name="T1" fmla="*/ 15 h 123"/>
                  <a:gd name="T2" fmla="*/ 300 w 300"/>
                  <a:gd name="T3" fmla="*/ 10 h 123"/>
                  <a:gd name="T4" fmla="*/ 298 w 300"/>
                  <a:gd name="T5" fmla="*/ 4 h 123"/>
                  <a:gd name="T6" fmla="*/ 296 w 300"/>
                  <a:gd name="T7" fmla="*/ 2 h 123"/>
                  <a:gd name="T8" fmla="*/ 295 w 300"/>
                  <a:gd name="T9" fmla="*/ 0 h 123"/>
                  <a:gd name="T10" fmla="*/ 296 w 300"/>
                  <a:gd name="T11" fmla="*/ 8 h 123"/>
                  <a:gd name="T12" fmla="*/ 296 w 300"/>
                  <a:gd name="T13" fmla="*/ 15 h 123"/>
                  <a:gd name="T14" fmla="*/ 296 w 300"/>
                  <a:gd name="T15" fmla="*/ 15 h 123"/>
                  <a:gd name="T16" fmla="*/ 298 w 300"/>
                  <a:gd name="T17" fmla="*/ 17 h 123"/>
                  <a:gd name="T18" fmla="*/ 296 w 300"/>
                  <a:gd name="T19" fmla="*/ 17 h 123"/>
                  <a:gd name="T20" fmla="*/ 296 w 300"/>
                  <a:gd name="T21" fmla="*/ 17 h 123"/>
                  <a:gd name="T22" fmla="*/ 295 w 300"/>
                  <a:gd name="T23" fmla="*/ 28 h 123"/>
                  <a:gd name="T24" fmla="*/ 295 w 300"/>
                  <a:gd name="T25" fmla="*/ 42 h 123"/>
                  <a:gd name="T26" fmla="*/ 291 w 300"/>
                  <a:gd name="T27" fmla="*/ 53 h 123"/>
                  <a:gd name="T28" fmla="*/ 287 w 300"/>
                  <a:gd name="T29" fmla="*/ 64 h 123"/>
                  <a:gd name="T30" fmla="*/ 289 w 300"/>
                  <a:gd name="T31" fmla="*/ 64 h 123"/>
                  <a:gd name="T32" fmla="*/ 293 w 300"/>
                  <a:gd name="T33" fmla="*/ 64 h 123"/>
                  <a:gd name="T34" fmla="*/ 295 w 300"/>
                  <a:gd name="T35" fmla="*/ 53 h 123"/>
                  <a:gd name="T36" fmla="*/ 298 w 300"/>
                  <a:gd name="T37" fmla="*/ 40 h 123"/>
                  <a:gd name="T38" fmla="*/ 298 w 300"/>
                  <a:gd name="T39" fmla="*/ 28 h 123"/>
                  <a:gd name="T40" fmla="*/ 300 w 300"/>
                  <a:gd name="T41" fmla="*/ 15 h 123"/>
                  <a:gd name="T42" fmla="*/ 0 w 300"/>
                  <a:gd name="T43" fmla="*/ 51 h 123"/>
                  <a:gd name="T44" fmla="*/ 6 w 300"/>
                  <a:gd name="T45" fmla="*/ 70 h 123"/>
                  <a:gd name="T46" fmla="*/ 16 w 300"/>
                  <a:gd name="T47" fmla="*/ 91 h 123"/>
                  <a:gd name="T48" fmla="*/ 27 w 300"/>
                  <a:gd name="T49" fmla="*/ 108 h 123"/>
                  <a:gd name="T50" fmla="*/ 42 w 300"/>
                  <a:gd name="T51" fmla="*/ 123 h 123"/>
                  <a:gd name="T52" fmla="*/ 42 w 300"/>
                  <a:gd name="T53" fmla="*/ 123 h 123"/>
                  <a:gd name="T54" fmla="*/ 42 w 300"/>
                  <a:gd name="T55" fmla="*/ 123 h 123"/>
                  <a:gd name="T56" fmla="*/ 44 w 300"/>
                  <a:gd name="T57" fmla="*/ 123 h 123"/>
                  <a:gd name="T58" fmla="*/ 46 w 300"/>
                  <a:gd name="T59" fmla="*/ 121 h 123"/>
                  <a:gd name="T60" fmla="*/ 31 w 300"/>
                  <a:gd name="T61" fmla="*/ 106 h 123"/>
                  <a:gd name="T62" fmla="*/ 19 w 300"/>
                  <a:gd name="T63" fmla="*/ 89 h 123"/>
                  <a:gd name="T64" fmla="*/ 10 w 300"/>
                  <a:gd name="T65" fmla="*/ 70 h 123"/>
                  <a:gd name="T66" fmla="*/ 4 w 300"/>
                  <a:gd name="T67" fmla="*/ 49 h 123"/>
                  <a:gd name="T68" fmla="*/ 2 w 300"/>
                  <a:gd name="T69" fmla="*/ 49 h 123"/>
                  <a:gd name="T70" fmla="*/ 0 w 300"/>
                  <a:gd name="T71" fmla="*/ 51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0"/>
                  <a:gd name="T109" fmla="*/ 0 h 123"/>
                  <a:gd name="T110" fmla="*/ 300 w 300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7" name="Freeform 294">
                <a:extLst>
                  <a:ext uri="{FF2B5EF4-FFF2-40B4-BE49-F238E27FC236}">
                    <a16:creationId xmlns:a16="http://schemas.microsoft.com/office/drawing/2014/main" xmlns="" id="{FBBEB425-D625-D8D5-D5E2-31C3E24079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>
                  <a:gd name="T0" fmla="*/ 296 w 296"/>
                  <a:gd name="T1" fmla="*/ 17 h 125"/>
                  <a:gd name="T2" fmla="*/ 296 w 296"/>
                  <a:gd name="T3" fmla="*/ 12 h 125"/>
                  <a:gd name="T4" fmla="*/ 294 w 296"/>
                  <a:gd name="T5" fmla="*/ 4 h 125"/>
                  <a:gd name="T6" fmla="*/ 293 w 296"/>
                  <a:gd name="T7" fmla="*/ 2 h 125"/>
                  <a:gd name="T8" fmla="*/ 291 w 296"/>
                  <a:gd name="T9" fmla="*/ 0 h 125"/>
                  <a:gd name="T10" fmla="*/ 291 w 296"/>
                  <a:gd name="T11" fmla="*/ 8 h 125"/>
                  <a:gd name="T12" fmla="*/ 293 w 296"/>
                  <a:gd name="T13" fmla="*/ 15 h 125"/>
                  <a:gd name="T14" fmla="*/ 294 w 296"/>
                  <a:gd name="T15" fmla="*/ 17 h 125"/>
                  <a:gd name="T16" fmla="*/ 296 w 296"/>
                  <a:gd name="T17" fmla="*/ 19 h 125"/>
                  <a:gd name="T18" fmla="*/ 296 w 296"/>
                  <a:gd name="T19" fmla="*/ 17 h 125"/>
                  <a:gd name="T20" fmla="*/ 296 w 296"/>
                  <a:gd name="T21" fmla="*/ 17 h 125"/>
                  <a:gd name="T22" fmla="*/ 0 w 296"/>
                  <a:gd name="T23" fmla="*/ 51 h 125"/>
                  <a:gd name="T24" fmla="*/ 6 w 296"/>
                  <a:gd name="T25" fmla="*/ 72 h 125"/>
                  <a:gd name="T26" fmla="*/ 16 w 296"/>
                  <a:gd name="T27" fmla="*/ 91 h 125"/>
                  <a:gd name="T28" fmla="*/ 27 w 296"/>
                  <a:gd name="T29" fmla="*/ 108 h 125"/>
                  <a:gd name="T30" fmla="*/ 42 w 296"/>
                  <a:gd name="T31" fmla="*/ 125 h 125"/>
                  <a:gd name="T32" fmla="*/ 44 w 296"/>
                  <a:gd name="T33" fmla="*/ 123 h 125"/>
                  <a:gd name="T34" fmla="*/ 46 w 296"/>
                  <a:gd name="T35" fmla="*/ 123 h 125"/>
                  <a:gd name="T36" fmla="*/ 31 w 296"/>
                  <a:gd name="T37" fmla="*/ 108 h 125"/>
                  <a:gd name="T38" fmla="*/ 19 w 296"/>
                  <a:gd name="T39" fmla="*/ 91 h 125"/>
                  <a:gd name="T40" fmla="*/ 10 w 296"/>
                  <a:gd name="T41" fmla="*/ 72 h 125"/>
                  <a:gd name="T42" fmla="*/ 4 w 296"/>
                  <a:gd name="T43" fmla="*/ 51 h 125"/>
                  <a:gd name="T44" fmla="*/ 2 w 296"/>
                  <a:gd name="T45" fmla="*/ 51 h 125"/>
                  <a:gd name="T46" fmla="*/ 0 w 296"/>
                  <a:gd name="T47" fmla="*/ 51 h 125"/>
                  <a:gd name="T48" fmla="*/ 289 w 296"/>
                  <a:gd name="T49" fmla="*/ 66 h 125"/>
                  <a:gd name="T50" fmla="*/ 291 w 296"/>
                  <a:gd name="T51" fmla="*/ 55 h 125"/>
                  <a:gd name="T52" fmla="*/ 294 w 296"/>
                  <a:gd name="T53" fmla="*/ 44 h 125"/>
                  <a:gd name="T54" fmla="*/ 294 w 296"/>
                  <a:gd name="T55" fmla="*/ 30 h 125"/>
                  <a:gd name="T56" fmla="*/ 296 w 296"/>
                  <a:gd name="T57" fmla="*/ 19 h 125"/>
                  <a:gd name="T58" fmla="*/ 294 w 296"/>
                  <a:gd name="T59" fmla="*/ 19 h 125"/>
                  <a:gd name="T60" fmla="*/ 293 w 296"/>
                  <a:gd name="T61" fmla="*/ 19 h 125"/>
                  <a:gd name="T62" fmla="*/ 291 w 296"/>
                  <a:gd name="T63" fmla="*/ 30 h 125"/>
                  <a:gd name="T64" fmla="*/ 291 w 296"/>
                  <a:gd name="T65" fmla="*/ 44 h 125"/>
                  <a:gd name="T66" fmla="*/ 287 w 296"/>
                  <a:gd name="T67" fmla="*/ 55 h 125"/>
                  <a:gd name="T68" fmla="*/ 283 w 296"/>
                  <a:gd name="T69" fmla="*/ 66 h 125"/>
                  <a:gd name="T70" fmla="*/ 285 w 296"/>
                  <a:gd name="T71" fmla="*/ 66 h 125"/>
                  <a:gd name="T72" fmla="*/ 289 w 296"/>
                  <a:gd name="T73" fmla="*/ 66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25"/>
                  <a:gd name="T113" fmla="*/ 296 w 296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8" name="Freeform 295">
                <a:extLst>
                  <a:ext uri="{FF2B5EF4-FFF2-40B4-BE49-F238E27FC236}">
                    <a16:creationId xmlns:a16="http://schemas.microsoft.com/office/drawing/2014/main" xmlns="" id="{6157D6C6-48AA-CFFF-FC7A-8988974A73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>
                  <a:gd name="T0" fmla="*/ 292 w 292"/>
                  <a:gd name="T1" fmla="*/ 19 h 125"/>
                  <a:gd name="T2" fmla="*/ 292 w 292"/>
                  <a:gd name="T3" fmla="*/ 12 h 125"/>
                  <a:gd name="T4" fmla="*/ 291 w 292"/>
                  <a:gd name="T5" fmla="*/ 4 h 125"/>
                  <a:gd name="T6" fmla="*/ 289 w 292"/>
                  <a:gd name="T7" fmla="*/ 2 h 125"/>
                  <a:gd name="T8" fmla="*/ 287 w 292"/>
                  <a:gd name="T9" fmla="*/ 0 h 125"/>
                  <a:gd name="T10" fmla="*/ 287 w 292"/>
                  <a:gd name="T11" fmla="*/ 8 h 125"/>
                  <a:gd name="T12" fmla="*/ 289 w 292"/>
                  <a:gd name="T13" fmla="*/ 15 h 125"/>
                  <a:gd name="T14" fmla="*/ 291 w 292"/>
                  <a:gd name="T15" fmla="*/ 17 h 125"/>
                  <a:gd name="T16" fmla="*/ 292 w 292"/>
                  <a:gd name="T17" fmla="*/ 19 h 125"/>
                  <a:gd name="T18" fmla="*/ 0 w 292"/>
                  <a:gd name="T19" fmla="*/ 53 h 125"/>
                  <a:gd name="T20" fmla="*/ 6 w 292"/>
                  <a:gd name="T21" fmla="*/ 74 h 125"/>
                  <a:gd name="T22" fmla="*/ 15 w 292"/>
                  <a:gd name="T23" fmla="*/ 93 h 125"/>
                  <a:gd name="T24" fmla="*/ 27 w 292"/>
                  <a:gd name="T25" fmla="*/ 110 h 125"/>
                  <a:gd name="T26" fmla="*/ 42 w 292"/>
                  <a:gd name="T27" fmla="*/ 125 h 125"/>
                  <a:gd name="T28" fmla="*/ 44 w 292"/>
                  <a:gd name="T29" fmla="*/ 125 h 125"/>
                  <a:gd name="T30" fmla="*/ 46 w 292"/>
                  <a:gd name="T31" fmla="*/ 125 h 125"/>
                  <a:gd name="T32" fmla="*/ 31 w 292"/>
                  <a:gd name="T33" fmla="*/ 108 h 125"/>
                  <a:gd name="T34" fmla="*/ 19 w 292"/>
                  <a:gd name="T35" fmla="*/ 91 h 125"/>
                  <a:gd name="T36" fmla="*/ 10 w 292"/>
                  <a:gd name="T37" fmla="*/ 72 h 125"/>
                  <a:gd name="T38" fmla="*/ 4 w 292"/>
                  <a:gd name="T39" fmla="*/ 53 h 125"/>
                  <a:gd name="T40" fmla="*/ 2 w 292"/>
                  <a:gd name="T41" fmla="*/ 53 h 125"/>
                  <a:gd name="T42" fmla="*/ 0 w 292"/>
                  <a:gd name="T43" fmla="*/ 53 h 125"/>
                  <a:gd name="T44" fmla="*/ 283 w 292"/>
                  <a:gd name="T45" fmla="*/ 68 h 125"/>
                  <a:gd name="T46" fmla="*/ 287 w 292"/>
                  <a:gd name="T47" fmla="*/ 57 h 125"/>
                  <a:gd name="T48" fmla="*/ 291 w 292"/>
                  <a:gd name="T49" fmla="*/ 46 h 125"/>
                  <a:gd name="T50" fmla="*/ 291 w 292"/>
                  <a:gd name="T51" fmla="*/ 32 h 125"/>
                  <a:gd name="T52" fmla="*/ 292 w 292"/>
                  <a:gd name="T53" fmla="*/ 21 h 125"/>
                  <a:gd name="T54" fmla="*/ 291 w 292"/>
                  <a:gd name="T55" fmla="*/ 21 h 125"/>
                  <a:gd name="T56" fmla="*/ 289 w 292"/>
                  <a:gd name="T57" fmla="*/ 21 h 125"/>
                  <a:gd name="T58" fmla="*/ 287 w 292"/>
                  <a:gd name="T59" fmla="*/ 32 h 125"/>
                  <a:gd name="T60" fmla="*/ 287 w 292"/>
                  <a:gd name="T61" fmla="*/ 46 h 125"/>
                  <a:gd name="T62" fmla="*/ 283 w 292"/>
                  <a:gd name="T63" fmla="*/ 57 h 125"/>
                  <a:gd name="T64" fmla="*/ 279 w 292"/>
                  <a:gd name="T65" fmla="*/ 67 h 125"/>
                  <a:gd name="T66" fmla="*/ 281 w 292"/>
                  <a:gd name="T67" fmla="*/ 68 h 125"/>
                  <a:gd name="T68" fmla="*/ 283 w 292"/>
                  <a:gd name="T69" fmla="*/ 68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125"/>
                  <a:gd name="T107" fmla="*/ 292 w 292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9" name="Freeform 296">
                <a:extLst>
                  <a:ext uri="{FF2B5EF4-FFF2-40B4-BE49-F238E27FC236}">
                    <a16:creationId xmlns:a16="http://schemas.microsoft.com/office/drawing/2014/main" xmlns="" id="{7DCC1A7E-0BA5-B02F-9D9F-BEE9523CD4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>
                  <a:gd name="T0" fmla="*/ 289 w 289"/>
                  <a:gd name="T1" fmla="*/ 19 h 127"/>
                  <a:gd name="T2" fmla="*/ 287 w 289"/>
                  <a:gd name="T3" fmla="*/ 12 h 127"/>
                  <a:gd name="T4" fmla="*/ 287 w 289"/>
                  <a:gd name="T5" fmla="*/ 4 h 127"/>
                  <a:gd name="T6" fmla="*/ 285 w 289"/>
                  <a:gd name="T7" fmla="*/ 2 h 127"/>
                  <a:gd name="T8" fmla="*/ 283 w 289"/>
                  <a:gd name="T9" fmla="*/ 0 h 127"/>
                  <a:gd name="T10" fmla="*/ 283 w 289"/>
                  <a:gd name="T11" fmla="*/ 8 h 127"/>
                  <a:gd name="T12" fmla="*/ 285 w 289"/>
                  <a:gd name="T13" fmla="*/ 16 h 127"/>
                  <a:gd name="T14" fmla="*/ 287 w 289"/>
                  <a:gd name="T15" fmla="*/ 17 h 127"/>
                  <a:gd name="T16" fmla="*/ 289 w 289"/>
                  <a:gd name="T17" fmla="*/ 19 h 127"/>
                  <a:gd name="T18" fmla="*/ 0 w 289"/>
                  <a:gd name="T19" fmla="*/ 55 h 127"/>
                  <a:gd name="T20" fmla="*/ 6 w 289"/>
                  <a:gd name="T21" fmla="*/ 76 h 127"/>
                  <a:gd name="T22" fmla="*/ 15 w 289"/>
                  <a:gd name="T23" fmla="*/ 95 h 127"/>
                  <a:gd name="T24" fmla="*/ 27 w 289"/>
                  <a:gd name="T25" fmla="*/ 112 h 127"/>
                  <a:gd name="T26" fmla="*/ 42 w 289"/>
                  <a:gd name="T27" fmla="*/ 127 h 127"/>
                  <a:gd name="T28" fmla="*/ 44 w 289"/>
                  <a:gd name="T29" fmla="*/ 127 h 127"/>
                  <a:gd name="T30" fmla="*/ 46 w 289"/>
                  <a:gd name="T31" fmla="*/ 125 h 127"/>
                  <a:gd name="T32" fmla="*/ 31 w 289"/>
                  <a:gd name="T33" fmla="*/ 110 h 127"/>
                  <a:gd name="T34" fmla="*/ 19 w 289"/>
                  <a:gd name="T35" fmla="*/ 93 h 127"/>
                  <a:gd name="T36" fmla="*/ 10 w 289"/>
                  <a:gd name="T37" fmla="*/ 74 h 127"/>
                  <a:gd name="T38" fmla="*/ 4 w 289"/>
                  <a:gd name="T39" fmla="*/ 53 h 127"/>
                  <a:gd name="T40" fmla="*/ 2 w 289"/>
                  <a:gd name="T41" fmla="*/ 55 h 127"/>
                  <a:gd name="T42" fmla="*/ 0 w 289"/>
                  <a:gd name="T43" fmla="*/ 55 h 127"/>
                  <a:gd name="T44" fmla="*/ 279 w 289"/>
                  <a:gd name="T45" fmla="*/ 70 h 127"/>
                  <a:gd name="T46" fmla="*/ 283 w 289"/>
                  <a:gd name="T47" fmla="*/ 59 h 127"/>
                  <a:gd name="T48" fmla="*/ 287 w 289"/>
                  <a:gd name="T49" fmla="*/ 48 h 127"/>
                  <a:gd name="T50" fmla="*/ 287 w 289"/>
                  <a:gd name="T51" fmla="*/ 34 h 127"/>
                  <a:gd name="T52" fmla="*/ 289 w 289"/>
                  <a:gd name="T53" fmla="*/ 23 h 127"/>
                  <a:gd name="T54" fmla="*/ 287 w 289"/>
                  <a:gd name="T55" fmla="*/ 23 h 127"/>
                  <a:gd name="T56" fmla="*/ 285 w 289"/>
                  <a:gd name="T57" fmla="*/ 23 h 127"/>
                  <a:gd name="T58" fmla="*/ 283 w 289"/>
                  <a:gd name="T59" fmla="*/ 34 h 127"/>
                  <a:gd name="T60" fmla="*/ 281 w 289"/>
                  <a:gd name="T61" fmla="*/ 48 h 127"/>
                  <a:gd name="T62" fmla="*/ 279 w 289"/>
                  <a:gd name="T63" fmla="*/ 59 h 127"/>
                  <a:gd name="T64" fmla="*/ 275 w 289"/>
                  <a:gd name="T65" fmla="*/ 69 h 127"/>
                  <a:gd name="T66" fmla="*/ 277 w 289"/>
                  <a:gd name="T67" fmla="*/ 69 h 127"/>
                  <a:gd name="T68" fmla="*/ 279 w 289"/>
                  <a:gd name="T69" fmla="*/ 70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9"/>
                  <a:gd name="T106" fmla="*/ 0 h 127"/>
                  <a:gd name="T107" fmla="*/ 289 w 289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0" name="Freeform 297">
                <a:extLst>
                  <a:ext uri="{FF2B5EF4-FFF2-40B4-BE49-F238E27FC236}">
                    <a16:creationId xmlns:a16="http://schemas.microsoft.com/office/drawing/2014/main" xmlns="" id="{1ECE50D7-C96F-028F-9926-7AD50B6A82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>
                  <a:gd name="T0" fmla="*/ 285 w 285"/>
                  <a:gd name="T1" fmla="*/ 17 h 127"/>
                  <a:gd name="T2" fmla="*/ 283 w 285"/>
                  <a:gd name="T3" fmla="*/ 10 h 127"/>
                  <a:gd name="T4" fmla="*/ 283 w 285"/>
                  <a:gd name="T5" fmla="*/ 2 h 127"/>
                  <a:gd name="T6" fmla="*/ 281 w 285"/>
                  <a:gd name="T7" fmla="*/ 0 h 127"/>
                  <a:gd name="T8" fmla="*/ 279 w 285"/>
                  <a:gd name="T9" fmla="*/ 0 h 127"/>
                  <a:gd name="T10" fmla="*/ 279 w 285"/>
                  <a:gd name="T11" fmla="*/ 6 h 127"/>
                  <a:gd name="T12" fmla="*/ 281 w 285"/>
                  <a:gd name="T13" fmla="*/ 14 h 127"/>
                  <a:gd name="T14" fmla="*/ 283 w 285"/>
                  <a:gd name="T15" fmla="*/ 16 h 127"/>
                  <a:gd name="T16" fmla="*/ 285 w 285"/>
                  <a:gd name="T17" fmla="*/ 17 h 127"/>
                  <a:gd name="T18" fmla="*/ 0 w 285"/>
                  <a:gd name="T19" fmla="*/ 55 h 127"/>
                  <a:gd name="T20" fmla="*/ 6 w 285"/>
                  <a:gd name="T21" fmla="*/ 74 h 127"/>
                  <a:gd name="T22" fmla="*/ 15 w 285"/>
                  <a:gd name="T23" fmla="*/ 93 h 127"/>
                  <a:gd name="T24" fmla="*/ 27 w 285"/>
                  <a:gd name="T25" fmla="*/ 110 h 127"/>
                  <a:gd name="T26" fmla="*/ 42 w 285"/>
                  <a:gd name="T27" fmla="*/ 127 h 127"/>
                  <a:gd name="T28" fmla="*/ 44 w 285"/>
                  <a:gd name="T29" fmla="*/ 125 h 127"/>
                  <a:gd name="T30" fmla="*/ 46 w 285"/>
                  <a:gd name="T31" fmla="*/ 125 h 127"/>
                  <a:gd name="T32" fmla="*/ 30 w 285"/>
                  <a:gd name="T33" fmla="*/ 110 h 127"/>
                  <a:gd name="T34" fmla="*/ 19 w 285"/>
                  <a:gd name="T35" fmla="*/ 93 h 127"/>
                  <a:gd name="T36" fmla="*/ 10 w 285"/>
                  <a:gd name="T37" fmla="*/ 74 h 127"/>
                  <a:gd name="T38" fmla="*/ 4 w 285"/>
                  <a:gd name="T39" fmla="*/ 53 h 127"/>
                  <a:gd name="T40" fmla="*/ 2 w 285"/>
                  <a:gd name="T41" fmla="*/ 53 h 127"/>
                  <a:gd name="T42" fmla="*/ 0 w 285"/>
                  <a:gd name="T43" fmla="*/ 55 h 127"/>
                  <a:gd name="T44" fmla="*/ 275 w 285"/>
                  <a:gd name="T45" fmla="*/ 69 h 127"/>
                  <a:gd name="T46" fmla="*/ 279 w 285"/>
                  <a:gd name="T47" fmla="*/ 59 h 127"/>
                  <a:gd name="T48" fmla="*/ 283 w 285"/>
                  <a:gd name="T49" fmla="*/ 48 h 127"/>
                  <a:gd name="T50" fmla="*/ 283 w 285"/>
                  <a:gd name="T51" fmla="*/ 34 h 127"/>
                  <a:gd name="T52" fmla="*/ 285 w 285"/>
                  <a:gd name="T53" fmla="*/ 23 h 127"/>
                  <a:gd name="T54" fmla="*/ 283 w 285"/>
                  <a:gd name="T55" fmla="*/ 23 h 127"/>
                  <a:gd name="T56" fmla="*/ 281 w 285"/>
                  <a:gd name="T57" fmla="*/ 23 h 127"/>
                  <a:gd name="T58" fmla="*/ 279 w 285"/>
                  <a:gd name="T59" fmla="*/ 34 h 127"/>
                  <a:gd name="T60" fmla="*/ 277 w 285"/>
                  <a:gd name="T61" fmla="*/ 48 h 127"/>
                  <a:gd name="T62" fmla="*/ 275 w 285"/>
                  <a:gd name="T63" fmla="*/ 59 h 127"/>
                  <a:gd name="T64" fmla="*/ 271 w 285"/>
                  <a:gd name="T65" fmla="*/ 69 h 127"/>
                  <a:gd name="T66" fmla="*/ 273 w 285"/>
                  <a:gd name="T67" fmla="*/ 69 h 127"/>
                  <a:gd name="T68" fmla="*/ 275 w 285"/>
                  <a:gd name="T69" fmla="*/ 69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"/>
                  <a:gd name="T106" fmla="*/ 0 h 127"/>
                  <a:gd name="T107" fmla="*/ 285 w 285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1" name="Freeform 298">
                <a:extLst>
                  <a:ext uri="{FF2B5EF4-FFF2-40B4-BE49-F238E27FC236}">
                    <a16:creationId xmlns:a16="http://schemas.microsoft.com/office/drawing/2014/main" xmlns="" id="{95B1EF49-FA76-154F-9A3D-19384AE012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>
                  <a:gd name="T0" fmla="*/ 281 w 281"/>
                  <a:gd name="T1" fmla="*/ 18 h 127"/>
                  <a:gd name="T2" fmla="*/ 279 w 281"/>
                  <a:gd name="T3" fmla="*/ 10 h 127"/>
                  <a:gd name="T4" fmla="*/ 279 w 281"/>
                  <a:gd name="T5" fmla="*/ 2 h 127"/>
                  <a:gd name="T6" fmla="*/ 277 w 281"/>
                  <a:gd name="T7" fmla="*/ 2 h 127"/>
                  <a:gd name="T8" fmla="*/ 275 w 281"/>
                  <a:gd name="T9" fmla="*/ 0 h 127"/>
                  <a:gd name="T10" fmla="*/ 275 w 281"/>
                  <a:gd name="T11" fmla="*/ 6 h 127"/>
                  <a:gd name="T12" fmla="*/ 275 w 281"/>
                  <a:gd name="T13" fmla="*/ 14 h 127"/>
                  <a:gd name="T14" fmla="*/ 279 w 281"/>
                  <a:gd name="T15" fmla="*/ 16 h 127"/>
                  <a:gd name="T16" fmla="*/ 281 w 281"/>
                  <a:gd name="T17" fmla="*/ 18 h 127"/>
                  <a:gd name="T18" fmla="*/ 0 w 281"/>
                  <a:gd name="T19" fmla="*/ 55 h 127"/>
                  <a:gd name="T20" fmla="*/ 6 w 281"/>
                  <a:gd name="T21" fmla="*/ 76 h 127"/>
                  <a:gd name="T22" fmla="*/ 15 w 281"/>
                  <a:gd name="T23" fmla="*/ 95 h 127"/>
                  <a:gd name="T24" fmla="*/ 27 w 281"/>
                  <a:gd name="T25" fmla="*/ 112 h 127"/>
                  <a:gd name="T26" fmla="*/ 42 w 281"/>
                  <a:gd name="T27" fmla="*/ 127 h 127"/>
                  <a:gd name="T28" fmla="*/ 44 w 281"/>
                  <a:gd name="T29" fmla="*/ 127 h 127"/>
                  <a:gd name="T30" fmla="*/ 45 w 281"/>
                  <a:gd name="T31" fmla="*/ 126 h 127"/>
                  <a:gd name="T32" fmla="*/ 30 w 281"/>
                  <a:gd name="T33" fmla="*/ 110 h 127"/>
                  <a:gd name="T34" fmla="*/ 19 w 281"/>
                  <a:gd name="T35" fmla="*/ 93 h 127"/>
                  <a:gd name="T36" fmla="*/ 9 w 281"/>
                  <a:gd name="T37" fmla="*/ 76 h 127"/>
                  <a:gd name="T38" fmla="*/ 4 w 281"/>
                  <a:gd name="T39" fmla="*/ 55 h 127"/>
                  <a:gd name="T40" fmla="*/ 2 w 281"/>
                  <a:gd name="T41" fmla="*/ 55 h 127"/>
                  <a:gd name="T42" fmla="*/ 0 w 281"/>
                  <a:gd name="T43" fmla="*/ 55 h 127"/>
                  <a:gd name="T44" fmla="*/ 271 w 281"/>
                  <a:gd name="T45" fmla="*/ 71 h 127"/>
                  <a:gd name="T46" fmla="*/ 275 w 281"/>
                  <a:gd name="T47" fmla="*/ 61 h 127"/>
                  <a:gd name="T48" fmla="*/ 277 w 281"/>
                  <a:gd name="T49" fmla="*/ 50 h 127"/>
                  <a:gd name="T50" fmla="*/ 279 w 281"/>
                  <a:gd name="T51" fmla="*/ 36 h 127"/>
                  <a:gd name="T52" fmla="*/ 281 w 281"/>
                  <a:gd name="T53" fmla="*/ 25 h 127"/>
                  <a:gd name="T54" fmla="*/ 279 w 281"/>
                  <a:gd name="T55" fmla="*/ 25 h 127"/>
                  <a:gd name="T56" fmla="*/ 277 w 281"/>
                  <a:gd name="T57" fmla="*/ 25 h 127"/>
                  <a:gd name="T58" fmla="*/ 275 w 281"/>
                  <a:gd name="T59" fmla="*/ 36 h 127"/>
                  <a:gd name="T60" fmla="*/ 273 w 281"/>
                  <a:gd name="T61" fmla="*/ 50 h 127"/>
                  <a:gd name="T62" fmla="*/ 271 w 281"/>
                  <a:gd name="T63" fmla="*/ 61 h 127"/>
                  <a:gd name="T64" fmla="*/ 267 w 281"/>
                  <a:gd name="T65" fmla="*/ 71 h 127"/>
                  <a:gd name="T66" fmla="*/ 269 w 281"/>
                  <a:gd name="T67" fmla="*/ 71 h 127"/>
                  <a:gd name="T68" fmla="*/ 271 w 281"/>
                  <a:gd name="T69" fmla="*/ 71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1"/>
                  <a:gd name="T106" fmla="*/ 0 h 127"/>
                  <a:gd name="T107" fmla="*/ 281 w 281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2" name="Freeform 299">
                <a:extLst>
                  <a:ext uri="{FF2B5EF4-FFF2-40B4-BE49-F238E27FC236}">
                    <a16:creationId xmlns:a16="http://schemas.microsoft.com/office/drawing/2014/main" xmlns="" id="{832AE996-8CE5-95D7-F605-B898651EB1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>
                  <a:gd name="T0" fmla="*/ 277 w 277"/>
                  <a:gd name="T1" fmla="*/ 17 h 128"/>
                  <a:gd name="T2" fmla="*/ 275 w 277"/>
                  <a:gd name="T3" fmla="*/ 9 h 128"/>
                  <a:gd name="T4" fmla="*/ 275 w 277"/>
                  <a:gd name="T5" fmla="*/ 3 h 128"/>
                  <a:gd name="T6" fmla="*/ 273 w 277"/>
                  <a:gd name="T7" fmla="*/ 1 h 128"/>
                  <a:gd name="T8" fmla="*/ 269 w 277"/>
                  <a:gd name="T9" fmla="*/ 0 h 128"/>
                  <a:gd name="T10" fmla="*/ 271 w 277"/>
                  <a:gd name="T11" fmla="*/ 5 h 128"/>
                  <a:gd name="T12" fmla="*/ 271 w 277"/>
                  <a:gd name="T13" fmla="*/ 13 h 128"/>
                  <a:gd name="T14" fmla="*/ 275 w 277"/>
                  <a:gd name="T15" fmla="*/ 15 h 128"/>
                  <a:gd name="T16" fmla="*/ 277 w 277"/>
                  <a:gd name="T17" fmla="*/ 17 h 128"/>
                  <a:gd name="T18" fmla="*/ 0 w 277"/>
                  <a:gd name="T19" fmla="*/ 56 h 128"/>
                  <a:gd name="T20" fmla="*/ 6 w 277"/>
                  <a:gd name="T21" fmla="*/ 77 h 128"/>
                  <a:gd name="T22" fmla="*/ 15 w 277"/>
                  <a:gd name="T23" fmla="*/ 96 h 128"/>
                  <a:gd name="T24" fmla="*/ 26 w 277"/>
                  <a:gd name="T25" fmla="*/ 113 h 128"/>
                  <a:gd name="T26" fmla="*/ 42 w 277"/>
                  <a:gd name="T27" fmla="*/ 128 h 128"/>
                  <a:gd name="T28" fmla="*/ 43 w 277"/>
                  <a:gd name="T29" fmla="*/ 127 h 128"/>
                  <a:gd name="T30" fmla="*/ 45 w 277"/>
                  <a:gd name="T31" fmla="*/ 127 h 128"/>
                  <a:gd name="T32" fmla="*/ 30 w 277"/>
                  <a:gd name="T33" fmla="*/ 111 h 128"/>
                  <a:gd name="T34" fmla="*/ 19 w 277"/>
                  <a:gd name="T35" fmla="*/ 94 h 128"/>
                  <a:gd name="T36" fmla="*/ 9 w 277"/>
                  <a:gd name="T37" fmla="*/ 75 h 128"/>
                  <a:gd name="T38" fmla="*/ 4 w 277"/>
                  <a:gd name="T39" fmla="*/ 56 h 128"/>
                  <a:gd name="T40" fmla="*/ 2 w 277"/>
                  <a:gd name="T41" fmla="*/ 56 h 128"/>
                  <a:gd name="T42" fmla="*/ 0 w 277"/>
                  <a:gd name="T43" fmla="*/ 56 h 128"/>
                  <a:gd name="T44" fmla="*/ 267 w 277"/>
                  <a:gd name="T45" fmla="*/ 72 h 128"/>
                  <a:gd name="T46" fmla="*/ 271 w 277"/>
                  <a:gd name="T47" fmla="*/ 62 h 128"/>
                  <a:gd name="T48" fmla="*/ 273 w 277"/>
                  <a:gd name="T49" fmla="*/ 51 h 128"/>
                  <a:gd name="T50" fmla="*/ 275 w 277"/>
                  <a:gd name="T51" fmla="*/ 37 h 128"/>
                  <a:gd name="T52" fmla="*/ 277 w 277"/>
                  <a:gd name="T53" fmla="*/ 26 h 128"/>
                  <a:gd name="T54" fmla="*/ 275 w 277"/>
                  <a:gd name="T55" fmla="*/ 26 h 128"/>
                  <a:gd name="T56" fmla="*/ 273 w 277"/>
                  <a:gd name="T57" fmla="*/ 26 h 128"/>
                  <a:gd name="T58" fmla="*/ 271 w 277"/>
                  <a:gd name="T59" fmla="*/ 37 h 128"/>
                  <a:gd name="T60" fmla="*/ 269 w 277"/>
                  <a:gd name="T61" fmla="*/ 51 h 128"/>
                  <a:gd name="T62" fmla="*/ 267 w 277"/>
                  <a:gd name="T63" fmla="*/ 62 h 128"/>
                  <a:gd name="T64" fmla="*/ 264 w 277"/>
                  <a:gd name="T65" fmla="*/ 72 h 128"/>
                  <a:gd name="T66" fmla="*/ 265 w 277"/>
                  <a:gd name="T67" fmla="*/ 72 h 128"/>
                  <a:gd name="T68" fmla="*/ 267 w 277"/>
                  <a:gd name="T69" fmla="*/ 72 h 1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28"/>
                  <a:gd name="T107" fmla="*/ 277 w 277"/>
                  <a:gd name="T108" fmla="*/ 128 h 1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3" name="Freeform 300">
                <a:extLst>
                  <a:ext uri="{FF2B5EF4-FFF2-40B4-BE49-F238E27FC236}">
                    <a16:creationId xmlns:a16="http://schemas.microsoft.com/office/drawing/2014/main" xmlns="" id="{D81A2261-A124-7B13-48FE-7A700C6C83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>
                  <a:gd name="T0" fmla="*/ 271 w 273"/>
                  <a:gd name="T1" fmla="*/ 17 h 129"/>
                  <a:gd name="T2" fmla="*/ 271 w 273"/>
                  <a:gd name="T3" fmla="*/ 9 h 129"/>
                  <a:gd name="T4" fmla="*/ 271 w 273"/>
                  <a:gd name="T5" fmla="*/ 3 h 129"/>
                  <a:gd name="T6" fmla="*/ 267 w 273"/>
                  <a:gd name="T7" fmla="*/ 2 h 129"/>
                  <a:gd name="T8" fmla="*/ 265 w 273"/>
                  <a:gd name="T9" fmla="*/ 0 h 129"/>
                  <a:gd name="T10" fmla="*/ 267 w 273"/>
                  <a:gd name="T11" fmla="*/ 7 h 129"/>
                  <a:gd name="T12" fmla="*/ 267 w 273"/>
                  <a:gd name="T13" fmla="*/ 13 h 129"/>
                  <a:gd name="T14" fmla="*/ 269 w 273"/>
                  <a:gd name="T15" fmla="*/ 15 h 129"/>
                  <a:gd name="T16" fmla="*/ 269 w 273"/>
                  <a:gd name="T17" fmla="*/ 15 h 129"/>
                  <a:gd name="T18" fmla="*/ 271 w 273"/>
                  <a:gd name="T19" fmla="*/ 15 h 129"/>
                  <a:gd name="T20" fmla="*/ 271 w 273"/>
                  <a:gd name="T21" fmla="*/ 17 h 129"/>
                  <a:gd name="T22" fmla="*/ 0 w 273"/>
                  <a:gd name="T23" fmla="*/ 58 h 129"/>
                  <a:gd name="T24" fmla="*/ 5 w 273"/>
                  <a:gd name="T25" fmla="*/ 79 h 129"/>
                  <a:gd name="T26" fmla="*/ 15 w 273"/>
                  <a:gd name="T27" fmla="*/ 96 h 129"/>
                  <a:gd name="T28" fmla="*/ 26 w 273"/>
                  <a:gd name="T29" fmla="*/ 113 h 129"/>
                  <a:gd name="T30" fmla="*/ 41 w 273"/>
                  <a:gd name="T31" fmla="*/ 129 h 129"/>
                  <a:gd name="T32" fmla="*/ 43 w 273"/>
                  <a:gd name="T33" fmla="*/ 129 h 129"/>
                  <a:gd name="T34" fmla="*/ 45 w 273"/>
                  <a:gd name="T35" fmla="*/ 129 h 129"/>
                  <a:gd name="T36" fmla="*/ 30 w 273"/>
                  <a:gd name="T37" fmla="*/ 113 h 129"/>
                  <a:gd name="T38" fmla="*/ 19 w 273"/>
                  <a:gd name="T39" fmla="*/ 96 h 129"/>
                  <a:gd name="T40" fmla="*/ 9 w 273"/>
                  <a:gd name="T41" fmla="*/ 77 h 129"/>
                  <a:gd name="T42" fmla="*/ 4 w 273"/>
                  <a:gd name="T43" fmla="*/ 57 h 129"/>
                  <a:gd name="T44" fmla="*/ 2 w 273"/>
                  <a:gd name="T45" fmla="*/ 58 h 129"/>
                  <a:gd name="T46" fmla="*/ 0 w 273"/>
                  <a:gd name="T47" fmla="*/ 58 h 129"/>
                  <a:gd name="T48" fmla="*/ 263 w 273"/>
                  <a:gd name="T49" fmla="*/ 74 h 129"/>
                  <a:gd name="T50" fmla="*/ 267 w 273"/>
                  <a:gd name="T51" fmla="*/ 64 h 129"/>
                  <a:gd name="T52" fmla="*/ 269 w 273"/>
                  <a:gd name="T53" fmla="*/ 53 h 129"/>
                  <a:gd name="T54" fmla="*/ 271 w 273"/>
                  <a:gd name="T55" fmla="*/ 39 h 129"/>
                  <a:gd name="T56" fmla="*/ 273 w 273"/>
                  <a:gd name="T57" fmla="*/ 28 h 129"/>
                  <a:gd name="T58" fmla="*/ 271 w 273"/>
                  <a:gd name="T59" fmla="*/ 28 h 129"/>
                  <a:gd name="T60" fmla="*/ 269 w 273"/>
                  <a:gd name="T61" fmla="*/ 28 h 129"/>
                  <a:gd name="T62" fmla="*/ 267 w 273"/>
                  <a:gd name="T63" fmla="*/ 39 h 129"/>
                  <a:gd name="T64" fmla="*/ 265 w 273"/>
                  <a:gd name="T65" fmla="*/ 53 h 129"/>
                  <a:gd name="T66" fmla="*/ 263 w 273"/>
                  <a:gd name="T67" fmla="*/ 64 h 129"/>
                  <a:gd name="T68" fmla="*/ 260 w 273"/>
                  <a:gd name="T69" fmla="*/ 74 h 129"/>
                  <a:gd name="T70" fmla="*/ 262 w 273"/>
                  <a:gd name="T71" fmla="*/ 74 h 129"/>
                  <a:gd name="T72" fmla="*/ 263 w 273"/>
                  <a:gd name="T73" fmla="*/ 74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3"/>
                  <a:gd name="T112" fmla="*/ 0 h 129"/>
                  <a:gd name="T113" fmla="*/ 273 w 273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4" name="Freeform 301">
                <a:extLst>
                  <a:ext uri="{FF2B5EF4-FFF2-40B4-BE49-F238E27FC236}">
                    <a16:creationId xmlns:a16="http://schemas.microsoft.com/office/drawing/2014/main" xmlns="" id="{F98348D1-8CFA-0473-88BA-03E2541590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>
                  <a:gd name="T0" fmla="*/ 267 w 269"/>
                  <a:gd name="T1" fmla="*/ 17 h 131"/>
                  <a:gd name="T2" fmla="*/ 267 w 269"/>
                  <a:gd name="T3" fmla="*/ 9 h 131"/>
                  <a:gd name="T4" fmla="*/ 265 w 269"/>
                  <a:gd name="T5" fmla="*/ 4 h 131"/>
                  <a:gd name="T6" fmla="*/ 263 w 269"/>
                  <a:gd name="T7" fmla="*/ 2 h 131"/>
                  <a:gd name="T8" fmla="*/ 261 w 269"/>
                  <a:gd name="T9" fmla="*/ 0 h 131"/>
                  <a:gd name="T10" fmla="*/ 263 w 269"/>
                  <a:gd name="T11" fmla="*/ 7 h 131"/>
                  <a:gd name="T12" fmla="*/ 263 w 269"/>
                  <a:gd name="T13" fmla="*/ 15 h 131"/>
                  <a:gd name="T14" fmla="*/ 265 w 269"/>
                  <a:gd name="T15" fmla="*/ 15 h 131"/>
                  <a:gd name="T16" fmla="*/ 267 w 269"/>
                  <a:gd name="T17" fmla="*/ 17 h 131"/>
                  <a:gd name="T18" fmla="*/ 267 w 269"/>
                  <a:gd name="T19" fmla="*/ 17 h 131"/>
                  <a:gd name="T20" fmla="*/ 267 w 269"/>
                  <a:gd name="T21" fmla="*/ 17 h 131"/>
                  <a:gd name="T22" fmla="*/ 0 w 269"/>
                  <a:gd name="T23" fmla="*/ 60 h 131"/>
                  <a:gd name="T24" fmla="*/ 5 w 269"/>
                  <a:gd name="T25" fmla="*/ 79 h 131"/>
                  <a:gd name="T26" fmla="*/ 15 w 269"/>
                  <a:gd name="T27" fmla="*/ 98 h 131"/>
                  <a:gd name="T28" fmla="*/ 26 w 269"/>
                  <a:gd name="T29" fmla="*/ 115 h 131"/>
                  <a:gd name="T30" fmla="*/ 41 w 269"/>
                  <a:gd name="T31" fmla="*/ 131 h 131"/>
                  <a:gd name="T32" fmla="*/ 43 w 269"/>
                  <a:gd name="T33" fmla="*/ 131 h 131"/>
                  <a:gd name="T34" fmla="*/ 45 w 269"/>
                  <a:gd name="T35" fmla="*/ 129 h 131"/>
                  <a:gd name="T36" fmla="*/ 30 w 269"/>
                  <a:gd name="T37" fmla="*/ 114 h 131"/>
                  <a:gd name="T38" fmla="*/ 19 w 269"/>
                  <a:gd name="T39" fmla="*/ 98 h 131"/>
                  <a:gd name="T40" fmla="*/ 9 w 269"/>
                  <a:gd name="T41" fmla="*/ 79 h 131"/>
                  <a:gd name="T42" fmla="*/ 3 w 269"/>
                  <a:gd name="T43" fmla="*/ 59 h 131"/>
                  <a:gd name="T44" fmla="*/ 2 w 269"/>
                  <a:gd name="T45" fmla="*/ 59 h 131"/>
                  <a:gd name="T46" fmla="*/ 0 w 269"/>
                  <a:gd name="T47" fmla="*/ 60 h 131"/>
                  <a:gd name="T48" fmla="*/ 260 w 269"/>
                  <a:gd name="T49" fmla="*/ 76 h 131"/>
                  <a:gd name="T50" fmla="*/ 263 w 269"/>
                  <a:gd name="T51" fmla="*/ 66 h 131"/>
                  <a:gd name="T52" fmla="*/ 265 w 269"/>
                  <a:gd name="T53" fmla="*/ 55 h 131"/>
                  <a:gd name="T54" fmla="*/ 267 w 269"/>
                  <a:gd name="T55" fmla="*/ 41 h 131"/>
                  <a:gd name="T56" fmla="*/ 269 w 269"/>
                  <a:gd name="T57" fmla="*/ 30 h 131"/>
                  <a:gd name="T58" fmla="*/ 267 w 269"/>
                  <a:gd name="T59" fmla="*/ 30 h 131"/>
                  <a:gd name="T60" fmla="*/ 265 w 269"/>
                  <a:gd name="T61" fmla="*/ 30 h 131"/>
                  <a:gd name="T62" fmla="*/ 265 w 269"/>
                  <a:gd name="T63" fmla="*/ 30 h 131"/>
                  <a:gd name="T64" fmla="*/ 265 w 269"/>
                  <a:gd name="T65" fmla="*/ 30 h 131"/>
                  <a:gd name="T66" fmla="*/ 263 w 269"/>
                  <a:gd name="T67" fmla="*/ 41 h 131"/>
                  <a:gd name="T68" fmla="*/ 261 w 269"/>
                  <a:gd name="T69" fmla="*/ 53 h 131"/>
                  <a:gd name="T70" fmla="*/ 260 w 269"/>
                  <a:gd name="T71" fmla="*/ 66 h 131"/>
                  <a:gd name="T72" fmla="*/ 256 w 269"/>
                  <a:gd name="T73" fmla="*/ 76 h 131"/>
                  <a:gd name="T74" fmla="*/ 258 w 269"/>
                  <a:gd name="T75" fmla="*/ 76 h 131"/>
                  <a:gd name="T76" fmla="*/ 260 w 269"/>
                  <a:gd name="T77" fmla="*/ 76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9"/>
                  <a:gd name="T118" fmla="*/ 0 h 131"/>
                  <a:gd name="T119" fmla="*/ 269 w 269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5" name="Freeform 302">
                <a:extLst>
                  <a:ext uri="{FF2B5EF4-FFF2-40B4-BE49-F238E27FC236}">
                    <a16:creationId xmlns:a16="http://schemas.microsoft.com/office/drawing/2014/main" xmlns="" id="{D2611093-6BCB-2B2F-9C00-CAF9475BA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>
                  <a:gd name="T0" fmla="*/ 263 w 265"/>
                  <a:gd name="T1" fmla="*/ 108 h 224"/>
                  <a:gd name="T2" fmla="*/ 263 w 265"/>
                  <a:gd name="T3" fmla="*/ 102 h 224"/>
                  <a:gd name="T4" fmla="*/ 261 w 265"/>
                  <a:gd name="T5" fmla="*/ 95 h 224"/>
                  <a:gd name="T6" fmla="*/ 259 w 265"/>
                  <a:gd name="T7" fmla="*/ 93 h 224"/>
                  <a:gd name="T8" fmla="*/ 258 w 265"/>
                  <a:gd name="T9" fmla="*/ 91 h 224"/>
                  <a:gd name="T10" fmla="*/ 259 w 265"/>
                  <a:gd name="T11" fmla="*/ 98 h 224"/>
                  <a:gd name="T12" fmla="*/ 259 w 265"/>
                  <a:gd name="T13" fmla="*/ 106 h 224"/>
                  <a:gd name="T14" fmla="*/ 261 w 265"/>
                  <a:gd name="T15" fmla="*/ 108 h 224"/>
                  <a:gd name="T16" fmla="*/ 263 w 265"/>
                  <a:gd name="T17" fmla="*/ 108 h 224"/>
                  <a:gd name="T18" fmla="*/ 0 w 265"/>
                  <a:gd name="T19" fmla="*/ 152 h 224"/>
                  <a:gd name="T20" fmla="*/ 5 w 265"/>
                  <a:gd name="T21" fmla="*/ 172 h 224"/>
                  <a:gd name="T22" fmla="*/ 15 w 265"/>
                  <a:gd name="T23" fmla="*/ 191 h 224"/>
                  <a:gd name="T24" fmla="*/ 26 w 265"/>
                  <a:gd name="T25" fmla="*/ 208 h 224"/>
                  <a:gd name="T26" fmla="*/ 41 w 265"/>
                  <a:gd name="T27" fmla="*/ 224 h 224"/>
                  <a:gd name="T28" fmla="*/ 43 w 265"/>
                  <a:gd name="T29" fmla="*/ 222 h 224"/>
                  <a:gd name="T30" fmla="*/ 45 w 265"/>
                  <a:gd name="T31" fmla="*/ 222 h 224"/>
                  <a:gd name="T32" fmla="*/ 30 w 265"/>
                  <a:gd name="T33" fmla="*/ 207 h 224"/>
                  <a:gd name="T34" fmla="*/ 19 w 265"/>
                  <a:gd name="T35" fmla="*/ 189 h 224"/>
                  <a:gd name="T36" fmla="*/ 9 w 265"/>
                  <a:gd name="T37" fmla="*/ 170 h 224"/>
                  <a:gd name="T38" fmla="*/ 3 w 265"/>
                  <a:gd name="T39" fmla="*/ 152 h 224"/>
                  <a:gd name="T40" fmla="*/ 1 w 265"/>
                  <a:gd name="T41" fmla="*/ 152 h 224"/>
                  <a:gd name="T42" fmla="*/ 0 w 265"/>
                  <a:gd name="T43" fmla="*/ 152 h 224"/>
                  <a:gd name="T44" fmla="*/ 256 w 265"/>
                  <a:gd name="T45" fmla="*/ 169 h 224"/>
                  <a:gd name="T46" fmla="*/ 259 w 265"/>
                  <a:gd name="T47" fmla="*/ 159 h 224"/>
                  <a:gd name="T48" fmla="*/ 261 w 265"/>
                  <a:gd name="T49" fmla="*/ 148 h 224"/>
                  <a:gd name="T50" fmla="*/ 263 w 265"/>
                  <a:gd name="T51" fmla="*/ 134 h 224"/>
                  <a:gd name="T52" fmla="*/ 265 w 265"/>
                  <a:gd name="T53" fmla="*/ 123 h 224"/>
                  <a:gd name="T54" fmla="*/ 263 w 265"/>
                  <a:gd name="T55" fmla="*/ 123 h 224"/>
                  <a:gd name="T56" fmla="*/ 263 w 265"/>
                  <a:gd name="T57" fmla="*/ 123 h 224"/>
                  <a:gd name="T58" fmla="*/ 261 w 265"/>
                  <a:gd name="T59" fmla="*/ 123 h 224"/>
                  <a:gd name="T60" fmla="*/ 261 w 265"/>
                  <a:gd name="T61" fmla="*/ 123 h 224"/>
                  <a:gd name="T62" fmla="*/ 259 w 265"/>
                  <a:gd name="T63" fmla="*/ 134 h 224"/>
                  <a:gd name="T64" fmla="*/ 258 w 265"/>
                  <a:gd name="T65" fmla="*/ 146 h 224"/>
                  <a:gd name="T66" fmla="*/ 256 w 265"/>
                  <a:gd name="T67" fmla="*/ 157 h 224"/>
                  <a:gd name="T68" fmla="*/ 252 w 265"/>
                  <a:gd name="T69" fmla="*/ 169 h 224"/>
                  <a:gd name="T70" fmla="*/ 254 w 265"/>
                  <a:gd name="T71" fmla="*/ 169 h 224"/>
                  <a:gd name="T72" fmla="*/ 256 w 265"/>
                  <a:gd name="T73" fmla="*/ 169 h 224"/>
                  <a:gd name="T74" fmla="*/ 81 w 265"/>
                  <a:gd name="T75" fmla="*/ 0 h 224"/>
                  <a:gd name="T76" fmla="*/ 79 w 265"/>
                  <a:gd name="T77" fmla="*/ 0 h 224"/>
                  <a:gd name="T78" fmla="*/ 79 w 265"/>
                  <a:gd name="T79" fmla="*/ 0 h 224"/>
                  <a:gd name="T80" fmla="*/ 79 w 265"/>
                  <a:gd name="T81" fmla="*/ 0 h 224"/>
                  <a:gd name="T82" fmla="*/ 79 w 265"/>
                  <a:gd name="T83" fmla="*/ 0 h 224"/>
                  <a:gd name="T84" fmla="*/ 81 w 265"/>
                  <a:gd name="T85" fmla="*/ 0 h 224"/>
                  <a:gd name="T86" fmla="*/ 81 w 265"/>
                  <a:gd name="T87" fmla="*/ 0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5"/>
                  <a:gd name="T133" fmla="*/ 0 h 224"/>
                  <a:gd name="T134" fmla="*/ 265 w 265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6" name="Freeform 303">
                <a:extLst>
                  <a:ext uri="{FF2B5EF4-FFF2-40B4-BE49-F238E27FC236}">
                    <a16:creationId xmlns:a16="http://schemas.microsoft.com/office/drawing/2014/main" xmlns="" id="{F762D0C0-26AA-AE80-5957-515560A7FB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>
                  <a:gd name="T0" fmla="*/ 260 w 262"/>
                  <a:gd name="T1" fmla="*/ 108 h 222"/>
                  <a:gd name="T2" fmla="*/ 260 w 262"/>
                  <a:gd name="T3" fmla="*/ 100 h 222"/>
                  <a:gd name="T4" fmla="*/ 258 w 262"/>
                  <a:gd name="T5" fmla="*/ 93 h 222"/>
                  <a:gd name="T6" fmla="*/ 257 w 262"/>
                  <a:gd name="T7" fmla="*/ 91 h 222"/>
                  <a:gd name="T8" fmla="*/ 253 w 262"/>
                  <a:gd name="T9" fmla="*/ 89 h 222"/>
                  <a:gd name="T10" fmla="*/ 255 w 262"/>
                  <a:gd name="T11" fmla="*/ 97 h 222"/>
                  <a:gd name="T12" fmla="*/ 257 w 262"/>
                  <a:gd name="T13" fmla="*/ 104 h 222"/>
                  <a:gd name="T14" fmla="*/ 258 w 262"/>
                  <a:gd name="T15" fmla="*/ 106 h 222"/>
                  <a:gd name="T16" fmla="*/ 260 w 262"/>
                  <a:gd name="T17" fmla="*/ 108 h 222"/>
                  <a:gd name="T18" fmla="*/ 0 w 262"/>
                  <a:gd name="T19" fmla="*/ 152 h 222"/>
                  <a:gd name="T20" fmla="*/ 6 w 262"/>
                  <a:gd name="T21" fmla="*/ 172 h 222"/>
                  <a:gd name="T22" fmla="*/ 16 w 262"/>
                  <a:gd name="T23" fmla="*/ 191 h 222"/>
                  <a:gd name="T24" fmla="*/ 27 w 262"/>
                  <a:gd name="T25" fmla="*/ 207 h 222"/>
                  <a:gd name="T26" fmla="*/ 42 w 262"/>
                  <a:gd name="T27" fmla="*/ 222 h 222"/>
                  <a:gd name="T28" fmla="*/ 44 w 262"/>
                  <a:gd name="T29" fmla="*/ 222 h 222"/>
                  <a:gd name="T30" fmla="*/ 46 w 262"/>
                  <a:gd name="T31" fmla="*/ 220 h 222"/>
                  <a:gd name="T32" fmla="*/ 31 w 262"/>
                  <a:gd name="T33" fmla="*/ 207 h 222"/>
                  <a:gd name="T34" fmla="*/ 19 w 262"/>
                  <a:gd name="T35" fmla="*/ 189 h 222"/>
                  <a:gd name="T36" fmla="*/ 10 w 262"/>
                  <a:gd name="T37" fmla="*/ 170 h 222"/>
                  <a:gd name="T38" fmla="*/ 4 w 262"/>
                  <a:gd name="T39" fmla="*/ 152 h 222"/>
                  <a:gd name="T40" fmla="*/ 2 w 262"/>
                  <a:gd name="T41" fmla="*/ 152 h 222"/>
                  <a:gd name="T42" fmla="*/ 0 w 262"/>
                  <a:gd name="T43" fmla="*/ 152 h 222"/>
                  <a:gd name="T44" fmla="*/ 253 w 262"/>
                  <a:gd name="T45" fmla="*/ 169 h 222"/>
                  <a:gd name="T46" fmla="*/ 257 w 262"/>
                  <a:gd name="T47" fmla="*/ 159 h 222"/>
                  <a:gd name="T48" fmla="*/ 258 w 262"/>
                  <a:gd name="T49" fmla="*/ 146 h 222"/>
                  <a:gd name="T50" fmla="*/ 260 w 262"/>
                  <a:gd name="T51" fmla="*/ 134 h 222"/>
                  <a:gd name="T52" fmla="*/ 262 w 262"/>
                  <a:gd name="T53" fmla="*/ 123 h 222"/>
                  <a:gd name="T54" fmla="*/ 260 w 262"/>
                  <a:gd name="T55" fmla="*/ 123 h 222"/>
                  <a:gd name="T56" fmla="*/ 258 w 262"/>
                  <a:gd name="T57" fmla="*/ 121 h 222"/>
                  <a:gd name="T58" fmla="*/ 257 w 262"/>
                  <a:gd name="T59" fmla="*/ 134 h 222"/>
                  <a:gd name="T60" fmla="*/ 255 w 262"/>
                  <a:gd name="T61" fmla="*/ 146 h 222"/>
                  <a:gd name="T62" fmla="*/ 253 w 262"/>
                  <a:gd name="T63" fmla="*/ 157 h 222"/>
                  <a:gd name="T64" fmla="*/ 249 w 262"/>
                  <a:gd name="T65" fmla="*/ 169 h 222"/>
                  <a:gd name="T66" fmla="*/ 251 w 262"/>
                  <a:gd name="T67" fmla="*/ 169 h 222"/>
                  <a:gd name="T68" fmla="*/ 253 w 262"/>
                  <a:gd name="T69" fmla="*/ 169 h 222"/>
                  <a:gd name="T70" fmla="*/ 84 w 262"/>
                  <a:gd name="T71" fmla="*/ 2 h 222"/>
                  <a:gd name="T72" fmla="*/ 80 w 262"/>
                  <a:gd name="T73" fmla="*/ 0 h 222"/>
                  <a:gd name="T74" fmla="*/ 78 w 262"/>
                  <a:gd name="T75" fmla="*/ 0 h 222"/>
                  <a:gd name="T76" fmla="*/ 80 w 262"/>
                  <a:gd name="T77" fmla="*/ 2 h 222"/>
                  <a:gd name="T78" fmla="*/ 80 w 262"/>
                  <a:gd name="T79" fmla="*/ 2 h 222"/>
                  <a:gd name="T80" fmla="*/ 82 w 262"/>
                  <a:gd name="T81" fmla="*/ 2 h 222"/>
                  <a:gd name="T82" fmla="*/ 84 w 262"/>
                  <a:gd name="T83" fmla="*/ 2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2"/>
                  <a:gd name="T127" fmla="*/ 0 h 222"/>
                  <a:gd name="T128" fmla="*/ 262 w 262"/>
                  <a:gd name="T129" fmla="*/ 222 h 2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7" name="Freeform 304">
                <a:extLst>
                  <a:ext uri="{FF2B5EF4-FFF2-40B4-BE49-F238E27FC236}">
                    <a16:creationId xmlns:a16="http://schemas.microsoft.com/office/drawing/2014/main" xmlns="" id="{29100F21-5721-C69E-405E-0A2DB3CE11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>
                  <a:gd name="T0" fmla="*/ 256 w 258"/>
                  <a:gd name="T1" fmla="*/ 106 h 222"/>
                  <a:gd name="T2" fmla="*/ 256 w 258"/>
                  <a:gd name="T3" fmla="*/ 98 h 222"/>
                  <a:gd name="T4" fmla="*/ 255 w 258"/>
                  <a:gd name="T5" fmla="*/ 91 h 222"/>
                  <a:gd name="T6" fmla="*/ 251 w 258"/>
                  <a:gd name="T7" fmla="*/ 89 h 222"/>
                  <a:gd name="T8" fmla="*/ 249 w 258"/>
                  <a:gd name="T9" fmla="*/ 87 h 222"/>
                  <a:gd name="T10" fmla="*/ 251 w 258"/>
                  <a:gd name="T11" fmla="*/ 95 h 222"/>
                  <a:gd name="T12" fmla="*/ 253 w 258"/>
                  <a:gd name="T13" fmla="*/ 102 h 222"/>
                  <a:gd name="T14" fmla="*/ 255 w 258"/>
                  <a:gd name="T15" fmla="*/ 104 h 222"/>
                  <a:gd name="T16" fmla="*/ 256 w 258"/>
                  <a:gd name="T17" fmla="*/ 106 h 222"/>
                  <a:gd name="T18" fmla="*/ 78 w 258"/>
                  <a:gd name="T19" fmla="*/ 0 h 222"/>
                  <a:gd name="T20" fmla="*/ 78 w 258"/>
                  <a:gd name="T21" fmla="*/ 0 h 222"/>
                  <a:gd name="T22" fmla="*/ 76 w 258"/>
                  <a:gd name="T23" fmla="*/ 0 h 222"/>
                  <a:gd name="T24" fmla="*/ 78 w 258"/>
                  <a:gd name="T25" fmla="*/ 2 h 222"/>
                  <a:gd name="T26" fmla="*/ 80 w 258"/>
                  <a:gd name="T27" fmla="*/ 4 h 222"/>
                  <a:gd name="T28" fmla="*/ 82 w 258"/>
                  <a:gd name="T29" fmla="*/ 4 h 222"/>
                  <a:gd name="T30" fmla="*/ 86 w 258"/>
                  <a:gd name="T31" fmla="*/ 2 h 222"/>
                  <a:gd name="T32" fmla="*/ 80 w 258"/>
                  <a:gd name="T33" fmla="*/ 2 h 222"/>
                  <a:gd name="T34" fmla="*/ 78 w 258"/>
                  <a:gd name="T35" fmla="*/ 0 h 222"/>
                  <a:gd name="T36" fmla="*/ 0 w 258"/>
                  <a:gd name="T37" fmla="*/ 152 h 222"/>
                  <a:gd name="T38" fmla="*/ 6 w 258"/>
                  <a:gd name="T39" fmla="*/ 170 h 222"/>
                  <a:gd name="T40" fmla="*/ 16 w 258"/>
                  <a:gd name="T41" fmla="*/ 189 h 222"/>
                  <a:gd name="T42" fmla="*/ 27 w 258"/>
                  <a:gd name="T43" fmla="*/ 207 h 222"/>
                  <a:gd name="T44" fmla="*/ 42 w 258"/>
                  <a:gd name="T45" fmla="*/ 222 h 222"/>
                  <a:gd name="T46" fmla="*/ 44 w 258"/>
                  <a:gd name="T47" fmla="*/ 220 h 222"/>
                  <a:gd name="T48" fmla="*/ 46 w 258"/>
                  <a:gd name="T49" fmla="*/ 220 h 222"/>
                  <a:gd name="T50" fmla="*/ 31 w 258"/>
                  <a:gd name="T51" fmla="*/ 205 h 222"/>
                  <a:gd name="T52" fmla="*/ 19 w 258"/>
                  <a:gd name="T53" fmla="*/ 189 h 222"/>
                  <a:gd name="T54" fmla="*/ 10 w 258"/>
                  <a:gd name="T55" fmla="*/ 170 h 222"/>
                  <a:gd name="T56" fmla="*/ 4 w 258"/>
                  <a:gd name="T57" fmla="*/ 150 h 222"/>
                  <a:gd name="T58" fmla="*/ 2 w 258"/>
                  <a:gd name="T59" fmla="*/ 152 h 222"/>
                  <a:gd name="T60" fmla="*/ 0 w 258"/>
                  <a:gd name="T61" fmla="*/ 152 h 222"/>
                  <a:gd name="T62" fmla="*/ 249 w 258"/>
                  <a:gd name="T63" fmla="*/ 169 h 222"/>
                  <a:gd name="T64" fmla="*/ 253 w 258"/>
                  <a:gd name="T65" fmla="*/ 157 h 222"/>
                  <a:gd name="T66" fmla="*/ 255 w 258"/>
                  <a:gd name="T67" fmla="*/ 146 h 222"/>
                  <a:gd name="T68" fmla="*/ 256 w 258"/>
                  <a:gd name="T69" fmla="*/ 134 h 222"/>
                  <a:gd name="T70" fmla="*/ 258 w 258"/>
                  <a:gd name="T71" fmla="*/ 123 h 222"/>
                  <a:gd name="T72" fmla="*/ 256 w 258"/>
                  <a:gd name="T73" fmla="*/ 121 h 222"/>
                  <a:gd name="T74" fmla="*/ 255 w 258"/>
                  <a:gd name="T75" fmla="*/ 121 h 222"/>
                  <a:gd name="T76" fmla="*/ 255 w 258"/>
                  <a:gd name="T77" fmla="*/ 121 h 222"/>
                  <a:gd name="T78" fmla="*/ 255 w 258"/>
                  <a:gd name="T79" fmla="*/ 121 h 222"/>
                  <a:gd name="T80" fmla="*/ 253 w 258"/>
                  <a:gd name="T81" fmla="*/ 134 h 222"/>
                  <a:gd name="T82" fmla="*/ 251 w 258"/>
                  <a:gd name="T83" fmla="*/ 146 h 222"/>
                  <a:gd name="T84" fmla="*/ 249 w 258"/>
                  <a:gd name="T85" fmla="*/ 157 h 222"/>
                  <a:gd name="T86" fmla="*/ 245 w 258"/>
                  <a:gd name="T87" fmla="*/ 169 h 222"/>
                  <a:gd name="T88" fmla="*/ 247 w 258"/>
                  <a:gd name="T89" fmla="*/ 169 h 222"/>
                  <a:gd name="T90" fmla="*/ 249 w 258"/>
                  <a:gd name="T91" fmla="*/ 169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8"/>
                  <a:gd name="T139" fmla="*/ 0 h 222"/>
                  <a:gd name="T140" fmla="*/ 258 w 258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8" name="Freeform 305">
                <a:extLst>
                  <a:ext uri="{FF2B5EF4-FFF2-40B4-BE49-F238E27FC236}">
                    <a16:creationId xmlns:a16="http://schemas.microsoft.com/office/drawing/2014/main" xmlns="" id="{02261486-86FE-D4B2-6CBB-F45C1592D3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>
                  <a:gd name="T0" fmla="*/ 253 w 254"/>
                  <a:gd name="T1" fmla="*/ 102 h 218"/>
                  <a:gd name="T2" fmla="*/ 251 w 254"/>
                  <a:gd name="T3" fmla="*/ 95 h 218"/>
                  <a:gd name="T4" fmla="*/ 249 w 254"/>
                  <a:gd name="T5" fmla="*/ 87 h 218"/>
                  <a:gd name="T6" fmla="*/ 247 w 254"/>
                  <a:gd name="T7" fmla="*/ 85 h 218"/>
                  <a:gd name="T8" fmla="*/ 245 w 254"/>
                  <a:gd name="T9" fmla="*/ 83 h 218"/>
                  <a:gd name="T10" fmla="*/ 247 w 254"/>
                  <a:gd name="T11" fmla="*/ 91 h 218"/>
                  <a:gd name="T12" fmla="*/ 249 w 254"/>
                  <a:gd name="T13" fmla="*/ 98 h 218"/>
                  <a:gd name="T14" fmla="*/ 251 w 254"/>
                  <a:gd name="T15" fmla="*/ 100 h 218"/>
                  <a:gd name="T16" fmla="*/ 253 w 254"/>
                  <a:gd name="T17" fmla="*/ 102 h 218"/>
                  <a:gd name="T18" fmla="*/ 80 w 254"/>
                  <a:gd name="T19" fmla="*/ 0 h 218"/>
                  <a:gd name="T20" fmla="*/ 78 w 254"/>
                  <a:gd name="T21" fmla="*/ 0 h 218"/>
                  <a:gd name="T22" fmla="*/ 76 w 254"/>
                  <a:gd name="T23" fmla="*/ 0 h 218"/>
                  <a:gd name="T24" fmla="*/ 78 w 254"/>
                  <a:gd name="T25" fmla="*/ 2 h 218"/>
                  <a:gd name="T26" fmla="*/ 80 w 254"/>
                  <a:gd name="T27" fmla="*/ 4 h 218"/>
                  <a:gd name="T28" fmla="*/ 84 w 254"/>
                  <a:gd name="T29" fmla="*/ 2 h 218"/>
                  <a:gd name="T30" fmla="*/ 86 w 254"/>
                  <a:gd name="T31" fmla="*/ 2 h 218"/>
                  <a:gd name="T32" fmla="*/ 82 w 254"/>
                  <a:gd name="T33" fmla="*/ 0 h 218"/>
                  <a:gd name="T34" fmla="*/ 80 w 254"/>
                  <a:gd name="T35" fmla="*/ 0 h 218"/>
                  <a:gd name="T36" fmla="*/ 0 w 254"/>
                  <a:gd name="T37" fmla="*/ 150 h 218"/>
                  <a:gd name="T38" fmla="*/ 6 w 254"/>
                  <a:gd name="T39" fmla="*/ 168 h 218"/>
                  <a:gd name="T40" fmla="*/ 15 w 254"/>
                  <a:gd name="T41" fmla="*/ 187 h 218"/>
                  <a:gd name="T42" fmla="*/ 27 w 254"/>
                  <a:gd name="T43" fmla="*/ 205 h 218"/>
                  <a:gd name="T44" fmla="*/ 42 w 254"/>
                  <a:gd name="T45" fmla="*/ 218 h 218"/>
                  <a:gd name="T46" fmla="*/ 44 w 254"/>
                  <a:gd name="T47" fmla="*/ 218 h 218"/>
                  <a:gd name="T48" fmla="*/ 46 w 254"/>
                  <a:gd name="T49" fmla="*/ 218 h 218"/>
                  <a:gd name="T50" fmla="*/ 32 w 254"/>
                  <a:gd name="T51" fmla="*/ 203 h 218"/>
                  <a:gd name="T52" fmla="*/ 19 w 254"/>
                  <a:gd name="T53" fmla="*/ 186 h 218"/>
                  <a:gd name="T54" fmla="*/ 10 w 254"/>
                  <a:gd name="T55" fmla="*/ 168 h 218"/>
                  <a:gd name="T56" fmla="*/ 4 w 254"/>
                  <a:gd name="T57" fmla="*/ 148 h 218"/>
                  <a:gd name="T58" fmla="*/ 2 w 254"/>
                  <a:gd name="T59" fmla="*/ 148 h 218"/>
                  <a:gd name="T60" fmla="*/ 0 w 254"/>
                  <a:gd name="T61" fmla="*/ 150 h 218"/>
                  <a:gd name="T62" fmla="*/ 245 w 254"/>
                  <a:gd name="T63" fmla="*/ 167 h 218"/>
                  <a:gd name="T64" fmla="*/ 249 w 254"/>
                  <a:gd name="T65" fmla="*/ 155 h 218"/>
                  <a:gd name="T66" fmla="*/ 251 w 254"/>
                  <a:gd name="T67" fmla="*/ 144 h 218"/>
                  <a:gd name="T68" fmla="*/ 253 w 254"/>
                  <a:gd name="T69" fmla="*/ 132 h 218"/>
                  <a:gd name="T70" fmla="*/ 254 w 254"/>
                  <a:gd name="T71" fmla="*/ 119 h 218"/>
                  <a:gd name="T72" fmla="*/ 253 w 254"/>
                  <a:gd name="T73" fmla="*/ 119 h 218"/>
                  <a:gd name="T74" fmla="*/ 251 w 254"/>
                  <a:gd name="T75" fmla="*/ 119 h 218"/>
                  <a:gd name="T76" fmla="*/ 251 w 254"/>
                  <a:gd name="T77" fmla="*/ 119 h 218"/>
                  <a:gd name="T78" fmla="*/ 251 w 254"/>
                  <a:gd name="T79" fmla="*/ 119 h 218"/>
                  <a:gd name="T80" fmla="*/ 249 w 254"/>
                  <a:gd name="T81" fmla="*/ 132 h 218"/>
                  <a:gd name="T82" fmla="*/ 247 w 254"/>
                  <a:gd name="T83" fmla="*/ 144 h 218"/>
                  <a:gd name="T84" fmla="*/ 245 w 254"/>
                  <a:gd name="T85" fmla="*/ 155 h 218"/>
                  <a:gd name="T86" fmla="*/ 241 w 254"/>
                  <a:gd name="T87" fmla="*/ 167 h 218"/>
                  <a:gd name="T88" fmla="*/ 243 w 254"/>
                  <a:gd name="T89" fmla="*/ 167 h 218"/>
                  <a:gd name="T90" fmla="*/ 245 w 254"/>
                  <a:gd name="T91" fmla="*/ 167 h 2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4"/>
                  <a:gd name="T139" fmla="*/ 0 h 218"/>
                  <a:gd name="T140" fmla="*/ 254 w 254"/>
                  <a:gd name="T141" fmla="*/ 218 h 2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9" name="Freeform 306">
                <a:extLst>
                  <a:ext uri="{FF2B5EF4-FFF2-40B4-BE49-F238E27FC236}">
                    <a16:creationId xmlns:a16="http://schemas.microsoft.com/office/drawing/2014/main" xmlns="" id="{C337454C-6062-FD0A-C0D7-61447B73A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>
                  <a:gd name="T0" fmla="*/ 251 w 251"/>
                  <a:gd name="T1" fmla="*/ 119 h 218"/>
                  <a:gd name="T2" fmla="*/ 251 w 251"/>
                  <a:gd name="T3" fmla="*/ 119 h 218"/>
                  <a:gd name="T4" fmla="*/ 251 w 251"/>
                  <a:gd name="T5" fmla="*/ 119 h 218"/>
                  <a:gd name="T6" fmla="*/ 249 w 251"/>
                  <a:gd name="T7" fmla="*/ 119 h 218"/>
                  <a:gd name="T8" fmla="*/ 247 w 251"/>
                  <a:gd name="T9" fmla="*/ 119 h 218"/>
                  <a:gd name="T10" fmla="*/ 247 w 251"/>
                  <a:gd name="T11" fmla="*/ 119 h 218"/>
                  <a:gd name="T12" fmla="*/ 247 w 251"/>
                  <a:gd name="T13" fmla="*/ 119 h 218"/>
                  <a:gd name="T14" fmla="*/ 245 w 251"/>
                  <a:gd name="T15" fmla="*/ 132 h 218"/>
                  <a:gd name="T16" fmla="*/ 243 w 251"/>
                  <a:gd name="T17" fmla="*/ 144 h 218"/>
                  <a:gd name="T18" fmla="*/ 241 w 251"/>
                  <a:gd name="T19" fmla="*/ 155 h 218"/>
                  <a:gd name="T20" fmla="*/ 237 w 251"/>
                  <a:gd name="T21" fmla="*/ 167 h 218"/>
                  <a:gd name="T22" fmla="*/ 239 w 251"/>
                  <a:gd name="T23" fmla="*/ 167 h 218"/>
                  <a:gd name="T24" fmla="*/ 241 w 251"/>
                  <a:gd name="T25" fmla="*/ 167 h 218"/>
                  <a:gd name="T26" fmla="*/ 245 w 251"/>
                  <a:gd name="T27" fmla="*/ 155 h 218"/>
                  <a:gd name="T28" fmla="*/ 247 w 251"/>
                  <a:gd name="T29" fmla="*/ 144 h 218"/>
                  <a:gd name="T30" fmla="*/ 249 w 251"/>
                  <a:gd name="T31" fmla="*/ 132 h 218"/>
                  <a:gd name="T32" fmla="*/ 251 w 251"/>
                  <a:gd name="T33" fmla="*/ 119 h 218"/>
                  <a:gd name="T34" fmla="*/ 249 w 251"/>
                  <a:gd name="T35" fmla="*/ 100 h 218"/>
                  <a:gd name="T36" fmla="*/ 247 w 251"/>
                  <a:gd name="T37" fmla="*/ 93 h 218"/>
                  <a:gd name="T38" fmla="*/ 245 w 251"/>
                  <a:gd name="T39" fmla="*/ 85 h 218"/>
                  <a:gd name="T40" fmla="*/ 243 w 251"/>
                  <a:gd name="T41" fmla="*/ 83 h 218"/>
                  <a:gd name="T42" fmla="*/ 239 w 251"/>
                  <a:gd name="T43" fmla="*/ 81 h 218"/>
                  <a:gd name="T44" fmla="*/ 243 w 251"/>
                  <a:gd name="T45" fmla="*/ 89 h 218"/>
                  <a:gd name="T46" fmla="*/ 245 w 251"/>
                  <a:gd name="T47" fmla="*/ 96 h 218"/>
                  <a:gd name="T48" fmla="*/ 247 w 251"/>
                  <a:gd name="T49" fmla="*/ 98 h 218"/>
                  <a:gd name="T50" fmla="*/ 249 w 251"/>
                  <a:gd name="T51" fmla="*/ 100 h 218"/>
                  <a:gd name="T52" fmla="*/ 82 w 251"/>
                  <a:gd name="T53" fmla="*/ 0 h 218"/>
                  <a:gd name="T54" fmla="*/ 78 w 251"/>
                  <a:gd name="T55" fmla="*/ 2 h 218"/>
                  <a:gd name="T56" fmla="*/ 76 w 251"/>
                  <a:gd name="T57" fmla="*/ 2 h 218"/>
                  <a:gd name="T58" fmla="*/ 78 w 251"/>
                  <a:gd name="T59" fmla="*/ 4 h 218"/>
                  <a:gd name="T60" fmla="*/ 80 w 251"/>
                  <a:gd name="T61" fmla="*/ 5 h 218"/>
                  <a:gd name="T62" fmla="*/ 84 w 251"/>
                  <a:gd name="T63" fmla="*/ 4 h 218"/>
                  <a:gd name="T64" fmla="*/ 87 w 251"/>
                  <a:gd name="T65" fmla="*/ 2 h 218"/>
                  <a:gd name="T66" fmla="*/ 84 w 251"/>
                  <a:gd name="T67" fmla="*/ 2 h 218"/>
                  <a:gd name="T68" fmla="*/ 82 w 251"/>
                  <a:gd name="T69" fmla="*/ 0 h 218"/>
                  <a:gd name="T70" fmla="*/ 0 w 251"/>
                  <a:gd name="T71" fmla="*/ 148 h 218"/>
                  <a:gd name="T72" fmla="*/ 6 w 251"/>
                  <a:gd name="T73" fmla="*/ 168 h 218"/>
                  <a:gd name="T74" fmla="*/ 15 w 251"/>
                  <a:gd name="T75" fmla="*/ 187 h 218"/>
                  <a:gd name="T76" fmla="*/ 27 w 251"/>
                  <a:gd name="T77" fmla="*/ 203 h 218"/>
                  <a:gd name="T78" fmla="*/ 42 w 251"/>
                  <a:gd name="T79" fmla="*/ 218 h 218"/>
                  <a:gd name="T80" fmla="*/ 44 w 251"/>
                  <a:gd name="T81" fmla="*/ 218 h 218"/>
                  <a:gd name="T82" fmla="*/ 46 w 251"/>
                  <a:gd name="T83" fmla="*/ 216 h 218"/>
                  <a:gd name="T84" fmla="*/ 32 w 251"/>
                  <a:gd name="T85" fmla="*/ 203 h 218"/>
                  <a:gd name="T86" fmla="*/ 19 w 251"/>
                  <a:gd name="T87" fmla="*/ 186 h 218"/>
                  <a:gd name="T88" fmla="*/ 10 w 251"/>
                  <a:gd name="T89" fmla="*/ 167 h 218"/>
                  <a:gd name="T90" fmla="*/ 4 w 251"/>
                  <a:gd name="T91" fmla="*/ 148 h 218"/>
                  <a:gd name="T92" fmla="*/ 2 w 251"/>
                  <a:gd name="T93" fmla="*/ 148 h 218"/>
                  <a:gd name="T94" fmla="*/ 0 w 251"/>
                  <a:gd name="T95" fmla="*/ 148 h 2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1"/>
                  <a:gd name="T145" fmla="*/ 0 h 218"/>
                  <a:gd name="T146" fmla="*/ 251 w 251"/>
                  <a:gd name="T147" fmla="*/ 218 h 2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0" name="Freeform 307">
                <a:extLst>
                  <a:ext uri="{FF2B5EF4-FFF2-40B4-BE49-F238E27FC236}">
                    <a16:creationId xmlns:a16="http://schemas.microsoft.com/office/drawing/2014/main" xmlns="" id="{6BF89A80-EDBC-8D2A-23CE-62541E5A98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>
                  <a:gd name="T0" fmla="*/ 247 w 247"/>
                  <a:gd name="T1" fmla="*/ 117 h 216"/>
                  <a:gd name="T2" fmla="*/ 247 w 247"/>
                  <a:gd name="T3" fmla="*/ 117 h 216"/>
                  <a:gd name="T4" fmla="*/ 247 w 247"/>
                  <a:gd name="T5" fmla="*/ 117 h 216"/>
                  <a:gd name="T6" fmla="*/ 245 w 247"/>
                  <a:gd name="T7" fmla="*/ 117 h 216"/>
                  <a:gd name="T8" fmla="*/ 243 w 247"/>
                  <a:gd name="T9" fmla="*/ 117 h 216"/>
                  <a:gd name="T10" fmla="*/ 243 w 247"/>
                  <a:gd name="T11" fmla="*/ 117 h 216"/>
                  <a:gd name="T12" fmla="*/ 243 w 247"/>
                  <a:gd name="T13" fmla="*/ 117 h 216"/>
                  <a:gd name="T14" fmla="*/ 241 w 247"/>
                  <a:gd name="T15" fmla="*/ 130 h 216"/>
                  <a:gd name="T16" fmla="*/ 239 w 247"/>
                  <a:gd name="T17" fmla="*/ 142 h 216"/>
                  <a:gd name="T18" fmla="*/ 237 w 247"/>
                  <a:gd name="T19" fmla="*/ 155 h 216"/>
                  <a:gd name="T20" fmla="*/ 233 w 247"/>
                  <a:gd name="T21" fmla="*/ 165 h 216"/>
                  <a:gd name="T22" fmla="*/ 235 w 247"/>
                  <a:gd name="T23" fmla="*/ 165 h 216"/>
                  <a:gd name="T24" fmla="*/ 237 w 247"/>
                  <a:gd name="T25" fmla="*/ 165 h 216"/>
                  <a:gd name="T26" fmla="*/ 241 w 247"/>
                  <a:gd name="T27" fmla="*/ 153 h 216"/>
                  <a:gd name="T28" fmla="*/ 243 w 247"/>
                  <a:gd name="T29" fmla="*/ 142 h 216"/>
                  <a:gd name="T30" fmla="*/ 245 w 247"/>
                  <a:gd name="T31" fmla="*/ 130 h 216"/>
                  <a:gd name="T32" fmla="*/ 247 w 247"/>
                  <a:gd name="T33" fmla="*/ 117 h 216"/>
                  <a:gd name="T34" fmla="*/ 245 w 247"/>
                  <a:gd name="T35" fmla="*/ 96 h 216"/>
                  <a:gd name="T36" fmla="*/ 243 w 247"/>
                  <a:gd name="T37" fmla="*/ 89 h 216"/>
                  <a:gd name="T38" fmla="*/ 241 w 247"/>
                  <a:gd name="T39" fmla="*/ 81 h 216"/>
                  <a:gd name="T40" fmla="*/ 237 w 247"/>
                  <a:gd name="T41" fmla="*/ 79 h 216"/>
                  <a:gd name="T42" fmla="*/ 235 w 247"/>
                  <a:gd name="T43" fmla="*/ 77 h 216"/>
                  <a:gd name="T44" fmla="*/ 237 w 247"/>
                  <a:gd name="T45" fmla="*/ 85 h 216"/>
                  <a:gd name="T46" fmla="*/ 239 w 247"/>
                  <a:gd name="T47" fmla="*/ 94 h 216"/>
                  <a:gd name="T48" fmla="*/ 243 w 247"/>
                  <a:gd name="T49" fmla="*/ 94 h 216"/>
                  <a:gd name="T50" fmla="*/ 245 w 247"/>
                  <a:gd name="T51" fmla="*/ 96 h 216"/>
                  <a:gd name="T52" fmla="*/ 82 w 247"/>
                  <a:gd name="T53" fmla="*/ 0 h 216"/>
                  <a:gd name="T54" fmla="*/ 80 w 247"/>
                  <a:gd name="T55" fmla="*/ 0 h 216"/>
                  <a:gd name="T56" fmla="*/ 76 w 247"/>
                  <a:gd name="T57" fmla="*/ 2 h 216"/>
                  <a:gd name="T58" fmla="*/ 78 w 247"/>
                  <a:gd name="T59" fmla="*/ 3 h 216"/>
                  <a:gd name="T60" fmla="*/ 78 w 247"/>
                  <a:gd name="T61" fmla="*/ 3 h 216"/>
                  <a:gd name="T62" fmla="*/ 84 w 247"/>
                  <a:gd name="T63" fmla="*/ 2 h 216"/>
                  <a:gd name="T64" fmla="*/ 89 w 247"/>
                  <a:gd name="T65" fmla="*/ 2 h 216"/>
                  <a:gd name="T66" fmla="*/ 87 w 247"/>
                  <a:gd name="T67" fmla="*/ 0 h 216"/>
                  <a:gd name="T68" fmla="*/ 87 w 247"/>
                  <a:gd name="T69" fmla="*/ 0 h 216"/>
                  <a:gd name="T70" fmla="*/ 85 w 247"/>
                  <a:gd name="T71" fmla="*/ 0 h 216"/>
                  <a:gd name="T72" fmla="*/ 82 w 247"/>
                  <a:gd name="T73" fmla="*/ 0 h 216"/>
                  <a:gd name="T74" fmla="*/ 0 w 247"/>
                  <a:gd name="T75" fmla="*/ 146 h 216"/>
                  <a:gd name="T76" fmla="*/ 6 w 247"/>
                  <a:gd name="T77" fmla="*/ 166 h 216"/>
                  <a:gd name="T78" fmla="*/ 15 w 247"/>
                  <a:gd name="T79" fmla="*/ 184 h 216"/>
                  <a:gd name="T80" fmla="*/ 28 w 247"/>
                  <a:gd name="T81" fmla="*/ 201 h 216"/>
                  <a:gd name="T82" fmla="*/ 42 w 247"/>
                  <a:gd name="T83" fmla="*/ 216 h 216"/>
                  <a:gd name="T84" fmla="*/ 44 w 247"/>
                  <a:gd name="T85" fmla="*/ 214 h 216"/>
                  <a:gd name="T86" fmla="*/ 47 w 247"/>
                  <a:gd name="T87" fmla="*/ 214 h 216"/>
                  <a:gd name="T88" fmla="*/ 32 w 247"/>
                  <a:gd name="T89" fmla="*/ 199 h 216"/>
                  <a:gd name="T90" fmla="*/ 19 w 247"/>
                  <a:gd name="T91" fmla="*/ 184 h 216"/>
                  <a:gd name="T92" fmla="*/ 10 w 247"/>
                  <a:gd name="T93" fmla="*/ 165 h 216"/>
                  <a:gd name="T94" fmla="*/ 2 w 247"/>
                  <a:gd name="T95" fmla="*/ 146 h 216"/>
                  <a:gd name="T96" fmla="*/ 2 w 247"/>
                  <a:gd name="T97" fmla="*/ 146 h 216"/>
                  <a:gd name="T98" fmla="*/ 0 w 247"/>
                  <a:gd name="T99" fmla="*/ 146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7"/>
                  <a:gd name="T151" fmla="*/ 0 h 216"/>
                  <a:gd name="T152" fmla="*/ 247 w 247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1" name="Freeform 308">
                <a:extLst>
                  <a:ext uri="{FF2B5EF4-FFF2-40B4-BE49-F238E27FC236}">
                    <a16:creationId xmlns:a16="http://schemas.microsoft.com/office/drawing/2014/main" xmlns="" id="{F6E029C8-4120-AB8C-1D21-58960AE3D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>
                  <a:gd name="T0" fmla="*/ 243 w 243"/>
                  <a:gd name="T1" fmla="*/ 117 h 214"/>
                  <a:gd name="T2" fmla="*/ 243 w 243"/>
                  <a:gd name="T3" fmla="*/ 117 h 214"/>
                  <a:gd name="T4" fmla="*/ 243 w 243"/>
                  <a:gd name="T5" fmla="*/ 117 h 214"/>
                  <a:gd name="T6" fmla="*/ 241 w 243"/>
                  <a:gd name="T7" fmla="*/ 117 h 214"/>
                  <a:gd name="T8" fmla="*/ 239 w 243"/>
                  <a:gd name="T9" fmla="*/ 117 h 214"/>
                  <a:gd name="T10" fmla="*/ 239 w 243"/>
                  <a:gd name="T11" fmla="*/ 117 h 214"/>
                  <a:gd name="T12" fmla="*/ 239 w 243"/>
                  <a:gd name="T13" fmla="*/ 117 h 214"/>
                  <a:gd name="T14" fmla="*/ 237 w 243"/>
                  <a:gd name="T15" fmla="*/ 130 h 214"/>
                  <a:gd name="T16" fmla="*/ 235 w 243"/>
                  <a:gd name="T17" fmla="*/ 142 h 214"/>
                  <a:gd name="T18" fmla="*/ 233 w 243"/>
                  <a:gd name="T19" fmla="*/ 155 h 214"/>
                  <a:gd name="T20" fmla="*/ 228 w 243"/>
                  <a:gd name="T21" fmla="*/ 166 h 214"/>
                  <a:gd name="T22" fmla="*/ 231 w 243"/>
                  <a:gd name="T23" fmla="*/ 165 h 214"/>
                  <a:gd name="T24" fmla="*/ 233 w 243"/>
                  <a:gd name="T25" fmla="*/ 165 h 214"/>
                  <a:gd name="T26" fmla="*/ 237 w 243"/>
                  <a:gd name="T27" fmla="*/ 153 h 214"/>
                  <a:gd name="T28" fmla="*/ 239 w 243"/>
                  <a:gd name="T29" fmla="*/ 142 h 214"/>
                  <a:gd name="T30" fmla="*/ 241 w 243"/>
                  <a:gd name="T31" fmla="*/ 130 h 214"/>
                  <a:gd name="T32" fmla="*/ 243 w 243"/>
                  <a:gd name="T33" fmla="*/ 117 h 214"/>
                  <a:gd name="T34" fmla="*/ 241 w 243"/>
                  <a:gd name="T35" fmla="*/ 94 h 214"/>
                  <a:gd name="T36" fmla="*/ 239 w 243"/>
                  <a:gd name="T37" fmla="*/ 87 h 214"/>
                  <a:gd name="T38" fmla="*/ 235 w 243"/>
                  <a:gd name="T39" fmla="*/ 79 h 214"/>
                  <a:gd name="T40" fmla="*/ 233 w 243"/>
                  <a:gd name="T41" fmla="*/ 77 h 214"/>
                  <a:gd name="T42" fmla="*/ 231 w 243"/>
                  <a:gd name="T43" fmla="*/ 75 h 214"/>
                  <a:gd name="T44" fmla="*/ 233 w 243"/>
                  <a:gd name="T45" fmla="*/ 83 h 214"/>
                  <a:gd name="T46" fmla="*/ 235 w 243"/>
                  <a:gd name="T47" fmla="*/ 93 h 214"/>
                  <a:gd name="T48" fmla="*/ 237 w 243"/>
                  <a:gd name="T49" fmla="*/ 94 h 214"/>
                  <a:gd name="T50" fmla="*/ 241 w 243"/>
                  <a:gd name="T51" fmla="*/ 94 h 214"/>
                  <a:gd name="T52" fmla="*/ 83 w 243"/>
                  <a:gd name="T53" fmla="*/ 0 h 214"/>
                  <a:gd name="T54" fmla="*/ 80 w 243"/>
                  <a:gd name="T55" fmla="*/ 2 h 214"/>
                  <a:gd name="T56" fmla="*/ 76 w 243"/>
                  <a:gd name="T57" fmla="*/ 3 h 214"/>
                  <a:gd name="T58" fmla="*/ 76 w 243"/>
                  <a:gd name="T59" fmla="*/ 3 h 214"/>
                  <a:gd name="T60" fmla="*/ 78 w 243"/>
                  <a:gd name="T61" fmla="*/ 5 h 214"/>
                  <a:gd name="T62" fmla="*/ 83 w 243"/>
                  <a:gd name="T63" fmla="*/ 3 h 214"/>
                  <a:gd name="T64" fmla="*/ 91 w 243"/>
                  <a:gd name="T65" fmla="*/ 2 h 214"/>
                  <a:gd name="T66" fmla="*/ 87 w 243"/>
                  <a:gd name="T67" fmla="*/ 2 h 214"/>
                  <a:gd name="T68" fmla="*/ 85 w 243"/>
                  <a:gd name="T69" fmla="*/ 0 h 214"/>
                  <a:gd name="T70" fmla="*/ 85 w 243"/>
                  <a:gd name="T71" fmla="*/ 0 h 214"/>
                  <a:gd name="T72" fmla="*/ 83 w 243"/>
                  <a:gd name="T73" fmla="*/ 0 h 214"/>
                  <a:gd name="T74" fmla="*/ 0 w 243"/>
                  <a:gd name="T75" fmla="*/ 146 h 214"/>
                  <a:gd name="T76" fmla="*/ 6 w 243"/>
                  <a:gd name="T77" fmla="*/ 165 h 214"/>
                  <a:gd name="T78" fmla="*/ 15 w 243"/>
                  <a:gd name="T79" fmla="*/ 184 h 214"/>
                  <a:gd name="T80" fmla="*/ 28 w 243"/>
                  <a:gd name="T81" fmla="*/ 201 h 214"/>
                  <a:gd name="T82" fmla="*/ 42 w 243"/>
                  <a:gd name="T83" fmla="*/ 214 h 214"/>
                  <a:gd name="T84" fmla="*/ 45 w 243"/>
                  <a:gd name="T85" fmla="*/ 214 h 214"/>
                  <a:gd name="T86" fmla="*/ 47 w 243"/>
                  <a:gd name="T87" fmla="*/ 212 h 214"/>
                  <a:gd name="T88" fmla="*/ 32 w 243"/>
                  <a:gd name="T89" fmla="*/ 199 h 214"/>
                  <a:gd name="T90" fmla="*/ 19 w 243"/>
                  <a:gd name="T91" fmla="*/ 184 h 214"/>
                  <a:gd name="T92" fmla="*/ 9 w 243"/>
                  <a:gd name="T93" fmla="*/ 165 h 214"/>
                  <a:gd name="T94" fmla="*/ 2 w 243"/>
                  <a:gd name="T95" fmla="*/ 144 h 214"/>
                  <a:gd name="T96" fmla="*/ 0 w 243"/>
                  <a:gd name="T97" fmla="*/ 146 h 214"/>
                  <a:gd name="T98" fmla="*/ 0 w 243"/>
                  <a:gd name="T99" fmla="*/ 146 h 2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3"/>
                  <a:gd name="T151" fmla="*/ 0 h 214"/>
                  <a:gd name="T152" fmla="*/ 243 w 243"/>
                  <a:gd name="T153" fmla="*/ 214 h 2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2" name="Freeform 309">
                <a:extLst>
                  <a:ext uri="{FF2B5EF4-FFF2-40B4-BE49-F238E27FC236}">
                    <a16:creationId xmlns:a16="http://schemas.microsoft.com/office/drawing/2014/main" xmlns="" id="{FCDB49EB-445D-4CCE-5E14-7664C99225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>
                  <a:gd name="T0" fmla="*/ 241 w 241"/>
                  <a:gd name="T1" fmla="*/ 115 h 212"/>
                  <a:gd name="T2" fmla="*/ 241 w 241"/>
                  <a:gd name="T3" fmla="*/ 115 h 212"/>
                  <a:gd name="T4" fmla="*/ 241 w 241"/>
                  <a:gd name="T5" fmla="*/ 115 h 212"/>
                  <a:gd name="T6" fmla="*/ 239 w 241"/>
                  <a:gd name="T7" fmla="*/ 115 h 212"/>
                  <a:gd name="T8" fmla="*/ 237 w 241"/>
                  <a:gd name="T9" fmla="*/ 113 h 212"/>
                  <a:gd name="T10" fmla="*/ 237 w 241"/>
                  <a:gd name="T11" fmla="*/ 115 h 212"/>
                  <a:gd name="T12" fmla="*/ 237 w 241"/>
                  <a:gd name="T13" fmla="*/ 115 h 212"/>
                  <a:gd name="T14" fmla="*/ 235 w 241"/>
                  <a:gd name="T15" fmla="*/ 128 h 212"/>
                  <a:gd name="T16" fmla="*/ 233 w 241"/>
                  <a:gd name="T17" fmla="*/ 140 h 212"/>
                  <a:gd name="T18" fmla="*/ 231 w 241"/>
                  <a:gd name="T19" fmla="*/ 153 h 212"/>
                  <a:gd name="T20" fmla="*/ 226 w 241"/>
                  <a:gd name="T21" fmla="*/ 164 h 212"/>
                  <a:gd name="T22" fmla="*/ 228 w 241"/>
                  <a:gd name="T23" fmla="*/ 164 h 212"/>
                  <a:gd name="T24" fmla="*/ 231 w 241"/>
                  <a:gd name="T25" fmla="*/ 163 h 212"/>
                  <a:gd name="T26" fmla="*/ 235 w 241"/>
                  <a:gd name="T27" fmla="*/ 153 h 212"/>
                  <a:gd name="T28" fmla="*/ 237 w 241"/>
                  <a:gd name="T29" fmla="*/ 140 h 212"/>
                  <a:gd name="T30" fmla="*/ 239 w 241"/>
                  <a:gd name="T31" fmla="*/ 128 h 212"/>
                  <a:gd name="T32" fmla="*/ 241 w 241"/>
                  <a:gd name="T33" fmla="*/ 115 h 212"/>
                  <a:gd name="T34" fmla="*/ 237 w 241"/>
                  <a:gd name="T35" fmla="*/ 92 h 212"/>
                  <a:gd name="T36" fmla="*/ 235 w 241"/>
                  <a:gd name="T37" fmla="*/ 83 h 212"/>
                  <a:gd name="T38" fmla="*/ 233 w 241"/>
                  <a:gd name="T39" fmla="*/ 75 h 212"/>
                  <a:gd name="T40" fmla="*/ 231 w 241"/>
                  <a:gd name="T41" fmla="*/ 73 h 212"/>
                  <a:gd name="T42" fmla="*/ 228 w 241"/>
                  <a:gd name="T43" fmla="*/ 72 h 212"/>
                  <a:gd name="T44" fmla="*/ 231 w 241"/>
                  <a:gd name="T45" fmla="*/ 79 h 212"/>
                  <a:gd name="T46" fmla="*/ 233 w 241"/>
                  <a:gd name="T47" fmla="*/ 89 h 212"/>
                  <a:gd name="T48" fmla="*/ 235 w 241"/>
                  <a:gd name="T49" fmla="*/ 91 h 212"/>
                  <a:gd name="T50" fmla="*/ 237 w 241"/>
                  <a:gd name="T51" fmla="*/ 92 h 212"/>
                  <a:gd name="T52" fmla="*/ 87 w 241"/>
                  <a:gd name="T53" fmla="*/ 0 h 212"/>
                  <a:gd name="T54" fmla="*/ 82 w 241"/>
                  <a:gd name="T55" fmla="*/ 0 h 212"/>
                  <a:gd name="T56" fmla="*/ 76 w 241"/>
                  <a:gd name="T57" fmla="*/ 1 h 212"/>
                  <a:gd name="T58" fmla="*/ 78 w 241"/>
                  <a:gd name="T59" fmla="*/ 3 h 212"/>
                  <a:gd name="T60" fmla="*/ 80 w 241"/>
                  <a:gd name="T61" fmla="*/ 5 h 212"/>
                  <a:gd name="T62" fmla="*/ 87 w 241"/>
                  <a:gd name="T63" fmla="*/ 3 h 212"/>
                  <a:gd name="T64" fmla="*/ 93 w 241"/>
                  <a:gd name="T65" fmla="*/ 1 h 212"/>
                  <a:gd name="T66" fmla="*/ 91 w 241"/>
                  <a:gd name="T67" fmla="*/ 0 h 212"/>
                  <a:gd name="T68" fmla="*/ 87 w 241"/>
                  <a:gd name="T69" fmla="*/ 0 h 212"/>
                  <a:gd name="T70" fmla="*/ 0 w 241"/>
                  <a:gd name="T71" fmla="*/ 144 h 212"/>
                  <a:gd name="T72" fmla="*/ 8 w 241"/>
                  <a:gd name="T73" fmla="*/ 163 h 212"/>
                  <a:gd name="T74" fmla="*/ 17 w 241"/>
                  <a:gd name="T75" fmla="*/ 182 h 212"/>
                  <a:gd name="T76" fmla="*/ 30 w 241"/>
                  <a:gd name="T77" fmla="*/ 197 h 212"/>
                  <a:gd name="T78" fmla="*/ 45 w 241"/>
                  <a:gd name="T79" fmla="*/ 212 h 212"/>
                  <a:gd name="T80" fmla="*/ 47 w 241"/>
                  <a:gd name="T81" fmla="*/ 210 h 212"/>
                  <a:gd name="T82" fmla="*/ 49 w 241"/>
                  <a:gd name="T83" fmla="*/ 210 h 212"/>
                  <a:gd name="T84" fmla="*/ 34 w 241"/>
                  <a:gd name="T85" fmla="*/ 197 h 212"/>
                  <a:gd name="T86" fmla="*/ 21 w 241"/>
                  <a:gd name="T87" fmla="*/ 180 h 212"/>
                  <a:gd name="T88" fmla="*/ 11 w 241"/>
                  <a:gd name="T89" fmla="*/ 163 h 212"/>
                  <a:gd name="T90" fmla="*/ 4 w 241"/>
                  <a:gd name="T91" fmla="*/ 142 h 212"/>
                  <a:gd name="T92" fmla="*/ 2 w 241"/>
                  <a:gd name="T93" fmla="*/ 142 h 212"/>
                  <a:gd name="T94" fmla="*/ 0 w 241"/>
                  <a:gd name="T95" fmla="*/ 144 h 2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1"/>
                  <a:gd name="T145" fmla="*/ 0 h 212"/>
                  <a:gd name="T146" fmla="*/ 241 w 241"/>
                  <a:gd name="T147" fmla="*/ 212 h 2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3" name="Freeform 310">
                <a:extLst>
                  <a:ext uri="{FF2B5EF4-FFF2-40B4-BE49-F238E27FC236}">
                    <a16:creationId xmlns:a16="http://schemas.microsoft.com/office/drawing/2014/main" xmlns="" id="{DF72345A-E3CA-1971-F091-266F5DB100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>
                  <a:gd name="T0" fmla="*/ 237 w 237"/>
                  <a:gd name="T1" fmla="*/ 115 h 210"/>
                  <a:gd name="T2" fmla="*/ 237 w 237"/>
                  <a:gd name="T3" fmla="*/ 115 h 210"/>
                  <a:gd name="T4" fmla="*/ 237 w 237"/>
                  <a:gd name="T5" fmla="*/ 115 h 210"/>
                  <a:gd name="T6" fmla="*/ 235 w 237"/>
                  <a:gd name="T7" fmla="*/ 113 h 210"/>
                  <a:gd name="T8" fmla="*/ 233 w 237"/>
                  <a:gd name="T9" fmla="*/ 113 h 210"/>
                  <a:gd name="T10" fmla="*/ 233 w 237"/>
                  <a:gd name="T11" fmla="*/ 115 h 210"/>
                  <a:gd name="T12" fmla="*/ 233 w 237"/>
                  <a:gd name="T13" fmla="*/ 115 h 210"/>
                  <a:gd name="T14" fmla="*/ 231 w 237"/>
                  <a:gd name="T15" fmla="*/ 128 h 210"/>
                  <a:gd name="T16" fmla="*/ 229 w 237"/>
                  <a:gd name="T17" fmla="*/ 140 h 210"/>
                  <a:gd name="T18" fmla="*/ 227 w 237"/>
                  <a:gd name="T19" fmla="*/ 153 h 210"/>
                  <a:gd name="T20" fmla="*/ 222 w 237"/>
                  <a:gd name="T21" fmla="*/ 164 h 210"/>
                  <a:gd name="T22" fmla="*/ 224 w 237"/>
                  <a:gd name="T23" fmla="*/ 164 h 210"/>
                  <a:gd name="T24" fmla="*/ 226 w 237"/>
                  <a:gd name="T25" fmla="*/ 164 h 210"/>
                  <a:gd name="T26" fmla="*/ 231 w 237"/>
                  <a:gd name="T27" fmla="*/ 153 h 210"/>
                  <a:gd name="T28" fmla="*/ 233 w 237"/>
                  <a:gd name="T29" fmla="*/ 140 h 210"/>
                  <a:gd name="T30" fmla="*/ 235 w 237"/>
                  <a:gd name="T31" fmla="*/ 128 h 210"/>
                  <a:gd name="T32" fmla="*/ 237 w 237"/>
                  <a:gd name="T33" fmla="*/ 115 h 210"/>
                  <a:gd name="T34" fmla="*/ 233 w 237"/>
                  <a:gd name="T35" fmla="*/ 91 h 210"/>
                  <a:gd name="T36" fmla="*/ 231 w 237"/>
                  <a:gd name="T37" fmla="*/ 81 h 210"/>
                  <a:gd name="T38" fmla="*/ 229 w 237"/>
                  <a:gd name="T39" fmla="*/ 73 h 210"/>
                  <a:gd name="T40" fmla="*/ 226 w 237"/>
                  <a:gd name="T41" fmla="*/ 72 h 210"/>
                  <a:gd name="T42" fmla="*/ 224 w 237"/>
                  <a:gd name="T43" fmla="*/ 70 h 210"/>
                  <a:gd name="T44" fmla="*/ 226 w 237"/>
                  <a:gd name="T45" fmla="*/ 77 h 210"/>
                  <a:gd name="T46" fmla="*/ 229 w 237"/>
                  <a:gd name="T47" fmla="*/ 87 h 210"/>
                  <a:gd name="T48" fmla="*/ 231 w 237"/>
                  <a:gd name="T49" fmla="*/ 89 h 210"/>
                  <a:gd name="T50" fmla="*/ 233 w 237"/>
                  <a:gd name="T51" fmla="*/ 91 h 210"/>
                  <a:gd name="T52" fmla="*/ 89 w 237"/>
                  <a:gd name="T53" fmla="*/ 0 h 210"/>
                  <a:gd name="T54" fmla="*/ 81 w 237"/>
                  <a:gd name="T55" fmla="*/ 1 h 210"/>
                  <a:gd name="T56" fmla="*/ 76 w 237"/>
                  <a:gd name="T57" fmla="*/ 3 h 210"/>
                  <a:gd name="T58" fmla="*/ 78 w 237"/>
                  <a:gd name="T59" fmla="*/ 5 h 210"/>
                  <a:gd name="T60" fmla="*/ 80 w 237"/>
                  <a:gd name="T61" fmla="*/ 7 h 210"/>
                  <a:gd name="T62" fmla="*/ 87 w 237"/>
                  <a:gd name="T63" fmla="*/ 3 h 210"/>
                  <a:gd name="T64" fmla="*/ 95 w 237"/>
                  <a:gd name="T65" fmla="*/ 1 h 210"/>
                  <a:gd name="T66" fmla="*/ 91 w 237"/>
                  <a:gd name="T67" fmla="*/ 1 h 210"/>
                  <a:gd name="T68" fmla="*/ 89 w 237"/>
                  <a:gd name="T69" fmla="*/ 0 h 210"/>
                  <a:gd name="T70" fmla="*/ 0 w 237"/>
                  <a:gd name="T71" fmla="*/ 142 h 210"/>
                  <a:gd name="T72" fmla="*/ 7 w 237"/>
                  <a:gd name="T73" fmla="*/ 163 h 210"/>
                  <a:gd name="T74" fmla="*/ 17 w 237"/>
                  <a:gd name="T75" fmla="*/ 182 h 210"/>
                  <a:gd name="T76" fmla="*/ 30 w 237"/>
                  <a:gd name="T77" fmla="*/ 197 h 210"/>
                  <a:gd name="T78" fmla="*/ 45 w 237"/>
                  <a:gd name="T79" fmla="*/ 210 h 210"/>
                  <a:gd name="T80" fmla="*/ 47 w 237"/>
                  <a:gd name="T81" fmla="*/ 210 h 210"/>
                  <a:gd name="T82" fmla="*/ 49 w 237"/>
                  <a:gd name="T83" fmla="*/ 208 h 210"/>
                  <a:gd name="T84" fmla="*/ 34 w 237"/>
                  <a:gd name="T85" fmla="*/ 195 h 210"/>
                  <a:gd name="T86" fmla="*/ 21 w 237"/>
                  <a:gd name="T87" fmla="*/ 180 h 210"/>
                  <a:gd name="T88" fmla="*/ 11 w 237"/>
                  <a:gd name="T89" fmla="*/ 161 h 210"/>
                  <a:gd name="T90" fmla="*/ 4 w 237"/>
                  <a:gd name="T91" fmla="*/ 142 h 210"/>
                  <a:gd name="T92" fmla="*/ 2 w 237"/>
                  <a:gd name="T93" fmla="*/ 142 h 210"/>
                  <a:gd name="T94" fmla="*/ 0 w 237"/>
                  <a:gd name="T95" fmla="*/ 142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7"/>
                  <a:gd name="T145" fmla="*/ 0 h 210"/>
                  <a:gd name="T146" fmla="*/ 237 w 23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4" name="Freeform 311">
                <a:extLst>
                  <a:ext uri="{FF2B5EF4-FFF2-40B4-BE49-F238E27FC236}">
                    <a16:creationId xmlns:a16="http://schemas.microsoft.com/office/drawing/2014/main" xmlns="" id="{5B29C27D-0916-2E0A-99FD-2B28CC9C51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>
                  <a:gd name="T0" fmla="*/ 233 w 233"/>
                  <a:gd name="T1" fmla="*/ 114 h 209"/>
                  <a:gd name="T2" fmla="*/ 233 w 233"/>
                  <a:gd name="T3" fmla="*/ 114 h 209"/>
                  <a:gd name="T4" fmla="*/ 233 w 233"/>
                  <a:gd name="T5" fmla="*/ 112 h 209"/>
                  <a:gd name="T6" fmla="*/ 231 w 233"/>
                  <a:gd name="T7" fmla="*/ 112 h 209"/>
                  <a:gd name="T8" fmla="*/ 229 w 233"/>
                  <a:gd name="T9" fmla="*/ 112 h 209"/>
                  <a:gd name="T10" fmla="*/ 229 w 233"/>
                  <a:gd name="T11" fmla="*/ 114 h 209"/>
                  <a:gd name="T12" fmla="*/ 229 w 233"/>
                  <a:gd name="T13" fmla="*/ 114 h 209"/>
                  <a:gd name="T14" fmla="*/ 227 w 233"/>
                  <a:gd name="T15" fmla="*/ 127 h 209"/>
                  <a:gd name="T16" fmla="*/ 225 w 233"/>
                  <a:gd name="T17" fmla="*/ 139 h 209"/>
                  <a:gd name="T18" fmla="*/ 222 w 233"/>
                  <a:gd name="T19" fmla="*/ 152 h 209"/>
                  <a:gd name="T20" fmla="*/ 218 w 233"/>
                  <a:gd name="T21" fmla="*/ 163 h 209"/>
                  <a:gd name="T22" fmla="*/ 220 w 233"/>
                  <a:gd name="T23" fmla="*/ 163 h 209"/>
                  <a:gd name="T24" fmla="*/ 222 w 233"/>
                  <a:gd name="T25" fmla="*/ 163 h 209"/>
                  <a:gd name="T26" fmla="*/ 227 w 233"/>
                  <a:gd name="T27" fmla="*/ 152 h 209"/>
                  <a:gd name="T28" fmla="*/ 229 w 233"/>
                  <a:gd name="T29" fmla="*/ 139 h 209"/>
                  <a:gd name="T30" fmla="*/ 231 w 233"/>
                  <a:gd name="T31" fmla="*/ 127 h 209"/>
                  <a:gd name="T32" fmla="*/ 233 w 233"/>
                  <a:gd name="T33" fmla="*/ 114 h 209"/>
                  <a:gd name="T34" fmla="*/ 229 w 233"/>
                  <a:gd name="T35" fmla="*/ 88 h 209"/>
                  <a:gd name="T36" fmla="*/ 227 w 233"/>
                  <a:gd name="T37" fmla="*/ 78 h 209"/>
                  <a:gd name="T38" fmla="*/ 224 w 233"/>
                  <a:gd name="T39" fmla="*/ 71 h 209"/>
                  <a:gd name="T40" fmla="*/ 220 w 233"/>
                  <a:gd name="T41" fmla="*/ 69 h 209"/>
                  <a:gd name="T42" fmla="*/ 218 w 233"/>
                  <a:gd name="T43" fmla="*/ 67 h 209"/>
                  <a:gd name="T44" fmla="*/ 222 w 233"/>
                  <a:gd name="T45" fmla="*/ 74 h 209"/>
                  <a:gd name="T46" fmla="*/ 225 w 233"/>
                  <a:gd name="T47" fmla="*/ 84 h 209"/>
                  <a:gd name="T48" fmla="*/ 227 w 233"/>
                  <a:gd name="T49" fmla="*/ 86 h 209"/>
                  <a:gd name="T50" fmla="*/ 229 w 233"/>
                  <a:gd name="T51" fmla="*/ 88 h 209"/>
                  <a:gd name="T52" fmla="*/ 89 w 233"/>
                  <a:gd name="T53" fmla="*/ 0 h 209"/>
                  <a:gd name="T54" fmla="*/ 83 w 233"/>
                  <a:gd name="T55" fmla="*/ 2 h 209"/>
                  <a:gd name="T56" fmla="*/ 76 w 233"/>
                  <a:gd name="T57" fmla="*/ 4 h 209"/>
                  <a:gd name="T58" fmla="*/ 78 w 233"/>
                  <a:gd name="T59" fmla="*/ 6 h 209"/>
                  <a:gd name="T60" fmla="*/ 79 w 233"/>
                  <a:gd name="T61" fmla="*/ 6 h 209"/>
                  <a:gd name="T62" fmla="*/ 89 w 233"/>
                  <a:gd name="T63" fmla="*/ 4 h 209"/>
                  <a:gd name="T64" fmla="*/ 96 w 233"/>
                  <a:gd name="T65" fmla="*/ 2 h 209"/>
                  <a:gd name="T66" fmla="*/ 93 w 233"/>
                  <a:gd name="T67" fmla="*/ 0 h 209"/>
                  <a:gd name="T68" fmla="*/ 89 w 233"/>
                  <a:gd name="T69" fmla="*/ 0 h 209"/>
                  <a:gd name="T70" fmla="*/ 0 w 233"/>
                  <a:gd name="T71" fmla="*/ 141 h 209"/>
                  <a:gd name="T72" fmla="*/ 7 w 233"/>
                  <a:gd name="T73" fmla="*/ 162 h 209"/>
                  <a:gd name="T74" fmla="*/ 17 w 233"/>
                  <a:gd name="T75" fmla="*/ 179 h 209"/>
                  <a:gd name="T76" fmla="*/ 30 w 233"/>
                  <a:gd name="T77" fmla="*/ 196 h 209"/>
                  <a:gd name="T78" fmla="*/ 45 w 233"/>
                  <a:gd name="T79" fmla="*/ 209 h 209"/>
                  <a:gd name="T80" fmla="*/ 47 w 233"/>
                  <a:gd name="T81" fmla="*/ 207 h 209"/>
                  <a:gd name="T82" fmla="*/ 49 w 233"/>
                  <a:gd name="T83" fmla="*/ 207 h 209"/>
                  <a:gd name="T84" fmla="*/ 34 w 233"/>
                  <a:gd name="T85" fmla="*/ 194 h 209"/>
                  <a:gd name="T86" fmla="*/ 21 w 233"/>
                  <a:gd name="T87" fmla="*/ 179 h 209"/>
                  <a:gd name="T88" fmla="*/ 11 w 233"/>
                  <a:gd name="T89" fmla="*/ 160 h 209"/>
                  <a:gd name="T90" fmla="*/ 4 w 233"/>
                  <a:gd name="T91" fmla="*/ 141 h 209"/>
                  <a:gd name="T92" fmla="*/ 2 w 233"/>
                  <a:gd name="T93" fmla="*/ 141 h 209"/>
                  <a:gd name="T94" fmla="*/ 0 w 233"/>
                  <a:gd name="T95" fmla="*/ 141 h 2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3"/>
                  <a:gd name="T145" fmla="*/ 0 h 209"/>
                  <a:gd name="T146" fmla="*/ 233 w 233"/>
                  <a:gd name="T147" fmla="*/ 209 h 2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5" name="Freeform 312">
                <a:extLst>
                  <a:ext uri="{FF2B5EF4-FFF2-40B4-BE49-F238E27FC236}">
                    <a16:creationId xmlns:a16="http://schemas.microsoft.com/office/drawing/2014/main" xmlns="" id="{2F5B5392-4267-43E2-0DDD-267F19BF0E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>
                  <a:gd name="T0" fmla="*/ 229 w 229"/>
                  <a:gd name="T1" fmla="*/ 114 h 207"/>
                  <a:gd name="T2" fmla="*/ 229 w 229"/>
                  <a:gd name="T3" fmla="*/ 114 h 207"/>
                  <a:gd name="T4" fmla="*/ 229 w 229"/>
                  <a:gd name="T5" fmla="*/ 112 h 207"/>
                  <a:gd name="T6" fmla="*/ 227 w 229"/>
                  <a:gd name="T7" fmla="*/ 112 h 207"/>
                  <a:gd name="T8" fmla="*/ 225 w 229"/>
                  <a:gd name="T9" fmla="*/ 112 h 207"/>
                  <a:gd name="T10" fmla="*/ 225 w 229"/>
                  <a:gd name="T11" fmla="*/ 114 h 207"/>
                  <a:gd name="T12" fmla="*/ 225 w 229"/>
                  <a:gd name="T13" fmla="*/ 114 h 207"/>
                  <a:gd name="T14" fmla="*/ 223 w 229"/>
                  <a:gd name="T15" fmla="*/ 127 h 207"/>
                  <a:gd name="T16" fmla="*/ 222 w 229"/>
                  <a:gd name="T17" fmla="*/ 141 h 207"/>
                  <a:gd name="T18" fmla="*/ 218 w 229"/>
                  <a:gd name="T19" fmla="*/ 152 h 207"/>
                  <a:gd name="T20" fmla="*/ 214 w 229"/>
                  <a:gd name="T21" fmla="*/ 163 h 207"/>
                  <a:gd name="T22" fmla="*/ 214 w 229"/>
                  <a:gd name="T23" fmla="*/ 163 h 207"/>
                  <a:gd name="T24" fmla="*/ 216 w 229"/>
                  <a:gd name="T25" fmla="*/ 163 h 207"/>
                  <a:gd name="T26" fmla="*/ 218 w 229"/>
                  <a:gd name="T27" fmla="*/ 163 h 207"/>
                  <a:gd name="T28" fmla="*/ 218 w 229"/>
                  <a:gd name="T29" fmla="*/ 163 h 207"/>
                  <a:gd name="T30" fmla="*/ 223 w 229"/>
                  <a:gd name="T31" fmla="*/ 152 h 207"/>
                  <a:gd name="T32" fmla="*/ 225 w 229"/>
                  <a:gd name="T33" fmla="*/ 139 h 207"/>
                  <a:gd name="T34" fmla="*/ 227 w 229"/>
                  <a:gd name="T35" fmla="*/ 127 h 207"/>
                  <a:gd name="T36" fmla="*/ 229 w 229"/>
                  <a:gd name="T37" fmla="*/ 114 h 207"/>
                  <a:gd name="T38" fmla="*/ 225 w 229"/>
                  <a:gd name="T39" fmla="*/ 86 h 207"/>
                  <a:gd name="T40" fmla="*/ 222 w 229"/>
                  <a:gd name="T41" fmla="*/ 76 h 207"/>
                  <a:gd name="T42" fmla="*/ 220 w 229"/>
                  <a:gd name="T43" fmla="*/ 69 h 207"/>
                  <a:gd name="T44" fmla="*/ 216 w 229"/>
                  <a:gd name="T45" fmla="*/ 65 h 207"/>
                  <a:gd name="T46" fmla="*/ 212 w 229"/>
                  <a:gd name="T47" fmla="*/ 63 h 207"/>
                  <a:gd name="T48" fmla="*/ 216 w 229"/>
                  <a:gd name="T49" fmla="*/ 72 h 207"/>
                  <a:gd name="T50" fmla="*/ 220 w 229"/>
                  <a:gd name="T51" fmla="*/ 84 h 207"/>
                  <a:gd name="T52" fmla="*/ 223 w 229"/>
                  <a:gd name="T53" fmla="*/ 84 h 207"/>
                  <a:gd name="T54" fmla="*/ 225 w 229"/>
                  <a:gd name="T55" fmla="*/ 86 h 207"/>
                  <a:gd name="T56" fmla="*/ 91 w 229"/>
                  <a:gd name="T57" fmla="*/ 0 h 207"/>
                  <a:gd name="T58" fmla="*/ 83 w 229"/>
                  <a:gd name="T59" fmla="*/ 2 h 207"/>
                  <a:gd name="T60" fmla="*/ 76 w 229"/>
                  <a:gd name="T61" fmla="*/ 6 h 207"/>
                  <a:gd name="T62" fmla="*/ 77 w 229"/>
                  <a:gd name="T63" fmla="*/ 6 h 207"/>
                  <a:gd name="T64" fmla="*/ 79 w 229"/>
                  <a:gd name="T65" fmla="*/ 8 h 207"/>
                  <a:gd name="T66" fmla="*/ 89 w 229"/>
                  <a:gd name="T67" fmla="*/ 6 h 207"/>
                  <a:gd name="T68" fmla="*/ 98 w 229"/>
                  <a:gd name="T69" fmla="*/ 4 h 207"/>
                  <a:gd name="T70" fmla="*/ 94 w 229"/>
                  <a:gd name="T71" fmla="*/ 2 h 207"/>
                  <a:gd name="T72" fmla="*/ 91 w 229"/>
                  <a:gd name="T73" fmla="*/ 0 h 207"/>
                  <a:gd name="T74" fmla="*/ 0 w 229"/>
                  <a:gd name="T75" fmla="*/ 141 h 207"/>
                  <a:gd name="T76" fmla="*/ 7 w 229"/>
                  <a:gd name="T77" fmla="*/ 160 h 207"/>
                  <a:gd name="T78" fmla="*/ 17 w 229"/>
                  <a:gd name="T79" fmla="*/ 179 h 207"/>
                  <a:gd name="T80" fmla="*/ 30 w 229"/>
                  <a:gd name="T81" fmla="*/ 194 h 207"/>
                  <a:gd name="T82" fmla="*/ 45 w 229"/>
                  <a:gd name="T83" fmla="*/ 207 h 207"/>
                  <a:gd name="T84" fmla="*/ 47 w 229"/>
                  <a:gd name="T85" fmla="*/ 207 h 207"/>
                  <a:gd name="T86" fmla="*/ 49 w 229"/>
                  <a:gd name="T87" fmla="*/ 207 h 207"/>
                  <a:gd name="T88" fmla="*/ 34 w 229"/>
                  <a:gd name="T89" fmla="*/ 194 h 207"/>
                  <a:gd name="T90" fmla="*/ 20 w 229"/>
                  <a:gd name="T91" fmla="*/ 177 h 207"/>
                  <a:gd name="T92" fmla="*/ 15 w 229"/>
                  <a:gd name="T93" fmla="*/ 169 h 207"/>
                  <a:gd name="T94" fmla="*/ 11 w 229"/>
                  <a:gd name="T95" fmla="*/ 160 h 207"/>
                  <a:gd name="T96" fmla="*/ 7 w 229"/>
                  <a:gd name="T97" fmla="*/ 150 h 207"/>
                  <a:gd name="T98" fmla="*/ 3 w 229"/>
                  <a:gd name="T99" fmla="*/ 139 h 207"/>
                  <a:gd name="T100" fmla="*/ 2 w 229"/>
                  <a:gd name="T101" fmla="*/ 141 h 207"/>
                  <a:gd name="T102" fmla="*/ 0 w 229"/>
                  <a:gd name="T103" fmla="*/ 141 h 2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9"/>
                  <a:gd name="T157" fmla="*/ 0 h 207"/>
                  <a:gd name="T158" fmla="*/ 229 w 229"/>
                  <a:gd name="T159" fmla="*/ 207 h 2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6" name="Freeform 313">
                <a:extLst>
                  <a:ext uri="{FF2B5EF4-FFF2-40B4-BE49-F238E27FC236}">
                    <a16:creationId xmlns:a16="http://schemas.microsoft.com/office/drawing/2014/main" xmlns="" id="{825A3BFB-46E3-FA7E-BA5A-833A8287F6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>
                  <a:gd name="T0" fmla="*/ 225 w 225"/>
                  <a:gd name="T1" fmla="*/ 112 h 205"/>
                  <a:gd name="T2" fmla="*/ 225 w 225"/>
                  <a:gd name="T3" fmla="*/ 112 h 205"/>
                  <a:gd name="T4" fmla="*/ 225 w 225"/>
                  <a:gd name="T5" fmla="*/ 110 h 205"/>
                  <a:gd name="T6" fmla="*/ 223 w 225"/>
                  <a:gd name="T7" fmla="*/ 110 h 205"/>
                  <a:gd name="T8" fmla="*/ 221 w 225"/>
                  <a:gd name="T9" fmla="*/ 110 h 205"/>
                  <a:gd name="T10" fmla="*/ 221 w 225"/>
                  <a:gd name="T11" fmla="*/ 112 h 205"/>
                  <a:gd name="T12" fmla="*/ 221 w 225"/>
                  <a:gd name="T13" fmla="*/ 112 h 205"/>
                  <a:gd name="T14" fmla="*/ 220 w 225"/>
                  <a:gd name="T15" fmla="*/ 125 h 205"/>
                  <a:gd name="T16" fmla="*/ 218 w 225"/>
                  <a:gd name="T17" fmla="*/ 139 h 205"/>
                  <a:gd name="T18" fmla="*/ 214 w 225"/>
                  <a:gd name="T19" fmla="*/ 150 h 205"/>
                  <a:gd name="T20" fmla="*/ 210 w 225"/>
                  <a:gd name="T21" fmla="*/ 161 h 205"/>
                  <a:gd name="T22" fmla="*/ 212 w 225"/>
                  <a:gd name="T23" fmla="*/ 161 h 205"/>
                  <a:gd name="T24" fmla="*/ 214 w 225"/>
                  <a:gd name="T25" fmla="*/ 161 h 205"/>
                  <a:gd name="T26" fmla="*/ 214 w 225"/>
                  <a:gd name="T27" fmla="*/ 161 h 205"/>
                  <a:gd name="T28" fmla="*/ 214 w 225"/>
                  <a:gd name="T29" fmla="*/ 161 h 205"/>
                  <a:gd name="T30" fmla="*/ 218 w 225"/>
                  <a:gd name="T31" fmla="*/ 150 h 205"/>
                  <a:gd name="T32" fmla="*/ 221 w 225"/>
                  <a:gd name="T33" fmla="*/ 137 h 205"/>
                  <a:gd name="T34" fmla="*/ 223 w 225"/>
                  <a:gd name="T35" fmla="*/ 125 h 205"/>
                  <a:gd name="T36" fmla="*/ 225 w 225"/>
                  <a:gd name="T37" fmla="*/ 112 h 205"/>
                  <a:gd name="T38" fmla="*/ 221 w 225"/>
                  <a:gd name="T39" fmla="*/ 82 h 205"/>
                  <a:gd name="T40" fmla="*/ 218 w 225"/>
                  <a:gd name="T41" fmla="*/ 72 h 205"/>
                  <a:gd name="T42" fmla="*/ 214 w 225"/>
                  <a:gd name="T43" fmla="*/ 65 h 205"/>
                  <a:gd name="T44" fmla="*/ 210 w 225"/>
                  <a:gd name="T45" fmla="*/ 61 h 205"/>
                  <a:gd name="T46" fmla="*/ 206 w 225"/>
                  <a:gd name="T47" fmla="*/ 59 h 205"/>
                  <a:gd name="T48" fmla="*/ 212 w 225"/>
                  <a:gd name="T49" fmla="*/ 69 h 205"/>
                  <a:gd name="T50" fmla="*/ 216 w 225"/>
                  <a:gd name="T51" fmla="*/ 80 h 205"/>
                  <a:gd name="T52" fmla="*/ 218 w 225"/>
                  <a:gd name="T53" fmla="*/ 82 h 205"/>
                  <a:gd name="T54" fmla="*/ 221 w 225"/>
                  <a:gd name="T55" fmla="*/ 82 h 205"/>
                  <a:gd name="T56" fmla="*/ 92 w 225"/>
                  <a:gd name="T57" fmla="*/ 0 h 205"/>
                  <a:gd name="T58" fmla="*/ 85 w 225"/>
                  <a:gd name="T59" fmla="*/ 2 h 205"/>
                  <a:gd name="T60" fmla="*/ 75 w 225"/>
                  <a:gd name="T61" fmla="*/ 4 h 205"/>
                  <a:gd name="T62" fmla="*/ 77 w 225"/>
                  <a:gd name="T63" fmla="*/ 6 h 205"/>
                  <a:gd name="T64" fmla="*/ 79 w 225"/>
                  <a:gd name="T65" fmla="*/ 8 h 205"/>
                  <a:gd name="T66" fmla="*/ 89 w 225"/>
                  <a:gd name="T67" fmla="*/ 4 h 205"/>
                  <a:gd name="T68" fmla="*/ 100 w 225"/>
                  <a:gd name="T69" fmla="*/ 4 h 205"/>
                  <a:gd name="T70" fmla="*/ 96 w 225"/>
                  <a:gd name="T71" fmla="*/ 2 h 205"/>
                  <a:gd name="T72" fmla="*/ 92 w 225"/>
                  <a:gd name="T73" fmla="*/ 0 h 205"/>
                  <a:gd name="T74" fmla="*/ 0 w 225"/>
                  <a:gd name="T75" fmla="*/ 139 h 205"/>
                  <a:gd name="T76" fmla="*/ 7 w 225"/>
                  <a:gd name="T77" fmla="*/ 158 h 205"/>
                  <a:gd name="T78" fmla="*/ 17 w 225"/>
                  <a:gd name="T79" fmla="*/ 177 h 205"/>
                  <a:gd name="T80" fmla="*/ 30 w 225"/>
                  <a:gd name="T81" fmla="*/ 192 h 205"/>
                  <a:gd name="T82" fmla="*/ 45 w 225"/>
                  <a:gd name="T83" fmla="*/ 205 h 205"/>
                  <a:gd name="T84" fmla="*/ 47 w 225"/>
                  <a:gd name="T85" fmla="*/ 205 h 205"/>
                  <a:gd name="T86" fmla="*/ 49 w 225"/>
                  <a:gd name="T87" fmla="*/ 203 h 205"/>
                  <a:gd name="T88" fmla="*/ 34 w 225"/>
                  <a:gd name="T89" fmla="*/ 190 h 205"/>
                  <a:gd name="T90" fmla="*/ 20 w 225"/>
                  <a:gd name="T91" fmla="*/ 175 h 205"/>
                  <a:gd name="T92" fmla="*/ 15 w 225"/>
                  <a:gd name="T93" fmla="*/ 165 h 205"/>
                  <a:gd name="T94" fmla="*/ 11 w 225"/>
                  <a:gd name="T95" fmla="*/ 158 h 205"/>
                  <a:gd name="T96" fmla="*/ 7 w 225"/>
                  <a:gd name="T97" fmla="*/ 148 h 205"/>
                  <a:gd name="T98" fmla="*/ 3 w 225"/>
                  <a:gd name="T99" fmla="*/ 137 h 205"/>
                  <a:gd name="T100" fmla="*/ 1 w 225"/>
                  <a:gd name="T101" fmla="*/ 137 h 205"/>
                  <a:gd name="T102" fmla="*/ 0 w 225"/>
                  <a:gd name="T103" fmla="*/ 139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5"/>
                  <a:gd name="T157" fmla="*/ 0 h 205"/>
                  <a:gd name="T158" fmla="*/ 225 w 225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7" name="Freeform 314">
                <a:extLst>
                  <a:ext uri="{FF2B5EF4-FFF2-40B4-BE49-F238E27FC236}">
                    <a16:creationId xmlns:a16="http://schemas.microsoft.com/office/drawing/2014/main" xmlns="" id="{E932CA6C-51AD-9C5D-559A-E550BE0F79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>
                  <a:gd name="T0" fmla="*/ 222 w 222"/>
                  <a:gd name="T1" fmla="*/ 110 h 203"/>
                  <a:gd name="T2" fmla="*/ 222 w 222"/>
                  <a:gd name="T3" fmla="*/ 110 h 203"/>
                  <a:gd name="T4" fmla="*/ 222 w 222"/>
                  <a:gd name="T5" fmla="*/ 108 h 203"/>
                  <a:gd name="T6" fmla="*/ 220 w 222"/>
                  <a:gd name="T7" fmla="*/ 108 h 203"/>
                  <a:gd name="T8" fmla="*/ 219 w 222"/>
                  <a:gd name="T9" fmla="*/ 108 h 203"/>
                  <a:gd name="T10" fmla="*/ 219 w 222"/>
                  <a:gd name="T11" fmla="*/ 110 h 203"/>
                  <a:gd name="T12" fmla="*/ 219 w 222"/>
                  <a:gd name="T13" fmla="*/ 110 h 203"/>
                  <a:gd name="T14" fmla="*/ 217 w 222"/>
                  <a:gd name="T15" fmla="*/ 123 h 203"/>
                  <a:gd name="T16" fmla="*/ 215 w 222"/>
                  <a:gd name="T17" fmla="*/ 137 h 203"/>
                  <a:gd name="T18" fmla="*/ 211 w 222"/>
                  <a:gd name="T19" fmla="*/ 148 h 203"/>
                  <a:gd name="T20" fmla="*/ 207 w 222"/>
                  <a:gd name="T21" fmla="*/ 159 h 203"/>
                  <a:gd name="T22" fmla="*/ 209 w 222"/>
                  <a:gd name="T23" fmla="*/ 159 h 203"/>
                  <a:gd name="T24" fmla="*/ 211 w 222"/>
                  <a:gd name="T25" fmla="*/ 159 h 203"/>
                  <a:gd name="T26" fmla="*/ 215 w 222"/>
                  <a:gd name="T27" fmla="*/ 148 h 203"/>
                  <a:gd name="T28" fmla="*/ 219 w 222"/>
                  <a:gd name="T29" fmla="*/ 137 h 203"/>
                  <a:gd name="T30" fmla="*/ 220 w 222"/>
                  <a:gd name="T31" fmla="*/ 123 h 203"/>
                  <a:gd name="T32" fmla="*/ 222 w 222"/>
                  <a:gd name="T33" fmla="*/ 110 h 203"/>
                  <a:gd name="T34" fmla="*/ 217 w 222"/>
                  <a:gd name="T35" fmla="*/ 80 h 203"/>
                  <a:gd name="T36" fmla="*/ 213 w 222"/>
                  <a:gd name="T37" fmla="*/ 68 h 203"/>
                  <a:gd name="T38" fmla="*/ 209 w 222"/>
                  <a:gd name="T39" fmla="*/ 59 h 203"/>
                  <a:gd name="T40" fmla="*/ 205 w 222"/>
                  <a:gd name="T41" fmla="*/ 57 h 203"/>
                  <a:gd name="T42" fmla="*/ 203 w 222"/>
                  <a:gd name="T43" fmla="*/ 55 h 203"/>
                  <a:gd name="T44" fmla="*/ 207 w 222"/>
                  <a:gd name="T45" fmla="*/ 65 h 203"/>
                  <a:gd name="T46" fmla="*/ 213 w 222"/>
                  <a:gd name="T47" fmla="*/ 76 h 203"/>
                  <a:gd name="T48" fmla="*/ 215 w 222"/>
                  <a:gd name="T49" fmla="*/ 78 h 203"/>
                  <a:gd name="T50" fmla="*/ 217 w 222"/>
                  <a:gd name="T51" fmla="*/ 80 h 203"/>
                  <a:gd name="T52" fmla="*/ 95 w 222"/>
                  <a:gd name="T53" fmla="*/ 0 h 203"/>
                  <a:gd name="T54" fmla="*/ 86 w 222"/>
                  <a:gd name="T55" fmla="*/ 2 h 203"/>
                  <a:gd name="T56" fmla="*/ 76 w 222"/>
                  <a:gd name="T57" fmla="*/ 4 h 203"/>
                  <a:gd name="T58" fmla="*/ 78 w 222"/>
                  <a:gd name="T59" fmla="*/ 6 h 203"/>
                  <a:gd name="T60" fmla="*/ 80 w 222"/>
                  <a:gd name="T61" fmla="*/ 8 h 203"/>
                  <a:gd name="T62" fmla="*/ 91 w 222"/>
                  <a:gd name="T63" fmla="*/ 4 h 203"/>
                  <a:gd name="T64" fmla="*/ 103 w 222"/>
                  <a:gd name="T65" fmla="*/ 2 h 203"/>
                  <a:gd name="T66" fmla="*/ 99 w 222"/>
                  <a:gd name="T67" fmla="*/ 2 h 203"/>
                  <a:gd name="T68" fmla="*/ 95 w 222"/>
                  <a:gd name="T69" fmla="*/ 0 h 203"/>
                  <a:gd name="T70" fmla="*/ 0 w 222"/>
                  <a:gd name="T71" fmla="*/ 135 h 203"/>
                  <a:gd name="T72" fmla="*/ 4 w 222"/>
                  <a:gd name="T73" fmla="*/ 146 h 203"/>
                  <a:gd name="T74" fmla="*/ 8 w 222"/>
                  <a:gd name="T75" fmla="*/ 156 h 203"/>
                  <a:gd name="T76" fmla="*/ 12 w 222"/>
                  <a:gd name="T77" fmla="*/ 165 h 203"/>
                  <a:gd name="T78" fmla="*/ 17 w 222"/>
                  <a:gd name="T79" fmla="*/ 173 h 203"/>
                  <a:gd name="T80" fmla="*/ 31 w 222"/>
                  <a:gd name="T81" fmla="*/ 190 h 203"/>
                  <a:gd name="T82" fmla="*/ 46 w 222"/>
                  <a:gd name="T83" fmla="*/ 203 h 203"/>
                  <a:gd name="T84" fmla="*/ 48 w 222"/>
                  <a:gd name="T85" fmla="*/ 201 h 203"/>
                  <a:gd name="T86" fmla="*/ 50 w 222"/>
                  <a:gd name="T87" fmla="*/ 201 h 203"/>
                  <a:gd name="T88" fmla="*/ 42 w 222"/>
                  <a:gd name="T89" fmla="*/ 196 h 203"/>
                  <a:gd name="T90" fmla="*/ 35 w 222"/>
                  <a:gd name="T91" fmla="*/ 188 h 203"/>
                  <a:gd name="T92" fmla="*/ 27 w 222"/>
                  <a:gd name="T93" fmla="*/ 180 h 203"/>
                  <a:gd name="T94" fmla="*/ 21 w 222"/>
                  <a:gd name="T95" fmla="*/ 173 h 203"/>
                  <a:gd name="T96" fmla="*/ 16 w 222"/>
                  <a:gd name="T97" fmla="*/ 163 h 203"/>
                  <a:gd name="T98" fmla="*/ 12 w 222"/>
                  <a:gd name="T99" fmla="*/ 154 h 203"/>
                  <a:gd name="T100" fmla="*/ 8 w 222"/>
                  <a:gd name="T101" fmla="*/ 144 h 203"/>
                  <a:gd name="T102" fmla="*/ 4 w 222"/>
                  <a:gd name="T103" fmla="*/ 135 h 203"/>
                  <a:gd name="T104" fmla="*/ 2 w 222"/>
                  <a:gd name="T105" fmla="*/ 135 h 203"/>
                  <a:gd name="T106" fmla="*/ 0 w 222"/>
                  <a:gd name="T107" fmla="*/ 135 h 2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03"/>
                  <a:gd name="T164" fmla="*/ 222 w 222"/>
                  <a:gd name="T165" fmla="*/ 203 h 2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8" name="Freeform 315">
                <a:extLst>
                  <a:ext uri="{FF2B5EF4-FFF2-40B4-BE49-F238E27FC236}">
                    <a16:creationId xmlns:a16="http://schemas.microsoft.com/office/drawing/2014/main" xmlns="" id="{FF452680-9CDE-CC81-C6D9-46BC7856F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>
                  <a:gd name="T0" fmla="*/ 218 w 218"/>
                  <a:gd name="T1" fmla="*/ 108 h 199"/>
                  <a:gd name="T2" fmla="*/ 218 w 218"/>
                  <a:gd name="T3" fmla="*/ 108 h 199"/>
                  <a:gd name="T4" fmla="*/ 218 w 218"/>
                  <a:gd name="T5" fmla="*/ 106 h 199"/>
                  <a:gd name="T6" fmla="*/ 217 w 218"/>
                  <a:gd name="T7" fmla="*/ 106 h 199"/>
                  <a:gd name="T8" fmla="*/ 215 w 218"/>
                  <a:gd name="T9" fmla="*/ 106 h 199"/>
                  <a:gd name="T10" fmla="*/ 215 w 218"/>
                  <a:gd name="T11" fmla="*/ 106 h 199"/>
                  <a:gd name="T12" fmla="*/ 215 w 218"/>
                  <a:gd name="T13" fmla="*/ 106 h 199"/>
                  <a:gd name="T14" fmla="*/ 215 w 218"/>
                  <a:gd name="T15" fmla="*/ 106 h 199"/>
                  <a:gd name="T16" fmla="*/ 215 w 218"/>
                  <a:gd name="T17" fmla="*/ 108 h 199"/>
                  <a:gd name="T18" fmla="*/ 213 w 218"/>
                  <a:gd name="T19" fmla="*/ 121 h 199"/>
                  <a:gd name="T20" fmla="*/ 211 w 218"/>
                  <a:gd name="T21" fmla="*/ 135 h 199"/>
                  <a:gd name="T22" fmla="*/ 207 w 218"/>
                  <a:gd name="T23" fmla="*/ 146 h 199"/>
                  <a:gd name="T24" fmla="*/ 201 w 218"/>
                  <a:gd name="T25" fmla="*/ 157 h 199"/>
                  <a:gd name="T26" fmla="*/ 205 w 218"/>
                  <a:gd name="T27" fmla="*/ 157 h 199"/>
                  <a:gd name="T28" fmla="*/ 207 w 218"/>
                  <a:gd name="T29" fmla="*/ 157 h 199"/>
                  <a:gd name="T30" fmla="*/ 211 w 218"/>
                  <a:gd name="T31" fmla="*/ 146 h 199"/>
                  <a:gd name="T32" fmla="*/ 215 w 218"/>
                  <a:gd name="T33" fmla="*/ 135 h 199"/>
                  <a:gd name="T34" fmla="*/ 217 w 218"/>
                  <a:gd name="T35" fmla="*/ 121 h 199"/>
                  <a:gd name="T36" fmla="*/ 218 w 218"/>
                  <a:gd name="T37" fmla="*/ 108 h 199"/>
                  <a:gd name="T38" fmla="*/ 213 w 218"/>
                  <a:gd name="T39" fmla="*/ 76 h 199"/>
                  <a:gd name="T40" fmla="*/ 209 w 218"/>
                  <a:gd name="T41" fmla="*/ 65 h 199"/>
                  <a:gd name="T42" fmla="*/ 203 w 218"/>
                  <a:gd name="T43" fmla="*/ 55 h 199"/>
                  <a:gd name="T44" fmla="*/ 201 w 218"/>
                  <a:gd name="T45" fmla="*/ 53 h 199"/>
                  <a:gd name="T46" fmla="*/ 198 w 218"/>
                  <a:gd name="T47" fmla="*/ 51 h 199"/>
                  <a:gd name="T48" fmla="*/ 203 w 218"/>
                  <a:gd name="T49" fmla="*/ 61 h 199"/>
                  <a:gd name="T50" fmla="*/ 207 w 218"/>
                  <a:gd name="T51" fmla="*/ 72 h 199"/>
                  <a:gd name="T52" fmla="*/ 211 w 218"/>
                  <a:gd name="T53" fmla="*/ 74 h 199"/>
                  <a:gd name="T54" fmla="*/ 213 w 218"/>
                  <a:gd name="T55" fmla="*/ 76 h 199"/>
                  <a:gd name="T56" fmla="*/ 97 w 218"/>
                  <a:gd name="T57" fmla="*/ 0 h 199"/>
                  <a:gd name="T58" fmla="*/ 86 w 218"/>
                  <a:gd name="T59" fmla="*/ 0 h 199"/>
                  <a:gd name="T60" fmla="*/ 76 w 218"/>
                  <a:gd name="T61" fmla="*/ 4 h 199"/>
                  <a:gd name="T62" fmla="*/ 78 w 218"/>
                  <a:gd name="T63" fmla="*/ 6 h 199"/>
                  <a:gd name="T64" fmla="*/ 80 w 218"/>
                  <a:gd name="T65" fmla="*/ 6 h 199"/>
                  <a:gd name="T66" fmla="*/ 93 w 218"/>
                  <a:gd name="T67" fmla="*/ 4 h 199"/>
                  <a:gd name="T68" fmla="*/ 107 w 218"/>
                  <a:gd name="T69" fmla="*/ 2 h 199"/>
                  <a:gd name="T70" fmla="*/ 101 w 218"/>
                  <a:gd name="T71" fmla="*/ 0 h 199"/>
                  <a:gd name="T72" fmla="*/ 97 w 218"/>
                  <a:gd name="T73" fmla="*/ 0 h 199"/>
                  <a:gd name="T74" fmla="*/ 0 w 218"/>
                  <a:gd name="T75" fmla="*/ 133 h 199"/>
                  <a:gd name="T76" fmla="*/ 4 w 218"/>
                  <a:gd name="T77" fmla="*/ 144 h 199"/>
                  <a:gd name="T78" fmla="*/ 8 w 218"/>
                  <a:gd name="T79" fmla="*/ 154 h 199"/>
                  <a:gd name="T80" fmla="*/ 12 w 218"/>
                  <a:gd name="T81" fmla="*/ 161 h 199"/>
                  <a:gd name="T82" fmla="*/ 17 w 218"/>
                  <a:gd name="T83" fmla="*/ 171 h 199"/>
                  <a:gd name="T84" fmla="*/ 31 w 218"/>
                  <a:gd name="T85" fmla="*/ 186 h 199"/>
                  <a:gd name="T86" fmla="*/ 46 w 218"/>
                  <a:gd name="T87" fmla="*/ 199 h 199"/>
                  <a:gd name="T88" fmla="*/ 48 w 218"/>
                  <a:gd name="T89" fmla="*/ 199 h 199"/>
                  <a:gd name="T90" fmla="*/ 50 w 218"/>
                  <a:gd name="T91" fmla="*/ 197 h 199"/>
                  <a:gd name="T92" fmla="*/ 42 w 218"/>
                  <a:gd name="T93" fmla="*/ 192 h 199"/>
                  <a:gd name="T94" fmla="*/ 34 w 218"/>
                  <a:gd name="T95" fmla="*/ 186 h 199"/>
                  <a:gd name="T96" fmla="*/ 27 w 218"/>
                  <a:gd name="T97" fmla="*/ 178 h 199"/>
                  <a:gd name="T98" fmla="*/ 21 w 218"/>
                  <a:gd name="T99" fmla="*/ 169 h 199"/>
                  <a:gd name="T100" fmla="*/ 15 w 218"/>
                  <a:gd name="T101" fmla="*/ 161 h 199"/>
                  <a:gd name="T102" fmla="*/ 12 w 218"/>
                  <a:gd name="T103" fmla="*/ 152 h 199"/>
                  <a:gd name="T104" fmla="*/ 8 w 218"/>
                  <a:gd name="T105" fmla="*/ 142 h 199"/>
                  <a:gd name="T106" fmla="*/ 4 w 218"/>
                  <a:gd name="T107" fmla="*/ 133 h 199"/>
                  <a:gd name="T108" fmla="*/ 2 w 218"/>
                  <a:gd name="T109" fmla="*/ 133 h 199"/>
                  <a:gd name="T110" fmla="*/ 0 w 218"/>
                  <a:gd name="T111" fmla="*/ 13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99"/>
                  <a:gd name="T170" fmla="*/ 218 w 218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9" name="Freeform 316">
                <a:extLst>
                  <a:ext uri="{FF2B5EF4-FFF2-40B4-BE49-F238E27FC236}">
                    <a16:creationId xmlns:a16="http://schemas.microsoft.com/office/drawing/2014/main" xmlns="" id="{FC8A5662-9104-D301-F334-9DABD7DA93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>
                  <a:gd name="T0" fmla="*/ 215 w 215"/>
                  <a:gd name="T1" fmla="*/ 108 h 199"/>
                  <a:gd name="T2" fmla="*/ 215 w 215"/>
                  <a:gd name="T3" fmla="*/ 108 h 199"/>
                  <a:gd name="T4" fmla="*/ 215 w 215"/>
                  <a:gd name="T5" fmla="*/ 106 h 199"/>
                  <a:gd name="T6" fmla="*/ 213 w 215"/>
                  <a:gd name="T7" fmla="*/ 106 h 199"/>
                  <a:gd name="T8" fmla="*/ 213 w 215"/>
                  <a:gd name="T9" fmla="*/ 106 h 199"/>
                  <a:gd name="T10" fmla="*/ 211 w 215"/>
                  <a:gd name="T11" fmla="*/ 106 h 199"/>
                  <a:gd name="T12" fmla="*/ 211 w 215"/>
                  <a:gd name="T13" fmla="*/ 106 h 199"/>
                  <a:gd name="T14" fmla="*/ 211 w 215"/>
                  <a:gd name="T15" fmla="*/ 106 h 199"/>
                  <a:gd name="T16" fmla="*/ 211 w 215"/>
                  <a:gd name="T17" fmla="*/ 108 h 199"/>
                  <a:gd name="T18" fmla="*/ 209 w 215"/>
                  <a:gd name="T19" fmla="*/ 121 h 199"/>
                  <a:gd name="T20" fmla="*/ 207 w 215"/>
                  <a:gd name="T21" fmla="*/ 135 h 199"/>
                  <a:gd name="T22" fmla="*/ 203 w 215"/>
                  <a:gd name="T23" fmla="*/ 146 h 199"/>
                  <a:gd name="T24" fmla="*/ 198 w 215"/>
                  <a:gd name="T25" fmla="*/ 157 h 199"/>
                  <a:gd name="T26" fmla="*/ 199 w 215"/>
                  <a:gd name="T27" fmla="*/ 157 h 199"/>
                  <a:gd name="T28" fmla="*/ 203 w 215"/>
                  <a:gd name="T29" fmla="*/ 157 h 199"/>
                  <a:gd name="T30" fmla="*/ 207 w 215"/>
                  <a:gd name="T31" fmla="*/ 146 h 199"/>
                  <a:gd name="T32" fmla="*/ 211 w 215"/>
                  <a:gd name="T33" fmla="*/ 135 h 199"/>
                  <a:gd name="T34" fmla="*/ 213 w 215"/>
                  <a:gd name="T35" fmla="*/ 121 h 199"/>
                  <a:gd name="T36" fmla="*/ 215 w 215"/>
                  <a:gd name="T37" fmla="*/ 108 h 199"/>
                  <a:gd name="T38" fmla="*/ 209 w 215"/>
                  <a:gd name="T39" fmla="*/ 74 h 199"/>
                  <a:gd name="T40" fmla="*/ 203 w 215"/>
                  <a:gd name="T41" fmla="*/ 63 h 199"/>
                  <a:gd name="T42" fmla="*/ 199 w 215"/>
                  <a:gd name="T43" fmla="*/ 53 h 199"/>
                  <a:gd name="T44" fmla="*/ 196 w 215"/>
                  <a:gd name="T45" fmla="*/ 51 h 199"/>
                  <a:gd name="T46" fmla="*/ 190 w 215"/>
                  <a:gd name="T47" fmla="*/ 48 h 199"/>
                  <a:gd name="T48" fmla="*/ 198 w 215"/>
                  <a:gd name="T49" fmla="*/ 59 h 199"/>
                  <a:gd name="T50" fmla="*/ 203 w 215"/>
                  <a:gd name="T51" fmla="*/ 70 h 199"/>
                  <a:gd name="T52" fmla="*/ 205 w 215"/>
                  <a:gd name="T53" fmla="*/ 72 h 199"/>
                  <a:gd name="T54" fmla="*/ 209 w 215"/>
                  <a:gd name="T55" fmla="*/ 74 h 199"/>
                  <a:gd name="T56" fmla="*/ 99 w 215"/>
                  <a:gd name="T57" fmla="*/ 0 h 199"/>
                  <a:gd name="T58" fmla="*/ 87 w 215"/>
                  <a:gd name="T59" fmla="*/ 2 h 199"/>
                  <a:gd name="T60" fmla="*/ 76 w 215"/>
                  <a:gd name="T61" fmla="*/ 6 h 199"/>
                  <a:gd name="T62" fmla="*/ 78 w 215"/>
                  <a:gd name="T63" fmla="*/ 6 h 199"/>
                  <a:gd name="T64" fmla="*/ 80 w 215"/>
                  <a:gd name="T65" fmla="*/ 8 h 199"/>
                  <a:gd name="T66" fmla="*/ 93 w 215"/>
                  <a:gd name="T67" fmla="*/ 6 h 199"/>
                  <a:gd name="T68" fmla="*/ 106 w 215"/>
                  <a:gd name="T69" fmla="*/ 4 h 199"/>
                  <a:gd name="T70" fmla="*/ 106 w 215"/>
                  <a:gd name="T71" fmla="*/ 4 h 199"/>
                  <a:gd name="T72" fmla="*/ 108 w 215"/>
                  <a:gd name="T73" fmla="*/ 4 h 199"/>
                  <a:gd name="T74" fmla="*/ 105 w 215"/>
                  <a:gd name="T75" fmla="*/ 2 h 199"/>
                  <a:gd name="T76" fmla="*/ 99 w 215"/>
                  <a:gd name="T77" fmla="*/ 0 h 199"/>
                  <a:gd name="T78" fmla="*/ 0 w 215"/>
                  <a:gd name="T79" fmla="*/ 133 h 199"/>
                  <a:gd name="T80" fmla="*/ 4 w 215"/>
                  <a:gd name="T81" fmla="*/ 142 h 199"/>
                  <a:gd name="T82" fmla="*/ 8 w 215"/>
                  <a:gd name="T83" fmla="*/ 152 h 199"/>
                  <a:gd name="T84" fmla="*/ 12 w 215"/>
                  <a:gd name="T85" fmla="*/ 161 h 199"/>
                  <a:gd name="T86" fmla="*/ 17 w 215"/>
                  <a:gd name="T87" fmla="*/ 171 h 199"/>
                  <a:gd name="T88" fmla="*/ 23 w 215"/>
                  <a:gd name="T89" fmla="*/ 178 h 199"/>
                  <a:gd name="T90" fmla="*/ 31 w 215"/>
                  <a:gd name="T91" fmla="*/ 186 h 199"/>
                  <a:gd name="T92" fmla="*/ 38 w 215"/>
                  <a:gd name="T93" fmla="*/ 194 h 199"/>
                  <a:gd name="T94" fmla="*/ 46 w 215"/>
                  <a:gd name="T95" fmla="*/ 199 h 199"/>
                  <a:gd name="T96" fmla="*/ 48 w 215"/>
                  <a:gd name="T97" fmla="*/ 197 h 199"/>
                  <a:gd name="T98" fmla="*/ 51 w 215"/>
                  <a:gd name="T99" fmla="*/ 197 h 199"/>
                  <a:gd name="T100" fmla="*/ 42 w 215"/>
                  <a:gd name="T101" fmla="*/ 192 h 199"/>
                  <a:gd name="T102" fmla="*/ 34 w 215"/>
                  <a:gd name="T103" fmla="*/ 184 h 199"/>
                  <a:gd name="T104" fmla="*/ 27 w 215"/>
                  <a:gd name="T105" fmla="*/ 176 h 199"/>
                  <a:gd name="T106" fmla="*/ 21 w 215"/>
                  <a:gd name="T107" fmla="*/ 169 h 199"/>
                  <a:gd name="T108" fmla="*/ 15 w 215"/>
                  <a:gd name="T109" fmla="*/ 161 h 199"/>
                  <a:gd name="T110" fmla="*/ 12 w 215"/>
                  <a:gd name="T111" fmla="*/ 152 h 199"/>
                  <a:gd name="T112" fmla="*/ 8 w 215"/>
                  <a:gd name="T113" fmla="*/ 142 h 199"/>
                  <a:gd name="T114" fmla="*/ 4 w 215"/>
                  <a:gd name="T115" fmla="*/ 133 h 199"/>
                  <a:gd name="T116" fmla="*/ 2 w 215"/>
                  <a:gd name="T117" fmla="*/ 133 h 199"/>
                  <a:gd name="T118" fmla="*/ 0 w 215"/>
                  <a:gd name="T119" fmla="*/ 133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5"/>
                  <a:gd name="T181" fmla="*/ 0 h 199"/>
                  <a:gd name="T182" fmla="*/ 215 w 215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0" name="Freeform 317">
                <a:extLst>
                  <a:ext uri="{FF2B5EF4-FFF2-40B4-BE49-F238E27FC236}">
                    <a16:creationId xmlns:a16="http://schemas.microsoft.com/office/drawing/2014/main" xmlns="" id="{1129087E-37C7-A7AF-6B0C-2DE8F195B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>
                  <a:gd name="T0" fmla="*/ 211 w 211"/>
                  <a:gd name="T1" fmla="*/ 106 h 195"/>
                  <a:gd name="T2" fmla="*/ 211 w 211"/>
                  <a:gd name="T3" fmla="*/ 104 h 195"/>
                  <a:gd name="T4" fmla="*/ 211 w 211"/>
                  <a:gd name="T5" fmla="*/ 104 h 195"/>
                  <a:gd name="T6" fmla="*/ 209 w 211"/>
                  <a:gd name="T7" fmla="*/ 104 h 195"/>
                  <a:gd name="T8" fmla="*/ 207 w 211"/>
                  <a:gd name="T9" fmla="*/ 104 h 195"/>
                  <a:gd name="T10" fmla="*/ 207 w 211"/>
                  <a:gd name="T11" fmla="*/ 104 h 195"/>
                  <a:gd name="T12" fmla="*/ 207 w 211"/>
                  <a:gd name="T13" fmla="*/ 106 h 195"/>
                  <a:gd name="T14" fmla="*/ 205 w 211"/>
                  <a:gd name="T15" fmla="*/ 119 h 195"/>
                  <a:gd name="T16" fmla="*/ 203 w 211"/>
                  <a:gd name="T17" fmla="*/ 133 h 195"/>
                  <a:gd name="T18" fmla="*/ 199 w 211"/>
                  <a:gd name="T19" fmla="*/ 144 h 195"/>
                  <a:gd name="T20" fmla="*/ 194 w 211"/>
                  <a:gd name="T21" fmla="*/ 155 h 195"/>
                  <a:gd name="T22" fmla="*/ 196 w 211"/>
                  <a:gd name="T23" fmla="*/ 155 h 195"/>
                  <a:gd name="T24" fmla="*/ 197 w 211"/>
                  <a:gd name="T25" fmla="*/ 155 h 195"/>
                  <a:gd name="T26" fmla="*/ 203 w 211"/>
                  <a:gd name="T27" fmla="*/ 144 h 195"/>
                  <a:gd name="T28" fmla="*/ 207 w 211"/>
                  <a:gd name="T29" fmla="*/ 133 h 195"/>
                  <a:gd name="T30" fmla="*/ 209 w 211"/>
                  <a:gd name="T31" fmla="*/ 119 h 195"/>
                  <a:gd name="T32" fmla="*/ 211 w 211"/>
                  <a:gd name="T33" fmla="*/ 106 h 195"/>
                  <a:gd name="T34" fmla="*/ 203 w 211"/>
                  <a:gd name="T35" fmla="*/ 70 h 195"/>
                  <a:gd name="T36" fmla="*/ 199 w 211"/>
                  <a:gd name="T37" fmla="*/ 59 h 195"/>
                  <a:gd name="T38" fmla="*/ 194 w 211"/>
                  <a:gd name="T39" fmla="*/ 49 h 195"/>
                  <a:gd name="T40" fmla="*/ 188 w 211"/>
                  <a:gd name="T41" fmla="*/ 46 h 195"/>
                  <a:gd name="T42" fmla="*/ 184 w 211"/>
                  <a:gd name="T43" fmla="*/ 44 h 195"/>
                  <a:gd name="T44" fmla="*/ 192 w 211"/>
                  <a:gd name="T45" fmla="*/ 55 h 195"/>
                  <a:gd name="T46" fmla="*/ 199 w 211"/>
                  <a:gd name="T47" fmla="*/ 68 h 195"/>
                  <a:gd name="T48" fmla="*/ 201 w 211"/>
                  <a:gd name="T49" fmla="*/ 68 h 195"/>
                  <a:gd name="T50" fmla="*/ 203 w 211"/>
                  <a:gd name="T51" fmla="*/ 70 h 195"/>
                  <a:gd name="T52" fmla="*/ 103 w 211"/>
                  <a:gd name="T53" fmla="*/ 0 h 195"/>
                  <a:gd name="T54" fmla="*/ 89 w 211"/>
                  <a:gd name="T55" fmla="*/ 2 h 195"/>
                  <a:gd name="T56" fmla="*/ 76 w 211"/>
                  <a:gd name="T57" fmla="*/ 4 h 195"/>
                  <a:gd name="T58" fmla="*/ 78 w 211"/>
                  <a:gd name="T59" fmla="*/ 6 h 195"/>
                  <a:gd name="T60" fmla="*/ 80 w 211"/>
                  <a:gd name="T61" fmla="*/ 8 h 195"/>
                  <a:gd name="T62" fmla="*/ 91 w 211"/>
                  <a:gd name="T63" fmla="*/ 6 h 195"/>
                  <a:gd name="T64" fmla="*/ 104 w 211"/>
                  <a:gd name="T65" fmla="*/ 4 h 195"/>
                  <a:gd name="T66" fmla="*/ 108 w 211"/>
                  <a:gd name="T67" fmla="*/ 4 h 195"/>
                  <a:gd name="T68" fmla="*/ 112 w 211"/>
                  <a:gd name="T69" fmla="*/ 4 h 195"/>
                  <a:gd name="T70" fmla="*/ 106 w 211"/>
                  <a:gd name="T71" fmla="*/ 2 h 195"/>
                  <a:gd name="T72" fmla="*/ 103 w 211"/>
                  <a:gd name="T73" fmla="*/ 0 h 195"/>
                  <a:gd name="T74" fmla="*/ 0 w 211"/>
                  <a:gd name="T75" fmla="*/ 131 h 195"/>
                  <a:gd name="T76" fmla="*/ 4 w 211"/>
                  <a:gd name="T77" fmla="*/ 140 h 195"/>
                  <a:gd name="T78" fmla="*/ 8 w 211"/>
                  <a:gd name="T79" fmla="*/ 150 h 195"/>
                  <a:gd name="T80" fmla="*/ 11 w 211"/>
                  <a:gd name="T81" fmla="*/ 159 h 195"/>
                  <a:gd name="T82" fmla="*/ 17 w 211"/>
                  <a:gd name="T83" fmla="*/ 167 h 195"/>
                  <a:gd name="T84" fmla="*/ 23 w 211"/>
                  <a:gd name="T85" fmla="*/ 176 h 195"/>
                  <a:gd name="T86" fmla="*/ 30 w 211"/>
                  <a:gd name="T87" fmla="*/ 184 h 195"/>
                  <a:gd name="T88" fmla="*/ 38 w 211"/>
                  <a:gd name="T89" fmla="*/ 190 h 195"/>
                  <a:gd name="T90" fmla="*/ 46 w 211"/>
                  <a:gd name="T91" fmla="*/ 195 h 195"/>
                  <a:gd name="T92" fmla="*/ 49 w 211"/>
                  <a:gd name="T93" fmla="*/ 195 h 195"/>
                  <a:gd name="T94" fmla="*/ 51 w 211"/>
                  <a:gd name="T95" fmla="*/ 193 h 195"/>
                  <a:gd name="T96" fmla="*/ 42 w 211"/>
                  <a:gd name="T97" fmla="*/ 188 h 195"/>
                  <a:gd name="T98" fmla="*/ 34 w 211"/>
                  <a:gd name="T99" fmla="*/ 182 h 195"/>
                  <a:gd name="T100" fmla="*/ 27 w 211"/>
                  <a:gd name="T101" fmla="*/ 174 h 195"/>
                  <a:gd name="T102" fmla="*/ 21 w 211"/>
                  <a:gd name="T103" fmla="*/ 167 h 195"/>
                  <a:gd name="T104" fmla="*/ 15 w 211"/>
                  <a:gd name="T105" fmla="*/ 157 h 195"/>
                  <a:gd name="T106" fmla="*/ 11 w 211"/>
                  <a:gd name="T107" fmla="*/ 150 h 195"/>
                  <a:gd name="T108" fmla="*/ 8 w 211"/>
                  <a:gd name="T109" fmla="*/ 140 h 195"/>
                  <a:gd name="T110" fmla="*/ 4 w 211"/>
                  <a:gd name="T111" fmla="*/ 129 h 195"/>
                  <a:gd name="T112" fmla="*/ 2 w 211"/>
                  <a:gd name="T113" fmla="*/ 131 h 195"/>
                  <a:gd name="T114" fmla="*/ 0 w 211"/>
                  <a:gd name="T115" fmla="*/ 131 h 1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1"/>
                  <a:gd name="T175" fmla="*/ 0 h 195"/>
                  <a:gd name="T176" fmla="*/ 211 w 211"/>
                  <a:gd name="T177" fmla="*/ 195 h 1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1" name="Freeform 318">
                <a:extLst>
                  <a:ext uri="{FF2B5EF4-FFF2-40B4-BE49-F238E27FC236}">
                    <a16:creationId xmlns:a16="http://schemas.microsoft.com/office/drawing/2014/main" xmlns="" id="{79E5ADAA-2D1B-5E7C-96E8-E4EDEEE962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>
                  <a:gd name="T0" fmla="*/ 207 w 207"/>
                  <a:gd name="T1" fmla="*/ 104 h 193"/>
                  <a:gd name="T2" fmla="*/ 207 w 207"/>
                  <a:gd name="T3" fmla="*/ 102 h 193"/>
                  <a:gd name="T4" fmla="*/ 207 w 207"/>
                  <a:gd name="T5" fmla="*/ 102 h 193"/>
                  <a:gd name="T6" fmla="*/ 205 w 207"/>
                  <a:gd name="T7" fmla="*/ 102 h 193"/>
                  <a:gd name="T8" fmla="*/ 203 w 207"/>
                  <a:gd name="T9" fmla="*/ 102 h 193"/>
                  <a:gd name="T10" fmla="*/ 203 w 207"/>
                  <a:gd name="T11" fmla="*/ 102 h 193"/>
                  <a:gd name="T12" fmla="*/ 203 w 207"/>
                  <a:gd name="T13" fmla="*/ 104 h 193"/>
                  <a:gd name="T14" fmla="*/ 201 w 207"/>
                  <a:gd name="T15" fmla="*/ 117 h 193"/>
                  <a:gd name="T16" fmla="*/ 199 w 207"/>
                  <a:gd name="T17" fmla="*/ 131 h 193"/>
                  <a:gd name="T18" fmla="*/ 195 w 207"/>
                  <a:gd name="T19" fmla="*/ 144 h 193"/>
                  <a:gd name="T20" fmla="*/ 190 w 207"/>
                  <a:gd name="T21" fmla="*/ 155 h 193"/>
                  <a:gd name="T22" fmla="*/ 192 w 207"/>
                  <a:gd name="T23" fmla="*/ 153 h 193"/>
                  <a:gd name="T24" fmla="*/ 194 w 207"/>
                  <a:gd name="T25" fmla="*/ 153 h 193"/>
                  <a:gd name="T26" fmla="*/ 199 w 207"/>
                  <a:gd name="T27" fmla="*/ 142 h 193"/>
                  <a:gd name="T28" fmla="*/ 203 w 207"/>
                  <a:gd name="T29" fmla="*/ 131 h 193"/>
                  <a:gd name="T30" fmla="*/ 205 w 207"/>
                  <a:gd name="T31" fmla="*/ 117 h 193"/>
                  <a:gd name="T32" fmla="*/ 207 w 207"/>
                  <a:gd name="T33" fmla="*/ 104 h 193"/>
                  <a:gd name="T34" fmla="*/ 199 w 207"/>
                  <a:gd name="T35" fmla="*/ 66 h 193"/>
                  <a:gd name="T36" fmla="*/ 194 w 207"/>
                  <a:gd name="T37" fmla="*/ 55 h 193"/>
                  <a:gd name="T38" fmla="*/ 186 w 207"/>
                  <a:gd name="T39" fmla="*/ 44 h 193"/>
                  <a:gd name="T40" fmla="*/ 182 w 207"/>
                  <a:gd name="T41" fmla="*/ 42 h 193"/>
                  <a:gd name="T42" fmla="*/ 176 w 207"/>
                  <a:gd name="T43" fmla="*/ 38 h 193"/>
                  <a:gd name="T44" fmla="*/ 186 w 207"/>
                  <a:gd name="T45" fmla="*/ 51 h 193"/>
                  <a:gd name="T46" fmla="*/ 194 w 207"/>
                  <a:gd name="T47" fmla="*/ 64 h 193"/>
                  <a:gd name="T48" fmla="*/ 194 w 207"/>
                  <a:gd name="T49" fmla="*/ 64 h 193"/>
                  <a:gd name="T50" fmla="*/ 195 w 207"/>
                  <a:gd name="T51" fmla="*/ 64 h 193"/>
                  <a:gd name="T52" fmla="*/ 197 w 207"/>
                  <a:gd name="T53" fmla="*/ 66 h 193"/>
                  <a:gd name="T54" fmla="*/ 199 w 207"/>
                  <a:gd name="T55" fmla="*/ 66 h 193"/>
                  <a:gd name="T56" fmla="*/ 104 w 207"/>
                  <a:gd name="T57" fmla="*/ 0 h 193"/>
                  <a:gd name="T58" fmla="*/ 102 w 207"/>
                  <a:gd name="T59" fmla="*/ 0 h 193"/>
                  <a:gd name="T60" fmla="*/ 102 w 207"/>
                  <a:gd name="T61" fmla="*/ 0 h 193"/>
                  <a:gd name="T62" fmla="*/ 89 w 207"/>
                  <a:gd name="T63" fmla="*/ 2 h 193"/>
                  <a:gd name="T64" fmla="*/ 76 w 207"/>
                  <a:gd name="T65" fmla="*/ 4 h 193"/>
                  <a:gd name="T66" fmla="*/ 78 w 207"/>
                  <a:gd name="T67" fmla="*/ 6 h 193"/>
                  <a:gd name="T68" fmla="*/ 80 w 207"/>
                  <a:gd name="T69" fmla="*/ 7 h 193"/>
                  <a:gd name="T70" fmla="*/ 91 w 207"/>
                  <a:gd name="T71" fmla="*/ 6 h 193"/>
                  <a:gd name="T72" fmla="*/ 102 w 207"/>
                  <a:gd name="T73" fmla="*/ 4 h 193"/>
                  <a:gd name="T74" fmla="*/ 108 w 207"/>
                  <a:gd name="T75" fmla="*/ 4 h 193"/>
                  <a:gd name="T76" fmla="*/ 116 w 207"/>
                  <a:gd name="T77" fmla="*/ 6 h 193"/>
                  <a:gd name="T78" fmla="*/ 110 w 207"/>
                  <a:gd name="T79" fmla="*/ 2 h 193"/>
                  <a:gd name="T80" fmla="*/ 104 w 207"/>
                  <a:gd name="T81" fmla="*/ 0 h 193"/>
                  <a:gd name="T82" fmla="*/ 0 w 207"/>
                  <a:gd name="T83" fmla="*/ 129 h 193"/>
                  <a:gd name="T84" fmla="*/ 4 w 207"/>
                  <a:gd name="T85" fmla="*/ 138 h 193"/>
                  <a:gd name="T86" fmla="*/ 8 w 207"/>
                  <a:gd name="T87" fmla="*/ 148 h 193"/>
                  <a:gd name="T88" fmla="*/ 11 w 207"/>
                  <a:gd name="T89" fmla="*/ 157 h 193"/>
                  <a:gd name="T90" fmla="*/ 17 w 207"/>
                  <a:gd name="T91" fmla="*/ 165 h 193"/>
                  <a:gd name="T92" fmla="*/ 23 w 207"/>
                  <a:gd name="T93" fmla="*/ 172 h 193"/>
                  <a:gd name="T94" fmla="*/ 30 w 207"/>
                  <a:gd name="T95" fmla="*/ 180 h 193"/>
                  <a:gd name="T96" fmla="*/ 38 w 207"/>
                  <a:gd name="T97" fmla="*/ 188 h 193"/>
                  <a:gd name="T98" fmla="*/ 47 w 207"/>
                  <a:gd name="T99" fmla="*/ 193 h 193"/>
                  <a:gd name="T100" fmla="*/ 49 w 207"/>
                  <a:gd name="T101" fmla="*/ 191 h 193"/>
                  <a:gd name="T102" fmla="*/ 51 w 207"/>
                  <a:gd name="T103" fmla="*/ 191 h 193"/>
                  <a:gd name="T104" fmla="*/ 42 w 207"/>
                  <a:gd name="T105" fmla="*/ 186 h 193"/>
                  <a:gd name="T106" fmla="*/ 34 w 207"/>
                  <a:gd name="T107" fmla="*/ 180 h 193"/>
                  <a:gd name="T108" fmla="*/ 28 w 207"/>
                  <a:gd name="T109" fmla="*/ 172 h 193"/>
                  <a:gd name="T110" fmla="*/ 21 w 207"/>
                  <a:gd name="T111" fmla="*/ 165 h 193"/>
                  <a:gd name="T112" fmla="*/ 15 w 207"/>
                  <a:gd name="T113" fmla="*/ 155 h 193"/>
                  <a:gd name="T114" fmla="*/ 11 w 207"/>
                  <a:gd name="T115" fmla="*/ 146 h 193"/>
                  <a:gd name="T116" fmla="*/ 8 w 207"/>
                  <a:gd name="T117" fmla="*/ 136 h 193"/>
                  <a:gd name="T118" fmla="*/ 4 w 207"/>
                  <a:gd name="T119" fmla="*/ 127 h 193"/>
                  <a:gd name="T120" fmla="*/ 2 w 207"/>
                  <a:gd name="T121" fmla="*/ 127 h 193"/>
                  <a:gd name="T122" fmla="*/ 0 w 207"/>
                  <a:gd name="T123" fmla="*/ 129 h 1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7"/>
                  <a:gd name="T187" fmla="*/ 0 h 193"/>
                  <a:gd name="T188" fmla="*/ 207 w 207"/>
                  <a:gd name="T189" fmla="*/ 193 h 1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2" name="Freeform 319">
                <a:extLst>
                  <a:ext uri="{FF2B5EF4-FFF2-40B4-BE49-F238E27FC236}">
                    <a16:creationId xmlns:a16="http://schemas.microsoft.com/office/drawing/2014/main" xmlns="" id="{C93F343E-9E44-8629-FAF0-28F2C74C73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>
                  <a:gd name="T0" fmla="*/ 203 w 203"/>
                  <a:gd name="T1" fmla="*/ 102 h 189"/>
                  <a:gd name="T2" fmla="*/ 203 w 203"/>
                  <a:gd name="T3" fmla="*/ 100 h 189"/>
                  <a:gd name="T4" fmla="*/ 203 w 203"/>
                  <a:gd name="T5" fmla="*/ 100 h 189"/>
                  <a:gd name="T6" fmla="*/ 201 w 203"/>
                  <a:gd name="T7" fmla="*/ 100 h 189"/>
                  <a:gd name="T8" fmla="*/ 199 w 203"/>
                  <a:gd name="T9" fmla="*/ 98 h 189"/>
                  <a:gd name="T10" fmla="*/ 199 w 203"/>
                  <a:gd name="T11" fmla="*/ 100 h 189"/>
                  <a:gd name="T12" fmla="*/ 199 w 203"/>
                  <a:gd name="T13" fmla="*/ 102 h 189"/>
                  <a:gd name="T14" fmla="*/ 197 w 203"/>
                  <a:gd name="T15" fmla="*/ 115 h 189"/>
                  <a:gd name="T16" fmla="*/ 195 w 203"/>
                  <a:gd name="T17" fmla="*/ 129 h 189"/>
                  <a:gd name="T18" fmla="*/ 192 w 203"/>
                  <a:gd name="T19" fmla="*/ 142 h 189"/>
                  <a:gd name="T20" fmla="*/ 184 w 203"/>
                  <a:gd name="T21" fmla="*/ 153 h 189"/>
                  <a:gd name="T22" fmla="*/ 188 w 203"/>
                  <a:gd name="T23" fmla="*/ 153 h 189"/>
                  <a:gd name="T24" fmla="*/ 190 w 203"/>
                  <a:gd name="T25" fmla="*/ 151 h 189"/>
                  <a:gd name="T26" fmla="*/ 195 w 203"/>
                  <a:gd name="T27" fmla="*/ 140 h 189"/>
                  <a:gd name="T28" fmla="*/ 199 w 203"/>
                  <a:gd name="T29" fmla="*/ 129 h 189"/>
                  <a:gd name="T30" fmla="*/ 201 w 203"/>
                  <a:gd name="T31" fmla="*/ 115 h 189"/>
                  <a:gd name="T32" fmla="*/ 203 w 203"/>
                  <a:gd name="T33" fmla="*/ 102 h 189"/>
                  <a:gd name="T34" fmla="*/ 195 w 203"/>
                  <a:gd name="T35" fmla="*/ 64 h 189"/>
                  <a:gd name="T36" fmla="*/ 188 w 203"/>
                  <a:gd name="T37" fmla="*/ 51 h 189"/>
                  <a:gd name="T38" fmla="*/ 180 w 203"/>
                  <a:gd name="T39" fmla="*/ 40 h 189"/>
                  <a:gd name="T40" fmla="*/ 174 w 203"/>
                  <a:gd name="T41" fmla="*/ 36 h 189"/>
                  <a:gd name="T42" fmla="*/ 169 w 203"/>
                  <a:gd name="T43" fmla="*/ 32 h 189"/>
                  <a:gd name="T44" fmla="*/ 180 w 203"/>
                  <a:gd name="T45" fmla="*/ 45 h 189"/>
                  <a:gd name="T46" fmla="*/ 190 w 203"/>
                  <a:gd name="T47" fmla="*/ 60 h 189"/>
                  <a:gd name="T48" fmla="*/ 192 w 203"/>
                  <a:gd name="T49" fmla="*/ 62 h 189"/>
                  <a:gd name="T50" fmla="*/ 193 w 203"/>
                  <a:gd name="T51" fmla="*/ 62 h 189"/>
                  <a:gd name="T52" fmla="*/ 193 w 203"/>
                  <a:gd name="T53" fmla="*/ 62 h 189"/>
                  <a:gd name="T54" fmla="*/ 195 w 203"/>
                  <a:gd name="T55" fmla="*/ 64 h 189"/>
                  <a:gd name="T56" fmla="*/ 108 w 203"/>
                  <a:gd name="T57" fmla="*/ 0 h 189"/>
                  <a:gd name="T58" fmla="*/ 104 w 203"/>
                  <a:gd name="T59" fmla="*/ 0 h 189"/>
                  <a:gd name="T60" fmla="*/ 100 w 203"/>
                  <a:gd name="T61" fmla="*/ 0 h 189"/>
                  <a:gd name="T62" fmla="*/ 87 w 203"/>
                  <a:gd name="T63" fmla="*/ 2 h 189"/>
                  <a:gd name="T64" fmla="*/ 76 w 203"/>
                  <a:gd name="T65" fmla="*/ 4 h 189"/>
                  <a:gd name="T66" fmla="*/ 78 w 203"/>
                  <a:gd name="T67" fmla="*/ 5 h 189"/>
                  <a:gd name="T68" fmla="*/ 80 w 203"/>
                  <a:gd name="T69" fmla="*/ 5 h 189"/>
                  <a:gd name="T70" fmla="*/ 89 w 203"/>
                  <a:gd name="T71" fmla="*/ 5 h 189"/>
                  <a:gd name="T72" fmla="*/ 100 w 203"/>
                  <a:gd name="T73" fmla="*/ 4 h 189"/>
                  <a:gd name="T74" fmla="*/ 110 w 203"/>
                  <a:gd name="T75" fmla="*/ 5 h 189"/>
                  <a:gd name="T76" fmla="*/ 119 w 203"/>
                  <a:gd name="T77" fmla="*/ 5 h 189"/>
                  <a:gd name="T78" fmla="*/ 114 w 203"/>
                  <a:gd name="T79" fmla="*/ 4 h 189"/>
                  <a:gd name="T80" fmla="*/ 108 w 203"/>
                  <a:gd name="T81" fmla="*/ 0 h 189"/>
                  <a:gd name="T82" fmla="*/ 0 w 203"/>
                  <a:gd name="T83" fmla="*/ 125 h 189"/>
                  <a:gd name="T84" fmla="*/ 4 w 203"/>
                  <a:gd name="T85" fmla="*/ 136 h 189"/>
                  <a:gd name="T86" fmla="*/ 7 w 203"/>
                  <a:gd name="T87" fmla="*/ 146 h 189"/>
                  <a:gd name="T88" fmla="*/ 11 w 203"/>
                  <a:gd name="T89" fmla="*/ 153 h 189"/>
                  <a:gd name="T90" fmla="*/ 17 w 203"/>
                  <a:gd name="T91" fmla="*/ 163 h 189"/>
                  <a:gd name="T92" fmla="*/ 23 w 203"/>
                  <a:gd name="T93" fmla="*/ 170 h 189"/>
                  <a:gd name="T94" fmla="*/ 30 w 203"/>
                  <a:gd name="T95" fmla="*/ 178 h 189"/>
                  <a:gd name="T96" fmla="*/ 38 w 203"/>
                  <a:gd name="T97" fmla="*/ 184 h 189"/>
                  <a:gd name="T98" fmla="*/ 47 w 203"/>
                  <a:gd name="T99" fmla="*/ 189 h 189"/>
                  <a:gd name="T100" fmla="*/ 49 w 203"/>
                  <a:gd name="T101" fmla="*/ 189 h 189"/>
                  <a:gd name="T102" fmla="*/ 51 w 203"/>
                  <a:gd name="T103" fmla="*/ 188 h 189"/>
                  <a:gd name="T104" fmla="*/ 44 w 203"/>
                  <a:gd name="T105" fmla="*/ 184 h 189"/>
                  <a:gd name="T106" fmla="*/ 34 w 203"/>
                  <a:gd name="T107" fmla="*/ 176 h 189"/>
                  <a:gd name="T108" fmla="*/ 28 w 203"/>
                  <a:gd name="T109" fmla="*/ 169 h 189"/>
                  <a:gd name="T110" fmla="*/ 21 w 203"/>
                  <a:gd name="T111" fmla="*/ 161 h 189"/>
                  <a:gd name="T112" fmla="*/ 15 w 203"/>
                  <a:gd name="T113" fmla="*/ 153 h 189"/>
                  <a:gd name="T114" fmla="*/ 11 w 203"/>
                  <a:gd name="T115" fmla="*/ 144 h 189"/>
                  <a:gd name="T116" fmla="*/ 7 w 203"/>
                  <a:gd name="T117" fmla="*/ 134 h 189"/>
                  <a:gd name="T118" fmla="*/ 4 w 203"/>
                  <a:gd name="T119" fmla="*/ 125 h 189"/>
                  <a:gd name="T120" fmla="*/ 2 w 203"/>
                  <a:gd name="T121" fmla="*/ 125 h 189"/>
                  <a:gd name="T122" fmla="*/ 0 w 203"/>
                  <a:gd name="T123" fmla="*/ 125 h 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3"/>
                  <a:gd name="T187" fmla="*/ 0 h 189"/>
                  <a:gd name="T188" fmla="*/ 203 w 203"/>
                  <a:gd name="T189" fmla="*/ 189 h 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3" name="Freeform 320">
                <a:extLst>
                  <a:ext uri="{FF2B5EF4-FFF2-40B4-BE49-F238E27FC236}">
                    <a16:creationId xmlns:a16="http://schemas.microsoft.com/office/drawing/2014/main" xmlns="" id="{D14498EF-2FB1-105A-A9A5-433FB11E8B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>
                  <a:gd name="T0" fmla="*/ 199 w 199"/>
                  <a:gd name="T1" fmla="*/ 100 h 187"/>
                  <a:gd name="T2" fmla="*/ 199 w 199"/>
                  <a:gd name="T3" fmla="*/ 98 h 187"/>
                  <a:gd name="T4" fmla="*/ 199 w 199"/>
                  <a:gd name="T5" fmla="*/ 98 h 187"/>
                  <a:gd name="T6" fmla="*/ 197 w 199"/>
                  <a:gd name="T7" fmla="*/ 96 h 187"/>
                  <a:gd name="T8" fmla="*/ 195 w 199"/>
                  <a:gd name="T9" fmla="*/ 96 h 187"/>
                  <a:gd name="T10" fmla="*/ 195 w 199"/>
                  <a:gd name="T11" fmla="*/ 98 h 187"/>
                  <a:gd name="T12" fmla="*/ 195 w 199"/>
                  <a:gd name="T13" fmla="*/ 100 h 187"/>
                  <a:gd name="T14" fmla="*/ 193 w 199"/>
                  <a:gd name="T15" fmla="*/ 113 h 187"/>
                  <a:gd name="T16" fmla="*/ 191 w 199"/>
                  <a:gd name="T17" fmla="*/ 127 h 187"/>
                  <a:gd name="T18" fmla="*/ 186 w 199"/>
                  <a:gd name="T19" fmla="*/ 140 h 187"/>
                  <a:gd name="T20" fmla="*/ 180 w 199"/>
                  <a:gd name="T21" fmla="*/ 151 h 187"/>
                  <a:gd name="T22" fmla="*/ 182 w 199"/>
                  <a:gd name="T23" fmla="*/ 151 h 187"/>
                  <a:gd name="T24" fmla="*/ 186 w 199"/>
                  <a:gd name="T25" fmla="*/ 151 h 187"/>
                  <a:gd name="T26" fmla="*/ 191 w 199"/>
                  <a:gd name="T27" fmla="*/ 140 h 187"/>
                  <a:gd name="T28" fmla="*/ 195 w 199"/>
                  <a:gd name="T29" fmla="*/ 127 h 187"/>
                  <a:gd name="T30" fmla="*/ 197 w 199"/>
                  <a:gd name="T31" fmla="*/ 113 h 187"/>
                  <a:gd name="T32" fmla="*/ 199 w 199"/>
                  <a:gd name="T33" fmla="*/ 100 h 187"/>
                  <a:gd name="T34" fmla="*/ 190 w 199"/>
                  <a:gd name="T35" fmla="*/ 60 h 187"/>
                  <a:gd name="T36" fmla="*/ 182 w 199"/>
                  <a:gd name="T37" fmla="*/ 47 h 187"/>
                  <a:gd name="T38" fmla="*/ 172 w 199"/>
                  <a:gd name="T39" fmla="*/ 34 h 187"/>
                  <a:gd name="T40" fmla="*/ 167 w 199"/>
                  <a:gd name="T41" fmla="*/ 30 h 187"/>
                  <a:gd name="T42" fmla="*/ 159 w 199"/>
                  <a:gd name="T43" fmla="*/ 26 h 187"/>
                  <a:gd name="T44" fmla="*/ 167 w 199"/>
                  <a:gd name="T45" fmla="*/ 32 h 187"/>
                  <a:gd name="T46" fmla="*/ 172 w 199"/>
                  <a:gd name="T47" fmla="*/ 40 h 187"/>
                  <a:gd name="T48" fmla="*/ 180 w 199"/>
                  <a:gd name="T49" fmla="*/ 49 h 187"/>
                  <a:gd name="T50" fmla="*/ 184 w 199"/>
                  <a:gd name="T51" fmla="*/ 58 h 187"/>
                  <a:gd name="T52" fmla="*/ 188 w 199"/>
                  <a:gd name="T53" fmla="*/ 58 h 187"/>
                  <a:gd name="T54" fmla="*/ 190 w 199"/>
                  <a:gd name="T55" fmla="*/ 60 h 187"/>
                  <a:gd name="T56" fmla="*/ 112 w 199"/>
                  <a:gd name="T57" fmla="*/ 2 h 187"/>
                  <a:gd name="T58" fmla="*/ 104 w 199"/>
                  <a:gd name="T59" fmla="*/ 0 h 187"/>
                  <a:gd name="T60" fmla="*/ 98 w 199"/>
                  <a:gd name="T61" fmla="*/ 0 h 187"/>
                  <a:gd name="T62" fmla="*/ 87 w 199"/>
                  <a:gd name="T63" fmla="*/ 2 h 187"/>
                  <a:gd name="T64" fmla="*/ 76 w 199"/>
                  <a:gd name="T65" fmla="*/ 3 h 187"/>
                  <a:gd name="T66" fmla="*/ 78 w 199"/>
                  <a:gd name="T67" fmla="*/ 3 h 187"/>
                  <a:gd name="T68" fmla="*/ 81 w 199"/>
                  <a:gd name="T69" fmla="*/ 5 h 187"/>
                  <a:gd name="T70" fmla="*/ 89 w 199"/>
                  <a:gd name="T71" fmla="*/ 3 h 187"/>
                  <a:gd name="T72" fmla="*/ 98 w 199"/>
                  <a:gd name="T73" fmla="*/ 3 h 187"/>
                  <a:gd name="T74" fmla="*/ 112 w 199"/>
                  <a:gd name="T75" fmla="*/ 5 h 187"/>
                  <a:gd name="T76" fmla="*/ 125 w 199"/>
                  <a:gd name="T77" fmla="*/ 7 h 187"/>
                  <a:gd name="T78" fmla="*/ 117 w 199"/>
                  <a:gd name="T79" fmla="*/ 5 h 187"/>
                  <a:gd name="T80" fmla="*/ 112 w 199"/>
                  <a:gd name="T81" fmla="*/ 2 h 187"/>
                  <a:gd name="T82" fmla="*/ 0 w 199"/>
                  <a:gd name="T83" fmla="*/ 123 h 187"/>
                  <a:gd name="T84" fmla="*/ 4 w 199"/>
                  <a:gd name="T85" fmla="*/ 132 h 187"/>
                  <a:gd name="T86" fmla="*/ 7 w 199"/>
                  <a:gd name="T87" fmla="*/ 142 h 187"/>
                  <a:gd name="T88" fmla="*/ 11 w 199"/>
                  <a:gd name="T89" fmla="*/ 151 h 187"/>
                  <a:gd name="T90" fmla="*/ 17 w 199"/>
                  <a:gd name="T91" fmla="*/ 161 h 187"/>
                  <a:gd name="T92" fmla="*/ 24 w 199"/>
                  <a:gd name="T93" fmla="*/ 168 h 187"/>
                  <a:gd name="T94" fmla="*/ 30 w 199"/>
                  <a:gd name="T95" fmla="*/ 176 h 187"/>
                  <a:gd name="T96" fmla="*/ 38 w 199"/>
                  <a:gd name="T97" fmla="*/ 182 h 187"/>
                  <a:gd name="T98" fmla="*/ 47 w 199"/>
                  <a:gd name="T99" fmla="*/ 187 h 187"/>
                  <a:gd name="T100" fmla="*/ 49 w 199"/>
                  <a:gd name="T101" fmla="*/ 186 h 187"/>
                  <a:gd name="T102" fmla="*/ 51 w 199"/>
                  <a:gd name="T103" fmla="*/ 186 h 187"/>
                  <a:gd name="T104" fmla="*/ 43 w 199"/>
                  <a:gd name="T105" fmla="*/ 180 h 187"/>
                  <a:gd name="T106" fmla="*/ 36 w 199"/>
                  <a:gd name="T107" fmla="*/ 174 h 187"/>
                  <a:gd name="T108" fmla="*/ 28 w 199"/>
                  <a:gd name="T109" fmla="*/ 167 h 187"/>
                  <a:gd name="T110" fmla="*/ 21 w 199"/>
                  <a:gd name="T111" fmla="*/ 159 h 187"/>
                  <a:gd name="T112" fmla="*/ 15 w 199"/>
                  <a:gd name="T113" fmla="*/ 151 h 187"/>
                  <a:gd name="T114" fmla="*/ 11 w 199"/>
                  <a:gd name="T115" fmla="*/ 142 h 187"/>
                  <a:gd name="T116" fmla="*/ 7 w 199"/>
                  <a:gd name="T117" fmla="*/ 132 h 187"/>
                  <a:gd name="T118" fmla="*/ 4 w 199"/>
                  <a:gd name="T119" fmla="*/ 123 h 187"/>
                  <a:gd name="T120" fmla="*/ 2 w 199"/>
                  <a:gd name="T121" fmla="*/ 123 h 187"/>
                  <a:gd name="T122" fmla="*/ 0 w 199"/>
                  <a:gd name="T123" fmla="*/ 123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"/>
                  <a:gd name="T187" fmla="*/ 0 h 187"/>
                  <a:gd name="T188" fmla="*/ 199 w 199"/>
                  <a:gd name="T189" fmla="*/ 187 h 1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4" name="Freeform 321">
                <a:extLst>
                  <a:ext uri="{FF2B5EF4-FFF2-40B4-BE49-F238E27FC236}">
                    <a16:creationId xmlns:a16="http://schemas.microsoft.com/office/drawing/2014/main" xmlns="" id="{F1AF442B-2955-BF82-307C-9FD3DBD93D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>
                  <a:gd name="T0" fmla="*/ 195 w 195"/>
                  <a:gd name="T1" fmla="*/ 98 h 184"/>
                  <a:gd name="T2" fmla="*/ 195 w 195"/>
                  <a:gd name="T3" fmla="*/ 96 h 184"/>
                  <a:gd name="T4" fmla="*/ 195 w 195"/>
                  <a:gd name="T5" fmla="*/ 94 h 184"/>
                  <a:gd name="T6" fmla="*/ 193 w 195"/>
                  <a:gd name="T7" fmla="*/ 94 h 184"/>
                  <a:gd name="T8" fmla="*/ 191 w 195"/>
                  <a:gd name="T9" fmla="*/ 94 h 184"/>
                  <a:gd name="T10" fmla="*/ 191 w 195"/>
                  <a:gd name="T11" fmla="*/ 96 h 184"/>
                  <a:gd name="T12" fmla="*/ 191 w 195"/>
                  <a:gd name="T13" fmla="*/ 98 h 184"/>
                  <a:gd name="T14" fmla="*/ 189 w 195"/>
                  <a:gd name="T15" fmla="*/ 113 h 184"/>
                  <a:gd name="T16" fmla="*/ 188 w 195"/>
                  <a:gd name="T17" fmla="*/ 127 h 184"/>
                  <a:gd name="T18" fmla="*/ 182 w 195"/>
                  <a:gd name="T19" fmla="*/ 138 h 184"/>
                  <a:gd name="T20" fmla="*/ 176 w 195"/>
                  <a:gd name="T21" fmla="*/ 149 h 184"/>
                  <a:gd name="T22" fmla="*/ 178 w 195"/>
                  <a:gd name="T23" fmla="*/ 149 h 184"/>
                  <a:gd name="T24" fmla="*/ 180 w 195"/>
                  <a:gd name="T25" fmla="*/ 149 h 184"/>
                  <a:gd name="T26" fmla="*/ 188 w 195"/>
                  <a:gd name="T27" fmla="*/ 138 h 184"/>
                  <a:gd name="T28" fmla="*/ 191 w 195"/>
                  <a:gd name="T29" fmla="*/ 125 h 184"/>
                  <a:gd name="T30" fmla="*/ 193 w 195"/>
                  <a:gd name="T31" fmla="*/ 111 h 184"/>
                  <a:gd name="T32" fmla="*/ 195 w 195"/>
                  <a:gd name="T33" fmla="*/ 98 h 184"/>
                  <a:gd name="T34" fmla="*/ 186 w 195"/>
                  <a:gd name="T35" fmla="*/ 56 h 184"/>
                  <a:gd name="T36" fmla="*/ 176 w 195"/>
                  <a:gd name="T37" fmla="*/ 41 h 184"/>
                  <a:gd name="T38" fmla="*/ 165 w 195"/>
                  <a:gd name="T39" fmla="*/ 28 h 184"/>
                  <a:gd name="T40" fmla="*/ 140 w 195"/>
                  <a:gd name="T41" fmla="*/ 15 h 184"/>
                  <a:gd name="T42" fmla="*/ 115 w 195"/>
                  <a:gd name="T43" fmla="*/ 1 h 184"/>
                  <a:gd name="T44" fmla="*/ 106 w 195"/>
                  <a:gd name="T45" fmla="*/ 1 h 184"/>
                  <a:gd name="T46" fmla="*/ 96 w 195"/>
                  <a:gd name="T47" fmla="*/ 0 h 184"/>
                  <a:gd name="T48" fmla="*/ 85 w 195"/>
                  <a:gd name="T49" fmla="*/ 1 h 184"/>
                  <a:gd name="T50" fmla="*/ 76 w 195"/>
                  <a:gd name="T51" fmla="*/ 1 h 184"/>
                  <a:gd name="T52" fmla="*/ 79 w 195"/>
                  <a:gd name="T53" fmla="*/ 3 h 184"/>
                  <a:gd name="T54" fmla="*/ 81 w 195"/>
                  <a:gd name="T55" fmla="*/ 5 h 184"/>
                  <a:gd name="T56" fmla="*/ 89 w 195"/>
                  <a:gd name="T57" fmla="*/ 3 h 184"/>
                  <a:gd name="T58" fmla="*/ 96 w 195"/>
                  <a:gd name="T59" fmla="*/ 3 h 184"/>
                  <a:gd name="T60" fmla="*/ 110 w 195"/>
                  <a:gd name="T61" fmla="*/ 5 h 184"/>
                  <a:gd name="T62" fmla="*/ 123 w 195"/>
                  <a:gd name="T63" fmla="*/ 7 h 184"/>
                  <a:gd name="T64" fmla="*/ 134 w 195"/>
                  <a:gd name="T65" fmla="*/ 11 h 184"/>
                  <a:gd name="T66" fmla="*/ 146 w 195"/>
                  <a:gd name="T67" fmla="*/ 19 h 184"/>
                  <a:gd name="T68" fmla="*/ 155 w 195"/>
                  <a:gd name="T69" fmla="*/ 24 h 184"/>
                  <a:gd name="T70" fmla="*/ 165 w 195"/>
                  <a:gd name="T71" fmla="*/ 34 h 184"/>
                  <a:gd name="T72" fmla="*/ 172 w 195"/>
                  <a:gd name="T73" fmla="*/ 43 h 184"/>
                  <a:gd name="T74" fmla="*/ 180 w 195"/>
                  <a:gd name="T75" fmla="*/ 55 h 184"/>
                  <a:gd name="T76" fmla="*/ 182 w 195"/>
                  <a:gd name="T77" fmla="*/ 56 h 184"/>
                  <a:gd name="T78" fmla="*/ 186 w 195"/>
                  <a:gd name="T79" fmla="*/ 56 h 184"/>
                  <a:gd name="T80" fmla="*/ 0 w 195"/>
                  <a:gd name="T81" fmla="*/ 121 h 184"/>
                  <a:gd name="T82" fmla="*/ 3 w 195"/>
                  <a:gd name="T83" fmla="*/ 130 h 184"/>
                  <a:gd name="T84" fmla="*/ 7 w 195"/>
                  <a:gd name="T85" fmla="*/ 140 h 184"/>
                  <a:gd name="T86" fmla="*/ 11 w 195"/>
                  <a:gd name="T87" fmla="*/ 149 h 184"/>
                  <a:gd name="T88" fmla="*/ 17 w 195"/>
                  <a:gd name="T89" fmla="*/ 157 h 184"/>
                  <a:gd name="T90" fmla="*/ 24 w 195"/>
                  <a:gd name="T91" fmla="*/ 165 h 184"/>
                  <a:gd name="T92" fmla="*/ 30 w 195"/>
                  <a:gd name="T93" fmla="*/ 172 h 184"/>
                  <a:gd name="T94" fmla="*/ 40 w 195"/>
                  <a:gd name="T95" fmla="*/ 180 h 184"/>
                  <a:gd name="T96" fmla="*/ 47 w 195"/>
                  <a:gd name="T97" fmla="*/ 184 h 184"/>
                  <a:gd name="T98" fmla="*/ 49 w 195"/>
                  <a:gd name="T99" fmla="*/ 184 h 184"/>
                  <a:gd name="T100" fmla="*/ 53 w 195"/>
                  <a:gd name="T101" fmla="*/ 184 h 184"/>
                  <a:gd name="T102" fmla="*/ 43 w 195"/>
                  <a:gd name="T103" fmla="*/ 178 h 184"/>
                  <a:gd name="T104" fmla="*/ 36 w 195"/>
                  <a:gd name="T105" fmla="*/ 172 h 184"/>
                  <a:gd name="T106" fmla="*/ 28 w 195"/>
                  <a:gd name="T107" fmla="*/ 165 h 184"/>
                  <a:gd name="T108" fmla="*/ 21 w 195"/>
                  <a:gd name="T109" fmla="*/ 157 h 184"/>
                  <a:gd name="T110" fmla="*/ 15 w 195"/>
                  <a:gd name="T111" fmla="*/ 147 h 184"/>
                  <a:gd name="T112" fmla="*/ 11 w 195"/>
                  <a:gd name="T113" fmla="*/ 140 h 184"/>
                  <a:gd name="T114" fmla="*/ 7 w 195"/>
                  <a:gd name="T115" fmla="*/ 130 h 184"/>
                  <a:gd name="T116" fmla="*/ 3 w 195"/>
                  <a:gd name="T117" fmla="*/ 119 h 184"/>
                  <a:gd name="T118" fmla="*/ 2 w 195"/>
                  <a:gd name="T119" fmla="*/ 121 h 184"/>
                  <a:gd name="T120" fmla="*/ 0 w 195"/>
                  <a:gd name="T121" fmla="*/ 121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5"/>
                  <a:gd name="T184" fmla="*/ 0 h 184"/>
                  <a:gd name="T185" fmla="*/ 195 w 195"/>
                  <a:gd name="T186" fmla="*/ 184 h 1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5" name="Freeform 322">
                <a:extLst>
                  <a:ext uri="{FF2B5EF4-FFF2-40B4-BE49-F238E27FC236}">
                    <a16:creationId xmlns:a16="http://schemas.microsoft.com/office/drawing/2014/main" xmlns="" id="{C9C57124-7005-788D-AA38-4254BA33C8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>
                  <a:gd name="T0" fmla="*/ 191 w 191"/>
                  <a:gd name="T1" fmla="*/ 95 h 183"/>
                  <a:gd name="T2" fmla="*/ 189 w 191"/>
                  <a:gd name="T3" fmla="*/ 93 h 183"/>
                  <a:gd name="T4" fmla="*/ 187 w 191"/>
                  <a:gd name="T5" fmla="*/ 95 h 183"/>
                  <a:gd name="T6" fmla="*/ 186 w 191"/>
                  <a:gd name="T7" fmla="*/ 112 h 183"/>
                  <a:gd name="T8" fmla="*/ 178 w 191"/>
                  <a:gd name="T9" fmla="*/ 137 h 183"/>
                  <a:gd name="T10" fmla="*/ 174 w 191"/>
                  <a:gd name="T11" fmla="*/ 148 h 183"/>
                  <a:gd name="T12" fmla="*/ 182 w 191"/>
                  <a:gd name="T13" fmla="*/ 137 h 183"/>
                  <a:gd name="T14" fmla="*/ 189 w 191"/>
                  <a:gd name="T15" fmla="*/ 110 h 183"/>
                  <a:gd name="T16" fmla="*/ 180 w 191"/>
                  <a:gd name="T17" fmla="*/ 55 h 183"/>
                  <a:gd name="T18" fmla="*/ 170 w 191"/>
                  <a:gd name="T19" fmla="*/ 37 h 183"/>
                  <a:gd name="T20" fmla="*/ 155 w 191"/>
                  <a:gd name="T21" fmla="*/ 23 h 183"/>
                  <a:gd name="T22" fmla="*/ 121 w 191"/>
                  <a:gd name="T23" fmla="*/ 4 h 183"/>
                  <a:gd name="T24" fmla="*/ 94 w 191"/>
                  <a:gd name="T25" fmla="*/ 0 h 183"/>
                  <a:gd name="T26" fmla="*/ 77 w 191"/>
                  <a:gd name="T27" fmla="*/ 2 h 183"/>
                  <a:gd name="T28" fmla="*/ 81 w 191"/>
                  <a:gd name="T29" fmla="*/ 6 h 183"/>
                  <a:gd name="T30" fmla="*/ 81 w 191"/>
                  <a:gd name="T31" fmla="*/ 6 h 183"/>
                  <a:gd name="T32" fmla="*/ 94 w 191"/>
                  <a:gd name="T33" fmla="*/ 4 h 183"/>
                  <a:gd name="T34" fmla="*/ 119 w 191"/>
                  <a:gd name="T35" fmla="*/ 8 h 183"/>
                  <a:gd name="T36" fmla="*/ 142 w 191"/>
                  <a:gd name="T37" fmla="*/ 18 h 183"/>
                  <a:gd name="T38" fmla="*/ 161 w 191"/>
                  <a:gd name="T39" fmla="*/ 33 h 183"/>
                  <a:gd name="T40" fmla="*/ 174 w 191"/>
                  <a:gd name="T41" fmla="*/ 52 h 183"/>
                  <a:gd name="T42" fmla="*/ 180 w 191"/>
                  <a:gd name="T43" fmla="*/ 55 h 183"/>
                  <a:gd name="T44" fmla="*/ 3 w 191"/>
                  <a:gd name="T45" fmla="*/ 129 h 183"/>
                  <a:gd name="T46" fmla="*/ 11 w 191"/>
                  <a:gd name="T47" fmla="*/ 148 h 183"/>
                  <a:gd name="T48" fmla="*/ 24 w 191"/>
                  <a:gd name="T49" fmla="*/ 164 h 183"/>
                  <a:gd name="T50" fmla="*/ 39 w 191"/>
                  <a:gd name="T51" fmla="*/ 177 h 183"/>
                  <a:gd name="T52" fmla="*/ 51 w 191"/>
                  <a:gd name="T53" fmla="*/ 183 h 183"/>
                  <a:gd name="T54" fmla="*/ 43 w 191"/>
                  <a:gd name="T55" fmla="*/ 175 h 183"/>
                  <a:gd name="T56" fmla="*/ 28 w 191"/>
                  <a:gd name="T57" fmla="*/ 164 h 183"/>
                  <a:gd name="T58" fmla="*/ 15 w 191"/>
                  <a:gd name="T59" fmla="*/ 146 h 183"/>
                  <a:gd name="T60" fmla="*/ 7 w 191"/>
                  <a:gd name="T61" fmla="*/ 128 h 183"/>
                  <a:gd name="T62" fmla="*/ 1 w 191"/>
                  <a:gd name="T63" fmla="*/ 118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83"/>
                  <a:gd name="T98" fmla="*/ 191 w 191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6" name="Freeform 323">
                <a:extLst>
                  <a:ext uri="{FF2B5EF4-FFF2-40B4-BE49-F238E27FC236}">
                    <a16:creationId xmlns:a16="http://schemas.microsoft.com/office/drawing/2014/main" xmlns="" id="{12857392-BF73-853B-37C7-BE9A041622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>
                  <a:gd name="T0" fmla="*/ 188 w 188"/>
                  <a:gd name="T1" fmla="*/ 93 h 181"/>
                  <a:gd name="T2" fmla="*/ 186 w 188"/>
                  <a:gd name="T3" fmla="*/ 91 h 181"/>
                  <a:gd name="T4" fmla="*/ 185 w 188"/>
                  <a:gd name="T5" fmla="*/ 93 h 181"/>
                  <a:gd name="T6" fmla="*/ 183 w 188"/>
                  <a:gd name="T7" fmla="*/ 110 h 181"/>
                  <a:gd name="T8" fmla="*/ 175 w 188"/>
                  <a:gd name="T9" fmla="*/ 135 h 181"/>
                  <a:gd name="T10" fmla="*/ 169 w 188"/>
                  <a:gd name="T11" fmla="*/ 146 h 181"/>
                  <a:gd name="T12" fmla="*/ 179 w 188"/>
                  <a:gd name="T13" fmla="*/ 135 h 181"/>
                  <a:gd name="T14" fmla="*/ 186 w 188"/>
                  <a:gd name="T15" fmla="*/ 110 h 181"/>
                  <a:gd name="T16" fmla="*/ 177 w 188"/>
                  <a:gd name="T17" fmla="*/ 52 h 181"/>
                  <a:gd name="T18" fmla="*/ 162 w 188"/>
                  <a:gd name="T19" fmla="*/ 31 h 181"/>
                  <a:gd name="T20" fmla="*/ 143 w 188"/>
                  <a:gd name="T21" fmla="*/ 16 h 181"/>
                  <a:gd name="T22" fmla="*/ 120 w 188"/>
                  <a:gd name="T23" fmla="*/ 4 h 181"/>
                  <a:gd name="T24" fmla="*/ 93 w 188"/>
                  <a:gd name="T25" fmla="*/ 0 h 181"/>
                  <a:gd name="T26" fmla="*/ 78 w 188"/>
                  <a:gd name="T27" fmla="*/ 2 h 181"/>
                  <a:gd name="T28" fmla="*/ 80 w 188"/>
                  <a:gd name="T29" fmla="*/ 4 h 181"/>
                  <a:gd name="T30" fmla="*/ 82 w 188"/>
                  <a:gd name="T31" fmla="*/ 6 h 181"/>
                  <a:gd name="T32" fmla="*/ 93 w 188"/>
                  <a:gd name="T33" fmla="*/ 4 h 181"/>
                  <a:gd name="T34" fmla="*/ 116 w 188"/>
                  <a:gd name="T35" fmla="*/ 8 h 181"/>
                  <a:gd name="T36" fmla="*/ 137 w 188"/>
                  <a:gd name="T37" fmla="*/ 16 h 181"/>
                  <a:gd name="T38" fmla="*/ 156 w 188"/>
                  <a:gd name="T39" fmla="*/ 31 h 181"/>
                  <a:gd name="T40" fmla="*/ 169 w 188"/>
                  <a:gd name="T41" fmla="*/ 48 h 181"/>
                  <a:gd name="T42" fmla="*/ 177 w 188"/>
                  <a:gd name="T43" fmla="*/ 52 h 181"/>
                  <a:gd name="T44" fmla="*/ 4 w 188"/>
                  <a:gd name="T45" fmla="*/ 127 h 181"/>
                  <a:gd name="T46" fmla="*/ 12 w 188"/>
                  <a:gd name="T47" fmla="*/ 144 h 181"/>
                  <a:gd name="T48" fmla="*/ 25 w 188"/>
                  <a:gd name="T49" fmla="*/ 162 h 181"/>
                  <a:gd name="T50" fmla="*/ 40 w 188"/>
                  <a:gd name="T51" fmla="*/ 175 h 181"/>
                  <a:gd name="T52" fmla="*/ 52 w 188"/>
                  <a:gd name="T53" fmla="*/ 179 h 181"/>
                  <a:gd name="T54" fmla="*/ 44 w 188"/>
                  <a:gd name="T55" fmla="*/ 173 h 181"/>
                  <a:gd name="T56" fmla="*/ 29 w 188"/>
                  <a:gd name="T57" fmla="*/ 160 h 181"/>
                  <a:gd name="T58" fmla="*/ 16 w 188"/>
                  <a:gd name="T59" fmla="*/ 144 h 181"/>
                  <a:gd name="T60" fmla="*/ 8 w 188"/>
                  <a:gd name="T61" fmla="*/ 126 h 181"/>
                  <a:gd name="T62" fmla="*/ 2 w 188"/>
                  <a:gd name="T63" fmla="*/ 116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81"/>
                  <a:gd name="T98" fmla="*/ 188 w 188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7" name="Freeform 324">
                <a:extLst>
                  <a:ext uri="{FF2B5EF4-FFF2-40B4-BE49-F238E27FC236}">
                    <a16:creationId xmlns:a16="http://schemas.microsoft.com/office/drawing/2014/main" xmlns="" id="{C8E01FB1-3553-CAFB-810B-B5D6872546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>
                  <a:gd name="T0" fmla="*/ 184 w 184"/>
                  <a:gd name="T1" fmla="*/ 93 h 177"/>
                  <a:gd name="T2" fmla="*/ 184 w 184"/>
                  <a:gd name="T3" fmla="*/ 91 h 177"/>
                  <a:gd name="T4" fmla="*/ 184 w 184"/>
                  <a:gd name="T5" fmla="*/ 89 h 177"/>
                  <a:gd name="T6" fmla="*/ 183 w 184"/>
                  <a:gd name="T7" fmla="*/ 89 h 177"/>
                  <a:gd name="T8" fmla="*/ 181 w 184"/>
                  <a:gd name="T9" fmla="*/ 89 h 177"/>
                  <a:gd name="T10" fmla="*/ 181 w 184"/>
                  <a:gd name="T11" fmla="*/ 91 h 177"/>
                  <a:gd name="T12" fmla="*/ 181 w 184"/>
                  <a:gd name="T13" fmla="*/ 93 h 177"/>
                  <a:gd name="T14" fmla="*/ 179 w 184"/>
                  <a:gd name="T15" fmla="*/ 108 h 177"/>
                  <a:gd name="T16" fmla="*/ 175 w 184"/>
                  <a:gd name="T17" fmla="*/ 122 h 177"/>
                  <a:gd name="T18" fmla="*/ 171 w 184"/>
                  <a:gd name="T19" fmla="*/ 135 h 177"/>
                  <a:gd name="T20" fmla="*/ 164 w 184"/>
                  <a:gd name="T21" fmla="*/ 146 h 177"/>
                  <a:gd name="T22" fmla="*/ 165 w 184"/>
                  <a:gd name="T23" fmla="*/ 146 h 177"/>
                  <a:gd name="T24" fmla="*/ 167 w 184"/>
                  <a:gd name="T25" fmla="*/ 144 h 177"/>
                  <a:gd name="T26" fmla="*/ 175 w 184"/>
                  <a:gd name="T27" fmla="*/ 133 h 177"/>
                  <a:gd name="T28" fmla="*/ 181 w 184"/>
                  <a:gd name="T29" fmla="*/ 122 h 177"/>
                  <a:gd name="T30" fmla="*/ 183 w 184"/>
                  <a:gd name="T31" fmla="*/ 108 h 177"/>
                  <a:gd name="T32" fmla="*/ 184 w 184"/>
                  <a:gd name="T33" fmla="*/ 93 h 177"/>
                  <a:gd name="T34" fmla="*/ 171 w 184"/>
                  <a:gd name="T35" fmla="*/ 48 h 177"/>
                  <a:gd name="T36" fmla="*/ 165 w 184"/>
                  <a:gd name="T37" fmla="*/ 38 h 177"/>
                  <a:gd name="T38" fmla="*/ 158 w 184"/>
                  <a:gd name="T39" fmla="*/ 29 h 177"/>
                  <a:gd name="T40" fmla="*/ 148 w 184"/>
                  <a:gd name="T41" fmla="*/ 21 h 177"/>
                  <a:gd name="T42" fmla="*/ 139 w 184"/>
                  <a:gd name="T43" fmla="*/ 14 h 177"/>
                  <a:gd name="T44" fmla="*/ 127 w 184"/>
                  <a:gd name="T45" fmla="*/ 8 h 177"/>
                  <a:gd name="T46" fmla="*/ 116 w 184"/>
                  <a:gd name="T47" fmla="*/ 4 h 177"/>
                  <a:gd name="T48" fmla="*/ 103 w 184"/>
                  <a:gd name="T49" fmla="*/ 2 h 177"/>
                  <a:gd name="T50" fmla="*/ 91 w 184"/>
                  <a:gd name="T51" fmla="*/ 0 h 177"/>
                  <a:gd name="T52" fmla="*/ 84 w 184"/>
                  <a:gd name="T53" fmla="*/ 0 h 177"/>
                  <a:gd name="T54" fmla="*/ 78 w 184"/>
                  <a:gd name="T55" fmla="*/ 2 h 177"/>
                  <a:gd name="T56" fmla="*/ 80 w 184"/>
                  <a:gd name="T57" fmla="*/ 4 h 177"/>
                  <a:gd name="T58" fmla="*/ 84 w 184"/>
                  <a:gd name="T59" fmla="*/ 4 h 177"/>
                  <a:gd name="T60" fmla="*/ 88 w 184"/>
                  <a:gd name="T61" fmla="*/ 4 h 177"/>
                  <a:gd name="T62" fmla="*/ 91 w 184"/>
                  <a:gd name="T63" fmla="*/ 4 h 177"/>
                  <a:gd name="T64" fmla="*/ 103 w 184"/>
                  <a:gd name="T65" fmla="*/ 6 h 177"/>
                  <a:gd name="T66" fmla="*/ 112 w 184"/>
                  <a:gd name="T67" fmla="*/ 8 h 177"/>
                  <a:gd name="T68" fmla="*/ 124 w 184"/>
                  <a:gd name="T69" fmla="*/ 12 h 177"/>
                  <a:gd name="T70" fmla="*/ 133 w 184"/>
                  <a:gd name="T71" fmla="*/ 15 h 177"/>
                  <a:gd name="T72" fmla="*/ 143 w 184"/>
                  <a:gd name="T73" fmla="*/ 21 h 177"/>
                  <a:gd name="T74" fmla="*/ 150 w 184"/>
                  <a:gd name="T75" fmla="*/ 27 h 177"/>
                  <a:gd name="T76" fmla="*/ 158 w 184"/>
                  <a:gd name="T77" fmla="*/ 34 h 177"/>
                  <a:gd name="T78" fmla="*/ 165 w 184"/>
                  <a:gd name="T79" fmla="*/ 44 h 177"/>
                  <a:gd name="T80" fmla="*/ 167 w 184"/>
                  <a:gd name="T81" fmla="*/ 46 h 177"/>
                  <a:gd name="T82" fmla="*/ 171 w 184"/>
                  <a:gd name="T83" fmla="*/ 48 h 177"/>
                  <a:gd name="T84" fmla="*/ 0 w 184"/>
                  <a:gd name="T85" fmla="*/ 114 h 177"/>
                  <a:gd name="T86" fmla="*/ 4 w 184"/>
                  <a:gd name="T87" fmla="*/ 124 h 177"/>
                  <a:gd name="T88" fmla="*/ 8 w 184"/>
                  <a:gd name="T89" fmla="*/ 133 h 177"/>
                  <a:gd name="T90" fmla="*/ 12 w 184"/>
                  <a:gd name="T91" fmla="*/ 142 h 177"/>
                  <a:gd name="T92" fmla="*/ 17 w 184"/>
                  <a:gd name="T93" fmla="*/ 152 h 177"/>
                  <a:gd name="T94" fmla="*/ 25 w 184"/>
                  <a:gd name="T95" fmla="*/ 160 h 177"/>
                  <a:gd name="T96" fmla="*/ 33 w 184"/>
                  <a:gd name="T97" fmla="*/ 165 h 177"/>
                  <a:gd name="T98" fmla="*/ 40 w 184"/>
                  <a:gd name="T99" fmla="*/ 171 h 177"/>
                  <a:gd name="T100" fmla="*/ 50 w 184"/>
                  <a:gd name="T101" fmla="*/ 177 h 177"/>
                  <a:gd name="T102" fmla="*/ 52 w 184"/>
                  <a:gd name="T103" fmla="*/ 177 h 177"/>
                  <a:gd name="T104" fmla="*/ 54 w 184"/>
                  <a:gd name="T105" fmla="*/ 175 h 177"/>
                  <a:gd name="T106" fmla="*/ 46 w 184"/>
                  <a:gd name="T107" fmla="*/ 171 h 177"/>
                  <a:gd name="T108" fmla="*/ 36 w 184"/>
                  <a:gd name="T109" fmla="*/ 165 h 177"/>
                  <a:gd name="T110" fmla="*/ 29 w 184"/>
                  <a:gd name="T111" fmla="*/ 158 h 177"/>
                  <a:gd name="T112" fmla="*/ 23 w 184"/>
                  <a:gd name="T113" fmla="*/ 150 h 177"/>
                  <a:gd name="T114" fmla="*/ 16 w 184"/>
                  <a:gd name="T115" fmla="*/ 142 h 177"/>
                  <a:gd name="T116" fmla="*/ 12 w 184"/>
                  <a:gd name="T117" fmla="*/ 133 h 177"/>
                  <a:gd name="T118" fmla="*/ 8 w 184"/>
                  <a:gd name="T119" fmla="*/ 124 h 177"/>
                  <a:gd name="T120" fmla="*/ 4 w 184"/>
                  <a:gd name="T121" fmla="*/ 114 h 177"/>
                  <a:gd name="T122" fmla="*/ 2 w 184"/>
                  <a:gd name="T123" fmla="*/ 114 h 177"/>
                  <a:gd name="T124" fmla="*/ 0 w 184"/>
                  <a:gd name="T125" fmla="*/ 114 h 1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4"/>
                  <a:gd name="T190" fmla="*/ 0 h 177"/>
                  <a:gd name="T191" fmla="*/ 184 w 184"/>
                  <a:gd name="T192" fmla="*/ 177 h 1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8" name="Freeform 325">
                <a:extLst>
                  <a:ext uri="{FF2B5EF4-FFF2-40B4-BE49-F238E27FC236}">
                    <a16:creationId xmlns:a16="http://schemas.microsoft.com/office/drawing/2014/main" xmlns="" id="{13212A68-7CB9-DD3A-F575-E4EFDB9E6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>
                  <a:gd name="T0" fmla="*/ 181 w 181"/>
                  <a:gd name="T1" fmla="*/ 91 h 175"/>
                  <a:gd name="T2" fmla="*/ 181 w 181"/>
                  <a:gd name="T3" fmla="*/ 89 h 175"/>
                  <a:gd name="T4" fmla="*/ 181 w 181"/>
                  <a:gd name="T5" fmla="*/ 87 h 175"/>
                  <a:gd name="T6" fmla="*/ 179 w 181"/>
                  <a:gd name="T7" fmla="*/ 87 h 175"/>
                  <a:gd name="T8" fmla="*/ 177 w 181"/>
                  <a:gd name="T9" fmla="*/ 87 h 175"/>
                  <a:gd name="T10" fmla="*/ 177 w 181"/>
                  <a:gd name="T11" fmla="*/ 89 h 175"/>
                  <a:gd name="T12" fmla="*/ 177 w 181"/>
                  <a:gd name="T13" fmla="*/ 91 h 175"/>
                  <a:gd name="T14" fmla="*/ 175 w 181"/>
                  <a:gd name="T15" fmla="*/ 106 h 175"/>
                  <a:gd name="T16" fmla="*/ 171 w 181"/>
                  <a:gd name="T17" fmla="*/ 120 h 175"/>
                  <a:gd name="T18" fmla="*/ 165 w 181"/>
                  <a:gd name="T19" fmla="*/ 133 h 175"/>
                  <a:gd name="T20" fmla="*/ 158 w 181"/>
                  <a:gd name="T21" fmla="*/ 144 h 175"/>
                  <a:gd name="T22" fmla="*/ 162 w 181"/>
                  <a:gd name="T23" fmla="*/ 144 h 175"/>
                  <a:gd name="T24" fmla="*/ 163 w 181"/>
                  <a:gd name="T25" fmla="*/ 144 h 175"/>
                  <a:gd name="T26" fmla="*/ 171 w 181"/>
                  <a:gd name="T27" fmla="*/ 131 h 175"/>
                  <a:gd name="T28" fmla="*/ 175 w 181"/>
                  <a:gd name="T29" fmla="*/ 120 h 175"/>
                  <a:gd name="T30" fmla="*/ 179 w 181"/>
                  <a:gd name="T31" fmla="*/ 106 h 175"/>
                  <a:gd name="T32" fmla="*/ 181 w 181"/>
                  <a:gd name="T33" fmla="*/ 91 h 175"/>
                  <a:gd name="T34" fmla="*/ 165 w 181"/>
                  <a:gd name="T35" fmla="*/ 44 h 175"/>
                  <a:gd name="T36" fmla="*/ 160 w 181"/>
                  <a:gd name="T37" fmla="*/ 34 h 175"/>
                  <a:gd name="T38" fmla="*/ 152 w 181"/>
                  <a:gd name="T39" fmla="*/ 27 h 175"/>
                  <a:gd name="T40" fmla="*/ 143 w 181"/>
                  <a:gd name="T41" fmla="*/ 19 h 175"/>
                  <a:gd name="T42" fmla="*/ 133 w 181"/>
                  <a:gd name="T43" fmla="*/ 12 h 175"/>
                  <a:gd name="T44" fmla="*/ 124 w 181"/>
                  <a:gd name="T45" fmla="*/ 8 h 175"/>
                  <a:gd name="T46" fmla="*/ 112 w 181"/>
                  <a:gd name="T47" fmla="*/ 4 h 175"/>
                  <a:gd name="T48" fmla="*/ 101 w 181"/>
                  <a:gd name="T49" fmla="*/ 2 h 175"/>
                  <a:gd name="T50" fmla="*/ 89 w 181"/>
                  <a:gd name="T51" fmla="*/ 0 h 175"/>
                  <a:gd name="T52" fmla="*/ 84 w 181"/>
                  <a:gd name="T53" fmla="*/ 0 h 175"/>
                  <a:gd name="T54" fmla="*/ 78 w 181"/>
                  <a:gd name="T55" fmla="*/ 2 h 175"/>
                  <a:gd name="T56" fmla="*/ 82 w 181"/>
                  <a:gd name="T57" fmla="*/ 2 h 175"/>
                  <a:gd name="T58" fmla="*/ 84 w 181"/>
                  <a:gd name="T59" fmla="*/ 4 h 175"/>
                  <a:gd name="T60" fmla="*/ 88 w 181"/>
                  <a:gd name="T61" fmla="*/ 4 h 175"/>
                  <a:gd name="T62" fmla="*/ 89 w 181"/>
                  <a:gd name="T63" fmla="*/ 4 h 175"/>
                  <a:gd name="T64" fmla="*/ 99 w 181"/>
                  <a:gd name="T65" fmla="*/ 6 h 175"/>
                  <a:gd name="T66" fmla="*/ 110 w 181"/>
                  <a:gd name="T67" fmla="*/ 8 h 175"/>
                  <a:gd name="T68" fmla="*/ 120 w 181"/>
                  <a:gd name="T69" fmla="*/ 10 h 175"/>
                  <a:gd name="T70" fmla="*/ 129 w 181"/>
                  <a:gd name="T71" fmla="*/ 13 h 175"/>
                  <a:gd name="T72" fmla="*/ 137 w 181"/>
                  <a:gd name="T73" fmla="*/ 19 h 175"/>
                  <a:gd name="T74" fmla="*/ 144 w 181"/>
                  <a:gd name="T75" fmla="*/ 25 h 175"/>
                  <a:gd name="T76" fmla="*/ 152 w 181"/>
                  <a:gd name="T77" fmla="*/ 32 h 175"/>
                  <a:gd name="T78" fmla="*/ 160 w 181"/>
                  <a:gd name="T79" fmla="*/ 40 h 175"/>
                  <a:gd name="T80" fmla="*/ 162 w 181"/>
                  <a:gd name="T81" fmla="*/ 42 h 175"/>
                  <a:gd name="T82" fmla="*/ 165 w 181"/>
                  <a:gd name="T83" fmla="*/ 44 h 175"/>
                  <a:gd name="T84" fmla="*/ 0 w 181"/>
                  <a:gd name="T85" fmla="*/ 112 h 175"/>
                  <a:gd name="T86" fmla="*/ 4 w 181"/>
                  <a:gd name="T87" fmla="*/ 122 h 175"/>
                  <a:gd name="T88" fmla="*/ 8 w 181"/>
                  <a:gd name="T89" fmla="*/ 131 h 175"/>
                  <a:gd name="T90" fmla="*/ 12 w 181"/>
                  <a:gd name="T91" fmla="*/ 140 h 175"/>
                  <a:gd name="T92" fmla="*/ 17 w 181"/>
                  <a:gd name="T93" fmla="*/ 148 h 175"/>
                  <a:gd name="T94" fmla="*/ 25 w 181"/>
                  <a:gd name="T95" fmla="*/ 156 h 175"/>
                  <a:gd name="T96" fmla="*/ 33 w 181"/>
                  <a:gd name="T97" fmla="*/ 163 h 175"/>
                  <a:gd name="T98" fmla="*/ 40 w 181"/>
                  <a:gd name="T99" fmla="*/ 169 h 175"/>
                  <a:gd name="T100" fmla="*/ 50 w 181"/>
                  <a:gd name="T101" fmla="*/ 175 h 175"/>
                  <a:gd name="T102" fmla="*/ 52 w 181"/>
                  <a:gd name="T103" fmla="*/ 173 h 175"/>
                  <a:gd name="T104" fmla="*/ 55 w 181"/>
                  <a:gd name="T105" fmla="*/ 173 h 175"/>
                  <a:gd name="T106" fmla="*/ 46 w 181"/>
                  <a:gd name="T107" fmla="*/ 167 h 175"/>
                  <a:gd name="T108" fmla="*/ 36 w 181"/>
                  <a:gd name="T109" fmla="*/ 161 h 175"/>
                  <a:gd name="T110" fmla="*/ 29 w 181"/>
                  <a:gd name="T111" fmla="*/ 156 h 175"/>
                  <a:gd name="T112" fmla="*/ 23 w 181"/>
                  <a:gd name="T113" fmla="*/ 148 h 175"/>
                  <a:gd name="T114" fmla="*/ 15 w 181"/>
                  <a:gd name="T115" fmla="*/ 140 h 175"/>
                  <a:gd name="T116" fmla="*/ 12 w 181"/>
                  <a:gd name="T117" fmla="*/ 131 h 175"/>
                  <a:gd name="T118" fmla="*/ 8 w 181"/>
                  <a:gd name="T119" fmla="*/ 122 h 175"/>
                  <a:gd name="T120" fmla="*/ 4 w 181"/>
                  <a:gd name="T121" fmla="*/ 112 h 175"/>
                  <a:gd name="T122" fmla="*/ 2 w 181"/>
                  <a:gd name="T123" fmla="*/ 112 h 175"/>
                  <a:gd name="T124" fmla="*/ 0 w 181"/>
                  <a:gd name="T125" fmla="*/ 112 h 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"/>
                  <a:gd name="T190" fmla="*/ 0 h 175"/>
                  <a:gd name="T191" fmla="*/ 181 w 181"/>
                  <a:gd name="T192" fmla="*/ 175 h 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9" name="Freeform 326">
                <a:extLst>
                  <a:ext uri="{FF2B5EF4-FFF2-40B4-BE49-F238E27FC236}">
                    <a16:creationId xmlns:a16="http://schemas.microsoft.com/office/drawing/2014/main" xmlns="" id="{9442184D-A10B-D204-8E7C-A6B8DC61F6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>
                  <a:gd name="T0" fmla="*/ 177 w 177"/>
                  <a:gd name="T1" fmla="*/ 89 h 171"/>
                  <a:gd name="T2" fmla="*/ 177 w 177"/>
                  <a:gd name="T3" fmla="*/ 87 h 171"/>
                  <a:gd name="T4" fmla="*/ 177 w 177"/>
                  <a:gd name="T5" fmla="*/ 85 h 171"/>
                  <a:gd name="T6" fmla="*/ 175 w 177"/>
                  <a:gd name="T7" fmla="*/ 85 h 171"/>
                  <a:gd name="T8" fmla="*/ 173 w 177"/>
                  <a:gd name="T9" fmla="*/ 85 h 171"/>
                  <a:gd name="T10" fmla="*/ 173 w 177"/>
                  <a:gd name="T11" fmla="*/ 87 h 171"/>
                  <a:gd name="T12" fmla="*/ 173 w 177"/>
                  <a:gd name="T13" fmla="*/ 89 h 171"/>
                  <a:gd name="T14" fmla="*/ 171 w 177"/>
                  <a:gd name="T15" fmla="*/ 104 h 171"/>
                  <a:gd name="T16" fmla="*/ 167 w 177"/>
                  <a:gd name="T17" fmla="*/ 118 h 171"/>
                  <a:gd name="T18" fmla="*/ 161 w 177"/>
                  <a:gd name="T19" fmla="*/ 131 h 171"/>
                  <a:gd name="T20" fmla="*/ 154 w 177"/>
                  <a:gd name="T21" fmla="*/ 142 h 171"/>
                  <a:gd name="T22" fmla="*/ 156 w 177"/>
                  <a:gd name="T23" fmla="*/ 142 h 171"/>
                  <a:gd name="T24" fmla="*/ 160 w 177"/>
                  <a:gd name="T25" fmla="*/ 142 h 171"/>
                  <a:gd name="T26" fmla="*/ 167 w 177"/>
                  <a:gd name="T27" fmla="*/ 131 h 171"/>
                  <a:gd name="T28" fmla="*/ 171 w 177"/>
                  <a:gd name="T29" fmla="*/ 118 h 171"/>
                  <a:gd name="T30" fmla="*/ 175 w 177"/>
                  <a:gd name="T31" fmla="*/ 104 h 171"/>
                  <a:gd name="T32" fmla="*/ 177 w 177"/>
                  <a:gd name="T33" fmla="*/ 89 h 171"/>
                  <a:gd name="T34" fmla="*/ 161 w 177"/>
                  <a:gd name="T35" fmla="*/ 40 h 171"/>
                  <a:gd name="T36" fmla="*/ 154 w 177"/>
                  <a:gd name="T37" fmla="*/ 30 h 171"/>
                  <a:gd name="T38" fmla="*/ 146 w 177"/>
                  <a:gd name="T39" fmla="*/ 23 h 171"/>
                  <a:gd name="T40" fmla="*/ 139 w 177"/>
                  <a:gd name="T41" fmla="*/ 17 h 171"/>
                  <a:gd name="T42" fmla="*/ 129 w 177"/>
                  <a:gd name="T43" fmla="*/ 11 h 171"/>
                  <a:gd name="T44" fmla="*/ 120 w 177"/>
                  <a:gd name="T45" fmla="*/ 8 h 171"/>
                  <a:gd name="T46" fmla="*/ 108 w 177"/>
                  <a:gd name="T47" fmla="*/ 4 h 171"/>
                  <a:gd name="T48" fmla="*/ 99 w 177"/>
                  <a:gd name="T49" fmla="*/ 2 h 171"/>
                  <a:gd name="T50" fmla="*/ 87 w 177"/>
                  <a:gd name="T51" fmla="*/ 0 h 171"/>
                  <a:gd name="T52" fmla="*/ 84 w 177"/>
                  <a:gd name="T53" fmla="*/ 0 h 171"/>
                  <a:gd name="T54" fmla="*/ 80 w 177"/>
                  <a:gd name="T55" fmla="*/ 0 h 171"/>
                  <a:gd name="T56" fmla="*/ 82 w 177"/>
                  <a:gd name="T57" fmla="*/ 2 h 171"/>
                  <a:gd name="T58" fmla="*/ 86 w 177"/>
                  <a:gd name="T59" fmla="*/ 4 h 171"/>
                  <a:gd name="T60" fmla="*/ 86 w 177"/>
                  <a:gd name="T61" fmla="*/ 4 h 171"/>
                  <a:gd name="T62" fmla="*/ 87 w 177"/>
                  <a:gd name="T63" fmla="*/ 4 h 171"/>
                  <a:gd name="T64" fmla="*/ 97 w 177"/>
                  <a:gd name="T65" fmla="*/ 6 h 171"/>
                  <a:gd name="T66" fmla="*/ 106 w 177"/>
                  <a:gd name="T67" fmla="*/ 6 h 171"/>
                  <a:gd name="T68" fmla="*/ 116 w 177"/>
                  <a:gd name="T69" fmla="*/ 10 h 171"/>
                  <a:gd name="T70" fmla="*/ 123 w 177"/>
                  <a:gd name="T71" fmla="*/ 13 h 171"/>
                  <a:gd name="T72" fmla="*/ 131 w 177"/>
                  <a:gd name="T73" fmla="*/ 17 h 171"/>
                  <a:gd name="T74" fmla="*/ 139 w 177"/>
                  <a:gd name="T75" fmla="*/ 23 h 171"/>
                  <a:gd name="T76" fmla="*/ 146 w 177"/>
                  <a:gd name="T77" fmla="*/ 29 h 171"/>
                  <a:gd name="T78" fmla="*/ 152 w 177"/>
                  <a:gd name="T79" fmla="*/ 34 h 171"/>
                  <a:gd name="T80" fmla="*/ 156 w 177"/>
                  <a:gd name="T81" fmla="*/ 38 h 171"/>
                  <a:gd name="T82" fmla="*/ 161 w 177"/>
                  <a:gd name="T83" fmla="*/ 40 h 171"/>
                  <a:gd name="T84" fmla="*/ 0 w 177"/>
                  <a:gd name="T85" fmla="*/ 110 h 171"/>
                  <a:gd name="T86" fmla="*/ 4 w 177"/>
                  <a:gd name="T87" fmla="*/ 120 h 171"/>
                  <a:gd name="T88" fmla="*/ 8 w 177"/>
                  <a:gd name="T89" fmla="*/ 129 h 171"/>
                  <a:gd name="T90" fmla="*/ 12 w 177"/>
                  <a:gd name="T91" fmla="*/ 138 h 171"/>
                  <a:gd name="T92" fmla="*/ 19 w 177"/>
                  <a:gd name="T93" fmla="*/ 146 h 171"/>
                  <a:gd name="T94" fmla="*/ 25 w 177"/>
                  <a:gd name="T95" fmla="*/ 154 h 171"/>
                  <a:gd name="T96" fmla="*/ 32 w 177"/>
                  <a:gd name="T97" fmla="*/ 161 h 171"/>
                  <a:gd name="T98" fmla="*/ 42 w 177"/>
                  <a:gd name="T99" fmla="*/ 167 h 171"/>
                  <a:gd name="T100" fmla="*/ 50 w 177"/>
                  <a:gd name="T101" fmla="*/ 171 h 171"/>
                  <a:gd name="T102" fmla="*/ 53 w 177"/>
                  <a:gd name="T103" fmla="*/ 171 h 171"/>
                  <a:gd name="T104" fmla="*/ 55 w 177"/>
                  <a:gd name="T105" fmla="*/ 169 h 171"/>
                  <a:gd name="T106" fmla="*/ 46 w 177"/>
                  <a:gd name="T107" fmla="*/ 165 h 171"/>
                  <a:gd name="T108" fmla="*/ 38 w 177"/>
                  <a:gd name="T109" fmla="*/ 159 h 171"/>
                  <a:gd name="T110" fmla="*/ 29 w 177"/>
                  <a:gd name="T111" fmla="*/ 152 h 171"/>
                  <a:gd name="T112" fmla="*/ 23 w 177"/>
                  <a:gd name="T113" fmla="*/ 146 h 171"/>
                  <a:gd name="T114" fmla="*/ 15 w 177"/>
                  <a:gd name="T115" fmla="*/ 137 h 171"/>
                  <a:gd name="T116" fmla="*/ 12 w 177"/>
                  <a:gd name="T117" fmla="*/ 129 h 171"/>
                  <a:gd name="T118" fmla="*/ 8 w 177"/>
                  <a:gd name="T119" fmla="*/ 120 h 171"/>
                  <a:gd name="T120" fmla="*/ 4 w 177"/>
                  <a:gd name="T121" fmla="*/ 108 h 171"/>
                  <a:gd name="T122" fmla="*/ 2 w 177"/>
                  <a:gd name="T123" fmla="*/ 110 h 171"/>
                  <a:gd name="T124" fmla="*/ 0 w 177"/>
                  <a:gd name="T125" fmla="*/ 110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"/>
                  <a:gd name="T190" fmla="*/ 0 h 171"/>
                  <a:gd name="T191" fmla="*/ 177 w 177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0" name="Freeform 327">
                <a:extLst>
                  <a:ext uri="{FF2B5EF4-FFF2-40B4-BE49-F238E27FC236}">
                    <a16:creationId xmlns:a16="http://schemas.microsoft.com/office/drawing/2014/main" xmlns="" id="{8F0306DD-691B-B258-2641-F640EAC2F3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>
                  <a:gd name="T0" fmla="*/ 173 w 173"/>
                  <a:gd name="T1" fmla="*/ 87 h 169"/>
                  <a:gd name="T2" fmla="*/ 173 w 173"/>
                  <a:gd name="T3" fmla="*/ 85 h 169"/>
                  <a:gd name="T4" fmla="*/ 173 w 173"/>
                  <a:gd name="T5" fmla="*/ 83 h 169"/>
                  <a:gd name="T6" fmla="*/ 171 w 173"/>
                  <a:gd name="T7" fmla="*/ 83 h 169"/>
                  <a:gd name="T8" fmla="*/ 169 w 173"/>
                  <a:gd name="T9" fmla="*/ 83 h 169"/>
                  <a:gd name="T10" fmla="*/ 169 w 173"/>
                  <a:gd name="T11" fmla="*/ 85 h 169"/>
                  <a:gd name="T12" fmla="*/ 169 w 173"/>
                  <a:gd name="T13" fmla="*/ 87 h 169"/>
                  <a:gd name="T14" fmla="*/ 167 w 173"/>
                  <a:gd name="T15" fmla="*/ 102 h 169"/>
                  <a:gd name="T16" fmla="*/ 163 w 173"/>
                  <a:gd name="T17" fmla="*/ 116 h 169"/>
                  <a:gd name="T18" fmla="*/ 158 w 173"/>
                  <a:gd name="T19" fmla="*/ 129 h 169"/>
                  <a:gd name="T20" fmla="*/ 150 w 173"/>
                  <a:gd name="T21" fmla="*/ 140 h 169"/>
                  <a:gd name="T22" fmla="*/ 152 w 173"/>
                  <a:gd name="T23" fmla="*/ 140 h 169"/>
                  <a:gd name="T24" fmla="*/ 154 w 173"/>
                  <a:gd name="T25" fmla="*/ 140 h 169"/>
                  <a:gd name="T26" fmla="*/ 161 w 173"/>
                  <a:gd name="T27" fmla="*/ 129 h 169"/>
                  <a:gd name="T28" fmla="*/ 167 w 173"/>
                  <a:gd name="T29" fmla="*/ 116 h 169"/>
                  <a:gd name="T30" fmla="*/ 171 w 173"/>
                  <a:gd name="T31" fmla="*/ 102 h 169"/>
                  <a:gd name="T32" fmla="*/ 173 w 173"/>
                  <a:gd name="T33" fmla="*/ 87 h 169"/>
                  <a:gd name="T34" fmla="*/ 156 w 173"/>
                  <a:gd name="T35" fmla="*/ 36 h 169"/>
                  <a:gd name="T36" fmla="*/ 148 w 173"/>
                  <a:gd name="T37" fmla="*/ 28 h 169"/>
                  <a:gd name="T38" fmla="*/ 140 w 173"/>
                  <a:gd name="T39" fmla="*/ 21 h 169"/>
                  <a:gd name="T40" fmla="*/ 133 w 173"/>
                  <a:gd name="T41" fmla="*/ 15 h 169"/>
                  <a:gd name="T42" fmla="*/ 125 w 173"/>
                  <a:gd name="T43" fmla="*/ 9 h 169"/>
                  <a:gd name="T44" fmla="*/ 116 w 173"/>
                  <a:gd name="T45" fmla="*/ 6 h 169"/>
                  <a:gd name="T46" fmla="*/ 106 w 173"/>
                  <a:gd name="T47" fmla="*/ 4 h 169"/>
                  <a:gd name="T48" fmla="*/ 95 w 173"/>
                  <a:gd name="T49" fmla="*/ 2 h 169"/>
                  <a:gd name="T50" fmla="*/ 85 w 173"/>
                  <a:gd name="T51" fmla="*/ 0 h 169"/>
                  <a:gd name="T52" fmla="*/ 84 w 173"/>
                  <a:gd name="T53" fmla="*/ 0 h 169"/>
                  <a:gd name="T54" fmla="*/ 80 w 173"/>
                  <a:gd name="T55" fmla="*/ 0 h 169"/>
                  <a:gd name="T56" fmla="*/ 84 w 173"/>
                  <a:gd name="T57" fmla="*/ 2 h 169"/>
                  <a:gd name="T58" fmla="*/ 87 w 173"/>
                  <a:gd name="T59" fmla="*/ 4 h 169"/>
                  <a:gd name="T60" fmla="*/ 104 w 173"/>
                  <a:gd name="T61" fmla="*/ 6 h 169"/>
                  <a:gd name="T62" fmla="*/ 120 w 173"/>
                  <a:gd name="T63" fmla="*/ 11 h 169"/>
                  <a:gd name="T64" fmla="*/ 133 w 173"/>
                  <a:gd name="T65" fmla="*/ 19 h 169"/>
                  <a:gd name="T66" fmla="*/ 146 w 173"/>
                  <a:gd name="T67" fmla="*/ 30 h 169"/>
                  <a:gd name="T68" fmla="*/ 150 w 173"/>
                  <a:gd name="T69" fmla="*/ 32 h 169"/>
                  <a:gd name="T70" fmla="*/ 156 w 173"/>
                  <a:gd name="T71" fmla="*/ 36 h 169"/>
                  <a:gd name="T72" fmla="*/ 0 w 173"/>
                  <a:gd name="T73" fmla="*/ 108 h 169"/>
                  <a:gd name="T74" fmla="*/ 4 w 173"/>
                  <a:gd name="T75" fmla="*/ 118 h 169"/>
                  <a:gd name="T76" fmla="*/ 8 w 173"/>
                  <a:gd name="T77" fmla="*/ 127 h 169"/>
                  <a:gd name="T78" fmla="*/ 11 w 173"/>
                  <a:gd name="T79" fmla="*/ 136 h 169"/>
                  <a:gd name="T80" fmla="*/ 19 w 173"/>
                  <a:gd name="T81" fmla="*/ 144 h 169"/>
                  <a:gd name="T82" fmla="*/ 25 w 173"/>
                  <a:gd name="T83" fmla="*/ 152 h 169"/>
                  <a:gd name="T84" fmla="*/ 32 w 173"/>
                  <a:gd name="T85" fmla="*/ 157 h 169"/>
                  <a:gd name="T86" fmla="*/ 42 w 173"/>
                  <a:gd name="T87" fmla="*/ 163 h 169"/>
                  <a:gd name="T88" fmla="*/ 51 w 173"/>
                  <a:gd name="T89" fmla="*/ 169 h 169"/>
                  <a:gd name="T90" fmla="*/ 53 w 173"/>
                  <a:gd name="T91" fmla="*/ 167 h 169"/>
                  <a:gd name="T92" fmla="*/ 57 w 173"/>
                  <a:gd name="T93" fmla="*/ 167 h 169"/>
                  <a:gd name="T94" fmla="*/ 48 w 173"/>
                  <a:gd name="T95" fmla="*/ 161 h 169"/>
                  <a:gd name="T96" fmla="*/ 38 w 173"/>
                  <a:gd name="T97" fmla="*/ 157 h 169"/>
                  <a:gd name="T98" fmla="*/ 30 w 173"/>
                  <a:gd name="T99" fmla="*/ 150 h 169"/>
                  <a:gd name="T100" fmla="*/ 23 w 173"/>
                  <a:gd name="T101" fmla="*/ 142 h 169"/>
                  <a:gd name="T102" fmla="*/ 17 w 173"/>
                  <a:gd name="T103" fmla="*/ 135 h 169"/>
                  <a:gd name="T104" fmla="*/ 11 w 173"/>
                  <a:gd name="T105" fmla="*/ 125 h 169"/>
                  <a:gd name="T106" fmla="*/ 8 w 173"/>
                  <a:gd name="T107" fmla="*/ 116 h 169"/>
                  <a:gd name="T108" fmla="*/ 4 w 173"/>
                  <a:gd name="T109" fmla="*/ 106 h 169"/>
                  <a:gd name="T110" fmla="*/ 2 w 173"/>
                  <a:gd name="T111" fmla="*/ 106 h 169"/>
                  <a:gd name="T112" fmla="*/ 0 w 173"/>
                  <a:gd name="T113" fmla="*/ 108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3"/>
                  <a:gd name="T172" fmla="*/ 0 h 169"/>
                  <a:gd name="T173" fmla="*/ 173 w 173"/>
                  <a:gd name="T174" fmla="*/ 169 h 1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1" name="Freeform 328">
                <a:extLst>
                  <a:ext uri="{FF2B5EF4-FFF2-40B4-BE49-F238E27FC236}">
                    <a16:creationId xmlns:a16="http://schemas.microsoft.com/office/drawing/2014/main" xmlns="" id="{B35F5FA1-81CA-F005-7186-F605CFFA05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>
                  <a:gd name="T0" fmla="*/ 169 w 169"/>
                  <a:gd name="T1" fmla="*/ 85 h 165"/>
                  <a:gd name="T2" fmla="*/ 169 w 169"/>
                  <a:gd name="T3" fmla="*/ 83 h 165"/>
                  <a:gd name="T4" fmla="*/ 169 w 169"/>
                  <a:gd name="T5" fmla="*/ 81 h 165"/>
                  <a:gd name="T6" fmla="*/ 167 w 169"/>
                  <a:gd name="T7" fmla="*/ 81 h 165"/>
                  <a:gd name="T8" fmla="*/ 165 w 169"/>
                  <a:gd name="T9" fmla="*/ 81 h 165"/>
                  <a:gd name="T10" fmla="*/ 165 w 169"/>
                  <a:gd name="T11" fmla="*/ 83 h 165"/>
                  <a:gd name="T12" fmla="*/ 165 w 169"/>
                  <a:gd name="T13" fmla="*/ 85 h 165"/>
                  <a:gd name="T14" fmla="*/ 163 w 169"/>
                  <a:gd name="T15" fmla="*/ 100 h 165"/>
                  <a:gd name="T16" fmla="*/ 159 w 169"/>
                  <a:gd name="T17" fmla="*/ 116 h 165"/>
                  <a:gd name="T18" fmla="*/ 154 w 169"/>
                  <a:gd name="T19" fmla="*/ 127 h 165"/>
                  <a:gd name="T20" fmla="*/ 144 w 169"/>
                  <a:gd name="T21" fmla="*/ 140 h 165"/>
                  <a:gd name="T22" fmla="*/ 146 w 169"/>
                  <a:gd name="T23" fmla="*/ 138 h 165"/>
                  <a:gd name="T24" fmla="*/ 146 w 169"/>
                  <a:gd name="T25" fmla="*/ 138 h 165"/>
                  <a:gd name="T26" fmla="*/ 148 w 169"/>
                  <a:gd name="T27" fmla="*/ 138 h 165"/>
                  <a:gd name="T28" fmla="*/ 150 w 169"/>
                  <a:gd name="T29" fmla="*/ 138 h 165"/>
                  <a:gd name="T30" fmla="*/ 157 w 169"/>
                  <a:gd name="T31" fmla="*/ 127 h 165"/>
                  <a:gd name="T32" fmla="*/ 163 w 169"/>
                  <a:gd name="T33" fmla="*/ 114 h 165"/>
                  <a:gd name="T34" fmla="*/ 167 w 169"/>
                  <a:gd name="T35" fmla="*/ 100 h 165"/>
                  <a:gd name="T36" fmla="*/ 169 w 169"/>
                  <a:gd name="T37" fmla="*/ 85 h 165"/>
                  <a:gd name="T38" fmla="*/ 148 w 169"/>
                  <a:gd name="T39" fmla="*/ 30 h 165"/>
                  <a:gd name="T40" fmla="*/ 142 w 169"/>
                  <a:gd name="T41" fmla="*/ 25 h 165"/>
                  <a:gd name="T42" fmla="*/ 135 w 169"/>
                  <a:gd name="T43" fmla="*/ 19 h 165"/>
                  <a:gd name="T44" fmla="*/ 127 w 169"/>
                  <a:gd name="T45" fmla="*/ 13 h 165"/>
                  <a:gd name="T46" fmla="*/ 119 w 169"/>
                  <a:gd name="T47" fmla="*/ 9 h 165"/>
                  <a:gd name="T48" fmla="*/ 112 w 169"/>
                  <a:gd name="T49" fmla="*/ 6 h 165"/>
                  <a:gd name="T50" fmla="*/ 102 w 169"/>
                  <a:gd name="T51" fmla="*/ 2 h 165"/>
                  <a:gd name="T52" fmla="*/ 93 w 169"/>
                  <a:gd name="T53" fmla="*/ 2 h 165"/>
                  <a:gd name="T54" fmla="*/ 83 w 169"/>
                  <a:gd name="T55" fmla="*/ 0 h 165"/>
                  <a:gd name="T56" fmla="*/ 82 w 169"/>
                  <a:gd name="T57" fmla="*/ 0 h 165"/>
                  <a:gd name="T58" fmla="*/ 82 w 169"/>
                  <a:gd name="T59" fmla="*/ 0 h 165"/>
                  <a:gd name="T60" fmla="*/ 85 w 169"/>
                  <a:gd name="T61" fmla="*/ 2 h 165"/>
                  <a:gd name="T62" fmla="*/ 89 w 169"/>
                  <a:gd name="T63" fmla="*/ 4 h 165"/>
                  <a:gd name="T64" fmla="*/ 102 w 169"/>
                  <a:gd name="T65" fmla="*/ 7 h 165"/>
                  <a:gd name="T66" fmla="*/ 116 w 169"/>
                  <a:gd name="T67" fmla="*/ 11 h 165"/>
                  <a:gd name="T68" fmla="*/ 127 w 169"/>
                  <a:gd name="T69" fmla="*/ 17 h 165"/>
                  <a:gd name="T70" fmla="*/ 137 w 169"/>
                  <a:gd name="T71" fmla="*/ 25 h 165"/>
                  <a:gd name="T72" fmla="*/ 142 w 169"/>
                  <a:gd name="T73" fmla="*/ 28 h 165"/>
                  <a:gd name="T74" fmla="*/ 148 w 169"/>
                  <a:gd name="T75" fmla="*/ 30 h 165"/>
                  <a:gd name="T76" fmla="*/ 0 w 169"/>
                  <a:gd name="T77" fmla="*/ 104 h 165"/>
                  <a:gd name="T78" fmla="*/ 4 w 169"/>
                  <a:gd name="T79" fmla="*/ 116 h 165"/>
                  <a:gd name="T80" fmla="*/ 8 w 169"/>
                  <a:gd name="T81" fmla="*/ 125 h 165"/>
                  <a:gd name="T82" fmla="*/ 11 w 169"/>
                  <a:gd name="T83" fmla="*/ 133 h 165"/>
                  <a:gd name="T84" fmla="*/ 19 w 169"/>
                  <a:gd name="T85" fmla="*/ 142 h 165"/>
                  <a:gd name="T86" fmla="*/ 25 w 169"/>
                  <a:gd name="T87" fmla="*/ 148 h 165"/>
                  <a:gd name="T88" fmla="*/ 34 w 169"/>
                  <a:gd name="T89" fmla="*/ 155 h 165"/>
                  <a:gd name="T90" fmla="*/ 42 w 169"/>
                  <a:gd name="T91" fmla="*/ 161 h 165"/>
                  <a:gd name="T92" fmla="*/ 51 w 169"/>
                  <a:gd name="T93" fmla="*/ 165 h 165"/>
                  <a:gd name="T94" fmla="*/ 55 w 169"/>
                  <a:gd name="T95" fmla="*/ 165 h 165"/>
                  <a:gd name="T96" fmla="*/ 57 w 169"/>
                  <a:gd name="T97" fmla="*/ 163 h 165"/>
                  <a:gd name="T98" fmla="*/ 47 w 169"/>
                  <a:gd name="T99" fmla="*/ 159 h 165"/>
                  <a:gd name="T100" fmla="*/ 38 w 169"/>
                  <a:gd name="T101" fmla="*/ 153 h 165"/>
                  <a:gd name="T102" fmla="*/ 30 w 169"/>
                  <a:gd name="T103" fmla="*/ 148 h 165"/>
                  <a:gd name="T104" fmla="*/ 23 w 169"/>
                  <a:gd name="T105" fmla="*/ 140 h 165"/>
                  <a:gd name="T106" fmla="*/ 17 w 169"/>
                  <a:gd name="T107" fmla="*/ 133 h 165"/>
                  <a:gd name="T108" fmla="*/ 11 w 169"/>
                  <a:gd name="T109" fmla="*/ 123 h 165"/>
                  <a:gd name="T110" fmla="*/ 8 w 169"/>
                  <a:gd name="T111" fmla="*/ 114 h 165"/>
                  <a:gd name="T112" fmla="*/ 4 w 169"/>
                  <a:gd name="T113" fmla="*/ 104 h 165"/>
                  <a:gd name="T114" fmla="*/ 2 w 169"/>
                  <a:gd name="T115" fmla="*/ 104 h 165"/>
                  <a:gd name="T116" fmla="*/ 0 w 169"/>
                  <a:gd name="T117" fmla="*/ 104 h 1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"/>
                  <a:gd name="T178" fmla="*/ 0 h 165"/>
                  <a:gd name="T179" fmla="*/ 169 w 169"/>
                  <a:gd name="T180" fmla="*/ 165 h 1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2" name="Freeform 329">
                <a:extLst>
                  <a:ext uri="{FF2B5EF4-FFF2-40B4-BE49-F238E27FC236}">
                    <a16:creationId xmlns:a16="http://schemas.microsoft.com/office/drawing/2014/main" xmlns="" id="{1FC5088E-A90D-065B-9631-DE4D76FBE4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>
                  <a:gd name="T0" fmla="*/ 165 w 165"/>
                  <a:gd name="T1" fmla="*/ 83 h 163"/>
                  <a:gd name="T2" fmla="*/ 165 w 165"/>
                  <a:gd name="T3" fmla="*/ 81 h 163"/>
                  <a:gd name="T4" fmla="*/ 165 w 165"/>
                  <a:gd name="T5" fmla="*/ 79 h 163"/>
                  <a:gd name="T6" fmla="*/ 163 w 165"/>
                  <a:gd name="T7" fmla="*/ 79 h 163"/>
                  <a:gd name="T8" fmla="*/ 161 w 165"/>
                  <a:gd name="T9" fmla="*/ 79 h 163"/>
                  <a:gd name="T10" fmla="*/ 161 w 165"/>
                  <a:gd name="T11" fmla="*/ 81 h 163"/>
                  <a:gd name="T12" fmla="*/ 161 w 165"/>
                  <a:gd name="T13" fmla="*/ 83 h 163"/>
                  <a:gd name="T14" fmla="*/ 159 w 165"/>
                  <a:gd name="T15" fmla="*/ 98 h 163"/>
                  <a:gd name="T16" fmla="*/ 155 w 165"/>
                  <a:gd name="T17" fmla="*/ 114 h 163"/>
                  <a:gd name="T18" fmla="*/ 148 w 165"/>
                  <a:gd name="T19" fmla="*/ 127 h 163"/>
                  <a:gd name="T20" fmla="*/ 140 w 165"/>
                  <a:gd name="T21" fmla="*/ 138 h 163"/>
                  <a:gd name="T22" fmla="*/ 142 w 165"/>
                  <a:gd name="T23" fmla="*/ 138 h 163"/>
                  <a:gd name="T24" fmla="*/ 144 w 165"/>
                  <a:gd name="T25" fmla="*/ 136 h 163"/>
                  <a:gd name="T26" fmla="*/ 144 w 165"/>
                  <a:gd name="T27" fmla="*/ 136 h 163"/>
                  <a:gd name="T28" fmla="*/ 146 w 165"/>
                  <a:gd name="T29" fmla="*/ 136 h 163"/>
                  <a:gd name="T30" fmla="*/ 154 w 165"/>
                  <a:gd name="T31" fmla="*/ 125 h 163"/>
                  <a:gd name="T32" fmla="*/ 159 w 165"/>
                  <a:gd name="T33" fmla="*/ 112 h 163"/>
                  <a:gd name="T34" fmla="*/ 163 w 165"/>
                  <a:gd name="T35" fmla="*/ 98 h 163"/>
                  <a:gd name="T36" fmla="*/ 165 w 165"/>
                  <a:gd name="T37" fmla="*/ 83 h 163"/>
                  <a:gd name="T38" fmla="*/ 142 w 165"/>
                  <a:gd name="T39" fmla="*/ 26 h 163"/>
                  <a:gd name="T40" fmla="*/ 129 w 165"/>
                  <a:gd name="T41" fmla="*/ 15 h 163"/>
                  <a:gd name="T42" fmla="*/ 116 w 165"/>
                  <a:gd name="T43" fmla="*/ 7 h 163"/>
                  <a:gd name="T44" fmla="*/ 100 w 165"/>
                  <a:gd name="T45" fmla="*/ 2 h 163"/>
                  <a:gd name="T46" fmla="*/ 83 w 165"/>
                  <a:gd name="T47" fmla="*/ 0 h 163"/>
                  <a:gd name="T48" fmla="*/ 87 w 165"/>
                  <a:gd name="T49" fmla="*/ 4 h 163"/>
                  <a:gd name="T50" fmla="*/ 93 w 165"/>
                  <a:gd name="T51" fmla="*/ 5 h 163"/>
                  <a:gd name="T52" fmla="*/ 100 w 165"/>
                  <a:gd name="T53" fmla="*/ 7 h 163"/>
                  <a:gd name="T54" fmla="*/ 110 w 165"/>
                  <a:gd name="T55" fmla="*/ 9 h 163"/>
                  <a:gd name="T56" fmla="*/ 117 w 165"/>
                  <a:gd name="T57" fmla="*/ 13 h 163"/>
                  <a:gd name="T58" fmla="*/ 125 w 165"/>
                  <a:gd name="T59" fmla="*/ 19 h 163"/>
                  <a:gd name="T60" fmla="*/ 129 w 165"/>
                  <a:gd name="T61" fmla="*/ 19 h 163"/>
                  <a:gd name="T62" fmla="*/ 131 w 165"/>
                  <a:gd name="T63" fmla="*/ 21 h 163"/>
                  <a:gd name="T64" fmla="*/ 136 w 165"/>
                  <a:gd name="T65" fmla="*/ 23 h 163"/>
                  <a:gd name="T66" fmla="*/ 142 w 165"/>
                  <a:gd name="T67" fmla="*/ 26 h 163"/>
                  <a:gd name="T68" fmla="*/ 0 w 165"/>
                  <a:gd name="T69" fmla="*/ 102 h 163"/>
                  <a:gd name="T70" fmla="*/ 4 w 165"/>
                  <a:gd name="T71" fmla="*/ 112 h 163"/>
                  <a:gd name="T72" fmla="*/ 7 w 165"/>
                  <a:gd name="T73" fmla="*/ 121 h 163"/>
                  <a:gd name="T74" fmla="*/ 13 w 165"/>
                  <a:gd name="T75" fmla="*/ 131 h 163"/>
                  <a:gd name="T76" fmla="*/ 19 w 165"/>
                  <a:gd name="T77" fmla="*/ 138 h 163"/>
                  <a:gd name="T78" fmla="*/ 26 w 165"/>
                  <a:gd name="T79" fmla="*/ 146 h 163"/>
                  <a:gd name="T80" fmla="*/ 34 w 165"/>
                  <a:gd name="T81" fmla="*/ 153 h 163"/>
                  <a:gd name="T82" fmla="*/ 44 w 165"/>
                  <a:gd name="T83" fmla="*/ 157 h 163"/>
                  <a:gd name="T84" fmla="*/ 53 w 165"/>
                  <a:gd name="T85" fmla="*/ 163 h 163"/>
                  <a:gd name="T86" fmla="*/ 55 w 165"/>
                  <a:gd name="T87" fmla="*/ 161 h 163"/>
                  <a:gd name="T88" fmla="*/ 59 w 165"/>
                  <a:gd name="T89" fmla="*/ 159 h 163"/>
                  <a:gd name="T90" fmla="*/ 47 w 165"/>
                  <a:gd name="T91" fmla="*/ 155 h 163"/>
                  <a:gd name="T92" fmla="*/ 40 w 165"/>
                  <a:gd name="T93" fmla="*/ 151 h 163"/>
                  <a:gd name="T94" fmla="*/ 30 w 165"/>
                  <a:gd name="T95" fmla="*/ 146 h 163"/>
                  <a:gd name="T96" fmla="*/ 23 w 165"/>
                  <a:gd name="T97" fmla="*/ 138 h 163"/>
                  <a:gd name="T98" fmla="*/ 17 w 165"/>
                  <a:gd name="T99" fmla="*/ 131 h 163"/>
                  <a:gd name="T100" fmla="*/ 11 w 165"/>
                  <a:gd name="T101" fmla="*/ 121 h 163"/>
                  <a:gd name="T102" fmla="*/ 7 w 165"/>
                  <a:gd name="T103" fmla="*/ 112 h 163"/>
                  <a:gd name="T104" fmla="*/ 4 w 165"/>
                  <a:gd name="T105" fmla="*/ 102 h 163"/>
                  <a:gd name="T106" fmla="*/ 2 w 165"/>
                  <a:gd name="T107" fmla="*/ 102 h 163"/>
                  <a:gd name="T108" fmla="*/ 0 w 165"/>
                  <a:gd name="T109" fmla="*/ 102 h 1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"/>
                  <a:gd name="T166" fmla="*/ 0 h 163"/>
                  <a:gd name="T167" fmla="*/ 165 w 165"/>
                  <a:gd name="T168" fmla="*/ 163 h 1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Freeform 330">
                <a:extLst>
                  <a:ext uri="{FF2B5EF4-FFF2-40B4-BE49-F238E27FC236}">
                    <a16:creationId xmlns:a16="http://schemas.microsoft.com/office/drawing/2014/main" xmlns="" id="{38A57C6E-12B0-E1B8-034A-0E91B81AB5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>
                  <a:gd name="T0" fmla="*/ 161 w 161"/>
                  <a:gd name="T1" fmla="*/ 81 h 159"/>
                  <a:gd name="T2" fmla="*/ 161 w 161"/>
                  <a:gd name="T3" fmla="*/ 79 h 159"/>
                  <a:gd name="T4" fmla="*/ 161 w 161"/>
                  <a:gd name="T5" fmla="*/ 77 h 159"/>
                  <a:gd name="T6" fmla="*/ 159 w 161"/>
                  <a:gd name="T7" fmla="*/ 77 h 159"/>
                  <a:gd name="T8" fmla="*/ 157 w 161"/>
                  <a:gd name="T9" fmla="*/ 77 h 159"/>
                  <a:gd name="T10" fmla="*/ 157 w 161"/>
                  <a:gd name="T11" fmla="*/ 79 h 159"/>
                  <a:gd name="T12" fmla="*/ 157 w 161"/>
                  <a:gd name="T13" fmla="*/ 81 h 159"/>
                  <a:gd name="T14" fmla="*/ 155 w 161"/>
                  <a:gd name="T15" fmla="*/ 96 h 159"/>
                  <a:gd name="T16" fmla="*/ 152 w 161"/>
                  <a:gd name="T17" fmla="*/ 112 h 159"/>
                  <a:gd name="T18" fmla="*/ 144 w 161"/>
                  <a:gd name="T19" fmla="*/ 125 h 159"/>
                  <a:gd name="T20" fmla="*/ 134 w 161"/>
                  <a:gd name="T21" fmla="*/ 136 h 159"/>
                  <a:gd name="T22" fmla="*/ 138 w 161"/>
                  <a:gd name="T23" fmla="*/ 136 h 159"/>
                  <a:gd name="T24" fmla="*/ 140 w 161"/>
                  <a:gd name="T25" fmla="*/ 136 h 159"/>
                  <a:gd name="T26" fmla="*/ 150 w 161"/>
                  <a:gd name="T27" fmla="*/ 123 h 159"/>
                  <a:gd name="T28" fmla="*/ 155 w 161"/>
                  <a:gd name="T29" fmla="*/ 112 h 159"/>
                  <a:gd name="T30" fmla="*/ 159 w 161"/>
                  <a:gd name="T31" fmla="*/ 96 h 159"/>
                  <a:gd name="T32" fmla="*/ 161 w 161"/>
                  <a:gd name="T33" fmla="*/ 81 h 159"/>
                  <a:gd name="T34" fmla="*/ 133 w 161"/>
                  <a:gd name="T35" fmla="*/ 21 h 159"/>
                  <a:gd name="T36" fmla="*/ 123 w 161"/>
                  <a:gd name="T37" fmla="*/ 13 h 159"/>
                  <a:gd name="T38" fmla="*/ 112 w 161"/>
                  <a:gd name="T39" fmla="*/ 7 h 159"/>
                  <a:gd name="T40" fmla="*/ 98 w 161"/>
                  <a:gd name="T41" fmla="*/ 3 h 159"/>
                  <a:gd name="T42" fmla="*/ 85 w 161"/>
                  <a:gd name="T43" fmla="*/ 0 h 159"/>
                  <a:gd name="T44" fmla="*/ 97 w 161"/>
                  <a:gd name="T45" fmla="*/ 5 h 159"/>
                  <a:gd name="T46" fmla="*/ 104 w 161"/>
                  <a:gd name="T47" fmla="*/ 7 h 159"/>
                  <a:gd name="T48" fmla="*/ 115 w 161"/>
                  <a:gd name="T49" fmla="*/ 13 h 159"/>
                  <a:gd name="T50" fmla="*/ 129 w 161"/>
                  <a:gd name="T51" fmla="*/ 19 h 159"/>
                  <a:gd name="T52" fmla="*/ 131 w 161"/>
                  <a:gd name="T53" fmla="*/ 21 h 159"/>
                  <a:gd name="T54" fmla="*/ 133 w 161"/>
                  <a:gd name="T55" fmla="*/ 21 h 159"/>
                  <a:gd name="T56" fmla="*/ 0 w 161"/>
                  <a:gd name="T57" fmla="*/ 100 h 159"/>
                  <a:gd name="T58" fmla="*/ 4 w 161"/>
                  <a:gd name="T59" fmla="*/ 110 h 159"/>
                  <a:gd name="T60" fmla="*/ 7 w 161"/>
                  <a:gd name="T61" fmla="*/ 119 h 159"/>
                  <a:gd name="T62" fmla="*/ 13 w 161"/>
                  <a:gd name="T63" fmla="*/ 129 h 159"/>
                  <a:gd name="T64" fmla="*/ 19 w 161"/>
                  <a:gd name="T65" fmla="*/ 136 h 159"/>
                  <a:gd name="T66" fmla="*/ 26 w 161"/>
                  <a:gd name="T67" fmla="*/ 144 h 159"/>
                  <a:gd name="T68" fmla="*/ 34 w 161"/>
                  <a:gd name="T69" fmla="*/ 149 h 159"/>
                  <a:gd name="T70" fmla="*/ 43 w 161"/>
                  <a:gd name="T71" fmla="*/ 155 h 159"/>
                  <a:gd name="T72" fmla="*/ 53 w 161"/>
                  <a:gd name="T73" fmla="*/ 159 h 159"/>
                  <a:gd name="T74" fmla="*/ 57 w 161"/>
                  <a:gd name="T75" fmla="*/ 157 h 159"/>
                  <a:gd name="T76" fmla="*/ 59 w 161"/>
                  <a:gd name="T77" fmla="*/ 157 h 159"/>
                  <a:gd name="T78" fmla="*/ 49 w 161"/>
                  <a:gd name="T79" fmla="*/ 153 h 159"/>
                  <a:gd name="T80" fmla="*/ 40 w 161"/>
                  <a:gd name="T81" fmla="*/ 149 h 159"/>
                  <a:gd name="T82" fmla="*/ 30 w 161"/>
                  <a:gd name="T83" fmla="*/ 142 h 159"/>
                  <a:gd name="T84" fmla="*/ 23 w 161"/>
                  <a:gd name="T85" fmla="*/ 136 h 159"/>
                  <a:gd name="T86" fmla="*/ 17 w 161"/>
                  <a:gd name="T87" fmla="*/ 129 h 159"/>
                  <a:gd name="T88" fmla="*/ 11 w 161"/>
                  <a:gd name="T89" fmla="*/ 119 h 159"/>
                  <a:gd name="T90" fmla="*/ 7 w 161"/>
                  <a:gd name="T91" fmla="*/ 110 h 159"/>
                  <a:gd name="T92" fmla="*/ 4 w 161"/>
                  <a:gd name="T93" fmla="*/ 98 h 159"/>
                  <a:gd name="T94" fmla="*/ 2 w 161"/>
                  <a:gd name="T95" fmla="*/ 100 h 159"/>
                  <a:gd name="T96" fmla="*/ 0 w 161"/>
                  <a:gd name="T97" fmla="*/ 100 h 1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159"/>
                  <a:gd name="T149" fmla="*/ 161 w 161"/>
                  <a:gd name="T150" fmla="*/ 159 h 1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331">
                <a:extLst>
                  <a:ext uri="{FF2B5EF4-FFF2-40B4-BE49-F238E27FC236}">
                    <a16:creationId xmlns:a16="http://schemas.microsoft.com/office/drawing/2014/main" xmlns="" id="{7CB4F381-4102-1E8D-E1C3-6C94DA2B9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>
                  <a:gd name="T0" fmla="*/ 157 w 157"/>
                  <a:gd name="T1" fmla="*/ 78 h 154"/>
                  <a:gd name="T2" fmla="*/ 157 w 157"/>
                  <a:gd name="T3" fmla="*/ 76 h 154"/>
                  <a:gd name="T4" fmla="*/ 157 w 157"/>
                  <a:gd name="T5" fmla="*/ 74 h 154"/>
                  <a:gd name="T6" fmla="*/ 155 w 157"/>
                  <a:gd name="T7" fmla="*/ 74 h 154"/>
                  <a:gd name="T8" fmla="*/ 153 w 157"/>
                  <a:gd name="T9" fmla="*/ 74 h 154"/>
                  <a:gd name="T10" fmla="*/ 153 w 157"/>
                  <a:gd name="T11" fmla="*/ 76 h 154"/>
                  <a:gd name="T12" fmla="*/ 153 w 157"/>
                  <a:gd name="T13" fmla="*/ 78 h 154"/>
                  <a:gd name="T14" fmla="*/ 151 w 157"/>
                  <a:gd name="T15" fmla="*/ 95 h 154"/>
                  <a:gd name="T16" fmla="*/ 146 w 157"/>
                  <a:gd name="T17" fmla="*/ 109 h 154"/>
                  <a:gd name="T18" fmla="*/ 138 w 157"/>
                  <a:gd name="T19" fmla="*/ 122 h 154"/>
                  <a:gd name="T20" fmla="*/ 129 w 157"/>
                  <a:gd name="T21" fmla="*/ 133 h 154"/>
                  <a:gd name="T22" fmla="*/ 132 w 157"/>
                  <a:gd name="T23" fmla="*/ 133 h 154"/>
                  <a:gd name="T24" fmla="*/ 136 w 157"/>
                  <a:gd name="T25" fmla="*/ 133 h 154"/>
                  <a:gd name="T26" fmla="*/ 144 w 157"/>
                  <a:gd name="T27" fmla="*/ 122 h 154"/>
                  <a:gd name="T28" fmla="*/ 151 w 157"/>
                  <a:gd name="T29" fmla="*/ 109 h 154"/>
                  <a:gd name="T30" fmla="*/ 155 w 157"/>
                  <a:gd name="T31" fmla="*/ 93 h 154"/>
                  <a:gd name="T32" fmla="*/ 157 w 157"/>
                  <a:gd name="T33" fmla="*/ 78 h 154"/>
                  <a:gd name="T34" fmla="*/ 121 w 157"/>
                  <a:gd name="T35" fmla="*/ 14 h 154"/>
                  <a:gd name="T36" fmla="*/ 113 w 157"/>
                  <a:gd name="T37" fmla="*/ 8 h 154"/>
                  <a:gd name="T38" fmla="*/ 106 w 157"/>
                  <a:gd name="T39" fmla="*/ 4 h 154"/>
                  <a:gd name="T40" fmla="*/ 96 w 157"/>
                  <a:gd name="T41" fmla="*/ 2 h 154"/>
                  <a:gd name="T42" fmla="*/ 89 w 157"/>
                  <a:gd name="T43" fmla="*/ 0 h 154"/>
                  <a:gd name="T44" fmla="*/ 96 w 157"/>
                  <a:gd name="T45" fmla="*/ 2 h 154"/>
                  <a:gd name="T46" fmla="*/ 102 w 157"/>
                  <a:gd name="T47" fmla="*/ 4 h 154"/>
                  <a:gd name="T48" fmla="*/ 112 w 157"/>
                  <a:gd name="T49" fmla="*/ 8 h 154"/>
                  <a:gd name="T50" fmla="*/ 121 w 157"/>
                  <a:gd name="T51" fmla="*/ 14 h 154"/>
                  <a:gd name="T52" fmla="*/ 0 w 157"/>
                  <a:gd name="T53" fmla="*/ 97 h 154"/>
                  <a:gd name="T54" fmla="*/ 3 w 157"/>
                  <a:gd name="T55" fmla="*/ 107 h 154"/>
                  <a:gd name="T56" fmla="*/ 7 w 157"/>
                  <a:gd name="T57" fmla="*/ 116 h 154"/>
                  <a:gd name="T58" fmla="*/ 13 w 157"/>
                  <a:gd name="T59" fmla="*/ 126 h 154"/>
                  <a:gd name="T60" fmla="*/ 19 w 157"/>
                  <a:gd name="T61" fmla="*/ 133 h 154"/>
                  <a:gd name="T62" fmla="*/ 26 w 157"/>
                  <a:gd name="T63" fmla="*/ 141 h 154"/>
                  <a:gd name="T64" fmla="*/ 36 w 157"/>
                  <a:gd name="T65" fmla="*/ 146 h 154"/>
                  <a:gd name="T66" fmla="*/ 43 w 157"/>
                  <a:gd name="T67" fmla="*/ 150 h 154"/>
                  <a:gd name="T68" fmla="*/ 55 w 157"/>
                  <a:gd name="T69" fmla="*/ 154 h 154"/>
                  <a:gd name="T70" fmla="*/ 57 w 157"/>
                  <a:gd name="T71" fmla="*/ 154 h 154"/>
                  <a:gd name="T72" fmla="*/ 60 w 157"/>
                  <a:gd name="T73" fmla="*/ 152 h 154"/>
                  <a:gd name="T74" fmla="*/ 51 w 157"/>
                  <a:gd name="T75" fmla="*/ 150 h 154"/>
                  <a:gd name="T76" fmla="*/ 40 w 157"/>
                  <a:gd name="T77" fmla="*/ 145 h 154"/>
                  <a:gd name="T78" fmla="*/ 32 w 157"/>
                  <a:gd name="T79" fmla="*/ 139 h 154"/>
                  <a:gd name="T80" fmla="*/ 24 w 157"/>
                  <a:gd name="T81" fmla="*/ 133 h 154"/>
                  <a:gd name="T82" fmla="*/ 17 w 157"/>
                  <a:gd name="T83" fmla="*/ 124 h 154"/>
                  <a:gd name="T84" fmla="*/ 11 w 157"/>
                  <a:gd name="T85" fmla="*/ 116 h 154"/>
                  <a:gd name="T86" fmla="*/ 7 w 157"/>
                  <a:gd name="T87" fmla="*/ 107 h 154"/>
                  <a:gd name="T88" fmla="*/ 3 w 157"/>
                  <a:gd name="T89" fmla="*/ 95 h 154"/>
                  <a:gd name="T90" fmla="*/ 3 w 157"/>
                  <a:gd name="T91" fmla="*/ 95 h 154"/>
                  <a:gd name="T92" fmla="*/ 3 w 157"/>
                  <a:gd name="T93" fmla="*/ 95 h 154"/>
                  <a:gd name="T94" fmla="*/ 2 w 157"/>
                  <a:gd name="T95" fmla="*/ 97 h 154"/>
                  <a:gd name="T96" fmla="*/ 0 w 157"/>
                  <a:gd name="T97" fmla="*/ 9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154"/>
                  <a:gd name="T149" fmla="*/ 157 w 157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5" name="Freeform 332">
                <a:extLst>
                  <a:ext uri="{FF2B5EF4-FFF2-40B4-BE49-F238E27FC236}">
                    <a16:creationId xmlns:a16="http://schemas.microsoft.com/office/drawing/2014/main" xmlns="" id="{9E46C70B-5FA9-CB9C-46F8-D553E3DC64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>
                  <a:gd name="T0" fmla="*/ 153 w 153"/>
                  <a:gd name="T1" fmla="*/ 4 h 80"/>
                  <a:gd name="T2" fmla="*/ 153 w 153"/>
                  <a:gd name="T3" fmla="*/ 2 h 80"/>
                  <a:gd name="T4" fmla="*/ 153 w 153"/>
                  <a:gd name="T5" fmla="*/ 0 h 80"/>
                  <a:gd name="T6" fmla="*/ 151 w 153"/>
                  <a:gd name="T7" fmla="*/ 0 h 80"/>
                  <a:gd name="T8" fmla="*/ 149 w 153"/>
                  <a:gd name="T9" fmla="*/ 0 h 80"/>
                  <a:gd name="T10" fmla="*/ 149 w 153"/>
                  <a:gd name="T11" fmla="*/ 2 h 80"/>
                  <a:gd name="T12" fmla="*/ 149 w 153"/>
                  <a:gd name="T13" fmla="*/ 4 h 80"/>
                  <a:gd name="T14" fmla="*/ 148 w 153"/>
                  <a:gd name="T15" fmla="*/ 21 h 80"/>
                  <a:gd name="T16" fmla="*/ 142 w 153"/>
                  <a:gd name="T17" fmla="*/ 36 h 80"/>
                  <a:gd name="T18" fmla="*/ 134 w 153"/>
                  <a:gd name="T19" fmla="*/ 50 h 80"/>
                  <a:gd name="T20" fmla="*/ 123 w 153"/>
                  <a:gd name="T21" fmla="*/ 61 h 80"/>
                  <a:gd name="T22" fmla="*/ 127 w 153"/>
                  <a:gd name="T23" fmla="*/ 59 h 80"/>
                  <a:gd name="T24" fmla="*/ 130 w 153"/>
                  <a:gd name="T25" fmla="*/ 59 h 80"/>
                  <a:gd name="T26" fmla="*/ 140 w 153"/>
                  <a:gd name="T27" fmla="*/ 48 h 80"/>
                  <a:gd name="T28" fmla="*/ 148 w 153"/>
                  <a:gd name="T29" fmla="*/ 35 h 80"/>
                  <a:gd name="T30" fmla="*/ 151 w 153"/>
                  <a:gd name="T31" fmla="*/ 19 h 80"/>
                  <a:gd name="T32" fmla="*/ 153 w 153"/>
                  <a:gd name="T33" fmla="*/ 4 h 80"/>
                  <a:gd name="T34" fmla="*/ 0 w 153"/>
                  <a:gd name="T35" fmla="*/ 21 h 80"/>
                  <a:gd name="T36" fmla="*/ 3 w 153"/>
                  <a:gd name="T37" fmla="*/ 33 h 80"/>
                  <a:gd name="T38" fmla="*/ 7 w 153"/>
                  <a:gd name="T39" fmla="*/ 42 h 80"/>
                  <a:gd name="T40" fmla="*/ 13 w 153"/>
                  <a:gd name="T41" fmla="*/ 52 h 80"/>
                  <a:gd name="T42" fmla="*/ 19 w 153"/>
                  <a:gd name="T43" fmla="*/ 59 h 80"/>
                  <a:gd name="T44" fmla="*/ 26 w 153"/>
                  <a:gd name="T45" fmla="*/ 65 h 80"/>
                  <a:gd name="T46" fmla="*/ 36 w 153"/>
                  <a:gd name="T47" fmla="*/ 72 h 80"/>
                  <a:gd name="T48" fmla="*/ 45 w 153"/>
                  <a:gd name="T49" fmla="*/ 76 h 80"/>
                  <a:gd name="T50" fmla="*/ 55 w 153"/>
                  <a:gd name="T51" fmla="*/ 80 h 80"/>
                  <a:gd name="T52" fmla="*/ 58 w 153"/>
                  <a:gd name="T53" fmla="*/ 78 h 80"/>
                  <a:gd name="T54" fmla="*/ 62 w 153"/>
                  <a:gd name="T55" fmla="*/ 78 h 80"/>
                  <a:gd name="T56" fmla="*/ 51 w 153"/>
                  <a:gd name="T57" fmla="*/ 74 h 80"/>
                  <a:gd name="T58" fmla="*/ 41 w 153"/>
                  <a:gd name="T59" fmla="*/ 71 h 80"/>
                  <a:gd name="T60" fmla="*/ 32 w 153"/>
                  <a:gd name="T61" fmla="*/ 65 h 80"/>
                  <a:gd name="T62" fmla="*/ 24 w 153"/>
                  <a:gd name="T63" fmla="*/ 57 h 80"/>
                  <a:gd name="T64" fmla="*/ 17 w 153"/>
                  <a:gd name="T65" fmla="*/ 50 h 80"/>
                  <a:gd name="T66" fmla="*/ 11 w 153"/>
                  <a:gd name="T67" fmla="*/ 42 h 80"/>
                  <a:gd name="T68" fmla="*/ 7 w 153"/>
                  <a:gd name="T69" fmla="*/ 33 h 80"/>
                  <a:gd name="T70" fmla="*/ 3 w 153"/>
                  <a:gd name="T71" fmla="*/ 21 h 80"/>
                  <a:gd name="T72" fmla="*/ 1 w 153"/>
                  <a:gd name="T73" fmla="*/ 21 h 80"/>
                  <a:gd name="T74" fmla="*/ 1 w 153"/>
                  <a:gd name="T75" fmla="*/ 21 h 80"/>
                  <a:gd name="T76" fmla="*/ 0 w 153"/>
                  <a:gd name="T77" fmla="*/ 21 h 80"/>
                  <a:gd name="T78" fmla="*/ 0 w 153"/>
                  <a:gd name="T79" fmla="*/ 21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80"/>
                  <a:gd name="T122" fmla="*/ 153 w 153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Freeform 333">
                <a:extLst>
                  <a:ext uri="{FF2B5EF4-FFF2-40B4-BE49-F238E27FC236}">
                    <a16:creationId xmlns:a16="http://schemas.microsoft.com/office/drawing/2014/main" xmlns="" id="{F680DB5C-5AA3-3777-E443-4AB88D9ED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>
                  <a:gd name="T0" fmla="*/ 150 w 150"/>
                  <a:gd name="T1" fmla="*/ 4 h 78"/>
                  <a:gd name="T2" fmla="*/ 150 w 150"/>
                  <a:gd name="T3" fmla="*/ 2 h 78"/>
                  <a:gd name="T4" fmla="*/ 150 w 150"/>
                  <a:gd name="T5" fmla="*/ 0 h 78"/>
                  <a:gd name="T6" fmla="*/ 148 w 150"/>
                  <a:gd name="T7" fmla="*/ 0 h 78"/>
                  <a:gd name="T8" fmla="*/ 147 w 150"/>
                  <a:gd name="T9" fmla="*/ 0 h 78"/>
                  <a:gd name="T10" fmla="*/ 147 w 150"/>
                  <a:gd name="T11" fmla="*/ 2 h 78"/>
                  <a:gd name="T12" fmla="*/ 147 w 150"/>
                  <a:gd name="T13" fmla="*/ 4 h 78"/>
                  <a:gd name="T14" fmla="*/ 145 w 150"/>
                  <a:gd name="T15" fmla="*/ 21 h 78"/>
                  <a:gd name="T16" fmla="*/ 139 w 150"/>
                  <a:gd name="T17" fmla="*/ 36 h 78"/>
                  <a:gd name="T18" fmla="*/ 129 w 150"/>
                  <a:gd name="T19" fmla="*/ 50 h 78"/>
                  <a:gd name="T20" fmla="*/ 118 w 150"/>
                  <a:gd name="T21" fmla="*/ 61 h 78"/>
                  <a:gd name="T22" fmla="*/ 122 w 150"/>
                  <a:gd name="T23" fmla="*/ 61 h 78"/>
                  <a:gd name="T24" fmla="*/ 126 w 150"/>
                  <a:gd name="T25" fmla="*/ 59 h 78"/>
                  <a:gd name="T26" fmla="*/ 135 w 150"/>
                  <a:gd name="T27" fmla="*/ 48 h 78"/>
                  <a:gd name="T28" fmla="*/ 143 w 150"/>
                  <a:gd name="T29" fmla="*/ 35 h 78"/>
                  <a:gd name="T30" fmla="*/ 148 w 150"/>
                  <a:gd name="T31" fmla="*/ 21 h 78"/>
                  <a:gd name="T32" fmla="*/ 150 w 150"/>
                  <a:gd name="T33" fmla="*/ 4 h 78"/>
                  <a:gd name="T34" fmla="*/ 0 w 150"/>
                  <a:gd name="T35" fmla="*/ 21 h 78"/>
                  <a:gd name="T36" fmla="*/ 4 w 150"/>
                  <a:gd name="T37" fmla="*/ 33 h 78"/>
                  <a:gd name="T38" fmla="*/ 8 w 150"/>
                  <a:gd name="T39" fmla="*/ 42 h 78"/>
                  <a:gd name="T40" fmla="*/ 14 w 150"/>
                  <a:gd name="T41" fmla="*/ 50 h 78"/>
                  <a:gd name="T42" fmla="*/ 21 w 150"/>
                  <a:gd name="T43" fmla="*/ 59 h 78"/>
                  <a:gd name="T44" fmla="*/ 29 w 150"/>
                  <a:gd name="T45" fmla="*/ 65 h 78"/>
                  <a:gd name="T46" fmla="*/ 37 w 150"/>
                  <a:gd name="T47" fmla="*/ 71 h 78"/>
                  <a:gd name="T48" fmla="*/ 48 w 150"/>
                  <a:gd name="T49" fmla="*/ 76 h 78"/>
                  <a:gd name="T50" fmla="*/ 57 w 150"/>
                  <a:gd name="T51" fmla="*/ 78 h 78"/>
                  <a:gd name="T52" fmla="*/ 61 w 150"/>
                  <a:gd name="T53" fmla="*/ 78 h 78"/>
                  <a:gd name="T54" fmla="*/ 65 w 150"/>
                  <a:gd name="T55" fmla="*/ 76 h 78"/>
                  <a:gd name="T56" fmla="*/ 54 w 150"/>
                  <a:gd name="T57" fmla="*/ 74 h 78"/>
                  <a:gd name="T58" fmla="*/ 44 w 150"/>
                  <a:gd name="T59" fmla="*/ 71 h 78"/>
                  <a:gd name="T60" fmla="*/ 35 w 150"/>
                  <a:gd name="T61" fmla="*/ 65 h 78"/>
                  <a:gd name="T62" fmla="*/ 25 w 150"/>
                  <a:gd name="T63" fmla="*/ 57 h 78"/>
                  <a:gd name="T64" fmla="*/ 18 w 150"/>
                  <a:gd name="T65" fmla="*/ 50 h 78"/>
                  <a:gd name="T66" fmla="*/ 12 w 150"/>
                  <a:gd name="T67" fmla="*/ 42 h 78"/>
                  <a:gd name="T68" fmla="*/ 8 w 150"/>
                  <a:gd name="T69" fmla="*/ 31 h 78"/>
                  <a:gd name="T70" fmla="*/ 4 w 150"/>
                  <a:gd name="T71" fmla="*/ 21 h 78"/>
                  <a:gd name="T72" fmla="*/ 2 w 150"/>
                  <a:gd name="T73" fmla="*/ 21 h 78"/>
                  <a:gd name="T74" fmla="*/ 0 w 150"/>
                  <a:gd name="T75" fmla="*/ 2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78"/>
                  <a:gd name="T116" fmla="*/ 150 w 15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Freeform 334">
                <a:extLst>
                  <a:ext uri="{FF2B5EF4-FFF2-40B4-BE49-F238E27FC236}">
                    <a16:creationId xmlns:a16="http://schemas.microsoft.com/office/drawing/2014/main" xmlns="" id="{36FE9D78-8E02-86E3-8A4F-E5D83034CB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>
                  <a:gd name="T0" fmla="*/ 146 w 146"/>
                  <a:gd name="T1" fmla="*/ 4 h 78"/>
                  <a:gd name="T2" fmla="*/ 146 w 146"/>
                  <a:gd name="T3" fmla="*/ 2 h 78"/>
                  <a:gd name="T4" fmla="*/ 146 w 146"/>
                  <a:gd name="T5" fmla="*/ 0 h 78"/>
                  <a:gd name="T6" fmla="*/ 145 w 146"/>
                  <a:gd name="T7" fmla="*/ 0 h 78"/>
                  <a:gd name="T8" fmla="*/ 143 w 146"/>
                  <a:gd name="T9" fmla="*/ 0 h 78"/>
                  <a:gd name="T10" fmla="*/ 143 w 146"/>
                  <a:gd name="T11" fmla="*/ 2 h 78"/>
                  <a:gd name="T12" fmla="*/ 143 w 146"/>
                  <a:gd name="T13" fmla="*/ 4 h 78"/>
                  <a:gd name="T14" fmla="*/ 141 w 146"/>
                  <a:gd name="T15" fmla="*/ 14 h 78"/>
                  <a:gd name="T16" fmla="*/ 141 w 146"/>
                  <a:gd name="T17" fmla="*/ 21 h 78"/>
                  <a:gd name="T18" fmla="*/ 137 w 146"/>
                  <a:gd name="T19" fmla="*/ 31 h 78"/>
                  <a:gd name="T20" fmla="*/ 133 w 146"/>
                  <a:gd name="T21" fmla="*/ 38 h 78"/>
                  <a:gd name="T22" fmla="*/ 129 w 146"/>
                  <a:gd name="T23" fmla="*/ 44 h 78"/>
                  <a:gd name="T24" fmla="*/ 126 w 146"/>
                  <a:gd name="T25" fmla="*/ 52 h 78"/>
                  <a:gd name="T26" fmla="*/ 118 w 146"/>
                  <a:gd name="T27" fmla="*/ 57 h 78"/>
                  <a:gd name="T28" fmla="*/ 112 w 146"/>
                  <a:gd name="T29" fmla="*/ 61 h 78"/>
                  <a:gd name="T30" fmla="*/ 116 w 146"/>
                  <a:gd name="T31" fmla="*/ 61 h 78"/>
                  <a:gd name="T32" fmla="*/ 120 w 146"/>
                  <a:gd name="T33" fmla="*/ 61 h 78"/>
                  <a:gd name="T34" fmla="*/ 131 w 146"/>
                  <a:gd name="T35" fmla="*/ 50 h 78"/>
                  <a:gd name="T36" fmla="*/ 139 w 146"/>
                  <a:gd name="T37" fmla="*/ 36 h 78"/>
                  <a:gd name="T38" fmla="*/ 145 w 146"/>
                  <a:gd name="T39" fmla="*/ 21 h 78"/>
                  <a:gd name="T40" fmla="*/ 146 w 146"/>
                  <a:gd name="T41" fmla="*/ 4 h 78"/>
                  <a:gd name="T42" fmla="*/ 0 w 146"/>
                  <a:gd name="T43" fmla="*/ 21 h 78"/>
                  <a:gd name="T44" fmla="*/ 4 w 146"/>
                  <a:gd name="T45" fmla="*/ 33 h 78"/>
                  <a:gd name="T46" fmla="*/ 8 w 146"/>
                  <a:gd name="T47" fmla="*/ 42 h 78"/>
                  <a:gd name="T48" fmla="*/ 14 w 146"/>
                  <a:gd name="T49" fmla="*/ 50 h 78"/>
                  <a:gd name="T50" fmla="*/ 21 w 146"/>
                  <a:gd name="T51" fmla="*/ 57 h 78"/>
                  <a:gd name="T52" fmla="*/ 29 w 146"/>
                  <a:gd name="T53" fmla="*/ 65 h 78"/>
                  <a:gd name="T54" fmla="*/ 38 w 146"/>
                  <a:gd name="T55" fmla="*/ 71 h 78"/>
                  <a:gd name="T56" fmla="*/ 48 w 146"/>
                  <a:gd name="T57" fmla="*/ 74 h 78"/>
                  <a:gd name="T58" fmla="*/ 59 w 146"/>
                  <a:gd name="T59" fmla="*/ 78 h 78"/>
                  <a:gd name="T60" fmla="*/ 63 w 146"/>
                  <a:gd name="T61" fmla="*/ 76 h 78"/>
                  <a:gd name="T62" fmla="*/ 67 w 146"/>
                  <a:gd name="T63" fmla="*/ 74 h 78"/>
                  <a:gd name="T64" fmla="*/ 55 w 146"/>
                  <a:gd name="T65" fmla="*/ 72 h 78"/>
                  <a:gd name="T66" fmla="*/ 46 w 146"/>
                  <a:gd name="T67" fmla="*/ 69 h 78"/>
                  <a:gd name="T68" fmla="*/ 35 w 146"/>
                  <a:gd name="T69" fmla="*/ 65 h 78"/>
                  <a:gd name="T70" fmla="*/ 27 w 146"/>
                  <a:gd name="T71" fmla="*/ 57 h 78"/>
                  <a:gd name="T72" fmla="*/ 19 w 146"/>
                  <a:gd name="T73" fmla="*/ 50 h 78"/>
                  <a:gd name="T74" fmla="*/ 12 w 146"/>
                  <a:gd name="T75" fmla="*/ 42 h 78"/>
                  <a:gd name="T76" fmla="*/ 8 w 146"/>
                  <a:gd name="T77" fmla="*/ 31 h 78"/>
                  <a:gd name="T78" fmla="*/ 4 w 146"/>
                  <a:gd name="T79" fmla="*/ 21 h 78"/>
                  <a:gd name="T80" fmla="*/ 2 w 146"/>
                  <a:gd name="T81" fmla="*/ 21 h 78"/>
                  <a:gd name="T82" fmla="*/ 0 w 146"/>
                  <a:gd name="T83" fmla="*/ 21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78"/>
                  <a:gd name="T128" fmla="*/ 146 w 146"/>
                  <a:gd name="T129" fmla="*/ 78 h 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Freeform 335">
                <a:extLst>
                  <a:ext uri="{FF2B5EF4-FFF2-40B4-BE49-F238E27FC236}">
                    <a16:creationId xmlns:a16="http://schemas.microsoft.com/office/drawing/2014/main" xmlns="" id="{AE9A0762-A152-F2FA-C7F5-C55D971A5C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>
                  <a:gd name="T0" fmla="*/ 143 w 143"/>
                  <a:gd name="T1" fmla="*/ 4 h 76"/>
                  <a:gd name="T2" fmla="*/ 143 w 143"/>
                  <a:gd name="T3" fmla="*/ 2 h 76"/>
                  <a:gd name="T4" fmla="*/ 143 w 143"/>
                  <a:gd name="T5" fmla="*/ 0 h 76"/>
                  <a:gd name="T6" fmla="*/ 141 w 143"/>
                  <a:gd name="T7" fmla="*/ 0 h 76"/>
                  <a:gd name="T8" fmla="*/ 139 w 143"/>
                  <a:gd name="T9" fmla="*/ 0 h 76"/>
                  <a:gd name="T10" fmla="*/ 139 w 143"/>
                  <a:gd name="T11" fmla="*/ 2 h 76"/>
                  <a:gd name="T12" fmla="*/ 139 w 143"/>
                  <a:gd name="T13" fmla="*/ 4 h 76"/>
                  <a:gd name="T14" fmla="*/ 137 w 143"/>
                  <a:gd name="T15" fmla="*/ 14 h 76"/>
                  <a:gd name="T16" fmla="*/ 135 w 143"/>
                  <a:gd name="T17" fmla="*/ 23 h 76"/>
                  <a:gd name="T18" fmla="*/ 133 w 143"/>
                  <a:gd name="T19" fmla="*/ 31 h 76"/>
                  <a:gd name="T20" fmla="*/ 129 w 143"/>
                  <a:gd name="T21" fmla="*/ 38 h 76"/>
                  <a:gd name="T22" fmla="*/ 124 w 143"/>
                  <a:gd name="T23" fmla="*/ 46 h 76"/>
                  <a:gd name="T24" fmla="*/ 118 w 143"/>
                  <a:gd name="T25" fmla="*/ 52 h 76"/>
                  <a:gd name="T26" fmla="*/ 112 w 143"/>
                  <a:gd name="T27" fmla="*/ 57 h 76"/>
                  <a:gd name="T28" fmla="*/ 105 w 143"/>
                  <a:gd name="T29" fmla="*/ 63 h 76"/>
                  <a:gd name="T30" fmla="*/ 110 w 143"/>
                  <a:gd name="T31" fmla="*/ 61 h 76"/>
                  <a:gd name="T32" fmla="*/ 114 w 143"/>
                  <a:gd name="T33" fmla="*/ 61 h 76"/>
                  <a:gd name="T34" fmla="*/ 125 w 143"/>
                  <a:gd name="T35" fmla="*/ 50 h 76"/>
                  <a:gd name="T36" fmla="*/ 135 w 143"/>
                  <a:gd name="T37" fmla="*/ 36 h 76"/>
                  <a:gd name="T38" fmla="*/ 141 w 143"/>
                  <a:gd name="T39" fmla="*/ 21 h 76"/>
                  <a:gd name="T40" fmla="*/ 143 w 143"/>
                  <a:gd name="T41" fmla="*/ 4 h 76"/>
                  <a:gd name="T42" fmla="*/ 0 w 143"/>
                  <a:gd name="T43" fmla="*/ 21 h 76"/>
                  <a:gd name="T44" fmla="*/ 4 w 143"/>
                  <a:gd name="T45" fmla="*/ 31 h 76"/>
                  <a:gd name="T46" fmla="*/ 8 w 143"/>
                  <a:gd name="T47" fmla="*/ 42 h 76"/>
                  <a:gd name="T48" fmla="*/ 14 w 143"/>
                  <a:gd name="T49" fmla="*/ 50 h 76"/>
                  <a:gd name="T50" fmla="*/ 21 w 143"/>
                  <a:gd name="T51" fmla="*/ 57 h 76"/>
                  <a:gd name="T52" fmla="*/ 31 w 143"/>
                  <a:gd name="T53" fmla="*/ 65 h 76"/>
                  <a:gd name="T54" fmla="*/ 40 w 143"/>
                  <a:gd name="T55" fmla="*/ 71 h 76"/>
                  <a:gd name="T56" fmla="*/ 50 w 143"/>
                  <a:gd name="T57" fmla="*/ 74 h 76"/>
                  <a:gd name="T58" fmla="*/ 61 w 143"/>
                  <a:gd name="T59" fmla="*/ 76 h 76"/>
                  <a:gd name="T60" fmla="*/ 65 w 143"/>
                  <a:gd name="T61" fmla="*/ 74 h 76"/>
                  <a:gd name="T62" fmla="*/ 70 w 143"/>
                  <a:gd name="T63" fmla="*/ 72 h 76"/>
                  <a:gd name="T64" fmla="*/ 70 w 143"/>
                  <a:gd name="T65" fmla="*/ 72 h 76"/>
                  <a:gd name="T66" fmla="*/ 70 w 143"/>
                  <a:gd name="T67" fmla="*/ 72 h 76"/>
                  <a:gd name="T68" fmla="*/ 59 w 143"/>
                  <a:gd name="T69" fmla="*/ 72 h 76"/>
                  <a:gd name="T70" fmla="*/ 48 w 143"/>
                  <a:gd name="T71" fmla="*/ 69 h 76"/>
                  <a:gd name="T72" fmla="*/ 36 w 143"/>
                  <a:gd name="T73" fmla="*/ 65 h 76"/>
                  <a:gd name="T74" fmla="*/ 27 w 143"/>
                  <a:gd name="T75" fmla="*/ 57 h 76"/>
                  <a:gd name="T76" fmla="*/ 19 w 143"/>
                  <a:gd name="T77" fmla="*/ 50 h 76"/>
                  <a:gd name="T78" fmla="*/ 12 w 143"/>
                  <a:gd name="T79" fmla="*/ 42 h 76"/>
                  <a:gd name="T80" fmla="*/ 8 w 143"/>
                  <a:gd name="T81" fmla="*/ 31 h 76"/>
                  <a:gd name="T82" fmla="*/ 4 w 143"/>
                  <a:gd name="T83" fmla="*/ 19 h 76"/>
                  <a:gd name="T84" fmla="*/ 2 w 143"/>
                  <a:gd name="T85" fmla="*/ 21 h 76"/>
                  <a:gd name="T86" fmla="*/ 0 w 143"/>
                  <a:gd name="T87" fmla="*/ 21 h 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"/>
                  <a:gd name="T133" fmla="*/ 0 h 76"/>
                  <a:gd name="T134" fmla="*/ 143 w 143"/>
                  <a:gd name="T135" fmla="*/ 76 h 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9" name="Freeform 336">
                <a:extLst>
                  <a:ext uri="{FF2B5EF4-FFF2-40B4-BE49-F238E27FC236}">
                    <a16:creationId xmlns:a16="http://schemas.microsoft.com/office/drawing/2014/main" xmlns="" id="{BD6E29A5-96DA-81C1-08AD-1A4B66865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>
                  <a:gd name="T0" fmla="*/ 139 w 139"/>
                  <a:gd name="T1" fmla="*/ 4 h 74"/>
                  <a:gd name="T2" fmla="*/ 139 w 139"/>
                  <a:gd name="T3" fmla="*/ 2 h 74"/>
                  <a:gd name="T4" fmla="*/ 139 w 139"/>
                  <a:gd name="T5" fmla="*/ 0 h 74"/>
                  <a:gd name="T6" fmla="*/ 137 w 139"/>
                  <a:gd name="T7" fmla="*/ 0 h 74"/>
                  <a:gd name="T8" fmla="*/ 135 w 139"/>
                  <a:gd name="T9" fmla="*/ 2 h 74"/>
                  <a:gd name="T10" fmla="*/ 135 w 139"/>
                  <a:gd name="T11" fmla="*/ 2 h 74"/>
                  <a:gd name="T12" fmla="*/ 135 w 139"/>
                  <a:gd name="T13" fmla="*/ 4 h 74"/>
                  <a:gd name="T14" fmla="*/ 133 w 139"/>
                  <a:gd name="T15" fmla="*/ 14 h 74"/>
                  <a:gd name="T16" fmla="*/ 131 w 139"/>
                  <a:gd name="T17" fmla="*/ 23 h 74"/>
                  <a:gd name="T18" fmla="*/ 127 w 139"/>
                  <a:gd name="T19" fmla="*/ 33 h 74"/>
                  <a:gd name="T20" fmla="*/ 123 w 139"/>
                  <a:gd name="T21" fmla="*/ 40 h 74"/>
                  <a:gd name="T22" fmla="*/ 118 w 139"/>
                  <a:gd name="T23" fmla="*/ 48 h 74"/>
                  <a:gd name="T24" fmla="*/ 112 w 139"/>
                  <a:gd name="T25" fmla="*/ 55 h 74"/>
                  <a:gd name="T26" fmla="*/ 104 w 139"/>
                  <a:gd name="T27" fmla="*/ 61 h 74"/>
                  <a:gd name="T28" fmla="*/ 95 w 139"/>
                  <a:gd name="T29" fmla="*/ 65 h 74"/>
                  <a:gd name="T30" fmla="*/ 103 w 139"/>
                  <a:gd name="T31" fmla="*/ 63 h 74"/>
                  <a:gd name="T32" fmla="*/ 108 w 139"/>
                  <a:gd name="T33" fmla="*/ 61 h 74"/>
                  <a:gd name="T34" fmla="*/ 114 w 139"/>
                  <a:gd name="T35" fmla="*/ 57 h 74"/>
                  <a:gd name="T36" fmla="*/ 122 w 139"/>
                  <a:gd name="T37" fmla="*/ 52 h 74"/>
                  <a:gd name="T38" fmla="*/ 125 w 139"/>
                  <a:gd name="T39" fmla="*/ 44 h 74"/>
                  <a:gd name="T40" fmla="*/ 129 w 139"/>
                  <a:gd name="T41" fmla="*/ 38 h 74"/>
                  <a:gd name="T42" fmla="*/ 133 w 139"/>
                  <a:gd name="T43" fmla="*/ 31 h 74"/>
                  <a:gd name="T44" fmla="*/ 137 w 139"/>
                  <a:gd name="T45" fmla="*/ 21 h 74"/>
                  <a:gd name="T46" fmla="*/ 137 w 139"/>
                  <a:gd name="T47" fmla="*/ 14 h 74"/>
                  <a:gd name="T48" fmla="*/ 139 w 139"/>
                  <a:gd name="T49" fmla="*/ 4 h 74"/>
                  <a:gd name="T50" fmla="*/ 0 w 139"/>
                  <a:gd name="T51" fmla="*/ 21 h 74"/>
                  <a:gd name="T52" fmla="*/ 4 w 139"/>
                  <a:gd name="T53" fmla="*/ 31 h 74"/>
                  <a:gd name="T54" fmla="*/ 8 w 139"/>
                  <a:gd name="T55" fmla="*/ 42 h 74"/>
                  <a:gd name="T56" fmla="*/ 15 w 139"/>
                  <a:gd name="T57" fmla="*/ 50 h 74"/>
                  <a:gd name="T58" fmla="*/ 23 w 139"/>
                  <a:gd name="T59" fmla="*/ 57 h 74"/>
                  <a:gd name="T60" fmla="*/ 31 w 139"/>
                  <a:gd name="T61" fmla="*/ 65 h 74"/>
                  <a:gd name="T62" fmla="*/ 42 w 139"/>
                  <a:gd name="T63" fmla="*/ 69 h 74"/>
                  <a:gd name="T64" fmla="*/ 51 w 139"/>
                  <a:gd name="T65" fmla="*/ 72 h 74"/>
                  <a:gd name="T66" fmla="*/ 63 w 139"/>
                  <a:gd name="T67" fmla="*/ 74 h 74"/>
                  <a:gd name="T68" fmla="*/ 70 w 139"/>
                  <a:gd name="T69" fmla="*/ 72 h 74"/>
                  <a:gd name="T70" fmla="*/ 76 w 139"/>
                  <a:gd name="T71" fmla="*/ 71 h 74"/>
                  <a:gd name="T72" fmla="*/ 72 w 139"/>
                  <a:gd name="T73" fmla="*/ 71 h 74"/>
                  <a:gd name="T74" fmla="*/ 68 w 139"/>
                  <a:gd name="T75" fmla="*/ 71 h 74"/>
                  <a:gd name="T76" fmla="*/ 57 w 139"/>
                  <a:gd name="T77" fmla="*/ 71 h 74"/>
                  <a:gd name="T78" fmla="*/ 46 w 139"/>
                  <a:gd name="T79" fmla="*/ 67 h 74"/>
                  <a:gd name="T80" fmla="*/ 36 w 139"/>
                  <a:gd name="T81" fmla="*/ 63 h 74"/>
                  <a:gd name="T82" fmla="*/ 27 w 139"/>
                  <a:gd name="T83" fmla="*/ 57 h 74"/>
                  <a:gd name="T84" fmla="*/ 19 w 139"/>
                  <a:gd name="T85" fmla="*/ 50 h 74"/>
                  <a:gd name="T86" fmla="*/ 12 w 139"/>
                  <a:gd name="T87" fmla="*/ 40 h 74"/>
                  <a:gd name="T88" fmla="*/ 8 w 139"/>
                  <a:gd name="T89" fmla="*/ 31 h 74"/>
                  <a:gd name="T90" fmla="*/ 4 w 139"/>
                  <a:gd name="T91" fmla="*/ 19 h 74"/>
                  <a:gd name="T92" fmla="*/ 2 w 139"/>
                  <a:gd name="T93" fmla="*/ 19 h 74"/>
                  <a:gd name="T94" fmla="*/ 0 w 139"/>
                  <a:gd name="T95" fmla="*/ 21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9"/>
                  <a:gd name="T145" fmla="*/ 0 h 74"/>
                  <a:gd name="T146" fmla="*/ 139 w 139"/>
                  <a:gd name="T147" fmla="*/ 74 h 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0" name="Freeform 337">
                <a:extLst>
                  <a:ext uri="{FF2B5EF4-FFF2-40B4-BE49-F238E27FC236}">
                    <a16:creationId xmlns:a16="http://schemas.microsoft.com/office/drawing/2014/main" xmlns="" id="{6AA47055-109A-EADE-A19E-65F7FD77F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>
                  <a:gd name="T0" fmla="*/ 135 w 135"/>
                  <a:gd name="T1" fmla="*/ 4 h 72"/>
                  <a:gd name="T2" fmla="*/ 135 w 135"/>
                  <a:gd name="T3" fmla="*/ 2 h 72"/>
                  <a:gd name="T4" fmla="*/ 135 w 135"/>
                  <a:gd name="T5" fmla="*/ 0 h 72"/>
                  <a:gd name="T6" fmla="*/ 133 w 135"/>
                  <a:gd name="T7" fmla="*/ 2 h 72"/>
                  <a:gd name="T8" fmla="*/ 131 w 135"/>
                  <a:gd name="T9" fmla="*/ 2 h 72"/>
                  <a:gd name="T10" fmla="*/ 131 w 135"/>
                  <a:gd name="T11" fmla="*/ 2 h 72"/>
                  <a:gd name="T12" fmla="*/ 131 w 135"/>
                  <a:gd name="T13" fmla="*/ 4 h 72"/>
                  <a:gd name="T14" fmla="*/ 129 w 135"/>
                  <a:gd name="T15" fmla="*/ 17 h 72"/>
                  <a:gd name="T16" fmla="*/ 125 w 135"/>
                  <a:gd name="T17" fmla="*/ 29 h 72"/>
                  <a:gd name="T18" fmla="*/ 120 w 135"/>
                  <a:gd name="T19" fmla="*/ 40 h 72"/>
                  <a:gd name="T20" fmla="*/ 112 w 135"/>
                  <a:gd name="T21" fmla="*/ 50 h 72"/>
                  <a:gd name="T22" fmla="*/ 102 w 135"/>
                  <a:gd name="T23" fmla="*/ 57 h 72"/>
                  <a:gd name="T24" fmla="*/ 91 w 135"/>
                  <a:gd name="T25" fmla="*/ 65 h 72"/>
                  <a:gd name="T26" fmla="*/ 80 w 135"/>
                  <a:gd name="T27" fmla="*/ 69 h 72"/>
                  <a:gd name="T28" fmla="*/ 66 w 135"/>
                  <a:gd name="T29" fmla="*/ 69 h 72"/>
                  <a:gd name="T30" fmla="*/ 55 w 135"/>
                  <a:gd name="T31" fmla="*/ 69 h 72"/>
                  <a:gd name="T32" fmla="*/ 44 w 135"/>
                  <a:gd name="T33" fmla="*/ 65 h 72"/>
                  <a:gd name="T34" fmla="*/ 34 w 135"/>
                  <a:gd name="T35" fmla="*/ 61 h 72"/>
                  <a:gd name="T36" fmla="*/ 27 w 135"/>
                  <a:gd name="T37" fmla="*/ 55 h 72"/>
                  <a:gd name="T38" fmla="*/ 19 w 135"/>
                  <a:gd name="T39" fmla="*/ 48 h 72"/>
                  <a:gd name="T40" fmla="*/ 11 w 135"/>
                  <a:gd name="T41" fmla="*/ 40 h 72"/>
                  <a:gd name="T42" fmla="*/ 8 w 135"/>
                  <a:gd name="T43" fmla="*/ 31 h 72"/>
                  <a:gd name="T44" fmla="*/ 4 w 135"/>
                  <a:gd name="T45" fmla="*/ 19 h 72"/>
                  <a:gd name="T46" fmla="*/ 2 w 135"/>
                  <a:gd name="T47" fmla="*/ 19 h 72"/>
                  <a:gd name="T48" fmla="*/ 0 w 135"/>
                  <a:gd name="T49" fmla="*/ 19 h 72"/>
                  <a:gd name="T50" fmla="*/ 4 w 135"/>
                  <a:gd name="T51" fmla="*/ 31 h 72"/>
                  <a:gd name="T52" fmla="*/ 8 w 135"/>
                  <a:gd name="T53" fmla="*/ 42 h 72"/>
                  <a:gd name="T54" fmla="*/ 15 w 135"/>
                  <a:gd name="T55" fmla="*/ 50 h 72"/>
                  <a:gd name="T56" fmla="*/ 23 w 135"/>
                  <a:gd name="T57" fmla="*/ 57 h 72"/>
                  <a:gd name="T58" fmla="*/ 32 w 135"/>
                  <a:gd name="T59" fmla="*/ 65 h 72"/>
                  <a:gd name="T60" fmla="*/ 44 w 135"/>
                  <a:gd name="T61" fmla="*/ 69 h 72"/>
                  <a:gd name="T62" fmla="*/ 55 w 135"/>
                  <a:gd name="T63" fmla="*/ 72 h 72"/>
                  <a:gd name="T64" fmla="*/ 66 w 135"/>
                  <a:gd name="T65" fmla="*/ 72 h 72"/>
                  <a:gd name="T66" fmla="*/ 66 w 135"/>
                  <a:gd name="T67" fmla="*/ 72 h 72"/>
                  <a:gd name="T68" fmla="*/ 66 w 135"/>
                  <a:gd name="T69" fmla="*/ 72 h 72"/>
                  <a:gd name="T70" fmla="*/ 84 w 135"/>
                  <a:gd name="T71" fmla="*/ 67 h 72"/>
                  <a:gd name="T72" fmla="*/ 101 w 135"/>
                  <a:gd name="T73" fmla="*/ 63 h 72"/>
                  <a:gd name="T74" fmla="*/ 108 w 135"/>
                  <a:gd name="T75" fmla="*/ 57 h 72"/>
                  <a:gd name="T76" fmla="*/ 114 w 135"/>
                  <a:gd name="T77" fmla="*/ 52 h 72"/>
                  <a:gd name="T78" fmla="*/ 120 w 135"/>
                  <a:gd name="T79" fmla="*/ 46 h 72"/>
                  <a:gd name="T80" fmla="*/ 125 w 135"/>
                  <a:gd name="T81" fmla="*/ 38 h 72"/>
                  <a:gd name="T82" fmla="*/ 129 w 135"/>
                  <a:gd name="T83" fmla="*/ 31 h 72"/>
                  <a:gd name="T84" fmla="*/ 131 w 135"/>
                  <a:gd name="T85" fmla="*/ 23 h 72"/>
                  <a:gd name="T86" fmla="*/ 133 w 135"/>
                  <a:gd name="T87" fmla="*/ 14 h 72"/>
                  <a:gd name="T88" fmla="*/ 135 w 135"/>
                  <a:gd name="T89" fmla="*/ 4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72"/>
                  <a:gd name="T137" fmla="*/ 135 w 135"/>
                  <a:gd name="T138" fmla="*/ 72 h 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1" name="Freeform 338">
                <a:extLst>
                  <a:ext uri="{FF2B5EF4-FFF2-40B4-BE49-F238E27FC236}">
                    <a16:creationId xmlns:a16="http://schemas.microsoft.com/office/drawing/2014/main" xmlns="" id="{1F00E08D-0120-1D46-82A3-20A6DF71B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>
                  <a:gd name="T0" fmla="*/ 131 w 131"/>
                  <a:gd name="T1" fmla="*/ 2 h 69"/>
                  <a:gd name="T2" fmla="*/ 131 w 131"/>
                  <a:gd name="T3" fmla="*/ 0 h 69"/>
                  <a:gd name="T4" fmla="*/ 131 w 131"/>
                  <a:gd name="T5" fmla="*/ 0 h 69"/>
                  <a:gd name="T6" fmla="*/ 129 w 131"/>
                  <a:gd name="T7" fmla="*/ 0 h 69"/>
                  <a:gd name="T8" fmla="*/ 127 w 131"/>
                  <a:gd name="T9" fmla="*/ 0 h 69"/>
                  <a:gd name="T10" fmla="*/ 127 w 131"/>
                  <a:gd name="T11" fmla="*/ 0 h 69"/>
                  <a:gd name="T12" fmla="*/ 127 w 131"/>
                  <a:gd name="T13" fmla="*/ 2 h 69"/>
                  <a:gd name="T14" fmla="*/ 125 w 131"/>
                  <a:gd name="T15" fmla="*/ 15 h 69"/>
                  <a:gd name="T16" fmla="*/ 121 w 131"/>
                  <a:gd name="T17" fmla="*/ 27 h 69"/>
                  <a:gd name="T18" fmla="*/ 116 w 131"/>
                  <a:gd name="T19" fmla="*/ 38 h 69"/>
                  <a:gd name="T20" fmla="*/ 108 w 131"/>
                  <a:gd name="T21" fmla="*/ 48 h 69"/>
                  <a:gd name="T22" fmla="*/ 99 w 131"/>
                  <a:gd name="T23" fmla="*/ 55 h 69"/>
                  <a:gd name="T24" fmla="*/ 89 w 131"/>
                  <a:gd name="T25" fmla="*/ 61 h 69"/>
                  <a:gd name="T26" fmla="*/ 76 w 131"/>
                  <a:gd name="T27" fmla="*/ 65 h 69"/>
                  <a:gd name="T28" fmla="*/ 64 w 131"/>
                  <a:gd name="T29" fmla="*/ 65 h 69"/>
                  <a:gd name="T30" fmla="*/ 53 w 131"/>
                  <a:gd name="T31" fmla="*/ 65 h 69"/>
                  <a:gd name="T32" fmla="*/ 44 w 131"/>
                  <a:gd name="T33" fmla="*/ 61 h 69"/>
                  <a:gd name="T34" fmla="*/ 34 w 131"/>
                  <a:gd name="T35" fmla="*/ 57 h 69"/>
                  <a:gd name="T36" fmla="*/ 25 w 131"/>
                  <a:gd name="T37" fmla="*/ 51 h 69"/>
                  <a:gd name="T38" fmla="*/ 17 w 131"/>
                  <a:gd name="T39" fmla="*/ 44 h 69"/>
                  <a:gd name="T40" fmla="*/ 11 w 131"/>
                  <a:gd name="T41" fmla="*/ 36 h 69"/>
                  <a:gd name="T42" fmla="*/ 6 w 131"/>
                  <a:gd name="T43" fmla="*/ 27 h 69"/>
                  <a:gd name="T44" fmla="*/ 4 w 131"/>
                  <a:gd name="T45" fmla="*/ 17 h 69"/>
                  <a:gd name="T46" fmla="*/ 2 w 131"/>
                  <a:gd name="T47" fmla="*/ 17 h 69"/>
                  <a:gd name="T48" fmla="*/ 0 w 131"/>
                  <a:gd name="T49" fmla="*/ 17 h 69"/>
                  <a:gd name="T50" fmla="*/ 4 w 131"/>
                  <a:gd name="T51" fmla="*/ 29 h 69"/>
                  <a:gd name="T52" fmla="*/ 8 w 131"/>
                  <a:gd name="T53" fmla="*/ 38 h 69"/>
                  <a:gd name="T54" fmla="*/ 15 w 131"/>
                  <a:gd name="T55" fmla="*/ 48 h 69"/>
                  <a:gd name="T56" fmla="*/ 23 w 131"/>
                  <a:gd name="T57" fmla="*/ 55 h 69"/>
                  <a:gd name="T58" fmla="*/ 32 w 131"/>
                  <a:gd name="T59" fmla="*/ 61 h 69"/>
                  <a:gd name="T60" fmla="*/ 42 w 131"/>
                  <a:gd name="T61" fmla="*/ 65 h 69"/>
                  <a:gd name="T62" fmla="*/ 53 w 131"/>
                  <a:gd name="T63" fmla="*/ 69 h 69"/>
                  <a:gd name="T64" fmla="*/ 64 w 131"/>
                  <a:gd name="T65" fmla="*/ 69 h 69"/>
                  <a:gd name="T66" fmla="*/ 68 w 131"/>
                  <a:gd name="T67" fmla="*/ 69 h 69"/>
                  <a:gd name="T68" fmla="*/ 72 w 131"/>
                  <a:gd name="T69" fmla="*/ 69 h 69"/>
                  <a:gd name="T70" fmla="*/ 82 w 131"/>
                  <a:gd name="T71" fmla="*/ 65 h 69"/>
                  <a:gd name="T72" fmla="*/ 91 w 131"/>
                  <a:gd name="T73" fmla="*/ 63 h 69"/>
                  <a:gd name="T74" fmla="*/ 100 w 131"/>
                  <a:gd name="T75" fmla="*/ 59 h 69"/>
                  <a:gd name="T76" fmla="*/ 108 w 131"/>
                  <a:gd name="T77" fmla="*/ 53 h 69"/>
                  <a:gd name="T78" fmla="*/ 114 w 131"/>
                  <a:gd name="T79" fmla="*/ 46 h 69"/>
                  <a:gd name="T80" fmla="*/ 119 w 131"/>
                  <a:gd name="T81" fmla="*/ 38 h 69"/>
                  <a:gd name="T82" fmla="*/ 123 w 131"/>
                  <a:gd name="T83" fmla="*/ 31 h 69"/>
                  <a:gd name="T84" fmla="*/ 127 w 131"/>
                  <a:gd name="T85" fmla="*/ 21 h 69"/>
                  <a:gd name="T86" fmla="*/ 129 w 131"/>
                  <a:gd name="T87" fmla="*/ 12 h 69"/>
                  <a:gd name="T88" fmla="*/ 131 w 131"/>
                  <a:gd name="T89" fmla="*/ 2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1"/>
                  <a:gd name="T136" fmla="*/ 0 h 69"/>
                  <a:gd name="T137" fmla="*/ 131 w 131"/>
                  <a:gd name="T138" fmla="*/ 69 h 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2" name="Freeform 339">
                <a:extLst>
                  <a:ext uri="{FF2B5EF4-FFF2-40B4-BE49-F238E27FC236}">
                    <a16:creationId xmlns:a16="http://schemas.microsoft.com/office/drawing/2014/main" xmlns="" id="{B650104C-CFD1-E5CC-4DE8-85A4D35A1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>
                  <a:gd name="T0" fmla="*/ 127 w 127"/>
                  <a:gd name="T1" fmla="*/ 2 h 67"/>
                  <a:gd name="T2" fmla="*/ 127 w 127"/>
                  <a:gd name="T3" fmla="*/ 0 h 67"/>
                  <a:gd name="T4" fmla="*/ 127 w 127"/>
                  <a:gd name="T5" fmla="*/ 0 h 67"/>
                  <a:gd name="T6" fmla="*/ 125 w 127"/>
                  <a:gd name="T7" fmla="*/ 0 h 67"/>
                  <a:gd name="T8" fmla="*/ 123 w 127"/>
                  <a:gd name="T9" fmla="*/ 0 h 67"/>
                  <a:gd name="T10" fmla="*/ 123 w 127"/>
                  <a:gd name="T11" fmla="*/ 0 h 67"/>
                  <a:gd name="T12" fmla="*/ 123 w 127"/>
                  <a:gd name="T13" fmla="*/ 2 h 67"/>
                  <a:gd name="T14" fmla="*/ 121 w 127"/>
                  <a:gd name="T15" fmla="*/ 15 h 67"/>
                  <a:gd name="T16" fmla="*/ 117 w 127"/>
                  <a:gd name="T17" fmla="*/ 27 h 67"/>
                  <a:gd name="T18" fmla="*/ 112 w 127"/>
                  <a:gd name="T19" fmla="*/ 36 h 67"/>
                  <a:gd name="T20" fmla="*/ 104 w 127"/>
                  <a:gd name="T21" fmla="*/ 46 h 67"/>
                  <a:gd name="T22" fmla="*/ 97 w 127"/>
                  <a:gd name="T23" fmla="*/ 53 h 67"/>
                  <a:gd name="T24" fmla="*/ 85 w 127"/>
                  <a:gd name="T25" fmla="*/ 59 h 67"/>
                  <a:gd name="T26" fmla="*/ 74 w 127"/>
                  <a:gd name="T27" fmla="*/ 63 h 67"/>
                  <a:gd name="T28" fmla="*/ 62 w 127"/>
                  <a:gd name="T29" fmla="*/ 63 h 67"/>
                  <a:gd name="T30" fmla="*/ 51 w 127"/>
                  <a:gd name="T31" fmla="*/ 63 h 67"/>
                  <a:gd name="T32" fmla="*/ 42 w 127"/>
                  <a:gd name="T33" fmla="*/ 59 h 67"/>
                  <a:gd name="T34" fmla="*/ 32 w 127"/>
                  <a:gd name="T35" fmla="*/ 55 h 67"/>
                  <a:gd name="T36" fmla="*/ 25 w 127"/>
                  <a:gd name="T37" fmla="*/ 50 h 67"/>
                  <a:gd name="T38" fmla="*/ 17 w 127"/>
                  <a:gd name="T39" fmla="*/ 44 h 67"/>
                  <a:gd name="T40" fmla="*/ 11 w 127"/>
                  <a:gd name="T41" fmla="*/ 36 h 67"/>
                  <a:gd name="T42" fmla="*/ 6 w 127"/>
                  <a:gd name="T43" fmla="*/ 27 h 67"/>
                  <a:gd name="T44" fmla="*/ 4 w 127"/>
                  <a:gd name="T45" fmla="*/ 17 h 67"/>
                  <a:gd name="T46" fmla="*/ 2 w 127"/>
                  <a:gd name="T47" fmla="*/ 17 h 67"/>
                  <a:gd name="T48" fmla="*/ 0 w 127"/>
                  <a:gd name="T49" fmla="*/ 17 h 67"/>
                  <a:gd name="T50" fmla="*/ 4 w 127"/>
                  <a:gd name="T51" fmla="*/ 29 h 67"/>
                  <a:gd name="T52" fmla="*/ 7 w 127"/>
                  <a:gd name="T53" fmla="*/ 38 h 67"/>
                  <a:gd name="T54" fmla="*/ 15 w 127"/>
                  <a:gd name="T55" fmla="*/ 46 h 67"/>
                  <a:gd name="T56" fmla="*/ 23 w 127"/>
                  <a:gd name="T57" fmla="*/ 53 h 67"/>
                  <a:gd name="T58" fmla="*/ 30 w 127"/>
                  <a:gd name="T59" fmla="*/ 59 h 67"/>
                  <a:gd name="T60" fmla="*/ 40 w 127"/>
                  <a:gd name="T61" fmla="*/ 63 h 67"/>
                  <a:gd name="T62" fmla="*/ 51 w 127"/>
                  <a:gd name="T63" fmla="*/ 67 h 67"/>
                  <a:gd name="T64" fmla="*/ 62 w 127"/>
                  <a:gd name="T65" fmla="*/ 67 h 67"/>
                  <a:gd name="T66" fmla="*/ 76 w 127"/>
                  <a:gd name="T67" fmla="*/ 67 h 67"/>
                  <a:gd name="T68" fmla="*/ 87 w 127"/>
                  <a:gd name="T69" fmla="*/ 63 h 67"/>
                  <a:gd name="T70" fmla="*/ 98 w 127"/>
                  <a:gd name="T71" fmla="*/ 55 h 67"/>
                  <a:gd name="T72" fmla="*/ 108 w 127"/>
                  <a:gd name="T73" fmla="*/ 48 h 67"/>
                  <a:gd name="T74" fmla="*/ 116 w 127"/>
                  <a:gd name="T75" fmla="*/ 38 h 67"/>
                  <a:gd name="T76" fmla="*/ 121 w 127"/>
                  <a:gd name="T77" fmla="*/ 27 h 67"/>
                  <a:gd name="T78" fmla="*/ 125 w 127"/>
                  <a:gd name="T79" fmla="*/ 15 h 67"/>
                  <a:gd name="T80" fmla="*/ 127 w 127"/>
                  <a:gd name="T81" fmla="*/ 2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67"/>
                  <a:gd name="T125" fmla="*/ 127 w 127"/>
                  <a:gd name="T126" fmla="*/ 67 h 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3" name="Freeform 340">
                <a:extLst>
                  <a:ext uri="{FF2B5EF4-FFF2-40B4-BE49-F238E27FC236}">
                    <a16:creationId xmlns:a16="http://schemas.microsoft.com/office/drawing/2014/main" xmlns="" id="{950986D1-736D-112A-FC14-B5B239B5A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>
                  <a:gd name="T0" fmla="*/ 123 w 123"/>
                  <a:gd name="T1" fmla="*/ 2 h 65"/>
                  <a:gd name="T2" fmla="*/ 123 w 123"/>
                  <a:gd name="T3" fmla="*/ 0 h 65"/>
                  <a:gd name="T4" fmla="*/ 123 w 123"/>
                  <a:gd name="T5" fmla="*/ 0 h 65"/>
                  <a:gd name="T6" fmla="*/ 121 w 123"/>
                  <a:gd name="T7" fmla="*/ 0 h 65"/>
                  <a:gd name="T8" fmla="*/ 119 w 123"/>
                  <a:gd name="T9" fmla="*/ 0 h 65"/>
                  <a:gd name="T10" fmla="*/ 119 w 123"/>
                  <a:gd name="T11" fmla="*/ 2 h 65"/>
                  <a:gd name="T12" fmla="*/ 119 w 123"/>
                  <a:gd name="T13" fmla="*/ 2 h 65"/>
                  <a:gd name="T14" fmla="*/ 117 w 123"/>
                  <a:gd name="T15" fmla="*/ 14 h 65"/>
                  <a:gd name="T16" fmla="*/ 114 w 123"/>
                  <a:gd name="T17" fmla="*/ 25 h 65"/>
                  <a:gd name="T18" fmla="*/ 108 w 123"/>
                  <a:gd name="T19" fmla="*/ 36 h 65"/>
                  <a:gd name="T20" fmla="*/ 102 w 123"/>
                  <a:gd name="T21" fmla="*/ 44 h 65"/>
                  <a:gd name="T22" fmla="*/ 93 w 123"/>
                  <a:gd name="T23" fmla="*/ 51 h 65"/>
                  <a:gd name="T24" fmla="*/ 83 w 123"/>
                  <a:gd name="T25" fmla="*/ 57 h 65"/>
                  <a:gd name="T26" fmla="*/ 72 w 123"/>
                  <a:gd name="T27" fmla="*/ 61 h 65"/>
                  <a:gd name="T28" fmla="*/ 60 w 123"/>
                  <a:gd name="T29" fmla="*/ 61 h 65"/>
                  <a:gd name="T30" fmla="*/ 49 w 123"/>
                  <a:gd name="T31" fmla="*/ 61 h 65"/>
                  <a:gd name="T32" fmla="*/ 40 w 123"/>
                  <a:gd name="T33" fmla="*/ 57 h 65"/>
                  <a:gd name="T34" fmla="*/ 32 w 123"/>
                  <a:gd name="T35" fmla="*/ 53 h 65"/>
                  <a:gd name="T36" fmla="*/ 24 w 123"/>
                  <a:gd name="T37" fmla="*/ 48 h 65"/>
                  <a:gd name="T38" fmla="*/ 17 w 123"/>
                  <a:gd name="T39" fmla="*/ 42 h 65"/>
                  <a:gd name="T40" fmla="*/ 11 w 123"/>
                  <a:gd name="T41" fmla="*/ 34 h 65"/>
                  <a:gd name="T42" fmla="*/ 5 w 123"/>
                  <a:gd name="T43" fmla="*/ 27 h 65"/>
                  <a:gd name="T44" fmla="*/ 4 w 123"/>
                  <a:gd name="T45" fmla="*/ 17 h 65"/>
                  <a:gd name="T46" fmla="*/ 2 w 123"/>
                  <a:gd name="T47" fmla="*/ 17 h 65"/>
                  <a:gd name="T48" fmla="*/ 0 w 123"/>
                  <a:gd name="T49" fmla="*/ 17 h 65"/>
                  <a:gd name="T50" fmla="*/ 2 w 123"/>
                  <a:gd name="T51" fmla="*/ 27 h 65"/>
                  <a:gd name="T52" fmla="*/ 7 w 123"/>
                  <a:gd name="T53" fmla="*/ 36 h 65"/>
                  <a:gd name="T54" fmla="*/ 13 w 123"/>
                  <a:gd name="T55" fmla="*/ 44 h 65"/>
                  <a:gd name="T56" fmla="*/ 21 w 123"/>
                  <a:gd name="T57" fmla="*/ 51 h 65"/>
                  <a:gd name="T58" fmla="*/ 30 w 123"/>
                  <a:gd name="T59" fmla="*/ 57 h 65"/>
                  <a:gd name="T60" fmla="*/ 40 w 123"/>
                  <a:gd name="T61" fmla="*/ 61 h 65"/>
                  <a:gd name="T62" fmla="*/ 49 w 123"/>
                  <a:gd name="T63" fmla="*/ 65 h 65"/>
                  <a:gd name="T64" fmla="*/ 60 w 123"/>
                  <a:gd name="T65" fmla="*/ 65 h 65"/>
                  <a:gd name="T66" fmla="*/ 72 w 123"/>
                  <a:gd name="T67" fmla="*/ 65 h 65"/>
                  <a:gd name="T68" fmla="*/ 85 w 123"/>
                  <a:gd name="T69" fmla="*/ 61 h 65"/>
                  <a:gd name="T70" fmla="*/ 95 w 123"/>
                  <a:gd name="T71" fmla="*/ 55 h 65"/>
                  <a:gd name="T72" fmla="*/ 104 w 123"/>
                  <a:gd name="T73" fmla="*/ 48 h 65"/>
                  <a:gd name="T74" fmla="*/ 112 w 123"/>
                  <a:gd name="T75" fmla="*/ 38 h 65"/>
                  <a:gd name="T76" fmla="*/ 117 w 123"/>
                  <a:gd name="T77" fmla="*/ 27 h 65"/>
                  <a:gd name="T78" fmla="*/ 121 w 123"/>
                  <a:gd name="T79" fmla="*/ 15 h 65"/>
                  <a:gd name="T80" fmla="*/ 123 w 123"/>
                  <a:gd name="T81" fmla="*/ 2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65"/>
                  <a:gd name="T125" fmla="*/ 123 w 123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4" name="Freeform 341">
                <a:extLst>
                  <a:ext uri="{FF2B5EF4-FFF2-40B4-BE49-F238E27FC236}">
                    <a16:creationId xmlns:a16="http://schemas.microsoft.com/office/drawing/2014/main" xmlns="" id="{ED24F510-9D63-B387-8370-5D100547A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>
                  <a:gd name="T0" fmla="*/ 119 w 119"/>
                  <a:gd name="T1" fmla="*/ 2 h 63"/>
                  <a:gd name="T2" fmla="*/ 119 w 119"/>
                  <a:gd name="T3" fmla="*/ 0 h 63"/>
                  <a:gd name="T4" fmla="*/ 119 w 119"/>
                  <a:gd name="T5" fmla="*/ 0 h 63"/>
                  <a:gd name="T6" fmla="*/ 117 w 119"/>
                  <a:gd name="T7" fmla="*/ 0 h 63"/>
                  <a:gd name="T8" fmla="*/ 115 w 119"/>
                  <a:gd name="T9" fmla="*/ 0 h 63"/>
                  <a:gd name="T10" fmla="*/ 115 w 119"/>
                  <a:gd name="T11" fmla="*/ 2 h 63"/>
                  <a:gd name="T12" fmla="*/ 115 w 119"/>
                  <a:gd name="T13" fmla="*/ 2 h 63"/>
                  <a:gd name="T14" fmla="*/ 113 w 119"/>
                  <a:gd name="T15" fmla="*/ 14 h 63"/>
                  <a:gd name="T16" fmla="*/ 110 w 119"/>
                  <a:gd name="T17" fmla="*/ 25 h 63"/>
                  <a:gd name="T18" fmla="*/ 106 w 119"/>
                  <a:gd name="T19" fmla="*/ 34 h 63"/>
                  <a:gd name="T20" fmla="*/ 98 w 119"/>
                  <a:gd name="T21" fmla="*/ 42 h 63"/>
                  <a:gd name="T22" fmla="*/ 91 w 119"/>
                  <a:gd name="T23" fmla="*/ 50 h 63"/>
                  <a:gd name="T24" fmla="*/ 79 w 119"/>
                  <a:gd name="T25" fmla="*/ 55 h 63"/>
                  <a:gd name="T26" fmla="*/ 70 w 119"/>
                  <a:gd name="T27" fmla="*/ 59 h 63"/>
                  <a:gd name="T28" fmla="*/ 58 w 119"/>
                  <a:gd name="T29" fmla="*/ 59 h 63"/>
                  <a:gd name="T30" fmla="*/ 49 w 119"/>
                  <a:gd name="T31" fmla="*/ 59 h 63"/>
                  <a:gd name="T32" fmla="*/ 39 w 119"/>
                  <a:gd name="T33" fmla="*/ 55 h 63"/>
                  <a:gd name="T34" fmla="*/ 30 w 119"/>
                  <a:gd name="T35" fmla="*/ 51 h 63"/>
                  <a:gd name="T36" fmla="*/ 22 w 119"/>
                  <a:gd name="T37" fmla="*/ 48 h 63"/>
                  <a:gd name="T38" fmla="*/ 17 w 119"/>
                  <a:gd name="T39" fmla="*/ 40 h 63"/>
                  <a:gd name="T40" fmla="*/ 11 w 119"/>
                  <a:gd name="T41" fmla="*/ 34 h 63"/>
                  <a:gd name="T42" fmla="*/ 5 w 119"/>
                  <a:gd name="T43" fmla="*/ 25 h 63"/>
                  <a:gd name="T44" fmla="*/ 3 w 119"/>
                  <a:gd name="T45" fmla="*/ 15 h 63"/>
                  <a:gd name="T46" fmla="*/ 2 w 119"/>
                  <a:gd name="T47" fmla="*/ 17 h 63"/>
                  <a:gd name="T48" fmla="*/ 0 w 119"/>
                  <a:gd name="T49" fmla="*/ 17 h 63"/>
                  <a:gd name="T50" fmla="*/ 2 w 119"/>
                  <a:gd name="T51" fmla="*/ 27 h 63"/>
                  <a:gd name="T52" fmla="*/ 7 w 119"/>
                  <a:gd name="T53" fmla="*/ 36 h 63"/>
                  <a:gd name="T54" fmla="*/ 13 w 119"/>
                  <a:gd name="T55" fmla="*/ 44 h 63"/>
                  <a:gd name="T56" fmla="*/ 21 w 119"/>
                  <a:gd name="T57" fmla="*/ 50 h 63"/>
                  <a:gd name="T58" fmla="*/ 28 w 119"/>
                  <a:gd name="T59" fmla="*/ 55 h 63"/>
                  <a:gd name="T60" fmla="*/ 38 w 119"/>
                  <a:gd name="T61" fmla="*/ 59 h 63"/>
                  <a:gd name="T62" fmla="*/ 47 w 119"/>
                  <a:gd name="T63" fmla="*/ 63 h 63"/>
                  <a:gd name="T64" fmla="*/ 58 w 119"/>
                  <a:gd name="T65" fmla="*/ 63 h 63"/>
                  <a:gd name="T66" fmla="*/ 70 w 119"/>
                  <a:gd name="T67" fmla="*/ 63 h 63"/>
                  <a:gd name="T68" fmla="*/ 81 w 119"/>
                  <a:gd name="T69" fmla="*/ 59 h 63"/>
                  <a:gd name="T70" fmla="*/ 93 w 119"/>
                  <a:gd name="T71" fmla="*/ 53 h 63"/>
                  <a:gd name="T72" fmla="*/ 100 w 119"/>
                  <a:gd name="T73" fmla="*/ 46 h 63"/>
                  <a:gd name="T74" fmla="*/ 108 w 119"/>
                  <a:gd name="T75" fmla="*/ 36 h 63"/>
                  <a:gd name="T76" fmla="*/ 113 w 119"/>
                  <a:gd name="T77" fmla="*/ 27 h 63"/>
                  <a:gd name="T78" fmla="*/ 117 w 119"/>
                  <a:gd name="T79" fmla="*/ 15 h 63"/>
                  <a:gd name="T80" fmla="*/ 119 w 119"/>
                  <a:gd name="T81" fmla="*/ 2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3"/>
                  <a:gd name="T125" fmla="*/ 119 w 119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5" name="Freeform 342">
                <a:extLst>
                  <a:ext uri="{FF2B5EF4-FFF2-40B4-BE49-F238E27FC236}">
                    <a16:creationId xmlns:a16="http://schemas.microsoft.com/office/drawing/2014/main" xmlns="" id="{C71588DD-207E-E1C1-C086-D0D490056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>
                  <a:gd name="T0" fmla="*/ 115 w 115"/>
                  <a:gd name="T1" fmla="*/ 2 h 61"/>
                  <a:gd name="T2" fmla="*/ 115 w 115"/>
                  <a:gd name="T3" fmla="*/ 2 h 61"/>
                  <a:gd name="T4" fmla="*/ 115 w 115"/>
                  <a:gd name="T5" fmla="*/ 0 h 61"/>
                  <a:gd name="T6" fmla="*/ 113 w 115"/>
                  <a:gd name="T7" fmla="*/ 0 h 61"/>
                  <a:gd name="T8" fmla="*/ 111 w 115"/>
                  <a:gd name="T9" fmla="*/ 0 h 61"/>
                  <a:gd name="T10" fmla="*/ 111 w 115"/>
                  <a:gd name="T11" fmla="*/ 0 h 61"/>
                  <a:gd name="T12" fmla="*/ 111 w 115"/>
                  <a:gd name="T13" fmla="*/ 0 h 61"/>
                  <a:gd name="T14" fmla="*/ 111 w 115"/>
                  <a:gd name="T15" fmla="*/ 2 h 61"/>
                  <a:gd name="T16" fmla="*/ 111 w 115"/>
                  <a:gd name="T17" fmla="*/ 2 h 61"/>
                  <a:gd name="T18" fmla="*/ 110 w 115"/>
                  <a:gd name="T19" fmla="*/ 14 h 61"/>
                  <a:gd name="T20" fmla="*/ 106 w 115"/>
                  <a:gd name="T21" fmla="*/ 25 h 61"/>
                  <a:gd name="T22" fmla="*/ 102 w 115"/>
                  <a:gd name="T23" fmla="*/ 33 h 61"/>
                  <a:gd name="T24" fmla="*/ 94 w 115"/>
                  <a:gd name="T25" fmla="*/ 42 h 61"/>
                  <a:gd name="T26" fmla="*/ 87 w 115"/>
                  <a:gd name="T27" fmla="*/ 48 h 61"/>
                  <a:gd name="T28" fmla="*/ 77 w 115"/>
                  <a:gd name="T29" fmla="*/ 53 h 61"/>
                  <a:gd name="T30" fmla="*/ 68 w 115"/>
                  <a:gd name="T31" fmla="*/ 57 h 61"/>
                  <a:gd name="T32" fmla="*/ 56 w 115"/>
                  <a:gd name="T33" fmla="*/ 57 h 61"/>
                  <a:gd name="T34" fmla="*/ 47 w 115"/>
                  <a:gd name="T35" fmla="*/ 57 h 61"/>
                  <a:gd name="T36" fmla="*/ 37 w 115"/>
                  <a:gd name="T37" fmla="*/ 55 h 61"/>
                  <a:gd name="T38" fmla="*/ 30 w 115"/>
                  <a:gd name="T39" fmla="*/ 51 h 61"/>
                  <a:gd name="T40" fmla="*/ 22 w 115"/>
                  <a:gd name="T41" fmla="*/ 46 h 61"/>
                  <a:gd name="T42" fmla="*/ 15 w 115"/>
                  <a:gd name="T43" fmla="*/ 40 h 61"/>
                  <a:gd name="T44" fmla="*/ 9 w 115"/>
                  <a:gd name="T45" fmla="*/ 33 h 61"/>
                  <a:gd name="T46" fmla="*/ 5 w 115"/>
                  <a:gd name="T47" fmla="*/ 25 h 61"/>
                  <a:gd name="T48" fmla="*/ 3 w 115"/>
                  <a:gd name="T49" fmla="*/ 15 h 61"/>
                  <a:gd name="T50" fmla="*/ 1 w 115"/>
                  <a:gd name="T51" fmla="*/ 15 h 61"/>
                  <a:gd name="T52" fmla="*/ 0 w 115"/>
                  <a:gd name="T53" fmla="*/ 17 h 61"/>
                  <a:gd name="T54" fmla="*/ 1 w 115"/>
                  <a:gd name="T55" fmla="*/ 27 h 61"/>
                  <a:gd name="T56" fmla="*/ 7 w 115"/>
                  <a:gd name="T57" fmla="*/ 34 h 61"/>
                  <a:gd name="T58" fmla="*/ 13 w 115"/>
                  <a:gd name="T59" fmla="*/ 42 h 61"/>
                  <a:gd name="T60" fmla="*/ 20 w 115"/>
                  <a:gd name="T61" fmla="*/ 48 h 61"/>
                  <a:gd name="T62" fmla="*/ 28 w 115"/>
                  <a:gd name="T63" fmla="*/ 53 h 61"/>
                  <a:gd name="T64" fmla="*/ 36 w 115"/>
                  <a:gd name="T65" fmla="*/ 57 h 61"/>
                  <a:gd name="T66" fmla="*/ 45 w 115"/>
                  <a:gd name="T67" fmla="*/ 61 h 61"/>
                  <a:gd name="T68" fmla="*/ 56 w 115"/>
                  <a:gd name="T69" fmla="*/ 61 h 61"/>
                  <a:gd name="T70" fmla="*/ 68 w 115"/>
                  <a:gd name="T71" fmla="*/ 61 h 61"/>
                  <a:gd name="T72" fmla="*/ 79 w 115"/>
                  <a:gd name="T73" fmla="*/ 57 h 61"/>
                  <a:gd name="T74" fmla="*/ 89 w 115"/>
                  <a:gd name="T75" fmla="*/ 51 h 61"/>
                  <a:gd name="T76" fmla="*/ 98 w 115"/>
                  <a:gd name="T77" fmla="*/ 44 h 61"/>
                  <a:gd name="T78" fmla="*/ 104 w 115"/>
                  <a:gd name="T79" fmla="*/ 36 h 61"/>
                  <a:gd name="T80" fmla="*/ 110 w 115"/>
                  <a:gd name="T81" fmla="*/ 25 h 61"/>
                  <a:gd name="T82" fmla="*/ 113 w 115"/>
                  <a:gd name="T83" fmla="*/ 14 h 61"/>
                  <a:gd name="T84" fmla="*/ 115 w 115"/>
                  <a:gd name="T85" fmla="*/ 2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"/>
                  <a:gd name="T130" fmla="*/ 0 h 61"/>
                  <a:gd name="T131" fmla="*/ 115 w 115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6" name="Freeform 343">
                <a:extLst>
                  <a:ext uri="{FF2B5EF4-FFF2-40B4-BE49-F238E27FC236}">
                    <a16:creationId xmlns:a16="http://schemas.microsoft.com/office/drawing/2014/main" xmlns="" id="{EC37AAB3-F78E-7AE6-DB2E-8AC9762F0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>
                  <a:gd name="T0" fmla="*/ 112 w 112"/>
                  <a:gd name="T1" fmla="*/ 2 h 59"/>
                  <a:gd name="T2" fmla="*/ 112 w 112"/>
                  <a:gd name="T3" fmla="*/ 2 h 59"/>
                  <a:gd name="T4" fmla="*/ 112 w 112"/>
                  <a:gd name="T5" fmla="*/ 0 h 59"/>
                  <a:gd name="T6" fmla="*/ 110 w 112"/>
                  <a:gd name="T7" fmla="*/ 0 h 59"/>
                  <a:gd name="T8" fmla="*/ 110 w 112"/>
                  <a:gd name="T9" fmla="*/ 0 h 59"/>
                  <a:gd name="T10" fmla="*/ 109 w 112"/>
                  <a:gd name="T11" fmla="*/ 0 h 59"/>
                  <a:gd name="T12" fmla="*/ 109 w 112"/>
                  <a:gd name="T13" fmla="*/ 0 h 59"/>
                  <a:gd name="T14" fmla="*/ 109 w 112"/>
                  <a:gd name="T15" fmla="*/ 2 h 59"/>
                  <a:gd name="T16" fmla="*/ 109 w 112"/>
                  <a:gd name="T17" fmla="*/ 2 h 59"/>
                  <a:gd name="T18" fmla="*/ 107 w 112"/>
                  <a:gd name="T19" fmla="*/ 14 h 59"/>
                  <a:gd name="T20" fmla="*/ 105 w 112"/>
                  <a:gd name="T21" fmla="*/ 23 h 59"/>
                  <a:gd name="T22" fmla="*/ 99 w 112"/>
                  <a:gd name="T23" fmla="*/ 33 h 59"/>
                  <a:gd name="T24" fmla="*/ 93 w 112"/>
                  <a:gd name="T25" fmla="*/ 40 h 59"/>
                  <a:gd name="T26" fmla="*/ 84 w 112"/>
                  <a:gd name="T27" fmla="*/ 46 h 59"/>
                  <a:gd name="T28" fmla="*/ 76 w 112"/>
                  <a:gd name="T29" fmla="*/ 51 h 59"/>
                  <a:gd name="T30" fmla="*/ 65 w 112"/>
                  <a:gd name="T31" fmla="*/ 55 h 59"/>
                  <a:gd name="T32" fmla="*/ 55 w 112"/>
                  <a:gd name="T33" fmla="*/ 55 h 59"/>
                  <a:gd name="T34" fmla="*/ 46 w 112"/>
                  <a:gd name="T35" fmla="*/ 55 h 59"/>
                  <a:gd name="T36" fmla="*/ 36 w 112"/>
                  <a:gd name="T37" fmla="*/ 53 h 59"/>
                  <a:gd name="T38" fmla="*/ 29 w 112"/>
                  <a:gd name="T39" fmla="*/ 50 h 59"/>
                  <a:gd name="T40" fmla="*/ 21 w 112"/>
                  <a:gd name="T41" fmla="*/ 44 h 59"/>
                  <a:gd name="T42" fmla="*/ 16 w 112"/>
                  <a:gd name="T43" fmla="*/ 38 h 59"/>
                  <a:gd name="T44" fmla="*/ 10 w 112"/>
                  <a:gd name="T45" fmla="*/ 33 h 59"/>
                  <a:gd name="T46" fmla="*/ 6 w 112"/>
                  <a:gd name="T47" fmla="*/ 23 h 59"/>
                  <a:gd name="T48" fmla="*/ 4 w 112"/>
                  <a:gd name="T49" fmla="*/ 15 h 59"/>
                  <a:gd name="T50" fmla="*/ 2 w 112"/>
                  <a:gd name="T51" fmla="*/ 15 h 59"/>
                  <a:gd name="T52" fmla="*/ 0 w 112"/>
                  <a:gd name="T53" fmla="*/ 15 h 59"/>
                  <a:gd name="T54" fmla="*/ 2 w 112"/>
                  <a:gd name="T55" fmla="*/ 25 h 59"/>
                  <a:gd name="T56" fmla="*/ 8 w 112"/>
                  <a:gd name="T57" fmla="*/ 34 h 59"/>
                  <a:gd name="T58" fmla="*/ 14 w 112"/>
                  <a:gd name="T59" fmla="*/ 40 h 59"/>
                  <a:gd name="T60" fmla="*/ 19 w 112"/>
                  <a:gd name="T61" fmla="*/ 48 h 59"/>
                  <a:gd name="T62" fmla="*/ 27 w 112"/>
                  <a:gd name="T63" fmla="*/ 51 h 59"/>
                  <a:gd name="T64" fmla="*/ 36 w 112"/>
                  <a:gd name="T65" fmla="*/ 55 h 59"/>
                  <a:gd name="T66" fmla="*/ 46 w 112"/>
                  <a:gd name="T67" fmla="*/ 59 h 59"/>
                  <a:gd name="T68" fmla="*/ 55 w 112"/>
                  <a:gd name="T69" fmla="*/ 59 h 59"/>
                  <a:gd name="T70" fmla="*/ 67 w 112"/>
                  <a:gd name="T71" fmla="*/ 59 h 59"/>
                  <a:gd name="T72" fmla="*/ 76 w 112"/>
                  <a:gd name="T73" fmla="*/ 55 h 59"/>
                  <a:gd name="T74" fmla="*/ 88 w 112"/>
                  <a:gd name="T75" fmla="*/ 50 h 59"/>
                  <a:gd name="T76" fmla="*/ 95 w 112"/>
                  <a:gd name="T77" fmla="*/ 42 h 59"/>
                  <a:gd name="T78" fmla="*/ 103 w 112"/>
                  <a:gd name="T79" fmla="*/ 34 h 59"/>
                  <a:gd name="T80" fmla="*/ 107 w 112"/>
                  <a:gd name="T81" fmla="*/ 25 h 59"/>
                  <a:gd name="T82" fmla="*/ 110 w 112"/>
                  <a:gd name="T83" fmla="*/ 14 h 59"/>
                  <a:gd name="T84" fmla="*/ 112 w 112"/>
                  <a:gd name="T85" fmla="*/ 2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"/>
                  <a:gd name="T130" fmla="*/ 0 h 59"/>
                  <a:gd name="T131" fmla="*/ 112 w 112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7" name="Freeform 344">
                <a:extLst>
                  <a:ext uri="{FF2B5EF4-FFF2-40B4-BE49-F238E27FC236}">
                    <a16:creationId xmlns:a16="http://schemas.microsoft.com/office/drawing/2014/main" xmlns="" id="{02197DD9-EEF6-69B3-45FF-3E2F11BE4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>
                  <a:gd name="T0" fmla="*/ 108 w 108"/>
                  <a:gd name="T1" fmla="*/ 2 h 57"/>
                  <a:gd name="T2" fmla="*/ 108 w 108"/>
                  <a:gd name="T3" fmla="*/ 2 h 57"/>
                  <a:gd name="T4" fmla="*/ 108 w 108"/>
                  <a:gd name="T5" fmla="*/ 0 h 57"/>
                  <a:gd name="T6" fmla="*/ 107 w 108"/>
                  <a:gd name="T7" fmla="*/ 0 h 57"/>
                  <a:gd name="T8" fmla="*/ 105 w 108"/>
                  <a:gd name="T9" fmla="*/ 0 h 57"/>
                  <a:gd name="T10" fmla="*/ 105 w 108"/>
                  <a:gd name="T11" fmla="*/ 2 h 57"/>
                  <a:gd name="T12" fmla="*/ 105 w 108"/>
                  <a:gd name="T13" fmla="*/ 2 h 57"/>
                  <a:gd name="T14" fmla="*/ 103 w 108"/>
                  <a:gd name="T15" fmla="*/ 14 h 57"/>
                  <a:gd name="T16" fmla="*/ 101 w 108"/>
                  <a:gd name="T17" fmla="*/ 23 h 57"/>
                  <a:gd name="T18" fmla="*/ 95 w 108"/>
                  <a:gd name="T19" fmla="*/ 31 h 57"/>
                  <a:gd name="T20" fmla="*/ 89 w 108"/>
                  <a:gd name="T21" fmla="*/ 38 h 57"/>
                  <a:gd name="T22" fmla="*/ 82 w 108"/>
                  <a:gd name="T23" fmla="*/ 46 h 57"/>
                  <a:gd name="T24" fmla="*/ 72 w 108"/>
                  <a:gd name="T25" fmla="*/ 50 h 57"/>
                  <a:gd name="T26" fmla="*/ 63 w 108"/>
                  <a:gd name="T27" fmla="*/ 53 h 57"/>
                  <a:gd name="T28" fmla="*/ 53 w 108"/>
                  <a:gd name="T29" fmla="*/ 53 h 57"/>
                  <a:gd name="T30" fmla="*/ 44 w 108"/>
                  <a:gd name="T31" fmla="*/ 53 h 57"/>
                  <a:gd name="T32" fmla="*/ 36 w 108"/>
                  <a:gd name="T33" fmla="*/ 51 h 57"/>
                  <a:gd name="T34" fmla="*/ 29 w 108"/>
                  <a:gd name="T35" fmla="*/ 48 h 57"/>
                  <a:gd name="T36" fmla="*/ 21 w 108"/>
                  <a:gd name="T37" fmla="*/ 42 h 57"/>
                  <a:gd name="T38" fmla="*/ 16 w 108"/>
                  <a:gd name="T39" fmla="*/ 36 h 57"/>
                  <a:gd name="T40" fmla="*/ 10 w 108"/>
                  <a:gd name="T41" fmla="*/ 31 h 57"/>
                  <a:gd name="T42" fmla="*/ 6 w 108"/>
                  <a:gd name="T43" fmla="*/ 23 h 57"/>
                  <a:gd name="T44" fmla="*/ 4 w 108"/>
                  <a:gd name="T45" fmla="*/ 15 h 57"/>
                  <a:gd name="T46" fmla="*/ 2 w 108"/>
                  <a:gd name="T47" fmla="*/ 15 h 57"/>
                  <a:gd name="T48" fmla="*/ 0 w 108"/>
                  <a:gd name="T49" fmla="*/ 15 h 57"/>
                  <a:gd name="T50" fmla="*/ 2 w 108"/>
                  <a:gd name="T51" fmla="*/ 25 h 57"/>
                  <a:gd name="T52" fmla="*/ 6 w 108"/>
                  <a:gd name="T53" fmla="*/ 33 h 57"/>
                  <a:gd name="T54" fmla="*/ 12 w 108"/>
                  <a:gd name="T55" fmla="*/ 40 h 57"/>
                  <a:gd name="T56" fmla="*/ 19 w 108"/>
                  <a:gd name="T57" fmla="*/ 46 h 57"/>
                  <a:gd name="T58" fmla="*/ 27 w 108"/>
                  <a:gd name="T59" fmla="*/ 51 h 57"/>
                  <a:gd name="T60" fmla="*/ 34 w 108"/>
                  <a:gd name="T61" fmla="*/ 55 h 57"/>
                  <a:gd name="T62" fmla="*/ 44 w 108"/>
                  <a:gd name="T63" fmla="*/ 57 h 57"/>
                  <a:gd name="T64" fmla="*/ 53 w 108"/>
                  <a:gd name="T65" fmla="*/ 57 h 57"/>
                  <a:gd name="T66" fmla="*/ 65 w 108"/>
                  <a:gd name="T67" fmla="*/ 57 h 57"/>
                  <a:gd name="T68" fmla="*/ 74 w 108"/>
                  <a:gd name="T69" fmla="*/ 53 h 57"/>
                  <a:gd name="T70" fmla="*/ 84 w 108"/>
                  <a:gd name="T71" fmla="*/ 48 h 57"/>
                  <a:gd name="T72" fmla="*/ 91 w 108"/>
                  <a:gd name="T73" fmla="*/ 42 h 57"/>
                  <a:gd name="T74" fmla="*/ 99 w 108"/>
                  <a:gd name="T75" fmla="*/ 33 h 57"/>
                  <a:gd name="T76" fmla="*/ 103 w 108"/>
                  <a:gd name="T77" fmla="*/ 25 h 57"/>
                  <a:gd name="T78" fmla="*/ 107 w 108"/>
                  <a:gd name="T79" fmla="*/ 14 h 57"/>
                  <a:gd name="T80" fmla="*/ 108 w 108"/>
                  <a:gd name="T81" fmla="*/ 2 h 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57"/>
                  <a:gd name="T125" fmla="*/ 108 w 108"/>
                  <a:gd name="T126" fmla="*/ 57 h 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8" name="Freeform 345">
                <a:extLst>
                  <a:ext uri="{FF2B5EF4-FFF2-40B4-BE49-F238E27FC236}">
                    <a16:creationId xmlns:a16="http://schemas.microsoft.com/office/drawing/2014/main" xmlns="" id="{51A71BEE-735D-0B7E-CE15-13B4BF93C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>
                  <a:gd name="T0" fmla="*/ 105 w 105"/>
                  <a:gd name="T1" fmla="*/ 2 h 55"/>
                  <a:gd name="T2" fmla="*/ 105 w 105"/>
                  <a:gd name="T3" fmla="*/ 2 h 55"/>
                  <a:gd name="T4" fmla="*/ 105 w 105"/>
                  <a:gd name="T5" fmla="*/ 0 h 55"/>
                  <a:gd name="T6" fmla="*/ 103 w 105"/>
                  <a:gd name="T7" fmla="*/ 0 h 55"/>
                  <a:gd name="T8" fmla="*/ 101 w 105"/>
                  <a:gd name="T9" fmla="*/ 0 h 55"/>
                  <a:gd name="T10" fmla="*/ 101 w 105"/>
                  <a:gd name="T11" fmla="*/ 2 h 55"/>
                  <a:gd name="T12" fmla="*/ 101 w 105"/>
                  <a:gd name="T13" fmla="*/ 2 h 55"/>
                  <a:gd name="T14" fmla="*/ 99 w 105"/>
                  <a:gd name="T15" fmla="*/ 12 h 55"/>
                  <a:gd name="T16" fmla="*/ 97 w 105"/>
                  <a:gd name="T17" fmla="*/ 21 h 55"/>
                  <a:gd name="T18" fmla="*/ 91 w 105"/>
                  <a:gd name="T19" fmla="*/ 31 h 55"/>
                  <a:gd name="T20" fmla="*/ 86 w 105"/>
                  <a:gd name="T21" fmla="*/ 38 h 55"/>
                  <a:gd name="T22" fmla="*/ 78 w 105"/>
                  <a:gd name="T23" fmla="*/ 44 h 55"/>
                  <a:gd name="T24" fmla="*/ 70 w 105"/>
                  <a:gd name="T25" fmla="*/ 48 h 55"/>
                  <a:gd name="T26" fmla="*/ 61 w 105"/>
                  <a:gd name="T27" fmla="*/ 51 h 55"/>
                  <a:gd name="T28" fmla="*/ 51 w 105"/>
                  <a:gd name="T29" fmla="*/ 51 h 55"/>
                  <a:gd name="T30" fmla="*/ 42 w 105"/>
                  <a:gd name="T31" fmla="*/ 51 h 55"/>
                  <a:gd name="T32" fmla="*/ 34 w 105"/>
                  <a:gd name="T33" fmla="*/ 50 h 55"/>
                  <a:gd name="T34" fmla="*/ 27 w 105"/>
                  <a:gd name="T35" fmla="*/ 46 h 55"/>
                  <a:gd name="T36" fmla="*/ 21 w 105"/>
                  <a:gd name="T37" fmla="*/ 42 h 55"/>
                  <a:gd name="T38" fmla="*/ 15 w 105"/>
                  <a:gd name="T39" fmla="*/ 36 h 55"/>
                  <a:gd name="T40" fmla="*/ 10 w 105"/>
                  <a:gd name="T41" fmla="*/ 31 h 55"/>
                  <a:gd name="T42" fmla="*/ 6 w 105"/>
                  <a:gd name="T43" fmla="*/ 23 h 55"/>
                  <a:gd name="T44" fmla="*/ 4 w 105"/>
                  <a:gd name="T45" fmla="*/ 15 h 55"/>
                  <a:gd name="T46" fmla="*/ 2 w 105"/>
                  <a:gd name="T47" fmla="*/ 15 h 55"/>
                  <a:gd name="T48" fmla="*/ 0 w 105"/>
                  <a:gd name="T49" fmla="*/ 15 h 55"/>
                  <a:gd name="T50" fmla="*/ 2 w 105"/>
                  <a:gd name="T51" fmla="*/ 23 h 55"/>
                  <a:gd name="T52" fmla="*/ 6 w 105"/>
                  <a:gd name="T53" fmla="*/ 33 h 55"/>
                  <a:gd name="T54" fmla="*/ 12 w 105"/>
                  <a:gd name="T55" fmla="*/ 38 h 55"/>
                  <a:gd name="T56" fmla="*/ 17 w 105"/>
                  <a:gd name="T57" fmla="*/ 44 h 55"/>
                  <a:gd name="T58" fmla="*/ 25 w 105"/>
                  <a:gd name="T59" fmla="*/ 50 h 55"/>
                  <a:gd name="T60" fmla="*/ 32 w 105"/>
                  <a:gd name="T61" fmla="*/ 53 h 55"/>
                  <a:gd name="T62" fmla="*/ 42 w 105"/>
                  <a:gd name="T63" fmla="*/ 55 h 55"/>
                  <a:gd name="T64" fmla="*/ 51 w 105"/>
                  <a:gd name="T65" fmla="*/ 55 h 55"/>
                  <a:gd name="T66" fmla="*/ 61 w 105"/>
                  <a:gd name="T67" fmla="*/ 55 h 55"/>
                  <a:gd name="T68" fmla="*/ 72 w 105"/>
                  <a:gd name="T69" fmla="*/ 51 h 55"/>
                  <a:gd name="T70" fmla="*/ 80 w 105"/>
                  <a:gd name="T71" fmla="*/ 46 h 55"/>
                  <a:gd name="T72" fmla="*/ 89 w 105"/>
                  <a:gd name="T73" fmla="*/ 40 h 55"/>
                  <a:gd name="T74" fmla="*/ 95 w 105"/>
                  <a:gd name="T75" fmla="*/ 33 h 55"/>
                  <a:gd name="T76" fmla="*/ 101 w 105"/>
                  <a:gd name="T77" fmla="*/ 23 h 55"/>
                  <a:gd name="T78" fmla="*/ 103 w 105"/>
                  <a:gd name="T79" fmla="*/ 14 h 55"/>
                  <a:gd name="T80" fmla="*/ 105 w 105"/>
                  <a:gd name="T81" fmla="*/ 2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5"/>
                  <a:gd name="T124" fmla="*/ 0 h 55"/>
                  <a:gd name="T125" fmla="*/ 105 w 105"/>
                  <a:gd name="T126" fmla="*/ 55 h 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9" name="Freeform 346">
                <a:extLst>
                  <a:ext uri="{FF2B5EF4-FFF2-40B4-BE49-F238E27FC236}">
                    <a16:creationId xmlns:a16="http://schemas.microsoft.com/office/drawing/2014/main" xmlns="" id="{5B734C59-0974-80C9-2875-843D7BFAF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>
                  <a:gd name="T0" fmla="*/ 101 w 101"/>
                  <a:gd name="T1" fmla="*/ 2 h 53"/>
                  <a:gd name="T2" fmla="*/ 101 w 101"/>
                  <a:gd name="T3" fmla="*/ 2 h 53"/>
                  <a:gd name="T4" fmla="*/ 101 w 101"/>
                  <a:gd name="T5" fmla="*/ 0 h 53"/>
                  <a:gd name="T6" fmla="*/ 99 w 101"/>
                  <a:gd name="T7" fmla="*/ 0 h 53"/>
                  <a:gd name="T8" fmla="*/ 97 w 101"/>
                  <a:gd name="T9" fmla="*/ 0 h 53"/>
                  <a:gd name="T10" fmla="*/ 97 w 101"/>
                  <a:gd name="T11" fmla="*/ 2 h 53"/>
                  <a:gd name="T12" fmla="*/ 97 w 101"/>
                  <a:gd name="T13" fmla="*/ 2 h 53"/>
                  <a:gd name="T14" fmla="*/ 95 w 101"/>
                  <a:gd name="T15" fmla="*/ 12 h 53"/>
                  <a:gd name="T16" fmla="*/ 93 w 101"/>
                  <a:gd name="T17" fmla="*/ 21 h 53"/>
                  <a:gd name="T18" fmla="*/ 87 w 101"/>
                  <a:gd name="T19" fmla="*/ 29 h 53"/>
                  <a:gd name="T20" fmla="*/ 82 w 101"/>
                  <a:gd name="T21" fmla="*/ 36 h 53"/>
                  <a:gd name="T22" fmla="*/ 76 w 101"/>
                  <a:gd name="T23" fmla="*/ 42 h 53"/>
                  <a:gd name="T24" fmla="*/ 67 w 101"/>
                  <a:gd name="T25" fmla="*/ 46 h 53"/>
                  <a:gd name="T26" fmla="*/ 59 w 101"/>
                  <a:gd name="T27" fmla="*/ 50 h 53"/>
                  <a:gd name="T28" fmla="*/ 49 w 101"/>
                  <a:gd name="T29" fmla="*/ 50 h 53"/>
                  <a:gd name="T30" fmla="*/ 42 w 101"/>
                  <a:gd name="T31" fmla="*/ 50 h 53"/>
                  <a:gd name="T32" fmla="*/ 34 w 101"/>
                  <a:gd name="T33" fmla="*/ 48 h 53"/>
                  <a:gd name="T34" fmla="*/ 27 w 101"/>
                  <a:gd name="T35" fmla="*/ 44 h 53"/>
                  <a:gd name="T36" fmla="*/ 19 w 101"/>
                  <a:gd name="T37" fmla="*/ 40 h 53"/>
                  <a:gd name="T38" fmla="*/ 13 w 101"/>
                  <a:gd name="T39" fmla="*/ 34 h 53"/>
                  <a:gd name="T40" fmla="*/ 10 w 101"/>
                  <a:gd name="T41" fmla="*/ 29 h 53"/>
                  <a:gd name="T42" fmla="*/ 6 w 101"/>
                  <a:gd name="T43" fmla="*/ 21 h 53"/>
                  <a:gd name="T44" fmla="*/ 4 w 101"/>
                  <a:gd name="T45" fmla="*/ 15 h 53"/>
                  <a:gd name="T46" fmla="*/ 2 w 101"/>
                  <a:gd name="T47" fmla="*/ 15 h 53"/>
                  <a:gd name="T48" fmla="*/ 0 w 101"/>
                  <a:gd name="T49" fmla="*/ 15 h 53"/>
                  <a:gd name="T50" fmla="*/ 2 w 101"/>
                  <a:gd name="T51" fmla="*/ 23 h 53"/>
                  <a:gd name="T52" fmla="*/ 6 w 101"/>
                  <a:gd name="T53" fmla="*/ 31 h 53"/>
                  <a:gd name="T54" fmla="*/ 12 w 101"/>
                  <a:gd name="T55" fmla="*/ 36 h 53"/>
                  <a:gd name="T56" fmla="*/ 17 w 101"/>
                  <a:gd name="T57" fmla="*/ 42 h 53"/>
                  <a:gd name="T58" fmla="*/ 25 w 101"/>
                  <a:gd name="T59" fmla="*/ 48 h 53"/>
                  <a:gd name="T60" fmla="*/ 32 w 101"/>
                  <a:gd name="T61" fmla="*/ 51 h 53"/>
                  <a:gd name="T62" fmla="*/ 40 w 101"/>
                  <a:gd name="T63" fmla="*/ 53 h 53"/>
                  <a:gd name="T64" fmla="*/ 49 w 101"/>
                  <a:gd name="T65" fmla="*/ 53 h 53"/>
                  <a:gd name="T66" fmla="*/ 59 w 101"/>
                  <a:gd name="T67" fmla="*/ 53 h 53"/>
                  <a:gd name="T68" fmla="*/ 68 w 101"/>
                  <a:gd name="T69" fmla="*/ 50 h 53"/>
                  <a:gd name="T70" fmla="*/ 78 w 101"/>
                  <a:gd name="T71" fmla="*/ 46 h 53"/>
                  <a:gd name="T72" fmla="*/ 85 w 101"/>
                  <a:gd name="T73" fmla="*/ 38 h 53"/>
                  <a:gd name="T74" fmla="*/ 91 w 101"/>
                  <a:gd name="T75" fmla="*/ 31 h 53"/>
                  <a:gd name="T76" fmla="*/ 97 w 101"/>
                  <a:gd name="T77" fmla="*/ 23 h 53"/>
                  <a:gd name="T78" fmla="*/ 99 w 101"/>
                  <a:gd name="T79" fmla="*/ 14 h 53"/>
                  <a:gd name="T80" fmla="*/ 101 w 101"/>
                  <a:gd name="T81" fmla="*/ 2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53"/>
                  <a:gd name="T125" fmla="*/ 101 w 101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0" name="Freeform 347">
                <a:extLst>
                  <a:ext uri="{FF2B5EF4-FFF2-40B4-BE49-F238E27FC236}">
                    <a16:creationId xmlns:a16="http://schemas.microsoft.com/office/drawing/2014/main" xmlns="" id="{6EE8F61B-3068-36E5-F22E-4F9826773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>
                  <a:gd name="T0" fmla="*/ 97 w 97"/>
                  <a:gd name="T1" fmla="*/ 2 h 51"/>
                  <a:gd name="T2" fmla="*/ 97 w 97"/>
                  <a:gd name="T3" fmla="*/ 2 h 51"/>
                  <a:gd name="T4" fmla="*/ 97 w 97"/>
                  <a:gd name="T5" fmla="*/ 0 h 51"/>
                  <a:gd name="T6" fmla="*/ 95 w 97"/>
                  <a:gd name="T7" fmla="*/ 0 h 51"/>
                  <a:gd name="T8" fmla="*/ 93 w 97"/>
                  <a:gd name="T9" fmla="*/ 0 h 51"/>
                  <a:gd name="T10" fmla="*/ 93 w 97"/>
                  <a:gd name="T11" fmla="*/ 2 h 51"/>
                  <a:gd name="T12" fmla="*/ 93 w 97"/>
                  <a:gd name="T13" fmla="*/ 2 h 51"/>
                  <a:gd name="T14" fmla="*/ 91 w 97"/>
                  <a:gd name="T15" fmla="*/ 12 h 51"/>
                  <a:gd name="T16" fmla="*/ 89 w 97"/>
                  <a:gd name="T17" fmla="*/ 21 h 51"/>
                  <a:gd name="T18" fmla="*/ 85 w 97"/>
                  <a:gd name="T19" fmla="*/ 29 h 51"/>
                  <a:gd name="T20" fmla="*/ 80 w 97"/>
                  <a:gd name="T21" fmla="*/ 34 h 51"/>
                  <a:gd name="T22" fmla="*/ 72 w 97"/>
                  <a:gd name="T23" fmla="*/ 40 h 51"/>
                  <a:gd name="T24" fmla="*/ 65 w 97"/>
                  <a:gd name="T25" fmla="*/ 44 h 51"/>
                  <a:gd name="T26" fmla="*/ 57 w 97"/>
                  <a:gd name="T27" fmla="*/ 48 h 51"/>
                  <a:gd name="T28" fmla="*/ 47 w 97"/>
                  <a:gd name="T29" fmla="*/ 48 h 51"/>
                  <a:gd name="T30" fmla="*/ 40 w 97"/>
                  <a:gd name="T31" fmla="*/ 48 h 51"/>
                  <a:gd name="T32" fmla="*/ 32 w 97"/>
                  <a:gd name="T33" fmla="*/ 46 h 51"/>
                  <a:gd name="T34" fmla="*/ 25 w 97"/>
                  <a:gd name="T35" fmla="*/ 42 h 51"/>
                  <a:gd name="T36" fmla="*/ 19 w 97"/>
                  <a:gd name="T37" fmla="*/ 38 h 51"/>
                  <a:gd name="T38" fmla="*/ 13 w 97"/>
                  <a:gd name="T39" fmla="*/ 34 h 51"/>
                  <a:gd name="T40" fmla="*/ 10 w 97"/>
                  <a:gd name="T41" fmla="*/ 29 h 51"/>
                  <a:gd name="T42" fmla="*/ 6 w 97"/>
                  <a:gd name="T43" fmla="*/ 21 h 51"/>
                  <a:gd name="T44" fmla="*/ 4 w 97"/>
                  <a:gd name="T45" fmla="*/ 14 h 51"/>
                  <a:gd name="T46" fmla="*/ 2 w 97"/>
                  <a:gd name="T47" fmla="*/ 15 h 51"/>
                  <a:gd name="T48" fmla="*/ 0 w 97"/>
                  <a:gd name="T49" fmla="*/ 15 h 51"/>
                  <a:gd name="T50" fmla="*/ 2 w 97"/>
                  <a:gd name="T51" fmla="*/ 23 h 51"/>
                  <a:gd name="T52" fmla="*/ 6 w 97"/>
                  <a:gd name="T53" fmla="*/ 31 h 51"/>
                  <a:gd name="T54" fmla="*/ 11 w 97"/>
                  <a:gd name="T55" fmla="*/ 36 h 51"/>
                  <a:gd name="T56" fmla="*/ 17 w 97"/>
                  <a:gd name="T57" fmla="*/ 42 h 51"/>
                  <a:gd name="T58" fmla="*/ 23 w 97"/>
                  <a:gd name="T59" fmla="*/ 46 h 51"/>
                  <a:gd name="T60" fmla="*/ 30 w 97"/>
                  <a:gd name="T61" fmla="*/ 50 h 51"/>
                  <a:gd name="T62" fmla="*/ 38 w 97"/>
                  <a:gd name="T63" fmla="*/ 51 h 51"/>
                  <a:gd name="T64" fmla="*/ 47 w 97"/>
                  <a:gd name="T65" fmla="*/ 51 h 51"/>
                  <a:gd name="T66" fmla="*/ 57 w 97"/>
                  <a:gd name="T67" fmla="*/ 51 h 51"/>
                  <a:gd name="T68" fmla="*/ 66 w 97"/>
                  <a:gd name="T69" fmla="*/ 48 h 51"/>
                  <a:gd name="T70" fmla="*/ 74 w 97"/>
                  <a:gd name="T71" fmla="*/ 44 h 51"/>
                  <a:gd name="T72" fmla="*/ 82 w 97"/>
                  <a:gd name="T73" fmla="*/ 38 h 51"/>
                  <a:gd name="T74" fmla="*/ 87 w 97"/>
                  <a:gd name="T75" fmla="*/ 31 h 51"/>
                  <a:gd name="T76" fmla="*/ 93 w 97"/>
                  <a:gd name="T77" fmla="*/ 21 h 51"/>
                  <a:gd name="T78" fmla="*/ 95 w 97"/>
                  <a:gd name="T79" fmla="*/ 12 h 51"/>
                  <a:gd name="T80" fmla="*/ 97 w 97"/>
                  <a:gd name="T81" fmla="*/ 2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51"/>
                  <a:gd name="T125" fmla="*/ 97 w 97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1" name="Freeform 348">
                <a:extLst>
                  <a:ext uri="{FF2B5EF4-FFF2-40B4-BE49-F238E27FC236}">
                    <a16:creationId xmlns:a16="http://schemas.microsoft.com/office/drawing/2014/main" xmlns="" id="{34A374D2-4F59-CDD9-6440-16241DCF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>
                  <a:gd name="T0" fmla="*/ 93 w 93"/>
                  <a:gd name="T1" fmla="*/ 2 h 50"/>
                  <a:gd name="T2" fmla="*/ 93 w 93"/>
                  <a:gd name="T3" fmla="*/ 2 h 50"/>
                  <a:gd name="T4" fmla="*/ 93 w 93"/>
                  <a:gd name="T5" fmla="*/ 0 h 50"/>
                  <a:gd name="T6" fmla="*/ 91 w 93"/>
                  <a:gd name="T7" fmla="*/ 0 h 50"/>
                  <a:gd name="T8" fmla="*/ 89 w 93"/>
                  <a:gd name="T9" fmla="*/ 0 h 50"/>
                  <a:gd name="T10" fmla="*/ 89 w 93"/>
                  <a:gd name="T11" fmla="*/ 2 h 50"/>
                  <a:gd name="T12" fmla="*/ 89 w 93"/>
                  <a:gd name="T13" fmla="*/ 2 h 50"/>
                  <a:gd name="T14" fmla="*/ 87 w 93"/>
                  <a:gd name="T15" fmla="*/ 12 h 50"/>
                  <a:gd name="T16" fmla="*/ 85 w 93"/>
                  <a:gd name="T17" fmla="*/ 19 h 50"/>
                  <a:gd name="T18" fmla="*/ 81 w 93"/>
                  <a:gd name="T19" fmla="*/ 27 h 50"/>
                  <a:gd name="T20" fmla="*/ 76 w 93"/>
                  <a:gd name="T21" fmla="*/ 33 h 50"/>
                  <a:gd name="T22" fmla="*/ 70 w 93"/>
                  <a:gd name="T23" fmla="*/ 38 h 50"/>
                  <a:gd name="T24" fmla="*/ 63 w 93"/>
                  <a:gd name="T25" fmla="*/ 42 h 50"/>
                  <a:gd name="T26" fmla="*/ 53 w 93"/>
                  <a:gd name="T27" fmla="*/ 46 h 50"/>
                  <a:gd name="T28" fmla="*/ 45 w 93"/>
                  <a:gd name="T29" fmla="*/ 46 h 50"/>
                  <a:gd name="T30" fmla="*/ 38 w 93"/>
                  <a:gd name="T31" fmla="*/ 46 h 50"/>
                  <a:gd name="T32" fmla="*/ 30 w 93"/>
                  <a:gd name="T33" fmla="*/ 44 h 50"/>
                  <a:gd name="T34" fmla="*/ 25 w 93"/>
                  <a:gd name="T35" fmla="*/ 40 h 50"/>
                  <a:gd name="T36" fmla="*/ 19 w 93"/>
                  <a:gd name="T37" fmla="*/ 36 h 50"/>
                  <a:gd name="T38" fmla="*/ 13 w 93"/>
                  <a:gd name="T39" fmla="*/ 33 h 50"/>
                  <a:gd name="T40" fmla="*/ 9 w 93"/>
                  <a:gd name="T41" fmla="*/ 27 h 50"/>
                  <a:gd name="T42" fmla="*/ 6 w 93"/>
                  <a:gd name="T43" fmla="*/ 21 h 50"/>
                  <a:gd name="T44" fmla="*/ 4 w 93"/>
                  <a:gd name="T45" fmla="*/ 14 h 50"/>
                  <a:gd name="T46" fmla="*/ 2 w 93"/>
                  <a:gd name="T47" fmla="*/ 14 h 50"/>
                  <a:gd name="T48" fmla="*/ 0 w 93"/>
                  <a:gd name="T49" fmla="*/ 15 h 50"/>
                  <a:gd name="T50" fmla="*/ 2 w 93"/>
                  <a:gd name="T51" fmla="*/ 21 h 50"/>
                  <a:gd name="T52" fmla="*/ 6 w 93"/>
                  <a:gd name="T53" fmla="*/ 29 h 50"/>
                  <a:gd name="T54" fmla="*/ 9 w 93"/>
                  <a:gd name="T55" fmla="*/ 34 h 50"/>
                  <a:gd name="T56" fmla="*/ 15 w 93"/>
                  <a:gd name="T57" fmla="*/ 40 h 50"/>
                  <a:gd name="T58" fmla="*/ 23 w 93"/>
                  <a:gd name="T59" fmla="*/ 44 h 50"/>
                  <a:gd name="T60" fmla="*/ 30 w 93"/>
                  <a:gd name="T61" fmla="*/ 48 h 50"/>
                  <a:gd name="T62" fmla="*/ 38 w 93"/>
                  <a:gd name="T63" fmla="*/ 50 h 50"/>
                  <a:gd name="T64" fmla="*/ 45 w 93"/>
                  <a:gd name="T65" fmla="*/ 50 h 50"/>
                  <a:gd name="T66" fmla="*/ 55 w 93"/>
                  <a:gd name="T67" fmla="*/ 50 h 50"/>
                  <a:gd name="T68" fmla="*/ 63 w 93"/>
                  <a:gd name="T69" fmla="*/ 46 h 50"/>
                  <a:gd name="T70" fmla="*/ 72 w 93"/>
                  <a:gd name="T71" fmla="*/ 42 h 50"/>
                  <a:gd name="T72" fmla="*/ 78 w 93"/>
                  <a:gd name="T73" fmla="*/ 36 h 50"/>
                  <a:gd name="T74" fmla="*/ 83 w 93"/>
                  <a:gd name="T75" fmla="*/ 29 h 50"/>
                  <a:gd name="T76" fmla="*/ 89 w 93"/>
                  <a:gd name="T77" fmla="*/ 21 h 50"/>
                  <a:gd name="T78" fmla="*/ 91 w 93"/>
                  <a:gd name="T79" fmla="*/ 12 h 50"/>
                  <a:gd name="T80" fmla="*/ 93 w 93"/>
                  <a:gd name="T81" fmla="*/ 2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50"/>
                  <a:gd name="T125" fmla="*/ 93 w 9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2" name="Freeform 349">
                <a:extLst>
                  <a:ext uri="{FF2B5EF4-FFF2-40B4-BE49-F238E27FC236}">
                    <a16:creationId xmlns:a16="http://schemas.microsoft.com/office/drawing/2014/main" xmlns="" id="{EE1D64B1-CC09-A159-6CBA-C6B0F154E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>
                  <a:gd name="T0" fmla="*/ 89 w 89"/>
                  <a:gd name="T1" fmla="*/ 2 h 48"/>
                  <a:gd name="T2" fmla="*/ 89 w 89"/>
                  <a:gd name="T3" fmla="*/ 2 h 48"/>
                  <a:gd name="T4" fmla="*/ 89 w 89"/>
                  <a:gd name="T5" fmla="*/ 0 h 48"/>
                  <a:gd name="T6" fmla="*/ 87 w 89"/>
                  <a:gd name="T7" fmla="*/ 0 h 48"/>
                  <a:gd name="T8" fmla="*/ 85 w 89"/>
                  <a:gd name="T9" fmla="*/ 2 h 48"/>
                  <a:gd name="T10" fmla="*/ 85 w 89"/>
                  <a:gd name="T11" fmla="*/ 2 h 48"/>
                  <a:gd name="T12" fmla="*/ 85 w 89"/>
                  <a:gd name="T13" fmla="*/ 2 h 48"/>
                  <a:gd name="T14" fmla="*/ 83 w 89"/>
                  <a:gd name="T15" fmla="*/ 12 h 48"/>
                  <a:gd name="T16" fmla="*/ 81 w 89"/>
                  <a:gd name="T17" fmla="*/ 19 h 48"/>
                  <a:gd name="T18" fmla="*/ 78 w 89"/>
                  <a:gd name="T19" fmla="*/ 27 h 48"/>
                  <a:gd name="T20" fmla="*/ 72 w 89"/>
                  <a:gd name="T21" fmla="*/ 33 h 48"/>
                  <a:gd name="T22" fmla="*/ 66 w 89"/>
                  <a:gd name="T23" fmla="*/ 36 h 48"/>
                  <a:gd name="T24" fmla="*/ 59 w 89"/>
                  <a:gd name="T25" fmla="*/ 40 h 48"/>
                  <a:gd name="T26" fmla="*/ 51 w 89"/>
                  <a:gd name="T27" fmla="*/ 44 h 48"/>
                  <a:gd name="T28" fmla="*/ 43 w 89"/>
                  <a:gd name="T29" fmla="*/ 44 h 48"/>
                  <a:gd name="T30" fmla="*/ 36 w 89"/>
                  <a:gd name="T31" fmla="*/ 44 h 48"/>
                  <a:gd name="T32" fmla="*/ 30 w 89"/>
                  <a:gd name="T33" fmla="*/ 42 h 48"/>
                  <a:gd name="T34" fmla="*/ 23 w 89"/>
                  <a:gd name="T35" fmla="*/ 40 h 48"/>
                  <a:gd name="T36" fmla="*/ 17 w 89"/>
                  <a:gd name="T37" fmla="*/ 36 h 48"/>
                  <a:gd name="T38" fmla="*/ 13 w 89"/>
                  <a:gd name="T39" fmla="*/ 31 h 48"/>
                  <a:gd name="T40" fmla="*/ 9 w 89"/>
                  <a:gd name="T41" fmla="*/ 27 h 48"/>
                  <a:gd name="T42" fmla="*/ 6 w 89"/>
                  <a:gd name="T43" fmla="*/ 19 h 48"/>
                  <a:gd name="T44" fmla="*/ 4 w 89"/>
                  <a:gd name="T45" fmla="*/ 14 h 48"/>
                  <a:gd name="T46" fmla="*/ 2 w 89"/>
                  <a:gd name="T47" fmla="*/ 14 h 48"/>
                  <a:gd name="T48" fmla="*/ 0 w 89"/>
                  <a:gd name="T49" fmla="*/ 14 h 48"/>
                  <a:gd name="T50" fmla="*/ 2 w 89"/>
                  <a:gd name="T51" fmla="*/ 21 h 48"/>
                  <a:gd name="T52" fmla="*/ 6 w 89"/>
                  <a:gd name="T53" fmla="*/ 29 h 48"/>
                  <a:gd name="T54" fmla="*/ 9 w 89"/>
                  <a:gd name="T55" fmla="*/ 34 h 48"/>
                  <a:gd name="T56" fmla="*/ 15 w 89"/>
                  <a:gd name="T57" fmla="*/ 38 h 48"/>
                  <a:gd name="T58" fmla="*/ 21 w 89"/>
                  <a:gd name="T59" fmla="*/ 42 h 48"/>
                  <a:gd name="T60" fmla="*/ 28 w 89"/>
                  <a:gd name="T61" fmla="*/ 46 h 48"/>
                  <a:gd name="T62" fmla="*/ 36 w 89"/>
                  <a:gd name="T63" fmla="*/ 48 h 48"/>
                  <a:gd name="T64" fmla="*/ 43 w 89"/>
                  <a:gd name="T65" fmla="*/ 48 h 48"/>
                  <a:gd name="T66" fmla="*/ 53 w 89"/>
                  <a:gd name="T67" fmla="*/ 48 h 48"/>
                  <a:gd name="T68" fmla="*/ 61 w 89"/>
                  <a:gd name="T69" fmla="*/ 44 h 48"/>
                  <a:gd name="T70" fmla="*/ 68 w 89"/>
                  <a:gd name="T71" fmla="*/ 40 h 48"/>
                  <a:gd name="T72" fmla="*/ 76 w 89"/>
                  <a:gd name="T73" fmla="*/ 34 h 48"/>
                  <a:gd name="T74" fmla="*/ 81 w 89"/>
                  <a:gd name="T75" fmla="*/ 29 h 48"/>
                  <a:gd name="T76" fmla="*/ 85 w 89"/>
                  <a:gd name="T77" fmla="*/ 21 h 48"/>
                  <a:gd name="T78" fmla="*/ 87 w 89"/>
                  <a:gd name="T79" fmla="*/ 12 h 48"/>
                  <a:gd name="T80" fmla="*/ 89 w 89"/>
                  <a:gd name="T81" fmla="*/ 2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"/>
                  <a:gd name="T124" fmla="*/ 0 h 48"/>
                  <a:gd name="T125" fmla="*/ 89 w 8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3" name="Freeform 350">
                <a:extLst>
                  <a:ext uri="{FF2B5EF4-FFF2-40B4-BE49-F238E27FC236}">
                    <a16:creationId xmlns:a16="http://schemas.microsoft.com/office/drawing/2014/main" xmlns="" id="{51A292D3-7C15-D655-C522-4113FC59C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>
                  <a:gd name="T0" fmla="*/ 85 w 85"/>
                  <a:gd name="T1" fmla="*/ 2 h 46"/>
                  <a:gd name="T2" fmla="*/ 85 w 85"/>
                  <a:gd name="T3" fmla="*/ 2 h 46"/>
                  <a:gd name="T4" fmla="*/ 85 w 85"/>
                  <a:gd name="T5" fmla="*/ 0 h 46"/>
                  <a:gd name="T6" fmla="*/ 83 w 85"/>
                  <a:gd name="T7" fmla="*/ 2 h 46"/>
                  <a:gd name="T8" fmla="*/ 81 w 85"/>
                  <a:gd name="T9" fmla="*/ 2 h 46"/>
                  <a:gd name="T10" fmla="*/ 81 w 85"/>
                  <a:gd name="T11" fmla="*/ 2 h 46"/>
                  <a:gd name="T12" fmla="*/ 81 w 85"/>
                  <a:gd name="T13" fmla="*/ 2 h 46"/>
                  <a:gd name="T14" fmla="*/ 79 w 85"/>
                  <a:gd name="T15" fmla="*/ 10 h 46"/>
                  <a:gd name="T16" fmla="*/ 77 w 85"/>
                  <a:gd name="T17" fmla="*/ 17 h 46"/>
                  <a:gd name="T18" fmla="*/ 74 w 85"/>
                  <a:gd name="T19" fmla="*/ 25 h 46"/>
                  <a:gd name="T20" fmla="*/ 70 w 85"/>
                  <a:gd name="T21" fmla="*/ 31 h 46"/>
                  <a:gd name="T22" fmla="*/ 64 w 85"/>
                  <a:gd name="T23" fmla="*/ 36 h 46"/>
                  <a:gd name="T24" fmla="*/ 57 w 85"/>
                  <a:gd name="T25" fmla="*/ 40 h 46"/>
                  <a:gd name="T26" fmla="*/ 49 w 85"/>
                  <a:gd name="T27" fmla="*/ 42 h 46"/>
                  <a:gd name="T28" fmla="*/ 41 w 85"/>
                  <a:gd name="T29" fmla="*/ 42 h 46"/>
                  <a:gd name="T30" fmla="*/ 34 w 85"/>
                  <a:gd name="T31" fmla="*/ 42 h 46"/>
                  <a:gd name="T32" fmla="*/ 28 w 85"/>
                  <a:gd name="T33" fmla="*/ 40 h 46"/>
                  <a:gd name="T34" fmla="*/ 22 w 85"/>
                  <a:gd name="T35" fmla="*/ 38 h 46"/>
                  <a:gd name="T36" fmla="*/ 17 w 85"/>
                  <a:gd name="T37" fmla="*/ 34 h 46"/>
                  <a:gd name="T38" fmla="*/ 13 w 85"/>
                  <a:gd name="T39" fmla="*/ 31 h 46"/>
                  <a:gd name="T40" fmla="*/ 7 w 85"/>
                  <a:gd name="T41" fmla="*/ 25 h 46"/>
                  <a:gd name="T42" fmla="*/ 5 w 85"/>
                  <a:gd name="T43" fmla="*/ 19 h 46"/>
                  <a:gd name="T44" fmla="*/ 4 w 85"/>
                  <a:gd name="T45" fmla="*/ 14 h 46"/>
                  <a:gd name="T46" fmla="*/ 2 w 85"/>
                  <a:gd name="T47" fmla="*/ 14 h 46"/>
                  <a:gd name="T48" fmla="*/ 0 w 85"/>
                  <a:gd name="T49" fmla="*/ 14 h 46"/>
                  <a:gd name="T50" fmla="*/ 2 w 85"/>
                  <a:gd name="T51" fmla="*/ 21 h 46"/>
                  <a:gd name="T52" fmla="*/ 5 w 85"/>
                  <a:gd name="T53" fmla="*/ 27 h 46"/>
                  <a:gd name="T54" fmla="*/ 9 w 85"/>
                  <a:gd name="T55" fmla="*/ 33 h 46"/>
                  <a:gd name="T56" fmla="*/ 15 w 85"/>
                  <a:gd name="T57" fmla="*/ 36 h 46"/>
                  <a:gd name="T58" fmla="*/ 21 w 85"/>
                  <a:gd name="T59" fmla="*/ 40 h 46"/>
                  <a:gd name="T60" fmla="*/ 26 w 85"/>
                  <a:gd name="T61" fmla="*/ 44 h 46"/>
                  <a:gd name="T62" fmla="*/ 34 w 85"/>
                  <a:gd name="T63" fmla="*/ 46 h 46"/>
                  <a:gd name="T64" fmla="*/ 41 w 85"/>
                  <a:gd name="T65" fmla="*/ 46 h 46"/>
                  <a:gd name="T66" fmla="*/ 49 w 85"/>
                  <a:gd name="T67" fmla="*/ 46 h 46"/>
                  <a:gd name="T68" fmla="*/ 59 w 85"/>
                  <a:gd name="T69" fmla="*/ 42 h 46"/>
                  <a:gd name="T70" fmla="*/ 66 w 85"/>
                  <a:gd name="T71" fmla="*/ 38 h 46"/>
                  <a:gd name="T72" fmla="*/ 72 w 85"/>
                  <a:gd name="T73" fmla="*/ 33 h 46"/>
                  <a:gd name="T74" fmla="*/ 77 w 85"/>
                  <a:gd name="T75" fmla="*/ 27 h 46"/>
                  <a:gd name="T76" fmla="*/ 81 w 85"/>
                  <a:gd name="T77" fmla="*/ 19 h 46"/>
                  <a:gd name="T78" fmla="*/ 83 w 85"/>
                  <a:gd name="T79" fmla="*/ 12 h 46"/>
                  <a:gd name="T80" fmla="*/ 85 w 85"/>
                  <a:gd name="T81" fmla="*/ 2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"/>
                  <a:gd name="T124" fmla="*/ 0 h 46"/>
                  <a:gd name="T125" fmla="*/ 85 w 85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4" name="Freeform 351">
                <a:extLst>
                  <a:ext uri="{FF2B5EF4-FFF2-40B4-BE49-F238E27FC236}">
                    <a16:creationId xmlns:a16="http://schemas.microsoft.com/office/drawing/2014/main" xmlns="" id="{61A0C055-681F-3AC0-9ED3-B03F82952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>
                  <a:gd name="T0" fmla="*/ 81 w 81"/>
                  <a:gd name="T1" fmla="*/ 0 h 42"/>
                  <a:gd name="T2" fmla="*/ 81 w 81"/>
                  <a:gd name="T3" fmla="*/ 0 h 42"/>
                  <a:gd name="T4" fmla="*/ 81 w 81"/>
                  <a:gd name="T5" fmla="*/ 0 h 42"/>
                  <a:gd name="T6" fmla="*/ 79 w 81"/>
                  <a:gd name="T7" fmla="*/ 0 h 42"/>
                  <a:gd name="T8" fmla="*/ 77 w 81"/>
                  <a:gd name="T9" fmla="*/ 0 h 42"/>
                  <a:gd name="T10" fmla="*/ 77 w 81"/>
                  <a:gd name="T11" fmla="*/ 0 h 42"/>
                  <a:gd name="T12" fmla="*/ 77 w 81"/>
                  <a:gd name="T13" fmla="*/ 0 h 42"/>
                  <a:gd name="T14" fmla="*/ 75 w 81"/>
                  <a:gd name="T15" fmla="*/ 8 h 42"/>
                  <a:gd name="T16" fmla="*/ 74 w 81"/>
                  <a:gd name="T17" fmla="*/ 15 h 42"/>
                  <a:gd name="T18" fmla="*/ 70 w 81"/>
                  <a:gd name="T19" fmla="*/ 21 h 42"/>
                  <a:gd name="T20" fmla="*/ 66 w 81"/>
                  <a:gd name="T21" fmla="*/ 27 h 42"/>
                  <a:gd name="T22" fmla="*/ 60 w 81"/>
                  <a:gd name="T23" fmla="*/ 32 h 42"/>
                  <a:gd name="T24" fmla="*/ 55 w 81"/>
                  <a:gd name="T25" fmla="*/ 36 h 42"/>
                  <a:gd name="T26" fmla="*/ 47 w 81"/>
                  <a:gd name="T27" fmla="*/ 38 h 42"/>
                  <a:gd name="T28" fmla="*/ 39 w 81"/>
                  <a:gd name="T29" fmla="*/ 38 h 42"/>
                  <a:gd name="T30" fmla="*/ 32 w 81"/>
                  <a:gd name="T31" fmla="*/ 38 h 42"/>
                  <a:gd name="T32" fmla="*/ 26 w 81"/>
                  <a:gd name="T33" fmla="*/ 36 h 42"/>
                  <a:gd name="T34" fmla="*/ 20 w 81"/>
                  <a:gd name="T35" fmla="*/ 34 h 42"/>
                  <a:gd name="T36" fmla="*/ 17 w 81"/>
                  <a:gd name="T37" fmla="*/ 31 h 42"/>
                  <a:gd name="T38" fmla="*/ 11 w 81"/>
                  <a:gd name="T39" fmla="*/ 27 h 42"/>
                  <a:gd name="T40" fmla="*/ 7 w 81"/>
                  <a:gd name="T41" fmla="*/ 23 h 42"/>
                  <a:gd name="T42" fmla="*/ 5 w 81"/>
                  <a:gd name="T43" fmla="*/ 17 h 42"/>
                  <a:gd name="T44" fmla="*/ 3 w 81"/>
                  <a:gd name="T45" fmla="*/ 12 h 42"/>
                  <a:gd name="T46" fmla="*/ 2 w 81"/>
                  <a:gd name="T47" fmla="*/ 12 h 42"/>
                  <a:gd name="T48" fmla="*/ 0 w 81"/>
                  <a:gd name="T49" fmla="*/ 12 h 42"/>
                  <a:gd name="T50" fmla="*/ 2 w 81"/>
                  <a:gd name="T51" fmla="*/ 17 h 42"/>
                  <a:gd name="T52" fmla="*/ 5 w 81"/>
                  <a:gd name="T53" fmla="*/ 25 h 42"/>
                  <a:gd name="T54" fmla="*/ 9 w 81"/>
                  <a:gd name="T55" fmla="*/ 29 h 42"/>
                  <a:gd name="T56" fmla="*/ 13 w 81"/>
                  <a:gd name="T57" fmla="*/ 34 h 42"/>
                  <a:gd name="T58" fmla="*/ 19 w 81"/>
                  <a:gd name="T59" fmla="*/ 38 h 42"/>
                  <a:gd name="T60" fmla="*/ 26 w 81"/>
                  <a:gd name="T61" fmla="*/ 40 h 42"/>
                  <a:gd name="T62" fmla="*/ 32 w 81"/>
                  <a:gd name="T63" fmla="*/ 42 h 42"/>
                  <a:gd name="T64" fmla="*/ 39 w 81"/>
                  <a:gd name="T65" fmla="*/ 42 h 42"/>
                  <a:gd name="T66" fmla="*/ 47 w 81"/>
                  <a:gd name="T67" fmla="*/ 42 h 42"/>
                  <a:gd name="T68" fmla="*/ 55 w 81"/>
                  <a:gd name="T69" fmla="*/ 38 h 42"/>
                  <a:gd name="T70" fmla="*/ 62 w 81"/>
                  <a:gd name="T71" fmla="*/ 34 h 42"/>
                  <a:gd name="T72" fmla="*/ 68 w 81"/>
                  <a:gd name="T73" fmla="*/ 31 h 42"/>
                  <a:gd name="T74" fmla="*/ 74 w 81"/>
                  <a:gd name="T75" fmla="*/ 25 h 42"/>
                  <a:gd name="T76" fmla="*/ 77 w 81"/>
                  <a:gd name="T77" fmla="*/ 17 h 42"/>
                  <a:gd name="T78" fmla="*/ 79 w 81"/>
                  <a:gd name="T79" fmla="*/ 10 h 42"/>
                  <a:gd name="T80" fmla="*/ 81 w 81"/>
                  <a:gd name="T81" fmla="*/ 0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42"/>
                  <a:gd name="T125" fmla="*/ 81 w 81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5" name="Freeform 352">
                <a:extLst>
                  <a:ext uri="{FF2B5EF4-FFF2-40B4-BE49-F238E27FC236}">
                    <a16:creationId xmlns:a16="http://schemas.microsoft.com/office/drawing/2014/main" xmlns="" id="{2748FB2E-709C-FF9E-2127-75CFAFBBE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>
                  <a:gd name="T0" fmla="*/ 77 w 77"/>
                  <a:gd name="T1" fmla="*/ 0 h 40"/>
                  <a:gd name="T2" fmla="*/ 77 w 77"/>
                  <a:gd name="T3" fmla="*/ 0 h 40"/>
                  <a:gd name="T4" fmla="*/ 77 w 77"/>
                  <a:gd name="T5" fmla="*/ 0 h 40"/>
                  <a:gd name="T6" fmla="*/ 75 w 77"/>
                  <a:gd name="T7" fmla="*/ 0 h 40"/>
                  <a:gd name="T8" fmla="*/ 73 w 77"/>
                  <a:gd name="T9" fmla="*/ 0 h 40"/>
                  <a:gd name="T10" fmla="*/ 73 w 77"/>
                  <a:gd name="T11" fmla="*/ 0 h 40"/>
                  <a:gd name="T12" fmla="*/ 73 w 77"/>
                  <a:gd name="T13" fmla="*/ 0 h 40"/>
                  <a:gd name="T14" fmla="*/ 72 w 77"/>
                  <a:gd name="T15" fmla="*/ 8 h 40"/>
                  <a:gd name="T16" fmla="*/ 70 w 77"/>
                  <a:gd name="T17" fmla="*/ 15 h 40"/>
                  <a:gd name="T18" fmla="*/ 68 w 77"/>
                  <a:gd name="T19" fmla="*/ 21 h 40"/>
                  <a:gd name="T20" fmla="*/ 62 w 77"/>
                  <a:gd name="T21" fmla="*/ 27 h 40"/>
                  <a:gd name="T22" fmla="*/ 56 w 77"/>
                  <a:gd name="T23" fmla="*/ 31 h 40"/>
                  <a:gd name="T24" fmla="*/ 51 w 77"/>
                  <a:gd name="T25" fmla="*/ 34 h 40"/>
                  <a:gd name="T26" fmla="*/ 45 w 77"/>
                  <a:gd name="T27" fmla="*/ 36 h 40"/>
                  <a:gd name="T28" fmla="*/ 37 w 77"/>
                  <a:gd name="T29" fmla="*/ 36 h 40"/>
                  <a:gd name="T30" fmla="*/ 32 w 77"/>
                  <a:gd name="T31" fmla="*/ 36 h 40"/>
                  <a:gd name="T32" fmla="*/ 26 w 77"/>
                  <a:gd name="T33" fmla="*/ 34 h 40"/>
                  <a:gd name="T34" fmla="*/ 20 w 77"/>
                  <a:gd name="T35" fmla="*/ 32 h 40"/>
                  <a:gd name="T36" fmla="*/ 15 w 77"/>
                  <a:gd name="T37" fmla="*/ 29 h 40"/>
                  <a:gd name="T38" fmla="*/ 7 w 77"/>
                  <a:gd name="T39" fmla="*/ 21 h 40"/>
                  <a:gd name="T40" fmla="*/ 3 w 77"/>
                  <a:gd name="T41" fmla="*/ 12 h 40"/>
                  <a:gd name="T42" fmla="*/ 1 w 77"/>
                  <a:gd name="T43" fmla="*/ 12 h 40"/>
                  <a:gd name="T44" fmla="*/ 0 w 77"/>
                  <a:gd name="T45" fmla="*/ 12 h 40"/>
                  <a:gd name="T46" fmla="*/ 1 w 77"/>
                  <a:gd name="T47" fmla="*/ 17 h 40"/>
                  <a:gd name="T48" fmla="*/ 3 w 77"/>
                  <a:gd name="T49" fmla="*/ 23 h 40"/>
                  <a:gd name="T50" fmla="*/ 9 w 77"/>
                  <a:gd name="T51" fmla="*/ 29 h 40"/>
                  <a:gd name="T52" fmla="*/ 13 w 77"/>
                  <a:gd name="T53" fmla="*/ 32 h 40"/>
                  <a:gd name="T54" fmla="*/ 18 w 77"/>
                  <a:gd name="T55" fmla="*/ 36 h 40"/>
                  <a:gd name="T56" fmla="*/ 24 w 77"/>
                  <a:gd name="T57" fmla="*/ 38 h 40"/>
                  <a:gd name="T58" fmla="*/ 30 w 77"/>
                  <a:gd name="T59" fmla="*/ 40 h 40"/>
                  <a:gd name="T60" fmla="*/ 37 w 77"/>
                  <a:gd name="T61" fmla="*/ 40 h 40"/>
                  <a:gd name="T62" fmla="*/ 45 w 77"/>
                  <a:gd name="T63" fmla="*/ 40 h 40"/>
                  <a:gd name="T64" fmla="*/ 53 w 77"/>
                  <a:gd name="T65" fmla="*/ 38 h 40"/>
                  <a:gd name="T66" fmla="*/ 60 w 77"/>
                  <a:gd name="T67" fmla="*/ 34 h 40"/>
                  <a:gd name="T68" fmla="*/ 66 w 77"/>
                  <a:gd name="T69" fmla="*/ 29 h 40"/>
                  <a:gd name="T70" fmla="*/ 70 w 77"/>
                  <a:gd name="T71" fmla="*/ 23 h 40"/>
                  <a:gd name="T72" fmla="*/ 73 w 77"/>
                  <a:gd name="T73" fmla="*/ 15 h 40"/>
                  <a:gd name="T74" fmla="*/ 75 w 77"/>
                  <a:gd name="T75" fmla="*/ 8 h 40"/>
                  <a:gd name="T76" fmla="*/ 77 w 77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40"/>
                  <a:gd name="T119" fmla="*/ 77 w 77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6" name="Freeform 353">
                <a:extLst>
                  <a:ext uri="{FF2B5EF4-FFF2-40B4-BE49-F238E27FC236}">
                    <a16:creationId xmlns:a16="http://schemas.microsoft.com/office/drawing/2014/main" xmlns="" id="{BBF65CFC-410F-1088-54B2-39DD20011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>
                  <a:gd name="T0" fmla="*/ 74 w 74"/>
                  <a:gd name="T1" fmla="*/ 0 h 38"/>
                  <a:gd name="T2" fmla="*/ 74 w 74"/>
                  <a:gd name="T3" fmla="*/ 0 h 38"/>
                  <a:gd name="T4" fmla="*/ 74 w 74"/>
                  <a:gd name="T5" fmla="*/ 0 h 38"/>
                  <a:gd name="T6" fmla="*/ 72 w 74"/>
                  <a:gd name="T7" fmla="*/ 0 h 38"/>
                  <a:gd name="T8" fmla="*/ 71 w 74"/>
                  <a:gd name="T9" fmla="*/ 0 h 38"/>
                  <a:gd name="T10" fmla="*/ 71 w 74"/>
                  <a:gd name="T11" fmla="*/ 0 h 38"/>
                  <a:gd name="T12" fmla="*/ 71 w 74"/>
                  <a:gd name="T13" fmla="*/ 0 h 38"/>
                  <a:gd name="T14" fmla="*/ 69 w 74"/>
                  <a:gd name="T15" fmla="*/ 8 h 38"/>
                  <a:gd name="T16" fmla="*/ 67 w 74"/>
                  <a:gd name="T17" fmla="*/ 13 h 38"/>
                  <a:gd name="T18" fmla="*/ 65 w 74"/>
                  <a:gd name="T19" fmla="*/ 19 h 38"/>
                  <a:gd name="T20" fmla="*/ 59 w 74"/>
                  <a:gd name="T21" fmla="*/ 25 h 38"/>
                  <a:gd name="T22" fmla="*/ 55 w 74"/>
                  <a:gd name="T23" fmla="*/ 29 h 38"/>
                  <a:gd name="T24" fmla="*/ 50 w 74"/>
                  <a:gd name="T25" fmla="*/ 32 h 38"/>
                  <a:gd name="T26" fmla="*/ 42 w 74"/>
                  <a:gd name="T27" fmla="*/ 34 h 38"/>
                  <a:gd name="T28" fmla="*/ 36 w 74"/>
                  <a:gd name="T29" fmla="*/ 34 h 38"/>
                  <a:gd name="T30" fmla="*/ 25 w 74"/>
                  <a:gd name="T31" fmla="*/ 32 h 38"/>
                  <a:gd name="T32" fmla="*/ 16 w 74"/>
                  <a:gd name="T33" fmla="*/ 29 h 38"/>
                  <a:gd name="T34" fmla="*/ 8 w 74"/>
                  <a:gd name="T35" fmla="*/ 19 h 38"/>
                  <a:gd name="T36" fmla="*/ 4 w 74"/>
                  <a:gd name="T37" fmla="*/ 10 h 38"/>
                  <a:gd name="T38" fmla="*/ 2 w 74"/>
                  <a:gd name="T39" fmla="*/ 12 h 38"/>
                  <a:gd name="T40" fmla="*/ 0 w 74"/>
                  <a:gd name="T41" fmla="*/ 12 h 38"/>
                  <a:gd name="T42" fmla="*/ 2 w 74"/>
                  <a:gd name="T43" fmla="*/ 17 h 38"/>
                  <a:gd name="T44" fmla="*/ 4 w 74"/>
                  <a:gd name="T45" fmla="*/ 23 h 38"/>
                  <a:gd name="T46" fmla="*/ 8 w 74"/>
                  <a:gd name="T47" fmla="*/ 27 h 38"/>
                  <a:gd name="T48" fmla="*/ 14 w 74"/>
                  <a:gd name="T49" fmla="*/ 31 h 38"/>
                  <a:gd name="T50" fmla="*/ 17 w 74"/>
                  <a:gd name="T51" fmla="*/ 34 h 38"/>
                  <a:gd name="T52" fmla="*/ 23 w 74"/>
                  <a:gd name="T53" fmla="*/ 36 h 38"/>
                  <a:gd name="T54" fmla="*/ 29 w 74"/>
                  <a:gd name="T55" fmla="*/ 38 h 38"/>
                  <a:gd name="T56" fmla="*/ 36 w 74"/>
                  <a:gd name="T57" fmla="*/ 38 h 38"/>
                  <a:gd name="T58" fmla="*/ 44 w 74"/>
                  <a:gd name="T59" fmla="*/ 38 h 38"/>
                  <a:gd name="T60" fmla="*/ 52 w 74"/>
                  <a:gd name="T61" fmla="*/ 36 h 38"/>
                  <a:gd name="T62" fmla="*/ 57 w 74"/>
                  <a:gd name="T63" fmla="*/ 32 h 38"/>
                  <a:gd name="T64" fmla="*/ 63 w 74"/>
                  <a:gd name="T65" fmla="*/ 27 h 38"/>
                  <a:gd name="T66" fmla="*/ 67 w 74"/>
                  <a:gd name="T67" fmla="*/ 21 h 38"/>
                  <a:gd name="T68" fmla="*/ 71 w 74"/>
                  <a:gd name="T69" fmla="*/ 15 h 38"/>
                  <a:gd name="T70" fmla="*/ 72 w 74"/>
                  <a:gd name="T71" fmla="*/ 8 h 38"/>
                  <a:gd name="T72" fmla="*/ 74 w 74"/>
                  <a:gd name="T73" fmla="*/ 0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Freeform 354">
                <a:extLst>
                  <a:ext uri="{FF2B5EF4-FFF2-40B4-BE49-F238E27FC236}">
                    <a16:creationId xmlns:a16="http://schemas.microsoft.com/office/drawing/2014/main" xmlns="" id="{52AB1080-C132-1824-26F4-BFA4CBA86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>
                  <a:gd name="T0" fmla="*/ 70 w 70"/>
                  <a:gd name="T1" fmla="*/ 0 h 36"/>
                  <a:gd name="T2" fmla="*/ 70 w 70"/>
                  <a:gd name="T3" fmla="*/ 0 h 36"/>
                  <a:gd name="T4" fmla="*/ 70 w 70"/>
                  <a:gd name="T5" fmla="*/ 0 h 36"/>
                  <a:gd name="T6" fmla="*/ 69 w 70"/>
                  <a:gd name="T7" fmla="*/ 0 h 36"/>
                  <a:gd name="T8" fmla="*/ 67 w 70"/>
                  <a:gd name="T9" fmla="*/ 0 h 36"/>
                  <a:gd name="T10" fmla="*/ 67 w 70"/>
                  <a:gd name="T11" fmla="*/ 0 h 36"/>
                  <a:gd name="T12" fmla="*/ 67 w 70"/>
                  <a:gd name="T13" fmla="*/ 0 h 36"/>
                  <a:gd name="T14" fmla="*/ 65 w 70"/>
                  <a:gd name="T15" fmla="*/ 8 h 36"/>
                  <a:gd name="T16" fmla="*/ 63 w 70"/>
                  <a:gd name="T17" fmla="*/ 13 h 36"/>
                  <a:gd name="T18" fmla="*/ 61 w 70"/>
                  <a:gd name="T19" fmla="*/ 19 h 36"/>
                  <a:gd name="T20" fmla="*/ 57 w 70"/>
                  <a:gd name="T21" fmla="*/ 23 h 36"/>
                  <a:gd name="T22" fmla="*/ 52 w 70"/>
                  <a:gd name="T23" fmla="*/ 27 h 36"/>
                  <a:gd name="T24" fmla="*/ 46 w 70"/>
                  <a:gd name="T25" fmla="*/ 31 h 36"/>
                  <a:gd name="T26" fmla="*/ 40 w 70"/>
                  <a:gd name="T27" fmla="*/ 32 h 36"/>
                  <a:gd name="T28" fmla="*/ 34 w 70"/>
                  <a:gd name="T29" fmla="*/ 32 h 36"/>
                  <a:gd name="T30" fmla="*/ 23 w 70"/>
                  <a:gd name="T31" fmla="*/ 31 h 36"/>
                  <a:gd name="T32" fmla="*/ 15 w 70"/>
                  <a:gd name="T33" fmla="*/ 27 h 36"/>
                  <a:gd name="T34" fmla="*/ 8 w 70"/>
                  <a:gd name="T35" fmla="*/ 19 h 36"/>
                  <a:gd name="T36" fmla="*/ 2 w 70"/>
                  <a:gd name="T37" fmla="*/ 10 h 36"/>
                  <a:gd name="T38" fmla="*/ 2 w 70"/>
                  <a:gd name="T39" fmla="*/ 10 h 36"/>
                  <a:gd name="T40" fmla="*/ 2 w 70"/>
                  <a:gd name="T41" fmla="*/ 10 h 36"/>
                  <a:gd name="T42" fmla="*/ 0 w 70"/>
                  <a:gd name="T43" fmla="*/ 10 h 36"/>
                  <a:gd name="T44" fmla="*/ 0 w 70"/>
                  <a:gd name="T45" fmla="*/ 12 h 36"/>
                  <a:gd name="T46" fmla="*/ 4 w 70"/>
                  <a:gd name="T47" fmla="*/ 21 h 36"/>
                  <a:gd name="T48" fmla="*/ 12 w 70"/>
                  <a:gd name="T49" fmla="*/ 29 h 36"/>
                  <a:gd name="T50" fmla="*/ 17 w 70"/>
                  <a:gd name="T51" fmla="*/ 32 h 36"/>
                  <a:gd name="T52" fmla="*/ 23 w 70"/>
                  <a:gd name="T53" fmla="*/ 34 h 36"/>
                  <a:gd name="T54" fmla="*/ 29 w 70"/>
                  <a:gd name="T55" fmla="*/ 36 h 36"/>
                  <a:gd name="T56" fmla="*/ 34 w 70"/>
                  <a:gd name="T57" fmla="*/ 36 h 36"/>
                  <a:gd name="T58" fmla="*/ 42 w 70"/>
                  <a:gd name="T59" fmla="*/ 36 h 36"/>
                  <a:gd name="T60" fmla="*/ 48 w 70"/>
                  <a:gd name="T61" fmla="*/ 34 h 36"/>
                  <a:gd name="T62" fmla="*/ 53 w 70"/>
                  <a:gd name="T63" fmla="*/ 31 h 36"/>
                  <a:gd name="T64" fmla="*/ 59 w 70"/>
                  <a:gd name="T65" fmla="*/ 27 h 36"/>
                  <a:gd name="T66" fmla="*/ 65 w 70"/>
                  <a:gd name="T67" fmla="*/ 21 h 36"/>
                  <a:gd name="T68" fmla="*/ 67 w 70"/>
                  <a:gd name="T69" fmla="*/ 15 h 36"/>
                  <a:gd name="T70" fmla="*/ 69 w 70"/>
                  <a:gd name="T71" fmla="*/ 8 h 36"/>
                  <a:gd name="T72" fmla="*/ 70 w 70"/>
                  <a:gd name="T73" fmla="*/ 0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"/>
                  <a:gd name="T112" fmla="*/ 0 h 36"/>
                  <a:gd name="T113" fmla="*/ 70 w 7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Freeform 355">
                <a:extLst>
                  <a:ext uri="{FF2B5EF4-FFF2-40B4-BE49-F238E27FC236}">
                    <a16:creationId xmlns:a16="http://schemas.microsoft.com/office/drawing/2014/main" xmlns="" id="{B35D2475-A111-7E68-546B-8D23FF284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>
                  <a:gd name="T0" fmla="*/ 67 w 67"/>
                  <a:gd name="T1" fmla="*/ 0 h 34"/>
                  <a:gd name="T2" fmla="*/ 67 w 67"/>
                  <a:gd name="T3" fmla="*/ 0 h 34"/>
                  <a:gd name="T4" fmla="*/ 67 w 67"/>
                  <a:gd name="T5" fmla="*/ 0 h 34"/>
                  <a:gd name="T6" fmla="*/ 65 w 67"/>
                  <a:gd name="T7" fmla="*/ 0 h 34"/>
                  <a:gd name="T8" fmla="*/ 63 w 67"/>
                  <a:gd name="T9" fmla="*/ 0 h 34"/>
                  <a:gd name="T10" fmla="*/ 63 w 67"/>
                  <a:gd name="T11" fmla="*/ 0 h 34"/>
                  <a:gd name="T12" fmla="*/ 63 w 67"/>
                  <a:gd name="T13" fmla="*/ 0 h 34"/>
                  <a:gd name="T14" fmla="*/ 61 w 67"/>
                  <a:gd name="T15" fmla="*/ 6 h 34"/>
                  <a:gd name="T16" fmla="*/ 61 w 67"/>
                  <a:gd name="T17" fmla="*/ 12 h 34"/>
                  <a:gd name="T18" fmla="*/ 57 w 67"/>
                  <a:gd name="T19" fmla="*/ 17 h 34"/>
                  <a:gd name="T20" fmla="*/ 53 w 67"/>
                  <a:gd name="T21" fmla="*/ 23 h 34"/>
                  <a:gd name="T22" fmla="*/ 50 w 67"/>
                  <a:gd name="T23" fmla="*/ 25 h 34"/>
                  <a:gd name="T24" fmla="*/ 44 w 67"/>
                  <a:gd name="T25" fmla="*/ 29 h 34"/>
                  <a:gd name="T26" fmla="*/ 38 w 67"/>
                  <a:gd name="T27" fmla="*/ 31 h 34"/>
                  <a:gd name="T28" fmla="*/ 32 w 67"/>
                  <a:gd name="T29" fmla="*/ 31 h 34"/>
                  <a:gd name="T30" fmla="*/ 23 w 67"/>
                  <a:gd name="T31" fmla="*/ 29 h 34"/>
                  <a:gd name="T32" fmla="*/ 13 w 67"/>
                  <a:gd name="T33" fmla="*/ 25 h 34"/>
                  <a:gd name="T34" fmla="*/ 8 w 67"/>
                  <a:gd name="T35" fmla="*/ 17 h 34"/>
                  <a:gd name="T36" fmla="*/ 2 w 67"/>
                  <a:gd name="T37" fmla="*/ 10 h 34"/>
                  <a:gd name="T38" fmla="*/ 2 w 67"/>
                  <a:gd name="T39" fmla="*/ 10 h 34"/>
                  <a:gd name="T40" fmla="*/ 0 w 67"/>
                  <a:gd name="T41" fmla="*/ 10 h 34"/>
                  <a:gd name="T42" fmla="*/ 0 w 67"/>
                  <a:gd name="T43" fmla="*/ 10 h 34"/>
                  <a:gd name="T44" fmla="*/ 0 w 67"/>
                  <a:gd name="T45" fmla="*/ 10 h 34"/>
                  <a:gd name="T46" fmla="*/ 4 w 67"/>
                  <a:gd name="T47" fmla="*/ 19 h 34"/>
                  <a:gd name="T48" fmla="*/ 12 w 67"/>
                  <a:gd name="T49" fmla="*/ 29 h 34"/>
                  <a:gd name="T50" fmla="*/ 21 w 67"/>
                  <a:gd name="T51" fmla="*/ 32 h 34"/>
                  <a:gd name="T52" fmla="*/ 32 w 67"/>
                  <a:gd name="T53" fmla="*/ 34 h 34"/>
                  <a:gd name="T54" fmla="*/ 38 w 67"/>
                  <a:gd name="T55" fmla="*/ 34 h 34"/>
                  <a:gd name="T56" fmla="*/ 46 w 67"/>
                  <a:gd name="T57" fmla="*/ 32 h 34"/>
                  <a:gd name="T58" fmla="*/ 51 w 67"/>
                  <a:gd name="T59" fmla="*/ 29 h 34"/>
                  <a:gd name="T60" fmla="*/ 55 w 67"/>
                  <a:gd name="T61" fmla="*/ 25 h 34"/>
                  <a:gd name="T62" fmla="*/ 61 w 67"/>
                  <a:gd name="T63" fmla="*/ 19 h 34"/>
                  <a:gd name="T64" fmla="*/ 63 w 67"/>
                  <a:gd name="T65" fmla="*/ 13 h 34"/>
                  <a:gd name="T66" fmla="*/ 65 w 67"/>
                  <a:gd name="T67" fmla="*/ 8 h 34"/>
                  <a:gd name="T68" fmla="*/ 67 w 6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34"/>
                  <a:gd name="T107" fmla="*/ 67 w 6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9" name="Freeform 356">
                <a:extLst>
                  <a:ext uri="{FF2B5EF4-FFF2-40B4-BE49-F238E27FC236}">
                    <a16:creationId xmlns:a16="http://schemas.microsoft.com/office/drawing/2014/main" xmlns="" id="{3393EF95-2845-8F67-5BE1-1CF72DD61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>
                  <a:gd name="T0" fmla="*/ 65 w 65"/>
                  <a:gd name="T1" fmla="*/ 0 h 32"/>
                  <a:gd name="T2" fmla="*/ 65 w 65"/>
                  <a:gd name="T3" fmla="*/ 0 h 32"/>
                  <a:gd name="T4" fmla="*/ 65 w 65"/>
                  <a:gd name="T5" fmla="*/ 0 h 32"/>
                  <a:gd name="T6" fmla="*/ 63 w 65"/>
                  <a:gd name="T7" fmla="*/ 0 h 32"/>
                  <a:gd name="T8" fmla="*/ 61 w 65"/>
                  <a:gd name="T9" fmla="*/ 0 h 32"/>
                  <a:gd name="T10" fmla="*/ 59 w 65"/>
                  <a:gd name="T11" fmla="*/ 6 h 32"/>
                  <a:gd name="T12" fmla="*/ 59 w 65"/>
                  <a:gd name="T13" fmla="*/ 12 h 32"/>
                  <a:gd name="T14" fmla="*/ 55 w 65"/>
                  <a:gd name="T15" fmla="*/ 17 h 32"/>
                  <a:gd name="T16" fmla="*/ 51 w 65"/>
                  <a:gd name="T17" fmla="*/ 21 h 32"/>
                  <a:gd name="T18" fmla="*/ 48 w 65"/>
                  <a:gd name="T19" fmla="*/ 25 h 32"/>
                  <a:gd name="T20" fmla="*/ 44 w 65"/>
                  <a:gd name="T21" fmla="*/ 27 h 32"/>
                  <a:gd name="T22" fmla="*/ 38 w 65"/>
                  <a:gd name="T23" fmla="*/ 29 h 32"/>
                  <a:gd name="T24" fmla="*/ 32 w 65"/>
                  <a:gd name="T25" fmla="*/ 29 h 32"/>
                  <a:gd name="T26" fmla="*/ 23 w 65"/>
                  <a:gd name="T27" fmla="*/ 27 h 32"/>
                  <a:gd name="T28" fmla="*/ 15 w 65"/>
                  <a:gd name="T29" fmla="*/ 23 h 32"/>
                  <a:gd name="T30" fmla="*/ 10 w 65"/>
                  <a:gd name="T31" fmla="*/ 17 h 32"/>
                  <a:gd name="T32" fmla="*/ 4 w 65"/>
                  <a:gd name="T33" fmla="*/ 10 h 32"/>
                  <a:gd name="T34" fmla="*/ 2 w 65"/>
                  <a:gd name="T35" fmla="*/ 10 h 32"/>
                  <a:gd name="T36" fmla="*/ 0 w 65"/>
                  <a:gd name="T37" fmla="*/ 10 h 32"/>
                  <a:gd name="T38" fmla="*/ 6 w 65"/>
                  <a:gd name="T39" fmla="*/ 19 h 32"/>
                  <a:gd name="T40" fmla="*/ 13 w 65"/>
                  <a:gd name="T41" fmla="*/ 27 h 32"/>
                  <a:gd name="T42" fmla="*/ 21 w 65"/>
                  <a:gd name="T43" fmla="*/ 31 h 32"/>
                  <a:gd name="T44" fmla="*/ 32 w 65"/>
                  <a:gd name="T45" fmla="*/ 32 h 32"/>
                  <a:gd name="T46" fmla="*/ 38 w 65"/>
                  <a:gd name="T47" fmla="*/ 32 h 32"/>
                  <a:gd name="T48" fmla="*/ 44 w 65"/>
                  <a:gd name="T49" fmla="*/ 31 h 32"/>
                  <a:gd name="T50" fmla="*/ 50 w 65"/>
                  <a:gd name="T51" fmla="*/ 27 h 32"/>
                  <a:gd name="T52" fmla="*/ 55 w 65"/>
                  <a:gd name="T53" fmla="*/ 23 h 32"/>
                  <a:gd name="T54" fmla="*/ 59 w 65"/>
                  <a:gd name="T55" fmla="*/ 19 h 32"/>
                  <a:gd name="T56" fmla="*/ 61 w 65"/>
                  <a:gd name="T57" fmla="*/ 13 h 32"/>
                  <a:gd name="T58" fmla="*/ 63 w 65"/>
                  <a:gd name="T59" fmla="*/ 8 h 32"/>
                  <a:gd name="T60" fmla="*/ 65 w 65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"/>
                  <a:gd name="T94" fmla="*/ 0 h 32"/>
                  <a:gd name="T95" fmla="*/ 65 w 65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0" name="Freeform 357">
                <a:extLst>
                  <a:ext uri="{FF2B5EF4-FFF2-40B4-BE49-F238E27FC236}">
                    <a16:creationId xmlns:a16="http://schemas.microsoft.com/office/drawing/2014/main" xmlns="" id="{EF6879F9-A74B-CB40-CE74-6C5040B0D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>
                  <a:gd name="T0" fmla="*/ 61 w 61"/>
                  <a:gd name="T1" fmla="*/ 0 h 31"/>
                  <a:gd name="T2" fmla="*/ 61 w 61"/>
                  <a:gd name="T3" fmla="*/ 0 h 31"/>
                  <a:gd name="T4" fmla="*/ 61 w 61"/>
                  <a:gd name="T5" fmla="*/ 0 h 31"/>
                  <a:gd name="T6" fmla="*/ 59 w 61"/>
                  <a:gd name="T7" fmla="*/ 0 h 31"/>
                  <a:gd name="T8" fmla="*/ 57 w 61"/>
                  <a:gd name="T9" fmla="*/ 0 h 31"/>
                  <a:gd name="T10" fmla="*/ 55 w 61"/>
                  <a:gd name="T11" fmla="*/ 6 h 31"/>
                  <a:gd name="T12" fmla="*/ 55 w 61"/>
                  <a:gd name="T13" fmla="*/ 12 h 31"/>
                  <a:gd name="T14" fmla="*/ 51 w 61"/>
                  <a:gd name="T15" fmla="*/ 15 h 31"/>
                  <a:gd name="T16" fmla="*/ 49 w 61"/>
                  <a:gd name="T17" fmla="*/ 19 h 31"/>
                  <a:gd name="T18" fmla="*/ 46 w 61"/>
                  <a:gd name="T19" fmla="*/ 23 h 31"/>
                  <a:gd name="T20" fmla="*/ 40 w 61"/>
                  <a:gd name="T21" fmla="*/ 25 h 31"/>
                  <a:gd name="T22" fmla="*/ 36 w 61"/>
                  <a:gd name="T23" fmla="*/ 27 h 31"/>
                  <a:gd name="T24" fmla="*/ 30 w 61"/>
                  <a:gd name="T25" fmla="*/ 27 h 31"/>
                  <a:gd name="T26" fmla="*/ 21 w 61"/>
                  <a:gd name="T27" fmla="*/ 25 h 31"/>
                  <a:gd name="T28" fmla="*/ 13 w 61"/>
                  <a:gd name="T29" fmla="*/ 21 h 31"/>
                  <a:gd name="T30" fmla="*/ 8 w 61"/>
                  <a:gd name="T31" fmla="*/ 15 h 31"/>
                  <a:gd name="T32" fmla="*/ 4 w 61"/>
                  <a:gd name="T33" fmla="*/ 8 h 31"/>
                  <a:gd name="T34" fmla="*/ 2 w 61"/>
                  <a:gd name="T35" fmla="*/ 10 h 31"/>
                  <a:gd name="T36" fmla="*/ 0 w 61"/>
                  <a:gd name="T37" fmla="*/ 10 h 31"/>
                  <a:gd name="T38" fmla="*/ 6 w 61"/>
                  <a:gd name="T39" fmla="*/ 17 h 31"/>
                  <a:gd name="T40" fmla="*/ 11 w 61"/>
                  <a:gd name="T41" fmla="*/ 25 h 31"/>
                  <a:gd name="T42" fmla="*/ 21 w 61"/>
                  <a:gd name="T43" fmla="*/ 29 h 31"/>
                  <a:gd name="T44" fmla="*/ 30 w 61"/>
                  <a:gd name="T45" fmla="*/ 31 h 31"/>
                  <a:gd name="T46" fmla="*/ 36 w 61"/>
                  <a:gd name="T47" fmla="*/ 31 h 31"/>
                  <a:gd name="T48" fmla="*/ 42 w 61"/>
                  <a:gd name="T49" fmla="*/ 29 h 31"/>
                  <a:gd name="T50" fmla="*/ 48 w 61"/>
                  <a:gd name="T51" fmla="*/ 25 h 31"/>
                  <a:gd name="T52" fmla="*/ 51 w 61"/>
                  <a:gd name="T53" fmla="*/ 23 h 31"/>
                  <a:gd name="T54" fmla="*/ 55 w 61"/>
                  <a:gd name="T55" fmla="*/ 17 h 31"/>
                  <a:gd name="T56" fmla="*/ 57 w 61"/>
                  <a:gd name="T57" fmla="*/ 12 h 31"/>
                  <a:gd name="T58" fmla="*/ 59 w 61"/>
                  <a:gd name="T59" fmla="*/ 6 h 31"/>
                  <a:gd name="T60" fmla="*/ 61 w 61"/>
                  <a:gd name="T61" fmla="*/ 0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31"/>
                  <a:gd name="T95" fmla="*/ 61 w 61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Freeform 358">
                <a:extLst>
                  <a:ext uri="{FF2B5EF4-FFF2-40B4-BE49-F238E27FC236}">
                    <a16:creationId xmlns:a16="http://schemas.microsoft.com/office/drawing/2014/main" xmlns="" id="{F9CE2D71-1D0D-333F-4540-19391C2AB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>
                  <a:gd name="T0" fmla="*/ 0 w 57"/>
                  <a:gd name="T1" fmla="*/ 10 h 29"/>
                  <a:gd name="T2" fmla="*/ 6 w 57"/>
                  <a:gd name="T3" fmla="*/ 17 h 29"/>
                  <a:gd name="T4" fmla="*/ 11 w 57"/>
                  <a:gd name="T5" fmla="*/ 23 h 29"/>
                  <a:gd name="T6" fmla="*/ 19 w 57"/>
                  <a:gd name="T7" fmla="*/ 27 h 29"/>
                  <a:gd name="T8" fmla="*/ 28 w 57"/>
                  <a:gd name="T9" fmla="*/ 29 h 29"/>
                  <a:gd name="T10" fmla="*/ 34 w 57"/>
                  <a:gd name="T11" fmla="*/ 29 h 29"/>
                  <a:gd name="T12" fmla="*/ 40 w 57"/>
                  <a:gd name="T13" fmla="*/ 27 h 29"/>
                  <a:gd name="T14" fmla="*/ 44 w 57"/>
                  <a:gd name="T15" fmla="*/ 25 h 29"/>
                  <a:gd name="T16" fmla="*/ 47 w 57"/>
                  <a:gd name="T17" fmla="*/ 21 h 29"/>
                  <a:gd name="T18" fmla="*/ 51 w 57"/>
                  <a:gd name="T19" fmla="*/ 17 h 29"/>
                  <a:gd name="T20" fmla="*/ 55 w 57"/>
                  <a:gd name="T21" fmla="*/ 12 h 29"/>
                  <a:gd name="T22" fmla="*/ 55 w 57"/>
                  <a:gd name="T23" fmla="*/ 6 h 29"/>
                  <a:gd name="T24" fmla="*/ 57 w 57"/>
                  <a:gd name="T25" fmla="*/ 0 h 29"/>
                  <a:gd name="T26" fmla="*/ 55 w 57"/>
                  <a:gd name="T27" fmla="*/ 0 h 29"/>
                  <a:gd name="T28" fmla="*/ 53 w 57"/>
                  <a:gd name="T29" fmla="*/ 0 h 29"/>
                  <a:gd name="T30" fmla="*/ 51 w 57"/>
                  <a:gd name="T31" fmla="*/ 10 h 29"/>
                  <a:gd name="T32" fmla="*/ 46 w 57"/>
                  <a:gd name="T33" fmla="*/ 17 h 29"/>
                  <a:gd name="T34" fmla="*/ 38 w 57"/>
                  <a:gd name="T35" fmla="*/ 23 h 29"/>
                  <a:gd name="T36" fmla="*/ 28 w 57"/>
                  <a:gd name="T37" fmla="*/ 25 h 29"/>
                  <a:gd name="T38" fmla="*/ 21 w 57"/>
                  <a:gd name="T39" fmla="*/ 25 h 29"/>
                  <a:gd name="T40" fmla="*/ 13 w 57"/>
                  <a:gd name="T41" fmla="*/ 21 h 29"/>
                  <a:gd name="T42" fmla="*/ 8 w 57"/>
                  <a:gd name="T43" fmla="*/ 15 h 29"/>
                  <a:gd name="T44" fmla="*/ 4 w 57"/>
                  <a:gd name="T45" fmla="*/ 8 h 29"/>
                  <a:gd name="T46" fmla="*/ 2 w 57"/>
                  <a:gd name="T47" fmla="*/ 8 h 29"/>
                  <a:gd name="T48" fmla="*/ 0 w 57"/>
                  <a:gd name="T49" fmla="*/ 1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29"/>
                  <a:gd name="T77" fmla="*/ 57 w 5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2" name="Freeform 359">
                <a:extLst>
                  <a:ext uri="{FF2B5EF4-FFF2-40B4-BE49-F238E27FC236}">
                    <a16:creationId xmlns:a16="http://schemas.microsoft.com/office/drawing/2014/main" xmlns="" id="{DE8412B9-8473-6A93-1948-87323393C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4 w 53"/>
                  <a:gd name="T3" fmla="*/ 15 h 27"/>
                  <a:gd name="T4" fmla="*/ 9 w 53"/>
                  <a:gd name="T5" fmla="*/ 21 h 27"/>
                  <a:gd name="T6" fmla="*/ 17 w 53"/>
                  <a:gd name="T7" fmla="*/ 25 h 27"/>
                  <a:gd name="T8" fmla="*/ 26 w 53"/>
                  <a:gd name="T9" fmla="*/ 27 h 27"/>
                  <a:gd name="T10" fmla="*/ 32 w 53"/>
                  <a:gd name="T11" fmla="*/ 27 h 27"/>
                  <a:gd name="T12" fmla="*/ 36 w 53"/>
                  <a:gd name="T13" fmla="*/ 25 h 27"/>
                  <a:gd name="T14" fmla="*/ 42 w 53"/>
                  <a:gd name="T15" fmla="*/ 23 h 27"/>
                  <a:gd name="T16" fmla="*/ 45 w 53"/>
                  <a:gd name="T17" fmla="*/ 19 h 27"/>
                  <a:gd name="T18" fmla="*/ 47 w 53"/>
                  <a:gd name="T19" fmla="*/ 15 h 27"/>
                  <a:gd name="T20" fmla="*/ 51 w 53"/>
                  <a:gd name="T21" fmla="*/ 12 h 27"/>
                  <a:gd name="T22" fmla="*/ 51 w 53"/>
                  <a:gd name="T23" fmla="*/ 6 h 27"/>
                  <a:gd name="T24" fmla="*/ 53 w 53"/>
                  <a:gd name="T25" fmla="*/ 0 h 27"/>
                  <a:gd name="T26" fmla="*/ 51 w 53"/>
                  <a:gd name="T27" fmla="*/ 0 h 27"/>
                  <a:gd name="T28" fmla="*/ 49 w 53"/>
                  <a:gd name="T29" fmla="*/ 2 h 27"/>
                  <a:gd name="T30" fmla="*/ 47 w 53"/>
                  <a:gd name="T31" fmla="*/ 10 h 27"/>
                  <a:gd name="T32" fmla="*/ 42 w 53"/>
                  <a:gd name="T33" fmla="*/ 17 h 27"/>
                  <a:gd name="T34" fmla="*/ 34 w 53"/>
                  <a:gd name="T35" fmla="*/ 21 h 27"/>
                  <a:gd name="T36" fmla="*/ 26 w 53"/>
                  <a:gd name="T37" fmla="*/ 23 h 27"/>
                  <a:gd name="T38" fmla="*/ 19 w 53"/>
                  <a:gd name="T39" fmla="*/ 23 h 27"/>
                  <a:gd name="T40" fmla="*/ 13 w 53"/>
                  <a:gd name="T41" fmla="*/ 19 h 27"/>
                  <a:gd name="T42" fmla="*/ 7 w 53"/>
                  <a:gd name="T43" fmla="*/ 13 h 27"/>
                  <a:gd name="T44" fmla="*/ 4 w 53"/>
                  <a:gd name="T45" fmla="*/ 8 h 27"/>
                  <a:gd name="T46" fmla="*/ 2 w 53"/>
                  <a:gd name="T47" fmla="*/ 8 h 27"/>
                  <a:gd name="T48" fmla="*/ 0 w 53"/>
                  <a:gd name="T49" fmla="*/ 8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27"/>
                  <a:gd name="T77" fmla="*/ 53 w 53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3" name="Freeform 360">
                <a:extLst>
                  <a:ext uri="{FF2B5EF4-FFF2-40B4-BE49-F238E27FC236}">
                    <a16:creationId xmlns:a16="http://schemas.microsoft.com/office/drawing/2014/main" xmlns="" id="{CF7803FE-19A4-BCB2-184B-C180BAC69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>
                  <a:gd name="T0" fmla="*/ 0 w 49"/>
                  <a:gd name="T1" fmla="*/ 8 h 25"/>
                  <a:gd name="T2" fmla="*/ 4 w 49"/>
                  <a:gd name="T3" fmla="*/ 15 h 25"/>
                  <a:gd name="T4" fmla="*/ 9 w 49"/>
                  <a:gd name="T5" fmla="*/ 21 h 25"/>
                  <a:gd name="T6" fmla="*/ 17 w 49"/>
                  <a:gd name="T7" fmla="*/ 25 h 25"/>
                  <a:gd name="T8" fmla="*/ 24 w 49"/>
                  <a:gd name="T9" fmla="*/ 25 h 25"/>
                  <a:gd name="T10" fmla="*/ 34 w 49"/>
                  <a:gd name="T11" fmla="*/ 23 h 25"/>
                  <a:gd name="T12" fmla="*/ 42 w 49"/>
                  <a:gd name="T13" fmla="*/ 17 h 25"/>
                  <a:gd name="T14" fmla="*/ 47 w 49"/>
                  <a:gd name="T15" fmla="*/ 10 h 25"/>
                  <a:gd name="T16" fmla="*/ 49 w 49"/>
                  <a:gd name="T17" fmla="*/ 0 h 25"/>
                  <a:gd name="T18" fmla="*/ 47 w 49"/>
                  <a:gd name="T19" fmla="*/ 2 h 25"/>
                  <a:gd name="T20" fmla="*/ 45 w 49"/>
                  <a:gd name="T21" fmla="*/ 2 h 25"/>
                  <a:gd name="T22" fmla="*/ 43 w 49"/>
                  <a:gd name="T23" fmla="*/ 10 h 25"/>
                  <a:gd name="T24" fmla="*/ 38 w 49"/>
                  <a:gd name="T25" fmla="*/ 15 h 25"/>
                  <a:gd name="T26" fmla="*/ 32 w 49"/>
                  <a:gd name="T27" fmla="*/ 19 h 25"/>
                  <a:gd name="T28" fmla="*/ 24 w 49"/>
                  <a:gd name="T29" fmla="*/ 21 h 25"/>
                  <a:gd name="T30" fmla="*/ 17 w 49"/>
                  <a:gd name="T31" fmla="*/ 21 h 25"/>
                  <a:gd name="T32" fmla="*/ 11 w 49"/>
                  <a:gd name="T33" fmla="*/ 17 h 25"/>
                  <a:gd name="T34" fmla="*/ 7 w 49"/>
                  <a:gd name="T35" fmla="*/ 13 h 25"/>
                  <a:gd name="T36" fmla="*/ 4 w 49"/>
                  <a:gd name="T37" fmla="*/ 8 h 25"/>
                  <a:gd name="T38" fmla="*/ 2 w 49"/>
                  <a:gd name="T39" fmla="*/ 8 h 25"/>
                  <a:gd name="T40" fmla="*/ 0 w 49"/>
                  <a:gd name="T41" fmla="*/ 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5"/>
                  <a:gd name="T65" fmla="*/ 49 w 49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4" name="Freeform 361">
                <a:extLst>
                  <a:ext uri="{FF2B5EF4-FFF2-40B4-BE49-F238E27FC236}">
                    <a16:creationId xmlns:a16="http://schemas.microsoft.com/office/drawing/2014/main" xmlns="" id="{29584EC6-E689-D74F-3A60-D7BC7660F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>
                  <a:gd name="T0" fmla="*/ 0 w 45"/>
                  <a:gd name="T1" fmla="*/ 6 h 21"/>
                  <a:gd name="T2" fmla="*/ 3 w 45"/>
                  <a:gd name="T3" fmla="*/ 11 h 21"/>
                  <a:gd name="T4" fmla="*/ 9 w 45"/>
                  <a:gd name="T5" fmla="*/ 17 h 21"/>
                  <a:gd name="T6" fmla="*/ 15 w 45"/>
                  <a:gd name="T7" fmla="*/ 21 h 21"/>
                  <a:gd name="T8" fmla="*/ 22 w 45"/>
                  <a:gd name="T9" fmla="*/ 21 h 21"/>
                  <a:gd name="T10" fmla="*/ 30 w 45"/>
                  <a:gd name="T11" fmla="*/ 19 h 21"/>
                  <a:gd name="T12" fmla="*/ 38 w 45"/>
                  <a:gd name="T13" fmla="*/ 15 h 21"/>
                  <a:gd name="T14" fmla="*/ 43 w 45"/>
                  <a:gd name="T15" fmla="*/ 8 h 21"/>
                  <a:gd name="T16" fmla="*/ 45 w 45"/>
                  <a:gd name="T17" fmla="*/ 0 h 21"/>
                  <a:gd name="T18" fmla="*/ 43 w 45"/>
                  <a:gd name="T19" fmla="*/ 0 h 21"/>
                  <a:gd name="T20" fmla="*/ 41 w 45"/>
                  <a:gd name="T21" fmla="*/ 0 h 21"/>
                  <a:gd name="T22" fmla="*/ 40 w 45"/>
                  <a:gd name="T23" fmla="*/ 8 h 21"/>
                  <a:gd name="T24" fmla="*/ 36 w 45"/>
                  <a:gd name="T25" fmla="*/ 11 h 21"/>
                  <a:gd name="T26" fmla="*/ 30 w 45"/>
                  <a:gd name="T27" fmla="*/ 15 h 21"/>
                  <a:gd name="T28" fmla="*/ 22 w 45"/>
                  <a:gd name="T29" fmla="*/ 17 h 21"/>
                  <a:gd name="T30" fmla="*/ 17 w 45"/>
                  <a:gd name="T31" fmla="*/ 17 h 21"/>
                  <a:gd name="T32" fmla="*/ 11 w 45"/>
                  <a:gd name="T33" fmla="*/ 13 h 21"/>
                  <a:gd name="T34" fmla="*/ 7 w 45"/>
                  <a:gd name="T35" fmla="*/ 10 h 21"/>
                  <a:gd name="T36" fmla="*/ 3 w 45"/>
                  <a:gd name="T37" fmla="*/ 6 h 21"/>
                  <a:gd name="T38" fmla="*/ 2 w 45"/>
                  <a:gd name="T39" fmla="*/ 6 h 21"/>
                  <a:gd name="T40" fmla="*/ 0 w 45"/>
                  <a:gd name="T41" fmla="*/ 6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1"/>
                  <a:gd name="T65" fmla="*/ 45 w 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5" name="Freeform 362">
                <a:extLst>
                  <a:ext uri="{FF2B5EF4-FFF2-40B4-BE49-F238E27FC236}">
                    <a16:creationId xmlns:a16="http://schemas.microsoft.com/office/drawing/2014/main" xmlns="" id="{578B475D-3A92-C6D3-7505-68AE85AA0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>
                  <a:gd name="T0" fmla="*/ 0 w 41"/>
                  <a:gd name="T1" fmla="*/ 6 h 19"/>
                  <a:gd name="T2" fmla="*/ 3 w 41"/>
                  <a:gd name="T3" fmla="*/ 11 h 19"/>
                  <a:gd name="T4" fmla="*/ 7 w 41"/>
                  <a:gd name="T5" fmla="*/ 15 h 19"/>
                  <a:gd name="T6" fmla="*/ 13 w 41"/>
                  <a:gd name="T7" fmla="*/ 19 h 19"/>
                  <a:gd name="T8" fmla="*/ 20 w 41"/>
                  <a:gd name="T9" fmla="*/ 19 h 19"/>
                  <a:gd name="T10" fmla="*/ 28 w 41"/>
                  <a:gd name="T11" fmla="*/ 17 h 19"/>
                  <a:gd name="T12" fmla="*/ 34 w 41"/>
                  <a:gd name="T13" fmla="*/ 13 h 19"/>
                  <a:gd name="T14" fmla="*/ 39 w 41"/>
                  <a:gd name="T15" fmla="*/ 8 h 19"/>
                  <a:gd name="T16" fmla="*/ 41 w 41"/>
                  <a:gd name="T17" fmla="*/ 0 h 19"/>
                  <a:gd name="T18" fmla="*/ 39 w 41"/>
                  <a:gd name="T19" fmla="*/ 0 h 19"/>
                  <a:gd name="T20" fmla="*/ 38 w 41"/>
                  <a:gd name="T21" fmla="*/ 0 h 19"/>
                  <a:gd name="T22" fmla="*/ 36 w 41"/>
                  <a:gd name="T23" fmla="*/ 6 h 19"/>
                  <a:gd name="T24" fmla="*/ 32 w 41"/>
                  <a:gd name="T25" fmla="*/ 11 h 19"/>
                  <a:gd name="T26" fmla="*/ 26 w 41"/>
                  <a:gd name="T27" fmla="*/ 15 h 19"/>
                  <a:gd name="T28" fmla="*/ 20 w 41"/>
                  <a:gd name="T29" fmla="*/ 15 h 19"/>
                  <a:gd name="T30" fmla="*/ 15 w 41"/>
                  <a:gd name="T31" fmla="*/ 15 h 19"/>
                  <a:gd name="T32" fmla="*/ 11 w 41"/>
                  <a:gd name="T33" fmla="*/ 13 h 19"/>
                  <a:gd name="T34" fmla="*/ 7 w 41"/>
                  <a:gd name="T35" fmla="*/ 10 h 19"/>
                  <a:gd name="T36" fmla="*/ 3 w 41"/>
                  <a:gd name="T37" fmla="*/ 4 h 19"/>
                  <a:gd name="T38" fmla="*/ 1 w 41"/>
                  <a:gd name="T39" fmla="*/ 6 h 19"/>
                  <a:gd name="T40" fmla="*/ 0 w 41"/>
                  <a:gd name="T41" fmla="*/ 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9"/>
                  <a:gd name="T65" fmla="*/ 41 w 4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6" name="Freeform 363">
                <a:extLst>
                  <a:ext uri="{FF2B5EF4-FFF2-40B4-BE49-F238E27FC236}">
                    <a16:creationId xmlns:a16="http://schemas.microsoft.com/office/drawing/2014/main" xmlns="" id="{CD74156A-1912-9EAD-FD23-65612F33E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>
                  <a:gd name="T0" fmla="*/ 0 w 38"/>
                  <a:gd name="T1" fmla="*/ 6 h 17"/>
                  <a:gd name="T2" fmla="*/ 4 w 38"/>
                  <a:gd name="T3" fmla="*/ 10 h 17"/>
                  <a:gd name="T4" fmla="*/ 8 w 38"/>
                  <a:gd name="T5" fmla="*/ 13 h 17"/>
                  <a:gd name="T6" fmla="*/ 14 w 38"/>
                  <a:gd name="T7" fmla="*/ 17 h 17"/>
                  <a:gd name="T8" fmla="*/ 19 w 38"/>
                  <a:gd name="T9" fmla="*/ 17 h 17"/>
                  <a:gd name="T10" fmla="*/ 27 w 38"/>
                  <a:gd name="T11" fmla="*/ 15 h 17"/>
                  <a:gd name="T12" fmla="*/ 33 w 38"/>
                  <a:gd name="T13" fmla="*/ 11 h 17"/>
                  <a:gd name="T14" fmla="*/ 37 w 38"/>
                  <a:gd name="T15" fmla="*/ 8 h 17"/>
                  <a:gd name="T16" fmla="*/ 38 w 38"/>
                  <a:gd name="T17" fmla="*/ 0 h 17"/>
                  <a:gd name="T18" fmla="*/ 37 w 38"/>
                  <a:gd name="T19" fmla="*/ 0 h 17"/>
                  <a:gd name="T20" fmla="*/ 35 w 38"/>
                  <a:gd name="T21" fmla="*/ 0 h 17"/>
                  <a:gd name="T22" fmla="*/ 33 w 38"/>
                  <a:gd name="T23" fmla="*/ 6 h 17"/>
                  <a:gd name="T24" fmla="*/ 29 w 38"/>
                  <a:gd name="T25" fmla="*/ 10 h 17"/>
                  <a:gd name="T26" fmla="*/ 25 w 38"/>
                  <a:gd name="T27" fmla="*/ 13 h 17"/>
                  <a:gd name="T28" fmla="*/ 19 w 38"/>
                  <a:gd name="T29" fmla="*/ 13 h 17"/>
                  <a:gd name="T30" fmla="*/ 14 w 38"/>
                  <a:gd name="T31" fmla="*/ 13 h 17"/>
                  <a:gd name="T32" fmla="*/ 10 w 38"/>
                  <a:gd name="T33" fmla="*/ 11 h 17"/>
                  <a:gd name="T34" fmla="*/ 8 w 38"/>
                  <a:gd name="T35" fmla="*/ 8 h 17"/>
                  <a:gd name="T36" fmla="*/ 4 w 38"/>
                  <a:gd name="T37" fmla="*/ 4 h 17"/>
                  <a:gd name="T38" fmla="*/ 2 w 38"/>
                  <a:gd name="T39" fmla="*/ 4 h 17"/>
                  <a:gd name="T40" fmla="*/ 0 w 38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17"/>
                  <a:gd name="T65" fmla="*/ 38 w 38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Freeform 364">
                <a:extLst>
                  <a:ext uri="{FF2B5EF4-FFF2-40B4-BE49-F238E27FC236}">
                    <a16:creationId xmlns:a16="http://schemas.microsoft.com/office/drawing/2014/main" xmlns="" id="{7A496D71-4DE2-4C8E-8D4C-8FA50E91F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>
                  <a:gd name="T0" fmla="*/ 0 w 35"/>
                  <a:gd name="T1" fmla="*/ 4 h 15"/>
                  <a:gd name="T2" fmla="*/ 4 w 35"/>
                  <a:gd name="T3" fmla="*/ 10 h 15"/>
                  <a:gd name="T4" fmla="*/ 8 w 35"/>
                  <a:gd name="T5" fmla="*/ 13 h 15"/>
                  <a:gd name="T6" fmla="*/ 12 w 35"/>
                  <a:gd name="T7" fmla="*/ 15 h 15"/>
                  <a:gd name="T8" fmla="*/ 17 w 35"/>
                  <a:gd name="T9" fmla="*/ 15 h 15"/>
                  <a:gd name="T10" fmla="*/ 23 w 35"/>
                  <a:gd name="T11" fmla="*/ 15 h 15"/>
                  <a:gd name="T12" fmla="*/ 29 w 35"/>
                  <a:gd name="T13" fmla="*/ 11 h 15"/>
                  <a:gd name="T14" fmla="*/ 33 w 35"/>
                  <a:gd name="T15" fmla="*/ 6 h 15"/>
                  <a:gd name="T16" fmla="*/ 35 w 35"/>
                  <a:gd name="T17" fmla="*/ 0 h 15"/>
                  <a:gd name="T18" fmla="*/ 33 w 35"/>
                  <a:gd name="T19" fmla="*/ 0 h 15"/>
                  <a:gd name="T20" fmla="*/ 31 w 35"/>
                  <a:gd name="T21" fmla="*/ 0 h 15"/>
                  <a:gd name="T22" fmla="*/ 29 w 35"/>
                  <a:gd name="T23" fmla="*/ 6 h 15"/>
                  <a:gd name="T24" fmla="*/ 25 w 35"/>
                  <a:gd name="T25" fmla="*/ 8 h 15"/>
                  <a:gd name="T26" fmla="*/ 21 w 35"/>
                  <a:gd name="T27" fmla="*/ 11 h 15"/>
                  <a:gd name="T28" fmla="*/ 17 w 35"/>
                  <a:gd name="T29" fmla="*/ 11 h 15"/>
                  <a:gd name="T30" fmla="*/ 14 w 35"/>
                  <a:gd name="T31" fmla="*/ 11 h 15"/>
                  <a:gd name="T32" fmla="*/ 10 w 35"/>
                  <a:gd name="T33" fmla="*/ 10 h 15"/>
                  <a:gd name="T34" fmla="*/ 6 w 35"/>
                  <a:gd name="T35" fmla="*/ 8 h 15"/>
                  <a:gd name="T36" fmla="*/ 4 w 35"/>
                  <a:gd name="T37" fmla="*/ 4 h 15"/>
                  <a:gd name="T38" fmla="*/ 2 w 35"/>
                  <a:gd name="T39" fmla="*/ 4 h 15"/>
                  <a:gd name="T40" fmla="*/ 0 w 35"/>
                  <a:gd name="T41" fmla="*/ 4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Freeform 365">
                <a:extLst>
                  <a:ext uri="{FF2B5EF4-FFF2-40B4-BE49-F238E27FC236}">
                    <a16:creationId xmlns:a16="http://schemas.microsoft.com/office/drawing/2014/main" xmlns="" id="{7B036F67-7936-9399-BC0B-8A64CB52E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>
                  <a:gd name="T0" fmla="*/ 0 w 31"/>
                  <a:gd name="T1" fmla="*/ 4 h 13"/>
                  <a:gd name="T2" fmla="*/ 4 w 31"/>
                  <a:gd name="T3" fmla="*/ 8 h 13"/>
                  <a:gd name="T4" fmla="*/ 6 w 31"/>
                  <a:gd name="T5" fmla="*/ 11 h 13"/>
                  <a:gd name="T6" fmla="*/ 10 w 31"/>
                  <a:gd name="T7" fmla="*/ 13 h 13"/>
                  <a:gd name="T8" fmla="*/ 15 w 31"/>
                  <a:gd name="T9" fmla="*/ 13 h 13"/>
                  <a:gd name="T10" fmla="*/ 21 w 31"/>
                  <a:gd name="T11" fmla="*/ 13 h 13"/>
                  <a:gd name="T12" fmla="*/ 25 w 31"/>
                  <a:gd name="T13" fmla="*/ 10 h 13"/>
                  <a:gd name="T14" fmla="*/ 29 w 31"/>
                  <a:gd name="T15" fmla="*/ 6 h 13"/>
                  <a:gd name="T16" fmla="*/ 31 w 31"/>
                  <a:gd name="T17" fmla="*/ 0 h 13"/>
                  <a:gd name="T18" fmla="*/ 29 w 31"/>
                  <a:gd name="T19" fmla="*/ 0 h 13"/>
                  <a:gd name="T20" fmla="*/ 27 w 31"/>
                  <a:gd name="T21" fmla="*/ 0 h 13"/>
                  <a:gd name="T22" fmla="*/ 25 w 31"/>
                  <a:gd name="T23" fmla="*/ 4 h 13"/>
                  <a:gd name="T24" fmla="*/ 23 w 31"/>
                  <a:gd name="T25" fmla="*/ 8 h 13"/>
                  <a:gd name="T26" fmla="*/ 19 w 31"/>
                  <a:gd name="T27" fmla="*/ 10 h 13"/>
                  <a:gd name="T28" fmla="*/ 15 w 31"/>
                  <a:gd name="T29" fmla="*/ 10 h 13"/>
                  <a:gd name="T30" fmla="*/ 10 w 31"/>
                  <a:gd name="T31" fmla="*/ 8 h 13"/>
                  <a:gd name="T32" fmla="*/ 4 w 31"/>
                  <a:gd name="T33" fmla="*/ 4 h 13"/>
                  <a:gd name="T34" fmla="*/ 2 w 31"/>
                  <a:gd name="T35" fmla="*/ 4 h 13"/>
                  <a:gd name="T36" fmla="*/ 0 w 31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13"/>
                  <a:gd name="T59" fmla="*/ 31 w 31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9" name="Freeform 366">
                <a:extLst>
                  <a:ext uri="{FF2B5EF4-FFF2-40B4-BE49-F238E27FC236}">
                    <a16:creationId xmlns:a16="http://schemas.microsoft.com/office/drawing/2014/main" xmlns="" id="{7DDC2CFD-4218-E0E3-1009-77B79B807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>
                  <a:gd name="T0" fmla="*/ 0 w 27"/>
                  <a:gd name="T1" fmla="*/ 4 h 11"/>
                  <a:gd name="T2" fmla="*/ 2 w 27"/>
                  <a:gd name="T3" fmla="*/ 8 h 11"/>
                  <a:gd name="T4" fmla="*/ 6 w 27"/>
                  <a:gd name="T5" fmla="*/ 10 h 11"/>
                  <a:gd name="T6" fmla="*/ 10 w 27"/>
                  <a:gd name="T7" fmla="*/ 11 h 11"/>
                  <a:gd name="T8" fmla="*/ 13 w 27"/>
                  <a:gd name="T9" fmla="*/ 11 h 11"/>
                  <a:gd name="T10" fmla="*/ 17 w 27"/>
                  <a:gd name="T11" fmla="*/ 11 h 11"/>
                  <a:gd name="T12" fmla="*/ 21 w 27"/>
                  <a:gd name="T13" fmla="*/ 8 h 11"/>
                  <a:gd name="T14" fmla="*/ 25 w 27"/>
                  <a:gd name="T15" fmla="*/ 6 h 11"/>
                  <a:gd name="T16" fmla="*/ 27 w 27"/>
                  <a:gd name="T17" fmla="*/ 0 h 11"/>
                  <a:gd name="T18" fmla="*/ 25 w 27"/>
                  <a:gd name="T19" fmla="*/ 0 h 11"/>
                  <a:gd name="T20" fmla="*/ 23 w 27"/>
                  <a:gd name="T21" fmla="*/ 0 h 11"/>
                  <a:gd name="T22" fmla="*/ 21 w 27"/>
                  <a:gd name="T23" fmla="*/ 4 h 11"/>
                  <a:gd name="T24" fmla="*/ 19 w 27"/>
                  <a:gd name="T25" fmla="*/ 6 h 11"/>
                  <a:gd name="T26" fmla="*/ 15 w 27"/>
                  <a:gd name="T27" fmla="*/ 8 h 11"/>
                  <a:gd name="T28" fmla="*/ 13 w 27"/>
                  <a:gd name="T29" fmla="*/ 8 h 11"/>
                  <a:gd name="T30" fmla="*/ 8 w 27"/>
                  <a:gd name="T31" fmla="*/ 8 h 11"/>
                  <a:gd name="T32" fmla="*/ 4 w 27"/>
                  <a:gd name="T33" fmla="*/ 4 h 11"/>
                  <a:gd name="T34" fmla="*/ 2 w 27"/>
                  <a:gd name="T35" fmla="*/ 4 h 11"/>
                  <a:gd name="T36" fmla="*/ 0 w 2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1"/>
                  <a:gd name="T59" fmla="*/ 27 w 27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0" name="Freeform 367">
                <a:extLst>
                  <a:ext uri="{FF2B5EF4-FFF2-40B4-BE49-F238E27FC236}">
                    <a16:creationId xmlns:a16="http://schemas.microsoft.com/office/drawing/2014/main" xmlns="" id="{4C8AC948-0ECC-EAF4-9094-AEDDE19BA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>
                  <a:gd name="T0" fmla="*/ 0 w 23"/>
                  <a:gd name="T1" fmla="*/ 4 h 10"/>
                  <a:gd name="T2" fmla="*/ 6 w 23"/>
                  <a:gd name="T3" fmla="*/ 8 h 10"/>
                  <a:gd name="T4" fmla="*/ 11 w 23"/>
                  <a:gd name="T5" fmla="*/ 10 h 10"/>
                  <a:gd name="T6" fmla="*/ 15 w 23"/>
                  <a:gd name="T7" fmla="*/ 10 h 10"/>
                  <a:gd name="T8" fmla="*/ 19 w 23"/>
                  <a:gd name="T9" fmla="*/ 8 h 10"/>
                  <a:gd name="T10" fmla="*/ 21 w 23"/>
                  <a:gd name="T11" fmla="*/ 4 h 10"/>
                  <a:gd name="T12" fmla="*/ 23 w 23"/>
                  <a:gd name="T13" fmla="*/ 0 h 10"/>
                  <a:gd name="T14" fmla="*/ 21 w 23"/>
                  <a:gd name="T15" fmla="*/ 0 h 10"/>
                  <a:gd name="T16" fmla="*/ 19 w 23"/>
                  <a:gd name="T17" fmla="*/ 2 h 10"/>
                  <a:gd name="T18" fmla="*/ 15 w 23"/>
                  <a:gd name="T19" fmla="*/ 4 h 10"/>
                  <a:gd name="T20" fmla="*/ 11 w 23"/>
                  <a:gd name="T21" fmla="*/ 6 h 10"/>
                  <a:gd name="T22" fmla="*/ 8 w 23"/>
                  <a:gd name="T23" fmla="*/ 6 h 10"/>
                  <a:gd name="T24" fmla="*/ 6 w 23"/>
                  <a:gd name="T25" fmla="*/ 4 h 10"/>
                  <a:gd name="T26" fmla="*/ 2 w 23"/>
                  <a:gd name="T27" fmla="*/ 4 h 10"/>
                  <a:gd name="T28" fmla="*/ 0 w 2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1" name="Freeform 368">
                <a:extLst>
                  <a:ext uri="{FF2B5EF4-FFF2-40B4-BE49-F238E27FC236}">
                    <a16:creationId xmlns:a16="http://schemas.microsoft.com/office/drawing/2014/main" xmlns="" id="{E0B919EE-EF00-F399-1CBD-A9A3BD354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>
                  <a:gd name="T0" fmla="*/ 0 w 19"/>
                  <a:gd name="T1" fmla="*/ 4 h 8"/>
                  <a:gd name="T2" fmla="*/ 4 w 19"/>
                  <a:gd name="T3" fmla="*/ 8 h 8"/>
                  <a:gd name="T4" fmla="*/ 9 w 19"/>
                  <a:gd name="T5" fmla="*/ 8 h 8"/>
                  <a:gd name="T6" fmla="*/ 11 w 19"/>
                  <a:gd name="T7" fmla="*/ 8 h 8"/>
                  <a:gd name="T8" fmla="*/ 15 w 19"/>
                  <a:gd name="T9" fmla="*/ 6 h 8"/>
                  <a:gd name="T10" fmla="*/ 17 w 19"/>
                  <a:gd name="T11" fmla="*/ 4 h 8"/>
                  <a:gd name="T12" fmla="*/ 19 w 19"/>
                  <a:gd name="T13" fmla="*/ 0 h 8"/>
                  <a:gd name="T14" fmla="*/ 15 w 19"/>
                  <a:gd name="T15" fmla="*/ 2 h 8"/>
                  <a:gd name="T16" fmla="*/ 13 w 19"/>
                  <a:gd name="T17" fmla="*/ 2 h 8"/>
                  <a:gd name="T18" fmla="*/ 11 w 19"/>
                  <a:gd name="T19" fmla="*/ 4 h 8"/>
                  <a:gd name="T20" fmla="*/ 9 w 19"/>
                  <a:gd name="T21" fmla="*/ 4 h 8"/>
                  <a:gd name="T22" fmla="*/ 8 w 19"/>
                  <a:gd name="T23" fmla="*/ 4 h 8"/>
                  <a:gd name="T24" fmla="*/ 6 w 19"/>
                  <a:gd name="T25" fmla="*/ 2 h 8"/>
                  <a:gd name="T26" fmla="*/ 4 w 19"/>
                  <a:gd name="T27" fmla="*/ 4 h 8"/>
                  <a:gd name="T28" fmla="*/ 0 w 19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2" name="Freeform 369">
                <a:extLst>
                  <a:ext uri="{FF2B5EF4-FFF2-40B4-BE49-F238E27FC236}">
                    <a16:creationId xmlns:a16="http://schemas.microsoft.com/office/drawing/2014/main" xmlns="" id="{A38549C7-9CB3-698F-5B7F-E23ECDFC6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>
                  <a:gd name="T0" fmla="*/ 0 w 13"/>
                  <a:gd name="T1" fmla="*/ 2 h 4"/>
                  <a:gd name="T2" fmla="*/ 2 w 13"/>
                  <a:gd name="T3" fmla="*/ 4 h 4"/>
                  <a:gd name="T4" fmla="*/ 5 w 13"/>
                  <a:gd name="T5" fmla="*/ 4 h 4"/>
                  <a:gd name="T6" fmla="*/ 9 w 13"/>
                  <a:gd name="T7" fmla="*/ 2 h 4"/>
                  <a:gd name="T8" fmla="*/ 13 w 13"/>
                  <a:gd name="T9" fmla="*/ 0 h 4"/>
                  <a:gd name="T10" fmla="*/ 9 w 13"/>
                  <a:gd name="T11" fmla="*/ 0 h 4"/>
                  <a:gd name="T12" fmla="*/ 7 w 13"/>
                  <a:gd name="T13" fmla="*/ 0 h 4"/>
                  <a:gd name="T14" fmla="*/ 5 w 13"/>
                  <a:gd name="T15" fmla="*/ 0 h 4"/>
                  <a:gd name="T16" fmla="*/ 5 w 13"/>
                  <a:gd name="T17" fmla="*/ 0 h 4"/>
                  <a:gd name="T18" fmla="*/ 5 w 13"/>
                  <a:gd name="T19" fmla="*/ 0 h 4"/>
                  <a:gd name="T20" fmla="*/ 4 w 13"/>
                  <a:gd name="T21" fmla="*/ 0 h 4"/>
                  <a:gd name="T22" fmla="*/ 2 w 13"/>
                  <a:gd name="T23" fmla="*/ 0 h 4"/>
                  <a:gd name="T24" fmla="*/ 0 w 13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"/>
                  <a:gd name="T41" fmla="*/ 13 w 13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Freeform 370">
                <a:extLst>
                  <a:ext uri="{FF2B5EF4-FFF2-40B4-BE49-F238E27FC236}">
                    <a16:creationId xmlns:a16="http://schemas.microsoft.com/office/drawing/2014/main" xmlns="" id="{0869C5BF-2281-B77E-FE9B-6AF260E71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3 w 7"/>
                  <a:gd name="T5" fmla="*/ 2 h 2"/>
                  <a:gd name="T6" fmla="*/ 5 w 7"/>
                  <a:gd name="T7" fmla="*/ 2 h 2"/>
                  <a:gd name="T8" fmla="*/ 7 w 7"/>
                  <a:gd name="T9" fmla="*/ 0 h 2"/>
                  <a:gd name="T10" fmla="*/ 3 w 7"/>
                  <a:gd name="T11" fmla="*/ 0 h 2"/>
                  <a:gd name="T12" fmla="*/ 0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Freeform 371">
                <a:extLst>
                  <a:ext uri="{FF2B5EF4-FFF2-40B4-BE49-F238E27FC236}">
                    <a16:creationId xmlns:a16="http://schemas.microsoft.com/office/drawing/2014/main" xmlns="" id="{1EE299E3-55E4-7B14-AB7C-AC38E5F55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5" name="Freeform 372">
                <a:extLst>
                  <a:ext uri="{FF2B5EF4-FFF2-40B4-BE49-F238E27FC236}">
                    <a16:creationId xmlns:a16="http://schemas.microsoft.com/office/drawing/2014/main" xmlns="" id="{AB075C6E-A33B-BBA9-79CA-5BED4E304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6" name="Freeform 373">
                <a:extLst>
                  <a:ext uri="{FF2B5EF4-FFF2-40B4-BE49-F238E27FC236}">
                    <a16:creationId xmlns:a16="http://schemas.microsoft.com/office/drawing/2014/main" xmlns="" id="{7E782FC0-741D-D8FC-6B65-C98F29FC77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>
                  <a:gd name="T0" fmla="*/ 24 w 24"/>
                  <a:gd name="T1" fmla="*/ 4 h 278"/>
                  <a:gd name="T2" fmla="*/ 20 w 24"/>
                  <a:gd name="T3" fmla="*/ 2 h 278"/>
                  <a:gd name="T4" fmla="*/ 18 w 24"/>
                  <a:gd name="T5" fmla="*/ 0 h 278"/>
                  <a:gd name="T6" fmla="*/ 17 w 24"/>
                  <a:gd name="T7" fmla="*/ 0 h 278"/>
                  <a:gd name="T8" fmla="*/ 15 w 24"/>
                  <a:gd name="T9" fmla="*/ 2 h 278"/>
                  <a:gd name="T10" fmla="*/ 18 w 24"/>
                  <a:gd name="T11" fmla="*/ 2 h 278"/>
                  <a:gd name="T12" fmla="*/ 24 w 24"/>
                  <a:gd name="T13" fmla="*/ 4 h 278"/>
                  <a:gd name="T14" fmla="*/ 0 w 24"/>
                  <a:gd name="T15" fmla="*/ 278 h 278"/>
                  <a:gd name="T16" fmla="*/ 1 w 24"/>
                  <a:gd name="T17" fmla="*/ 278 h 278"/>
                  <a:gd name="T18" fmla="*/ 1 w 24"/>
                  <a:gd name="T19" fmla="*/ 278 h 278"/>
                  <a:gd name="T20" fmla="*/ 1 w 24"/>
                  <a:gd name="T21" fmla="*/ 278 h 278"/>
                  <a:gd name="T22" fmla="*/ 1 w 24"/>
                  <a:gd name="T23" fmla="*/ 278 h 278"/>
                  <a:gd name="T24" fmla="*/ 1 w 24"/>
                  <a:gd name="T25" fmla="*/ 278 h 278"/>
                  <a:gd name="T26" fmla="*/ 0 w 24"/>
                  <a:gd name="T27" fmla="*/ 278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278"/>
                  <a:gd name="T44" fmla="*/ 24 w 24"/>
                  <a:gd name="T45" fmla="*/ 278 h 2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7" name="Freeform 374">
                <a:extLst>
                  <a:ext uri="{FF2B5EF4-FFF2-40B4-BE49-F238E27FC236}">
                    <a16:creationId xmlns:a16="http://schemas.microsoft.com/office/drawing/2014/main" xmlns="" id="{4D75A9A1-F2B1-56DF-8D15-ED4AB1EEF6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>
                  <a:gd name="T0" fmla="*/ 38 w 44"/>
                  <a:gd name="T1" fmla="*/ 2 h 278"/>
                  <a:gd name="T2" fmla="*/ 36 w 44"/>
                  <a:gd name="T3" fmla="*/ 0 h 278"/>
                  <a:gd name="T4" fmla="*/ 35 w 44"/>
                  <a:gd name="T5" fmla="*/ 0 h 278"/>
                  <a:gd name="T6" fmla="*/ 33 w 44"/>
                  <a:gd name="T7" fmla="*/ 2 h 278"/>
                  <a:gd name="T8" fmla="*/ 31 w 44"/>
                  <a:gd name="T9" fmla="*/ 2 h 278"/>
                  <a:gd name="T10" fmla="*/ 31 w 44"/>
                  <a:gd name="T11" fmla="*/ 4 h 278"/>
                  <a:gd name="T12" fmla="*/ 31 w 44"/>
                  <a:gd name="T13" fmla="*/ 4 h 278"/>
                  <a:gd name="T14" fmla="*/ 36 w 44"/>
                  <a:gd name="T15" fmla="*/ 4 h 278"/>
                  <a:gd name="T16" fmla="*/ 44 w 44"/>
                  <a:gd name="T17" fmla="*/ 5 h 278"/>
                  <a:gd name="T18" fmla="*/ 40 w 44"/>
                  <a:gd name="T19" fmla="*/ 4 h 278"/>
                  <a:gd name="T20" fmla="*/ 38 w 44"/>
                  <a:gd name="T21" fmla="*/ 2 h 278"/>
                  <a:gd name="T22" fmla="*/ 0 w 44"/>
                  <a:gd name="T23" fmla="*/ 277 h 278"/>
                  <a:gd name="T24" fmla="*/ 2 w 44"/>
                  <a:gd name="T25" fmla="*/ 278 h 278"/>
                  <a:gd name="T26" fmla="*/ 2 w 44"/>
                  <a:gd name="T27" fmla="*/ 278 h 278"/>
                  <a:gd name="T28" fmla="*/ 6 w 44"/>
                  <a:gd name="T29" fmla="*/ 278 h 278"/>
                  <a:gd name="T30" fmla="*/ 10 w 44"/>
                  <a:gd name="T31" fmla="*/ 278 h 278"/>
                  <a:gd name="T32" fmla="*/ 10 w 44"/>
                  <a:gd name="T33" fmla="*/ 278 h 278"/>
                  <a:gd name="T34" fmla="*/ 12 w 44"/>
                  <a:gd name="T35" fmla="*/ 278 h 278"/>
                  <a:gd name="T36" fmla="*/ 12 w 44"/>
                  <a:gd name="T37" fmla="*/ 278 h 278"/>
                  <a:gd name="T38" fmla="*/ 14 w 44"/>
                  <a:gd name="T39" fmla="*/ 278 h 278"/>
                  <a:gd name="T40" fmla="*/ 14 w 44"/>
                  <a:gd name="T41" fmla="*/ 278 h 278"/>
                  <a:gd name="T42" fmla="*/ 14 w 44"/>
                  <a:gd name="T43" fmla="*/ 278 h 278"/>
                  <a:gd name="T44" fmla="*/ 16 w 44"/>
                  <a:gd name="T45" fmla="*/ 278 h 278"/>
                  <a:gd name="T46" fmla="*/ 16 w 44"/>
                  <a:gd name="T47" fmla="*/ 278 h 278"/>
                  <a:gd name="T48" fmla="*/ 16 w 44"/>
                  <a:gd name="T49" fmla="*/ 278 h 278"/>
                  <a:gd name="T50" fmla="*/ 18 w 44"/>
                  <a:gd name="T51" fmla="*/ 278 h 278"/>
                  <a:gd name="T52" fmla="*/ 19 w 44"/>
                  <a:gd name="T53" fmla="*/ 278 h 278"/>
                  <a:gd name="T54" fmla="*/ 19 w 44"/>
                  <a:gd name="T55" fmla="*/ 278 h 278"/>
                  <a:gd name="T56" fmla="*/ 18 w 44"/>
                  <a:gd name="T57" fmla="*/ 277 h 278"/>
                  <a:gd name="T58" fmla="*/ 14 w 44"/>
                  <a:gd name="T59" fmla="*/ 278 h 278"/>
                  <a:gd name="T60" fmla="*/ 10 w 44"/>
                  <a:gd name="T61" fmla="*/ 278 h 278"/>
                  <a:gd name="T62" fmla="*/ 6 w 44"/>
                  <a:gd name="T63" fmla="*/ 277 h 278"/>
                  <a:gd name="T64" fmla="*/ 0 w 44"/>
                  <a:gd name="T65" fmla="*/ 27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278"/>
                  <a:gd name="T101" fmla="*/ 44 w 44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8" name="Freeform 375">
                <a:extLst>
                  <a:ext uri="{FF2B5EF4-FFF2-40B4-BE49-F238E27FC236}">
                    <a16:creationId xmlns:a16="http://schemas.microsoft.com/office/drawing/2014/main" xmlns="" id="{E9AE7EE4-56EE-ECDC-E550-D40EDB0BC4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>
                  <a:gd name="T0" fmla="*/ 42 w 44"/>
                  <a:gd name="T1" fmla="*/ 2 h 276"/>
                  <a:gd name="T2" fmla="*/ 36 w 44"/>
                  <a:gd name="T3" fmla="*/ 0 h 276"/>
                  <a:gd name="T4" fmla="*/ 33 w 44"/>
                  <a:gd name="T5" fmla="*/ 0 h 276"/>
                  <a:gd name="T6" fmla="*/ 33 w 44"/>
                  <a:gd name="T7" fmla="*/ 0 h 276"/>
                  <a:gd name="T8" fmla="*/ 31 w 44"/>
                  <a:gd name="T9" fmla="*/ 0 h 276"/>
                  <a:gd name="T10" fmla="*/ 31 w 44"/>
                  <a:gd name="T11" fmla="*/ 2 h 276"/>
                  <a:gd name="T12" fmla="*/ 29 w 44"/>
                  <a:gd name="T13" fmla="*/ 3 h 276"/>
                  <a:gd name="T14" fmla="*/ 36 w 44"/>
                  <a:gd name="T15" fmla="*/ 3 h 276"/>
                  <a:gd name="T16" fmla="*/ 44 w 44"/>
                  <a:gd name="T17" fmla="*/ 5 h 276"/>
                  <a:gd name="T18" fmla="*/ 42 w 44"/>
                  <a:gd name="T19" fmla="*/ 3 h 276"/>
                  <a:gd name="T20" fmla="*/ 42 w 44"/>
                  <a:gd name="T21" fmla="*/ 2 h 276"/>
                  <a:gd name="T22" fmla="*/ 18 w 44"/>
                  <a:gd name="T23" fmla="*/ 276 h 276"/>
                  <a:gd name="T24" fmla="*/ 19 w 44"/>
                  <a:gd name="T25" fmla="*/ 276 h 276"/>
                  <a:gd name="T26" fmla="*/ 19 w 44"/>
                  <a:gd name="T27" fmla="*/ 276 h 276"/>
                  <a:gd name="T28" fmla="*/ 18 w 44"/>
                  <a:gd name="T29" fmla="*/ 275 h 276"/>
                  <a:gd name="T30" fmla="*/ 18 w 44"/>
                  <a:gd name="T31" fmla="*/ 273 h 276"/>
                  <a:gd name="T32" fmla="*/ 14 w 44"/>
                  <a:gd name="T33" fmla="*/ 275 h 276"/>
                  <a:gd name="T34" fmla="*/ 10 w 44"/>
                  <a:gd name="T35" fmla="*/ 275 h 276"/>
                  <a:gd name="T36" fmla="*/ 4 w 44"/>
                  <a:gd name="T37" fmla="*/ 273 h 276"/>
                  <a:gd name="T38" fmla="*/ 0 w 44"/>
                  <a:gd name="T39" fmla="*/ 273 h 276"/>
                  <a:gd name="T40" fmla="*/ 0 w 44"/>
                  <a:gd name="T41" fmla="*/ 276 h 276"/>
                  <a:gd name="T42" fmla="*/ 2 w 44"/>
                  <a:gd name="T43" fmla="*/ 276 h 276"/>
                  <a:gd name="T44" fmla="*/ 6 w 44"/>
                  <a:gd name="T45" fmla="*/ 276 h 276"/>
                  <a:gd name="T46" fmla="*/ 10 w 44"/>
                  <a:gd name="T47" fmla="*/ 276 h 276"/>
                  <a:gd name="T48" fmla="*/ 10 w 44"/>
                  <a:gd name="T49" fmla="*/ 276 h 276"/>
                  <a:gd name="T50" fmla="*/ 12 w 44"/>
                  <a:gd name="T51" fmla="*/ 276 h 276"/>
                  <a:gd name="T52" fmla="*/ 12 w 44"/>
                  <a:gd name="T53" fmla="*/ 276 h 276"/>
                  <a:gd name="T54" fmla="*/ 14 w 44"/>
                  <a:gd name="T55" fmla="*/ 276 h 276"/>
                  <a:gd name="T56" fmla="*/ 14 w 44"/>
                  <a:gd name="T57" fmla="*/ 276 h 276"/>
                  <a:gd name="T58" fmla="*/ 14 w 44"/>
                  <a:gd name="T59" fmla="*/ 276 h 276"/>
                  <a:gd name="T60" fmla="*/ 16 w 44"/>
                  <a:gd name="T61" fmla="*/ 276 h 276"/>
                  <a:gd name="T62" fmla="*/ 16 w 44"/>
                  <a:gd name="T63" fmla="*/ 276 h 276"/>
                  <a:gd name="T64" fmla="*/ 16 w 44"/>
                  <a:gd name="T65" fmla="*/ 276 h 276"/>
                  <a:gd name="T66" fmla="*/ 16 w 44"/>
                  <a:gd name="T67" fmla="*/ 276 h 276"/>
                  <a:gd name="T68" fmla="*/ 18 w 44"/>
                  <a:gd name="T69" fmla="*/ 276 h 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"/>
                  <a:gd name="T106" fmla="*/ 0 h 276"/>
                  <a:gd name="T107" fmla="*/ 44 w 44"/>
                  <a:gd name="T108" fmla="*/ 276 h 2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9" name="Freeform 376">
                <a:extLst>
                  <a:ext uri="{FF2B5EF4-FFF2-40B4-BE49-F238E27FC236}">
                    <a16:creationId xmlns:a16="http://schemas.microsoft.com/office/drawing/2014/main" xmlns="" id="{68778F36-3230-F31D-7F00-CF1834D251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>
                  <a:gd name="T0" fmla="*/ 45 w 47"/>
                  <a:gd name="T1" fmla="*/ 1 h 274"/>
                  <a:gd name="T2" fmla="*/ 37 w 47"/>
                  <a:gd name="T3" fmla="*/ 0 h 274"/>
                  <a:gd name="T4" fmla="*/ 32 w 47"/>
                  <a:gd name="T5" fmla="*/ 0 h 274"/>
                  <a:gd name="T6" fmla="*/ 30 w 47"/>
                  <a:gd name="T7" fmla="*/ 1 h 274"/>
                  <a:gd name="T8" fmla="*/ 28 w 47"/>
                  <a:gd name="T9" fmla="*/ 3 h 274"/>
                  <a:gd name="T10" fmla="*/ 37 w 47"/>
                  <a:gd name="T11" fmla="*/ 3 h 274"/>
                  <a:gd name="T12" fmla="*/ 47 w 47"/>
                  <a:gd name="T13" fmla="*/ 7 h 274"/>
                  <a:gd name="T14" fmla="*/ 47 w 47"/>
                  <a:gd name="T15" fmla="*/ 7 h 274"/>
                  <a:gd name="T16" fmla="*/ 47 w 47"/>
                  <a:gd name="T17" fmla="*/ 7 h 274"/>
                  <a:gd name="T18" fmla="*/ 45 w 47"/>
                  <a:gd name="T19" fmla="*/ 3 h 274"/>
                  <a:gd name="T20" fmla="*/ 45 w 47"/>
                  <a:gd name="T21" fmla="*/ 1 h 274"/>
                  <a:gd name="T22" fmla="*/ 1 w 47"/>
                  <a:gd name="T23" fmla="*/ 273 h 274"/>
                  <a:gd name="T24" fmla="*/ 7 w 47"/>
                  <a:gd name="T25" fmla="*/ 273 h 274"/>
                  <a:gd name="T26" fmla="*/ 11 w 47"/>
                  <a:gd name="T27" fmla="*/ 274 h 274"/>
                  <a:gd name="T28" fmla="*/ 15 w 47"/>
                  <a:gd name="T29" fmla="*/ 274 h 274"/>
                  <a:gd name="T30" fmla="*/ 19 w 47"/>
                  <a:gd name="T31" fmla="*/ 273 h 274"/>
                  <a:gd name="T32" fmla="*/ 19 w 47"/>
                  <a:gd name="T33" fmla="*/ 271 h 274"/>
                  <a:gd name="T34" fmla="*/ 17 w 47"/>
                  <a:gd name="T35" fmla="*/ 269 h 274"/>
                  <a:gd name="T36" fmla="*/ 15 w 47"/>
                  <a:gd name="T37" fmla="*/ 271 h 274"/>
                  <a:gd name="T38" fmla="*/ 11 w 47"/>
                  <a:gd name="T39" fmla="*/ 271 h 274"/>
                  <a:gd name="T40" fmla="*/ 5 w 47"/>
                  <a:gd name="T41" fmla="*/ 269 h 274"/>
                  <a:gd name="T42" fmla="*/ 0 w 47"/>
                  <a:gd name="T43" fmla="*/ 269 h 274"/>
                  <a:gd name="T44" fmla="*/ 1 w 47"/>
                  <a:gd name="T45" fmla="*/ 273 h 274"/>
                  <a:gd name="T46" fmla="*/ 1 w 47"/>
                  <a:gd name="T47" fmla="*/ 273 h 2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274"/>
                  <a:gd name="T74" fmla="*/ 47 w 47"/>
                  <a:gd name="T75" fmla="*/ 274 h 2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0" name="Freeform 377">
                <a:extLst>
                  <a:ext uri="{FF2B5EF4-FFF2-40B4-BE49-F238E27FC236}">
                    <a16:creationId xmlns:a16="http://schemas.microsoft.com/office/drawing/2014/main" xmlns="" id="{9DED4C15-ED56-754F-CDA9-3FE50B21BA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>
                  <a:gd name="T0" fmla="*/ 45 w 49"/>
                  <a:gd name="T1" fmla="*/ 2 h 272"/>
                  <a:gd name="T2" fmla="*/ 37 w 49"/>
                  <a:gd name="T3" fmla="*/ 0 h 272"/>
                  <a:gd name="T4" fmla="*/ 30 w 49"/>
                  <a:gd name="T5" fmla="*/ 0 h 272"/>
                  <a:gd name="T6" fmla="*/ 28 w 49"/>
                  <a:gd name="T7" fmla="*/ 2 h 272"/>
                  <a:gd name="T8" fmla="*/ 26 w 49"/>
                  <a:gd name="T9" fmla="*/ 4 h 272"/>
                  <a:gd name="T10" fmla="*/ 37 w 49"/>
                  <a:gd name="T11" fmla="*/ 4 h 272"/>
                  <a:gd name="T12" fmla="*/ 49 w 49"/>
                  <a:gd name="T13" fmla="*/ 8 h 272"/>
                  <a:gd name="T14" fmla="*/ 47 w 49"/>
                  <a:gd name="T15" fmla="*/ 6 h 272"/>
                  <a:gd name="T16" fmla="*/ 47 w 49"/>
                  <a:gd name="T17" fmla="*/ 6 h 272"/>
                  <a:gd name="T18" fmla="*/ 47 w 49"/>
                  <a:gd name="T19" fmla="*/ 4 h 272"/>
                  <a:gd name="T20" fmla="*/ 45 w 49"/>
                  <a:gd name="T21" fmla="*/ 2 h 272"/>
                  <a:gd name="T22" fmla="*/ 1 w 49"/>
                  <a:gd name="T23" fmla="*/ 270 h 272"/>
                  <a:gd name="T24" fmla="*/ 5 w 49"/>
                  <a:gd name="T25" fmla="*/ 270 h 272"/>
                  <a:gd name="T26" fmla="*/ 11 w 49"/>
                  <a:gd name="T27" fmla="*/ 272 h 272"/>
                  <a:gd name="T28" fmla="*/ 15 w 49"/>
                  <a:gd name="T29" fmla="*/ 272 h 272"/>
                  <a:gd name="T30" fmla="*/ 19 w 49"/>
                  <a:gd name="T31" fmla="*/ 270 h 272"/>
                  <a:gd name="T32" fmla="*/ 17 w 49"/>
                  <a:gd name="T33" fmla="*/ 270 h 272"/>
                  <a:gd name="T34" fmla="*/ 15 w 49"/>
                  <a:gd name="T35" fmla="*/ 268 h 272"/>
                  <a:gd name="T36" fmla="*/ 13 w 49"/>
                  <a:gd name="T37" fmla="*/ 268 h 272"/>
                  <a:gd name="T38" fmla="*/ 11 w 49"/>
                  <a:gd name="T39" fmla="*/ 268 h 272"/>
                  <a:gd name="T40" fmla="*/ 5 w 49"/>
                  <a:gd name="T41" fmla="*/ 266 h 272"/>
                  <a:gd name="T42" fmla="*/ 0 w 49"/>
                  <a:gd name="T43" fmla="*/ 266 h 272"/>
                  <a:gd name="T44" fmla="*/ 0 w 49"/>
                  <a:gd name="T45" fmla="*/ 268 h 272"/>
                  <a:gd name="T46" fmla="*/ 1 w 49"/>
                  <a:gd name="T47" fmla="*/ 270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272"/>
                  <a:gd name="T74" fmla="*/ 49 w 49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1" name="Freeform 378">
                <a:extLst>
                  <a:ext uri="{FF2B5EF4-FFF2-40B4-BE49-F238E27FC236}">
                    <a16:creationId xmlns:a16="http://schemas.microsoft.com/office/drawing/2014/main" xmlns="" id="{63AA2312-0AFF-F676-93AA-E74C97979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>
                  <a:gd name="T0" fmla="*/ 47 w 51"/>
                  <a:gd name="T1" fmla="*/ 4 h 268"/>
                  <a:gd name="T2" fmla="*/ 37 w 51"/>
                  <a:gd name="T3" fmla="*/ 0 h 268"/>
                  <a:gd name="T4" fmla="*/ 28 w 51"/>
                  <a:gd name="T5" fmla="*/ 0 h 268"/>
                  <a:gd name="T6" fmla="*/ 26 w 51"/>
                  <a:gd name="T7" fmla="*/ 2 h 268"/>
                  <a:gd name="T8" fmla="*/ 24 w 51"/>
                  <a:gd name="T9" fmla="*/ 2 h 268"/>
                  <a:gd name="T10" fmla="*/ 37 w 51"/>
                  <a:gd name="T11" fmla="*/ 6 h 268"/>
                  <a:gd name="T12" fmla="*/ 51 w 51"/>
                  <a:gd name="T13" fmla="*/ 8 h 268"/>
                  <a:gd name="T14" fmla="*/ 49 w 51"/>
                  <a:gd name="T15" fmla="*/ 6 h 268"/>
                  <a:gd name="T16" fmla="*/ 47 w 51"/>
                  <a:gd name="T17" fmla="*/ 4 h 268"/>
                  <a:gd name="T18" fmla="*/ 0 w 51"/>
                  <a:gd name="T19" fmla="*/ 266 h 268"/>
                  <a:gd name="T20" fmla="*/ 5 w 51"/>
                  <a:gd name="T21" fmla="*/ 266 h 268"/>
                  <a:gd name="T22" fmla="*/ 11 w 51"/>
                  <a:gd name="T23" fmla="*/ 268 h 268"/>
                  <a:gd name="T24" fmla="*/ 15 w 51"/>
                  <a:gd name="T25" fmla="*/ 268 h 268"/>
                  <a:gd name="T26" fmla="*/ 17 w 51"/>
                  <a:gd name="T27" fmla="*/ 266 h 268"/>
                  <a:gd name="T28" fmla="*/ 15 w 51"/>
                  <a:gd name="T29" fmla="*/ 266 h 268"/>
                  <a:gd name="T30" fmla="*/ 15 w 51"/>
                  <a:gd name="T31" fmla="*/ 264 h 268"/>
                  <a:gd name="T32" fmla="*/ 13 w 51"/>
                  <a:gd name="T33" fmla="*/ 264 h 268"/>
                  <a:gd name="T34" fmla="*/ 11 w 51"/>
                  <a:gd name="T35" fmla="*/ 264 h 268"/>
                  <a:gd name="T36" fmla="*/ 5 w 51"/>
                  <a:gd name="T37" fmla="*/ 262 h 268"/>
                  <a:gd name="T38" fmla="*/ 0 w 51"/>
                  <a:gd name="T39" fmla="*/ 262 h 268"/>
                  <a:gd name="T40" fmla="*/ 0 w 51"/>
                  <a:gd name="T41" fmla="*/ 264 h 268"/>
                  <a:gd name="T42" fmla="*/ 0 w 51"/>
                  <a:gd name="T43" fmla="*/ 266 h 2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268"/>
                  <a:gd name="T68" fmla="*/ 51 w 51"/>
                  <a:gd name="T69" fmla="*/ 268 h 2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2" name="Freeform 379">
                <a:extLst>
                  <a:ext uri="{FF2B5EF4-FFF2-40B4-BE49-F238E27FC236}">
                    <a16:creationId xmlns:a16="http://schemas.microsoft.com/office/drawing/2014/main" xmlns="" id="{571F4B74-4239-0224-171B-1F474CD0FB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>
                  <a:gd name="T0" fmla="*/ 51 w 55"/>
                  <a:gd name="T1" fmla="*/ 4 h 264"/>
                  <a:gd name="T2" fmla="*/ 39 w 55"/>
                  <a:gd name="T3" fmla="*/ 0 h 264"/>
                  <a:gd name="T4" fmla="*/ 28 w 55"/>
                  <a:gd name="T5" fmla="*/ 0 h 264"/>
                  <a:gd name="T6" fmla="*/ 26 w 55"/>
                  <a:gd name="T7" fmla="*/ 0 h 264"/>
                  <a:gd name="T8" fmla="*/ 24 w 55"/>
                  <a:gd name="T9" fmla="*/ 2 h 264"/>
                  <a:gd name="T10" fmla="*/ 39 w 55"/>
                  <a:gd name="T11" fmla="*/ 6 h 264"/>
                  <a:gd name="T12" fmla="*/ 55 w 55"/>
                  <a:gd name="T13" fmla="*/ 10 h 264"/>
                  <a:gd name="T14" fmla="*/ 53 w 55"/>
                  <a:gd name="T15" fmla="*/ 6 h 264"/>
                  <a:gd name="T16" fmla="*/ 51 w 55"/>
                  <a:gd name="T17" fmla="*/ 4 h 264"/>
                  <a:gd name="T18" fmla="*/ 2 w 55"/>
                  <a:gd name="T19" fmla="*/ 262 h 264"/>
                  <a:gd name="T20" fmla="*/ 7 w 55"/>
                  <a:gd name="T21" fmla="*/ 262 h 264"/>
                  <a:gd name="T22" fmla="*/ 13 w 55"/>
                  <a:gd name="T23" fmla="*/ 264 h 264"/>
                  <a:gd name="T24" fmla="*/ 15 w 55"/>
                  <a:gd name="T25" fmla="*/ 264 h 264"/>
                  <a:gd name="T26" fmla="*/ 17 w 55"/>
                  <a:gd name="T27" fmla="*/ 264 h 264"/>
                  <a:gd name="T28" fmla="*/ 17 w 55"/>
                  <a:gd name="T29" fmla="*/ 262 h 264"/>
                  <a:gd name="T30" fmla="*/ 15 w 55"/>
                  <a:gd name="T31" fmla="*/ 260 h 264"/>
                  <a:gd name="T32" fmla="*/ 15 w 55"/>
                  <a:gd name="T33" fmla="*/ 260 h 264"/>
                  <a:gd name="T34" fmla="*/ 13 w 55"/>
                  <a:gd name="T35" fmla="*/ 260 h 264"/>
                  <a:gd name="T36" fmla="*/ 7 w 55"/>
                  <a:gd name="T37" fmla="*/ 258 h 264"/>
                  <a:gd name="T38" fmla="*/ 0 w 55"/>
                  <a:gd name="T39" fmla="*/ 258 h 264"/>
                  <a:gd name="T40" fmla="*/ 2 w 55"/>
                  <a:gd name="T41" fmla="*/ 260 h 264"/>
                  <a:gd name="T42" fmla="*/ 2 w 55"/>
                  <a:gd name="T43" fmla="*/ 262 h 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264"/>
                  <a:gd name="T68" fmla="*/ 55 w 55"/>
                  <a:gd name="T69" fmla="*/ 264 h 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3" name="Freeform 380">
                <a:extLst>
                  <a:ext uri="{FF2B5EF4-FFF2-40B4-BE49-F238E27FC236}">
                    <a16:creationId xmlns:a16="http://schemas.microsoft.com/office/drawing/2014/main" xmlns="" id="{7FE314D9-91D6-7DA4-13E9-3A7E0E2247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>
                  <a:gd name="T0" fmla="*/ 53 w 57"/>
                  <a:gd name="T1" fmla="*/ 6 h 262"/>
                  <a:gd name="T2" fmla="*/ 39 w 57"/>
                  <a:gd name="T3" fmla="*/ 4 h 262"/>
                  <a:gd name="T4" fmla="*/ 26 w 57"/>
                  <a:gd name="T5" fmla="*/ 0 h 262"/>
                  <a:gd name="T6" fmla="*/ 24 w 57"/>
                  <a:gd name="T7" fmla="*/ 2 h 262"/>
                  <a:gd name="T8" fmla="*/ 22 w 57"/>
                  <a:gd name="T9" fmla="*/ 4 h 262"/>
                  <a:gd name="T10" fmla="*/ 39 w 57"/>
                  <a:gd name="T11" fmla="*/ 8 h 262"/>
                  <a:gd name="T12" fmla="*/ 57 w 57"/>
                  <a:gd name="T13" fmla="*/ 12 h 262"/>
                  <a:gd name="T14" fmla="*/ 55 w 57"/>
                  <a:gd name="T15" fmla="*/ 10 h 262"/>
                  <a:gd name="T16" fmla="*/ 53 w 57"/>
                  <a:gd name="T17" fmla="*/ 6 h 262"/>
                  <a:gd name="T18" fmla="*/ 2 w 57"/>
                  <a:gd name="T19" fmla="*/ 260 h 262"/>
                  <a:gd name="T20" fmla="*/ 7 w 57"/>
                  <a:gd name="T21" fmla="*/ 260 h 262"/>
                  <a:gd name="T22" fmla="*/ 13 w 57"/>
                  <a:gd name="T23" fmla="*/ 262 h 262"/>
                  <a:gd name="T24" fmla="*/ 15 w 57"/>
                  <a:gd name="T25" fmla="*/ 262 h 262"/>
                  <a:gd name="T26" fmla="*/ 17 w 57"/>
                  <a:gd name="T27" fmla="*/ 262 h 262"/>
                  <a:gd name="T28" fmla="*/ 17 w 57"/>
                  <a:gd name="T29" fmla="*/ 260 h 262"/>
                  <a:gd name="T30" fmla="*/ 15 w 57"/>
                  <a:gd name="T31" fmla="*/ 258 h 262"/>
                  <a:gd name="T32" fmla="*/ 15 w 57"/>
                  <a:gd name="T33" fmla="*/ 258 h 262"/>
                  <a:gd name="T34" fmla="*/ 15 w 57"/>
                  <a:gd name="T35" fmla="*/ 258 h 262"/>
                  <a:gd name="T36" fmla="*/ 15 w 57"/>
                  <a:gd name="T37" fmla="*/ 258 h 262"/>
                  <a:gd name="T38" fmla="*/ 13 w 57"/>
                  <a:gd name="T39" fmla="*/ 258 h 262"/>
                  <a:gd name="T40" fmla="*/ 7 w 57"/>
                  <a:gd name="T41" fmla="*/ 256 h 262"/>
                  <a:gd name="T42" fmla="*/ 0 w 57"/>
                  <a:gd name="T43" fmla="*/ 256 h 262"/>
                  <a:gd name="T44" fmla="*/ 0 w 57"/>
                  <a:gd name="T45" fmla="*/ 258 h 262"/>
                  <a:gd name="T46" fmla="*/ 2 w 57"/>
                  <a:gd name="T47" fmla="*/ 260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262"/>
                  <a:gd name="T74" fmla="*/ 57 w 57"/>
                  <a:gd name="T75" fmla="*/ 262 h 2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Freeform 381">
                <a:extLst>
                  <a:ext uri="{FF2B5EF4-FFF2-40B4-BE49-F238E27FC236}">
                    <a16:creationId xmlns:a16="http://schemas.microsoft.com/office/drawing/2014/main" xmlns="" id="{6354A53F-2D73-D545-6AAD-75493A0A2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>
                  <a:gd name="T0" fmla="*/ 55 w 58"/>
                  <a:gd name="T1" fmla="*/ 8 h 258"/>
                  <a:gd name="T2" fmla="*/ 39 w 58"/>
                  <a:gd name="T3" fmla="*/ 4 h 258"/>
                  <a:gd name="T4" fmla="*/ 24 w 58"/>
                  <a:gd name="T5" fmla="*/ 0 h 258"/>
                  <a:gd name="T6" fmla="*/ 22 w 58"/>
                  <a:gd name="T7" fmla="*/ 2 h 258"/>
                  <a:gd name="T8" fmla="*/ 21 w 58"/>
                  <a:gd name="T9" fmla="*/ 4 h 258"/>
                  <a:gd name="T10" fmla="*/ 41 w 58"/>
                  <a:gd name="T11" fmla="*/ 8 h 258"/>
                  <a:gd name="T12" fmla="*/ 58 w 58"/>
                  <a:gd name="T13" fmla="*/ 13 h 258"/>
                  <a:gd name="T14" fmla="*/ 57 w 58"/>
                  <a:gd name="T15" fmla="*/ 10 h 258"/>
                  <a:gd name="T16" fmla="*/ 55 w 58"/>
                  <a:gd name="T17" fmla="*/ 8 h 258"/>
                  <a:gd name="T18" fmla="*/ 0 w 58"/>
                  <a:gd name="T19" fmla="*/ 256 h 258"/>
                  <a:gd name="T20" fmla="*/ 7 w 58"/>
                  <a:gd name="T21" fmla="*/ 256 h 258"/>
                  <a:gd name="T22" fmla="*/ 13 w 58"/>
                  <a:gd name="T23" fmla="*/ 258 h 258"/>
                  <a:gd name="T24" fmla="*/ 15 w 58"/>
                  <a:gd name="T25" fmla="*/ 258 h 258"/>
                  <a:gd name="T26" fmla="*/ 15 w 58"/>
                  <a:gd name="T27" fmla="*/ 258 h 258"/>
                  <a:gd name="T28" fmla="*/ 15 w 58"/>
                  <a:gd name="T29" fmla="*/ 256 h 258"/>
                  <a:gd name="T30" fmla="*/ 15 w 58"/>
                  <a:gd name="T31" fmla="*/ 256 h 258"/>
                  <a:gd name="T32" fmla="*/ 15 w 58"/>
                  <a:gd name="T33" fmla="*/ 254 h 258"/>
                  <a:gd name="T34" fmla="*/ 15 w 58"/>
                  <a:gd name="T35" fmla="*/ 254 h 258"/>
                  <a:gd name="T36" fmla="*/ 13 w 58"/>
                  <a:gd name="T37" fmla="*/ 254 h 258"/>
                  <a:gd name="T38" fmla="*/ 13 w 58"/>
                  <a:gd name="T39" fmla="*/ 254 h 258"/>
                  <a:gd name="T40" fmla="*/ 5 w 58"/>
                  <a:gd name="T41" fmla="*/ 252 h 258"/>
                  <a:gd name="T42" fmla="*/ 0 w 58"/>
                  <a:gd name="T43" fmla="*/ 252 h 258"/>
                  <a:gd name="T44" fmla="*/ 0 w 58"/>
                  <a:gd name="T45" fmla="*/ 254 h 258"/>
                  <a:gd name="T46" fmla="*/ 0 w 58"/>
                  <a:gd name="T47" fmla="*/ 256 h 2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258"/>
                  <a:gd name="T74" fmla="*/ 58 w 58"/>
                  <a:gd name="T75" fmla="*/ 258 h 2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5" name="Freeform 382">
                <a:extLst>
                  <a:ext uri="{FF2B5EF4-FFF2-40B4-BE49-F238E27FC236}">
                    <a16:creationId xmlns:a16="http://schemas.microsoft.com/office/drawing/2014/main" xmlns="" id="{D45647F1-9458-A07A-A37C-6A68428488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>
                  <a:gd name="T0" fmla="*/ 57 w 62"/>
                  <a:gd name="T1" fmla="*/ 8 h 254"/>
                  <a:gd name="T2" fmla="*/ 39 w 62"/>
                  <a:gd name="T3" fmla="*/ 4 h 254"/>
                  <a:gd name="T4" fmla="*/ 22 w 62"/>
                  <a:gd name="T5" fmla="*/ 0 h 254"/>
                  <a:gd name="T6" fmla="*/ 21 w 62"/>
                  <a:gd name="T7" fmla="*/ 2 h 254"/>
                  <a:gd name="T8" fmla="*/ 21 w 62"/>
                  <a:gd name="T9" fmla="*/ 4 h 254"/>
                  <a:gd name="T10" fmla="*/ 30 w 62"/>
                  <a:gd name="T11" fmla="*/ 6 h 254"/>
                  <a:gd name="T12" fmla="*/ 41 w 62"/>
                  <a:gd name="T13" fmla="*/ 8 h 254"/>
                  <a:gd name="T14" fmla="*/ 53 w 62"/>
                  <a:gd name="T15" fmla="*/ 10 h 254"/>
                  <a:gd name="T16" fmla="*/ 62 w 62"/>
                  <a:gd name="T17" fmla="*/ 13 h 254"/>
                  <a:gd name="T18" fmla="*/ 58 w 62"/>
                  <a:gd name="T19" fmla="*/ 11 h 254"/>
                  <a:gd name="T20" fmla="*/ 57 w 62"/>
                  <a:gd name="T21" fmla="*/ 8 h 254"/>
                  <a:gd name="T22" fmla="*/ 0 w 62"/>
                  <a:gd name="T23" fmla="*/ 252 h 254"/>
                  <a:gd name="T24" fmla="*/ 7 w 62"/>
                  <a:gd name="T25" fmla="*/ 252 h 254"/>
                  <a:gd name="T26" fmla="*/ 13 w 62"/>
                  <a:gd name="T27" fmla="*/ 254 h 254"/>
                  <a:gd name="T28" fmla="*/ 15 w 62"/>
                  <a:gd name="T29" fmla="*/ 254 h 254"/>
                  <a:gd name="T30" fmla="*/ 15 w 62"/>
                  <a:gd name="T31" fmla="*/ 254 h 254"/>
                  <a:gd name="T32" fmla="*/ 15 w 62"/>
                  <a:gd name="T33" fmla="*/ 252 h 254"/>
                  <a:gd name="T34" fmla="*/ 13 w 62"/>
                  <a:gd name="T35" fmla="*/ 250 h 254"/>
                  <a:gd name="T36" fmla="*/ 13 w 62"/>
                  <a:gd name="T37" fmla="*/ 250 h 254"/>
                  <a:gd name="T38" fmla="*/ 13 w 62"/>
                  <a:gd name="T39" fmla="*/ 250 h 254"/>
                  <a:gd name="T40" fmla="*/ 5 w 62"/>
                  <a:gd name="T41" fmla="*/ 248 h 254"/>
                  <a:gd name="T42" fmla="*/ 0 w 62"/>
                  <a:gd name="T43" fmla="*/ 248 h 254"/>
                  <a:gd name="T44" fmla="*/ 0 w 62"/>
                  <a:gd name="T45" fmla="*/ 250 h 254"/>
                  <a:gd name="T46" fmla="*/ 0 w 62"/>
                  <a:gd name="T47" fmla="*/ 252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54"/>
                  <a:gd name="T74" fmla="*/ 62 w 62"/>
                  <a:gd name="T75" fmla="*/ 254 h 2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6" name="Freeform 383">
                <a:extLst>
                  <a:ext uri="{FF2B5EF4-FFF2-40B4-BE49-F238E27FC236}">
                    <a16:creationId xmlns:a16="http://schemas.microsoft.com/office/drawing/2014/main" xmlns="" id="{BB3651DD-9FE2-72BB-0642-992C353075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>
                  <a:gd name="T0" fmla="*/ 60 w 66"/>
                  <a:gd name="T1" fmla="*/ 9 h 250"/>
                  <a:gd name="T2" fmla="*/ 43 w 66"/>
                  <a:gd name="T3" fmla="*/ 4 h 250"/>
                  <a:gd name="T4" fmla="*/ 23 w 66"/>
                  <a:gd name="T5" fmla="*/ 0 h 250"/>
                  <a:gd name="T6" fmla="*/ 23 w 66"/>
                  <a:gd name="T7" fmla="*/ 2 h 250"/>
                  <a:gd name="T8" fmla="*/ 21 w 66"/>
                  <a:gd name="T9" fmla="*/ 4 h 250"/>
                  <a:gd name="T10" fmla="*/ 32 w 66"/>
                  <a:gd name="T11" fmla="*/ 6 h 250"/>
                  <a:gd name="T12" fmla="*/ 45 w 66"/>
                  <a:gd name="T13" fmla="*/ 8 h 250"/>
                  <a:gd name="T14" fmla="*/ 57 w 66"/>
                  <a:gd name="T15" fmla="*/ 11 h 250"/>
                  <a:gd name="T16" fmla="*/ 66 w 66"/>
                  <a:gd name="T17" fmla="*/ 15 h 250"/>
                  <a:gd name="T18" fmla="*/ 64 w 66"/>
                  <a:gd name="T19" fmla="*/ 11 h 250"/>
                  <a:gd name="T20" fmla="*/ 60 w 66"/>
                  <a:gd name="T21" fmla="*/ 9 h 250"/>
                  <a:gd name="T22" fmla="*/ 2 w 66"/>
                  <a:gd name="T23" fmla="*/ 248 h 250"/>
                  <a:gd name="T24" fmla="*/ 7 w 66"/>
                  <a:gd name="T25" fmla="*/ 248 h 250"/>
                  <a:gd name="T26" fmla="*/ 15 w 66"/>
                  <a:gd name="T27" fmla="*/ 250 h 250"/>
                  <a:gd name="T28" fmla="*/ 15 w 66"/>
                  <a:gd name="T29" fmla="*/ 250 h 250"/>
                  <a:gd name="T30" fmla="*/ 17 w 66"/>
                  <a:gd name="T31" fmla="*/ 250 h 250"/>
                  <a:gd name="T32" fmla="*/ 15 w 66"/>
                  <a:gd name="T33" fmla="*/ 248 h 250"/>
                  <a:gd name="T34" fmla="*/ 15 w 66"/>
                  <a:gd name="T35" fmla="*/ 246 h 250"/>
                  <a:gd name="T36" fmla="*/ 15 w 66"/>
                  <a:gd name="T37" fmla="*/ 246 h 250"/>
                  <a:gd name="T38" fmla="*/ 15 w 66"/>
                  <a:gd name="T39" fmla="*/ 246 h 250"/>
                  <a:gd name="T40" fmla="*/ 7 w 66"/>
                  <a:gd name="T41" fmla="*/ 245 h 250"/>
                  <a:gd name="T42" fmla="*/ 0 w 66"/>
                  <a:gd name="T43" fmla="*/ 245 h 250"/>
                  <a:gd name="T44" fmla="*/ 2 w 66"/>
                  <a:gd name="T45" fmla="*/ 246 h 250"/>
                  <a:gd name="T46" fmla="*/ 2 w 66"/>
                  <a:gd name="T47" fmla="*/ 248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250"/>
                  <a:gd name="T74" fmla="*/ 66 w 66"/>
                  <a:gd name="T75" fmla="*/ 250 h 2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7" name="Freeform 384">
                <a:extLst>
                  <a:ext uri="{FF2B5EF4-FFF2-40B4-BE49-F238E27FC236}">
                    <a16:creationId xmlns:a16="http://schemas.microsoft.com/office/drawing/2014/main" xmlns="" id="{4F1F323F-164B-A320-1F76-D5F18800E7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>
                  <a:gd name="T0" fmla="*/ 64 w 70"/>
                  <a:gd name="T1" fmla="*/ 9 h 246"/>
                  <a:gd name="T2" fmla="*/ 55 w 70"/>
                  <a:gd name="T3" fmla="*/ 6 h 246"/>
                  <a:gd name="T4" fmla="*/ 43 w 70"/>
                  <a:gd name="T5" fmla="*/ 4 h 246"/>
                  <a:gd name="T6" fmla="*/ 32 w 70"/>
                  <a:gd name="T7" fmla="*/ 2 h 246"/>
                  <a:gd name="T8" fmla="*/ 23 w 70"/>
                  <a:gd name="T9" fmla="*/ 0 h 246"/>
                  <a:gd name="T10" fmla="*/ 21 w 70"/>
                  <a:gd name="T11" fmla="*/ 2 h 246"/>
                  <a:gd name="T12" fmla="*/ 19 w 70"/>
                  <a:gd name="T13" fmla="*/ 4 h 246"/>
                  <a:gd name="T14" fmla="*/ 19 w 70"/>
                  <a:gd name="T15" fmla="*/ 4 h 246"/>
                  <a:gd name="T16" fmla="*/ 19 w 70"/>
                  <a:gd name="T17" fmla="*/ 4 h 246"/>
                  <a:gd name="T18" fmla="*/ 32 w 70"/>
                  <a:gd name="T19" fmla="*/ 6 h 246"/>
                  <a:gd name="T20" fmla="*/ 45 w 70"/>
                  <a:gd name="T21" fmla="*/ 7 h 246"/>
                  <a:gd name="T22" fmla="*/ 59 w 70"/>
                  <a:gd name="T23" fmla="*/ 11 h 246"/>
                  <a:gd name="T24" fmla="*/ 70 w 70"/>
                  <a:gd name="T25" fmla="*/ 17 h 246"/>
                  <a:gd name="T26" fmla="*/ 66 w 70"/>
                  <a:gd name="T27" fmla="*/ 13 h 246"/>
                  <a:gd name="T28" fmla="*/ 64 w 70"/>
                  <a:gd name="T29" fmla="*/ 9 h 246"/>
                  <a:gd name="T30" fmla="*/ 2 w 70"/>
                  <a:gd name="T31" fmla="*/ 244 h 246"/>
                  <a:gd name="T32" fmla="*/ 7 w 70"/>
                  <a:gd name="T33" fmla="*/ 244 h 246"/>
                  <a:gd name="T34" fmla="*/ 15 w 70"/>
                  <a:gd name="T35" fmla="*/ 246 h 246"/>
                  <a:gd name="T36" fmla="*/ 15 w 70"/>
                  <a:gd name="T37" fmla="*/ 246 h 246"/>
                  <a:gd name="T38" fmla="*/ 15 w 70"/>
                  <a:gd name="T39" fmla="*/ 246 h 246"/>
                  <a:gd name="T40" fmla="*/ 15 w 70"/>
                  <a:gd name="T41" fmla="*/ 244 h 246"/>
                  <a:gd name="T42" fmla="*/ 15 w 70"/>
                  <a:gd name="T43" fmla="*/ 243 h 246"/>
                  <a:gd name="T44" fmla="*/ 7 w 70"/>
                  <a:gd name="T45" fmla="*/ 241 h 246"/>
                  <a:gd name="T46" fmla="*/ 0 w 70"/>
                  <a:gd name="T47" fmla="*/ 241 h 246"/>
                  <a:gd name="T48" fmla="*/ 0 w 70"/>
                  <a:gd name="T49" fmla="*/ 243 h 246"/>
                  <a:gd name="T50" fmla="*/ 2 w 70"/>
                  <a:gd name="T51" fmla="*/ 244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46"/>
                  <a:gd name="T80" fmla="*/ 70 w 70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8" name="Freeform 385">
                <a:extLst>
                  <a:ext uri="{FF2B5EF4-FFF2-40B4-BE49-F238E27FC236}">
                    <a16:creationId xmlns:a16="http://schemas.microsoft.com/office/drawing/2014/main" xmlns="" id="{108FA5F5-04DE-5648-49FE-6BDF01C26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>
                  <a:gd name="T0" fmla="*/ 66 w 72"/>
                  <a:gd name="T1" fmla="*/ 11 h 242"/>
                  <a:gd name="T2" fmla="*/ 57 w 72"/>
                  <a:gd name="T3" fmla="*/ 7 h 242"/>
                  <a:gd name="T4" fmla="*/ 45 w 72"/>
                  <a:gd name="T5" fmla="*/ 4 h 242"/>
                  <a:gd name="T6" fmla="*/ 32 w 72"/>
                  <a:gd name="T7" fmla="*/ 2 h 242"/>
                  <a:gd name="T8" fmla="*/ 21 w 72"/>
                  <a:gd name="T9" fmla="*/ 0 h 242"/>
                  <a:gd name="T10" fmla="*/ 19 w 72"/>
                  <a:gd name="T11" fmla="*/ 0 h 242"/>
                  <a:gd name="T12" fmla="*/ 19 w 72"/>
                  <a:gd name="T13" fmla="*/ 2 h 242"/>
                  <a:gd name="T14" fmla="*/ 19 w 72"/>
                  <a:gd name="T15" fmla="*/ 2 h 242"/>
                  <a:gd name="T16" fmla="*/ 17 w 72"/>
                  <a:gd name="T17" fmla="*/ 4 h 242"/>
                  <a:gd name="T18" fmla="*/ 32 w 72"/>
                  <a:gd name="T19" fmla="*/ 5 h 242"/>
                  <a:gd name="T20" fmla="*/ 45 w 72"/>
                  <a:gd name="T21" fmla="*/ 7 h 242"/>
                  <a:gd name="T22" fmla="*/ 59 w 72"/>
                  <a:gd name="T23" fmla="*/ 13 h 242"/>
                  <a:gd name="T24" fmla="*/ 72 w 72"/>
                  <a:gd name="T25" fmla="*/ 19 h 242"/>
                  <a:gd name="T26" fmla="*/ 70 w 72"/>
                  <a:gd name="T27" fmla="*/ 15 h 242"/>
                  <a:gd name="T28" fmla="*/ 66 w 72"/>
                  <a:gd name="T29" fmla="*/ 11 h 242"/>
                  <a:gd name="T30" fmla="*/ 0 w 72"/>
                  <a:gd name="T31" fmla="*/ 241 h 242"/>
                  <a:gd name="T32" fmla="*/ 7 w 72"/>
                  <a:gd name="T33" fmla="*/ 241 h 242"/>
                  <a:gd name="T34" fmla="*/ 15 w 72"/>
                  <a:gd name="T35" fmla="*/ 242 h 242"/>
                  <a:gd name="T36" fmla="*/ 15 w 72"/>
                  <a:gd name="T37" fmla="*/ 242 h 242"/>
                  <a:gd name="T38" fmla="*/ 15 w 72"/>
                  <a:gd name="T39" fmla="*/ 242 h 242"/>
                  <a:gd name="T40" fmla="*/ 15 w 72"/>
                  <a:gd name="T41" fmla="*/ 241 h 242"/>
                  <a:gd name="T42" fmla="*/ 15 w 72"/>
                  <a:gd name="T43" fmla="*/ 239 h 242"/>
                  <a:gd name="T44" fmla="*/ 7 w 72"/>
                  <a:gd name="T45" fmla="*/ 237 h 242"/>
                  <a:gd name="T46" fmla="*/ 0 w 72"/>
                  <a:gd name="T47" fmla="*/ 237 h 242"/>
                  <a:gd name="T48" fmla="*/ 0 w 72"/>
                  <a:gd name="T49" fmla="*/ 239 h 242"/>
                  <a:gd name="T50" fmla="*/ 0 w 72"/>
                  <a:gd name="T51" fmla="*/ 241 h 2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42"/>
                  <a:gd name="T80" fmla="*/ 72 w 72"/>
                  <a:gd name="T81" fmla="*/ 242 h 2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9" name="Freeform 386">
                <a:extLst>
                  <a:ext uri="{FF2B5EF4-FFF2-40B4-BE49-F238E27FC236}">
                    <a16:creationId xmlns:a16="http://schemas.microsoft.com/office/drawing/2014/main" xmlns="" id="{7A5573C9-9D43-9DAB-EF5E-1D2BD98B8C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>
                  <a:gd name="T0" fmla="*/ 70 w 74"/>
                  <a:gd name="T1" fmla="*/ 13 h 239"/>
                  <a:gd name="T2" fmla="*/ 59 w 74"/>
                  <a:gd name="T3" fmla="*/ 7 h 239"/>
                  <a:gd name="T4" fmla="*/ 45 w 74"/>
                  <a:gd name="T5" fmla="*/ 3 h 239"/>
                  <a:gd name="T6" fmla="*/ 32 w 74"/>
                  <a:gd name="T7" fmla="*/ 2 h 239"/>
                  <a:gd name="T8" fmla="*/ 19 w 74"/>
                  <a:gd name="T9" fmla="*/ 0 h 239"/>
                  <a:gd name="T10" fmla="*/ 17 w 74"/>
                  <a:gd name="T11" fmla="*/ 2 h 239"/>
                  <a:gd name="T12" fmla="*/ 15 w 74"/>
                  <a:gd name="T13" fmla="*/ 3 h 239"/>
                  <a:gd name="T14" fmla="*/ 30 w 74"/>
                  <a:gd name="T15" fmla="*/ 5 h 239"/>
                  <a:gd name="T16" fmla="*/ 45 w 74"/>
                  <a:gd name="T17" fmla="*/ 7 h 239"/>
                  <a:gd name="T18" fmla="*/ 59 w 74"/>
                  <a:gd name="T19" fmla="*/ 13 h 239"/>
                  <a:gd name="T20" fmla="*/ 72 w 74"/>
                  <a:gd name="T21" fmla="*/ 19 h 239"/>
                  <a:gd name="T22" fmla="*/ 72 w 74"/>
                  <a:gd name="T23" fmla="*/ 19 h 239"/>
                  <a:gd name="T24" fmla="*/ 74 w 74"/>
                  <a:gd name="T25" fmla="*/ 19 h 239"/>
                  <a:gd name="T26" fmla="*/ 72 w 74"/>
                  <a:gd name="T27" fmla="*/ 15 h 239"/>
                  <a:gd name="T28" fmla="*/ 70 w 74"/>
                  <a:gd name="T29" fmla="*/ 13 h 239"/>
                  <a:gd name="T30" fmla="*/ 0 w 74"/>
                  <a:gd name="T31" fmla="*/ 237 h 239"/>
                  <a:gd name="T32" fmla="*/ 7 w 74"/>
                  <a:gd name="T33" fmla="*/ 237 h 239"/>
                  <a:gd name="T34" fmla="*/ 15 w 74"/>
                  <a:gd name="T35" fmla="*/ 239 h 239"/>
                  <a:gd name="T36" fmla="*/ 15 w 74"/>
                  <a:gd name="T37" fmla="*/ 237 h 239"/>
                  <a:gd name="T38" fmla="*/ 13 w 74"/>
                  <a:gd name="T39" fmla="*/ 235 h 239"/>
                  <a:gd name="T40" fmla="*/ 7 w 74"/>
                  <a:gd name="T41" fmla="*/ 233 h 239"/>
                  <a:gd name="T42" fmla="*/ 0 w 74"/>
                  <a:gd name="T43" fmla="*/ 233 h 239"/>
                  <a:gd name="T44" fmla="*/ 0 w 74"/>
                  <a:gd name="T45" fmla="*/ 235 h 239"/>
                  <a:gd name="T46" fmla="*/ 0 w 74"/>
                  <a:gd name="T47" fmla="*/ 237 h 2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9"/>
                  <a:gd name="T74" fmla="*/ 74 w 74"/>
                  <a:gd name="T75" fmla="*/ 239 h 2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0" name="Freeform 387">
                <a:extLst>
                  <a:ext uri="{FF2B5EF4-FFF2-40B4-BE49-F238E27FC236}">
                    <a16:creationId xmlns:a16="http://schemas.microsoft.com/office/drawing/2014/main" xmlns="" id="{44649C96-DE15-A247-3584-9BCDD9C0B7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>
                  <a:gd name="T0" fmla="*/ 72 w 74"/>
                  <a:gd name="T1" fmla="*/ 15 h 235"/>
                  <a:gd name="T2" fmla="*/ 59 w 74"/>
                  <a:gd name="T3" fmla="*/ 9 h 235"/>
                  <a:gd name="T4" fmla="*/ 45 w 74"/>
                  <a:gd name="T5" fmla="*/ 3 h 235"/>
                  <a:gd name="T6" fmla="*/ 32 w 74"/>
                  <a:gd name="T7" fmla="*/ 1 h 235"/>
                  <a:gd name="T8" fmla="*/ 17 w 74"/>
                  <a:gd name="T9" fmla="*/ 0 h 235"/>
                  <a:gd name="T10" fmla="*/ 15 w 74"/>
                  <a:gd name="T11" fmla="*/ 1 h 235"/>
                  <a:gd name="T12" fmla="*/ 13 w 74"/>
                  <a:gd name="T13" fmla="*/ 3 h 235"/>
                  <a:gd name="T14" fmla="*/ 15 w 74"/>
                  <a:gd name="T15" fmla="*/ 3 h 235"/>
                  <a:gd name="T16" fmla="*/ 15 w 74"/>
                  <a:gd name="T17" fmla="*/ 3 h 235"/>
                  <a:gd name="T18" fmla="*/ 30 w 74"/>
                  <a:gd name="T19" fmla="*/ 5 h 235"/>
                  <a:gd name="T20" fmla="*/ 43 w 74"/>
                  <a:gd name="T21" fmla="*/ 7 h 235"/>
                  <a:gd name="T22" fmla="*/ 57 w 74"/>
                  <a:gd name="T23" fmla="*/ 11 h 235"/>
                  <a:gd name="T24" fmla="*/ 70 w 74"/>
                  <a:gd name="T25" fmla="*/ 18 h 235"/>
                  <a:gd name="T26" fmla="*/ 72 w 74"/>
                  <a:gd name="T27" fmla="*/ 17 h 235"/>
                  <a:gd name="T28" fmla="*/ 74 w 74"/>
                  <a:gd name="T29" fmla="*/ 17 h 235"/>
                  <a:gd name="T30" fmla="*/ 72 w 74"/>
                  <a:gd name="T31" fmla="*/ 15 h 235"/>
                  <a:gd name="T32" fmla="*/ 72 w 74"/>
                  <a:gd name="T33" fmla="*/ 15 h 235"/>
                  <a:gd name="T34" fmla="*/ 0 w 74"/>
                  <a:gd name="T35" fmla="*/ 233 h 235"/>
                  <a:gd name="T36" fmla="*/ 7 w 74"/>
                  <a:gd name="T37" fmla="*/ 233 h 235"/>
                  <a:gd name="T38" fmla="*/ 15 w 74"/>
                  <a:gd name="T39" fmla="*/ 235 h 235"/>
                  <a:gd name="T40" fmla="*/ 13 w 74"/>
                  <a:gd name="T41" fmla="*/ 233 h 235"/>
                  <a:gd name="T42" fmla="*/ 13 w 74"/>
                  <a:gd name="T43" fmla="*/ 231 h 235"/>
                  <a:gd name="T44" fmla="*/ 5 w 74"/>
                  <a:gd name="T45" fmla="*/ 229 h 235"/>
                  <a:gd name="T46" fmla="*/ 0 w 74"/>
                  <a:gd name="T47" fmla="*/ 229 h 235"/>
                  <a:gd name="T48" fmla="*/ 0 w 74"/>
                  <a:gd name="T49" fmla="*/ 231 h 235"/>
                  <a:gd name="T50" fmla="*/ 0 w 74"/>
                  <a:gd name="T51" fmla="*/ 233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235"/>
                  <a:gd name="T80" fmla="*/ 74 w 74"/>
                  <a:gd name="T81" fmla="*/ 235 h 2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1" name="Freeform 388">
                <a:extLst>
                  <a:ext uri="{FF2B5EF4-FFF2-40B4-BE49-F238E27FC236}">
                    <a16:creationId xmlns:a16="http://schemas.microsoft.com/office/drawing/2014/main" xmlns="" id="{94B20D05-B27A-CA3F-6BA4-7496760386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>
                  <a:gd name="T0" fmla="*/ 74 w 74"/>
                  <a:gd name="T1" fmla="*/ 16 h 232"/>
                  <a:gd name="T2" fmla="*/ 61 w 74"/>
                  <a:gd name="T3" fmla="*/ 10 h 232"/>
                  <a:gd name="T4" fmla="*/ 47 w 74"/>
                  <a:gd name="T5" fmla="*/ 4 h 232"/>
                  <a:gd name="T6" fmla="*/ 32 w 74"/>
                  <a:gd name="T7" fmla="*/ 2 h 232"/>
                  <a:gd name="T8" fmla="*/ 17 w 74"/>
                  <a:gd name="T9" fmla="*/ 0 h 232"/>
                  <a:gd name="T10" fmla="*/ 15 w 74"/>
                  <a:gd name="T11" fmla="*/ 2 h 232"/>
                  <a:gd name="T12" fmla="*/ 13 w 74"/>
                  <a:gd name="T13" fmla="*/ 4 h 232"/>
                  <a:gd name="T14" fmla="*/ 15 w 74"/>
                  <a:gd name="T15" fmla="*/ 4 h 232"/>
                  <a:gd name="T16" fmla="*/ 17 w 74"/>
                  <a:gd name="T17" fmla="*/ 4 h 232"/>
                  <a:gd name="T18" fmla="*/ 32 w 74"/>
                  <a:gd name="T19" fmla="*/ 6 h 232"/>
                  <a:gd name="T20" fmla="*/ 45 w 74"/>
                  <a:gd name="T21" fmla="*/ 8 h 232"/>
                  <a:gd name="T22" fmla="*/ 59 w 74"/>
                  <a:gd name="T23" fmla="*/ 12 h 232"/>
                  <a:gd name="T24" fmla="*/ 70 w 74"/>
                  <a:gd name="T25" fmla="*/ 17 h 232"/>
                  <a:gd name="T26" fmla="*/ 72 w 74"/>
                  <a:gd name="T27" fmla="*/ 16 h 232"/>
                  <a:gd name="T28" fmla="*/ 74 w 74"/>
                  <a:gd name="T29" fmla="*/ 16 h 232"/>
                  <a:gd name="T30" fmla="*/ 2 w 74"/>
                  <a:gd name="T31" fmla="*/ 230 h 232"/>
                  <a:gd name="T32" fmla="*/ 9 w 74"/>
                  <a:gd name="T33" fmla="*/ 230 h 232"/>
                  <a:gd name="T34" fmla="*/ 15 w 74"/>
                  <a:gd name="T35" fmla="*/ 232 h 232"/>
                  <a:gd name="T36" fmla="*/ 15 w 74"/>
                  <a:gd name="T37" fmla="*/ 230 h 232"/>
                  <a:gd name="T38" fmla="*/ 15 w 74"/>
                  <a:gd name="T39" fmla="*/ 228 h 232"/>
                  <a:gd name="T40" fmla="*/ 7 w 74"/>
                  <a:gd name="T41" fmla="*/ 226 h 232"/>
                  <a:gd name="T42" fmla="*/ 0 w 74"/>
                  <a:gd name="T43" fmla="*/ 226 h 232"/>
                  <a:gd name="T44" fmla="*/ 2 w 74"/>
                  <a:gd name="T45" fmla="*/ 228 h 232"/>
                  <a:gd name="T46" fmla="*/ 2 w 74"/>
                  <a:gd name="T47" fmla="*/ 230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2"/>
                  <a:gd name="T74" fmla="*/ 74 w 74"/>
                  <a:gd name="T75" fmla="*/ 232 h 2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2" name="Freeform 389">
                <a:extLst>
                  <a:ext uri="{FF2B5EF4-FFF2-40B4-BE49-F238E27FC236}">
                    <a16:creationId xmlns:a16="http://schemas.microsoft.com/office/drawing/2014/main" xmlns="" id="{251F0F7B-79E4-A386-6395-BD87CB11FD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>
                  <a:gd name="T0" fmla="*/ 72 w 72"/>
                  <a:gd name="T1" fmla="*/ 15 h 228"/>
                  <a:gd name="T2" fmla="*/ 59 w 72"/>
                  <a:gd name="T3" fmla="*/ 8 h 228"/>
                  <a:gd name="T4" fmla="*/ 45 w 72"/>
                  <a:gd name="T5" fmla="*/ 4 h 228"/>
                  <a:gd name="T6" fmla="*/ 32 w 72"/>
                  <a:gd name="T7" fmla="*/ 2 h 228"/>
                  <a:gd name="T8" fmla="*/ 17 w 72"/>
                  <a:gd name="T9" fmla="*/ 0 h 228"/>
                  <a:gd name="T10" fmla="*/ 17 w 72"/>
                  <a:gd name="T11" fmla="*/ 0 h 228"/>
                  <a:gd name="T12" fmla="*/ 15 w 72"/>
                  <a:gd name="T13" fmla="*/ 0 h 228"/>
                  <a:gd name="T14" fmla="*/ 13 w 72"/>
                  <a:gd name="T15" fmla="*/ 2 h 228"/>
                  <a:gd name="T16" fmla="*/ 13 w 72"/>
                  <a:gd name="T17" fmla="*/ 4 h 228"/>
                  <a:gd name="T18" fmla="*/ 15 w 72"/>
                  <a:gd name="T19" fmla="*/ 4 h 228"/>
                  <a:gd name="T20" fmla="*/ 17 w 72"/>
                  <a:gd name="T21" fmla="*/ 4 h 228"/>
                  <a:gd name="T22" fmla="*/ 30 w 72"/>
                  <a:gd name="T23" fmla="*/ 6 h 228"/>
                  <a:gd name="T24" fmla="*/ 45 w 72"/>
                  <a:gd name="T25" fmla="*/ 8 h 228"/>
                  <a:gd name="T26" fmla="*/ 57 w 72"/>
                  <a:gd name="T27" fmla="*/ 12 h 228"/>
                  <a:gd name="T28" fmla="*/ 70 w 72"/>
                  <a:gd name="T29" fmla="*/ 17 h 228"/>
                  <a:gd name="T30" fmla="*/ 70 w 72"/>
                  <a:gd name="T31" fmla="*/ 15 h 228"/>
                  <a:gd name="T32" fmla="*/ 72 w 72"/>
                  <a:gd name="T33" fmla="*/ 15 h 228"/>
                  <a:gd name="T34" fmla="*/ 2 w 72"/>
                  <a:gd name="T35" fmla="*/ 226 h 228"/>
                  <a:gd name="T36" fmla="*/ 7 w 72"/>
                  <a:gd name="T37" fmla="*/ 226 h 228"/>
                  <a:gd name="T38" fmla="*/ 15 w 72"/>
                  <a:gd name="T39" fmla="*/ 228 h 228"/>
                  <a:gd name="T40" fmla="*/ 15 w 72"/>
                  <a:gd name="T41" fmla="*/ 226 h 228"/>
                  <a:gd name="T42" fmla="*/ 15 w 72"/>
                  <a:gd name="T43" fmla="*/ 224 h 228"/>
                  <a:gd name="T44" fmla="*/ 7 w 72"/>
                  <a:gd name="T45" fmla="*/ 222 h 228"/>
                  <a:gd name="T46" fmla="*/ 0 w 72"/>
                  <a:gd name="T47" fmla="*/ 222 h 228"/>
                  <a:gd name="T48" fmla="*/ 0 w 72"/>
                  <a:gd name="T49" fmla="*/ 224 h 228"/>
                  <a:gd name="T50" fmla="*/ 2 w 72"/>
                  <a:gd name="T51" fmla="*/ 226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28"/>
                  <a:gd name="T80" fmla="*/ 72 w 72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3" name="Freeform 390">
                <a:extLst>
                  <a:ext uri="{FF2B5EF4-FFF2-40B4-BE49-F238E27FC236}">
                    <a16:creationId xmlns:a16="http://schemas.microsoft.com/office/drawing/2014/main" xmlns="" id="{75A823C2-3077-92C8-FA22-4D6CE166F1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>
                  <a:gd name="T0" fmla="*/ 70 w 70"/>
                  <a:gd name="T1" fmla="*/ 13 h 224"/>
                  <a:gd name="T2" fmla="*/ 59 w 70"/>
                  <a:gd name="T3" fmla="*/ 8 h 224"/>
                  <a:gd name="T4" fmla="*/ 45 w 70"/>
                  <a:gd name="T5" fmla="*/ 4 h 224"/>
                  <a:gd name="T6" fmla="*/ 32 w 70"/>
                  <a:gd name="T7" fmla="*/ 2 h 224"/>
                  <a:gd name="T8" fmla="*/ 17 w 70"/>
                  <a:gd name="T9" fmla="*/ 0 h 224"/>
                  <a:gd name="T10" fmla="*/ 15 w 70"/>
                  <a:gd name="T11" fmla="*/ 0 h 224"/>
                  <a:gd name="T12" fmla="*/ 13 w 70"/>
                  <a:gd name="T13" fmla="*/ 0 h 224"/>
                  <a:gd name="T14" fmla="*/ 13 w 70"/>
                  <a:gd name="T15" fmla="*/ 2 h 224"/>
                  <a:gd name="T16" fmla="*/ 11 w 70"/>
                  <a:gd name="T17" fmla="*/ 4 h 224"/>
                  <a:gd name="T18" fmla="*/ 13 w 70"/>
                  <a:gd name="T19" fmla="*/ 4 h 224"/>
                  <a:gd name="T20" fmla="*/ 17 w 70"/>
                  <a:gd name="T21" fmla="*/ 4 h 224"/>
                  <a:gd name="T22" fmla="*/ 30 w 70"/>
                  <a:gd name="T23" fmla="*/ 4 h 224"/>
                  <a:gd name="T24" fmla="*/ 43 w 70"/>
                  <a:gd name="T25" fmla="*/ 8 h 224"/>
                  <a:gd name="T26" fmla="*/ 57 w 70"/>
                  <a:gd name="T27" fmla="*/ 12 h 224"/>
                  <a:gd name="T28" fmla="*/ 68 w 70"/>
                  <a:gd name="T29" fmla="*/ 17 h 224"/>
                  <a:gd name="T30" fmla="*/ 70 w 70"/>
                  <a:gd name="T31" fmla="*/ 15 h 224"/>
                  <a:gd name="T32" fmla="*/ 70 w 70"/>
                  <a:gd name="T33" fmla="*/ 13 h 224"/>
                  <a:gd name="T34" fmla="*/ 0 w 70"/>
                  <a:gd name="T35" fmla="*/ 222 h 224"/>
                  <a:gd name="T36" fmla="*/ 7 w 70"/>
                  <a:gd name="T37" fmla="*/ 222 h 224"/>
                  <a:gd name="T38" fmla="*/ 15 w 70"/>
                  <a:gd name="T39" fmla="*/ 224 h 224"/>
                  <a:gd name="T40" fmla="*/ 15 w 70"/>
                  <a:gd name="T41" fmla="*/ 222 h 224"/>
                  <a:gd name="T42" fmla="*/ 15 w 70"/>
                  <a:gd name="T43" fmla="*/ 220 h 224"/>
                  <a:gd name="T44" fmla="*/ 7 w 70"/>
                  <a:gd name="T45" fmla="*/ 218 h 224"/>
                  <a:gd name="T46" fmla="*/ 0 w 70"/>
                  <a:gd name="T47" fmla="*/ 218 h 224"/>
                  <a:gd name="T48" fmla="*/ 0 w 70"/>
                  <a:gd name="T49" fmla="*/ 220 h 224"/>
                  <a:gd name="T50" fmla="*/ 0 w 70"/>
                  <a:gd name="T51" fmla="*/ 222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4"/>
                  <a:gd name="T80" fmla="*/ 70 w 70"/>
                  <a:gd name="T81" fmla="*/ 224 h 2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4" name="Freeform 391">
                <a:extLst>
                  <a:ext uri="{FF2B5EF4-FFF2-40B4-BE49-F238E27FC236}">
                    <a16:creationId xmlns:a16="http://schemas.microsoft.com/office/drawing/2014/main" xmlns="" id="{B1EB306D-5E6E-9B9D-72CA-A420EB2C04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>
                  <a:gd name="T0" fmla="*/ 70 w 70"/>
                  <a:gd name="T1" fmla="*/ 13 h 220"/>
                  <a:gd name="T2" fmla="*/ 57 w 70"/>
                  <a:gd name="T3" fmla="*/ 8 h 220"/>
                  <a:gd name="T4" fmla="*/ 45 w 70"/>
                  <a:gd name="T5" fmla="*/ 4 h 220"/>
                  <a:gd name="T6" fmla="*/ 30 w 70"/>
                  <a:gd name="T7" fmla="*/ 2 h 220"/>
                  <a:gd name="T8" fmla="*/ 17 w 70"/>
                  <a:gd name="T9" fmla="*/ 0 h 220"/>
                  <a:gd name="T10" fmla="*/ 15 w 70"/>
                  <a:gd name="T11" fmla="*/ 0 h 220"/>
                  <a:gd name="T12" fmla="*/ 13 w 70"/>
                  <a:gd name="T13" fmla="*/ 0 h 220"/>
                  <a:gd name="T14" fmla="*/ 11 w 70"/>
                  <a:gd name="T15" fmla="*/ 2 h 220"/>
                  <a:gd name="T16" fmla="*/ 9 w 70"/>
                  <a:gd name="T17" fmla="*/ 4 h 220"/>
                  <a:gd name="T18" fmla="*/ 13 w 70"/>
                  <a:gd name="T19" fmla="*/ 4 h 220"/>
                  <a:gd name="T20" fmla="*/ 17 w 70"/>
                  <a:gd name="T21" fmla="*/ 4 h 220"/>
                  <a:gd name="T22" fmla="*/ 30 w 70"/>
                  <a:gd name="T23" fmla="*/ 4 h 220"/>
                  <a:gd name="T24" fmla="*/ 43 w 70"/>
                  <a:gd name="T25" fmla="*/ 8 h 220"/>
                  <a:gd name="T26" fmla="*/ 55 w 70"/>
                  <a:gd name="T27" fmla="*/ 11 h 220"/>
                  <a:gd name="T28" fmla="*/ 66 w 70"/>
                  <a:gd name="T29" fmla="*/ 17 h 220"/>
                  <a:gd name="T30" fmla="*/ 68 w 70"/>
                  <a:gd name="T31" fmla="*/ 15 h 220"/>
                  <a:gd name="T32" fmla="*/ 70 w 70"/>
                  <a:gd name="T33" fmla="*/ 13 h 220"/>
                  <a:gd name="T34" fmla="*/ 0 w 70"/>
                  <a:gd name="T35" fmla="*/ 218 h 220"/>
                  <a:gd name="T36" fmla="*/ 7 w 70"/>
                  <a:gd name="T37" fmla="*/ 218 h 220"/>
                  <a:gd name="T38" fmla="*/ 15 w 70"/>
                  <a:gd name="T39" fmla="*/ 220 h 220"/>
                  <a:gd name="T40" fmla="*/ 15 w 70"/>
                  <a:gd name="T41" fmla="*/ 218 h 220"/>
                  <a:gd name="T42" fmla="*/ 15 w 70"/>
                  <a:gd name="T43" fmla="*/ 216 h 220"/>
                  <a:gd name="T44" fmla="*/ 7 w 70"/>
                  <a:gd name="T45" fmla="*/ 214 h 220"/>
                  <a:gd name="T46" fmla="*/ 0 w 70"/>
                  <a:gd name="T47" fmla="*/ 214 h 220"/>
                  <a:gd name="T48" fmla="*/ 0 w 70"/>
                  <a:gd name="T49" fmla="*/ 216 h 220"/>
                  <a:gd name="T50" fmla="*/ 0 w 70"/>
                  <a:gd name="T51" fmla="*/ 218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0"/>
                  <a:gd name="T80" fmla="*/ 70 w 70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5" name="Freeform 392">
                <a:extLst>
                  <a:ext uri="{FF2B5EF4-FFF2-40B4-BE49-F238E27FC236}">
                    <a16:creationId xmlns:a16="http://schemas.microsoft.com/office/drawing/2014/main" xmlns="" id="{30100998-2838-A87F-F8DE-F42D1EF24A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>
                  <a:gd name="T0" fmla="*/ 68 w 68"/>
                  <a:gd name="T1" fmla="*/ 13 h 216"/>
                  <a:gd name="T2" fmla="*/ 57 w 68"/>
                  <a:gd name="T3" fmla="*/ 8 h 216"/>
                  <a:gd name="T4" fmla="*/ 43 w 68"/>
                  <a:gd name="T5" fmla="*/ 4 h 216"/>
                  <a:gd name="T6" fmla="*/ 30 w 68"/>
                  <a:gd name="T7" fmla="*/ 0 h 216"/>
                  <a:gd name="T8" fmla="*/ 17 w 68"/>
                  <a:gd name="T9" fmla="*/ 0 h 216"/>
                  <a:gd name="T10" fmla="*/ 13 w 68"/>
                  <a:gd name="T11" fmla="*/ 0 h 216"/>
                  <a:gd name="T12" fmla="*/ 11 w 68"/>
                  <a:gd name="T13" fmla="*/ 0 h 216"/>
                  <a:gd name="T14" fmla="*/ 9 w 68"/>
                  <a:gd name="T15" fmla="*/ 2 h 216"/>
                  <a:gd name="T16" fmla="*/ 7 w 68"/>
                  <a:gd name="T17" fmla="*/ 4 h 216"/>
                  <a:gd name="T18" fmla="*/ 13 w 68"/>
                  <a:gd name="T19" fmla="*/ 4 h 216"/>
                  <a:gd name="T20" fmla="*/ 17 w 68"/>
                  <a:gd name="T21" fmla="*/ 4 h 216"/>
                  <a:gd name="T22" fmla="*/ 30 w 68"/>
                  <a:gd name="T23" fmla="*/ 4 h 216"/>
                  <a:gd name="T24" fmla="*/ 42 w 68"/>
                  <a:gd name="T25" fmla="*/ 8 h 216"/>
                  <a:gd name="T26" fmla="*/ 55 w 68"/>
                  <a:gd name="T27" fmla="*/ 11 h 216"/>
                  <a:gd name="T28" fmla="*/ 66 w 68"/>
                  <a:gd name="T29" fmla="*/ 15 h 216"/>
                  <a:gd name="T30" fmla="*/ 66 w 68"/>
                  <a:gd name="T31" fmla="*/ 15 h 216"/>
                  <a:gd name="T32" fmla="*/ 68 w 68"/>
                  <a:gd name="T33" fmla="*/ 13 h 216"/>
                  <a:gd name="T34" fmla="*/ 0 w 68"/>
                  <a:gd name="T35" fmla="*/ 214 h 216"/>
                  <a:gd name="T36" fmla="*/ 7 w 68"/>
                  <a:gd name="T37" fmla="*/ 214 h 216"/>
                  <a:gd name="T38" fmla="*/ 15 w 68"/>
                  <a:gd name="T39" fmla="*/ 216 h 216"/>
                  <a:gd name="T40" fmla="*/ 15 w 68"/>
                  <a:gd name="T41" fmla="*/ 214 h 216"/>
                  <a:gd name="T42" fmla="*/ 15 w 68"/>
                  <a:gd name="T43" fmla="*/ 212 h 216"/>
                  <a:gd name="T44" fmla="*/ 7 w 68"/>
                  <a:gd name="T45" fmla="*/ 210 h 216"/>
                  <a:gd name="T46" fmla="*/ 0 w 68"/>
                  <a:gd name="T47" fmla="*/ 210 h 216"/>
                  <a:gd name="T48" fmla="*/ 0 w 68"/>
                  <a:gd name="T49" fmla="*/ 212 h 216"/>
                  <a:gd name="T50" fmla="*/ 0 w 68"/>
                  <a:gd name="T51" fmla="*/ 214 h 2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16"/>
                  <a:gd name="T80" fmla="*/ 68 w 68"/>
                  <a:gd name="T81" fmla="*/ 216 h 2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6" name="Freeform 393">
                <a:extLst>
                  <a:ext uri="{FF2B5EF4-FFF2-40B4-BE49-F238E27FC236}">
                    <a16:creationId xmlns:a16="http://schemas.microsoft.com/office/drawing/2014/main" xmlns="" id="{00F3BC4A-29A3-4F57-146E-D0B0F81CC1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>
                  <a:gd name="T0" fmla="*/ 68 w 68"/>
                  <a:gd name="T1" fmla="*/ 13 h 212"/>
                  <a:gd name="T2" fmla="*/ 57 w 68"/>
                  <a:gd name="T3" fmla="*/ 7 h 212"/>
                  <a:gd name="T4" fmla="*/ 45 w 68"/>
                  <a:gd name="T5" fmla="*/ 4 h 212"/>
                  <a:gd name="T6" fmla="*/ 32 w 68"/>
                  <a:gd name="T7" fmla="*/ 0 h 212"/>
                  <a:gd name="T8" fmla="*/ 19 w 68"/>
                  <a:gd name="T9" fmla="*/ 0 h 212"/>
                  <a:gd name="T10" fmla="*/ 15 w 68"/>
                  <a:gd name="T11" fmla="*/ 0 h 212"/>
                  <a:gd name="T12" fmla="*/ 11 w 68"/>
                  <a:gd name="T13" fmla="*/ 0 h 212"/>
                  <a:gd name="T14" fmla="*/ 9 w 68"/>
                  <a:gd name="T15" fmla="*/ 2 h 212"/>
                  <a:gd name="T16" fmla="*/ 8 w 68"/>
                  <a:gd name="T17" fmla="*/ 4 h 212"/>
                  <a:gd name="T18" fmla="*/ 13 w 68"/>
                  <a:gd name="T19" fmla="*/ 4 h 212"/>
                  <a:gd name="T20" fmla="*/ 19 w 68"/>
                  <a:gd name="T21" fmla="*/ 4 h 212"/>
                  <a:gd name="T22" fmla="*/ 32 w 68"/>
                  <a:gd name="T23" fmla="*/ 4 h 212"/>
                  <a:gd name="T24" fmla="*/ 44 w 68"/>
                  <a:gd name="T25" fmla="*/ 7 h 212"/>
                  <a:gd name="T26" fmla="*/ 55 w 68"/>
                  <a:gd name="T27" fmla="*/ 11 h 212"/>
                  <a:gd name="T28" fmla="*/ 66 w 68"/>
                  <a:gd name="T29" fmla="*/ 15 h 212"/>
                  <a:gd name="T30" fmla="*/ 68 w 68"/>
                  <a:gd name="T31" fmla="*/ 13 h 212"/>
                  <a:gd name="T32" fmla="*/ 68 w 68"/>
                  <a:gd name="T33" fmla="*/ 13 h 212"/>
                  <a:gd name="T34" fmla="*/ 2 w 68"/>
                  <a:gd name="T35" fmla="*/ 210 h 212"/>
                  <a:gd name="T36" fmla="*/ 9 w 68"/>
                  <a:gd name="T37" fmla="*/ 210 h 212"/>
                  <a:gd name="T38" fmla="*/ 17 w 68"/>
                  <a:gd name="T39" fmla="*/ 212 h 212"/>
                  <a:gd name="T40" fmla="*/ 17 w 68"/>
                  <a:gd name="T41" fmla="*/ 210 h 212"/>
                  <a:gd name="T42" fmla="*/ 17 w 68"/>
                  <a:gd name="T43" fmla="*/ 208 h 212"/>
                  <a:gd name="T44" fmla="*/ 17 w 68"/>
                  <a:gd name="T45" fmla="*/ 208 h 212"/>
                  <a:gd name="T46" fmla="*/ 17 w 68"/>
                  <a:gd name="T47" fmla="*/ 208 h 212"/>
                  <a:gd name="T48" fmla="*/ 8 w 68"/>
                  <a:gd name="T49" fmla="*/ 207 h 212"/>
                  <a:gd name="T50" fmla="*/ 0 w 68"/>
                  <a:gd name="T51" fmla="*/ 207 h 212"/>
                  <a:gd name="T52" fmla="*/ 2 w 68"/>
                  <a:gd name="T53" fmla="*/ 208 h 212"/>
                  <a:gd name="T54" fmla="*/ 2 w 68"/>
                  <a:gd name="T55" fmla="*/ 210 h 2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212"/>
                  <a:gd name="T86" fmla="*/ 68 w 68"/>
                  <a:gd name="T87" fmla="*/ 212 h 2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7" name="Freeform 394">
                <a:extLst>
                  <a:ext uri="{FF2B5EF4-FFF2-40B4-BE49-F238E27FC236}">
                    <a16:creationId xmlns:a16="http://schemas.microsoft.com/office/drawing/2014/main" xmlns="" id="{51B2F27B-6754-532C-AA02-77B5DDAB78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>
                  <a:gd name="T0" fmla="*/ 68 w 68"/>
                  <a:gd name="T1" fmla="*/ 11 h 208"/>
                  <a:gd name="T2" fmla="*/ 57 w 68"/>
                  <a:gd name="T3" fmla="*/ 7 h 208"/>
                  <a:gd name="T4" fmla="*/ 44 w 68"/>
                  <a:gd name="T5" fmla="*/ 4 h 208"/>
                  <a:gd name="T6" fmla="*/ 32 w 68"/>
                  <a:gd name="T7" fmla="*/ 0 h 208"/>
                  <a:gd name="T8" fmla="*/ 19 w 68"/>
                  <a:gd name="T9" fmla="*/ 0 h 208"/>
                  <a:gd name="T10" fmla="*/ 15 w 68"/>
                  <a:gd name="T11" fmla="*/ 0 h 208"/>
                  <a:gd name="T12" fmla="*/ 9 w 68"/>
                  <a:gd name="T13" fmla="*/ 0 h 208"/>
                  <a:gd name="T14" fmla="*/ 8 w 68"/>
                  <a:gd name="T15" fmla="*/ 2 h 208"/>
                  <a:gd name="T16" fmla="*/ 6 w 68"/>
                  <a:gd name="T17" fmla="*/ 4 h 208"/>
                  <a:gd name="T18" fmla="*/ 13 w 68"/>
                  <a:gd name="T19" fmla="*/ 4 h 208"/>
                  <a:gd name="T20" fmla="*/ 19 w 68"/>
                  <a:gd name="T21" fmla="*/ 4 h 208"/>
                  <a:gd name="T22" fmla="*/ 30 w 68"/>
                  <a:gd name="T23" fmla="*/ 4 h 208"/>
                  <a:gd name="T24" fmla="*/ 44 w 68"/>
                  <a:gd name="T25" fmla="*/ 7 h 208"/>
                  <a:gd name="T26" fmla="*/ 55 w 68"/>
                  <a:gd name="T27" fmla="*/ 9 h 208"/>
                  <a:gd name="T28" fmla="*/ 64 w 68"/>
                  <a:gd name="T29" fmla="*/ 15 h 208"/>
                  <a:gd name="T30" fmla="*/ 64 w 68"/>
                  <a:gd name="T31" fmla="*/ 15 h 208"/>
                  <a:gd name="T32" fmla="*/ 66 w 68"/>
                  <a:gd name="T33" fmla="*/ 13 h 208"/>
                  <a:gd name="T34" fmla="*/ 66 w 68"/>
                  <a:gd name="T35" fmla="*/ 13 h 208"/>
                  <a:gd name="T36" fmla="*/ 68 w 68"/>
                  <a:gd name="T37" fmla="*/ 11 h 208"/>
                  <a:gd name="T38" fmla="*/ 2 w 68"/>
                  <a:gd name="T39" fmla="*/ 206 h 208"/>
                  <a:gd name="T40" fmla="*/ 9 w 68"/>
                  <a:gd name="T41" fmla="*/ 206 h 208"/>
                  <a:gd name="T42" fmla="*/ 17 w 68"/>
                  <a:gd name="T43" fmla="*/ 208 h 208"/>
                  <a:gd name="T44" fmla="*/ 17 w 68"/>
                  <a:gd name="T45" fmla="*/ 206 h 208"/>
                  <a:gd name="T46" fmla="*/ 17 w 68"/>
                  <a:gd name="T47" fmla="*/ 206 h 208"/>
                  <a:gd name="T48" fmla="*/ 15 w 68"/>
                  <a:gd name="T49" fmla="*/ 205 h 208"/>
                  <a:gd name="T50" fmla="*/ 15 w 68"/>
                  <a:gd name="T51" fmla="*/ 205 h 208"/>
                  <a:gd name="T52" fmla="*/ 8 w 68"/>
                  <a:gd name="T53" fmla="*/ 203 h 208"/>
                  <a:gd name="T54" fmla="*/ 0 w 68"/>
                  <a:gd name="T55" fmla="*/ 203 h 208"/>
                  <a:gd name="T56" fmla="*/ 0 w 68"/>
                  <a:gd name="T57" fmla="*/ 205 h 208"/>
                  <a:gd name="T58" fmla="*/ 2 w 68"/>
                  <a:gd name="T59" fmla="*/ 206 h 2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"/>
                  <a:gd name="T91" fmla="*/ 0 h 208"/>
                  <a:gd name="T92" fmla="*/ 68 w 68"/>
                  <a:gd name="T93" fmla="*/ 208 h 2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8" name="Freeform 395">
                <a:extLst>
                  <a:ext uri="{FF2B5EF4-FFF2-40B4-BE49-F238E27FC236}">
                    <a16:creationId xmlns:a16="http://schemas.microsoft.com/office/drawing/2014/main" xmlns="" id="{2C732AC9-AD55-A71A-C194-8FD024727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>
                  <a:gd name="T0" fmla="*/ 66 w 66"/>
                  <a:gd name="T1" fmla="*/ 11 h 204"/>
                  <a:gd name="T2" fmla="*/ 55 w 66"/>
                  <a:gd name="T3" fmla="*/ 7 h 204"/>
                  <a:gd name="T4" fmla="*/ 44 w 66"/>
                  <a:gd name="T5" fmla="*/ 3 h 204"/>
                  <a:gd name="T6" fmla="*/ 32 w 66"/>
                  <a:gd name="T7" fmla="*/ 0 h 204"/>
                  <a:gd name="T8" fmla="*/ 19 w 66"/>
                  <a:gd name="T9" fmla="*/ 0 h 204"/>
                  <a:gd name="T10" fmla="*/ 13 w 66"/>
                  <a:gd name="T11" fmla="*/ 0 h 204"/>
                  <a:gd name="T12" fmla="*/ 8 w 66"/>
                  <a:gd name="T13" fmla="*/ 0 h 204"/>
                  <a:gd name="T14" fmla="*/ 6 w 66"/>
                  <a:gd name="T15" fmla="*/ 2 h 204"/>
                  <a:gd name="T16" fmla="*/ 6 w 66"/>
                  <a:gd name="T17" fmla="*/ 5 h 204"/>
                  <a:gd name="T18" fmla="*/ 11 w 66"/>
                  <a:gd name="T19" fmla="*/ 3 h 204"/>
                  <a:gd name="T20" fmla="*/ 19 w 66"/>
                  <a:gd name="T21" fmla="*/ 3 h 204"/>
                  <a:gd name="T22" fmla="*/ 30 w 66"/>
                  <a:gd name="T23" fmla="*/ 3 h 204"/>
                  <a:gd name="T24" fmla="*/ 42 w 66"/>
                  <a:gd name="T25" fmla="*/ 5 h 204"/>
                  <a:gd name="T26" fmla="*/ 53 w 66"/>
                  <a:gd name="T27" fmla="*/ 9 h 204"/>
                  <a:gd name="T28" fmla="*/ 64 w 66"/>
                  <a:gd name="T29" fmla="*/ 15 h 204"/>
                  <a:gd name="T30" fmla="*/ 64 w 66"/>
                  <a:gd name="T31" fmla="*/ 13 h 204"/>
                  <a:gd name="T32" fmla="*/ 66 w 66"/>
                  <a:gd name="T33" fmla="*/ 11 h 204"/>
                  <a:gd name="T34" fmla="*/ 66 w 66"/>
                  <a:gd name="T35" fmla="*/ 11 h 204"/>
                  <a:gd name="T36" fmla="*/ 66 w 66"/>
                  <a:gd name="T37" fmla="*/ 11 h 204"/>
                  <a:gd name="T38" fmla="*/ 0 w 66"/>
                  <a:gd name="T39" fmla="*/ 203 h 204"/>
                  <a:gd name="T40" fmla="*/ 8 w 66"/>
                  <a:gd name="T41" fmla="*/ 203 h 204"/>
                  <a:gd name="T42" fmla="*/ 17 w 66"/>
                  <a:gd name="T43" fmla="*/ 204 h 204"/>
                  <a:gd name="T44" fmla="*/ 15 w 66"/>
                  <a:gd name="T45" fmla="*/ 203 h 204"/>
                  <a:gd name="T46" fmla="*/ 15 w 66"/>
                  <a:gd name="T47" fmla="*/ 201 h 204"/>
                  <a:gd name="T48" fmla="*/ 8 w 66"/>
                  <a:gd name="T49" fmla="*/ 199 h 204"/>
                  <a:gd name="T50" fmla="*/ 0 w 66"/>
                  <a:gd name="T51" fmla="*/ 199 h 204"/>
                  <a:gd name="T52" fmla="*/ 0 w 66"/>
                  <a:gd name="T53" fmla="*/ 201 h 204"/>
                  <a:gd name="T54" fmla="*/ 0 w 66"/>
                  <a:gd name="T55" fmla="*/ 203 h 2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204"/>
                  <a:gd name="T86" fmla="*/ 66 w 66"/>
                  <a:gd name="T87" fmla="*/ 204 h 2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9" name="Freeform 396">
                <a:extLst>
                  <a:ext uri="{FF2B5EF4-FFF2-40B4-BE49-F238E27FC236}">
                    <a16:creationId xmlns:a16="http://schemas.microsoft.com/office/drawing/2014/main" xmlns="" id="{DD04EF3A-1EE5-97E2-AA28-C6F023C937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>
                  <a:gd name="T0" fmla="*/ 64 w 64"/>
                  <a:gd name="T1" fmla="*/ 11 h 201"/>
                  <a:gd name="T2" fmla="*/ 55 w 64"/>
                  <a:gd name="T3" fmla="*/ 5 h 201"/>
                  <a:gd name="T4" fmla="*/ 44 w 64"/>
                  <a:gd name="T5" fmla="*/ 3 h 201"/>
                  <a:gd name="T6" fmla="*/ 30 w 64"/>
                  <a:gd name="T7" fmla="*/ 0 h 201"/>
                  <a:gd name="T8" fmla="*/ 19 w 64"/>
                  <a:gd name="T9" fmla="*/ 0 h 201"/>
                  <a:gd name="T10" fmla="*/ 13 w 64"/>
                  <a:gd name="T11" fmla="*/ 0 h 201"/>
                  <a:gd name="T12" fmla="*/ 6 w 64"/>
                  <a:gd name="T13" fmla="*/ 0 h 201"/>
                  <a:gd name="T14" fmla="*/ 6 w 64"/>
                  <a:gd name="T15" fmla="*/ 3 h 201"/>
                  <a:gd name="T16" fmla="*/ 4 w 64"/>
                  <a:gd name="T17" fmla="*/ 5 h 201"/>
                  <a:gd name="T18" fmla="*/ 11 w 64"/>
                  <a:gd name="T19" fmla="*/ 3 h 201"/>
                  <a:gd name="T20" fmla="*/ 19 w 64"/>
                  <a:gd name="T21" fmla="*/ 3 h 201"/>
                  <a:gd name="T22" fmla="*/ 30 w 64"/>
                  <a:gd name="T23" fmla="*/ 3 h 201"/>
                  <a:gd name="T24" fmla="*/ 42 w 64"/>
                  <a:gd name="T25" fmla="*/ 5 h 201"/>
                  <a:gd name="T26" fmla="*/ 53 w 64"/>
                  <a:gd name="T27" fmla="*/ 9 h 201"/>
                  <a:gd name="T28" fmla="*/ 63 w 64"/>
                  <a:gd name="T29" fmla="*/ 13 h 201"/>
                  <a:gd name="T30" fmla="*/ 64 w 64"/>
                  <a:gd name="T31" fmla="*/ 13 h 201"/>
                  <a:gd name="T32" fmla="*/ 64 w 64"/>
                  <a:gd name="T33" fmla="*/ 11 h 201"/>
                  <a:gd name="T34" fmla="*/ 0 w 64"/>
                  <a:gd name="T35" fmla="*/ 199 h 201"/>
                  <a:gd name="T36" fmla="*/ 8 w 64"/>
                  <a:gd name="T37" fmla="*/ 199 h 201"/>
                  <a:gd name="T38" fmla="*/ 15 w 64"/>
                  <a:gd name="T39" fmla="*/ 201 h 201"/>
                  <a:gd name="T40" fmla="*/ 15 w 64"/>
                  <a:gd name="T41" fmla="*/ 199 h 201"/>
                  <a:gd name="T42" fmla="*/ 15 w 64"/>
                  <a:gd name="T43" fmla="*/ 197 h 201"/>
                  <a:gd name="T44" fmla="*/ 8 w 64"/>
                  <a:gd name="T45" fmla="*/ 195 h 201"/>
                  <a:gd name="T46" fmla="*/ 0 w 64"/>
                  <a:gd name="T47" fmla="*/ 195 h 201"/>
                  <a:gd name="T48" fmla="*/ 0 w 64"/>
                  <a:gd name="T49" fmla="*/ 197 h 201"/>
                  <a:gd name="T50" fmla="*/ 0 w 64"/>
                  <a:gd name="T51" fmla="*/ 199 h 2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201"/>
                  <a:gd name="T80" fmla="*/ 64 w 64"/>
                  <a:gd name="T81" fmla="*/ 201 h 2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0" name="Freeform 397">
                <a:extLst>
                  <a:ext uri="{FF2B5EF4-FFF2-40B4-BE49-F238E27FC236}">
                    <a16:creationId xmlns:a16="http://schemas.microsoft.com/office/drawing/2014/main" xmlns="" id="{1B858712-8D79-6433-8EA9-F9FB678727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>
                  <a:gd name="T0" fmla="*/ 64 w 64"/>
                  <a:gd name="T1" fmla="*/ 12 h 198"/>
                  <a:gd name="T2" fmla="*/ 53 w 64"/>
                  <a:gd name="T3" fmla="*/ 6 h 198"/>
                  <a:gd name="T4" fmla="*/ 42 w 64"/>
                  <a:gd name="T5" fmla="*/ 2 h 198"/>
                  <a:gd name="T6" fmla="*/ 30 w 64"/>
                  <a:gd name="T7" fmla="*/ 0 h 198"/>
                  <a:gd name="T8" fmla="*/ 19 w 64"/>
                  <a:gd name="T9" fmla="*/ 0 h 198"/>
                  <a:gd name="T10" fmla="*/ 11 w 64"/>
                  <a:gd name="T11" fmla="*/ 0 h 198"/>
                  <a:gd name="T12" fmla="*/ 6 w 64"/>
                  <a:gd name="T13" fmla="*/ 2 h 198"/>
                  <a:gd name="T14" fmla="*/ 4 w 64"/>
                  <a:gd name="T15" fmla="*/ 4 h 198"/>
                  <a:gd name="T16" fmla="*/ 2 w 64"/>
                  <a:gd name="T17" fmla="*/ 6 h 198"/>
                  <a:gd name="T18" fmla="*/ 9 w 64"/>
                  <a:gd name="T19" fmla="*/ 4 h 198"/>
                  <a:gd name="T20" fmla="*/ 19 w 64"/>
                  <a:gd name="T21" fmla="*/ 4 h 198"/>
                  <a:gd name="T22" fmla="*/ 30 w 64"/>
                  <a:gd name="T23" fmla="*/ 4 h 198"/>
                  <a:gd name="T24" fmla="*/ 42 w 64"/>
                  <a:gd name="T25" fmla="*/ 6 h 198"/>
                  <a:gd name="T26" fmla="*/ 51 w 64"/>
                  <a:gd name="T27" fmla="*/ 10 h 198"/>
                  <a:gd name="T28" fmla="*/ 61 w 64"/>
                  <a:gd name="T29" fmla="*/ 14 h 198"/>
                  <a:gd name="T30" fmla="*/ 63 w 64"/>
                  <a:gd name="T31" fmla="*/ 12 h 198"/>
                  <a:gd name="T32" fmla="*/ 64 w 64"/>
                  <a:gd name="T33" fmla="*/ 12 h 198"/>
                  <a:gd name="T34" fmla="*/ 0 w 64"/>
                  <a:gd name="T35" fmla="*/ 196 h 198"/>
                  <a:gd name="T36" fmla="*/ 8 w 64"/>
                  <a:gd name="T37" fmla="*/ 196 h 198"/>
                  <a:gd name="T38" fmla="*/ 15 w 64"/>
                  <a:gd name="T39" fmla="*/ 198 h 198"/>
                  <a:gd name="T40" fmla="*/ 15 w 64"/>
                  <a:gd name="T41" fmla="*/ 196 h 198"/>
                  <a:gd name="T42" fmla="*/ 15 w 64"/>
                  <a:gd name="T43" fmla="*/ 194 h 198"/>
                  <a:gd name="T44" fmla="*/ 8 w 64"/>
                  <a:gd name="T45" fmla="*/ 192 h 198"/>
                  <a:gd name="T46" fmla="*/ 0 w 64"/>
                  <a:gd name="T47" fmla="*/ 192 h 198"/>
                  <a:gd name="T48" fmla="*/ 0 w 64"/>
                  <a:gd name="T49" fmla="*/ 194 h 198"/>
                  <a:gd name="T50" fmla="*/ 0 w 64"/>
                  <a:gd name="T51" fmla="*/ 196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198"/>
                  <a:gd name="T80" fmla="*/ 64 w 64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1" name="Freeform 398">
                <a:extLst>
                  <a:ext uri="{FF2B5EF4-FFF2-40B4-BE49-F238E27FC236}">
                    <a16:creationId xmlns:a16="http://schemas.microsoft.com/office/drawing/2014/main" xmlns="" id="{E18A2643-A14E-B281-6C80-0B8D506BB6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>
                  <a:gd name="T0" fmla="*/ 65 w 65"/>
                  <a:gd name="T1" fmla="*/ 10 h 194"/>
                  <a:gd name="T2" fmla="*/ 55 w 65"/>
                  <a:gd name="T3" fmla="*/ 6 h 194"/>
                  <a:gd name="T4" fmla="*/ 44 w 65"/>
                  <a:gd name="T5" fmla="*/ 2 h 194"/>
                  <a:gd name="T6" fmla="*/ 32 w 65"/>
                  <a:gd name="T7" fmla="*/ 0 h 194"/>
                  <a:gd name="T8" fmla="*/ 21 w 65"/>
                  <a:gd name="T9" fmla="*/ 0 h 194"/>
                  <a:gd name="T10" fmla="*/ 13 w 65"/>
                  <a:gd name="T11" fmla="*/ 0 h 194"/>
                  <a:gd name="T12" fmla="*/ 6 w 65"/>
                  <a:gd name="T13" fmla="*/ 2 h 194"/>
                  <a:gd name="T14" fmla="*/ 4 w 65"/>
                  <a:gd name="T15" fmla="*/ 4 h 194"/>
                  <a:gd name="T16" fmla="*/ 2 w 65"/>
                  <a:gd name="T17" fmla="*/ 6 h 194"/>
                  <a:gd name="T18" fmla="*/ 11 w 65"/>
                  <a:gd name="T19" fmla="*/ 4 h 194"/>
                  <a:gd name="T20" fmla="*/ 21 w 65"/>
                  <a:gd name="T21" fmla="*/ 4 h 194"/>
                  <a:gd name="T22" fmla="*/ 32 w 65"/>
                  <a:gd name="T23" fmla="*/ 4 h 194"/>
                  <a:gd name="T24" fmla="*/ 42 w 65"/>
                  <a:gd name="T25" fmla="*/ 6 h 194"/>
                  <a:gd name="T26" fmla="*/ 53 w 65"/>
                  <a:gd name="T27" fmla="*/ 10 h 194"/>
                  <a:gd name="T28" fmla="*/ 63 w 65"/>
                  <a:gd name="T29" fmla="*/ 14 h 194"/>
                  <a:gd name="T30" fmla="*/ 63 w 65"/>
                  <a:gd name="T31" fmla="*/ 12 h 194"/>
                  <a:gd name="T32" fmla="*/ 65 w 65"/>
                  <a:gd name="T33" fmla="*/ 10 h 194"/>
                  <a:gd name="T34" fmla="*/ 2 w 65"/>
                  <a:gd name="T35" fmla="*/ 192 h 194"/>
                  <a:gd name="T36" fmla="*/ 10 w 65"/>
                  <a:gd name="T37" fmla="*/ 192 h 194"/>
                  <a:gd name="T38" fmla="*/ 17 w 65"/>
                  <a:gd name="T39" fmla="*/ 194 h 194"/>
                  <a:gd name="T40" fmla="*/ 17 w 65"/>
                  <a:gd name="T41" fmla="*/ 192 h 194"/>
                  <a:gd name="T42" fmla="*/ 17 w 65"/>
                  <a:gd name="T43" fmla="*/ 190 h 194"/>
                  <a:gd name="T44" fmla="*/ 10 w 65"/>
                  <a:gd name="T45" fmla="*/ 188 h 194"/>
                  <a:gd name="T46" fmla="*/ 0 w 65"/>
                  <a:gd name="T47" fmla="*/ 186 h 194"/>
                  <a:gd name="T48" fmla="*/ 2 w 65"/>
                  <a:gd name="T49" fmla="*/ 190 h 194"/>
                  <a:gd name="T50" fmla="*/ 2 w 65"/>
                  <a:gd name="T51" fmla="*/ 192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94"/>
                  <a:gd name="T80" fmla="*/ 65 w 65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2" name="Freeform 399">
                <a:extLst>
                  <a:ext uri="{FF2B5EF4-FFF2-40B4-BE49-F238E27FC236}">
                    <a16:creationId xmlns:a16="http://schemas.microsoft.com/office/drawing/2014/main" xmlns="" id="{EC0AB918-7794-FC52-8B49-ABEE35F410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>
                  <a:gd name="T0" fmla="*/ 63 w 63"/>
                  <a:gd name="T1" fmla="*/ 10 h 190"/>
                  <a:gd name="T2" fmla="*/ 53 w 63"/>
                  <a:gd name="T3" fmla="*/ 6 h 190"/>
                  <a:gd name="T4" fmla="*/ 44 w 63"/>
                  <a:gd name="T5" fmla="*/ 2 h 190"/>
                  <a:gd name="T6" fmla="*/ 32 w 63"/>
                  <a:gd name="T7" fmla="*/ 0 h 190"/>
                  <a:gd name="T8" fmla="*/ 21 w 63"/>
                  <a:gd name="T9" fmla="*/ 0 h 190"/>
                  <a:gd name="T10" fmla="*/ 11 w 63"/>
                  <a:gd name="T11" fmla="*/ 0 h 190"/>
                  <a:gd name="T12" fmla="*/ 4 w 63"/>
                  <a:gd name="T13" fmla="*/ 2 h 190"/>
                  <a:gd name="T14" fmla="*/ 2 w 63"/>
                  <a:gd name="T15" fmla="*/ 4 h 190"/>
                  <a:gd name="T16" fmla="*/ 0 w 63"/>
                  <a:gd name="T17" fmla="*/ 6 h 190"/>
                  <a:gd name="T18" fmla="*/ 11 w 63"/>
                  <a:gd name="T19" fmla="*/ 4 h 190"/>
                  <a:gd name="T20" fmla="*/ 21 w 63"/>
                  <a:gd name="T21" fmla="*/ 4 h 190"/>
                  <a:gd name="T22" fmla="*/ 32 w 63"/>
                  <a:gd name="T23" fmla="*/ 4 h 190"/>
                  <a:gd name="T24" fmla="*/ 42 w 63"/>
                  <a:gd name="T25" fmla="*/ 6 h 190"/>
                  <a:gd name="T26" fmla="*/ 51 w 63"/>
                  <a:gd name="T27" fmla="*/ 10 h 190"/>
                  <a:gd name="T28" fmla="*/ 61 w 63"/>
                  <a:gd name="T29" fmla="*/ 14 h 190"/>
                  <a:gd name="T30" fmla="*/ 63 w 63"/>
                  <a:gd name="T31" fmla="*/ 12 h 190"/>
                  <a:gd name="T32" fmla="*/ 63 w 63"/>
                  <a:gd name="T33" fmla="*/ 10 h 190"/>
                  <a:gd name="T34" fmla="*/ 2 w 63"/>
                  <a:gd name="T35" fmla="*/ 188 h 190"/>
                  <a:gd name="T36" fmla="*/ 10 w 63"/>
                  <a:gd name="T37" fmla="*/ 188 h 190"/>
                  <a:gd name="T38" fmla="*/ 17 w 63"/>
                  <a:gd name="T39" fmla="*/ 190 h 190"/>
                  <a:gd name="T40" fmla="*/ 17 w 63"/>
                  <a:gd name="T41" fmla="*/ 188 h 190"/>
                  <a:gd name="T42" fmla="*/ 17 w 63"/>
                  <a:gd name="T43" fmla="*/ 186 h 190"/>
                  <a:gd name="T44" fmla="*/ 10 w 63"/>
                  <a:gd name="T45" fmla="*/ 184 h 190"/>
                  <a:gd name="T46" fmla="*/ 0 w 63"/>
                  <a:gd name="T47" fmla="*/ 182 h 190"/>
                  <a:gd name="T48" fmla="*/ 0 w 63"/>
                  <a:gd name="T49" fmla="*/ 184 h 190"/>
                  <a:gd name="T50" fmla="*/ 2 w 63"/>
                  <a:gd name="T51" fmla="*/ 188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"/>
                  <a:gd name="T79" fmla="*/ 0 h 190"/>
                  <a:gd name="T80" fmla="*/ 63 w 63"/>
                  <a:gd name="T81" fmla="*/ 190 h 1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3" name="Freeform 400">
                <a:extLst>
                  <a:ext uri="{FF2B5EF4-FFF2-40B4-BE49-F238E27FC236}">
                    <a16:creationId xmlns:a16="http://schemas.microsoft.com/office/drawing/2014/main" xmlns="" id="{40DE69AA-F270-1630-207A-4CA2AD058D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>
                  <a:gd name="T0" fmla="*/ 63 w 63"/>
                  <a:gd name="T1" fmla="*/ 10 h 186"/>
                  <a:gd name="T2" fmla="*/ 53 w 63"/>
                  <a:gd name="T3" fmla="*/ 6 h 186"/>
                  <a:gd name="T4" fmla="*/ 42 w 63"/>
                  <a:gd name="T5" fmla="*/ 2 h 186"/>
                  <a:gd name="T6" fmla="*/ 32 w 63"/>
                  <a:gd name="T7" fmla="*/ 0 h 186"/>
                  <a:gd name="T8" fmla="*/ 21 w 63"/>
                  <a:gd name="T9" fmla="*/ 0 h 186"/>
                  <a:gd name="T10" fmla="*/ 11 w 63"/>
                  <a:gd name="T11" fmla="*/ 0 h 186"/>
                  <a:gd name="T12" fmla="*/ 2 w 63"/>
                  <a:gd name="T13" fmla="*/ 2 h 186"/>
                  <a:gd name="T14" fmla="*/ 0 w 63"/>
                  <a:gd name="T15" fmla="*/ 4 h 186"/>
                  <a:gd name="T16" fmla="*/ 0 w 63"/>
                  <a:gd name="T17" fmla="*/ 6 h 186"/>
                  <a:gd name="T18" fmla="*/ 10 w 63"/>
                  <a:gd name="T19" fmla="*/ 4 h 186"/>
                  <a:gd name="T20" fmla="*/ 21 w 63"/>
                  <a:gd name="T21" fmla="*/ 4 h 186"/>
                  <a:gd name="T22" fmla="*/ 30 w 63"/>
                  <a:gd name="T23" fmla="*/ 4 h 186"/>
                  <a:gd name="T24" fmla="*/ 42 w 63"/>
                  <a:gd name="T25" fmla="*/ 6 h 186"/>
                  <a:gd name="T26" fmla="*/ 51 w 63"/>
                  <a:gd name="T27" fmla="*/ 10 h 186"/>
                  <a:gd name="T28" fmla="*/ 61 w 63"/>
                  <a:gd name="T29" fmla="*/ 13 h 186"/>
                  <a:gd name="T30" fmla="*/ 61 w 63"/>
                  <a:gd name="T31" fmla="*/ 12 h 186"/>
                  <a:gd name="T32" fmla="*/ 63 w 63"/>
                  <a:gd name="T33" fmla="*/ 10 h 186"/>
                  <a:gd name="T34" fmla="*/ 0 w 63"/>
                  <a:gd name="T35" fmla="*/ 182 h 186"/>
                  <a:gd name="T36" fmla="*/ 10 w 63"/>
                  <a:gd name="T37" fmla="*/ 184 h 186"/>
                  <a:gd name="T38" fmla="*/ 17 w 63"/>
                  <a:gd name="T39" fmla="*/ 186 h 186"/>
                  <a:gd name="T40" fmla="*/ 17 w 63"/>
                  <a:gd name="T41" fmla="*/ 184 h 186"/>
                  <a:gd name="T42" fmla="*/ 17 w 63"/>
                  <a:gd name="T43" fmla="*/ 182 h 186"/>
                  <a:gd name="T44" fmla="*/ 17 w 63"/>
                  <a:gd name="T45" fmla="*/ 182 h 186"/>
                  <a:gd name="T46" fmla="*/ 17 w 63"/>
                  <a:gd name="T47" fmla="*/ 182 h 186"/>
                  <a:gd name="T48" fmla="*/ 8 w 63"/>
                  <a:gd name="T49" fmla="*/ 180 h 186"/>
                  <a:gd name="T50" fmla="*/ 0 w 63"/>
                  <a:gd name="T51" fmla="*/ 178 h 186"/>
                  <a:gd name="T52" fmla="*/ 0 w 63"/>
                  <a:gd name="T53" fmla="*/ 180 h 186"/>
                  <a:gd name="T54" fmla="*/ 0 w 63"/>
                  <a:gd name="T55" fmla="*/ 182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186"/>
                  <a:gd name="T86" fmla="*/ 63 w 63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4" name="Freeform 401">
                <a:extLst>
                  <a:ext uri="{FF2B5EF4-FFF2-40B4-BE49-F238E27FC236}">
                    <a16:creationId xmlns:a16="http://schemas.microsoft.com/office/drawing/2014/main" xmlns="" id="{AFD19331-968A-19D2-5596-7C3354F179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>
                  <a:gd name="T0" fmla="*/ 63 w 63"/>
                  <a:gd name="T1" fmla="*/ 10 h 182"/>
                  <a:gd name="T2" fmla="*/ 53 w 63"/>
                  <a:gd name="T3" fmla="*/ 6 h 182"/>
                  <a:gd name="T4" fmla="*/ 44 w 63"/>
                  <a:gd name="T5" fmla="*/ 2 h 182"/>
                  <a:gd name="T6" fmla="*/ 34 w 63"/>
                  <a:gd name="T7" fmla="*/ 0 h 182"/>
                  <a:gd name="T8" fmla="*/ 23 w 63"/>
                  <a:gd name="T9" fmla="*/ 0 h 182"/>
                  <a:gd name="T10" fmla="*/ 13 w 63"/>
                  <a:gd name="T11" fmla="*/ 0 h 182"/>
                  <a:gd name="T12" fmla="*/ 2 w 63"/>
                  <a:gd name="T13" fmla="*/ 2 h 182"/>
                  <a:gd name="T14" fmla="*/ 2 w 63"/>
                  <a:gd name="T15" fmla="*/ 4 h 182"/>
                  <a:gd name="T16" fmla="*/ 0 w 63"/>
                  <a:gd name="T17" fmla="*/ 6 h 182"/>
                  <a:gd name="T18" fmla="*/ 0 w 63"/>
                  <a:gd name="T19" fmla="*/ 6 h 182"/>
                  <a:gd name="T20" fmla="*/ 0 w 63"/>
                  <a:gd name="T21" fmla="*/ 8 h 182"/>
                  <a:gd name="T22" fmla="*/ 12 w 63"/>
                  <a:gd name="T23" fmla="*/ 4 h 182"/>
                  <a:gd name="T24" fmla="*/ 23 w 63"/>
                  <a:gd name="T25" fmla="*/ 4 h 182"/>
                  <a:gd name="T26" fmla="*/ 32 w 63"/>
                  <a:gd name="T27" fmla="*/ 4 h 182"/>
                  <a:gd name="T28" fmla="*/ 42 w 63"/>
                  <a:gd name="T29" fmla="*/ 6 h 182"/>
                  <a:gd name="T30" fmla="*/ 51 w 63"/>
                  <a:gd name="T31" fmla="*/ 10 h 182"/>
                  <a:gd name="T32" fmla="*/ 61 w 63"/>
                  <a:gd name="T33" fmla="*/ 13 h 182"/>
                  <a:gd name="T34" fmla="*/ 63 w 63"/>
                  <a:gd name="T35" fmla="*/ 11 h 182"/>
                  <a:gd name="T36" fmla="*/ 63 w 63"/>
                  <a:gd name="T37" fmla="*/ 10 h 182"/>
                  <a:gd name="T38" fmla="*/ 2 w 63"/>
                  <a:gd name="T39" fmla="*/ 178 h 182"/>
                  <a:gd name="T40" fmla="*/ 12 w 63"/>
                  <a:gd name="T41" fmla="*/ 180 h 182"/>
                  <a:gd name="T42" fmla="*/ 19 w 63"/>
                  <a:gd name="T43" fmla="*/ 182 h 182"/>
                  <a:gd name="T44" fmla="*/ 19 w 63"/>
                  <a:gd name="T45" fmla="*/ 180 h 182"/>
                  <a:gd name="T46" fmla="*/ 19 w 63"/>
                  <a:gd name="T47" fmla="*/ 180 h 182"/>
                  <a:gd name="T48" fmla="*/ 19 w 63"/>
                  <a:gd name="T49" fmla="*/ 178 h 182"/>
                  <a:gd name="T50" fmla="*/ 19 w 63"/>
                  <a:gd name="T51" fmla="*/ 178 h 182"/>
                  <a:gd name="T52" fmla="*/ 10 w 63"/>
                  <a:gd name="T53" fmla="*/ 176 h 182"/>
                  <a:gd name="T54" fmla="*/ 2 w 63"/>
                  <a:gd name="T55" fmla="*/ 174 h 182"/>
                  <a:gd name="T56" fmla="*/ 2 w 63"/>
                  <a:gd name="T57" fmla="*/ 176 h 182"/>
                  <a:gd name="T58" fmla="*/ 2 w 63"/>
                  <a:gd name="T59" fmla="*/ 178 h 1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182"/>
                  <a:gd name="T92" fmla="*/ 63 w 63"/>
                  <a:gd name="T93" fmla="*/ 182 h 1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5" name="Freeform 402">
                <a:extLst>
                  <a:ext uri="{FF2B5EF4-FFF2-40B4-BE49-F238E27FC236}">
                    <a16:creationId xmlns:a16="http://schemas.microsoft.com/office/drawing/2014/main" xmlns="" id="{EE6B0764-5AEC-4AEC-F156-9D53964EC9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>
                  <a:gd name="T0" fmla="*/ 65 w 65"/>
                  <a:gd name="T1" fmla="*/ 9 h 178"/>
                  <a:gd name="T2" fmla="*/ 55 w 65"/>
                  <a:gd name="T3" fmla="*/ 6 h 178"/>
                  <a:gd name="T4" fmla="*/ 46 w 65"/>
                  <a:gd name="T5" fmla="*/ 2 h 178"/>
                  <a:gd name="T6" fmla="*/ 34 w 65"/>
                  <a:gd name="T7" fmla="*/ 0 h 178"/>
                  <a:gd name="T8" fmla="*/ 25 w 65"/>
                  <a:gd name="T9" fmla="*/ 0 h 178"/>
                  <a:gd name="T10" fmla="*/ 14 w 65"/>
                  <a:gd name="T11" fmla="*/ 0 h 178"/>
                  <a:gd name="T12" fmla="*/ 4 w 65"/>
                  <a:gd name="T13" fmla="*/ 2 h 178"/>
                  <a:gd name="T14" fmla="*/ 4 w 65"/>
                  <a:gd name="T15" fmla="*/ 4 h 178"/>
                  <a:gd name="T16" fmla="*/ 2 w 65"/>
                  <a:gd name="T17" fmla="*/ 4 h 178"/>
                  <a:gd name="T18" fmla="*/ 2 w 65"/>
                  <a:gd name="T19" fmla="*/ 6 h 178"/>
                  <a:gd name="T20" fmla="*/ 0 w 65"/>
                  <a:gd name="T21" fmla="*/ 8 h 178"/>
                  <a:gd name="T22" fmla="*/ 12 w 65"/>
                  <a:gd name="T23" fmla="*/ 4 h 178"/>
                  <a:gd name="T24" fmla="*/ 25 w 65"/>
                  <a:gd name="T25" fmla="*/ 4 h 178"/>
                  <a:gd name="T26" fmla="*/ 34 w 65"/>
                  <a:gd name="T27" fmla="*/ 4 h 178"/>
                  <a:gd name="T28" fmla="*/ 44 w 65"/>
                  <a:gd name="T29" fmla="*/ 6 h 178"/>
                  <a:gd name="T30" fmla="*/ 53 w 65"/>
                  <a:gd name="T31" fmla="*/ 9 h 178"/>
                  <a:gd name="T32" fmla="*/ 63 w 65"/>
                  <a:gd name="T33" fmla="*/ 11 h 178"/>
                  <a:gd name="T34" fmla="*/ 63 w 65"/>
                  <a:gd name="T35" fmla="*/ 11 h 178"/>
                  <a:gd name="T36" fmla="*/ 65 w 65"/>
                  <a:gd name="T37" fmla="*/ 9 h 178"/>
                  <a:gd name="T38" fmla="*/ 4 w 65"/>
                  <a:gd name="T39" fmla="*/ 174 h 178"/>
                  <a:gd name="T40" fmla="*/ 12 w 65"/>
                  <a:gd name="T41" fmla="*/ 176 h 178"/>
                  <a:gd name="T42" fmla="*/ 21 w 65"/>
                  <a:gd name="T43" fmla="*/ 178 h 178"/>
                  <a:gd name="T44" fmla="*/ 21 w 65"/>
                  <a:gd name="T45" fmla="*/ 176 h 178"/>
                  <a:gd name="T46" fmla="*/ 21 w 65"/>
                  <a:gd name="T47" fmla="*/ 174 h 178"/>
                  <a:gd name="T48" fmla="*/ 12 w 65"/>
                  <a:gd name="T49" fmla="*/ 172 h 178"/>
                  <a:gd name="T50" fmla="*/ 2 w 65"/>
                  <a:gd name="T51" fmla="*/ 171 h 178"/>
                  <a:gd name="T52" fmla="*/ 4 w 65"/>
                  <a:gd name="T53" fmla="*/ 172 h 178"/>
                  <a:gd name="T54" fmla="*/ 4 w 65"/>
                  <a:gd name="T55" fmla="*/ 174 h 1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178"/>
                  <a:gd name="T86" fmla="*/ 65 w 65"/>
                  <a:gd name="T87" fmla="*/ 178 h 1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6" name="Freeform 403">
                <a:extLst>
                  <a:ext uri="{FF2B5EF4-FFF2-40B4-BE49-F238E27FC236}">
                    <a16:creationId xmlns:a16="http://schemas.microsoft.com/office/drawing/2014/main" xmlns="" id="{15719612-A558-DA94-760F-36139ACB8C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>
                  <a:gd name="T0" fmla="*/ 65 w 65"/>
                  <a:gd name="T1" fmla="*/ 9 h 174"/>
                  <a:gd name="T2" fmla="*/ 55 w 65"/>
                  <a:gd name="T3" fmla="*/ 6 h 174"/>
                  <a:gd name="T4" fmla="*/ 46 w 65"/>
                  <a:gd name="T5" fmla="*/ 2 h 174"/>
                  <a:gd name="T6" fmla="*/ 36 w 65"/>
                  <a:gd name="T7" fmla="*/ 0 h 174"/>
                  <a:gd name="T8" fmla="*/ 27 w 65"/>
                  <a:gd name="T9" fmla="*/ 0 h 174"/>
                  <a:gd name="T10" fmla="*/ 16 w 65"/>
                  <a:gd name="T11" fmla="*/ 0 h 174"/>
                  <a:gd name="T12" fmla="*/ 4 w 65"/>
                  <a:gd name="T13" fmla="*/ 4 h 174"/>
                  <a:gd name="T14" fmla="*/ 2 w 65"/>
                  <a:gd name="T15" fmla="*/ 6 h 174"/>
                  <a:gd name="T16" fmla="*/ 0 w 65"/>
                  <a:gd name="T17" fmla="*/ 7 h 174"/>
                  <a:gd name="T18" fmla="*/ 14 w 65"/>
                  <a:gd name="T19" fmla="*/ 6 h 174"/>
                  <a:gd name="T20" fmla="*/ 27 w 65"/>
                  <a:gd name="T21" fmla="*/ 4 h 174"/>
                  <a:gd name="T22" fmla="*/ 36 w 65"/>
                  <a:gd name="T23" fmla="*/ 4 h 174"/>
                  <a:gd name="T24" fmla="*/ 46 w 65"/>
                  <a:gd name="T25" fmla="*/ 6 h 174"/>
                  <a:gd name="T26" fmla="*/ 55 w 65"/>
                  <a:gd name="T27" fmla="*/ 7 h 174"/>
                  <a:gd name="T28" fmla="*/ 63 w 65"/>
                  <a:gd name="T29" fmla="*/ 11 h 174"/>
                  <a:gd name="T30" fmla="*/ 65 w 65"/>
                  <a:gd name="T31" fmla="*/ 9 h 174"/>
                  <a:gd name="T32" fmla="*/ 65 w 65"/>
                  <a:gd name="T33" fmla="*/ 9 h 174"/>
                  <a:gd name="T34" fmla="*/ 6 w 65"/>
                  <a:gd name="T35" fmla="*/ 170 h 174"/>
                  <a:gd name="T36" fmla="*/ 14 w 65"/>
                  <a:gd name="T37" fmla="*/ 172 h 174"/>
                  <a:gd name="T38" fmla="*/ 23 w 65"/>
                  <a:gd name="T39" fmla="*/ 174 h 174"/>
                  <a:gd name="T40" fmla="*/ 23 w 65"/>
                  <a:gd name="T41" fmla="*/ 172 h 174"/>
                  <a:gd name="T42" fmla="*/ 23 w 65"/>
                  <a:gd name="T43" fmla="*/ 170 h 174"/>
                  <a:gd name="T44" fmla="*/ 14 w 65"/>
                  <a:gd name="T45" fmla="*/ 169 h 174"/>
                  <a:gd name="T46" fmla="*/ 4 w 65"/>
                  <a:gd name="T47" fmla="*/ 167 h 174"/>
                  <a:gd name="T48" fmla="*/ 4 w 65"/>
                  <a:gd name="T49" fmla="*/ 169 h 174"/>
                  <a:gd name="T50" fmla="*/ 6 w 65"/>
                  <a:gd name="T51" fmla="*/ 170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4"/>
                  <a:gd name="T80" fmla="*/ 65 w 65"/>
                  <a:gd name="T81" fmla="*/ 174 h 1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7" name="Freeform 404">
                <a:extLst>
                  <a:ext uri="{FF2B5EF4-FFF2-40B4-BE49-F238E27FC236}">
                    <a16:creationId xmlns:a16="http://schemas.microsoft.com/office/drawing/2014/main" xmlns="" id="{B0A85D86-8A82-5C6F-EB2F-6B7F5F1A84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>
                  <a:gd name="T0" fmla="*/ 65 w 65"/>
                  <a:gd name="T1" fmla="*/ 7 h 170"/>
                  <a:gd name="T2" fmla="*/ 55 w 65"/>
                  <a:gd name="T3" fmla="*/ 5 h 170"/>
                  <a:gd name="T4" fmla="*/ 46 w 65"/>
                  <a:gd name="T5" fmla="*/ 2 h 170"/>
                  <a:gd name="T6" fmla="*/ 36 w 65"/>
                  <a:gd name="T7" fmla="*/ 0 h 170"/>
                  <a:gd name="T8" fmla="*/ 27 w 65"/>
                  <a:gd name="T9" fmla="*/ 0 h 170"/>
                  <a:gd name="T10" fmla="*/ 14 w 65"/>
                  <a:gd name="T11" fmla="*/ 0 h 170"/>
                  <a:gd name="T12" fmla="*/ 2 w 65"/>
                  <a:gd name="T13" fmla="*/ 4 h 170"/>
                  <a:gd name="T14" fmla="*/ 0 w 65"/>
                  <a:gd name="T15" fmla="*/ 5 h 170"/>
                  <a:gd name="T16" fmla="*/ 0 w 65"/>
                  <a:gd name="T17" fmla="*/ 7 h 170"/>
                  <a:gd name="T18" fmla="*/ 14 w 65"/>
                  <a:gd name="T19" fmla="*/ 5 h 170"/>
                  <a:gd name="T20" fmla="*/ 27 w 65"/>
                  <a:gd name="T21" fmla="*/ 4 h 170"/>
                  <a:gd name="T22" fmla="*/ 36 w 65"/>
                  <a:gd name="T23" fmla="*/ 4 h 170"/>
                  <a:gd name="T24" fmla="*/ 46 w 65"/>
                  <a:gd name="T25" fmla="*/ 5 h 170"/>
                  <a:gd name="T26" fmla="*/ 53 w 65"/>
                  <a:gd name="T27" fmla="*/ 7 h 170"/>
                  <a:gd name="T28" fmla="*/ 63 w 65"/>
                  <a:gd name="T29" fmla="*/ 11 h 170"/>
                  <a:gd name="T30" fmla="*/ 63 w 65"/>
                  <a:gd name="T31" fmla="*/ 9 h 170"/>
                  <a:gd name="T32" fmla="*/ 65 w 65"/>
                  <a:gd name="T33" fmla="*/ 7 h 170"/>
                  <a:gd name="T34" fmla="*/ 4 w 65"/>
                  <a:gd name="T35" fmla="*/ 167 h 170"/>
                  <a:gd name="T36" fmla="*/ 14 w 65"/>
                  <a:gd name="T37" fmla="*/ 168 h 170"/>
                  <a:gd name="T38" fmla="*/ 23 w 65"/>
                  <a:gd name="T39" fmla="*/ 170 h 170"/>
                  <a:gd name="T40" fmla="*/ 23 w 65"/>
                  <a:gd name="T41" fmla="*/ 168 h 170"/>
                  <a:gd name="T42" fmla="*/ 23 w 65"/>
                  <a:gd name="T43" fmla="*/ 167 h 170"/>
                  <a:gd name="T44" fmla="*/ 14 w 65"/>
                  <a:gd name="T45" fmla="*/ 165 h 170"/>
                  <a:gd name="T46" fmla="*/ 4 w 65"/>
                  <a:gd name="T47" fmla="*/ 163 h 170"/>
                  <a:gd name="T48" fmla="*/ 4 w 65"/>
                  <a:gd name="T49" fmla="*/ 165 h 170"/>
                  <a:gd name="T50" fmla="*/ 4 w 65"/>
                  <a:gd name="T51" fmla="*/ 167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0"/>
                  <a:gd name="T80" fmla="*/ 65 w 65"/>
                  <a:gd name="T81" fmla="*/ 170 h 1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8" name="Freeform 405">
                <a:extLst>
                  <a:ext uri="{FF2B5EF4-FFF2-40B4-BE49-F238E27FC236}">
                    <a16:creationId xmlns:a16="http://schemas.microsoft.com/office/drawing/2014/main" xmlns="" id="{C06F483F-6AA9-CD22-8282-C51F476836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>
                  <a:gd name="T0" fmla="*/ 65 w 65"/>
                  <a:gd name="T1" fmla="*/ 7 h 166"/>
                  <a:gd name="T2" fmla="*/ 57 w 65"/>
                  <a:gd name="T3" fmla="*/ 3 h 166"/>
                  <a:gd name="T4" fmla="*/ 48 w 65"/>
                  <a:gd name="T5" fmla="*/ 2 h 166"/>
                  <a:gd name="T6" fmla="*/ 38 w 65"/>
                  <a:gd name="T7" fmla="*/ 0 h 166"/>
                  <a:gd name="T8" fmla="*/ 29 w 65"/>
                  <a:gd name="T9" fmla="*/ 0 h 166"/>
                  <a:gd name="T10" fmla="*/ 16 w 65"/>
                  <a:gd name="T11" fmla="*/ 2 h 166"/>
                  <a:gd name="T12" fmla="*/ 2 w 65"/>
                  <a:gd name="T13" fmla="*/ 3 h 166"/>
                  <a:gd name="T14" fmla="*/ 2 w 65"/>
                  <a:gd name="T15" fmla="*/ 5 h 166"/>
                  <a:gd name="T16" fmla="*/ 0 w 65"/>
                  <a:gd name="T17" fmla="*/ 9 h 166"/>
                  <a:gd name="T18" fmla="*/ 14 w 65"/>
                  <a:gd name="T19" fmla="*/ 5 h 166"/>
                  <a:gd name="T20" fmla="*/ 29 w 65"/>
                  <a:gd name="T21" fmla="*/ 3 h 166"/>
                  <a:gd name="T22" fmla="*/ 38 w 65"/>
                  <a:gd name="T23" fmla="*/ 3 h 166"/>
                  <a:gd name="T24" fmla="*/ 46 w 65"/>
                  <a:gd name="T25" fmla="*/ 5 h 166"/>
                  <a:gd name="T26" fmla="*/ 55 w 65"/>
                  <a:gd name="T27" fmla="*/ 7 h 166"/>
                  <a:gd name="T28" fmla="*/ 63 w 65"/>
                  <a:gd name="T29" fmla="*/ 11 h 166"/>
                  <a:gd name="T30" fmla="*/ 65 w 65"/>
                  <a:gd name="T31" fmla="*/ 9 h 166"/>
                  <a:gd name="T32" fmla="*/ 65 w 65"/>
                  <a:gd name="T33" fmla="*/ 7 h 166"/>
                  <a:gd name="T34" fmla="*/ 6 w 65"/>
                  <a:gd name="T35" fmla="*/ 163 h 166"/>
                  <a:gd name="T36" fmla="*/ 16 w 65"/>
                  <a:gd name="T37" fmla="*/ 165 h 166"/>
                  <a:gd name="T38" fmla="*/ 25 w 65"/>
                  <a:gd name="T39" fmla="*/ 166 h 166"/>
                  <a:gd name="T40" fmla="*/ 25 w 65"/>
                  <a:gd name="T41" fmla="*/ 165 h 166"/>
                  <a:gd name="T42" fmla="*/ 25 w 65"/>
                  <a:gd name="T43" fmla="*/ 163 h 166"/>
                  <a:gd name="T44" fmla="*/ 16 w 65"/>
                  <a:gd name="T45" fmla="*/ 161 h 166"/>
                  <a:gd name="T46" fmla="*/ 6 w 65"/>
                  <a:gd name="T47" fmla="*/ 159 h 166"/>
                  <a:gd name="T48" fmla="*/ 6 w 65"/>
                  <a:gd name="T49" fmla="*/ 161 h 166"/>
                  <a:gd name="T50" fmla="*/ 6 w 65"/>
                  <a:gd name="T51" fmla="*/ 163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66"/>
                  <a:gd name="T80" fmla="*/ 65 w 65"/>
                  <a:gd name="T81" fmla="*/ 166 h 1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9" name="Freeform 406">
                <a:extLst>
                  <a:ext uri="{FF2B5EF4-FFF2-40B4-BE49-F238E27FC236}">
                    <a16:creationId xmlns:a16="http://schemas.microsoft.com/office/drawing/2014/main" xmlns="" id="{1BB51FA6-24D2-B980-CB82-817DADAC7E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>
                  <a:gd name="T0" fmla="*/ 66 w 66"/>
                  <a:gd name="T1" fmla="*/ 7 h 163"/>
                  <a:gd name="T2" fmla="*/ 56 w 66"/>
                  <a:gd name="T3" fmla="*/ 3 h 163"/>
                  <a:gd name="T4" fmla="*/ 49 w 66"/>
                  <a:gd name="T5" fmla="*/ 1 h 163"/>
                  <a:gd name="T6" fmla="*/ 39 w 66"/>
                  <a:gd name="T7" fmla="*/ 0 h 163"/>
                  <a:gd name="T8" fmla="*/ 30 w 66"/>
                  <a:gd name="T9" fmla="*/ 0 h 163"/>
                  <a:gd name="T10" fmla="*/ 17 w 66"/>
                  <a:gd name="T11" fmla="*/ 1 h 163"/>
                  <a:gd name="T12" fmla="*/ 3 w 66"/>
                  <a:gd name="T13" fmla="*/ 3 h 163"/>
                  <a:gd name="T14" fmla="*/ 1 w 66"/>
                  <a:gd name="T15" fmla="*/ 7 h 163"/>
                  <a:gd name="T16" fmla="*/ 0 w 66"/>
                  <a:gd name="T17" fmla="*/ 9 h 163"/>
                  <a:gd name="T18" fmla="*/ 15 w 66"/>
                  <a:gd name="T19" fmla="*/ 5 h 163"/>
                  <a:gd name="T20" fmla="*/ 30 w 66"/>
                  <a:gd name="T21" fmla="*/ 3 h 163"/>
                  <a:gd name="T22" fmla="*/ 39 w 66"/>
                  <a:gd name="T23" fmla="*/ 3 h 163"/>
                  <a:gd name="T24" fmla="*/ 47 w 66"/>
                  <a:gd name="T25" fmla="*/ 5 h 163"/>
                  <a:gd name="T26" fmla="*/ 55 w 66"/>
                  <a:gd name="T27" fmla="*/ 7 h 163"/>
                  <a:gd name="T28" fmla="*/ 64 w 66"/>
                  <a:gd name="T29" fmla="*/ 11 h 163"/>
                  <a:gd name="T30" fmla="*/ 64 w 66"/>
                  <a:gd name="T31" fmla="*/ 9 h 163"/>
                  <a:gd name="T32" fmla="*/ 66 w 66"/>
                  <a:gd name="T33" fmla="*/ 7 h 163"/>
                  <a:gd name="T34" fmla="*/ 7 w 66"/>
                  <a:gd name="T35" fmla="*/ 159 h 163"/>
                  <a:gd name="T36" fmla="*/ 17 w 66"/>
                  <a:gd name="T37" fmla="*/ 161 h 163"/>
                  <a:gd name="T38" fmla="*/ 26 w 66"/>
                  <a:gd name="T39" fmla="*/ 163 h 163"/>
                  <a:gd name="T40" fmla="*/ 26 w 66"/>
                  <a:gd name="T41" fmla="*/ 161 h 163"/>
                  <a:gd name="T42" fmla="*/ 26 w 66"/>
                  <a:gd name="T43" fmla="*/ 159 h 163"/>
                  <a:gd name="T44" fmla="*/ 17 w 66"/>
                  <a:gd name="T45" fmla="*/ 157 h 163"/>
                  <a:gd name="T46" fmla="*/ 5 w 66"/>
                  <a:gd name="T47" fmla="*/ 155 h 163"/>
                  <a:gd name="T48" fmla="*/ 7 w 66"/>
                  <a:gd name="T49" fmla="*/ 157 h 163"/>
                  <a:gd name="T50" fmla="*/ 7 w 66"/>
                  <a:gd name="T51" fmla="*/ 159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63"/>
                  <a:gd name="T80" fmla="*/ 66 w 66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0" name="Freeform 407">
                <a:extLst>
                  <a:ext uri="{FF2B5EF4-FFF2-40B4-BE49-F238E27FC236}">
                    <a16:creationId xmlns:a16="http://schemas.microsoft.com/office/drawing/2014/main" xmlns="" id="{74CC4734-9D47-DA3A-B2A9-81AF646361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>
                  <a:gd name="T0" fmla="*/ 64 w 64"/>
                  <a:gd name="T1" fmla="*/ 8 h 160"/>
                  <a:gd name="T2" fmla="*/ 56 w 64"/>
                  <a:gd name="T3" fmla="*/ 4 h 160"/>
                  <a:gd name="T4" fmla="*/ 47 w 64"/>
                  <a:gd name="T5" fmla="*/ 2 h 160"/>
                  <a:gd name="T6" fmla="*/ 39 w 64"/>
                  <a:gd name="T7" fmla="*/ 0 h 160"/>
                  <a:gd name="T8" fmla="*/ 30 w 64"/>
                  <a:gd name="T9" fmla="*/ 0 h 160"/>
                  <a:gd name="T10" fmla="*/ 15 w 64"/>
                  <a:gd name="T11" fmla="*/ 2 h 160"/>
                  <a:gd name="T12" fmla="*/ 1 w 64"/>
                  <a:gd name="T13" fmla="*/ 6 h 160"/>
                  <a:gd name="T14" fmla="*/ 0 w 64"/>
                  <a:gd name="T15" fmla="*/ 8 h 160"/>
                  <a:gd name="T16" fmla="*/ 0 w 64"/>
                  <a:gd name="T17" fmla="*/ 10 h 160"/>
                  <a:gd name="T18" fmla="*/ 15 w 64"/>
                  <a:gd name="T19" fmla="*/ 6 h 160"/>
                  <a:gd name="T20" fmla="*/ 30 w 64"/>
                  <a:gd name="T21" fmla="*/ 4 h 160"/>
                  <a:gd name="T22" fmla="*/ 47 w 64"/>
                  <a:gd name="T23" fmla="*/ 6 h 160"/>
                  <a:gd name="T24" fmla="*/ 62 w 64"/>
                  <a:gd name="T25" fmla="*/ 12 h 160"/>
                  <a:gd name="T26" fmla="*/ 64 w 64"/>
                  <a:gd name="T27" fmla="*/ 10 h 160"/>
                  <a:gd name="T28" fmla="*/ 64 w 64"/>
                  <a:gd name="T29" fmla="*/ 8 h 160"/>
                  <a:gd name="T30" fmla="*/ 7 w 64"/>
                  <a:gd name="T31" fmla="*/ 156 h 160"/>
                  <a:gd name="T32" fmla="*/ 17 w 64"/>
                  <a:gd name="T33" fmla="*/ 158 h 160"/>
                  <a:gd name="T34" fmla="*/ 26 w 64"/>
                  <a:gd name="T35" fmla="*/ 160 h 160"/>
                  <a:gd name="T36" fmla="*/ 26 w 64"/>
                  <a:gd name="T37" fmla="*/ 158 h 160"/>
                  <a:gd name="T38" fmla="*/ 26 w 64"/>
                  <a:gd name="T39" fmla="*/ 156 h 160"/>
                  <a:gd name="T40" fmla="*/ 15 w 64"/>
                  <a:gd name="T41" fmla="*/ 154 h 160"/>
                  <a:gd name="T42" fmla="*/ 5 w 64"/>
                  <a:gd name="T43" fmla="*/ 150 h 160"/>
                  <a:gd name="T44" fmla="*/ 5 w 64"/>
                  <a:gd name="T45" fmla="*/ 154 h 160"/>
                  <a:gd name="T46" fmla="*/ 7 w 64"/>
                  <a:gd name="T47" fmla="*/ 156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60"/>
                  <a:gd name="T74" fmla="*/ 64 w 64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1" name="Freeform 408">
                <a:extLst>
                  <a:ext uri="{FF2B5EF4-FFF2-40B4-BE49-F238E27FC236}">
                    <a16:creationId xmlns:a16="http://schemas.microsoft.com/office/drawing/2014/main" xmlns="" id="{94F28059-7018-E15B-1462-233D3DEBDD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>
                  <a:gd name="T0" fmla="*/ 66 w 66"/>
                  <a:gd name="T1" fmla="*/ 8 h 156"/>
                  <a:gd name="T2" fmla="*/ 57 w 66"/>
                  <a:gd name="T3" fmla="*/ 4 h 156"/>
                  <a:gd name="T4" fmla="*/ 49 w 66"/>
                  <a:gd name="T5" fmla="*/ 2 h 156"/>
                  <a:gd name="T6" fmla="*/ 41 w 66"/>
                  <a:gd name="T7" fmla="*/ 0 h 156"/>
                  <a:gd name="T8" fmla="*/ 32 w 66"/>
                  <a:gd name="T9" fmla="*/ 0 h 156"/>
                  <a:gd name="T10" fmla="*/ 17 w 66"/>
                  <a:gd name="T11" fmla="*/ 2 h 156"/>
                  <a:gd name="T12" fmla="*/ 2 w 66"/>
                  <a:gd name="T13" fmla="*/ 6 h 156"/>
                  <a:gd name="T14" fmla="*/ 2 w 66"/>
                  <a:gd name="T15" fmla="*/ 8 h 156"/>
                  <a:gd name="T16" fmla="*/ 0 w 66"/>
                  <a:gd name="T17" fmla="*/ 12 h 156"/>
                  <a:gd name="T18" fmla="*/ 15 w 66"/>
                  <a:gd name="T19" fmla="*/ 6 h 156"/>
                  <a:gd name="T20" fmla="*/ 32 w 66"/>
                  <a:gd name="T21" fmla="*/ 4 h 156"/>
                  <a:gd name="T22" fmla="*/ 49 w 66"/>
                  <a:gd name="T23" fmla="*/ 6 h 156"/>
                  <a:gd name="T24" fmla="*/ 64 w 66"/>
                  <a:gd name="T25" fmla="*/ 12 h 156"/>
                  <a:gd name="T26" fmla="*/ 64 w 66"/>
                  <a:gd name="T27" fmla="*/ 10 h 156"/>
                  <a:gd name="T28" fmla="*/ 66 w 66"/>
                  <a:gd name="T29" fmla="*/ 8 h 156"/>
                  <a:gd name="T30" fmla="*/ 7 w 66"/>
                  <a:gd name="T31" fmla="*/ 152 h 156"/>
                  <a:gd name="T32" fmla="*/ 19 w 66"/>
                  <a:gd name="T33" fmla="*/ 154 h 156"/>
                  <a:gd name="T34" fmla="*/ 28 w 66"/>
                  <a:gd name="T35" fmla="*/ 156 h 156"/>
                  <a:gd name="T36" fmla="*/ 28 w 66"/>
                  <a:gd name="T37" fmla="*/ 154 h 156"/>
                  <a:gd name="T38" fmla="*/ 28 w 66"/>
                  <a:gd name="T39" fmla="*/ 152 h 156"/>
                  <a:gd name="T40" fmla="*/ 17 w 66"/>
                  <a:gd name="T41" fmla="*/ 150 h 156"/>
                  <a:gd name="T42" fmla="*/ 7 w 66"/>
                  <a:gd name="T43" fmla="*/ 146 h 156"/>
                  <a:gd name="T44" fmla="*/ 7 w 66"/>
                  <a:gd name="T45" fmla="*/ 148 h 156"/>
                  <a:gd name="T46" fmla="*/ 7 w 66"/>
                  <a:gd name="T47" fmla="*/ 152 h 1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56"/>
                  <a:gd name="T74" fmla="*/ 66 w 66"/>
                  <a:gd name="T75" fmla="*/ 156 h 1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2" name="Freeform 409">
                <a:extLst>
                  <a:ext uri="{FF2B5EF4-FFF2-40B4-BE49-F238E27FC236}">
                    <a16:creationId xmlns:a16="http://schemas.microsoft.com/office/drawing/2014/main" xmlns="" id="{18AC1692-15A1-9DA4-A299-FA95BD39E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>
                  <a:gd name="T0" fmla="*/ 64 w 64"/>
                  <a:gd name="T1" fmla="*/ 8 h 152"/>
                  <a:gd name="T2" fmla="*/ 49 w 64"/>
                  <a:gd name="T3" fmla="*/ 2 h 152"/>
                  <a:gd name="T4" fmla="*/ 32 w 64"/>
                  <a:gd name="T5" fmla="*/ 0 h 152"/>
                  <a:gd name="T6" fmla="*/ 17 w 64"/>
                  <a:gd name="T7" fmla="*/ 2 h 152"/>
                  <a:gd name="T8" fmla="*/ 2 w 64"/>
                  <a:gd name="T9" fmla="*/ 6 h 152"/>
                  <a:gd name="T10" fmla="*/ 0 w 64"/>
                  <a:gd name="T11" fmla="*/ 10 h 152"/>
                  <a:gd name="T12" fmla="*/ 0 w 64"/>
                  <a:gd name="T13" fmla="*/ 12 h 152"/>
                  <a:gd name="T14" fmla="*/ 7 w 64"/>
                  <a:gd name="T15" fmla="*/ 8 h 152"/>
                  <a:gd name="T16" fmla="*/ 15 w 64"/>
                  <a:gd name="T17" fmla="*/ 6 h 152"/>
                  <a:gd name="T18" fmla="*/ 22 w 64"/>
                  <a:gd name="T19" fmla="*/ 4 h 152"/>
                  <a:gd name="T20" fmla="*/ 32 w 64"/>
                  <a:gd name="T21" fmla="*/ 4 h 152"/>
                  <a:gd name="T22" fmla="*/ 47 w 64"/>
                  <a:gd name="T23" fmla="*/ 6 h 152"/>
                  <a:gd name="T24" fmla="*/ 62 w 64"/>
                  <a:gd name="T25" fmla="*/ 12 h 152"/>
                  <a:gd name="T26" fmla="*/ 64 w 64"/>
                  <a:gd name="T27" fmla="*/ 10 h 152"/>
                  <a:gd name="T28" fmla="*/ 64 w 64"/>
                  <a:gd name="T29" fmla="*/ 8 h 152"/>
                  <a:gd name="T30" fmla="*/ 7 w 64"/>
                  <a:gd name="T31" fmla="*/ 146 h 152"/>
                  <a:gd name="T32" fmla="*/ 17 w 64"/>
                  <a:gd name="T33" fmla="*/ 150 h 152"/>
                  <a:gd name="T34" fmla="*/ 28 w 64"/>
                  <a:gd name="T35" fmla="*/ 152 h 152"/>
                  <a:gd name="T36" fmla="*/ 28 w 64"/>
                  <a:gd name="T37" fmla="*/ 150 h 152"/>
                  <a:gd name="T38" fmla="*/ 28 w 64"/>
                  <a:gd name="T39" fmla="*/ 148 h 152"/>
                  <a:gd name="T40" fmla="*/ 17 w 64"/>
                  <a:gd name="T41" fmla="*/ 146 h 152"/>
                  <a:gd name="T42" fmla="*/ 5 w 64"/>
                  <a:gd name="T43" fmla="*/ 142 h 152"/>
                  <a:gd name="T44" fmla="*/ 7 w 64"/>
                  <a:gd name="T45" fmla="*/ 144 h 152"/>
                  <a:gd name="T46" fmla="*/ 7 w 64"/>
                  <a:gd name="T47" fmla="*/ 14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52"/>
                  <a:gd name="T74" fmla="*/ 64 w 64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3" name="Freeform 410">
                <a:extLst>
                  <a:ext uri="{FF2B5EF4-FFF2-40B4-BE49-F238E27FC236}">
                    <a16:creationId xmlns:a16="http://schemas.microsoft.com/office/drawing/2014/main" xmlns="" id="{6E01B426-90B5-EF33-E145-0504333C8E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>
                  <a:gd name="T0" fmla="*/ 66 w 66"/>
                  <a:gd name="T1" fmla="*/ 8 h 148"/>
                  <a:gd name="T2" fmla="*/ 51 w 66"/>
                  <a:gd name="T3" fmla="*/ 2 h 148"/>
                  <a:gd name="T4" fmla="*/ 34 w 66"/>
                  <a:gd name="T5" fmla="*/ 0 h 148"/>
                  <a:gd name="T6" fmla="*/ 17 w 66"/>
                  <a:gd name="T7" fmla="*/ 2 h 148"/>
                  <a:gd name="T8" fmla="*/ 2 w 66"/>
                  <a:gd name="T9" fmla="*/ 8 h 148"/>
                  <a:gd name="T10" fmla="*/ 2 w 66"/>
                  <a:gd name="T11" fmla="*/ 10 h 148"/>
                  <a:gd name="T12" fmla="*/ 0 w 66"/>
                  <a:gd name="T13" fmla="*/ 13 h 148"/>
                  <a:gd name="T14" fmla="*/ 7 w 66"/>
                  <a:gd name="T15" fmla="*/ 10 h 148"/>
                  <a:gd name="T16" fmla="*/ 17 w 66"/>
                  <a:gd name="T17" fmla="*/ 6 h 148"/>
                  <a:gd name="T18" fmla="*/ 24 w 66"/>
                  <a:gd name="T19" fmla="*/ 4 h 148"/>
                  <a:gd name="T20" fmla="*/ 34 w 66"/>
                  <a:gd name="T21" fmla="*/ 4 h 148"/>
                  <a:gd name="T22" fmla="*/ 49 w 66"/>
                  <a:gd name="T23" fmla="*/ 6 h 148"/>
                  <a:gd name="T24" fmla="*/ 64 w 66"/>
                  <a:gd name="T25" fmla="*/ 11 h 148"/>
                  <a:gd name="T26" fmla="*/ 64 w 66"/>
                  <a:gd name="T27" fmla="*/ 10 h 148"/>
                  <a:gd name="T28" fmla="*/ 66 w 66"/>
                  <a:gd name="T29" fmla="*/ 8 h 148"/>
                  <a:gd name="T30" fmla="*/ 9 w 66"/>
                  <a:gd name="T31" fmla="*/ 142 h 148"/>
                  <a:gd name="T32" fmla="*/ 19 w 66"/>
                  <a:gd name="T33" fmla="*/ 146 h 148"/>
                  <a:gd name="T34" fmla="*/ 30 w 66"/>
                  <a:gd name="T35" fmla="*/ 148 h 148"/>
                  <a:gd name="T36" fmla="*/ 30 w 66"/>
                  <a:gd name="T37" fmla="*/ 146 h 148"/>
                  <a:gd name="T38" fmla="*/ 30 w 66"/>
                  <a:gd name="T39" fmla="*/ 144 h 148"/>
                  <a:gd name="T40" fmla="*/ 19 w 66"/>
                  <a:gd name="T41" fmla="*/ 142 h 148"/>
                  <a:gd name="T42" fmla="*/ 7 w 66"/>
                  <a:gd name="T43" fmla="*/ 139 h 148"/>
                  <a:gd name="T44" fmla="*/ 7 w 66"/>
                  <a:gd name="T45" fmla="*/ 140 h 148"/>
                  <a:gd name="T46" fmla="*/ 9 w 66"/>
                  <a:gd name="T47" fmla="*/ 142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48"/>
                  <a:gd name="T74" fmla="*/ 66 w 66"/>
                  <a:gd name="T75" fmla="*/ 148 h 1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4" name="Freeform 411">
                <a:extLst>
                  <a:ext uri="{FF2B5EF4-FFF2-40B4-BE49-F238E27FC236}">
                    <a16:creationId xmlns:a16="http://schemas.microsoft.com/office/drawing/2014/main" xmlns="" id="{A67324F2-6C7E-01C4-36DA-791C79367A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>
                  <a:gd name="T0" fmla="*/ 66 w 66"/>
                  <a:gd name="T1" fmla="*/ 8 h 144"/>
                  <a:gd name="T2" fmla="*/ 51 w 66"/>
                  <a:gd name="T3" fmla="*/ 2 h 144"/>
                  <a:gd name="T4" fmla="*/ 36 w 66"/>
                  <a:gd name="T5" fmla="*/ 0 h 144"/>
                  <a:gd name="T6" fmla="*/ 26 w 66"/>
                  <a:gd name="T7" fmla="*/ 0 h 144"/>
                  <a:gd name="T8" fmla="*/ 19 w 66"/>
                  <a:gd name="T9" fmla="*/ 2 h 144"/>
                  <a:gd name="T10" fmla="*/ 11 w 66"/>
                  <a:gd name="T11" fmla="*/ 4 h 144"/>
                  <a:gd name="T12" fmla="*/ 4 w 66"/>
                  <a:gd name="T13" fmla="*/ 8 h 144"/>
                  <a:gd name="T14" fmla="*/ 2 w 66"/>
                  <a:gd name="T15" fmla="*/ 11 h 144"/>
                  <a:gd name="T16" fmla="*/ 0 w 66"/>
                  <a:gd name="T17" fmla="*/ 13 h 144"/>
                  <a:gd name="T18" fmla="*/ 9 w 66"/>
                  <a:gd name="T19" fmla="*/ 9 h 144"/>
                  <a:gd name="T20" fmla="*/ 17 w 66"/>
                  <a:gd name="T21" fmla="*/ 6 h 144"/>
                  <a:gd name="T22" fmla="*/ 26 w 66"/>
                  <a:gd name="T23" fmla="*/ 4 h 144"/>
                  <a:gd name="T24" fmla="*/ 36 w 66"/>
                  <a:gd name="T25" fmla="*/ 4 h 144"/>
                  <a:gd name="T26" fmla="*/ 51 w 66"/>
                  <a:gd name="T27" fmla="*/ 6 h 144"/>
                  <a:gd name="T28" fmla="*/ 64 w 66"/>
                  <a:gd name="T29" fmla="*/ 9 h 144"/>
                  <a:gd name="T30" fmla="*/ 66 w 66"/>
                  <a:gd name="T31" fmla="*/ 9 h 144"/>
                  <a:gd name="T32" fmla="*/ 66 w 66"/>
                  <a:gd name="T33" fmla="*/ 8 h 144"/>
                  <a:gd name="T34" fmla="*/ 9 w 66"/>
                  <a:gd name="T35" fmla="*/ 138 h 144"/>
                  <a:gd name="T36" fmla="*/ 21 w 66"/>
                  <a:gd name="T37" fmla="*/ 142 h 144"/>
                  <a:gd name="T38" fmla="*/ 32 w 66"/>
                  <a:gd name="T39" fmla="*/ 144 h 144"/>
                  <a:gd name="T40" fmla="*/ 32 w 66"/>
                  <a:gd name="T41" fmla="*/ 142 h 144"/>
                  <a:gd name="T42" fmla="*/ 32 w 66"/>
                  <a:gd name="T43" fmla="*/ 140 h 144"/>
                  <a:gd name="T44" fmla="*/ 21 w 66"/>
                  <a:gd name="T45" fmla="*/ 138 h 144"/>
                  <a:gd name="T46" fmla="*/ 9 w 66"/>
                  <a:gd name="T47" fmla="*/ 135 h 144"/>
                  <a:gd name="T48" fmla="*/ 9 w 66"/>
                  <a:gd name="T49" fmla="*/ 137 h 144"/>
                  <a:gd name="T50" fmla="*/ 9 w 66"/>
                  <a:gd name="T51" fmla="*/ 138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44"/>
                  <a:gd name="T80" fmla="*/ 66 w 66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5" name="Freeform 412">
                <a:extLst>
                  <a:ext uri="{FF2B5EF4-FFF2-40B4-BE49-F238E27FC236}">
                    <a16:creationId xmlns:a16="http://schemas.microsoft.com/office/drawing/2014/main" xmlns="" id="{E62A9499-4954-C37C-2D1F-EC62353BE0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>
                  <a:gd name="T0" fmla="*/ 66 w 66"/>
                  <a:gd name="T1" fmla="*/ 7 h 140"/>
                  <a:gd name="T2" fmla="*/ 51 w 66"/>
                  <a:gd name="T3" fmla="*/ 2 h 140"/>
                  <a:gd name="T4" fmla="*/ 36 w 66"/>
                  <a:gd name="T5" fmla="*/ 0 h 140"/>
                  <a:gd name="T6" fmla="*/ 26 w 66"/>
                  <a:gd name="T7" fmla="*/ 0 h 140"/>
                  <a:gd name="T8" fmla="*/ 19 w 66"/>
                  <a:gd name="T9" fmla="*/ 2 h 140"/>
                  <a:gd name="T10" fmla="*/ 9 w 66"/>
                  <a:gd name="T11" fmla="*/ 6 h 140"/>
                  <a:gd name="T12" fmla="*/ 2 w 66"/>
                  <a:gd name="T13" fmla="*/ 9 h 140"/>
                  <a:gd name="T14" fmla="*/ 0 w 66"/>
                  <a:gd name="T15" fmla="*/ 11 h 140"/>
                  <a:gd name="T16" fmla="*/ 0 w 66"/>
                  <a:gd name="T17" fmla="*/ 15 h 140"/>
                  <a:gd name="T18" fmla="*/ 7 w 66"/>
                  <a:gd name="T19" fmla="*/ 9 h 140"/>
                  <a:gd name="T20" fmla="*/ 17 w 66"/>
                  <a:gd name="T21" fmla="*/ 6 h 140"/>
                  <a:gd name="T22" fmla="*/ 26 w 66"/>
                  <a:gd name="T23" fmla="*/ 4 h 140"/>
                  <a:gd name="T24" fmla="*/ 36 w 66"/>
                  <a:gd name="T25" fmla="*/ 4 h 140"/>
                  <a:gd name="T26" fmla="*/ 51 w 66"/>
                  <a:gd name="T27" fmla="*/ 6 h 140"/>
                  <a:gd name="T28" fmla="*/ 64 w 66"/>
                  <a:gd name="T29" fmla="*/ 9 h 140"/>
                  <a:gd name="T30" fmla="*/ 64 w 66"/>
                  <a:gd name="T31" fmla="*/ 7 h 140"/>
                  <a:gd name="T32" fmla="*/ 66 w 66"/>
                  <a:gd name="T33" fmla="*/ 7 h 140"/>
                  <a:gd name="T34" fmla="*/ 9 w 66"/>
                  <a:gd name="T35" fmla="*/ 135 h 140"/>
                  <a:gd name="T36" fmla="*/ 21 w 66"/>
                  <a:gd name="T37" fmla="*/ 138 h 140"/>
                  <a:gd name="T38" fmla="*/ 32 w 66"/>
                  <a:gd name="T39" fmla="*/ 140 h 140"/>
                  <a:gd name="T40" fmla="*/ 32 w 66"/>
                  <a:gd name="T41" fmla="*/ 138 h 140"/>
                  <a:gd name="T42" fmla="*/ 32 w 66"/>
                  <a:gd name="T43" fmla="*/ 136 h 140"/>
                  <a:gd name="T44" fmla="*/ 21 w 66"/>
                  <a:gd name="T45" fmla="*/ 135 h 140"/>
                  <a:gd name="T46" fmla="*/ 7 w 66"/>
                  <a:gd name="T47" fmla="*/ 129 h 140"/>
                  <a:gd name="T48" fmla="*/ 7 w 66"/>
                  <a:gd name="T49" fmla="*/ 131 h 140"/>
                  <a:gd name="T50" fmla="*/ 7 w 66"/>
                  <a:gd name="T51" fmla="*/ 131 h 140"/>
                  <a:gd name="T52" fmla="*/ 9 w 66"/>
                  <a:gd name="T53" fmla="*/ 133 h 140"/>
                  <a:gd name="T54" fmla="*/ 9 w 66"/>
                  <a:gd name="T55" fmla="*/ 135 h 1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40"/>
                  <a:gd name="T86" fmla="*/ 66 w 66"/>
                  <a:gd name="T87" fmla="*/ 140 h 1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12" name="Group 413">
              <a:extLst>
                <a:ext uri="{FF2B5EF4-FFF2-40B4-BE49-F238E27FC236}">
                  <a16:creationId xmlns:a16="http://schemas.microsoft.com/office/drawing/2014/main" xmlns="" id="{55559E33-636B-EAC3-42FA-C9560DFAF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51916" name="Freeform 414">
                <a:extLst>
                  <a:ext uri="{FF2B5EF4-FFF2-40B4-BE49-F238E27FC236}">
                    <a16:creationId xmlns:a16="http://schemas.microsoft.com/office/drawing/2014/main" xmlns="" id="{564D19A7-F5BE-C481-92D0-0D7935B7C0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>
                  <a:gd name="T0" fmla="*/ 66 w 66"/>
                  <a:gd name="T1" fmla="*/ 5 h 136"/>
                  <a:gd name="T2" fmla="*/ 53 w 66"/>
                  <a:gd name="T3" fmla="*/ 2 h 136"/>
                  <a:gd name="T4" fmla="*/ 38 w 66"/>
                  <a:gd name="T5" fmla="*/ 0 h 136"/>
                  <a:gd name="T6" fmla="*/ 28 w 66"/>
                  <a:gd name="T7" fmla="*/ 0 h 136"/>
                  <a:gd name="T8" fmla="*/ 19 w 66"/>
                  <a:gd name="T9" fmla="*/ 2 h 136"/>
                  <a:gd name="T10" fmla="*/ 11 w 66"/>
                  <a:gd name="T11" fmla="*/ 5 h 136"/>
                  <a:gd name="T12" fmla="*/ 2 w 66"/>
                  <a:gd name="T13" fmla="*/ 9 h 136"/>
                  <a:gd name="T14" fmla="*/ 2 w 66"/>
                  <a:gd name="T15" fmla="*/ 13 h 136"/>
                  <a:gd name="T16" fmla="*/ 0 w 66"/>
                  <a:gd name="T17" fmla="*/ 15 h 136"/>
                  <a:gd name="T18" fmla="*/ 9 w 66"/>
                  <a:gd name="T19" fmla="*/ 11 h 136"/>
                  <a:gd name="T20" fmla="*/ 17 w 66"/>
                  <a:gd name="T21" fmla="*/ 7 h 136"/>
                  <a:gd name="T22" fmla="*/ 28 w 66"/>
                  <a:gd name="T23" fmla="*/ 4 h 136"/>
                  <a:gd name="T24" fmla="*/ 38 w 66"/>
                  <a:gd name="T25" fmla="*/ 4 h 136"/>
                  <a:gd name="T26" fmla="*/ 53 w 66"/>
                  <a:gd name="T27" fmla="*/ 5 h 136"/>
                  <a:gd name="T28" fmla="*/ 66 w 66"/>
                  <a:gd name="T29" fmla="*/ 9 h 136"/>
                  <a:gd name="T30" fmla="*/ 66 w 66"/>
                  <a:gd name="T31" fmla="*/ 7 h 136"/>
                  <a:gd name="T32" fmla="*/ 66 w 66"/>
                  <a:gd name="T33" fmla="*/ 5 h 136"/>
                  <a:gd name="T34" fmla="*/ 11 w 66"/>
                  <a:gd name="T35" fmla="*/ 131 h 136"/>
                  <a:gd name="T36" fmla="*/ 23 w 66"/>
                  <a:gd name="T37" fmla="*/ 134 h 136"/>
                  <a:gd name="T38" fmla="*/ 34 w 66"/>
                  <a:gd name="T39" fmla="*/ 136 h 136"/>
                  <a:gd name="T40" fmla="*/ 34 w 66"/>
                  <a:gd name="T41" fmla="*/ 134 h 136"/>
                  <a:gd name="T42" fmla="*/ 36 w 66"/>
                  <a:gd name="T43" fmla="*/ 133 h 136"/>
                  <a:gd name="T44" fmla="*/ 21 w 66"/>
                  <a:gd name="T45" fmla="*/ 131 h 136"/>
                  <a:gd name="T46" fmla="*/ 9 w 66"/>
                  <a:gd name="T47" fmla="*/ 125 h 136"/>
                  <a:gd name="T48" fmla="*/ 9 w 66"/>
                  <a:gd name="T49" fmla="*/ 127 h 136"/>
                  <a:gd name="T50" fmla="*/ 9 w 66"/>
                  <a:gd name="T51" fmla="*/ 129 h 136"/>
                  <a:gd name="T52" fmla="*/ 11 w 66"/>
                  <a:gd name="T53" fmla="*/ 129 h 136"/>
                  <a:gd name="T54" fmla="*/ 11 w 66"/>
                  <a:gd name="T55" fmla="*/ 131 h 1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36"/>
                  <a:gd name="T86" fmla="*/ 66 w 66"/>
                  <a:gd name="T87" fmla="*/ 136 h 1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7" name="Freeform 415">
                <a:extLst>
                  <a:ext uri="{FF2B5EF4-FFF2-40B4-BE49-F238E27FC236}">
                    <a16:creationId xmlns:a16="http://schemas.microsoft.com/office/drawing/2014/main" xmlns="" id="{DE063B62-10F6-7353-8E1F-847609E88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>
                  <a:gd name="T0" fmla="*/ 66 w 66"/>
                  <a:gd name="T1" fmla="*/ 5 h 132"/>
                  <a:gd name="T2" fmla="*/ 53 w 66"/>
                  <a:gd name="T3" fmla="*/ 2 h 132"/>
                  <a:gd name="T4" fmla="*/ 38 w 66"/>
                  <a:gd name="T5" fmla="*/ 0 h 132"/>
                  <a:gd name="T6" fmla="*/ 28 w 66"/>
                  <a:gd name="T7" fmla="*/ 0 h 132"/>
                  <a:gd name="T8" fmla="*/ 19 w 66"/>
                  <a:gd name="T9" fmla="*/ 2 h 132"/>
                  <a:gd name="T10" fmla="*/ 9 w 66"/>
                  <a:gd name="T11" fmla="*/ 5 h 132"/>
                  <a:gd name="T12" fmla="*/ 2 w 66"/>
                  <a:gd name="T13" fmla="*/ 11 h 132"/>
                  <a:gd name="T14" fmla="*/ 0 w 66"/>
                  <a:gd name="T15" fmla="*/ 13 h 132"/>
                  <a:gd name="T16" fmla="*/ 0 w 66"/>
                  <a:gd name="T17" fmla="*/ 17 h 132"/>
                  <a:gd name="T18" fmla="*/ 8 w 66"/>
                  <a:gd name="T19" fmla="*/ 11 h 132"/>
                  <a:gd name="T20" fmla="*/ 17 w 66"/>
                  <a:gd name="T21" fmla="*/ 7 h 132"/>
                  <a:gd name="T22" fmla="*/ 27 w 66"/>
                  <a:gd name="T23" fmla="*/ 3 h 132"/>
                  <a:gd name="T24" fmla="*/ 38 w 66"/>
                  <a:gd name="T25" fmla="*/ 3 h 132"/>
                  <a:gd name="T26" fmla="*/ 51 w 66"/>
                  <a:gd name="T27" fmla="*/ 5 h 132"/>
                  <a:gd name="T28" fmla="*/ 64 w 66"/>
                  <a:gd name="T29" fmla="*/ 9 h 132"/>
                  <a:gd name="T30" fmla="*/ 66 w 66"/>
                  <a:gd name="T31" fmla="*/ 7 h 132"/>
                  <a:gd name="T32" fmla="*/ 66 w 66"/>
                  <a:gd name="T33" fmla="*/ 5 h 132"/>
                  <a:gd name="T34" fmla="*/ 9 w 66"/>
                  <a:gd name="T35" fmla="*/ 125 h 132"/>
                  <a:gd name="T36" fmla="*/ 23 w 66"/>
                  <a:gd name="T37" fmla="*/ 131 h 132"/>
                  <a:gd name="T38" fmla="*/ 34 w 66"/>
                  <a:gd name="T39" fmla="*/ 132 h 132"/>
                  <a:gd name="T40" fmla="*/ 36 w 66"/>
                  <a:gd name="T41" fmla="*/ 131 h 132"/>
                  <a:gd name="T42" fmla="*/ 36 w 66"/>
                  <a:gd name="T43" fmla="*/ 129 h 132"/>
                  <a:gd name="T44" fmla="*/ 21 w 66"/>
                  <a:gd name="T45" fmla="*/ 127 h 132"/>
                  <a:gd name="T46" fmla="*/ 9 w 66"/>
                  <a:gd name="T47" fmla="*/ 121 h 132"/>
                  <a:gd name="T48" fmla="*/ 9 w 66"/>
                  <a:gd name="T49" fmla="*/ 123 h 132"/>
                  <a:gd name="T50" fmla="*/ 9 w 66"/>
                  <a:gd name="T51" fmla="*/ 125 h 1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32"/>
                  <a:gd name="T80" fmla="*/ 66 w 66"/>
                  <a:gd name="T81" fmla="*/ 132 h 1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8" name="Freeform 416">
                <a:extLst>
                  <a:ext uri="{FF2B5EF4-FFF2-40B4-BE49-F238E27FC236}">
                    <a16:creationId xmlns:a16="http://schemas.microsoft.com/office/drawing/2014/main" xmlns="" id="{5A6EC720-9B7D-B8DC-7D87-9A62FF8593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>
                  <a:gd name="T0" fmla="*/ 68 w 68"/>
                  <a:gd name="T1" fmla="*/ 5 h 129"/>
                  <a:gd name="T2" fmla="*/ 55 w 68"/>
                  <a:gd name="T3" fmla="*/ 1 h 129"/>
                  <a:gd name="T4" fmla="*/ 40 w 68"/>
                  <a:gd name="T5" fmla="*/ 0 h 129"/>
                  <a:gd name="T6" fmla="*/ 30 w 68"/>
                  <a:gd name="T7" fmla="*/ 0 h 129"/>
                  <a:gd name="T8" fmla="*/ 19 w 68"/>
                  <a:gd name="T9" fmla="*/ 3 h 129"/>
                  <a:gd name="T10" fmla="*/ 11 w 68"/>
                  <a:gd name="T11" fmla="*/ 7 h 129"/>
                  <a:gd name="T12" fmla="*/ 2 w 68"/>
                  <a:gd name="T13" fmla="*/ 11 h 129"/>
                  <a:gd name="T14" fmla="*/ 2 w 68"/>
                  <a:gd name="T15" fmla="*/ 15 h 129"/>
                  <a:gd name="T16" fmla="*/ 0 w 68"/>
                  <a:gd name="T17" fmla="*/ 19 h 129"/>
                  <a:gd name="T18" fmla="*/ 8 w 68"/>
                  <a:gd name="T19" fmla="*/ 13 h 129"/>
                  <a:gd name="T20" fmla="*/ 19 w 68"/>
                  <a:gd name="T21" fmla="*/ 7 h 129"/>
                  <a:gd name="T22" fmla="*/ 29 w 68"/>
                  <a:gd name="T23" fmla="*/ 3 h 129"/>
                  <a:gd name="T24" fmla="*/ 40 w 68"/>
                  <a:gd name="T25" fmla="*/ 3 h 129"/>
                  <a:gd name="T26" fmla="*/ 53 w 68"/>
                  <a:gd name="T27" fmla="*/ 5 h 129"/>
                  <a:gd name="T28" fmla="*/ 66 w 68"/>
                  <a:gd name="T29" fmla="*/ 9 h 129"/>
                  <a:gd name="T30" fmla="*/ 66 w 68"/>
                  <a:gd name="T31" fmla="*/ 7 h 129"/>
                  <a:gd name="T32" fmla="*/ 68 w 68"/>
                  <a:gd name="T33" fmla="*/ 5 h 129"/>
                  <a:gd name="T34" fmla="*/ 11 w 68"/>
                  <a:gd name="T35" fmla="*/ 121 h 129"/>
                  <a:gd name="T36" fmla="*/ 23 w 68"/>
                  <a:gd name="T37" fmla="*/ 127 h 129"/>
                  <a:gd name="T38" fmla="*/ 38 w 68"/>
                  <a:gd name="T39" fmla="*/ 129 h 129"/>
                  <a:gd name="T40" fmla="*/ 38 w 68"/>
                  <a:gd name="T41" fmla="*/ 127 h 129"/>
                  <a:gd name="T42" fmla="*/ 38 w 68"/>
                  <a:gd name="T43" fmla="*/ 125 h 129"/>
                  <a:gd name="T44" fmla="*/ 23 w 68"/>
                  <a:gd name="T45" fmla="*/ 121 h 129"/>
                  <a:gd name="T46" fmla="*/ 10 w 68"/>
                  <a:gd name="T47" fmla="*/ 115 h 129"/>
                  <a:gd name="T48" fmla="*/ 11 w 68"/>
                  <a:gd name="T49" fmla="*/ 119 h 129"/>
                  <a:gd name="T50" fmla="*/ 11 w 68"/>
                  <a:gd name="T51" fmla="*/ 121 h 1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129"/>
                  <a:gd name="T80" fmla="*/ 68 w 68"/>
                  <a:gd name="T81" fmla="*/ 129 h 1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9" name="Freeform 417">
                <a:extLst>
                  <a:ext uri="{FF2B5EF4-FFF2-40B4-BE49-F238E27FC236}">
                    <a16:creationId xmlns:a16="http://schemas.microsoft.com/office/drawing/2014/main" xmlns="" id="{47A77723-7247-BAD0-FF4D-BD3A400678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>
                  <a:gd name="T0" fmla="*/ 83 w 83"/>
                  <a:gd name="T1" fmla="*/ 6 h 126"/>
                  <a:gd name="T2" fmla="*/ 70 w 83"/>
                  <a:gd name="T3" fmla="*/ 2 h 126"/>
                  <a:gd name="T4" fmla="*/ 57 w 83"/>
                  <a:gd name="T5" fmla="*/ 0 h 126"/>
                  <a:gd name="T6" fmla="*/ 46 w 83"/>
                  <a:gd name="T7" fmla="*/ 0 h 126"/>
                  <a:gd name="T8" fmla="*/ 36 w 83"/>
                  <a:gd name="T9" fmla="*/ 4 h 126"/>
                  <a:gd name="T10" fmla="*/ 27 w 83"/>
                  <a:gd name="T11" fmla="*/ 8 h 126"/>
                  <a:gd name="T12" fmla="*/ 19 w 83"/>
                  <a:gd name="T13" fmla="*/ 14 h 126"/>
                  <a:gd name="T14" fmla="*/ 17 w 83"/>
                  <a:gd name="T15" fmla="*/ 18 h 126"/>
                  <a:gd name="T16" fmla="*/ 15 w 83"/>
                  <a:gd name="T17" fmla="*/ 21 h 126"/>
                  <a:gd name="T18" fmla="*/ 25 w 83"/>
                  <a:gd name="T19" fmla="*/ 14 h 126"/>
                  <a:gd name="T20" fmla="*/ 34 w 83"/>
                  <a:gd name="T21" fmla="*/ 8 h 126"/>
                  <a:gd name="T22" fmla="*/ 46 w 83"/>
                  <a:gd name="T23" fmla="*/ 6 h 126"/>
                  <a:gd name="T24" fmla="*/ 57 w 83"/>
                  <a:gd name="T25" fmla="*/ 4 h 126"/>
                  <a:gd name="T26" fmla="*/ 70 w 83"/>
                  <a:gd name="T27" fmla="*/ 6 h 126"/>
                  <a:gd name="T28" fmla="*/ 82 w 83"/>
                  <a:gd name="T29" fmla="*/ 10 h 126"/>
                  <a:gd name="T30" fmla="*/ 83 w 83"/>
                  <a:gd name="T31" fmla="*/ 8 h 126"/>
                  <a:gd name="T32" fmla="*/ 83 w 83"/>
                  <a:gd name="T33" fmla="*/ 6 h 126"/>
                  <a:gd name="T34" fmla="*/ 28 w 83"/>
                  <a:gd name="T35" fmla="*/ 118 h 126"/>
                  <a:gd name="T36" fmla="*/ 40 w 83"/>
                  <a:gd name="T37" fmla="*/ 124 h 126"/>
                  <a:gd name="T38" fmla="*/ 55 w 83"/>
                  <a:gd name="T39" fmla="*/ 126 h 126"/>
                  <a:gd name="T40" fmla="*/ 55 w 83"/>
                  <a:gd name="T41" fmla="*/ 124 h 126"/>
                  <a:gd name="T42" fmla="*/ 55 w 83"/>
                  <a:gd name="T43" fmla="*/ 122 h 126"/>
                  <a:gd name="T44" fmla="*/ 47 w 83"/>
                  <a:gd name="T45" fmla="*/ 120 h 126"/>
                  <a:gd name="T46" fmla="*/ 40 w 83"/>
                  <a:gd name="T47" fmla="*/ 118 h 126"/>
                  <a:gd name="T48" fmla="*/ 32 w 83"/>
                  <a:gd name="T49" fmla="*/ 116 h 126"/>
                  <a:gd name="T50" fmla="*/ 27 w 83"/>
                  <a:gd name="T51" fmla="*/ 112 h 126"/>
                  <a:gd name="T52" fmla="*/ 27 w 83"/>
                  <a:gd name="T53" fmla="*/ 114 h 126"/>
                  <a:gd name="T54" fmla="*/ 28 w 83"/>
                  <a:gd name="T55" fmla="*/ 118 h 126"/>
                  <a:gd name="T56" fmla="*/ 0 w 83"/>
                  <a:gd name="T57" fmla="*/ 73 h 126"/>
                  <a:gd name="T58" fmla="*/ 0 w 83"/>
                  <a:gd name="T59" fmla="*/ 74 h 126"/>
                  <a:gd name="T60" fmla="*/ 0 w 83"/>
                  <a:gd name="T61" fmla="*/ 74 h 126"/>
                  <a:gd name="T62" fmla="*/ 0 w 83"/>
                  <a:gd name="T63" fmla="*/ 74 h 126"/>
                  <a:gd name="T64" fmla="*/ 0 w 83"/>
                  <a:gd name="T65" fmla="*/ 74 h 126"/>
                  <a:gd name="T66" fmla="*/ 0 w 83"/>
                  <a:gd name="T67" fmla="*/ 74 h 126"/>
                  <a:gd name="T68" fmla="*/ 0 w 83"/>
                  <a:gd name="T69" fmla="*/ 73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6"/>
                  <a:gd name="T107" fmla="*/ 83 w 83"/>
                  <a:gd name="T108" fmla="*/ 126 h 1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0" name="Freeform 418">
                <a:extLst>
                  <a:ext uri="{FF2B5EF4-FFF2-40B4-BE49-F238E27FC236}">
                    <a16:creationId xmlns:a16="http://schemas.microsoft.com/office/drawing/2014/main" xmlns="" id="{27DC9EF4-E22F-1D05-DA8B-535B7A3DD8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>
                  <a:gd name="T0" fmla="*/ 83 w 83"/>
                  <a:gd name="T1" fmla="*/ 6 h 122"/>
                  <a:gd name="T2" fmla="*/ 70 w 83"/>
                  <a:gd name="T3" fmla="*/ 2 h 122"/>
                  <a:gd name="T4" fmla="*/ 57 w 83"/>
                  <a:gd name="T5" fmla="*/ 0 h 122"/>
                  <a:gd name="T6" fmla="*/ 46 w 83"/>
                  <a:gd name="T7" fmla="*/ 0 h 122"/>
                  <a:gd name="T8" fmla="*/ 36 w 83"/>
                  <a:gd name="T9" fmla="*/ 4 h 122"/>
                  <a:gd name="T10" fmla="*/ 25 w 83"/>
                  <a:gd name="T11" fmla="*/ 10 h 122"/>
                  <a:gd name="T12" fmla="*/ 17 w 83"/>
                  <a:gd name="T13" fmla="*/ 16 h 122"/>
                  <a:gd name="T14" fmla="*/ 15 w 83"/>
                  <a:gd name="T15" fmla="*/ 19 h 122"/>
                  <a:gd name="T16" fmla="*/ 13 w 83"/>
                  <a:gd name="T17" fmla="*/ 23 h 122"/>
                  <a:gd name="T18" fmla="*/ 23 w 83"/>
                  <a:gd name="T19" fmla="*/ 16 h 122"/>
                  <a:gd name="T20" fmla="*/ 32 w 83"/>
                  <a:gd name="T21" fmla="*/ 10 h 122"/>
                  <a:gd name="T22" fmla="*/ 44 w 83"/>
                  <a:gd name="T23" fmla="*/ 6 h 122"/>
                  <a:gd name="T24" fmla="*/ 57 w 83"/>
                  <a:gd name="T25" fmla="*/ 4 h 122"/>
                  <a:gd name="T26" fmla="*/ 70 w 83"/>
                  <a:gd name="T27" fmla="*/ 6 h 122"/>
                  <a:gd name="T28" fmla="*/ 82 w 83"/>
                  <a:gd name="T29" fmla="*/ 10 h 122"/>
                  <a:gd name="T30" fmla="*/ 82 w 83"/>
                  <a:gd name="T31" fmla="*/ 8 h 122"/>
                  <a:gd name="T32" fmla="*/ 83 w 83"/>
                  <a:gd name="T33" fmla="*/ 6 h 122"/>
                  <a:gd name="T34" fmla="*/ 27 w 83"/>
                  <a:gd name="T35" fmla="*/ 112 h 122"/>
                  <a:gd name="T36" fmla="*/ 40 w 83"/>
                  <a:gd name="T37" fmla="*/ 118 h 122"/>
                  <a:gd name="T38" fmla="*/ 55 w 83"/>
                  <a:gd name="T39" fmla="*/ 122 h 122"/>
                  <a:gd name="T40" fmla="*/ 55 w 83"/>
                  <a:gd name="T41" fmla="*/ 120 h 122"/>
                  <a:gd name="T42" fmla="*/ 55 w 83"/>
                  <a:gd name="T43" fmla="*/ 118 h 122"/>
                  <a:gd name="T44" fmla="*/ 47 w 83"/>
                  <a:gd name="T45" fmla="*/ 116 h 122"/>
                  <a:gd name="T46" fmla="*/ 38 w 83"/>
                  <a:gd name="T47" fmla="*/ 114 h 122"/>
                  <a:gd name="T48" fmla="*/ 32 w 83"/>
                  <a:gd name="T49" fmla="*/ 112 h 122"/>
                  <a:gd name="T50" fmla="*/ 25 w 83"/>
                  <a:gd name="T51" fmla="*/ 107 h 122"/>
                  <a:gd name="T52" fmla="*/ 27 w 83"/>
                  <a:gd name="T53" fmla="*/ 110 h 122"/>
                  <a:gd name="T54" fmla="*/ 27 w 83"/>
                  <a:gd name="T55" fmla="*/ 112 h 122"/>
                  <a:gd name="T56" fmla="*/ 0 w 83"/>
                  <a:gd name="T57" fmla="*/ 67 h 122"/>
                  <a:gd name="T58" fmla="*/ 0 w 83"/>
                  <a:gd name="T59" fmla="*/ 69 h 122"/>
                  <a:gd name="T60" fmla="*/ 0 w 83"/>
                  <a:gd name="T61" fmla="*/ 72 h 122"/>
                  <a:gd name="T62" fmla="*/ 0 w 83"/>
                  <a:gd name="T63" fmla="*/ 74 h 122"/>
                  <a:gd name="T64" fmla="*/ 2 w 83"/>
                  <a:gd name="T65" fmla="*/ 74 h 122"/>
                  <a:gd name="T66" fmla="*/ 2 w 83"/>
                  <a:gd name="T67" fmla="*/ 71 h 122"/>
                  <a:gd name="T68" fmla="*/ 0 w 83"/>
                  <a:gd name="T69" fmla="*/ 67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2"/>
                  <a:gd name="T107" fmla="*/ 83 w 83"/>
                  <a:gd name="T108" fmla="*/ 122 h 1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1" name="Freeform 419">
                <a:extLst>
                  <a:ext uri="{FF2B5EF4-FFF2-40B4-BE49-F238E27FC236}">
                    <a16:creationId xmlns:a16="http://schemas.microsoft.com/office/drawing/2014/main" xmlns="" id="{617AAEFE-FBE6-274B-A666-D3A12E104A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>
                  <a:gd name="T0" fmla="*/ 82 w 82"/>
                  <a:gd name="T1" fmla="*/ 6 h 118"/>
                  <a:gd name="T2" fmla="*/ 70 w 82"/>
                  <a:gd name="T3" fmla="*/ 2 h 118"/>
                  <a:gd name="T4" fmla="*/ 57 w 82"/>
                  <a:gd name="T5" fmla="*/ 0 h 118"/>
                  <a:gd name="T6" fmla="*/ 46 w 82"/>
                  <a:gd name="T7" fmla="*/ 2 h 118"/>
                  <a:gd name="T8" fmla="*/ 34 w 82"/>
                  <a:gd name="T9" fmla="*/ 4 h 118"/>
                  <a:gd name="T10" fmla="*/ 25 w 82"/>
                  <a:gd name="T11" fmla="*/ 10 h 118"/>
                  <a:gd name="T12" fmla="*/ 15 w 82"/>
                  <a:gd name="T13" fmla="*/ 17 h 118"/>
                  <a:gd name="T14" fmla="*/ 13 w 82"/>
                  <a:gd name="T15" fmla="*/ 21 h 118"/>
                  <a:gd name="T16" fmla="*/ 13 w 82"/>
                  <a:gd name="T17" fmla="*/ 27 h 118"/>
                  <a:gd name="T18" fmla="*/ 21 w 82"/>
                  <a:gd name="T19" fmla="*/ 17 h 118"/>
                  <a:gd name="T20" fmla="*/ 32 w 82"/>
                  <a:gd name="T21" fmla="*/ 10 h 118"/>
                  <a:gd name="T22" fmla="*/ 44 w 82"/>
                  <a:gd name="T23" fmla="*/ 6 h 118"/>
                  <a:gd name="T24" fmla="*/ 57 w 82"/>
                  <a:gd name="T25" fmla="*/ 4 h 118"/>
                  <a:gd name="T26" fmla="*/ 70 w 82"/>
                  <a:gd name="T27" fmla="*/ 6 h 118"/>
                  <a:gd name="T28" fmla="*/ 82 w 82"/>
                  <a:gd name="T29" fmla="*/ 10 h 118"/>
                  <a:gd name="T30" fmla="*/ 82 w 82"/>
                  <a:gd name="T31" fmla="*/ 8 h 118"/>
                  <a:gd name="T32" fmla="*/ 82 w 82"/>
                  <a:gd name="T33" fmla="*/ 6 h 118"/>
                  <a:gd name="T34" fmla="*/ 0 w 82"/>
                  <a:gd name="T35" fmla="*/ 69 h 118"/>
                  <a:gd name="T36" fmla="*/ 0 w 82"/>
                  <a:gd name="T37" fmla="*/ 70 h 118"/>
                  <a:gd name="T38" fmla="*/ 0 w 82"/>
                  <a:gd name="T39" fmla="*/ 70 h 118"/>
                  <a:gd name="T40" fmla="*/ 2 w 82"/>
                  <a:gd name="T41" fmla="*/ 72 h 118"/>
                  <a:gd name="T42" fmla="*/ 6 w 82"/>
                  <a:gd name="T43" fmla="*/ 76 h 118"/>
                  <a:gd name="T44" fmla="*/ 4 w 82"/>
                  <a:gd name="T45" fmla="*/ 67 h 118"/>
                  <a:gd name="T46" fmla="*/ 2 w 82"/>
                  <a:gd name="T47" fmla="*/ 59 h 118"/>
                  <a:gd name="T48" fmla="*/ 2 w 82"/>
                  <a:gd name="T49" fmla="*/ 59 h 118"/>
                  <a:gd name="T50" fmla="*/ 2 w 82"/>
                  <a:gd name="T51" fmla="*/ 57 h 118"/>
                  <a:gd name="T52" fmla="*/ 0 w 82"/>
                  <a:gd name="T53" fmla="*/ 63 h 118"/>
                  <a:gd name="T54" fmla="*/ 0 w 82"/>
                  <a:gd name="T55" fmla="*/ 69 h 118"/>
                  <a:gd name="T56" fmla="*/ 27 w 82"/>
                  <a:gd name="T57" fmla="*/ 108 h 118"/>
                  <a:gd name="T58" fmla="*/ 32 w 82"/>
                  <a:gd name="T59" fmla="*/ 112 h 118"/>
                  <a:gd name="T60" fmla="*/ 40 w 82"/>
                  <a:gd name="T61" fmla="*/ 114 h 118"/>
                  <a:gd name="T62" fmla="*/ 47 w 82"/>
                  <a:gd name="T63" fmla="*/ 116 h 118"/>
                  <a:gd name="T64" fmla="*/ 55 w 82"/>
                  <a:gd name="T65" fmla="*/ 118 h 118"/>
                  <a:gd name="T66" fmla="*/ 55 w 82"/>
                  <a:gd name="T67" fmla="*/ 116 h 118"/>
                  <a:gd name="T68" fmla="*/ 55 w 82"/>
                  <a:gd name="T69" fmla="*/ 114 h 118"/>
                  <a:gd name="T70" fmla="*/ 46 w 82"/>
                  <a:gd name="T71" fmla="*/ 112 h 118"/>
                  <a:gd name="T72" fmla="*/ 38 w 82"/>
                  <a:gd name="T73" fmla="*/ 110 h 118"/>
                  <a:gd name="T74" fmla="*/ 30 w 82"/>
                  <a:gd name="T75" fmla="*/ 106 h 118"/>
                  <a:gd name="T76" fmla="*/ 23 w 82"/>
                  <a:gd name="T77" fmla="*/ 103 h 118"/>
                  <a:gd name="T78" fmla="*/ 25 w 82"/>
                  <a:gd name="T79" fmla="*/ 105 h 118"/>
                  <a:gd name="T80" fmla="*/ 27 w 82"/>
                  <a:gd name="T81" fmla="*/ 108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118"/>
                  <a:gd name="T125" fmla="*/ 82 w 82"/>
                  <a:gd name="T126" fmla="*/ 118 h 1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2" name="Freeform 420">
                <a:extLst>
                  <a:ext uri="{FF2B5EF4-FFF2-40B4-BE49-F238E27FC236}">
                    <a16:creationId xmlns:a16="http://schemas.microsoft.com/office/drawing/2014/main" xmlns="" id="{14C4AE5E-04B6-87C2-9219-BEB2BB39BA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>
                  <a:gd name="T0" fmla="*/ 82 w 82"/>
                  <a:gd name="T1" fmla="*/ 6 h 114"/>
                  <a:gd name="T2" fmla="*/ 70 w 82"/>
                  <a:gd name="T3" fmla="*/ 2 h 114"/>
                  <a:gd name="T4" fmla="*/ 57 w 82"/>
                  <a:gd name="T5" fmla="*/ 0 h 114"/>
                  <a:gd name="T6" fmla="*/ 44 w 82"/>
                  <a:gd name="T7" fmla="*/ 2 h 114"/>
                  <a:gd name="T8" fmla="*/ 32 w 82"/>
                  <a:gd name="T9" fmla="*/ 6 h 114"/>
                  <a:gd name="T10" fmla="*/ 23 w 82"/>
                  <a:gd name="T11" fmla="*/ 12 h 114"/>
                  <a:gd name="T12" fmla="*/ 13 w 82"/>
                  <a:gd name="T13" fmla="*/ 19 h 114"/>
                  <a:gd name="T14" fmla="*/ 11 w 82"/>
                  <a:gd name="T15" fmla="*/ 27 h 114"/>
                  <a:gd name="T16" fmla="*/ 9 w 82"/>
                  <a:gd name="T17" fmla="*/ 32 h 114"/>
                  <a:gd name="T18" fmla="*/ 9 w 82"/>
                  <a:gd name="T19" fmla="*/ 32 h 114"/>
                  <a:gd name="T20" fmla="*/ 9 w 82"/>
                  <a:gd name="T21" fmla="*/ 34 h 114"/>
                  <a:gd name="T22" fmla="*/ 13 w 82"/>
                  <a:gd name="T23" fmla="*/ 27 h 114"/>
                  <a:gd name="T24" fmla="*/ 17 w 82"/>
                  <a:gd name="T25" fmla="*/ 21 h 114"/>
                  <a:gd name="T26" fmla="*/ 23 w 82"/>
                  <a:gd name="T27" fmla="*/ 17 h 114"/>
                  <a:gd name="T28" fmla="*/ 28 w 82"/>
                  <a:gd name="T29" fmla="*/ 12 h 114"/>
                  <a:gd name="T30" fmla="*/ 34 w 82"/>
                  <a:gd name="T31" fmla="*/ 8 h 114"/>
                  <a:gd name="T32" fmla="*/ 42 w 82"/>
                  <a:gd name="T33" fmla="*/ 6 h 114"/>
                  <a:gd name="T34" fmla="*/ 49 w 82"/>
                  <a:gd name="T35" fmla="*/ 4 h 114"/>
                  <a:gd name="T36" fmla="*/ 57 w 82"/>
                  <a:gd name="T37" fmla="*/ 4 h 114"/>
                  <a:gd name="T38" fmla="*/ 68 w 82"/>
                  <a:gd name="T39" fmla="*/ 6 h 114"/>
                  <a:gd name="T40" fmla="*/ 80 w 82"/>
                  <a:gd name="T41" fmla="*/ 10 h 114"/>
                  <a:gd name="T42" fmla="*/ 82 w 82"/>
                  <a:gd name="T43" fmla="*/ 8 h 114"/>
                  <a:gd name="T44" fmla="*/ 82 w 82"/>
                  <a:gd name="T45" fmla="*/ 6 h 114"/>
                  <a:gd name="T46" fmla="*/ 0 w 82"/>
                  <a:gd name="T47" fmla="*/ 63 h 114"/>
                  <a:gd name="T48" fmla="*/ 2 w 82"/>
                  <a:gd name="T49" fmla="*/ 67 h 114"/>
                  <a:gd name="T50" fmla="*/ 2 w 82"/>
                  <a:gd name="T51" fmla="*/ 70 h 114"/>
                  <a:gd name="T52" fmla="*/ 6 w 82"/>
                  <a:gd name="T53" fmla="*/ 74 h 114"/>
                  <a:gd name="T54" fmla="*/ 8 w 82"/>
                  <a:gd name="T55" fmla="*/ 76 h 114"/>
                  <a:gd name="T56" fmla="*/ 6 w 82"/>
                  <a:gd name="T57" fmla="*/ 67 h 114"/>
                  <a:gd name="T58" fmla="*/ 4 w 82"/>
                  <a:gd name="T59" fmla="*/ 57 h 114"/>
                  <a:gd name="T60" fmla="*/ 4 w 82"/>
                  <a:gd name="T61" fmla="*/ 51 h 114"/>
                  <a:gd name="T62" fmla="*/ 6 w 82"/>
                  <a:gd name="T63" fmla="*/ 46 h 114"/>
                  <a:gd name="T64" fmla="*/ 4 w 82"/>
                  <a:gd name="T65" fmla="*/ 49 h 114"/>
                  <a:gd name="T66" fmla="*/ 4 w 82"/>
                  <a:gd name="T67" fmla="*/ 53 h 114"/>
                  <a:gd name="T68" fmla="*/ 2 w 82"/>
                  <a:gd name="T69" fmla="*/ 57 h 114"/>
                  <a:gd name="T70" fmla="*/ 0 w 82"/>
                  <a:gd name="T71" fmla="*/ 63 h 114"/>
                  <a:gd name="T72" fmla="*/ 25 w 82"/>
                  <a:gd name="T73" fmla="*/ 103 h 114"/>
                  <a:gd name="T74" fmla="*/ 32 w 82"/>
                  <a:gd name="T75" fmla="*/ 108 h 114"/>
                  <a:gd name="T76" fmla="*/ 38 w 82"/>
                  <a:gd name="T77" fmla="*/ 110 h 114"/>
                  <a:gd name="T78" fmla="*/ 47 w 82"/>
                  <a:gd name="T79" fmla="*/ 112 h 114"/>
                  <a:gd name="T80" fmla="*/ 55 w 82"/>
                  <a:gd name="T81" fmla="*/ 114 h 114"/>
                  <a:gd name="T82" fmla="*/ 55 w 82"/>
                  <a:gd name="T83" fmla="*/ 112 h 114"/>
                  <a:gd name="T84" fmla="*/ 55 w 82"/>
                  <a:gd name="T85" fmla="*/ 110 h 114"/>
                  <a:gd name="T86" fmla="*/ 46 w 82"/>
                  <a:gd name="T87" fmla="*/ 108 h 114"/>
                  <a:gd name="T88" fmla="*/ 36 w 82"/>
                  <a:gd name="T89" fmla="*/ 106 h 114"/>
                  <a:gd name="T90" fmla="*/ 28 w 82"/>
                  <a:gd name="T91" fmla="*/ 101 h 114"/>
                  <a:gd name="T92" fmla="*/ 21 w 82"/>
                  <a:gd name="T93" fmla="*/ 97 h 114"/>
                  <a:gd name="T94" fmla="*/ 23 w 82"/>
                  <a:gd name="T95" fmla="*/ 99 h 114"/>
                  <a:gd name="T96" fmla="*/ 25 w 82"/>
                  <a:gd name="T97" fmla="*/ 103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114"/>
                  <a:gd name="T149" fmla="*/ 82 w 82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3" name="Freeform 421">
                <a:extLst>
                  <a:ext uri="{FF2B5EF4-FFF2-40B4-BE49-F238E27FC236}">
                    <a16:creationId xmlns:a16="http://schemas.microsoft.com/office/drawing/2014/main" xmlns="" id="{992B1904-B27A-63FC-020D-82B5C9AF58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>
                  <a:gd name="T0" fmla="*/ 80 w 80"/>
                  <a:gd name="T1" fmla="*/ 6 h 110"/>
                  <a:gd name="T2" fmla="*/ 68 w 80"/>
                  <a:gd name="T3" fmla="*/ 2 h 110"/>
                  <a:gd name="T4" fmla="*/ 55 w 80"/>
                  <a:gd name="T5" fmla="*/ 0 h 110"/>
                  <a:gd name="T6" fmla="*/ 42 w 80"/>
                  <a:gd name="T7" fmla="*/ 2 h 110"/>
                  <a:gd name="T8" fmla="*/ 30 w 80"/>
                  <a:gd name="T9" fmla="*/ 6 h 110"/>
                  <a:gd name="T10" fmla="*/ 19 w 80"/>
                  <a:gd name="T11" fmla="*/ 13 h 110"/>
                  <a:gd name="T12" fmla="*/ 11 w 80"/>
                  <a:gd name="T13" fmla="*/ 23 h 110"/>
                  <a:gd name="T14" fmla="*/ 9 w 80"/>
                  <a:gd name="T15" fmla="*/ 27 h 110"/>
                  <a:gd name="T16" fmla="*/ 7 w 80"/>
                  <a:gd name="T17" fmla="*/ 30 h 110"/>
                  <a:gd name="T18" fmla="*/ 4 w 80"/>
                  <a:gd name="T19" fmla="*/ 42 h 110"/>
                  <a:gd name="T20" fmla="*/ 2 w 80"/>
                  <a:gd name="T21" fmla="*/ 51 h 110"/>
                  <a:gd name="T22" fmla="*/ 0 w 80"/>
                  <a:gd name="T23" fmla="*/ 53 h 110"/>
                  <a:gd name="T24" fmla="*/ 0 w 80"/>
                  <a:gd name="T25" fmla="*/ 53 h 110"/>
                  <a:gd name="T26" fmla="*/ 0 w 80"/>
                  <a:gd name="T27" fmla="*/ 55 h 110"/>
                  <a:gd name="T28" fmla="*/ 0 w 80"/>
                  <a:gd name="T29" fmla="*/ 55 h 110"/>
                  <a:gd name="T30" fmla="*/ 2 w 80"/>
                  <a:gd name="T31" fmla="*/ 63 h 110"/>
                  <a:gd name="T32" fmla="*/ 4 w 80"/>
                  <a:gd name="T33" fmla="*/ 72 h 110"/>
                  <a:gd name="T34" fmla="*/ 6 w 80"/>
                  <a:gd name="T35" fmla="*/ 74 h 110"/>
                  <a:gd name="T36" fmla="*/ 9 w 80"/>
                  <a:gd name="T37" fmla="*/ 78 h 110"/>
                  <a:gd name="T38" fmla="*/ 9 w 80"/>
                  <a:gd name="T39" fmla="*/ 78 h 110"/>
                  <a:gd name="T40" fmla="*/ 9 w 80"/>
                  <a:gd name="T41" fmla="*/ 78 h 110"/>
                  <a:gd name="T42" fmla="*/ 6 w 80"/>
                  <a:gd name="T43" fmla="*/ 66 h 110"/>
                  <a:gd name="T44" fmla="*/ 4 w 80"/>
                  <a:gd name="T45" fmla="*/ 55 h 110"/>
                  <a:gd name="T46" fmla="*/ 6 w 80"/>
                  <a:gd name="T47" fmla="*/ 44 h 110"/>
                  <a:gd name="T48" fmla="*/ 7 w 80"/>
                  <a:gd name="T49" fmla="*/ 34 h 110"/>
                  <a:gd name="T50" fmla="*/ 13 w 80"/>
                  <a:gd name="T51" fmla="*/ 27 h 110"/>
                  <a:gd name="T52" fmla="*/ 19 w 80"/>
                  <a:gd name="T53" fmla="*/ 19 h 110"/>
                  <a:gd name="T54" fmla="*/ 26 w 80"/>
                  <a:gd name="T55" fmla="*/ 13 h 110"/>
                  <a:gd name="T56" fmla="*/ 36 w 80"/>
                  <a:gd name="T57" fmla="*/ 8 h 110"/>
                  <a:gd name="T58" fmla="*/ 45 w 80"/>
                  <a:gd name="T59" fmla="*/ 4 h 110"/>
                  <a:gd name="T60" fmla="*/ 55 w 80"/>
                  <a:gd name="T61" fmla="*/ 4 h 110"/>
                  <a:gd name="T62" fmla="*/ 66 w 80"/>
                  <a:gd name="T63" fmla="*/ 6 h 110"/>
                  <a:gd name="T64" fmla="*/ 78 w 80"/>
                  <a:gd name="T65" fmla="*/ 10 h 110"/>
                  <a:gd name="T66" fmla="*/ 78 w 80"/>
                  <a:gd name="T67" fmla="*/ 8 h 110"/>
                  <a:gd name="T68" fmla="*/ 80 w 80"/>
                  <a:gd name="T69" fmla="*/ 6 h 110"/>
                  <a:gd name="T70" fmla="*/ 21 w 80"/>
                  <a:gd name="T71" fmla="*/ 99 h 110"/>
                  <a:gd name="T72" fmla="*/ 28 w 80"/>
                  <a:gd name="T73" fmla="*/ 102 h 110"/>
                  <a:gd name="T74" fmla="*/ 36 w 80"/>
                  <a:gd name="T75" fmla="*/ 106 h 110"/>
                  <a:gd name="T76" fmla="*/ 44 w 80"/>
                  <a:gd name="T77" fmla="*/ 108 h 110"/>
                  <a:gd name="T78" fmla="*/ 53 w 80"/>
                  <a:gd name="T79" fmla="*/ 110 h 110"/>
                  <a:gd name="T80" fmla="*/ 53 w 80"/>
                  <a:gd name="T81" fmla="*/ 108 h 110"/>
                  <a:gd name="T82" fmla="*/ 53 w 80"/>
                  <a:gd name="T83" fmla="*/ 106 h 110"/>
                  <a:gd name="T84" fmla="*/ 44 w 80"/>
                  <a:gd name="T85" fmla="*/ 104 h 110"/>
                  <a:gd name="T86" fmla="*/ 32 w 80"/>
                  <a:gd name="T87" fmla="*/ 101 h 110"/>
                  <a:gd name="T88" fmla="*/ 25 w 80"/>
                  <a:gd name="T89" fmla="*/ 95 h 110"/>
                  <a:gd name="T90" fmla="*/ 17 w 80"/>
                  <a:gd name="T91" fmla="*/ 89 h 110"/>
                  <a:gd name="T92" fmla="*/ 19 w 80"/>
                  <a:gd name="T93" fmla="*/ 93 h 110"/>
                  <a:gd name="T94" fmla="*/ 21 w 80"/>
                  <a:gd name="T95" fmla="*/ 99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"/>
                  <a:gd name="T145" fmla="*/ 0 h 110"/>
                  <a:gd name="T146" fmla="*/ 80 w 80"/>
                  <a:gd name="T147" fmla="*/ 110 h 1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4" name="Freeform 422">
                <a:extLst>
                  <a:ext uri="{FF2B5EF4-FFF2-40B4-BE49-F238E27FC236}">
                    <a16:creationId xmlns:a16="http://schemas.microsoft.com/office/drawing/2014/main" xmlns="" id="{BA00247A-1566-7D24-A801-872377467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>
                  <a:gd name="T0" fmla="*/ 76 w 76"/>
                  <a:gd name="T1" fmla="*/ 6 h 106"/>
                  <a:gd name="T2" fmla="*/ 64 w 76"/>
                  <a:gd name="T3" fmla="*/ 2 h 106"/>
                  <a:gd name="T4" fmla="*/ 53 w 76"/>
                  <a:gd name="T5" fmla="*/ 0 h 106"/>
                  <a:gd name="T6" fmla="*/ 45 w 76"/>
                  <a:gd name="T7" fmla="*/ 0 h 106"/>
                  <a:gd name="T8" fmla="*/ 38 w 76"/>
                  <a:gd name="T9" fmla="*/ 2 h 106"/>
                  <a:gd name="T10" fmla="*/ 30 w 76"/>
                  <a:gd name="T11" fmla="*/ 4 h 106"/>
                  <a:gd name="T12" fmla="*/ 24 w 76"/>
                  <a:gd name="T13" fmla="*/ 8 h 106"/>
                  <a:gd name="T14" fmla="*/ 19 w 76"/>
                  <a:gd name="T15" fmla="*/ 13 h 106"/>
                  <a:gd name="T16" fmla="*/ 13 w 76"/>
                  <a:gd name="T17" fmla="*/ 17 h 106"/>
                  <a:gd name="T18" fmla="*/ 9 w 76"/>
                  <a:gd name="T19" fmla="*/ 23 h 106"/>
                  <a:gd name="T20" fmla="*/ 5 w 76"/>
                  <a:gd name="T21" fmla="*/ 30 h 106"/>
                  <a:gd name="T22" fmla="*/ 4 w 76"/>
                  <a:gd name="T23" fmla="*/ 36 h 106"/>
                  <a:gd name="T24" fmla="*/ 2 w 76"/>
                  <a:gd name="T25" fmla="*/ 42 h 106"/>
                  <a:gd name="T26" fmla="*/ 0 w 76"/>
                  <a:gd name="T27" fmla="*/ 47 h 106"/>
                  <a:gd name="T28" fmla="*/ 0 w 76"/>
                  <a:gd name="T29" fmla="*/ 53 h 106"/>
                  <a:gd name="T30" fmla="*/ 2 w 76"/>
                  <a:gd name="T31" fmla="*/ 63 h 106"/>
                  <a:gd name="T32" fmla="*/ 4 w 76"/>
                  <a:gd name="T33" fmla="*/ 72 h 106"/>
                  <a:gd name="T34" fmla="*/ 5 w 76"/>
                  <a:gd name="T35" fmla="*/ 74 h 106"/>
                  <a:gd name="T36" fmla="*/ 7 w 76"/>
                  <a:gd name="T37" fmla="*/ 76 h 106"/>
                  <a:gd name="T38" fmla="*/ 13 w 76"/>
                  <a:gd name="T39" fmla="*/ 83 h 106"/>
                  <a:gd name="T40" fmla="*/ 17 w 76"/>
                  <a:gd name="T41" fmla="*/ 93 h 106"/>
                  <a:gd name="T42" fmla="*/ 24 w 76"/>
                  <a:gd name="T43" fmla="*/ 97 h 106"/>
                  <a:gd name="T44" fmla="*/ 32 w 76"/>
                  <a:gd name="T45" fmla="*/ 102 h 106"/>
                  <a:gd name="T46" fmla="*/ 42 w 76"/>
                  <a:gd name="T47" fmla="*/ 104 h 106"/>
                  <a:gd name="T48" fmla="*/ 51 w 76"/>
                  <a:gd name="T49" fmla="*/ 106 h 106"/>
                  <a:gd name="T50" fmla="*/ 51 w 76"/>
                  <a:gd name="T51" fmla="*/ 104 h 106"/>
                  <a:gd name="T52" fmla="*/ 51 w 76"/>
                  <a:gd name="T53" fmla="*/ 102 h 106"/>
                  <a:gd name="T54" fmla="*/ 42 w 76"/>
                  <a:gd name="T55" fmla="*/ 100 h 106"/>
                  <a:gd name="T56" fmla="*/ 32 w 76"/>
                  <a:gd name="T57" fmla="*/ 97 h 106"/>
                  <a:gd name="T58" fmla="*/ 24 w 76"/>
                  <a:gd name="T59" fmla="*/ 93 h 106"/>
                  <a:gd name="T60" fmla="*/ 17 w 76"/>
                  <a:gd name="T61" fmla="*/ 87 h 106"/>
                  <a:gd name="T62" fmla="*/ 11 w 76"/>
                  <a:gd name="T63" fmla="*/ 80 h 106"/>
                  <a:gd name="T64" fmla="*/ 7 w 76"/>
                  <a:gd name="T65" fmla="*/ 72 h 106"/>
                  <a:gd name="T66" fmla="*/ 5 w 76"/>
                  <a:gd name="T67" fmla="*/ 63 h 106"/>
                  <a:gd name="T68" fmla="*/ 4 w 76"/>
                  <a:gd name="T69" fmla="*/ 53 h 106"/>
                  <a:gd name="T70" fmla="*/ 5 w 76"/>
                  <a:gd name="T71" fmla="*/ 44 h 106"/>
                  <a:gd name="T72" fmla="*/ 7 w 76"/>
                  <a:gd name="T73" fmla="*/ 34 h 106"/>
                  <a:gd name="T74" fmla="*/ 13 w 76"/>
                  <a:gd name="T75" fmla="*/ 25 h 106"/>
                  <a:gd name="T76" fmla="*/ 19 w 76"/>
                  <a:gd name="T77" fmla="*/ 19 h 106"/>
                  <a:gd name="T78" fmla="*/ 26 w 76"/>
                  <a:gd name="T79" fmla="*/ 11 h 106"/>
                  <a:gd name="T80" fmla="*/ 34 w 76"/>
                  <a:gd name="T81" fmla="*/ 8 h 106"/>
                  <a:gd name="T82" fmla="*/ 43 w 76"/>
                  <a:gd name="T83" fmla="*/ 4 h 106"/>
                  <a:gd name="T84" fmla="*/ 53 w 76"/>
                  <a:gd name="T85" fmla="*/ 4 h 106"/>
                  <a:gd name="T86" fmla="*/ 64 w 76"/>
                  <a:gd name="T87" fmla="*/ 6 h 106"/>
                  <a:gd name="T88" fmla="*/ 74 w 76"/>
                  <a:gd name="T89" fmla="*/ 9 h 106"/>
                  <a:gd name="T90" fmla="*/ 74 w 76"/>
                  <a:gd name="T91" fmla="*/ 9 h 106"/>
                  <a:gd name="T92" fmla="*/ 74 w 76"/>
                  <a:gd name="T93" fmla="*/ 8 h 106"/>
                  <a:gd name="T94" fmla="*/ 76 w 76"/>
                  <a:gd name="T95" fmla="*/ 8 h 106"/>
                  <a:gd name="T96" fmla="*/ 76 w 76"/>
                  <a:gd name="T97" fmla="*/ 6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106"/>
                  <a:gd name="T149" fmla="*/ 76 w 76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5" name="Freeform 423">
                <a:extLst>
                  <a:ext uri="{FF2B5EF4-FFF2-40B4-BE49-F238E27FC236}">
                    <a16:creationId xmlns:a16="http://schemas.microsoft.com/office/drawing/2014/main" xmlns="" id="{911A50B8-3343-AAA2-EC66-864EF2231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>
                  <a:gd name="T0" fmla="*/ 74 w 74"/>
                  <a:gd name="T1" fmla="*/ 6 h 102"/>
                  <a:gd name="T2" fmla="*/ 62 w 74"/>
                  <a:gd name="T3" fmla="*/ 2 h 102"/>
                  <a:gd name="T4" fmla="*/ 51 w 74"/>
                  <a:gd name="T5" fmla="*/ 0 h 102"/>
                  <a:gd name="T6" fmla="*/ 41 w 74"/>
                  <a:gd name="T7" fmla="*/ 0 h 102"/>
                  <a:gd name="T8" fmla="*/ 32 w 74"/>
                  <a:gd name="T9" fmla="*/ 4 h 102"/>
                  <a:gd name="T10" fmla="*/ 22 w 74"/>
                  <a:gd name="T11" fmla="*/ 9 h 102"/>
                  <a:gd name="T12" fmla="*/ 15 w 74"/>
                  <a:gd name="T13" fmla="*/ 15 h 102"/>
                  <a:gd name="T14" fmla="*/ 9 w 74"/>
                  <a:gd name="T15" fmla="*/ 23 h 102"/>
                  <a:gd name="T16" fmla="*/ 3 w 74"/>
                  <a:gd name="T17" fmla="*/ 30 h 102"/>
                  <a:gd name="T18" fmla="*/ 2 w 74"/>
                  <a:gd name="T19" fmla="*/ 40 h 102"/>
                  <a:gd name="T20" fmla="*/ 0 w 74"/>
                  <a:gd name="T21" fmla="*/ 51 h 102"/>
                  <a:gd name="T22" fmla="*/ 2 w 74"/>
                  <a:gd name="T23" fmla="*/ 62 h 102"/>
                  <a:gd name="T24" fmla="*/ 5 w 74"/>
                  <a:gd name="T25" fmla="*/ 74 h 102"/>
                  <a:gd name="T26" fmla="*/ 9 w 74"/>
                  <a:gd name="T27" fmla="*/ 80 h 102"/>
                  <a:gd name="T28" fmla="*/ 13 w 74"/>
                  <a:gd name="T29" fmla="*/ 85 h 102"/>
                  <a:gd name="T30" fmla="*/ 21 w 74"/>
                  <a:gd name="T31" fmla="*/ 91 h 102"/>
                  <a:gd name="T32" fmla="*/ 28 w 74"/>
                  <a:gd name="T33" fmla="*/ 97 h 102"/>
                  <a:gd name="T34" fmla="*/ 40 w 74"/>
                  <a:gd name="T35" fmla="*/ 100 h 102"/>
                  <a:gd name="T36" fmla="*/ 49 w 74"/>
                  <a:gd name="T37" fmla="*/ 102 h 102"/>
                  <a:gd name="T38" fmla="*/ 49 w 74"/>
                  <a:gd name="T39" fmla="*/ 100 h 102"/>
                  <a:gd name="T40" fmla="*/ 49 w 74"/>
                  <a:gd name="T41" fmla="*/ 98 h 102"/>
                  <a:gd name="T42" fmla="*/ 40 w 74"/>
                  <a:gd name="T43" fmla="*/ 97 h 102"/>
                  <a:gd name="T44" fmla="*/ 32 w 74"/>
                  <a:gd name="T45" fmla="*/ 95 h 102"/>
                  <a:gd name="T46" fmla="*/ 24 w 74"/>
                  <a:gd name="T47" fmla="*/ 89 h 102"/>
                  <a:gd name="T48" fmla="*/ 17 w 74"/>
                  <a:gd name="T49" fmla="*/ 83 h 102"/>
                  <a:gd name="T50" fmla="*/ 11 w 74"/>
                  <a:gd name="T51" fmla="*/ 78 h 102"/>
                  <a:gd name="T52" fmla="*/ 7 w 74"/>
                  <a:gd name="T53" fmla="*/ 68 h 102"/>
                  <a:gd name="T54" fmla="*/ 5 w 74"/>
                  <a:gd name="T55" fmla="*/ 61 h 102"/>
                  <a:gd name="T56" fmla="*/ 3 w 74"/>
                  <a:gd name="T57" fmla="*/ 51 h 102"/>
                  <a:gd name="T58" fmla="*/ 5 w 74"/>
                  <a:gd name="T59" fmla="*/ 42 h 102"/>
                  <a:gd name="T60" fmla="*/ 7 w 74"/>
                  <a:gd name="T61" fmla="*/ 32 h 102"/>
                  <a:gd name="T62" fmla="*/ 11 w 74"/>
                  <a:gd name="T63" fmla="*/ 25 h 102"/>
                  <a:gd name="T64" fmla="*/ 17 w 74"/>
                  <a:gd name="T65" fmla="*/ 17 h 102"/>
                  <a:gd name="T66" fmla="*/ 24 w 74"/>
                  <a:gd name="T67" fmla="*/ 11 h 102"/>
                  <a:gd name="T68" fmla="*/ 32 w 74"/>
                  <a:gd name="T69" fmla="*/ 7 h 102"/>
                  <a:gd name="T70" fmla="*/ 41 w 74"/>
                  <a:gd name="T71" fmla="*/ 4 h 102"/>
                  <a:gd name="T72" fmla="*/ 51 w 74"/>
                  <a:gd name="T73" fmla="*/ 4 h 102"/>
                  <a:gd name="T74" fmla="*/ 62 w 74"/>
                  <a:gd name="T75" fmla="*/ 6 h 102"/>
                  <a:gd name="T76" fmla="*/ 72 w 74"/>
                  <a:gd name="T77" fmla="*/ 7 h 102"/>
                  <a:gd name="T78" fmla="*/ 72 w 74"/>
                  <a:gd name="T79" fmla="*/ 7 h 102"/>
                  <a:gd name="T80" fmla="*/ 72 w 74"/>
                  <a:gd name="T81" fmla="*/ 6 h 102"/>
                  <a:gd name="T82" fmla="*/ 74 w 74"/>
                  <a:gd name="T83" fmla="*/ 6 h 102"/>
                  <a:gd name="T84" fmla="*/ 74 w 74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"/>
                  <a:gd name="T130" fmla="*/ 0 h 102"/>
                  <a:gd name="T131" fmla="*/ 74 w 74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6" name="Freeform 424">
                <a:extLst>
                  <a:ext uri="{FF2B5EF4-FFF2-40B4-BE49-F238E27FC236}">
                    <a16:creationId xmlns:a16="http://schemas.microsoft.com/office/drawing/2014/main" xmlns="" id="{D73943BD-786F-6A2D-1481-66DC1AAE7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>
                  <a:gd name="T0" fmla="*/ 70 w 70"/>
                  <a:gd name="T1" fmla="*/ 5 h 98"/>
                  <a:gd name="T2" fmla="*/ 60 w 70"/>
                  <a:gd name="T3" fmla="*/ 2 h 98"/>
                  <a:gd name="T4" fmla="*/ 49 w 70"/>
                  <a:gd name="T5" fmla="*/ 0 h 98"/>
                  <a:gd name="T6" fmla="*/ 39 w 70"/>
                  <a:gd name="T7" fmla="*/ 0 h 98"/>
                  <a:gd name="T8" fmla="*/ 30 w 70"/>
                  <a:gd name="T9" fmla="*/ 4 h 98"/>
                  <a:gd name="T10" fmla="*/ 22 w 70"/>
                  <a:gd name="T11" fmla="*/ 7 h 98"/>
                  <a:gd name="T12" fmla="*/ 15 w 70"/>
                  <a:gd name="T13" fmla="*/ 15 h 98"/>
                  <a:gd name="T14" fmla="*/ 9 w 70"/>
                  <a:gd name="T15" fmla="*/ 21 h 98"/>
                  <a:gd name="T16" fmla="*/ 3 w 70"/>
                  <a:gd name="T17" fmla="*/ 30 h 98"/>
                  <a:gd name="T18" fmla="*/ 1 w 70"/>
                  <a:gd name="T19" fmla="*/ 40 h 98"/>
                  <a:gd name="T20" fmla="*/ 0 w 70"/>
                  <a:gd name="T21" fmla="*/ 49 h 98"/>
                  <a:gd name="T22" fmla="*/ 1 w 70"/>
                  <a:gd name="T23" fmla="*/ 59 h 98"/>
                  <a:gd name="T24" fmla="*/ 3 w 70"/>
                  <a:gd name="T25" fmla="*/ 68 h 98"/>
                  <a:gd name="T26" fmla="*/ 7 w 70"/>
                  <a:gd name="T27" fmla="*/ 76 h 98"/>
                  <a:gd name="T28" fmla="*/ 13 w 70"/>
                  <a:gd name="T29" fmla="*/ 83 h 98"/>
                  <a:gd name="T30" fmla="*/ 20 w 70"/>
                  <a:gd name="T31" fmla="*/ 89 h 98"/>
                  <a:gd name="T32" fmla="*/ 28 w 70"/>
                  <a:gd name="T33" fmla="*/ 93 h 98"/>
                  <a:gd name="T34" fmla="*/ 38 w 70"/>
                  <a:gd name="T35" fmla="*/ 96 h 98"/>
                  <a:gd name="T36" fmla="*/ 47 w 70"/>
                  <a:gd name="T37" fmla="*/ 98 h 98"/>
                  <a:gd name="T38" fmla="*/ 47 w 70"/>
                  <a:gd name="T39" fmla="*/ 96 h 98"/>
                  <a:gd name="T40" fmla="*/ 47 w 70"/>
                  <a:gd name="T41" fmla="*/ 95 h 98"/>
                  <a:gd name="T42" fmla="*/ 39 w 70"/>
                  <a:gd name="T43" fmla="*/ 93 h 98"/>
                  <a:gd name="T44" fmla="*/ 30 w 70"/>
                  <a:gd name="T45" fmla="*/ 91 h 98"/>
                  <a:gd name="T46" fmla="*/ 22 w 70"/>
                  <a:gd name="T47" fmla="*/ 85 h 98"/>
                  <a:gd name="T48" fmla="*/ 17 w 70"/>
                  <a:gd name="T49" fmla="*/ 79 h 98"/>
                  <a:gd name="T50" fmla="*/ 11 w 70"/>
                  <a:gd name="T51" fmla="*/ 74 h 98"/>
                  <a:gd name="T52" fmla="*/ 7 w 70"/>
                  <a:gd name="T53" fmla="*/ 66 h 98"/>
                  <a:gd name="T54" fmla="*/ 5 w 70"/>
                  <a:gd name="T55" fmla="*/ 59 h 98"/>
                  <a:gd name="T56" fmla="*/ 3 w 70"/>
                  <a:gd name="T57" fmla="*/ 49 h 98"/>
                  <a:gd name="T58" fmla="*/ 5 w 70"/>
                  <a:gd name="T59" fmla="*/ 40 h 98"/>
                  <a:gd name="T60" fmla="*/ 7 w 70"/>
                  <a:gd name="T61" fmla="*/ 32 h 98"/>
                  <a:gd name="T62" fmla="*/ 11 w 70"/>
                  <a:gd name="T63" fmla="*/ 23 h 98"/>
                  <a:gd name="T64" fmla="*/ 17 w 70"/>
                  <a:gd name="T65" fmla="*/ 17 h 98"/>
                  <a:gd name="T66" fmla="*/ 24 w 70"/>
                  <a:gd name="T67" fmla="*/ 11 h 98"/>
                  <a:gd name="T68" fmla="*/ 32 w 70"/>
                  <a:gd name="T69" fmla="*/ 7 h 98"/>
                  <a:gd name="T70" fmla="*/ 39 w 70"/>
                  <a:gd name="T71" fmla="*/ 4 h 98"/>
                  <a:gd name="T72" fmla="*/ 49 w 70"/>
                  <a:gd name="T73" fmla="*/ 4 h 98"/>
                  <a:gd name="T74" fmla="*/ 60 w 70"/>
                  <a:gd name="T75" fmla="*/ 5 h 98"/>
                  <a:gd name="T76" fmla="*/ 70 w 70"/>
                  <a:gd name="T77" fmla="*/ 7 h 98"/>
                  <a:gd name="T78" fmla="*/ 70 w 70"/>
                  <a:gd name="T79" fmla="*/ 5 h 98"/>
                  <a:gd name="T80" fmla="*/ 70 w 70"/>
                  <a:gd name="T81" fmla="*/ 5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98"/>
                  <a:gd name="T125" fmla="*/ 70 w 70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7" name="Freeform 425">
                <a:extLst>
                  <a:ext uri="{FF2B5EF4-FFF2-40B4-BE49-F238E27FC236}">
                    <a16:creationId xmlns:a16="http://schemas.microsoft.com/office/drawing/2014/main" xmlns="" id="{67E6DCE8-E701-09F0-01ED-DAD1B7882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>
                  <a:gd name="T0" fmla="*/ 69 w 69"/>
                  <a:gd name="T1" fmla="*/ 3 h 94"/>
                  <a:gd name="T2" fmla="*/ 59 w 69"/>
                  <a:gd name="T3" fmla="*/ 2 h 94"/>
                  <a:gd name="T4" fmla="*/ 48 w 69"/>
                  <a:gd name="T5" fmla="*/ 0 h 94"/>
                  <a:gd name="T6" fmla="*/ 38 w 69"/>
                  <a:gd name="T7" fmla="*/ 0 h 94"/>
                  <a:gd name="T8" fmla="*/ 29 w 69"/>
                  <a:gd name="T9" fmla="*/ 3 h 94"/>
                  <a:gd name="T10" fmla="*/ 21 w 69"/>
                  <a:gd name="T11" fmla="*/ 7 h 94"/>
                  <a:gd name="T12" fmla="*/ 14 w 69"/>
                  <a:gd name="T13" fmla="*/ 13 h 94"/>
                  <a:gd name="T14" fmla="*/ 8 w 69"/>
                  <a:gd name="T15" fmla="*/ 21 h 94"/>
                  <a:gd name="T16" fmla="*/ 4 w 69"/>
                  <a:gd name="T17" fmla="*/ 28 h 94"/>
                  <a:gd name="T18" fmla="*/ 2 w 69"/>
                  <a:gd name="T19" fmla="*/ 38 h 94"/>
                  <a:gd name="T20" fmla="*/ 0 w 69"/>
                  <a:gd name="T21" fmla="*/ 47 h 94"/>
                  <a:gd name="T22" fmla="*/ 2 w 69"/>
                  <a:gd name="T23" fmla="*/ 57 h 94"/>
                  <a:gd name="T24" fmla="*/ 4 w 69"/>
                  <a:gd name="T25" fmla="*/ 64 h 94"/>
                  <a:gd name="T26" fmla="*/ 8 w 69"/>
                  <a:gd name="T27" fmla="*/ 74 h 94"/>
                  <a:gd name="T28" fmla="*/ 14 w 69"/>
                  <a:gd name="T29" fmla="*/ 79 h 94"/>
                  <a:gd name="T30" fmla="*/ 21 w 69"/>
                  <a:gd name="T31" fmla="*/ 85 h 94"/>
                  <a:gd name="T32" fmla="*/ 29 w 69"/>
                  <a:gd name="T33" fmla="*/ 91 h 94"/>
                  <a:gd name="T34" fmla="*/ 37 w 69"/>
                  <a:gd name="T35" fmla="*/ 93 h 94"/>
                  <a:gd name="T36" fmla="*/ 46 w 69"/>
                  <a:gd name="T37" fmla="*/ 94 h 94"/>
                  <a:gd name="T38" fmla="*/ 46 w 69"/>
                  <a:gd name="T39" fmla="*/ 93 h 94"/>
                  <a:gd name="T40" fmla="*/ 46 w 69"/>
                  <a:gd name="T41" fmla="*/ 91 h 94"/>
                  <a:gd name="T42" fmla="*/ 46 w 69"/>
                  <a:gd name="T43" fmla="*/ 91 h 94"/>
                  <a:gd name="T44" fmla="*/ 46 w 69"/>
                  <a:gd name="T45" fmla="*/ 91 h 94"/>
                  <a:gd name="T46" fmla="*/ 38 w 69"/>
                  <a:gd name="T47" fmla="*/ 89 h 94"/>
                  <a:gd name="T48" fmla="*/ 31 w 69"/>
                  <a:gd name="T49" fmla="*/ 87 h 94"/>
                  <a:gd name="T50" fmla="*/ 23 w 69"/>
                  <a:gd name="T51" fmla="*/ 83 h 94"/>
                  <a:gd name="T52" fmla="*/ 18 w 69"/>
                  <a:gd name="T53" fmla="*/ 77 h 94"/>
                  <a:gd name="T54" fmla="*/ 12 w 69"/>
                  <a:gd name="T55" fmla="*/ 70 h 94"/>
                  <a:gd name="T56" fmla="*/ 8 w 69"/>
                  <a:gd name="T57" fmla="*/ 64 h 94"/>
                  <a:gd name="T58" fmla="*/ 6 w 69"/>
                  <a:gd name="T59" fmla="*/ 55 h 94"/>
                  <a:gd name="T60" fmla="*/ 4 w 69"/>
                  <a:gd name="T61" fmla="*/ 47 h 94"/>
                  <a:gd name="T62" fmla="*/ 6 w 69"/>
                  <a:gd name="T63" fmla="*/ 38 h 94"/>
                  <a:gd name="T64" fmla="*/ 8 w 69"/>
                  <a:gd name="T65" fmla="*/ 30 h 94"/>
                  <a:gd name="T66" fmla="*/ 12 w 69"/>
                  <a:gd name="T67" fmla="*/ 22 h 94"/>
                  <a:gd name="T68" fmla="*/ 18 w 69"/>
                  <a:gd name="T69" fmla="*/ 17 h 94"/>
                  <a:gd name="T70" fmla="*/ 23 w 69"/>
                  <a:gd name="T71" fmla="*/ 11 h 94"/>
                  <a:gd name="T72" fmla="*/ 31 w 69"/>
                  <a:gd name="T73" fmla="*/ 7 h 94"/>
                  <a:gd name="T74" fmla="*/ 38 w 69"/>
                  <a:gd name="T75" fmla="*/ 3 h 94"/>
                  <a:gd name="T76" fmla="*/ 48 w 69"/>
                  <a:gd name="T77" fmla="*/ 3 h 94"/>
                  <a:gd name="T78" fmla="*/ 57 w 69"/>
                  <a:gd name="T79" fmla="*/ 5 h 94"/>
                  <a:gd name="T80" fmla="*/ 67 w 69"/>
                  <a:gd name="T81" fmla="*/ 7 h 94"/>
                  <a:gd name="T82" fmla="*/ 69 w 69"/>
                  <a:gd name="T83" fmla="*/ 5 h 94"/>
                  <a:gd name="T84" fmla="*/ 69 w 69"/>
                  <a:gd name="T85" fmla="*/ 3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94"/>
                  <a:gd name="T131" fmla="*/ 69 w 69"/>
                  <a:gd name="T132" fmla="*/ 94 h 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8" name="Freeform 426">
                <a:extLst>
                  <a:ext uri="{FF2B5EF4-FFF2-40B4-BE49-F238E27FC236}">
                    <a16:creationId xmlns:a16="http://schemas.microsoft.com/office/drawing/2014/main" xmlns="" id="{F83A3797-3132-2610-2C4D-C61E45554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>
                  <a:gd name="T0" fmla="*/ 67 w 67"/>
                  <a:gd name="T1" fmla="*/ 3 h 91"/>
                  <a:gd name="T2" fmla="*/ 57 w 67"/>
                  <a:gd name="T3" fmla="*/ 1 h 91"/>
                  <a:gd name="T4" fmla="*/ 46 w 67"/>
                  <a:gd name="T5" fmla="*/ 0 h 91"/>
                  <a:gd name="T6" fmla="*/ 36 w 67"/>
                  <a:gd name="T7" fmla="*/ 0 h 91"/>
                  <a:gd name="T8" fmla="*/ 29 w 67"/>
                  <a:gd name="T9" fmla="*/ 3 h 91"/>
                  <a:gd name="T10" fmla="*/ 21 w 67"/>
                  <a:gd name="T11" fmla="*/ 7 h 91"/>
                  <a:gd name="T12" fmla="*/ 14 w 67"/>
                  <a:gd name="T13" fmla="*/ 13 h 91"/>
                  <a:gd name="T14" fmla="*/ 8 w 67"/>
                  <a:gd name="T15" fmla="*/ 19 h 91"/>
                  <a:gd name="T16" fmla="*/ 4 w 67"/>
                  <a:gd name="T17" fmla="*/ 28 h 91"/>
                  <a:gd name="T18" fmla="*/ 2 w 67"/>
                  <a:gd name="T19" fmla="*/ 36 h 91"/>
                  <a:gd name="T20" fmla="*/ 0 w 67"/>
                  <a:gd name="T21" fmla="*/ 45 h 91"/>
                  <a:gd name="T22" fmla="*/ 2 w 67"/>
                  <a:gd name="T23" fmla="*/ 55 h 91"/>
                  <a:gd name="T24" fmla="*/ 4 w 67"/>
                  <a:gd name="T25" fmla="*/ 62 h 91"/>
                  <a:gd name="T26" fmla="*/ 8 w 67"/>
                  <a:gd name="T27" fmla="*/ 70 h 91"/>
                  <a:gd name="T28" fmla="*/ 14 w 67"/>
                  <a:gd name="T29" fmla="*/ 75 h 91"/>
                  <a:gd name="T30" fmla="*/ 19 w 67"/>
                  <a:gd name="T31" fmla="*/ 81 h 91"/>
                  <a:gd name="T32" fmla="*/ 27 w 67"/>
                  <a:gd name="T33" fmla="*/ 87 h 91"/>
                  <a:gd name="T34" fmla="*/ 36 w 67"/>
                  <a:gd name="T35" fmla="*/ 89 h 91"/>
                  <a:gd name="T36" fmla="*/ 44 w 67"/>
                  <a:gd name="T37" fmla="*/ 91 h 91"/>
                  <a:gd name="T38" fmla="*/ 44 w 67"/>
                  <a:gd name="T39" fmla="*/ 91 h 91"/>
                  <a:gd name="T40" fmla="*/ 44 w 67"/>
                  <a:gd name="T41" fmla="*/ 89 h 91"/>
                  <a:gd name="T42" fmla="*/ 44 w 67"/>
                  <a:gd name="T43" fmla="*/ 89 h 91"/>
                  <a:gd name="T44" fmla="*/ 44 w 67"/>
                  <a:gd name="T45" fmla="*/ 87 h 91"/>
                  <a:gd name="T46" fmla="*/ 36 w 67"/>
                  <a:gd name="T47" fmla="*/ 85 h 91"/>
                  <a:gd name="T48" fmla="*/ 29 w 67"/>
                  <a:gd name="T49" fmla="*/ 83 h 91"/>
                  <a:gd name="T50" fmla="*/ 23 w 67"/>
                  <a:gd name="T51" fmla="*/ 79 h 91"/>
                  <a:gd name="T52" fmla="*/ 16 w 67"/>
                  <a:gd name="T53" fmla="*/ 74 h 91"/>
                  <a:gd name="T54" fmla="*/ 12 w 67"/>
                  <a:gd name="T55" fmla="*/ 68 h 91"/>
                  <a:gd name="T56" fmla="*/ 8 w 67"/>
                  <a:gd name="T57" fmla="*/ 60 h 91"/>
                  <a:gd name="T58" fmla="*/ 6 w 67"/>
                  <a:gd name="T59" fmla="*/ 53 h 91"/>
                  <a:gd name="T60" fmla="*/ 4 w 67"/>
                  <a:gd name="T61" fmla="*/ 45 h 91"/>
                  <a:gd name="T62" fmla="*/ 6 w 67"/>
                  <a:gd name="T63" fmla="*/ 36 h 91"/>
                  <a:gd name="T64" fmla="*/ 8 w 67"/>
                  <a:gd name="T65" fmla="*/ 28 h 91"/>
                  <a:gd name="T66" fmla="*/ 12 w 67"/>
                  <a:gd name="T67" fmla="*/ 22 h 91"/>
                  <a:gd name="T68" fmla="*/ 17 w 67"/>
                  <a:gd name="T69" fmla="*/ 15 h 91"/>
                  <a:gd name="T70" fmla="*/ 23 w 67"/>
                  <a:gd name="T71" fmla="*/ 11 h 91"/>
                  <a:gd name="T72" fmla="*/ 31 w 67"/>
                  <a:gd name="T73" fmla="*/ 7 h 91"/>
                  <a:gd name="T74" fmla="*/ 38 w 67"/>
                  <a:gd name="T75" fmla="*/ 3 h 91"/>
                  <a:gd name="T76" fmla="*/ 46 w 67"/>
                  <a:gd name="T77" fmla="*/ 3 h 91"/>
                  <a:gd name="T78" fmla="*/ 55 w 67"/>
                  <a:gd name="T79" fmla="*/ 5 h 91"/>
                  <a:gd name="T80" fmla="*/ 65 w 67"/>
                  <a:gd name="T81" fmla="*/ 7 h 91"/>
                  <a:gd name="T82" fmla="*/ 65 w 67"/>
                  <a:gd name="T83" fmla="*/ 5 h 91"/>
                  <a:gd name="T84" fmla="*/ 67 w 67"/>
                  <a:gd name="T85" fmla="*/ 3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"/>
                  <a:gd name="T130" fmla="*/ 0 h 91"/>
                  <a:gd name="T131" fmla="*/ 67 w 67"/>
                  <a:gd name="T132" fmla="*/ 91 h 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29" name="Freeform 427">
                <a:extLst>
                  <a:ext uri="{FF2B5EF4-FFF2-40B4-BE49-F238E27FC236}">
                    <a16:creationId xmlns:a16="http://schemas.microsoft.com/office/drawing/2014/main" xmlns="" id="{0C7A5CDD-7FE5-4F39-22A7-18B0B9FE1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>
                  <a:gd name="T0" fmla="*/ 63 w 63"/>
                  <a:gd name="T1" fmla="*/ 4 h 88"/>
                  <a:gd name="T2" fmla="*/ 53 w 63"/>
                  <a:gd name="T3" fmla="*/ 2 h 88"/>
                  <a:gd name="T4" fmla="*/ 44 w 63"/>
                  <a:gd name="T5" fmla="*/ 0 h 88"/>
                  <a:gd name="T6" fmla="*/ 34 w 63"/>
                  <a:gd name="T7" fmla="*/ 0 h 88"/>
                  <a:gd name="T8" fmla="*/ 27 w 63"/>
                  <a:gd name="T9" fmla="*/ 4 h 88"/>
                  <a:gd name="T10" fmla="*/ 19 w 63"/>
                  <a:gd name="T11" fmla="*/ 8 h 88"/>
                  <a:gd name="T12" fmla="*/ 14 w 63"/>
                  <a:gd name="T13" fmla="*/ 14 h 88"/>
                  <a:gd name="T14" fmla="*/ 8 w 63"/>
                  <a:gd name="T15" fmla="*/ 19 h 88"/>
                  <a:gd name="T16" fmla="*/ 4 w 63"/>
                  <a:gd name="T17" fmla="*/ 27 h 88"/>
                  <a:gd name="T18" fmla="*/ 2 w 63"/>
                  <a:gd name="T19" fmla="*/ 35 h 88"/>
                  <a:gd name="T20" fmla="*/ 0 w 63"/>
                  <a:gd name="T21" fmla="*/ 44 h 88"/>
                  <a:gd name="T22" fmla="*/ 2 w 63"/>
                  <a:gd name="T23" fmla="*/ 52 h 88"/>
                  <a:gd name="T24" fmla="*/ 4 w 63"/>
                  <a:gd name="T25" fmla="*/ 61 h 88"/>
                  <a:gd name="T26" fmla="*/ 8 w 63"/>
                  <a:gd name="T27" fmla="*/ 67 h 88"/>
                  <a:gd name="T28" fmla="*/ 14 w 63"/>
                  <a:gd name="T29" fmla="*/ 74 h 88"/>
                  <a:gd name="T30" fmla="*/ 19 w 63"/>
                  <a:gd name="T31" fmla="*/ 80 h 88"/>
                  <a:gd name="T32" fmla="*/ 27 w 63"/>
                  <a:gd name="T33" fmla="*/ 84 h 88"/>
                  <a:gd name="T34" fmla="*/ 34 w 63"/>
                  <a:gd name="T35" fmla="*/ 86 h 88"/>
                  <a:gd name="T36" fmla="*/ 42 w 63"/>
                  <a:gd name="T37" fmla="*/ 88 h 88"/>
                  <a:gd name="T38" fmla="*/ 42 w 63"/>
                  <a:gd name="T39" fmla="*/ 86 h 88"/>
                  <a:gd name="T40" fmla="*/ 44 w 63"/>
                  <a:gd name="T41" fmla="*/ 84 h 88"/>
                  <a:gd name="T42" fmla="*/ 34 w 63"/>
                  <a:gd name="T43" fmla="*/ 82 h 88"/>
                  <a:gd name="T44" fmla="*/ 29 w 63"/>
                  <a:gd name="T45" fmla="*/ 80 h 88"/>
                  <a:gd name="T46" fmla="*/ 21 w 63"/>
                  <a:gd name="T47" fmla="*/ 76 h 88"/>
                  <a:gd name="T48" fmla="*/ 15 w 63"/>
                  <a:gd name="T49" fmla="*/ 71 h 88"/>
                  <a:gd name="T50" fmla="*/ 12 w 63"/>
                  <a:gd name="T51" fmla="*/ 65 h 88"/>
                  <a:gd name="T52" fmla="*/ 8 w 63"/>
                  <a:gd name="T53" fmla="*/ 59 h 88"/>
                  <a:gd name="T54" fmla="*/ 6 w 63"/>
                  <a:gd name="T55" fmla="*/ 52 h 88"/>
                  <a:gd name="T56" fmla="*/ 4 w 63"/>
                  <a:gd name="T57" fmla="*/ 44 h 88"/>
                  <a:gd name="T58" fmla="*/ 6 w 63"/>
                  <a:gd name="T59" fmla="*/ 36 h 88"/>
                  <a:gd name="T60" fmla="*/ 8 w 63"/>
                  <a:gd name="T61" fmla="*/ 29 h 88"/>
                  <a:gd name="T62" fmla="*/ 12 w 63"/>
                  <a:gd name="T63" fmla="*/ 21 h 88"/>
                  <a:gd name="T64" fmla="*/ 15 w 63"/>
                  <a:gd name="T65" fmla="*/ 16 h 88"/>
                  <a:gd name="T66" fmla="*/ 21 w 63"/>
                  <a:gd name="T67" fmla="*/ 10 h 88"/>
                  <a:gd name="T68" fmla="*/ 29 w 63"/>
                  <a:gd name="T69" fmla="*/ 8 h 88"/>
                  <a:gd name="T70" fmla="*/ 36 w 63"/>
                  <a:gd name="T71" fmla="*/ 4 h 88"/>
                  <a:gd name="T72" fmla="*/ 44 w 63"/>
                  <a:gd name="T73" fmla="*/ 4 h 88"/>
                  <a:gd name="T74" fmla="*/ 53 w 63"/>
                  <a:gd name="T75" fmla="*/ 4 h 88"/>
                  <a:gd name="T76" fmla="*/ 61 w 63"/>
                  <a:gd name="T77" fmla="*/ 8 h 88"/>
                  <a:gd name="T78" fmla="*/ 63 w 63"/>
                  <a:gd name="T79" fmla="*/ 6 h 88"/>
                  <a:gd name="T80" fmla="*/ 63 w 63"/>
                  <a:gd name="T81" fmla="*/ 4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"/>
                  <a:gd name="T124" fmla="*/ 0 h 88"/>
                  <a:gd name="T125" fmla="*/ 63 w 63"/>
                  <a:gd name="T126" fmla="*/ 88 h 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0" name="Freeform 428">
                <a:extLst>
                  <a:ext uri="{FF2B5EF4-FFF2-40B4-BE49-F238E27FC236}">
                    <a16:creationId xmlns:a16="http://schemas.microsoft.com/office/drawing/2014/main" xmlns="" id="{1C2F1E86-9DE5-7CE0-8C38-EF659AC7A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>
                  <a:gd name="T0" fmla="*/ 61 w 61"/>
                  <a:gd name="T1" fmla="*/ 4 h 84"/>
                  <a:gd name="T2" fmla="*/ 51 w 61"/>
                  <a:gd name="T3" fmla="*/ 2 h 84"/>
                  <a:gd name="T4" fmla="*/ 42 w 61"/>
                  <a:gd name="T5" fmla="*/ 0 h 84"/>
                  <a:gd name="T6" fmla="*/ 34 w 61"/>
                  <a:gd name="T7" fmla="*/ 0 h 84"/>
                  <a:gd name="T8" fmla="*/ 27 w 61"/>
                  <a:gd name="T9" fmla="*/ 4 h 84"/>
                  <a:gd name="T10" fmla="*/ 19 w 61"/>
                  <a:gd name="T11" fmla="*/ 8 h 84"/>
                  <a:gd name="T12" fmla="*/ 13 w 61"/>
                  <a:gd name="T13" fmla="*/ 12 h 84"/>
                  <a:gd name="T14" fmla="*/ 8 w 61"/>
                  <a:gd name="T15" fmla="*/ 19 h 84"/>
                  <a:gd name="T16" fmla="*/ 4 w 61"/>
                  <a:gd name="T17" fmla="*/ 25 h 84"/>
                  <a:gd name="T18" fmla="*/ 2 w 61"/>
                  <a:gd name="T19" fmla="*/ 33 h 84"/>
                  <a:gd name="T20" fmla="*/ 0 w 61"/>
                  <a:gd name="T21" fmla="*/ 42 h 84"/>
                  <a:gd name="T22" fmla="*/ 2 w 61"/>
                  <a:gd name="T23" fmla="*/ 50 h 84"/>
                  <a:gd name="T24" fmla="*/ 4 w 61"/>
                  <a:gd name="T25" fmla="*/ 57 h 84"/>
                  <a:gd name="T26" fmla="*/ 8 w 61"/>
                  <a:gd name="T27" fmla="*/ 65 h 84"/>
                  <a:gd name="T28" fmla="*/ 12 w 61"/>
                  <a:gd name="T29" fmla="*/ 71 h 84"/>
                  <a:gd name="T30" fmla="*/ 19 w 61"/>
                  <a:gd name="T31" fmla="*/ 76 h 84"/>
                  <a:gd name="T32" fmla="*/ 25 w 61"/>
                  <a:gd name="T33" fmla="*/ 80 h 84"/>
                  <a:gd name="T34" fmla="*/ 32 w 61"/>
                  <a:gd name="T35" fmla="*/ 82 h 84"/>
                  <a:gd name="T36" fmla="*/ 40 w 61"/>
                  <a:gd name="T37" fmla="*/ 84 h 84"/>
                  <a:gd name="T38" fmla="*/ 42 w 61"/>
                  <a:gd name="T39" fmla="*/ 82 h 84"/>
                  <a:gd name="T40" fmla="*/ 42 w 61"/>
                  <a:gd name="T41" fmla="*/ 80 h 84"/>
                  <a:gd name="T42" fmla="*/ 34 w 61"/>
                  <a:gd name="T43" fmla="*/ 78 h 84"/>
                  <a:gd name="T44" fmla="*/ 27 w 61"/>
                  <a:gd name="T45" fmla="*/ 76 h 84"/>
                  <a:gd name="T46" fmla="*/ 21 w 61"/>
                  <a:gd name="T47" fmla="*/ 72 h 84"/>
                  <a:gd name="T48" fmla="*/ 15 w 61"/>
                  <a:gd name="T49" fmla="*/ 69 h 84"/>
                  <a:gd name="T50" fmla="*/ 10 w 61"/>
                  <a:gd name="T51" fmla="*/ 63 h 84"/>
                  <a:gd name="T52" fmla="*/ 8 w 61"/>
                  <a:gd name="T53" fmla="*/ 55 h 84"/>
                  <a:gd name="T54" fmla="*/ 6 w 61"/>
                  <a:gd name="T55" fmla="*/ 50 h 84"/>
                  <a:gd name="T56" fmla="*/ 4 w 61"/>
                  <a:gd name="T57" fmla="*/ 42 h 84"/>
                  <a:gd name="T58" fmla="*/ 6 w 61"/>
                  <a:gd name="T59" fmla="*/ 34 h 84"/>
                  <a:gd name="T60" fmla="*/ 8 w 61"/>
                  <a:gd name="T61" fmla="*/ 27 h 84"/>
                  <a:gd name="T62" fmla="*/ 12 w 61"/>
                  <a:gd name="T63" fmla="*/ 21 h 84"/>
                  <a:gd name="T64" fmla="*/ 15 w 61"/>
                  <a:gd name="T65" fmla="*/ 16 h 84"/>
                  <a:gd name="T66" fmla="*/ 21 w 61"/>
                  <a:gd name="T67" fmla="*/ 10 h 84"/>
                  <a:gd name="T68" fmla="*/ 27 w 61"/>
                  <a:gd name="T69" fmla="*/ 6 h 84"/>
                  <a:gd name="T70" fmla="*/ 34 w 61"/>
                  <a:gd name="T71" fmla="*/ 4 h 84"/>
                  <a:gd name="T72" fmla="*/ 42 w 61"/>
                  <a:gd name="T73" fmla="*/ 4 h 84"/>
                  <a:gd name="T74" fmla="*/ 51 w 61"/>
                  <a:gd name="T75" fmla="*/ 4 h 84"/>
                  <a:gd name="T76" fmla="*/ 59 w 61"/>
                  <a:gd name="T77" fmla="*/ 8 h 84"/>
                  <a:gd name="T78" fmla="*/ 59 w 61"/>
                  <a:gd name="T79" fmla="*/ 6 h 84"/>
                  <a:gd name="T80" fmla="*/ 61 w 61"/>
                  <a:gd name="T81" fmla="*/ 4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84"/>
                  <a:gd name="T125" fmla="*/ 61 w 61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1" name="Freeform 429">
                <a:extLst>
                  <a:ext uri="{FF2B5EF4-FFF2-40B4-BE49-F238E27FC236}">
                    <a16:creationId xmlns:a16="http://schemas.microsoft.com/office/drawing/2014/main" xmlns="" id="{D7ABFD77-88FC-BBAC-2B34-E43071860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>
                  <a:gd name="T0" fmla="*/ 57 w 57"/>
                  <a:gd name="T1" fmla="*/ 4 h 80"/>
                  <a:gd name="T2" fmla="*/ 49 w 57"/>
                  <a:gd name="T3" fmla="*/ 0 h 80"/>
                  <a:gd name="T4" fmla="*/ 40 w 57"/>
                  <a:gd name="T5" fmla="*/ 0 h 80"/>
                  <a:gd name="T6" fmla="*/ 32 w 57"/>
                  <a:gd name="T7" fmla="*/ 0 h 80"/>
                  <a:gd name="T8" fmla="*/ 25 w 57"/>
                  <a:gd name="T9" fmla="*/ 4 h 80"/>
                  <a:gd name="T10" fmla="*/ 17 w 57"/>
                  <a:gd name="T11" fmla="*/ 6 h 80"/>
                  <a:gd name="T12" fmla="*/ 11 w 57"/>
                  <a:gd name="T13" fmla="*/ 12 h 80"/>
                  <a:gd name="T14" fmla="*/ 8 w 57"/>
                  <a:gd name="T15" fmla="*/ 17 h 80"/>
                  <a:gd name="T16" fmla="*/ 4 w 57"/>
                  <a:gd name="T17" fmla="*/ 25 h 80"/>
                  <a:gd name="T18" fmla="*/ 2 w 57"/>
                  <a:gd name="T19" fmla="*/ 32 h 80"/>
                  <a:gd name="T20" fmla="*/ 0 w 57"/>
                  <a:gd name="T21" fmla="*/ 40 h 80"/>
                  <a:gd name="T22" fmla="*/ 2 w 57"/>
                  <a:gd name="T23" fmla="*/ 48 h 80"/>
                  <a:gd name="T24" fmla="*/ 4 w 57"/>
                  <a:gd name="T25" fmla="*/ 55 h 80"/>
                  <a:gd name="T26" fmla="*/ 8 w 57"/>
                  <a:gd name="T27" fmla="*/ 61 h 80"/>
                  <a:gd name="T28" fmla="*/ 11 w 57"/>
                  <a:gd name="T29" fmla="*/ 67 h 80"/>
                  <a:gd name="T30" fmla="*/ 17 w 57"/>
                  <a:gd name="T31" fmla="*/ 72 h 80"/>
                  <a:gd name="T32" fmla="*/ 25 w 57"/>
                  <a:gd name="T33" fmla="*/ 76 h 80"/>
                  <a:gd name="T34" fmla="*/ 30 w 57"/>
                  <a:gd name="T35" fmla="*/ 78 h 80"/>
                  <a:gd name="T36" fmla="*/ 40 w 57"/>
                  <a:gd name="T37" fmla="*/ 80 h 80"/>
                  <a:gd name="T38" fmla="*/ 40 w 57"/>
                  <a:gd name="T39" fmla="*/ 78 h 80"/>
                  <a:gd name="T40" fmla="*/ 40 w 57"/>
                  <a:gd name="T41" fmla="*/ 76 h 80"/>
                  <a:gd name="T42" fmla="*/ 32 w 57"/>
                  <a:gd name="T43" fmla="*/ 74 h 80"/>
                  <a:gd name="T44" fmla="*/ 25 w 57"/>
                  <a:gd name="T45" fmla="*/ 72 h 80"/>
                  <a:gd name="T46" fmla="*/ 19 w 57"/>
                  <a:gd name="T47" fmla="*/ 69 h 80"/>
                  <a:gd name="T48" fmla="*/ 15 w 57"/>
                  <a:gd name="T49" fmla="*/ 65 h 80"/>
                  <a:gd name="T50" fmla="*/ 10 w 57"/>
                  <a:gd name="T51" fmla="*/ 59 h 80"/>
                  <a:gd name="T52" fmla="*/ 8 w 57"/>
                  <a:gd name="T53" fmla="*/ 53 h 80"/>
                  <a:gd name="T54" fmla="*/ 4 w 57"/>
                  <a:gd name="T55" fmla="*/ 48 h 80"/>
                  <a:gd name="T56" fmla="*/ 4 w 57"/>
                  <a:gd name="T57" fmla="*/ 40 h 80"/>
                  <a:gd name="T58" fmla="*/ 6 w 57"/>
                  <a:gd name="T59" fmla="*/ 32 h 80"/>
                  <a:gd name="T60" fmla="*/ 8 w 57"/>
                  <a:gd name="T61" fmla="*/ 25 h 80"/>
                  <a:gd name="T62" fmla="*/ 10 w 57"/>
                  <a:gd name="T63" fmla="*/ 19 h 80"/>
                  <a:gd name="T64" fmla="*/ 15 w 57"/>
                  <a:gd name="T65" fmla="*/ 14 h 80"/>
                  <a:gd name="T66" fmla="*/ 19 w 57"/>
                  <a:gd name="T67" fmla="*/ 10 h 80"/>
                  <a:gd name="T68" fmla="*/ 27 w 57"/>
                  <a:gd name="T69" fmla="*/ 6 h 80"/>
                  <a:gd name="T70" fmla="*/ 32 w 57"/>
                  <a:gd name="T71" fmla="*/ 4 h 80"/>
                  <a:gd name="T72" fmla="*/ 40 w 57"/>
                  <a:gd name="T73" fmla="*/ 4 h 80"/>
                  <a:gd name="T74" fmla="*/ 49 w 57"/>
                  <a:gd name="T75" fmla="*/ 4 h 80"/>
                  <a:gd name="T76" fmla="*/ 57 w 57"/>
                  <a:gd name="T77" fmla="*/ 8 h 80"/>
                  <a:gd name="T78" fmla="*/ 57 w 57"/>
                  <a:gd name="T79" fmla="*/ 6 h 80"/>
                  <a:gd name="T80" fmla="*/ 57 w 57"/>
                  <a:gd name="T81" fmla="*/ 4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80"/>
                  <a:gd name="T125" fmla="*/ 57 w 57"/>
                  <a:gd name="T126" fmla="*/ 80 h 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2" name="Freeform 430">
                <a:extLst>
                  <a:ext uri="{FF2B5EF4-FFF2-40B4-BE49-F238E27FC236}">
                    <a16:creationId xmlns:a16="http://schemas.microsoft.com/office/drawing/2014/main" xmlns="" id="{BF47E1CD-5EB5-3982-B0B6-B97544BC8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>
                  <a:gd name="T0" fmla="*/ 55 w 55"/>
                  <a:gd name="T1" fmla="*/ 4 h 76"/>
                  <a:gd name="T2" fmla="*/ 47 w 55"/>
                  <a:gd name="T3" fmla="*/ 0 h 76"/>
                  <a:gd name="T4" fmla="*/ 38 w 55"/>
                  <a:gd name="T5" fmla="*/ 0 h 76"/>
                  <a:gd name="T6" fmla="*/ 30 w 55"/>
                  <a:gd name="T7" fmla="*/ 0 h 76"/>
                  <a:gd name="T8" fmla="*/ 23 w 55"/>
                  <a:gd name="T9" fmla="*/ 2 h 76"/>
                  <a:gd name="T10" fmla="*/ 17 w 55"/>
                  <a:gd name="T11" fmla="*/ 6 h 76"/>
                  <a:gd name="T12" fmla="*/ 11 w 55"/>
                  <a:gd name="T13" fmla="*/ 12 h 76"/>
                  <a:gd name="T14" fmla="*/ 8 w 55"/>
                  <a:gd name="T15" fmla="*/ 17 h 76"/>
                  <a:gd name="T16" fmla="*/ 4 w 55"/>
                  <a:gd name="T17" fmla="*/ 23 h 76"/>
                  <a:gd name="T18" fmla="*/ 2 w 55"/>
                  <a:gd name="T19" fmla="*/ 30 h 76"/>
                  <a:gd name="T20" fmla="*/ 0 w 55"/>
                  <a:gd name="T21" fmla="*/ 38 h 76"/>
                  <a:gd name="T22" fmla="*/ 2 w 55"/>
                  <a:gd name="T23" fmla="*/ 46 h 76"/>
                  <a:gd name="T24" fmla="*/ 4 w 55"/>
                  <a:gd name="T25" fmla="*/ 51 h 76"/>
                  <a:gd name="T26" fmla="*/ 6 w 55"/>
                  <a:gd name="T27" fmla="*/ 59 h 76"/>
                  <a:gd name="T28" fmla="*/ 11 w 55"/>
                  <a:gd name="T29" fmla="*/ 65 h 76"/>
                  <a:gd name="T30" fmla="*/ 17 w 55"/>
                  <a:gd name="T31" fmla="*/ 68 h 76"/>
                  <a:gd name="T32" fmla="*/ 23 w 55"/>
                  <a:gd name="T33" fmla="*/ 72 h 76"/>
                  <a:gd name="T34" fmla="*/ 30 w 55"/>
                  <a:gd name="T35" fmla="*/ 74 h 76"/>
                  <a:gd name="T36" fmla="*/ 38 w 55"/>
                  <a:gd name="T37" fmla="*/ 76 h 76"/>
                  <a:gd name="T38" fmla="*/ 38 w 55"/>
                  <a:gd name="T39" fmla="*/ 74 h 76"/>
                  <a:gd name="T40" fmla="*/ 38 w 55"/>
                  <a:gd name="T41" fmla="*/ 72 h 76"/>
                  <a:gd name="T42" fmla="*/ 30 w 55"/>
                  <a:gd name="T43" fmla="*/ 70 h 76"/>
                  <a:gd name="T44" fmla="*/ 25 w 55"/>
                  <a:gd name="T45" fmla="*/ 68 h 76"/>
                  <a:gd name="T46" fmla="*/ 19 w 55"/>
                  <a:gd name="T47" fmla="*/ 67 h 76"/>
                  <a:gd name="T48" fmla="*/ 13 w 55"/>
                  <a:gd name="T49" fmla="*/ 61 h 76"/>
                  <a:gd name="T50" fmla="*/ 9 w 55"/>
                  <a:gd name="T51" fmla="*/ 57 h 76"/>
                  <a:gd name="T52" fmla="*/ 8 w 55"/>
                  <a:gd name="T53" fmla="*/ 51 h 76"/>
                  <a:gd name="T54" fmla="*/ 4 w 55"/>
                  <a:gd name="T55" fmla="*/ 44 h 76"/>
                  <a:gd name="T56" fmla="*/ 4 w 55"/>
                  <a:gd name="T57" fmla="*/ 38 h 76"/>
                  <a:gd name="T58" fmla="*/ 4 w 55"/>
                  <a:gd name="T59" fmla="*/ 30 h 76"/>
                  <a:gd name="T60" fmla="*/ 8 w 55"/>
                  <a:gd name="T61" fmla="*/ 25 h 76"/>
                  <a:gd name="T62" fmla="*/ 9 w 55"/>
                  <a:gd name="T63" fmla="*/ 19 h 76"/>
                  <a:gd name="T64" fmla="*/ 13 w 55"/>
                  <a:gd name="T65" fmla="*/ 13 h 76"/>
                  <a:gd name="T66" fmla="*/ 19 w 55"/>
                  <a:gd name="T67" fmla="*/ 10 h 76"/>
                  <a:gd name="T68" fmla="*/ 25 w 55"/>
                  <a:gd name="T69" fmla="*/ 6 h 76"/>
                  <a:gd name="T70" fmla="*/ 30 w 55"/>
                  <a:gd name="T71" fmla="*/ 4 h 76"/>
                  <a:gd name="T72" fmla="*/ 38 w 55"/>
                  <a:gd name="T73" fmla="*/ 4 h 76"/>
                  <a:gd name="T74" fmla="*/ 46 w 55"/>
                  <a:gd name="T75" fmla="*/ 4 h 76"/>
                  <a:gd name="T76" fmla="*/ 53 w 55"/>
                  <a:gd name="T77" fmla="*/ 8 h 76"/>
                  <a:gd name="T78" fmla="*/ 55 w 55"/>
                  <a:gd name="T79" fmla="*/ 6 h 76"/>
                  <a:gd name="T80" fmla="*/ 55 w 55"/>
                  <a:gd name="T81" fmla="*/ 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76"/>
                  <a:gd name="T125" fmla="*/ 55 w 55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3" name="Freeform 431">
                <a:extLst>
                  <a:ext uri="{FF2B5EF4-FFF2-40B4-BE49-F238E27FC236}">
                    <a16:creationId xmlns:a16="http://schemas.microsoft.com/office/drawing/2014/main" xmlns="" id="{EABFC47A-6446-24D7-EE3E-575BC725B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>
                  <a:gd name="T0" fmla="*/ 53 w 53"/>
                  <a:gd name="T1" fmla="*/ 4 h 72"/>
                  <a:gd name="T2" fmla="*/ 45 w 53"/>
                  <a:gd name="T3" fmla="*/ 0 h 72"/>
                  <a:gd name="T4" fmla="*/ 36 w 53"/>
                  <a:gd name="T5" fmla="*/ 0 h 72"/>
                  <a:gd name="T6" fmla="*/ 28 w 53"/>
                  <a:gd name="T7" fmla="*/ 0 h 72"/>
                  <a:gd name="T8" fmla="*/ 23 w 53"/>
                  <a:gd name="T9" fmla="*/ 2 h 72"/>
                  <a:gd name="T10" fmla="*/ 15 w 53"/>
                  <a:gd name="T11" fmla="*/ 6 h 72"/>
                  <a:gd name="T12" fmla="*/ 11 w 53"/>
                  <a:gd name="T13" fmla="*/ 10 h 72"/>
                  <a:gd name="T14" fmla="*/ 6 w 53"/>
                  <a:gd name="T15" fmla="*/ 15 h 72"/>
                  <a:gd name="T16" fmla="*/ 4 w 53"/>
                  <a:gd name="T17" fmla="*/ 21 h 72"/>
                  <a:gd name="T18" fmla="*/ 2 w 53"/>
                  <a:gd name="T19" fmla="*/ 28 h 72"/>
                  <a:gd name="T20" fmla="*/ 0 w 53"/>
                  <a:gd name="T21" fmla="*/ 36 h 72"/>
                  <a:gd name="T22" fmla="*/ 0 w 53"/>
                  <a:gd name="T23" fmla="*/ 44 h 72"/>
                  <a:gd name="T24" fmla="*/ 4 w 53"/>
                  <a:gd name="T25" fmla="*/ 49 h 72"/>
                  <a:gd name="T26" fmla="*/ 6 w 53"/>
                  <a:gd name="T27" fmla="*/ 55 h 72"/>
                  <a:gd name="T28" fmla="*/ 11 w 53"/>
                  <a:gd name="T29" fmla="*/ 61 h 72"/>
                  <a:gd name="T30" fmla="*/ 15 w 53"/>
                  <a:gd name="T31" fmla="*/ 65 h 72"/>
                  <a:gd name="T32" fmla="*/ 21 w 53"/>
                  <a:gd name="T33" fmla="*/ 68 h 72"/>
                  <a:gd name="T34" fmla="*/ 28 w 53"/>
                  <a:gd name="T35" fmla="*/ 70 h 72"/>
                  <a:gd name="T36" fmla="*/ 36 w 53"/>
                  <a:gd name="T37" fmla="*/ 72 h 72"/>
                  <a:gd name="T38" fmla="*/ 36 w 53"/>
                  <a:gd name="T39" fmla="*/ 70 h 72"/>
                  <a:gd name="T40" fmla="*/ 36 w 53"/>
                  <a:gd name="T41" fmla="*/ 68 h 72"/>
                  <a:gd name="T42" fmla="*/ 30 w 53"/>
                  <a:gd name="T43" fmla="*/ 66 h 72"/>
                  <a:gd name="T44" fmla="*/ 23 w 53"/>
                  <a:gd name="T45" fmla="*/ 65 h 72"/>
                  <a:gd name="T46" fmla="*/ 19 w 53"/>
                  <a:gd name="T47" fmla="*/ 63 h 72"/>
                  <a:gd name="T48" fmla="*/ 13 w 53"/>
                  <a:gd name="T49" fmla="*/ 59 h 72"/>
                  <a:gd name="T50" fmla="*/ 9 w 53"/>
                  <a:gd name="T51" fmla="*/ 53 h 72"/>
                  <a:gd name="T52" fmla="*/ 6 w 53"/>
                  <a:gd name="T53" fmla="*/ 47 h 72"/>
                  <a:gd name="T54" fmla="*/ 4 w 53"/>
                  <a:gd name="T55" fmla="*/ 42 h 72"/>
                  <a:gd name="T56" fmla="*/ 4 w 53"/>
                  <a:gd name="T57" fmla="*/ 36 h 72"/>
                  <a:gd name="T58" fmla="*/ 4 w 53"/>
                  <a:gd name="T59" fmla="*/ 28 h 72"/>
                  <a:gd name="T60" fmla="*/ 6 w 53"/>
                  <a:gd name="T61" fmla="*/ 23 h 72"/>
                  <a:gd name="T62" fmla="*/ 9 w 53"/>
                  <a:gd name="T63" fmla="*/ 17 h 72"/>
                  <a:gd name="T64" fmla="*/ 13 w 53"/>
                  <a:gd name="T65" fmla="*/ 13 h 72"/>
                  <a:gd name="T66" fmla="*/ 19 w 53"/>
                  <a:gd name="T67" fmla="*/ 10 h 72"/>
                  <a:gd name="T68" fmla="*/ 23 w 53"/>
                  <a:gd name="T69" fmla="*/ 6 h 72"/>
                  <a:gd name="T70" fmla="*/ 30 w 53"/>
                  <a:gd name="T71" fmla="*/ 4 h 72"/>
                  <a:gd name="T72" fmla="*/ 36 w 53"/>
                  <a:gd name="T73" fmla="*/ 4 h 72"/>
                  <a:gd name="T74" fmla="*/ 44 w 53"/>
                  <a:gd name="T75" fmla="*/ 4 h 72"/>
                  <a:gd name="T76" fmla="*/ 51 w 53"/>
                  <a:gd name="T77" fmla="*/ 8 h 72"/>
                  <a:gd name="T78" fmla="*/ 51 w 53"/>
                  <a:gd name="T79" fmla="*/ 6 h 72"/>
                  <a:gd name="T80" fmla="*/ 53 w 53"/>
                  <a:gd name="T81" fmla="*/ 4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72"/>
                  <a:gd name="T125" fmla="*/ 53 w 53"/>
                  <a:gd name="T126" fmla="*/ 72 h 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4" name="Freeform 432">
                <a:extLst>
                  <a:ext uri="{FF2B5EF4-FFF2-40B4-BE49-F238E27FC236}">
                    <a16:creationId xmlns:a16="http://schemas.microsoft.com/office/drawing/2014/main" xmlns="" id="{75FEE742-7DCB-3368-BD3B-CF9BA6916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>
                  <a:gd name="T0" fmla="*/ 49 w 49"/>
                  <a:gd name="T1" fmla="*/ 4 h 68"/>
                  <a:gd name="T2" fmla="*/ 42 w 49"/>
                  <a:gd name="T3" fmla="*/ 0 h 68"/>
                  <a:gd name="T4" fmla="*/ 34 w 49"/>
                  <a:gd name="T5" fmla="*/ 0 h 68"/>
                  <a:gd name="T6" fmla="*/ 26 w 49"/>
                  <a:gd name="T7" fmla="*/ 0 h 68"/>
                  <a:gd name="T8" fmla="*/ 21 w 49"/>
                  <a:gd name="T9" fmla="*/ 2 h 68"/>
                  <a:gd name="T10" fmla="*/ 15 w 49"/>
                  <a:gd name="T11" fmla="*/ 6 h 68"/>
                  <a:gd name="T12" fmla="*/ 9 w 49"/>
                  <a:gd name="T13" fmla="*/ 9 h 68"/>
                  <a:gd name="T14" fmla="*/ 5 w 49"/>
                  <a:gd name="T15" fmla="*/ 15 h 68"/>
                  <a:gd name="T16" fmla="*/ 4 w 49"/>
                  <a:gd name="T17" fmla="*/ 21 h 68"/>
                  <a:gd name="T18" fmla="*/ 0 w 49"/>
                  <a:gd name="T19" fmla="*/ 26 h 68"/>
                  <a:gd name="T20" fmla="*/ 0 w 49"/>
                  <a:gd name="T21" fmla="*/ 34 h 68"/>
                  <a:gd name="T22" fmla="*/ 0 w 49"/>
                  <a:gd name="T23" fmla="*/ 40 h 68"/>
                  <a:gd name="T24" fmla="*/ 4 w 49"/>
                  <a:gd name="T25" fmla="*/ 47 h 68"/>
                  <a:gd name="T26" fmla="*/ 5 w 49"/>
                  <a:gd name="T27" fmla="*/ 53 h 68"/>
                  <a:gd name="T28" fmla="*/ 9 w 49"/>
                  <a:gd name="T29" fmla="*/ 57 h 68"/>
                  <a:gd name="T30" fmla="*/ 15 w 49"/>
                  <a:gd name="T31" fmla="*/ 63 h 68"/>
                  <a:gd name="T32" fmla="*/ 21 w 49"/>
                  <a:gd name="T33" fmla="*/ 64 h 68"/>
                  <a:gd name="T34" fmla="*/ 26 w 49"/>
                  <a:gd name="T35" fmla="*/ 66 h 68"/>
                  <a:gd name="T36" fmla="*/ 34 w 49"/>
                  <a:gd name="T37" fmla="*/ 68 h 68"/>
                  <a:gd name="T38" fmla="*/ 34 w 49"/>
                  <a:gd name="T39" fmla="*/ 66 h 68"/>
                  <a:gd name="T40" fmla="*/ 34 w 49"/>
                  <a:gd name="T41" fmla="*/ 64 h 68"/>
                  <a:gd name="T42" fmla="*/ 28 w 49"/>
                  <a:gd name="T43" fmla="*/ 63 h 68"/>
                  <a:gd name="T44" fmla="*/ 23 w 49"/>
                  <a:gd name="T45" fmla="*/ 61 h 68"/>
                  <a:gd name="T46" fmla="*/ 17 w 49"/>
                  <a:gd name="T47" fmla="*/ 59 h 68"/>
                  <a:gd name="T48" fmla="*/ 13 w 49"/>
                  <a:gd name="T49" fmla="*/ 55 h 68"/>
                  <a:gd name="T50" fmla="*/ 9 w 49"/>
                  <a:gd name="T51" fmla="*/ 51 h 68"/>
                  <a:gd name="T52" fmla="*/ 5 w 49"/>
                  <a:gd name="T53" fmla="*/ 45 h 68"/>
                  <a:gd name="T54" fmla="*/ 4 w 49"/>
                  <a:gd name="T55" fmla="*/ 40 h 68"/>
                  <a:gd name="T56" fmla="*/ 4 w 49"/>
                  <a:gd name="T57" fmla="*/ 34 h 68"/>
                  <a:gd name="T58" fmla="*/ 4 w 49"/>
                  <a:gd name="T59" fmla="*/ 28 h 68"/>
                  <a:gd name="T60" fmla="*/ 5 w 49"/>
                  <a:gd name="T61" fmla="*/ 23 h 68"/>
                  <a:gd name="T62" fmla="*/ 9 w 49"/>
                  <a:gd name="T63" fmla="*/ 17 h 68"/>
                  <a:gd name="T64" fmla="*/ 13 w 49"/>
                  <a:gd name="T65" fmla="*/ 13 h 68"/>
                  <a:gd name="T66" fmla="*/ 17 w 49"/>
                  <a:gd name="T67" fmla="*/ 9 h 68"/>
                  <a:gd name="T68" fmla="*/ 23 w 49"/>
                  <a:gd name="T69" fmla="*/ 6 h 68"/>
                  <a:gd name="T70" fmla="*/ 28 w 49"/>
                  <a:gd name="T71" fmla="*/ 4 h 68"/>
                  <a:gd name="T72" fmla="*/ 34 w 49"/>
                  <a:gd name="T73" fmla="*/ 4 h 68"/>
                  <a:gd name="T74" fmla="*/ 42 w 49"/>
                  <a:gd name="T75" fmla="*/ 4 h 68"/>
                  <a:gd name="T76" fmla="*/ 49 w 49"/>
                  <a:gd name="T77" fmla="*/ 8 h 68"/>
                  <a:gd name="T78" fmla="*/ 49 w 49"/>
                  <a:gd name="T79" fmla="*/ 6 h 68"/>
                  <a:gd name="T80" fmla="*/ 49 w 49"/>
                  <a:gd name="T81" fmla="*/ 4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"/>
                  <a:gd name="T124" fmla="*/ 0 h 68"/>
                  <a:gd name="T125" fmla="*/ 49 w 49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5" name="Freeform 433">
                <a:extLst>
                  <a:ext uri="{FF2B5EF4-FFF2-40B4-BE49-F238E27FC236}">
                    <a16:creationId xmlns:a16="http://schemas.microsoft.com/office/drawing/2014/main" xmlns="" id="{A7970DBB-4163-5AFC-33C0-2DD342702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>
                  <a:gd name="T0" fmla="*/ 47 w 47"/>
                  <a:gd name="T1" fmla="*/ 4 h 64"/>
                  <a:gd name="T2" fmla="*/ 40 w 47"/>
                  <a:gd name="T3" fmla="*/ 0 h 64"/>
                  <a:gd name="T4" fmla="*/ 32 w 47"/>
                  <a:gd name="T5" fmla="*/ 0 h 64"/>
                  <a:gd name="T6" fmla="*/ 26 w 47"/>
                  <a:gd name="T7" fmla="*/ 0 h 64"/>
                  <a:gd name="T8" fmla="*/ 19 w 47"/>
                  <a:gd name="T9" fmla="*/ 2 h 64"/>
                  <a:gd name="T10" fmla="*/ 15 w 47"/>
                  <a:gd name="T11" fmla="*/ 6 h 64"/>
                  <a:gd name="T12" fmla="*/ 9 w 47"/>
                  <a:gd name="T13" fmla="*/ 9 h 64"/>
                  <a:gd name="T14" fmla="*/ 5 w 47"/>
                  <a:gd name="T15" fmla="*/ 13 h 64"/>
                  <a:gd name="T16" fmla="*/ 2 w 47"/>
                  <a:gd name="T17" fmla="*/ 19 h 64"/>
                  <a:gd name="T18" fmla="*/ 0 w 47"/>
                  <a:gd name="T19" fmla="*/ 24 h 64"/>
                  <a:gd name="T20" fmla="*/ 0 w 47"/>
                  <a:gd name="T21" fmla="*/ 32 h 64"/>
                  <a:gd name="T22" fmla="*/ 0 w 47"/>
                  <a:gd name="T23" fmla="*/ 38 h 64"/>
                  <a:gd name="T24" fmla="*/ 2 w 47"/>
                  <a:gd name="T25" fmla="*/ 43 h 64"/>
                  <a:gd name="T26" fmla="*/ 5 w 47"/>
                  <a:gd name="T27" fmla="*/ 49 h 64"/>
                  <a:gd name="T28" fmla="*/ 9 w 47"/>
                  <a:gd name="T29" fmla="*/ 55 h 64"/>
                  <a:gd name="T30" fmla="*/ 15 w 47"/>
                  <a:gd name="T31" fmla="*/ 59 h 64"/>
                  <a:gd name="T32" fmla="*/ 19 w 47"/>
                  <a:gd name="T33" fmla="*/ 61 h 64"/>
                  <a:gd name="T34" fmla="*/ 26 w 47"/>
                  <a:gd name="T35" fmla="*/ 62 h 64"/>
                  <a:gd name="T36" fmla="*/ 32 w 47"/>
                  <a:gd name="T37" fmla="*/ 64 h 64"/>
                  <a:gd name="T38" fmla="*/ 32 w 47"/>
                  <a:gd name="T39" fmla="*/ 62 h 64"/>
                  <a:gd name="T40" fmla="*/ 32 w 47"/>
                  <a:gd name="T41" fmla="*/ 61 h 64"/>
                  <a:gd name="T42" fmla="*/ 32 w 47"/>
                  <a:gd name="T43" fmla="*/ 61 h 64"/>
                  <a:gd name="T44" fmla="*/ 32 w 47"/>
                  <a:gd name="T45" fmla="*/ 61 h 64"/>
                  <a:gd name="T46" fmla="*/ 26 w 47"/>
                  <a:gd name="T47" fmla="*/ 59 h 64"/>
                  <a:gd name="T48" fmla="*/ 21 w 47"/>
                  <a:gd name="T49" fmla="*/ 59 h 64"/>
                  <a:gd name="T50" fmla="*/ 17 w 47"/>
                  <a:gd name="T51" fmla="*/ 55 h 64"/>
                  <a:gd name="T52" fmla="*/ 11 w 47"/>
                  <a:gd name="T53" fmla="*/ 51 h 64"/>
                  <a:gd name="T54" fmla="*/ 9 w 47"/>
                  <a:gd name="T55" fmla="*/ 47 h 64"/>
                  <a:gd name="T56" fmla="*/ 5 w 47"/>
                  <a:gd name="T57" fmla="*/ 43 h 64"/>
                  <a:gd name="T58" fmla="*/ 3 w 47"/>
                  <a:gd name="T59" fmla="*/ 38 h 64"/>
                  <a:gd name="T60" fmla="*/ 3 w 47"/>
                  <a:gd name="T61" fmla="*/ 32 h 64"/>
                  <a:gd name="T62" fmla="*/ 3 w 47"/>
                  <a:gd name="T63" fmla="*/ 26 h 64"/>
                  <a:gd name="T64" fmla="*/ 5 w 47"/>
                  <a:gd name="T65" fmla="*/ 21 h 64"/>
                  <a:gd name="T66" fmla="*/ 9 w 47"/>
                  <a:gd name="T67" fmla="*/ 15 h 64"/>
                  <a:gd name="T68" fmla="*/ 11 w 47"/>
                  <a:gd name="T69" fmla="*/ 11 h 64"/>
                  <a:gd name="T70" fmla="*/ 17 w 47"/>
                  <a:gd name="T71" fmla="*/ 7 h 64"/>
                  <a:gd name="T72" fmla="*/ 21 w 47"/>
                  <a:gd name="T73" fmla="*/ 6 h 64"/>
                  <a:gd name="T74" fmla="*/ 26 w 47"/>
                  <a:gd name="T75" fmla="*/ 4 h 64"/>
                  <a:gd name="T76" fmla="*/ 32 w 47"/>
                  <a:gd name="T77" fmla="*/ 4 h 64"/>
                  <a:gd name="T78" fmla="*/ 40 w 47"/>
                  <a:gd name="T79" fmla="*/ 4 h 64"/>
                  <a:gd name="T80" fmla="*/ 45 w 47"/>
                  <a:gd name="T81" fmla="*/ 7 h 64"/>
                  <a:gd name="T82" fmla="*/ 47 w 47"/>
                  <a:gd name="T83" fmla="*/ 6 h 64"/>
                  <a:gd name="T84" fmla="*/ 47 w 47"/>
                  <a:gd name="T85" fmla="*/ 4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64"/>
                  <a:gd name="T131" fmla="*/ 47 w 47"/>
                  <a:gd name="T132" fmla="*/ 64 h 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6" name="Freeform 434">
                <a:extLst>
                  <a:ext uri="{FF2B5EF4-FFF2-40B4-BE49-F238E27FC236}">
                    <a16:creationId xmlns:a16="http://schemas.microsoft.com/office/drawing/2014/main" xmlns="" id="{DD74693F-4241-AE14-0619-3129C7682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>
                  <a:gd name="T0" fmla="*/ 45 w 45"/>
                  <a:gd name="T1" fmla="*/ 4 h 60"/>
                  <a:gd name="T2" fmla="*/ 38 w 45"/>
                  <a:gd name="T3" fmla="*/ 0 h 60"/>
                  <a:gd name="T4" fmla="*/ 30 w 45"/>
                  <a:gd name="T5" fmla="*/ 0 h 60"/>
                  <a:gd name="T6" fmla="*/ 24 w 45"/>
                  <a:gd name="T7" fmla="*/ 0 h 60"/>
                  <a:gd name="T8" fmla="*/ 19 w 45"/>
                  <a:gd name="T9" fmla="*/ 2 h 60"/>
                  <a:gd name="T10" fmla="*/ 13 w 45"/>
                  <a:gd name="T11" fmla="*/ 5 h 60"/>
                  <a:gd name="T12" fmla="*/ 9 w 45"/>
                  <a:gd name="T13" fmla="*/ 9 h 60"/>
                  <a:gd name="T14" fmla="*/ 5 w 45"/>
                  <a:gd name="T15" fmla="*/ 13 h 60"/>
                  <a:gd name="T16" fmla="*/ 1 w 45"/>
                  <a:gd name="T17" fmla="*/ 19 h 60"/>
                  <a:gd name="T18" fmla="*/ 0 w 45"/>
                  <a:gd name="T19" fmla="*/ 24 h 60"/>
                  <a:gd name="T20" fmla="*/ 0 w 45"/>
                  <a:gd name="T21" fmla="*/ 30 h 60"/>
                  <a:gd name="T22" fmla="*/ 0 w 45"/>
                  <a:gd name="T23" fmla="*/ 36 h 60"/>
                  <a:gd name="T24" fmla="*/ 1 w 45"/>
                  <a:gd name="T25" fmla="*/ 41 h 60"/>
                  <a:gd name="T26" fmla="*/ 5 w 45"/>
                  <a:gd name="T27" fmla="*/ 47 h 60"/>
                  <a:gd name="T28" fmla="*/ 9 w 45"/>
                  <a:gd name="T29" fmla="*/ 51 h 60"/>
                  <a:gd name="T30" fmla="*/ 13 w 45"/>
                  <a:gd name="T31" fmla="*/ 55 h 60"/>
                  <a:gd name="T32" fmla="*/ 19 w 45"/>
                  <a:gd name="T33" fmla="*/ 57 h 60"/>
                  <a:gd name="T34" fmla="*/ 24 w 45"/>
                  <a:gd name="T35" fmla="*/ 59 h 60"/>
                  <a:gd name="T36" fmla="*/ 30 w 45"/>
                  <a:gd name="T37" fmla="*/ 60 h 60"/>
                  <a:gd name="T38" fmla="*/ 30 w 45"/>
                  <a:gd name="T39" fmla="*/ 59 h 60"/>
                  <a:gd name="T40" fmla="*/ 30 w 45"/>
                  <a:gd name="T41" fmla="*/ 57 h 60"/>
                  <a:gd name="T42" fmla="*/ 30 w 45"/>
                  <a:gd name="T43" fmla="*/ 57 h 60"/>
                  <a:gd name="T44" fmla="*/ 30 w 45"/>
                  <a:gd name="T45" fmla="*/ 57 h 60"/>
                  <a:gd name="T46" fmla="*/ 24 w 45"/>
                  <a:gd name="T47" fmla="*/ 55 h 60"/>
                  <a:gd name="T48" fmla="*/ 20 w 45"/>
                  <a:gd name="T49" fmla="*/ 55 h 60"/>
                  <a:gd name="T50" fmla="*/ 15 w 45"/>
                  <a:gd name="T51" fmla="*/ 51 h 60"/>
                  <a:gd name="T52" fmla="*/ 11 w 45"/>
                  <a:gd name="T53" fmla="*/ 49 h 60"/>
                  <a:gd name="T54" fmla="*/ 7 w 45"/>
                  <a:gd name="T55" fmla="*/ 45 h 60"/>
                  <a:gd name="T56" fmla="*/ 5 w 45"/>
                  <a:gd name="T57" fmla="*/ 40 h 60"/>
                  <a:gd name="T58" fmla="*/ 3 w 45"/>
                  <a:gd name="T59" fmla="*/ 36 h 60"/>
                  <a:gd name="T60" fmla="*/ 3 w 45"/>
                  <a:gd name="T61" fmla="*/ 30 h 60"/>
                  <a:gd name="T62" fmla="*/ 3 w 45"/>
                  <a:gd name="T63" fmla="*/ 24 h 60"/>
                  <a:gd name="T64" fmla="*/ 5 w 45"/>
                  <a:gd name="T65" fmla="*/ 19 h 60"/>
                  <a:gd name="T66" fmla="*/ 7 w 45"/>
                  <a:gd name="T67" fmla="*/ 15 h 60"/>
                  <a:gd name="T68" fmla="*/ 11 w 45"/>
                  <a:gd name="T69" fmla="*/ 11 h 60"/>
                  <a:gd name="T70" fmla="*/ 15 w 45"/>
                  <a:gd name="T71" fmla="*/ 7 h 60"/>
                  <a:gd name="T72" fmla="*/ 20 w 45"/>
                  <a:gd name="T73" fmla="*/ 5 h 60"/>
                  <a:gd name="T74" fmla="*/ 24 w 45"/>
                  <a:gd name="T75" fmla="*/ 4 h 60"/>
                  <a:gd name="T76" fmla="*/ 30 w 45"/>
                  <a:gd name="T77" fmla="*/ 4 h 60"/>
                  <a:gd name="T78" fmla="*/ 38 w 45"/>
                  <a:gd name="T79" fmla="*/ 4 h 60"/>
                  <a:gd name="T80" fmla="*/ 43 w 45"/>
                  <a:gd name="T81" fmla="*/ 7 h 60"/>
                  <a:gd name="T82" fmla="*/ 43 w 45"/>
                  <a:gd name="T83" fmla="*/ 5 h 60"/>
                  <a:gd name="T84" fmla="*/ 45 w 45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"/>
                  <a:gd name="T130" fmla="*/ 0 h 60"/>
                  <a:gd name="T131" fmla="*/ 45 w 45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7" name="Freeform 435">
                <a:extLst>
                  <a:ext uri="{FF2B5EF4-FFF2-40B4-BE49-F238E27FC236}">
                    <a16:creationId xmlns:a16="http://schemas.microsoft.com/office/drawing/2014/main" xmlns="" id="{BB3D089A-5604-E66C-D404-F2F509AFF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>
                  <a:gd name="T0" fmla="*/ 42 w 42"/>
                  <a:gd name="T1" fmla="*/ 3 h 57"/>
                  <a:gd name="T2" fmla="*/ 37 w 42"/>
                  <a:gd name="T3" fmla="*/ 0 h 57"/>
                  <a:gd name="T4" fmla="*/ 29 w 42"/>
                  <a:gd name="T5" fmla="*/ 0 h 57"/>
                  <a:gd name="T6" fmla="*/ 23 w 42"/>
                  <a:gd name="T7" fmla="*/ 0 h 57"/>
                  <a:gd name="T8" fmla="*/ 18 w 42"/>
                  <a:gd name="T9" fmla="*/ 2 h 57"/>
                  <a:gd name="T10" fmla="*/ 14 w 42"/>
                  <a:gd name="T11" fmla="*/ 3 h 57"/>
                  <a:gd name="T12" fmla="*/ 8 w 42"/>
                  <a:gd name="T13" fmla="*/ 7 h 57"/>
                  <a:gd name="T14" fmla="*/ 6 w 42"/>
                  <a:gd name="T15" fmla="*/ 11 h 57"/>
                  <a:gd name="T16" fmla="*/ 2 w 42"/>
                  <a:gd name="T17" fmla="*/ 17 h 57"/>
                  <a:gd name="T18" fmla="*/ 0 w 42"/>
                  <a:gd name="T19" fmla="*/ 22 h 57"/>
                  <a:gd name="T20" fmla="*/ 0 w 42"/>
                  <a:gd name="T21" fmla="*/ 28 h 57"/>
                  <a:gd name="T22" fmla="*/ 0 w 42"/>
                  <a:gd name="T23" fmla="*/ 34 h 57"/>
                  <a:gd name="T24" fmla="*/ 2 w 42"/>
                  <a:gd name="T25" fmla="*/ 39 h 57"/>
                  <a:gd name="T26" fmla="*/ 6 w 42"/>
                  <a:gd name="T27" fmla="*/ 43 h 57"/>
                  <a:gd name="T28" fmla="*/ 8 w 42"/>
                  <a:gd name="T29" fmla="*/ 47 h 57"/>
                  <a:gd name="T30" fmla="*/ 14 w 42"/>
                  <a:gd name="T31" fmla="*/ 51 h 57"/>
                  <a:gd name="T32" fmla="*/ 18 w 42"/>
                  <a:gd name="T33" fmla="*/ 55 h 57"/>
                  <a:gd name="T34" fmla="*/ 23 w 42"/>
                  <a:gd name="T35" fmla="*/ 55 h 57"/>
                  <a:gd name="T36" fmla="*/ 29 w 42"/>
                  <a:gd name="T37" fmla="*/ 57 h 57"/>
                  <a:gd name="T38" fmla="*/ 29 w 42"/>
                  <a:gd name="T39" fmla="*/ 57 h 57"/>
                  <a:gd name="T40" fmla="*/ 29 w 42"/>
                  <a:gd name="T41" fmla="*/ 57 h 57"/>
                  <a:gd name="T42" fmla="*/ 29 w 42"/>
                  <a:gd name="T43" fmla="*/ 55 h 57"/>
                  <a:gd name="T44" fmla="*/ 29 w 42"/>
                  <a:gd name="T45" fmla="*/ 53 h 57"/>
                  <a:gd name="T46" fmla="*/ 29 w 42"/>
                  <a:gd name="T47" fmla="*/ 53 h 57"/>
                  <a:gd name="T48" fmla="*/ 29 w 42"/>
                  <a:gd name="T49" fmla="*/ 53 h 57"/>
                  <a:gd name="T50" fmla="*/ 19 w 42"/>
                  <a:gd name="T51" fmla="*/ 51 h 57"/>
                  <a:gd name="T52" fmla="*/ 12 w 42"/>
                  <a:gd name="T53" fmla="*/ 45 h 57"/>
                  <a:gd name="T54" fmla="*/ 6 w 42"/>
                  <a:gd name="T55" fmla="*/ 38 h 57"/>
                  <a:gd name="T56" fmla="*/ 4 w 42"/>
                  <a:gd name="T57" fmla="*/ 28 h 57"/>
                  <a:gd name="T58" fmla="*/ 6 w 42"/>
                  <a:gd name="T59" fmla="*/ 19 h 57"/>
                  <a:gd name="T60" fmla="*/ 12 w 42"/>
                  <a:gd name="T61" fmla="*/ 11 h 57"/>
                  <a:gd name="T62" fmla="*/ 19 w 42"/>
                  <a:gd name="T63" fmla="*/ 5 h 57"/>
                  <a:gd name="T64" fmla="*/ 29 w 42"/>
                  <a:gd name="T65" fmla="*/ 3 h 57"/>
                  <a:gd name="T66" fmla="*/ 37 w 42"/>
                  <a:gd name="T67" fmla="*/ 3 h 57"/>
                  <a:gd name="T68" fmla="*/ 42 w 42"/>
                  <a:gd name="T69" fmla="*/ 7 h 57"/>
                  <a:gd name="T70" fmla="*/ 42 w 42"/>
                  <a:gd name="T71" fmla="*/ 5 h 57"/>
                  <a:gd name="T72" fmla="*/ 42 w 42"/>
                  <a:gd name="T73" fmla="*/ 3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8" name="Freeform 436">
                <a:extLst>
                  <a:ext uri="{FF2B5EF4-FFF2-40B4-BE49-F238E27FC236}">
                    <a16:creationId xmlns:a16="http://schemas.microsoft.com/office/drawing/2014/main" xmlns="" id="{9B40A9AA-06F1-8756-3D46-AC11A78FD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>
                  <a:gd name="T0" fmla="*/ 40 w 40"/>
                  <a:gd name="T1" fmla="*/ 3 h 53"/>
                  <a:gd name="T2" fmla="*/ 35 w 40"/>
                  <a:gd name="T3" fmla="*/ 0 h 53"/>
                  <a:gd name="T4" fmla="*/ 27 w 40"/>
                  <a:gd name="T5" fmla="*/ 0 h 53"/>
                  <a:gd name="T6" fmla="*/ 21 w 40"/>
                  <a:gd name="T7" fmla="*/ 0 h 53"/>
                  <a:gd name="T8" fmla="*/ 17 w 40"/>
                  <a:gd name="T9" fmla="*/ 1 h 53"/>
                  <a:gd name="T10" fmla="*/ 12 w 40"/>
                  <a:gd name="T11" fmla="*/ 3 h 53"/>
                  <a:gd name="T12" fmla="*/ 8 w 40"/>
                  <a:gd name="T13" fmla="*/ 7 h 53"/>
                  <a:gd name="T14" fmla="*/ 4 w 40"/>
                  <a:gd name="T15" fmla="*/ 11 h 53"/>
                  <a:gd name="T16" fmla="*/ 2 w 40"/>
                  <a:gd name="T17" fmla="*/ 15 h 53"/>
                  <a:gd name="T18" fmla="*/ 0 w 40"/>
                  <a:gd name="T19" fmla="*/ 20 h 53"/>
                  <a:gd name="T20" fmla="*/ 0 w 40"/>
                  <a:gd name="T21" fmla="*/ 26 h 53"/>
                  <a:gd name="T22" fmla="*/ 0 w 40"/>
                  <a:gd name="T23" fmla="*/ 32 h 53"/>
                  <a:gd name="T24" fmla="*/ 2 w 40"/>
                  <a:gd name="T25" fmla="*/ 36 h 53"/>
                  <a:gd name="T26" fmla="*/ 4 w 40"/>
                  <a:gd name="T27" fmla="*/ 41 h 53"/>
                  <a:gd name="T28" fmla="*/ 8 w 40"/>
                  <a:gd name="T29" fmla="*/ 45 h 53"/>
                  <a:gd name="T30" fmla="*/ 12 w 40"/>
                  <a:gd name="T31" fmla="*/ 47 h 53"/>
                  <a:gd name="T32" fmla="*/ 17 w 40"/>
                  <a:gd name="T33" fmla="*/ 51 h 53"/>
                  <a:gd name="T34" fmla="*/ 21 w 40"/>
                  <a:gd name="T35" fmla="*/ 51 h 53"/>
                  <a:gd name="T36" fmla="*/ 27 w 40"/>
                  <a:gd name="T37" fmla="*/ 53 h 53"/>
                  <a:gd name="T38" fmla="*/ 27 w 40"/>
                  <a:gd name="T39" fmla="*/ 53 h 53"/>
                  <a:gd name="T40" fmla="*/ 27 w 40"/>
                  <a:gd name="T41" fmla="*/ 53 h 53"/>
                  <a:gd name="T42" fmla="*/ 27 w 40"/>
                  <a:gd name="T43" fmla="*/ 51 h 53"/>
                  <a:gd name="T44" fmla="*/ 27 w 40"/>
                  <a:gd name="T45" fmla="*/ 49 h 53"/>
                  <a:gd name="T46" fmla="*/ 27 w 40"/>
                  <a:gd name="T47" fmla="*/ 49 h 53"/>
                  <a:gd name="T48" fmla="*/ 27 w 40"/>
                  <a:gd name="T49" fmla="*/ 49 h 53"/>
                  <a:gd name="T50" fmla="*/ 17 w 40"/>
                  <a:gd name="T51" fmla="*/ 47 h 53"/>
                  <a:gd name="T52" fmla="*/ 12 w 40"/>
                  <a:gd name="T53" fmla="*/ 41 h 53"/>
                  <a:gd name="T54" fmla="*/ 6 w 40"/>
                  <a:gd name="T55" fmla="*/ 34 h 53"/>
                  <a:gd name="T56" fmla="*/ 4 w 40"/>
                  <a:gd name="T57" fmla="*/ 26 h 53"/>
                  <a:gd name="T58" fmla="*/ 6 w 40"/>
                  <a:gd name="T59" fmla="*/ 17 h 53"/>
                  <a:gd name="T60" fmla="*/ 12 w 40"/>
                  <a:gd name="T61" fmla="*/ 9 h 53"/>
                  <a:gd name="T62" fmla="*/ 17 w 40"/>
                  <a:gd name="T63" fmla="*/ 5 h 53"/>
                  <a:gd name="T64" fmla="*/ 27 w 40"/>
                  <a:gd name="T65" fmla="*/ 3 h 53"/>
                  <a:gd name="T66" fmla="*/ 33 w 40"/>
                  <a:gd name="T67" fmla="*/ 3 h 53"/>
                  <a:gd name="T68" fmla="*/ 38 w 40"/>
                  <a:gd name="T69" fmla="*/ 7 h 53"/>
                  <a:gd name="T70" fmla="*/ 40 w 40"/>
                  <a:gd name="T71" fmla="*/ 5 h 53"/>
                  <a:gd name="T72" fmla="*/ 40 w 40"/>
                  <a:gd name="T73" fmla="*/ 3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53"/>
                  <a:gd name="T113" fmla="*/ 40 w 40"/>
                  <a:gd name="T114" fmla="*/ 53 h 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39" name="Freeform 437">
                <a:extLst>
                  <a:ext uri="{FF2B5EF4-FFF2-40B4-BE49-F238E27FC236}">
                    <a16:creationId xmlns:a16="http://schemas.microsoft.com/office/drawing/2014/main" xmlns="" id="{D451E3F4-E285-8A2E-F54B-9982A2914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>
                  <a:gd name="T0" fmla="*/ 38 w 38"/>
                  <a:gd name="T1" fmla="*/ 4 h 50"/>
                  <a:gd name="T2" fmla="*/ 33 w 38"/>
                  <a:gd name="T3" fmla="*/ 0 h 50"/>
                  <a:gd name="T4" fmla="*/ 25 w 38"/>
                  <a:gd name="T5" fmla="*/ 0 h 50"/>
                  <a:gd name="T6" fmla="*/ 15 w 38"/>
                  <a:gd name="T7" fmla="*/ 2 h 50"/>
                  <a:gd name="T8" fmla="*/ 8 w 38"/>
                  <a:gd name="T9" fmla="*/ 8 h 50"/>
                  <a:gd name="T10" fmla="*/ 2 w 38"/>
                  <a:gd name="T11" fmla="*/ 16 h 50"/>
                  <a:gd name="T12" fmla="*/ 0 w 38"/>
                  <a:gd name="T13" fmla="*/ 25 h 50"/>
                  <a:gd name="T14" fmla="*/ 2 w 38"/>
                  <a:gd name="T15" fmla="*/ 35 h 50"/>
                  <a:gd name="T16" fmla="*/ 8 w 38"/>
                  <a:gd name="T17" fmla="*/ 42 h 50"/>
                  <a:gd name="T18" fmla="*/ 15 w 38"/>
                  <a:gd name="T19" fmla="*/ 48 h 50"/>
                  <a:gd name="T20" fmla="*/ 25 w 38"/>
                  <a:gd name="T21" fmla="*/ 50 h 50"/>
                  <a:gd name="T22" fmla="*/ 25 w 38"/>
                  <a:gd name="T23" fmla="*/ 50 h 50"/>
                  <a:gd name="T24" fmla="*/ 25 w 38"/>
                  <a:gd name="T25" fmla="*/ 50 h 50"/>
                  <a:gd name="T26" fmla="*/ 25 w 38"/>
                  <a:gd name="T27" fmla="*/ 48 h 50"/>
                  <a:gd name="T28" fmla="*/ 27 w 38"/>
                  <a:gd name="T29" fmla="*/ 46 h 50"/>
                  <a:gd name="T30" fmla="*/ 25 w 38"/>
                  <a:gd name="T31" fmla="*/ 46 h 50"/>
                  <a:gd name="T32" fmla="*/ 25 w 38"/>
                  <a:gd name="T33" fmla="*/ 46 h 50"/>
                  <a:gd name="T34" fmla="*/ 17 w 38"/>
                  <a:gd name="T35" fmla="*/ 44 h 50"/>
                  <a:gd name="T36" fmla="*/ 10 w 38"/>
                  <a:gd name="T37" fmla="*/ 40 h 50"/>
                  <a:gd name="T38" fmla="*/ 6 w 38"/>
                  <a:gd name="T39" fmla="*/ 33 h 50"/>
                  <a:gd name="T40" fmla="*/ 4 w 38"/>
                  <a:gd name="T41" fmla="*/ 25 h 50"/>
                  <a:gd name="T42" fmla="*/ 6 w 38"/>
                  <a:gd name="T43" fmla="*/ 17 h 50"/>
                  <a:gd name="T44" fmla="*/ 10 w 38"/>
                  <a:gd name="T45" fmla="*/ 10 h 50"/>
                  <a:gd name="T46" fmla="*/ 17 w 38"/>
                  <a:gd name="T47" fmla="*/ 6 h 50"/>
                  <a:gd name="T48" fmla="*/ 25 w 38"/>
                  <a:gd name="T49" fmla="*/ 4 h 50"/>
                  <a:gd name="T50" fmla="*/ 31 w 38"/>
                  <a:gd name="T51" fmla="*/ 4 h 50"/>
                  <a:gd name="T52" fmla="*/ 36 w 38"/>
                  <a:gd name="T53" fmla="*/ 8 h 50"/>
                  <a:gd name="T54" fmla="*/ 36 w 38"/>
                  <a:gd name="T55" fmla="*/ 6 h 50"/>
                  <a:gd name="T56" fmla="*/ 38 w 38"/>
                  <a:gd name="T57" fmla="*/ 4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50"/>
                  <a:gd name="T89" fmla="*/ 38 w 38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0" name="Freeform 438">
                <a:extLst>
                  <a:ext uri="{FF2B5EF4-FFF2-40B4-BE49-F238E27FC236}">
                    <a16:creationId xmlns:a16="http://schemas.microsoft.com/office/drawing/2014/main" xmlns="" id="{66E1ACAC-A7FB-5EB8-EE12-6A6D8058F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29 w 34"/>
                  <a:gd name="T3" fmla="*/ 0 h 46"/>
                  <a:gd name="T4" fmla="*/ 23 w 34"/>
                  <a:gd name="T5" fmla="*/ 0 h 46"/>
                  <a:gd name="T6" fmla="*/ 13 w 34"/>
                  <a:gd name="T7" fmla="*/ 2 h 46"/>
                  <a:gd name="T8" fmla="*/ 8 w 34"/>
                  <a:gd name="T9" fmla="*/ 6 h 46"/>
                  <a:gd name="T10" fmla="*/ 2 w 34"/>
                  <a:gd name="T11" fmla="*/ 14 h 46"/>
                  <a:gd name="T12" fmla="*/ 0 w 34"/>
                  <a:gd name="T13" fmla="*/ 23 h 46"/>
                  <a:gd name="T14" fmla="*/ 2 w 34"/>
                  <a:gd name="T15" fmla="*/ 31 h 46"/>
                  <a:gd name="T16" fmla="*/ 8 w 34"/>
                  <a:gd name="T17" fmla="*/ 38 h 46"/>
                  <a:gd name="T18" fmla="*/ 13 w 34"/>
                  <a:gd name="T19" fmla="*/ 44 h 46"/>
                  <a:gd name="T20" fmla="*/ 23 w 34"/>
                  <a:gd name="T21" fmla="*/ 46 h 46"/>
                  <a:gd name="T22" fmla="*/ 23 w 34"/>
                  <a:gd name="T23" fmla="*/ 46 h 46"/>
                  <a:gd name="T24" fmla="*/ 23 w 34"/>
                  <a:gd name="T25" fmla="*/ 46 h 46"/>
                  <a:gd name="T26" fmla="*/ 25 w 34"/>
                  <a:gd name="T27" fmla="*/ 44 h 46"/>
                  <a:gd name="T28" fmla="*/ 25 w 34"/>
                  <a:gd name="T29" fmla="*/ 42 h 46"/>
                  <a:gd name="T30" fmla="*/ 23 w 34"/>
                  <a:gd name="T31" fmla="*/ 42 h 46"/>
                  <a:gd name="T32" fmla="*/ 23 w 34"/>
                  <a:gd name="T33" fmla="*/ 42 h 46"/>
                  <a:gd name="T34" fmla="*/ 15 w 34"/>
                  <a:gd name="T35" fmla="*/ 40 h 46"/>
                  <a:gd name="T36" fmla="*/ 10 w 34"/>
                  <a:gd name="T37" fmla="*/ 36 h 46"/>
                  <a:gd name="T38" fmla="*/ 6 w 34"/>
                  <a:gd name="T39" fmla="*/ 31 h 46"/>
                  <a:gd name="T40" fmla="*/ 4 w 34"/>
                  <a:gd name="T41" fmla="*/ 23 h 46"/>
                  <a:gd name="T42" fmla="*/ 6 w 34"/>
                  <a:gd name="T43" fmla="*/ 15 h 46"/>
                  <a:gd name="T44" fmla="*/ 10 w 34"/>
                  <a:gd name="T45" fmla="*/ 10 h 46"/>
                  <a:gd name="T46" fmla="*/ 15 w 34"/>
                  <a:gd name="T47" fmla="*/ 6 h 46"/>
                  <a:gd name="T48" fmla="*/ 23 w 34"/>
                  <a:gd name="T49" fmla="*/ 4 h 46"/>
                  <a:gd name="T50" fmla="*/ 29 w 34"/>
                  <a:gd name="T51" fmla="*/ 4 h 46"/>
                  <a:gd name="T52" fmla="*/ 34 w 34"/>
                  <a:gd name="T53" fmla="*/ 8 h 46"/>
                  <a:gd name="T54" fmla="*/ 34 w 34"/>
                  <a:gd name="T55" fmla="*/ 6 h 46"/>
                  <a:gd name="T56" fmla="*/ 34 w 34"/>
                  <a:gd name="T57" fmla="*/ 4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46"/>
                  <a:gd name="T89" fmla="*/ 34 w 34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1" name="Freeform 439">
                <a:extLst>
                  <a:ext uri="{FF2B5EF4-FFF2-40B4-BE49-F238E27FC236}">
                    <a16:creationId xmlns:a16="http://schemas.microsoft.com/office/drawing/2014/main" xmlns="" id="{53969A3B-B974-103D-BC97-97D16F378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>
                  <a:gd name="T0" fmla="*/ 32 w 32"/>
                  <a:gd name="T1" fmla="*/ 4 h 42"/>
                  <a:gd name="T2" fmla="*/ 27 w 32"/>
                  <a:gd name="T3" fmla="*/ 0 h 42"/>
                  <a:gd name="T4" fmla="*/ 21 w 32"/>
                  <a:gd name="T5" fmla="*/ 0 h 42"/>
                  <a:gd name="T6" fmla="*/ 13 w 32"/>
                  <a:gd name="T7" fmla="*/ 2 h 42"/>
                  <a:gd name="T8" fmla="*/ 6 w 32"/>
                  <a:gd name="T9" fmla="*/ 6 h 42"/>
                  <a:gd name="T10" fmla="*/ 2 w 32"/>
                  <a:gd name="T11" fmla="*/ 13 h 42"/>
                  <a:gd name="T12" fmla="*/ 0 w 32"/>
                  <a:gd name="T13" fmla="*/ 21 h 42"/>
                  <a:gd name="T14" fmla="*/ 2 w 32"/>
                  <a:gd name="T15" fmla="*/ 29 h 42"/>
                  <a:gd name="T16" fmla="*/ 6 w 32"/>
                  <a:gd name="T17" fmla="*/ 36 h 42"/>
                  <a:gd name="T18" fmla="*/ 13 w 32"/>
                  <a:gd name="T19" fmla="*/ 40 h 42"/>
                  <a:gd name="T20" fmla="*/ 21 w 32"/>
                  <a:gd name="T21" fmla="*/ 42 h 42"/>
                  <a:gd name="T22" fmla="*/ 21 w 32"/>
                  <a:gd name="T23" fmla="*/ 42 h 42"/>
                  <a:gd name="T24" fmla="*/ 23 w 32"/>
                  <a:gd name="T25" fmla="*/ 42 h 42"/>
                  <a:gd name="T26" fmla="*/ 23 w 32"/>
                  <a:gd name="T27" fmla="*/ 40 h 42"/>
                  <a:gd name="T28" fmla="*/ 23 w 32"/>
                  <a:gd name="T29" fmla="*/ 38 h 42"/>
                  <a:gd name="T30" fmla="*/ 21 w 32"/>
                  <a:gd name="T31" fmla="*/ 38 h 42"/>
                  <a:gd name="T32" fmla="*/ 21 w 32"/>
                  <a:gd name="T33" fmla="*/ 38 h 42"/>
                  <a:gd name="T34" fmla="*/ 15 w 32"/>
                  <a:gd name="T35" fmla="*/ 36 h 42"/>
                  <a:gd name="T36" fmla="*/ 10 w 32"/>
                  <a:gd name="T37" fmla="*/ 32 h 42"/>
                  <a:gd name="T38" fmla="*/ 6 w 32"/>
                  <a:gd name="T39" fmla="*/ 27 h 42"/>
                  <a:gd name="T40" fmla="*/ 4 w 32"/>
                  <a:gd name="T41" fmla="*/ 21 h 42"/>
                  <a:gd name="T42" fmla="*/ 6 w 32"/>
                  <a:gd name="T43" fmla="*/ 13 h 42"/>
                  <a:gd name="T44" fmla="*/ 10 w 32"/>
                  <a:gd name="T45" fmla="*/ 8 h 42"/>
                  <a:gd name="T46" fmla="*/ 15 w 32"/>
                  <a:gd name="T47" fmla="*/ 6 h 42"/>
                  <a:gd name="T48" fmla="*/ 21 w 32"/>
                  <a:gd name="T49" fmla="*/ 4 h 42"/>
                  <a:gd name="T50" fmla="*/ 27 w 32"/>
                  <a:gd name="T51" fmla="*/ 4 h 42"/>
                  <a:gd name="T52" fmla="*/ 30 w 32"/>
                  <a:gd name="T53" fmla="*/ 8 h 42"/>
                  <a:gd name="T54" fmla="*/ 32 w 32"/>
                  <a:gd name="T55" fmla="*/ 6 h 42"/>
                  <a:gd name="T56" fmla="*/ 32 w 32"/>
                  <a:gd name="T57" fmla="*/ 4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42"/>
                  <a:gd name="T89" fmla="*/ 32 w 3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2" name="Freeform 440">
                <a:extLst>
                  <a:ext uri="{FF2B5EF4-FFF2-40B4-BE49-F238E27FC236}">
                    <a16:creationId xmlns:a16="http://schemas.microsoft.com/office/drawing/2014/main" xmlns="" id="{370482E1-59F2-0AF7-F2D3-AB986B773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>
                  <a:gd name="T0" fmla="*/ 30 w 30"/>
                  <a:gd name="T1" fmla="*/ 4 h 38"/>
                  <a:gd name="T2" fmla="*/ 25 w 30"/>
                  <a:gd name="T3" fmla="*/ 0 h 38"/>
                  <a:gd name="T4" fmla="*/ 19 w 30"/>
                  <a:gd name="T5" fmla="*/ 0 h 38"/>
                  <a:gd name="T6" fmla="*/ 11 w 30"/>
                  <a:gd name="T7" fmla="*/ 2 h 38"/>
                  <a:gd name="T8" fmla="*/ 6 w 30"/>
                  <a:gd name="T9" fmla="*/ 6 h 38"/>
                  <a:gd name="T10" fmla="*/ 2 w 30"/>
                  <a:gd name="T11" fmla="*/ 11 h 38"/>
                  <a:gd name="T12" fmla="*/ 0 w 30"/>
                  <a:gd name="T13" fmla="*/ 19 h 38"/>
                  <a:gd name="T14" fmla="*/ 2 w 30"/>
                  <a:gd name="T15" fmla="*/ 27 h 38"/>
                  <a:gd name="T16" fmla="*/ 6 w 30"/>
                  <a:gd name="T17" fmla="*/ 32 h 38"/>
                  <a:gd name="T18" fmla="*/ 11 w 30"/>
                  <a:gd name="T19" fmla="*/ 36 h 38"/>
                  <a:gd name="T20" fmla="*/ 19 w 30"/>
                  <a:gd name="T21" fmla="*/ 38 h 38"/>
                  <a:gd name="T22" fmla="*/ 19 w 30"/>
                  <a:gd name="T23" fmla="*/ 38 h 38"/>
                  <a:gd name="T24" fmla="*/ 21 w 30"/>
                  <a:gd name="T25" fmla="*/ 38 h 38"/>
                  <a:gd name="T26" fmla="*/ 21 w 30"/>
                  <a:gd name="T27" fmla="*/ 36 h 38"/>
                  <a:gd name="T28" fmla="*/ 21 w 30"/>
                  <a:gd name="T29" fmla="*/ 34 h 38"/>
                  <a:gd name="T30" fmla="*/ 21 w 30"/>
                  <a:gd name="T31" fmla="*/ 34 h 38"/>
                  <a:gd name="T32" fmla="*/ 19 w 30"/>
                  <a:gd name="T33" fmla="*/ 34 h 38"/>
                  <a:gd name="T34" fmla="*/ 13 w 30"/>
                  <a:gd name="T35" fmla="*/ 32 h 38"/>
                  <a:gd name="T36" fmla="*/ 8 w 30"/>
                  <a:gd name="T37" fmla="*/ 29 h 38"/>
                  <a:gd name="T38" fmla="*/ 6 w 30"/>
                  <a:gd name="T39" fmla="*/ 25 h 38"/>
                  <a:gd name="T40" fmla="*/ 4 w 30"/>
                  <a:gd name="T41" fmla="*/ 19 h 38"/>
                  <a:gd name="T42" fmla="*/ 6 w 30"/>
                  <a:gd name="T43" fmla="*/ 13 h 38"/>
                  <a:gd name="T44" fmla="*/ 8 w 30"/>
                  <a:gd name="T45" fmla="*/ 8 h 38"/>
                  <a:gd name="T46" fmla="*/ 13 w 30"/>
                  <a:gd name="T47" fmla="*/ 4 h 38"/>
                  <a:gd name="T48" fmla="*/ 19 w 30"/>
                  <a:gd name="T49" fmla="*/ 4 h 38"/>
                  <a:gd name="T50" fmla="*/ 25 w 30"/>
                  <a:gd name="T51" fmla="*/ 4 h 38"/>
                  <a:gd name="T52" fmla="*/ 28 w 30"/>
                  <a:gd name="T53" fmla="*/ 8 h 38"/>
                  <a:gd name="T54" fmla="*/ 28 w 30"/>
                  <a:gd name="T55" fmla="*/ 6 h 38"/>
                  <a:gd name="T56" fmla="*/ 30 w 30"/>
                  <a:gd name="T57" fmla="*/ 4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8"/>
                  <a:gd name="T89" fmla="*/ 30 w 3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3" name="Freeform 441">
                <a:extLst>
                  <a:ext uri="{FF2B5EF4-FFF2-40B4-BE49-F238E27FC236}">
                    <a16:creationId xmlns:a16="http://schemas.microsoft.com/office/drawing/2014/main" xmlns="" id="{A2944136-EE41-CCDF-D0A8-E2598D91A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>
                  <a:gd name="T0" fmla="*/ 26 w 26"/>
                  <a:gd name="T1" fmla="*/ 4 h 34"/>
                  <a:gd name="T2" fmla="*/ 23 w 26"/>
                  <a:gd name="T3" fmla="*/ 0 h 34"/>
                  <a:gd name="T4" fmla="*/ 17 w 26"/>
                  <a:gd name="T5" fmla="*/ 0 h 34"/>
                  <a:gd name="T6" fmla="*/ 11 w 26"/>
                  <a:gd name="T7" fmla="*/ 2 h 34"/>
                  <a:gd name="T8" fmla="*/ 6 w 26"/>
                  <a:gd name="T9" fmla="*/ 4 h 34"/>
                  <a:gd name="T10" fmla="*/ 2 w 26"/>
                  <a:gd name="T11" fmla="*/ 9 h 34"/>
                  <a:gd name="T12" fmla="*/ 0 w 26"/>
                  <a:gd name="T13" fmla="*/ 17 h 34"/>
                  <a:gd name="T14" fmla="*/ 2 w 26"/>
                  <a:gd name="T15" fmla="*/ 23 h 34"/>
                  <a:gd name="T16" fmla="*/ 6 w 26"/>
                  <a:gd name="T17" fmla="*/ 28 h 34"/>
                  <a:gd name="T18" fmla="*/ 11 w 26"/>
                  <a:gd name="T19" fmla="*/ 32 h 34"/>
                  <a:gd name="T20" fmla="*/ 17 w 26"/>
                  <a:gd name="T21" fmla="*/ 34 h 34"/>
                  <a:gd name="T22" fmla="*/ 17 w 26"/>
                  <a:gd name="T23" fmla="*/ 34 h 34"/>
                  <a:gd name="T24" fmla="*/ 19 w 26"/>
                  <a:gd name="T25" fmla="*/ 34 h 34"/>
                  <a:gd name="T26" fmla="*/ 19 w 26"/>
                  <a:gd name="T27" fmla="*/ 32 h 34"/>
                  <a:gd name="T28" fmla="*/ 19 w 26"/>
                  <a:gd name="T29" fmla="*/ 30 h 34"/>
                  <a:gd name="T30" fmla="*/ 19 w 26"/>
                  <a:gd name="T31" fmla="*/ 30 h 34"/>
                  <a:gd name="T32" fmla="*/ 17 w 26"/>
                  <a:gd name="T33" fmla="*/ 30 h 34"/>
                  <a:gd name="T34" fmla="*/ 11 w 26"/>
                  <a:gd name="T35" fmla="*/ 28 h 34"/>
                  <a:gd name="T36" fmla="*/ 7 w 26"/>
                  <a:gd name="T37" fmla="*/ 27 h 34"/>
                  <a:gd name="T38" fmla="*/ 6 w 26"/>
                  <a:gd name="T39" fmla="*/ 23 h 34"/>
                  <a:gd name="T40" fmla="*/ 4 w 26"/>
                  <a:gd name="T41" fmla="*/ 17 h 34"/>
                  <a:gd name="T42" fmla="*/ 6 w 26"/>
                  <a:gd name="T43" fmla="*/ 11 h 34"/>
                  <a:gd name="T44" fmla="*/ 7 w 26"/>
                  <a:gd name="T45" fmla="*/ 8 h 34"/>
                  <a:gd name="T46" fmla="*/ 11 w 26"/>
                  <a:gd name="T47" fmla="*/ 4 h 34"/>
                  <a:gd name="T48" fmla="*/ 17 w 26"/>
                  <a:gd name="T49" fmla="*/ 4 h 34"/>
                  <a:gd name="T50" fmla="*/ 23 w 26"/>
                  <a:gd name="T51" fmla="*/ 4 h 34"/>
                  <a:gd name="T52" fmla="*/ 26 w 26"/>
                  <a:gd name="T53" fmla="*/ 8 h 34"/>
                  <a:gd name="T54" fmla="*/ 26 w 26"/>
                  <a:gd name="T55" fmla="*/ 6 h 34"/>
                  <a:gd name="T56" fmla="*/ 26 w 26"/>
                  <a:gd name="T57" fmla="*/ 4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"/>
                  <a:gd name="T88" fmla="*/ 0 h 34"/>
                  <a:gd name="T89" fmla="*/ 26 w 26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4" name="Freeform 442">
                <a:extLst>
                  <a:ext uri="{FF2B5EF4-FFF2-40B4-BE49-F238E27FC236}">
                    <a16:creationId xmlns:a16="http://schemas.microsoft.com/office/drawing/2014/main" xmlns="" id="{FEC7CC0C-9906-AE7C-5606-17D716E02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>
                  <a:gd name="T0" fmla="*/ 24 w 24"/>
                  <a:gd name="T1" fmla="*/ 4 h 30"/>
                  <a:gd name="T2" fmla="*/ 21 w 24"/>
                  <a:gd name="T3" fmla="*/ 0 h 30"/>
                  <a:gd name="T4" fmla="*/ 15 w 24"/>
                  <a:gd name="T5" fmla="*/ 0 h 30"/>
                  <a:gd name="T6" fmla="*/ 9 w 24"/>
                  <a:gd name="T7" fmla="*/ 0 h 30"/>
                  <a:gd name="T8" fmla="*/ 4 w 24"/>
                  <a:gd name="T9" fmla="*/ 4 h 30"/>
                  <a:gd name="T10" fmla="*/ 2 w 24"/>
                  <a:gd name="T11" fmla="*/ 9 h 30"/>
                  <a:gd name="T12" fmla="*/ 0 w 24"/>
                  <a:gd name="T13" fmla="*/ 15 h 30"/>
                  <a:gd name="T14" fmla="*/ 2 w 24"/>
                  <a:gd name="T15" fmla="*/ 21 h 30"/>
                  <a:gd name="T16" fmla="*/ 4 w 24"/>
                  <a:gd name="T17" fmla="*/ 25 h 30"/>
                  <a:gd name="T18" fmla="*/ 9 w 24"/>
                  <a:gd name="T19" fmla="*/ 28 h 30"/>
                  <a:gd name="T20" fmla="*/ 15 w 24"/>
                  <a:gd name="T21" fmla="*/ 30 h 30"/>
                  <a:gd name="T22" fmla="*/ 17 w 24"/>
                  <a:gd name="T23" fmla="*/ 30 h 30"/>
                  <a:gd name="T24" fmla="*/ 17 w 24"/>
                  <a:gd name="T25" fmla="*/ 30 h 30"/>
                  <a:gd name="T26" fmla="*/ 17 w 24"/>
                  <a:gd name="T27" fmla="*/ 28 h 30"/>
                  <a:gd name="T28" fmla="*/ 17 w 24"/>
                  <a:gd name="T29" fmla="*/ 26 h 30"/>
                  <a:gd name="T30" fmla="*/ 17 w 24"/>
                  <a:gd name="T31" fmla="*/ 26 h 30"/>
                  <a:gd name="T32" fmla="*/ 15 w 24"/>
                  <a:gd name="T33" fmla="*/ 26 h 30"/>
                  <a:gd name="T34" fmla="*/ 11 w 24"/>
                  <a:gd name="T35" fmla="*/ 25 h 30"/>
                  <a:gd name="T36" fmla="*/ 7 w 24"/>
                  <a:gd name="T37" fmla="*/ 23 h 30"/>
                  <a:gd name="T38" fmla="*/ 5 w 24"/>
                  <a:gd name="T39" fmla="*/ 19 h 30"/>
                  <a:gd name="T40" fmla="*/ 4 w 24"/>
                  <a:gd name="T41" fmla="*/ 15 h 30"/>
                  <a:gd name="T42" fmla="*/ 5 w 24"/>
                  <a:gd name="T43" fmla="*/ 9 h 30"/>
                  <a:gd name="T44" fmla="*/ 7 w 24"/>
                  <a:gd name="T45" fmla="*/ 7 h 30"/>
                  <a:gd name="T46" fmla="*/ 11 w 24"/>
                  <a:gd name="T47" fmla="*/ 4 h 30"/>
                  <a:gd name="T48" fmla="*/ 15 w 24"/>
                  <a:gd name="T49" fmla="*/ 4 h 30"/>
                  <a:gd name="T50" fmla="*/ 19 w 24"/>
                  <a:gd name="T51" fmla="*/ 4 h 30"/>
                  <a:gd name="T52" fmla="*/ 23 w 24"/>
                  <a:gd name="T53" fmla="*/ 7 h 30"/>
                  <a:gd name="T54" fmla="*/ 24 w 24"/>
                  <a:gd name="T55" fmla="*/ 6 h 30"/>
                  <a:gd name="T56" fmla="*/ 24 w 24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0"/>
                  <a:gd name="T89" fmla="*/ 24 w 24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5" name="Freeform 443">
                <a:extLst>
                  <a:ext uri="{FF2B5EF4-FFF2-40B4-BE49-F238E27FC236}">
                    <a16:creationId xmlns:a16="http://schemas.microsoft.com/office/drawing/2014/main" xmlns="" id="{2FCA048E-1D6E-E1F5-D8F5-0E91330FD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>
                  <a:gd name="T0" fmla="*/ 22 w 22"/>
                  <a:gd name="T1" fmla="*/ 4 h 26"/>
                  <a:gd name="T2" fmla="*/ 19 w 22"/>
                  <a:gd name="T3" fmla="*/ 0 h 26"/>
                  <a:gd name="T4" fmla="*/ 13 w 22"/>
                  <a:gd name="T5" fmla="*/ 0 h 26"/>
                  <a:gd name="T6" fmla="*/ 7 w 22"/>
                  <a:gd name="T7" fmla="*/ 0 h 26"/>
                  <a:gd name="T8" fmla="*/ 3 w 22"/>
                  <a:gd name="T9" fmla="*/ 4 h 26"/>
                  <a:gd name="T10" fmla="*/ 2 w 22"/>
                  <a:gd name="T11" fmla="*/ 7 h 26"/>
                  <a:gd name="T12" fmla="*/ 0 w 22"/>
                  <a:gd name="T13" fmla="*/ 13 h 26"/>
                  <a:gd name="T14" fmla="*/ 2 w 22"/>
                  <a:gd name="T15" fmla="*/ 19 h 26"/>
                  <a:gd name="T16" fmla="*/ 3 w 22"/>
                  <a:gd name="T17" fmla="*/ 23 h 26"/>
                  <a:gd name="T18" fmla="*/ 7 w 22"/>
                  <a:gd name="T19" fmla="*/ 24 h 26"/>
                  <a:gd name="T20" fmla="*/ 13 w 22"/>
                  <a:gd name="T21" fmla="*/ 26 h 26"/>
                  <a:gd name="T22" fmla="*/ 15 w 22"/>
                  <a:gd name="T23" fmla="*/ 26 h 26"/>
                  <a:gd name="T24" fmla="*/ 15 w 22"/>
                  <a:gd name="T25" fmla="*/ 26 h 26"/>
                  <a:gd name="T26" fmla="*/ 15 w 22"/>
                  <a:gd name="T27" fmla="*/ 24 h 26"/>
                  <a:gd name="T28" fmla="*/ 17 w 22"/>
                  <a:gd name="T29" fmla="*/ 23 h 26"/>
                  <a:gd name="T30" fmla="*/ 17 w 22"/>
                  <a:gd name="T31" fmla="*/ 23 h 26"/>
                  <a:gd name="T32" fmla="*/ 17 w 22"/>
                  <a:gd name="T33" fmla="*/ 23 h 26"/>
                  <a:gd name="T34" fmla="*/ 15 w 22"/>
                  <a:gd name="T35" fmla="*/ 23 h 26"/>
                  <a:gd name="T36" fmla="*/ 13 w 22"/>
                  <a:gd name="T37" fmla="*/ 23 h 26"/>
                  <a:gd name="T38" fmla="*/ 9 w 22"/>
                  <a:gd name="T39" fmla="*/ 21 h 26"/>
                  <a:gd name="T40" fmla="*/ 7 w 22"/>
                  <a:gd name="T41" fmla="*/ 19 h 26"/>
                  <a:gd name="T42" fmla="*/ 3 w 22"/>
                  <a:gd name="T43" fmla="*/ 17 h 26"/>
                  <a:gd name="T44" fmla="*/ 3 w 22"/>
                  <a:gd name="T45" fmla="*/ 13 h 26"/>
                  <a:gd name="T46" fmla="*/ 3 w 22"/>
                  <a:gd name="T47" fmla="*/ 9 h 26"/>
                  <a:gd name="T48" fmla="*/ 7 w 22"/>
                  <a:gd name="T49" fmla="*/ 5 h 26"/>
                  <a:gd name="T50" fmla="*/ 9 w 22"/>
                  <a:gd name="T51" fmla="*/ 4 h 26"/>
                  <a:gd name="T52" fmla="*/ 13 w 22"/>
                  <a:gd name="T53" fmla="*/ 4 h 26"/>
                  <a:gd name="T54" fmla="*/ 17 w 22"/>
                  <a:gd name="T55" fmla="*/ 4 h 26"/>
                  <a:gd name="T56" fmla="*/ 21 w 22"/>
                  <a:gd name="T57" fmla="*/ 7 h 26"/>
                  <a:gd name="T58" fmla="*/ 21 w 22"/>
                  <a:gd name="T59" fmla="*/ 5 h 26"/>
                  <a:gd name="T60" fmla="*/ 22 w 22"/>
                  <a:gd name="T61" fmla="*/ 4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6"/>
                  <a:gd name="T95" fmla="*/ 22 w 22"/>
                  <a:gd name="T96" fmla="*/ 26 h 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6" name="Freeform 444">
                <a:extLst>
                  <a:ext uri="{FF2B5EF4-FFF2-40B4-BE49-F238E27FC236}">
                    <a16:creationId xmlns:a16="http://schemas.microsoft.com/office/drawing/2014/main" xmlns="" id="{CC2605B2-3890-AD50-31DB-DDFBD3F8B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5 w 19"/>
                  <a:gd name="T3" fmla="*/ 0 h 22"/>
                  <a:gd name="T4" fmla="*/ 11 w 19"/>
                  <a:gd name="T5" fmla="*/ 0 h 22"/>
                  <a:gd name="T6" fmla="*/ 7 w 19"/>
                  <a:gd name="T7" fmla="*/ 0 h 22"/>
                  <a:gd name="T8" fmla="*/ 3 w 19"/>
                  <a:gd name="T9" fmla="*/ 3 h 22"/>
                  <a:gd name="T10" fmla="*/ 1 w 19"/>
                  <a:gd name="T11" fmla="*/ 5 h 22"/>
                  <a:gd name="T12" fmla="*/ 0 w 19"/>
                  <a:gd name="T13" fmla="*/ 11 h 22"/>
                  <a:gd name="T14" fmla="*/ 1 w 19"/>
                  <a:gd name="T15" fmla="*/ 15 h 22"/>
                  <a:gd name="T16" fmla="*/ 3 w 19"/>
                  <a:gd name="T17" fmla="*/ 19 h 22"/>
                  <a:gd name="T18" fmla="*/ 7 w 19"/>
                  <a:gd name="T19" fmla="*/ 21 h 22"/>
                  <a:gd name="T20" fmla="*/ 11 w 19"/>
                  <a:gd name="T21" fmla="*/ 22 h 22"/>
                  <a:gd name="T22" fmla="*/ 13 w 19"/>
                  <a:gd name="T23" fmla="*/ 22 h 22"/>
                  <a:gd name="T24" fmla="*/ 13 w 19"/>
                  <a:gd name="T25" fmla="*/ 22 h 22"/>
                  <a:gd name="T26" fmla="*/ 15 w 19"/>
                  <a:gd name="T27" fmla="*/ 21 h 22"/>
                  <a:gd name="T28" fmla="*/ 15 w 19"/>
                  <a:gd name="T29" fmla="*/ 21 h 22"/>
                  <a:gd name="T30" fmla="*/ 15 w 19"/>
                  <a:gd name="T31" fmla="*/ 19 h 22"/>
                  <a:gd name="T32" fmla="*/ 15 w 19"/>
                  <a:gd name="T33" fmla="*/ 17 h 22"/>
                  <a:gd name="T34" fmla="*/ 13 w 19"/>
                  <a:gd name="T35" fmla="*/ 19 h 22"/>
                  <a:gd name="T36" fmla="*/ 11 w 19"/>
                  <a:gd name="T37" fmla="*/ 19 h 22"/>
                  <a:gd name="T38" fmla="*/ 7 w 19"/>
                  <a:gd name="T39" fmla="*/ 17 h 22"/>
                  <a:gd name="T40" fmla="*/ 5 w 19"/>
                  <a:gd name="T41" fmla="*/ 17 h 22"/>
                  <a:gd name="T42" fmla="*/ 3 w 19"/>
                  <a:gd name="T43" fmla="*/ 13 h 22"/>
                  <a:gd name="T44" fmla="*/ 3 w 19"/>
                  <a:gd name="T45" fmla="*/ 11 h 22"/>
                  <a:gd name="T46" fmla="*/ 3 w 19"/>
                  <a:gd name="T47" fmla="*/ 7 h 22"/>
                  <a:gd name="T48" fmla="*/ 5 w 19"/>
                  <a:gd name="T49" fmla="*/ 5 h 22"/>
                  <a:gd name="T50" fmla="*/ 7 w 19"/>
                  <a:gd name="T51" fmla="*/ 3 h 22"/>
                  <a:gd name="T52" fmla="*/ 11 w 19"/>
                  <a:gd name="T53" fmla="*/ 3 h 22"/>
                  <a:gd name="T54" fmla="*/ 15 w 19"/>
                  <a:gd name="T55" fmla="*/ 3 h 22"/>
                  <a:gd name="T56" fmla="*/ 19 w 19"/>
                  <a:gd name="T57" fmla="*/ 7 h 22"/>
                  <a:gd name="T58" fmla="*/ 19 w 19"/>
                  <a:gd name="T59" fmla="*/ 5 h 22"/>
                  <a:gd name="T60" fmla="*/ 19 w 19"/>
                  <a:gd name="T61" fmla="*/ 3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22"/>
                  <a:gd name="T95" fmla="*/ 19 w 19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7" name="Freeform 445">
                <a:extLst>
                  <a:ext uri="{FF2B5EF4-FFF2-40B4-BE49-F238E27FC236}">
                    <a16:creationId xmlns:a16="http://schemas.microsoft.com/office/drawing/2014/main" xmlns="" id="{566FE7CC-8E9D-2EFE-D488-EAE137E96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>
                  <a:gd name="T0" fmla="*/ 18 w 18"/>
                  <a:gd name="T1" fmla="*/ 3 h 19"/>
                  <a:gd name="T2" fmla="*/ 14 w 18"/>
                  <a:gd name="T3" fmla="*/ 0 h 19"/>
                  <a:gd name="T4" fmla="*/ 10 w 18"/>
                  <a:gd name="T5" fmla="*/ 0 h 19"/>
                  <a:gd name="T6" fmla="*/ 6 w 18"/>
                  <a:gd name="T7" fmla="*/ 0 h 19"/>
                  <a:gd name="T8" fmla="*/ 4 w 18"/>
                  <a:gd name="T9" fmla="*/ 1 h 19"/>
                  <a:gd name="T10" fmla="*/ 0 w 18"/>
                  <a:gd name="T11" fmla="*/ 5 h 19"/>
                  <a:gd name="T12" fmla="*/ 0 w 18"/>
                  <a:gd name="T13" fmla="*/ 9 h 19"/>
                  <a:gd name="T14" fmla="*/ 0 w 18"/>
                  <a:gd name="T15" fmla="*/ 13 h 19"/>
                  <a:gd name="T16" fmla="*/ 4 w 18"/>
                  <a:gd name="T17" fmla="*/ 15 h 19"/>
                  <a:gd name="T18" fmla="*/ 6 w 18"/>
                  <a:gd name="T19" fmla="*/ 17 h 19"/>
                  <a:gd name="T20" fmla="*/ 10 w 18"/>
                  <a:gd name="T21" fmla="*/ 19 h 19"/>
                  <a:gd name="T22" fmla="*/ 12 w 18"/>
                  <a:gd name="T23" fmla="*/ 19 h 19"/>
                  <a:gd name="T24" fmla="*/ 14 w 18"/>
                  <a:gd name="T25" fmla="*/ 19 h 19"/>
                  <a:gd name="T26" fmla="*/ 14 w 18"/>
                  <a:gd name="T27" fmla="*/ 15 h 19"/>
                  <a:gd name="T28" fmla="*/ 14 w 18"/>
                  <a:gd name="T29" fmla="*/ 13 h 19"/>
                  <a:gd name="T30" fmla="*/ 12 w 18"/>
                  <a:gd name="T31" fmla="*/ 13 h 19"/>
                  <a:gd name="T32" fmla="*/ 10 w 18"/>
                  <a:gd name="T33" fmla="*/ 15 h 19"/>
                  <a:gd name="T34" fmla="*/ 6 w 18"/>
                  <a:gd name="T35" fmla="*/ 13 h 19"/>
                  <a:gd name="T36" fmla="*/ 4 w 18"/>
                  <a:gd name="T37" fmla="*/ 9 h 19"/>
                  <a:gd name="T38" fmla="*/ 6 w 18"/>
                  <a:gd name="T39" fmla="*/ 5 h 19"/>
                  <a:gd name="T40" fmla="*/ 10 w 18"/>
                  <a:gd name="T41" fmla="*/ 3 h 19"/>
                  <a:gd name="T42" fmla="*/ 14 w 18"/>
                  <a:gd name="T43" fmla="*/ 5 h 19"/>
                  <a:gd name="T44" fmla="*/ 16 w 18"/>
                  <a:gd name="T45" fmla="*/ 9 h 19"/>
                  <a:gd name="T46" fmla="*/ 16 w 18"/>
                  <a:gd name="T47" fmla="*/ 5 h 19"/>
                  <a:gd name="T48" fmla="*/ 18 w 18"/>
                  <a:gd name="T49" fmla="*/ 3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9"/>
                  <a:gd name="T77" fmla="*/ 18 w 18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8" name="Freeform 446">
                <a:extLst>
                  <a:ext uri="{FF2B5EF4-FFF2-40B4-BE49-F238E27FC236}">
                    <a16:creationId xmlns:a16="http://schemas.microsoft.com/office/drawing/2014/main" xmlns="" id="{9F5CA09B-1425-7E0D-99C6-9EC21B1CE2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>
                  <a:gd name="T0" fmla="*/ 16 w 16"/>
                  <a:gd name="T1" fmla="*/ 4 h 16"/>
                  <a:gd name="T2" fmla="*/ 12 w 16"/>
                  <a:gd name="T3" fmla="*/ 0 h 16"/>
                  <a:gd name="T4" fmla="*/ 8 w 16"/>
                  <a:gd name="T5" fmla="*/ 0 h 16"/>
                  <a:gd name="T6" fmla="*/ 4 w 16"/>
                  <a:gd name="T7" fmla="*/ 0 h 16"/>
                  <a:gd name="T8" fmla="*/ 2 w 16"/>
                  <a:gd name="T9" fmla="*/ 2 h 16"/>
                  <a:gd name="T10" fmla="*/ 0 w 16"/>
                  <a:gd name="T11" fmla="*/ 4 h 16"/>
                  <a:gd name="T12" fmla="*/ 0 w 16"/>
                  <a:gd name="T13" fmla="*/ 8 h 16"/>
                  <a:gd name="T14" fmla="*/ 0 w 16"/>
                  <a:gd name="T15" fmla="*/ 10 h 16"/>
                  <a:gd name="T16" fmla="*/ 2 w 16"/>
                  <a:gd name="T17" fmla="*/ 14 h 16"/>
                  <a:gd name="T18" fmla="*/ 4 w 16"/>
                  <a:gd name="T19" fmla="*/ 14 h 16"/>
                  <a:gd name="T20" fmla="*/ 8 w 16"/>
                  <a:gd name="T21" fmla="*/ 16 h 16"/>
                  <a:gd name="T22" fmla="*/ 10 w 16"/>
                  <a:gd name="T23" fmla="*/ 16 h 16"/>
                  <a:gd name="T24" fmla="*/ 12 w 16"/>
                  <a:gd name="T25" fmla="*/ 14 h 16"/>
                  <a:gd name="T26" fmla="*/ 14 w 16"/>
                  <a:gd name="T27" fmla="*/ 10 h 16"/>
                  <a:gd name="T28" fmla="*/ 16 w 16"/>
                  <a:gd name="T29" fmla="*/ 4 h 16"/>
                  <a:gd name="T30" fmla="*/ 12 w 16"/>
                  <a:gd name="T31" fmla="*/ 8 h 16"/>
                  <a:gd name="T32" fmla="*/ 10 w 16"/>
                  <a:gd name="T33" fmla="*/ 10 h 16"/>
                  <a:gd name="T34" fmla="*/ 8 w 16"/>
                  <a:gd name="T35" fmla="*/ 12 h 16"/>
                  <a:gd name="T36" fmla="*/ 6 w 16"/>
                  <a:gd name="T37" fmla="*/ 10 h 16"/>
                  <a:gd name="T38" fmla="*/ 4 w 16"/>
                  <a:gd name="T39" fmla="*/ 8 h 16"/>
                  <a:gd name="T40" fmla="*/ 6 w 16"/>
                  <a:gd name="T41" fmla="*/ 4 h 16"/>
                  <a:gd name="T42" fmla="*/ 8 w 16"/>
                  <a:gd name="T43" fmla="*/ 4 h 16"/>
                  <a:gd name="T44" fmla="*/ 10 w 16"/>
                  <a:gd name="T45" fmla="*/ 4 h 16"/>
                  <a:gd name="T46" fmla="*/ 12 w 16"/>
                  <a:gd name="T47" fmla="*/ 8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6"/>
                  <a:gd name="T74" fmla="*/ 16 w 16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9" name="Freeform 447">
                <a:extLst>
                  <a:ext uri="{FF2B5EF4-FFF2-40B4-BE49-F238E27FC236}">
                    <a16:creationId xmlns:a16="http://schemas.microsoft.com/office/drawing/2014/main" xmlns="" id="{6A9D65BC-A701-345E-5A98-DF0F0DD2B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2 h 12"/>
                  <a:gd name="T4" fmla="*/ 6 w 12"/>
                  <a:gd name="T5" fmla="*/ 0 h 12"/>
                  <a:gd name="T6" fmla="*/ 2 w 12"/>
                  <a:gd name="T7" fmla="*/ 2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8 w 12"/>
                  <a:gd name="T15" fmla="*/ 10 h 12"/>
                  <a:gd name="T16" fmla="*/ 10 w 12"/>
                  <a:gd name="T17" fmla="*/ 10 h 12"/>
                  <a:gd name="T18" fmla="*/ 12 w 12"/>
                  <a:gd name="T19" fmla="*/ 8 h 12"/>
                  <a:gd name="T20" fmla="*/ 12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0" name="Freeform 448">
                <a:extLst>
                  <a:ext uri="{FF2B5EF4-FFF2-40B4-BE49-F238E27FC236}">
                    <a16:creationId xmlns:a16="http://schemas.microsoft.com/office/drawing/2014/main" xmlns="" id="{54150E6E-8FF8-03F3-F0B7-3C33AA4B6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2 w 8"/>
                  <a:gd name="T7" fmla="*/ 0 h 8"/>
                  <a:gd name="T8" fmla="*/ 0 w 8"/>
                  <a:gd name="T9" fmla="*/ 4 h 8"/>
                  <a:gd name="T10" fmla="*/ 2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1" name="Freeform 449">
                <a:extLst>
                  <a:ext uri="{FF2B5EF4-FFF2-40B4-BE49-F238E27FC236}">
                    <a16:creationId xmlns:a16="http://schemas.microsoft.com/office/drawing/2014/main" xmlns="" id="{9320F296-E012-236B-1477-D69F15678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2" name="Freeform 450">
                <a:extLst>
                  <a:ext uri="{FF2B5EF4-FFF2-40B4-BE49-F238E27FC236}">
                    <a16:creationId xmlns:a16="http://schemas.microsoft.com/office/drawing/2014/main" xmlns="" id="{0D39103A-9C9A-A0A8-7333-36AF44A78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13 h 13"/>
                  <a:gd name="T6" fmla="*/ 0 w 10"/>
                  <a:gd name="T7" fmla="*/ 13 h 13"/>
                  <a:gd name="T8" fmla="*/ 0 w 10"/>
                  <a:gd name="T9" fmla="*/ 13 h 13"/>
                  <a:gd name="T10" fmla="*/ 4 w 10"/>
                  <a:gd name="T11" fmla="*/ 5 h 13"/>
                  <a:gd name="T12" fmla="*/ 1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3" name="Freeform 451">
                <a:extLst>
                  <a:ext uri="{FF2B5EF4-FFF2-40B4-BE49-F238E27FC236}">
                    <a16:creationId xmlns:a16="http://schemas.microsoft.com/office/drawing/2014/main" xmlns="" id="{38DE04D3-7919-BA8A-4E0C-2702E3A55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8 w 14"/>
                  <a:gd name="T3" fmla="*/ 4 h 21"/>
                  <a:gd name="T4" fmla="*/ 4 w 14"/>
                  <a:gd name="T5" fmla="*/ 7 h 21"/>
                  <a:gd name="T6" fmla="*/ 2 w 14"/>
                  <a:gd name="T7" fmla="*/ 13 h 21"/>
                  <a:gd name="T8" fmla="*/ 0 w 14"/>
                  <a:gd name="T9" fmla="*/ 17 h 21"/>
                  <a:gd name="T10" fmla="*/ 0 w 14"/>
                  <a:gd name="T11" fmla="*/ 19 h 21"/>
                  <a:gd name="T12" fmla="*/ 0 w 14"/>
                  <a:gd name="T13" fmla="*/ 21 h 21"/>
                  <a:gd name="T14" fmla="*/ 6 w 14"/>
                  <a:gd name="T15" fmla="*/ 11 h 21"/>
                  <a:gd name="T16" fmla="*/ 14 w 1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4" name="Freeform 452">
                <a:extLst>
                  <a:ext uri="{FF2B5EF4-FFF2-40B4-BE49-F238E27FC236}">
                    <a16:creationId xmlns:a16="http://schemas.microsoft.com/office/drawing/2014/main" xmlns="" id="{0B13FAE7-0428-6BA3-AC97-9EC0BD247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>
                  <a:gd name="T0" fmla="*/ 11 w 19"/>
                  <a:gd name="T1" fmla="*/ 6 h 30"/>
                  <a:gd name="T2" fmla="*/ 5 w 19"/>
                  <a:gd name="T3" fmla="*/ 11 h 30"/>
                  <a:gd name="T4" fmla="*/ 1 w 19"/>
                  <a:gd name="T5" fmla="*/ 19 h 30"/>
                  <a:gd name="T6" fmla="*/ 1 w 19"/>
                  <a:gd name="T7" fmla="*/ 24 h 30"/>
                  <a:gd name="T8" fmla="*/ 0 w 19"/>
                  <a:gd name="T9" fmla="*/ 30 h 30"/>
                  <a:gd name="T10" fmla="*/ 9 w 19"/>
                  <a:gd name="T11" fmla="*/ 15 h 30"/>
                  <a:gd name="T12" fmla="*/ 19 w 19"/>
                  <a:gd name="T13" fmla="*/ 0 h 30"/>
                  <a:gd name="T14" fmla="*/ 15 w 19"/>
                  <a:gd name="T15" fmla="*/ 4 h 30"/>
                  <a:gd name="T16" fmla="*/ 11 w 19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0"/>
                  <a:gd name="T29" fmla="*/ 19 w 1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5" name="Freeform 453">
                <a:extLst>
                  <a:ext uri="{FF2B5EF4-FFF2-40B4-BE49-F238E27FC236}">
                    <a16:creationId xmlns:a16="http://schemas.microsoft.com/office/drawing/2014/main" xmlns="" id="{39A6BE02-D454-D42C-852B-9046509B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>
                  <a:gd name="T0" fmla="*/ 19 w 26"/>
                  <a:gd name="T1" fmla="*/ 2 h 43"/>
                  <a:gd name="T2" fmla="*/ 11 w 26"/>
                  <a:gd name="T3" fmla="*/ 13 h 43"/>
                  <a:gd name="T4" fmla="*/ 5 w 26"/>
                  <a:gd name="T5" fmla="*/ 23 h 43"/>
                  <a:gd name="T6" fmla="*/ 4 w 26"/>
                  <a:gd name="T7" fmla="*/ 34 h 43"/>
                  <a:gd name="T8" fmla="*/ 0 w 26"/>
                  <a:gd name="T9" fmla="*/ 43 h 43"/>
                  <a:gd name="T10" fmla="*/ 5 w 26"/>
                  <a:gd name="T11" fmla="*/ 32 h 43"/>
                  <a:gd name="T12" fmla="*/ 11 w 26"/>
                  <a:gd name="T13" fmla="*/ 21 h 43"/>
                  <a:gd name="T14" fmla="*/ 19 w 26"/>
                  <a:gd name="T15" fmla="*/ 9 h 43"/>
                  <a:gd name="T16" fmla="*/ 26 w 26"/>
                  <a:gd name="T17" fmla="*/ 0 h 43"/>
                  <a:gd name="T18" fmla="*/ 23 w 26"/>
                  <a:gd name="T19" fmla="*/ 2 h 43"/>
                  <a:gd name="T20" fmla="*/ 19 w 26"/>
                  <a:gd name="T21" fmla="*/ 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43"/>
                  <a:gd name="T35" fmla="*/ 26 w 26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6" name="Freeform 454">
                <a:extLst>
                  <a:ext uri="{FF2B5EF4-FFF2-40B4-BE49-F238E27FC236}">
                    <a16:creationId xmlns:a16="http://schemas.microsoft.com/office/drawing/2014/main" xmlns="" id="{36E6C99E-D863-CEB1-ED1A-9E91CD2D9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>
                  <a:gd name="T0" fmla="*/ 25 w 300"/>
                  <a:gd name="T1" fmla="*/ 2 h 152"/>
                  <a:gd name="T2" fmla="*/ 15 w 300"/>
                  <a:gd name="T3" fmla="*/ 17 h 152"/>
                  <a:gd name="T4" fmla="*/ 6 w 300"/>
                  <a:gd name="T5" fmla="*/ 32 h 152"/>
                  <a:gd name="T6" fmla="*/ 2 w 300"/>
                  <a:gd name="T7" fmla="*/ 45 h 152"/>
                  <a:gd name="T8" fmla="*/ 0 w 300"/>
                  <a:gd name="T9" fmla="*/ 61 h 152"/>
                  <a:gd name="T10" fmla="*/ 6 w 300"/>
                  <a:gd name="T11" fmla="*/ 44 h 152"/>
                  <a:gd name="T12" fmla="*/ 11 w 300"/>
                  <a:gd name="T13" fmla="*/ 28 h 152"/>
                  <a:gd name="T14" fmla="*/ 21 w 300"/>
                  <a:gd name="T15" fmla="*/ 13 h 152"/>
                  <a:gd name="T16" fmla="*/ 32 w 300"/>
                  <a:gd name="T17" fmla="*/ 0 h 152"/>
                  <a:gd name="T18" fmla="*/ 28 w 300"/>
                  <a:gd name="T19" fmla="*/ 2 h 152"/>
                  <a:gd name="T20" fmla="*/ 25 w 300"/>
                  <a:gd name="T21" fmla="*/ 2 h 152"/>
                  <a:gd name="T22" fmla="*/ 298 w 300"/>
                  <a:gd name="T23" fmla="*/ 152 h 152"/>
                  <a:gd name="T24" fmla="*/ 300 w 300"/>
                  <a:gd name="T25" fmla="*/ 148 h 152"/>
                  <a:gd name="T26" fmla="*/ 300 w 300"/>
                  <a:gd name="T27" fmla="*/ 146 h 152"/>
                  <a:gd name="T28" fmla="*/ 300 w 300"/>
                  <a:gd name="T29" fmla="*/ 148 h 152"/>
                  <a:gd name="T30" fmla="*/ 298 w 300"/>
                  <a:gd name="T31" fmla="*/ 152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152"/>
                  <a:gd name="T50" fmla="*/ 300 w 300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7" name="Freeform 455">
                <a:extLst>
                  <a:ext uri="{FF2B5EF4-FFF2-40B4-BE49-F238E27FC236}">
                    <a16:creationId xmlns:a16="http://schemas.microsoft.com/office/drawing/2014/main" xmlns="" id="{BEC77150-B445-77D8-6F7F-D7B55C7FF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>
                  <a:gd name="T0" fmla="*/ 28 w 300"/>
                  <a:gd name="T1" fmla="*/ 2 h 161"/>
                  <a:gd name="T2" fmla="*/ 21 w 300"/>
                  <a:gd name="T3" fmla="*/ 11 h 161"/>
                  <a:gd name="T4" fmla="*/ 13 w 300"/>
                  <a:gd name="T5" fmla="*/ 23 h 161"/>
                  <a:gd name="T6" fmla="*/ 7 w 300"/>
                  <a:gd name="T7" fmla="*/ 34 h 161"/>
                  <a:gd name="T8" fmla="*/ 2 w 300"/>
                  <a:gd name="T9" fmla="*/ 45 h 161"/>
                  <a:gd name="T10" fmla="*/ 0 w 300"/>
                  <a:gd name="T11" fmla="*/ 53 h 161"/>
                  <a:gd name="T12" fmla="*/ 0 w 300"/>
                  <a:gd name="T13" fmla="*/ 62 h 161"/>
                  <a:gd name="T14" fmla="*/ 0 w 300"/>
                  <a:gd name="T15" fmla="*/ 64 h 161"/>
                  <a:gd name="T16" fmla="*/ 0 w 300"/>
                  <a:gd name="T17" fmla="*/ 68 h 161"/>
                  <a:gd name="T18" fmla="*/ 4 w 300"/>
                  <a:gd name="T19" fmla="*/ 49 h 161"/>
                  <a:gd name="T20" fmla="*/ 13 w 300"/>
                  <a:gd name="T21" fmla="*/ 32 h 161"/>
                  <a:gd name="T22" fmla="*/ 23 w 300"/>
                  <a:gd name="T23" fmla="*/ 15 h 161"/>
                  <a:gd name="T24" fmla="*/ 34 w 300"/>
                  <a:gd name="T25" fmla="*/ 0 h 161"/>
                  <a:gd name="T26" fmla="*/ 32 w 300"/>
                  <a:gd name="T27" fmla="*/ 0 h 161"/>
                  <a:gd name="T28" fmla="*/ 28 w 300"/>
                  <a:gd name="T29" fmla="*/ 2 h 161"/>
                  <a:gd name="T30" fmla="*/ 292 w 300"/>
                  <a:gd name="T31" fmla="*/ 161 h 161"/>
                  <a:gd name="T32" fmla="*/ 296 w 300"/>
                  <a:gd name="T33" fmla="*/ 155 h 161"/>
                  <a:gd name="T34" fmla="*/ 300 w 300"/>
                  <a:gd name="T35" fmla="*/ 150 h 161"/>
                  <a:gd name="T36" fmla="*/ 300 w 300"/>
                  <a:gd name="T37" fmla="*/ 142 h 161"/>
                  <a:gd name="T38" fmla="*/ 300 w 300"/>
                  <a:gd name="T39" fmla="*/ 136 h 161"/>
                  <a:gd name="T40" fmla="*/ 298 w 300"/>
                  <a:gd name="T41" fmla="*/ 150 h 161"/>
                  <a:gd name="T42" fmla="*/ 292 w 300"/>
                  <a:gd name="T43" fmla="*/ 16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0"/>
                  <a:gd name="T67" fmla="*/ 0 h 161"/>
                  <a:gd name="T68" fmla="*/ 300 w 300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8" name="Freeform 456">
                <a:extLst>
                  <a:ext uri="{FF2B5EF4-FFF2-40B4-BE49-F238E27FC236}">
                    <a16:creationId xmlns:a16="http://schemas.microsoft.com/office/drawing/2014/main" xmlns="" id="{AE96B79F-D003-5772-5F77-1527CE2B98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>
                  <a:gd name="T0" fmla="*/ 34 w 302"/>
                  <a:gd name="T1" fmla="*/ 0 h 165"/>
                  <a:gd name="T2" fmla="*/ 23 w 302"/>
                  <a:gd name="T3" fmla="*/ 13 h 165"/>
                  <a:gd name="T4" fmla="*/ 13 w 302"/>
                  <a:gd name="T5" fmla="*/ 28 h 165"/>
                  <a:gd name="T6" fmla="*/ 8 w 302"/>
                  <a:gd name="T7" fmla="*/ 44 h 165"/>
                  <a:gd name="T8" fmla="*/ 2 w 302"/>
                  <a:gd name="T9" fmla="*/ 61 h 165"/>
                  <a:gd name="T10" fmla="*/ 2 w 302"/>
                  <a:gd name="T11" fmla="*/ 61 h 165"/>
                  <a:gd name="T12" fmla="*/ 2 w 302"/>
                  <a:gd name="T13" fmla="*/ 62 h 165"/>
                  <a:gd name="T14" fmla="*/ 0 w 302"/>
                  <a:gd name="T15" fmla="*/ 72 h 165"/>
                  <a:gd name="T16" fmla="*/ 0 w 302"/>
                  <a:gd name="T17" fmla="*/ 81 h 165"/>
                  <a:gd name="T18" fmla="*/ 6 w 302"/>
                  <a:gd name="T19" fmla="*/ 59 h 165"/>
                  <a:gd name="T20" fmla="*/ 13 w 302"/>
                  <a:gd name="T21" fmla="*/ 38 h 165"/>
                  <a:gd name="T22" fmla="*/ 25 w 302"/>
                  <a:gd name="T23" fmla="*/ 19 h 165"/>
                  <a:gd name="T24" fmla="*/ 38 w 302"/>
                  <a:gd name="T25" fmla="*/ 0 h 165"/>
                  <a:gd name="T26" fmla="*/ 38 w 302"/>
                  <a:gd name="T27" fmla="*/ 0 h 165"/>
                  <a:gd name="T28" fmla="*/ 38 w 302"/>
                  <a:gd name="T29" fmla="*/ 0 h 165"/>
                  <a:gd name="T30" fmla="*/ 36 w 302"/>
                  <a:gd name="T31" fmla="*/ 0 h 165"/>
                  <a:gd name="T32" fmla="*/ 34 w 302"/>
                  <a:gd name="T33" fmla="*/ 0 h 165"/>
                  <a:gd name="T34" fmla="*/ 300 w 302"/>
                  <a:gd name="T35" fmla="*/ 152 h 165"/>
                  <a:gd name="T36" fmla="*/ 302 w 302"/>
                  <a:gd name="T37" fmla="*/ 148 h 165"/>
                  <a:gd name="T38" fmla="*/ 302 w 302"/>
                  <a:gd name="T39" fmla="*/ 146 h 165"/>
                  <a:gd name="T40" fmla="*/ 302 w 302"/>
                  <a:gd name="T41" fmla="*/ 138 h 165"/>
                  <a:gd name="T42" fmla="*/ 302 w 302"/>
                  <a:gd name="T43" fmla="*/ 133 h 165"/>
                  <a:gd name="T44" fmla="*/ 296 w 302"/>
                  <a:gd name="T45" fmla="*/ 150 h 165"/>
                  <a:gd name="T46" fmla="*/ 290 w 302"/>
                  <a:gd name="T47" fmla="*/ 165 h 165"/>
                  <a:gd name="T48" fmla="*/ 292 w 302"/>
                  <a:gd name="T49" fmla="*/ 165 h 165"/>
                  <a:gd name="T50" fmla="*/ 292 w 302"/>
                  <a:gd name="T51" fmla="*/ 163 h 165"/>
                  <a:gd name="T52" fmla="*/ 296 w 302"/>
                  <a:gd name="T53" fmla="*/ 157 h 165"/>
                  <a:gd name="T54" fmla="*/ 300 w 302"/>
                  <a:gd name="T55" fmla="*/ 152 h 1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2"/>
                  <a:gd name="T85" fmla="*/ 0 h 165"/>
                  <a:gd name="T86" fmla="*/ 302 w 302"/>
                  <a:gd name="T87" fmla="*/ 165 h 16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59" name="Freeform 457">
                <a:extLst>
                  <a:ext uri="{FF2B5EF4-FFF2-40B4-BE49-F238E27FC236}">
                    <a16:creationId xmlns:a16="http://schemas.microsoft.com/office/drawing/2014/main" xmlns="" id="{627BEB36-E961-8BA6-7E41-887A1986A5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>
                  <a:gd name="T0" fmla="*/ 36 w 302"/>
                  <a:gd name="T1" fmla="*/ 0 h 169"/>
                  <a:gd name="T2" fmla="*/ 25 w 302"/>
                  <a:gd name="T3" fmla="*/ 15 h 169"/>
                  <a:gd name="T4" fmla="*/ 15 w 302"/>
                  <a:gd name="T5" fmla="*/ 32 h 169"/>
                  <a:gd name="T6" fmla="*/ 6 w 302"/>
                  <a:gd name="T7" fmla="*/ 49 h 169"/>
                  <a:gd name="T8" fmla="*/ 2 w 302"/>
                  <a:gd name="T9" fmla="*/ 68 h 169"/>
                  <a:gd name="T10" fmla="*/ 0 w 302"/>
                  <a:gd name="T11" fmla="*/ 78 h 169"/>
                  <a:gd name="T12" fmla="*/ 0 w 302"/>
                  <a:gd name="T13" fmla="*/ 87 h 169"/>
                  <a:gd name="T14" fmla="*/ 0 w 302"/>
                  <a:gd name="T15" fmla="*/ 89 h 169"/>
                  <a:gd name="T16" fmla="*/ 2 w 302"/>
                  <a:gd name="T17" fmla="*/ 91 h 169"/>
                  <a:gd name="T18" fmla="*/ 4 w 302"/>
                  <a:gd name="T19" fmla="*/ 78 h 169"/>
                  <a:gd name="T20" fmla="*/ 6 w 302"/>
                  <a:gd name="T21" fmla="*/ 64 h 169"/>
                  <a:gd name="T22" fmla="*/ 9 w 302"/>
                  <a:gd name="T23" fmla="*/ 53 h 169"/>
                  <a:gd name="T24" fmla="*/ 13 w 302"/>
                  <a:gd name="T25" fmla="*/ 42 h 169"/>
                  <a:gd name="T26" fmla="*/ 19 w 302"/>
                  <a:gd name="T27" fmla="*/ 30 h 169"/>
                  <a:gd name="T28" fmla="*/ 27 w 302"/>
                  <a:gd name="T29" fmla="*/ 21 h 169"/>
                  <a:gd name="T30" fmla="*/ 32 w 302"/>
                  <a:gd name="T31" fmla="*/ 9 h 169"/>
                  <a:gd name="T32" fmla="*/ 42 w 302"/>
                  <a:gd name="T33" fmla="*/ 0 h 169"/>
                  <a:gd name="T34" fmla="*/ 40 w 302"/>
                  <a:gd name="T35" fmla="*/ 0 h 169"/>
                  <a:gd name="T36" fmla="*/ 38 w 302"/>
                  <a:gd name="T37" fmla="*/ 0 h 169"/>
                  <a:gd name="T38" fmla="*/ 36 w 302"/>
                  <a:gd name="T39" fmla="*/ 0 h 169"/>
                  <a:gd name="T40" fmla="*/ 36 w 302"/>
                  <a:gd name="T41" fmla="*/ 0 h 169"/>
                  <a:gd name="T42" fmla="*/ 294 w 302"/>
                  <a:gd name="T43" fmla="*/ 161 h 169"/>
                  <a:gd name="T44" fmla="*/ 300 w 302"/>
                  <a:gd name="T45" fmla="*/ 150 h 169"/>
                  <a:gd name="T46" fmla="*/ 302 w 302"/>
                  <a:gd name="T47" fmla="*/ 136 h 169"/>
                  <a:gd name="T48" fmla="*/ 302 w 302"/>
                  <a:gd name="T49" fmla="*/ 133 h 169"/>
                  <a:gd name="T50" fmla="*/ 300 w 302"/>
                  <a:gd name="T51" fmla="*/ 131 h 169"/>
                  <a:gd name="T52" fmla="*/ 294 w 302"/>
                  <a:gd name="T53" fmla="*/ 150 h 169"/>
                  <a:gd name="T54" fmla="*/ 286 w 302"/>
                  <a:gd name="T55" fmla="*/ 169 h 169"/>
                  <a:gd name="T56" fmla="*/ 290 w 302"/>
                  <a:gd name="T57" fmla="*/ 165 h 169"/>
                  <a:gd name="T58" fmla="*/ 292 w 302"/>
                  <a:gd name="T59" fmla="*/ 163 h 169"/>
                  <a:gd name="T60" fmla="*/ 294 w 302"/>
                  <a:gd name="T61" fmla="*/ 163 h 169"/>
                  <a:gd name="T62" fmla="*/ 294 w 302"/>
                  <a:gd name="T63" fmla="*/ 161 h 1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2"/>
                  <a:gd name="T97" fmla="*/ 0 h 169"/>
                  <a:gd name="T98" fmla="*/ 302 w 302"/>
                  <a:gd name="T99" fmla="*/ 169 h 1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0" name="Freeform 458">
                <a:extLst>
                  <a:ext uri="{FF2B5EF4-FFF2-40B4-BE49-F238E27FC236}">
                    <a16:creationId xmlns:a16="http://schemas.microsoft.com/office/drawing/2014/main" xmlns="" id="{93C6A452-9DA4-6397-BC12-2A062FE10B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>
                  <a:gd name="T0" fmla="*/ 38 w 302"/>
                  <a:gd name="T1" fmla="*/ 0 h 172"/>
                  <a:gd name="T2" fmla="*/ 25 w 302"/>
                  <a:gd name="T3" fmla="*/ 19 h 172"/>
                  <a:gd name="T4" fmla="*/ 13 w 302"/>
                  <a:gd name="T5" fmla="*/ 38 h 172"/>
                  <a:gd name="T6" fmla="*/ 6 w 302"/>
                  <a:gd name="T7" fmla="*/ 59 h 172"/>
                  <a:gd name="T8" fmla="*/ 0 w 302"/>
                  <a:gd name="T9" fmla="*/ 81 h 172"/>
                  <a:gd name="T10" fmla="*/ 0 w 302"/>
                  <a:gd name="T11" fmla="*/ 83 h 172"/>
                  <a:gd name="T12" fmla="*/ 0 w 302"/>
                  <a:gd name="T13" fmla="*/ 87 h 172"/>
                  <a:gd name="T14" fmla="*/ 2 w 302"/>
                  <a:gd name="T15" fmla="*/ 89 h 172"/>
                  <a:gd name="T16" fmla="*/ 4 w 302"/>
                  <a:gd name="T17" fmla="*/ 93 h 172"/>
                  <a:gd name="T18" fmla="*/ 4 w 302"/>
                  <a:gd name="T19" fmla="*/ 80 h 172"/>
                  <a:gd name="T20" fmla="*/ 8 w 302"/>
                  <a:gd name="T21" fmla="*/ 68 h 172"/>
                  <a:gd name="T22" fmla="*/ 11 w 302"/>
                  <a:gd name="T23" fmla="*/ 55 h 172"/>
                  <a:gd name="T24" fmla="*/ 15 w 302"/>
                  <a:gd name="T25" fmla="*/ 44 h 172"/>
                  <a:gd name="T26" fmla="*/ 21 w 302"/>
                  <a:gd name="T27" fmla="*/ 32 h 172"/>
                  <a:gd name="T28" fmla="*/ 28 w 302"/>
                  <a:gd name="T29" fmla="*/ 21 h 172"/>
                  <a:gd name="T30" fmla="*/ 34 w 302"/>
                  <a:gd name="T31" fmla="*/ 11 h 172"/>
                  <a:gd name="T32" fmla="*/ 44 w 302"/>
                  <a:gd name="T33" fmla="*/ 2 h 172"/>
                  <a:gd name="T34" fmla="*/ 42 w 302"/>
                  <a:gd name="T35" fmla="*/ 0 h 172"/>
                  <a:gd name="T36" fmla="*/ 38 w 302"/>
                  <a:gd name="T37" fmla="*/ 0 h 172"/>
                  <a:gd name="T38" fmla="*/ 290 w 302"/>
                  <a:gd name="T39" fmla="*/ 165 h 172"/>
                  <a:gd name="T40" fmla="*/ 296 w 302"/>
                  <a:gd name="T41" fmla="*/ 150 h 172"/>
                  <a:gd name="T42" fmla="*/ 302 w 302"/>
                  <a:gd name="T43" fmla="*/ 133 h 172"/>
                  <a:gd name="T44" fmla="*/ 300 w 302"/>
                  <a:gd name="T45" fmla="*/ 131 h 172"/>
                  <a:gd name="T46" fmla="*/ 298 w 302"/>
                  <a:gd name="T47" fmla="*/ 129 h 172"/>
                  <a:gd name="T48" fmla="*/ 292 w 302"/>
                  <a:gd name="T49" fmla="*/ 152 h 172"/>
                  <a:gd name="T50" fmla="*/ 283 w 302"/>
                  <a:gd name="T51" fmla="*/ 172 h 172"/>
                  <a:gd name="T52" fmla="*/ 288 w 302"/>
                  <a:gd name="T53" fmla="*/ 169 h 172"/>
                  <a:gd name="T54" fmla="*/ 290 w 302"/>
                  <a:gd name="T55" fmla="*/ 165 h 172"/>
                  <a:gd name="T56" fmla="*/ 2 w 302"/>
                  <a:gd name="T57" fmla="*/ 104 h 172"/>
                  <a:gd name="T58" fmla="*/ 2 w 302"/>
                  <a:gd name="T59" fmla="*/ 104 h 172"/>
                  <a:gd name="T60" fmla="*/ 2 w 302"/>
                  <a:gd name="T61" fmla="*/ 104 h 172"/>
                  <a:gd name="T62" fmla="*/ 2 w 302"/>
                  <a:gd name="T63" fmla="*/ 104 h 172"/>
                  <a:gd name="T64" fmla="*/ 2 w 302"/>
                  <a:gd name="T65" fmla="*/ 104 h 172"/>
                  <a:gd name="T66" fmla="*/ 2 w 302"/>
                  <a:gd name="T67" fmla="*/ 104 h 172"/>
                  <a:gd name="T68" fmla="*/ 2 w 302"/>
                  <a:gd name="T69" fmla="*/ 104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2"/>
                  <a:gd name="T106" fmla="*/ 0 h 172"/>
                  <a:gd name="T107" fmla="*/ 302 w 302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1" name="Freeform 459">
                <a:extLst>
                  <a:ext uri="{FF2B5EF4-FFF2-40B4-BE49-F238E27FC236}">
                    <a16:creationId xmlns:a16="http://schemas.microsoft.com/office/drawing/2014/main" xmlns="" id="{EA9225C8-6270-6ED4-5B9D-056D8FAD5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>
                  <a:gd name="T0" fmla="*/ 40 w 298"/>
                  <a:gd name="T1" fmla="*/ 0 h 174"/>
                  <a:gd name="T2" fmla="*/ 30 w 298"/>
                  <a:gd name="T3" fmla="*/ 9 h 174"/>
                  <a:gd name="T4" fmla="*/ 25 w 298"/>
                  <a:gd name="T5" fmla="*/ 21 h 174"/>
                  <a:gd name="T6" fmla="*/ 17 w 298"/>
                  <a:gd name="T7" fmla="*/ 30 h 174"/>
                  <a:gd name="T8" fmla="*/ 11 w 298"/>
                  <a:gd name="T9" fmla="*/ 42 h 174"/>
                  <a:gd name="T10" fmla="*/ 7 w 298"/>
                  <a:gd name="T11" fmla="*/ 53 h 174"/>
                  <a:gd name="T12" fmla="*/ 4 w 298"/>
                  <a:gd name="T13" fmla="*/ 64 h 174"/>
                  <a:gd name="T14" fmla="*/ 2 w 298"/>
                  <a:gd name="T15" fmla="*/ 78 h 174"/>
                  <a:gd name="T16" fmla="*/ 0 w 298"/>
                  <a:gd name="T17" fmla="*/ 91 h 174"/>
                  <a:gd name="T18" fmla="*/ 2 w 298"/>
                  <a:gd name="T19" fmla="*/ 95 h 174"/>
                  <a:gd name="T20" fmla="*/ 4 w 298"/>
                  <a:gd name="T21" fmla="*/ 97 h 174"/>
                  <a:gd name="T22" fmla="*/ 4 w 298"/>
                  <a:gd name="T23" fmla="*/ 83 h 174"/>
                  <a:gd name="T24" fmla="*/ 6 w 298"/>
                  <a:gd name="T25" fmla="*/ 70 h 174"/>
                  <a:gd name="T26" fmla="*/ 9 w 298"/>
                  <a:gd name="T27" fmla="*/ 57 h 174"/>
                  <a:gd name="T28" fmla="*/ 15 w 298"/>
                  <a:gd name="T29" fmla="*/ 45 h 174"/>
                  <a:gd name="T30" fmla="*/ 21 w 298"/>
                  <a:gd name="T31" fmla="*/ 32 h 174"/>
                  <a:gd name="T32" fmla="*/ 26 w 298"/>
                  <a:gd name="T33" fmla="*/ 21 h 174"/>
                  <a:gd name="T34" fmla="*/ 36 w 298"/>
                  <a:gd name="T35" fmla="*/ 11 h 174"/>
                  <a:gd name="T36" fmla="*/ 44 w 298"/>
                  <a:gd name="T37" fmla="*/ 2 h 174"/>
                  <a:gd name="T38" fmla="*/ 42 w 298"/>
                  <a:gd name="T39" fmla="*/ 2 h 174"/>
                  <a:gd name="T40" fmla="*/ 40 w 298"/>
                  <a:gd name="T41" fmla="*/ 0 h 174"/>
                  <a:gd name="T42" fmla="*/ 284 w 298"/>
                  <a:gd name="T43" fmla="*/ 169 h 174"/>
                  <a:gd name="T44" fmla="*/ 292 w 298"/>
                  <a:gd name="T45" fmla="*/ 150 h 174"/>
                  <a:gd name="T46" fmla="*/ 298 w 298"/>
                  <a:gd name="T47" fmla="*/ 131 h 174"/>
                  <a:gd name="T48" fmla="*/ 296 w 298"/>
                  <a:gd name="T49" fmla="*/ 129 h 174"/>
                  <a:gd name="T50" fmla="*/ 294 w 298"/>
                  <a:gd name="T51" fmla="*/ 127 h 174"/>
                  <a:gd name="T52" fmla="*/ 292 w 298"/>
                  <a:gd name="T53" fmla="*/ 140 h 174"/>
                  <a:gd name="T54" fmla="*/ 288 w 298"/>
                  <a:gd name="T55" fmla="*/ 152 h 174"/>
                  <a:gd name="T56" fmla="*/ 283 w 298"/>
                  <a:gd name="T57" fmla="*/ 163 h 174"/>
                  <a:gd name="T58" fmla="*/ 277 w 298"/>
                  <a:gd name="T59" fmla="*/ 174 h 174"/>
                  <a:gd name="T60" fmla="*/ 281 w 298"/>
                  <a:gd name="T61" fmla="*/ 172 h 174"/>
                  <a:gd name="T62" fmla="*/ 284 w 298"/>
                  <a:gd name="T63" fmla="*/ 169 h 174"/>
                  <a:gd name="T64" fmla="*/ 2 w 298"/>
                  <a:gd name="T65" fmla="*/ 104 h 174"/>
                  <a:gd name="T66" fmla="*/ 2 w 298"/>
                  <a:gd name="T67" fmla="*/ 104 h 174"/>
                  <a:gd name="T68" fmla="*/ 0 w 298"/>
                  <a:gd name="T69" fmla="*/ 104 h 174"/>
                  <a:gd name="T70" fmla="*/ 2 w 298"/>
                  <a:gd name="T71" fmla="*/ 104 h 174"/>
                  <a:gd name="T72" fmla="*/ 2 w 298"/>
                  <a:gd name="T73" fmla="*/ 104 h 174"/>
                  <a:gd name="T74" fmla="*/ 2 w 298"/>
                  <a:gd name="T75" fmla="*/ 104 h 174"/>
                  <a:gd name="T76" fmla="*/ 2 w 298"/>
                  <a:gd name="T77" fmla="*/ 104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8"/>
                  <a:gd name="T118" fmla="*/ 0 h 174"/>
                  <a:gd name="T119" fmla="*/ 298 w 298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2" name="Freeform 460">
                <a:extLst>
                  <a:ext uri="{FF2B5EF4-FFF2-40B4-BE49-F238E27FC236}">
                    <a16:creationId xmlns:a16="http://schemas.microsoft.com/office/drawing/2014/main" xmlns="" id="{2D0C6576-1BA9-339C-C157-D1D10FBFC1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>
                  <a:gd name="T0" fmla="*/ 42 w 296"/>
                  <a:gd name="T1" fmla="*/ 0 h 176"/>
                  <a:gd name="T2" fmla="*/ 32 w 296"/>
                  <a:gd name="T3" fmla="*/ 9 h 176"/>
                  <a:gd name="T4" fmla="*/ 26 w 296"/>
                  <a:gd name="T5" fmla="*/ 19 h 176"/>
                  <a:gd name="T6" fmla="*/ 19 w 296"/>
                  <a:gd name="T7" fmla="*/ 30 h 176"/>
                  <a:gd name="T8" fmla="*/ 13 w 296"/>
                  <a:gd name="T9" fmla="*/ 42 h 176"/>
                  <a:gd name="T10" fmla="*/ 9 w 296"/>
                  <a:gd name="T11" fmla="*/ 53 h 176"/>
                  <a:gd name="T12" fmla="*/ 6 w 296"/>
                  <a:gd name="T13" fmla="*/ 66 h 176"/>
                  <a:gd name="T14" fmla="*/ 2 w 296"/>
                  <a:gd name="T15" fmla="*/ 78 h 176"/>
                  <a:gd name="T16" fmla="*/ 2 w 296"/>
                  <a:gd name="T17" fmla="*/ 91 h 176"/>
                  <a:gd name="T18" fmla="*/ 4 w 296"/>
                  <a:gd name="T19" fmla="*/ 95 h 176"/>
                  <a:gd name="T20" fmla="*/ 4 w 296"/>
                  <a:gd name="T21" fmla="*/ 98 h 176"/>
                  <a:gd name="T22" fmla="*/ 4 w 296"/>
                  <a:gd name="T23" fmla="*/ 100 h 176"/>
                  <a:gd name="T24" fmla="*/ 0 w 296"/>
                  <a:gd name="T25" fmla="*/ 102 h 176"/>
                  <a:gd name="T26" fmla="*/ 0 w 296"/>
                  <a:gd name="T27" fmla="*/ 102 h 176"/>
                  <a:gd name="T28" fmla="*/ 0 w 296"/>
                  <a:gd name="T29" fmla="*/ 102 h 176"/>
                  <a:gd name="T30" fmla="*/ 2 w 296"/>
                  <a:gd name="T31" fmla="*/ 102 h 176"/>
                  <a:gd name="T32" fmla="*/ 4 w 296"/>
                  <a:gd name="T33" fmla="*/ 102 h 176"/>
                  <a:gd name="T34" fmla="*/ 4 w 296"/>
                  <a:gd name="T35" fmla="*/ 102 h 176"/>
                  <a:gd name="T36" fmla="*/ 4 w 296"/>
                  <a:gd name="T37" fmla="*/ 100 h 176"/>
                  <a:gd name="T38" fmla="*/ 6 w 296"/>
                  <a:gd name="T39" fmla="*/ 87 h 176"/>
                  <a:gd name="T40" fmla="*/ 7 w 296"/>
                  <a:gd name="T41" fmla="*/ 72 h 176"/>
                  <a:gd name="T42" fmla="*/ 11 w 296"/>
                  <a:gd name="T43" fmla="*/ 59 h 176"/>
                  <a:gd name="T44" fmla="*/ 15 w 296"/>
                  <a:gd name="T45" fmla="*/ 45 h 176"/>
                  <a:gd name="T46" fmla="*/ 21 w 296"/>
                  <a:gd name="T47" fmla="*/ 32 h 176"/>
                  <a:gd name="T48" fmla="*/ 28 w 296"/>
                  <a:gd name="T49" fmla="*/ 21 h 176"/>
                  <a:gd name="T50" fmla="*/ 36 w 296"/>
                  <a:gd name="T51" fmla="*/ 9 h 176"/>
                  <a:gd name="T52" fmla="*/ 45 w 296"/>
                  <a:gd name="T53" fmla="*/ 0 h 176"/>
                  <a:gd name="T54" fmla="*/ 44 w 296"/>
                  <a:gd name="T55" fmla="*/ 0 h 176"/>
                  <a:gd name="T56" fmla="*/ 42 w 296"/>
                  <a:gd name="T57" fmla="*/ 0 h 176"/>
                  <a:gd name="T58" fmla="*/ 281 w 296"/>
                  <a:gd name="T59" fmla="*/ 170 h 176"/>
                  <a:gd name="T60" fmla="*/ 290 w 296"/>
                  <a:gd name="T61" fmla="*/ 150 h 176"/>
                  <a:gd name="T62" fmla="*/ 296 w 296"/>
                  <a:gd name="T63" fmla="*/ 127 h 176"/>
                  <a:gd name="T64" fmla="*/ 294 w 296"/>
                  <a:gd name="T65" fmla="*/ 125 h 176"/>
                  <a:gd name="T66" fmla="*/ 292 w 296"/>
                  <a:gd name="T67" fmla="*/ 123 h 176"/>
                  <a:gd name="T68" fmla="*/ 290 w 296"/>
                  <a:gd name="T69" fmla="*/ 138 h 176"/>
                  <a:gd name="T70" fmla="*/ 284 w 296"/>
                  <a:gd name="T71" fmla="*/ 152 h 176"/>
                  <a:gd name="T72" fmla="*/ 281 w 296"/>
                  <a:gd name="T73" fmla="*/ 165 h 176"/>
                  <a:gd name="T74" fmla="*/ 273 w 296"/>
                  <a:gd name="T75" fmla="*/ 176 h 176"/>
                  <a:gd name="T76" fmla="*/ 277 w 296"/>
                  <a:gd name="T77" fmla="*/ 172 h 176"/>
                  <a:gd name="T78" fmla="*/ 281 w 296"/>
                  <a:gd name="T79" fmla="*/ 170 h 1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6"/>
                  <a:gd name="T121" fmla="*/ 0 h 176"/>
                  <a:gd name="T122" fmla="*/ 296 w 296"/>
                  <a:gd name="T123" fmla="*/ 176 h 1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3" name="Freeform 461">
                <a:extLst>
                  <a:ext uri="{FF2B5EF4-FFF2-40B4-BE49-F238E27FC236}">
                    <a16:creationId xmlns:a16="http://schemas.microsoft.com/office/drawing/2014/main" xmlns="" id="{EED36EF9-6227-5EC1-F8B6-54725FF222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>
                  <a:gd name="T0" fmla="*/ 42 w 292"/>
                  <a:gd name="T1" fmla="*/ 0 h 180"/>
                  <a:gd name="T2" fmla="*/ 34 w 292"/>
                  <a:gd name="T3" fmla="*/ 9 h 180"/>
                  <a:gd name="T4" fmla="*/ 24 w 292"/>
                  <a:gd name="T5" fmla="*/ 19 h 180"/>
                  <a:gd name="T6" fmla="*/ 19 w 292"/>
                  <a:gd name="T7" fmla="*/ 30 h 180"/>
                  <a:gd name="T8" fmla="*/ 13 w 292"/>
                  <a:gd name="T9" fmla="*/ 43 h 180"/>
                  <a:gd name="T10" fmla="*/ 7 w 292"/>
                  <a:gd name="T11" fmla="*/ 55 h 180"/>
                  <a:gd name="T12" fmla="*/ 4 w 292"/>
                  <a:gd name="T13" fmla="*/ 68 h 180"/>
                  <a:gd name="T14" fmla="*/ 2 w 292"/>
                  <a:gd name="T15" fmla="*/ 81 h 180"/>
                  <a:gd name="T16" fmla="*/ 2 w 292"/>
                  <a:gd name="T17" fmla="*/ 95 h 180"/>
                  <a:gd name="T18" fmla="*/ 2 w 292"/>
                  <a:gd name="T19" fmla="*/ 98 h 180"/>
                  <a:gd name="T20" fmla="*/ 0 w 292"/>
                  <a:gd name="T21" fmla="*/ 102 h 180"/>
                  <a:gd name="T22" fmla="*/ 0 w 292"/>
                  <a:gd name="T23" fmla="*/ 102 h 180"/>
                  <a:gd name="T24" fmla="*/ 0 w 292"/>
                  <a:gd name="T25" fmla="*/ 102 h 180"/>
                  <a:gd name="T26" fmla="*/ 2 w 292"/>
                  <a:gd name="T27" fmla="*/ 102 h 180"/>
                  <a:gd name="T28" fmla="*/ 4 w 292"/>
                  <a:gd name="T29" fmla="*/ 102 h 180"/>
                  <a:gd name="T30" fmla="*/ 4 w 292"/>
                  <a:gd name="T31" fmla="*/ 102 h 180"/>
                  <a:gd name="T32" fmla="*/ 4 w 292"/>
                  <a:gd name="T33" fmla="*/ 100 h 180"/>
                  <a:gd name="T34" fmla="*/ 5 w 292"/>
                  <a:gd name="T35" fmla="*/ 87 h 180"/>
                  <a:gd name="T36" fmla="*/ 7 w 292"/>
                  <a:gd name="T37" fmla="*/ 72 h 180"/>
                  <a:gd name="T38" fmla="*/ 11 w 292"/>
                  <a:gd name="T39" fmla="*/ 59 h 180"/>
                  <a:gd name="T40" fmla="*/ 15 w 292"/>
                  <a:gd name="T41" fmla="*/ 45 h 180"/>
                  <a:gd name="T42" fmla="*/ 21 w 292"/>
                  <a:gd name="T43" fmla="*/ 34 h 180"/>
                  <a:gd name="T44" fmla="*/ 28 w 292"/>
                  <a:gd name="T45" fmla="*/ 21 h 180"/>
                  <a:gd name="T46" fmla="*/ 36 w 292"/>
                  <a:gd name="T47" fmla="*/ 11 h 180"/>
                  <a:gd name="T48" fmla="*/ 45 w 292"/>
                  <a:gd name="T49" fmla="*/ 0 h 180"/>
                  <a:gd name="T50" fmla="*/ 43 w 292"/>
                  <a:gd name="T51" fmla="*/ 0 h 180"/>
                  <a:gd name="T52" fmla="*/ 42 w 292"/>
                  <a:gd name="T53" fmla="*/ 0 h 180"/>
                  <a:gd name="T54" fmla="*/ 275 w 292"/>
                  <a:gd name="T55" fmla="*/ 172 h 180"/>
                  <a:gd name="T56" fmla="*/ 281 w 292"/>
                  <a:gd name="T57" fmla="*/ 161 h 180"/>
                  <a:gd name="T58" fmla="*/ 286 w 292"/>
                  <a:gd name="T59" fmla="*/ 150 h 180"/>
                  <a:gd name="T60" fmla="*/ 290 w 292"/>
                  <a:gd name="T61" fmla="*/ 138 h 180"/>
                  <a:gd name="T62" fmla="*/ 292 w 292"/>
                  <a:gd name="T63" fmla="*/ 125 h 180"/>
                  <a:gd name="T64" fmla="*/ 292 w 292"/>
                  <a:gd name="T65" fmla="*/ 123 h 180"/>
                  <a:gd name="T66" fmla="*/ 290 w 292"/>
                  <a:gd name="T67" fmla="*/ 123 h 180"/>
                  <a:gd name="T68" fmla="*/ 290 w 292"/>
                  <a:gd name="T69" fmla="*/ 123 h 180"/>
                  <a:gd name="T70" fmla="*/ 288 w 292"/>
                  <a:gd name="T71" fmla="*/ 123 h 180"/>
                  <a:gd name="T72" fmla="*/ 286 w 292"/>
                  <a:gd name="T73" fmla="*/ 138 h 180"/>
                  <a:gd name="T74" fmla="*/ 281 w 292"/>
                  <a:gd name="T75" fmla="*/ 153 h 180"/>
                  <a:gd name="T76" fmla="*/ 275 w 292"/>
                  <a:gd name="T77" fmla="*/ 167 h 180"/>
                  <a:gd name="T78" fmla="*/ 265 w 292"/>
                  <a:gd name="T79" fmla="*/ 180 h 180"/>
                  <a:gd name="T80" fmla="*/ 271 w 292"/>
                  <a:gd name="T81" fmla="*/ 176 h 180"/>
                  <a:gd name="T82" fmla="*/ 275 w 292"/>
                  <a:gd name="T83" fmla="*/ 172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2"/>
                  <a:gd name="T127" fmla="*/ 0 h 180"/>
                  <a:gd name="T128" fmla="*/ 292 w 29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4" name="Freeform 462">
                <a:extLst>
                  <a:ext uri="{FF2B5EF4-FFF2-40B4-BE49-F238E27FC236}">
                    <a16:creationId xmlns:a16="http://schemas.microsoft.com/office/drawing/2014/main" xmlns="" id="{5086D8DB-20D3-0B13-410C-6161F712B2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>
                  <a:gd name="T0" fmla="*/ 41 w 288"/>
                  <a:gd name="T1" fmla="*/ 0 h 186"/>
                  <a:gd name="T2" fmla="*/ 32 w 288"/>
                  <a:gd name="T3" fmla="*/ 9 h 186"/>
                  <a:gd name="T4" fmla="*/ 24 w 288"/>
                  <a:gd name="T5" fmla="*/ 21 h 186"/>
                  <a:gd name="T6" fmla="*/ 17 w 288"/>
                  <a:gd name="T7" fmla="*/ 32 h 186"/>
                  <a:gd name="T8" fmla="*/ 11 w 288"/>
                  <a:gd name="T9" fmla="*/ 45 h 186"/>
                  <a:gd name="T10" fmla="*/ 7 w 288"/>
                  <a:gd name="T11" fmla="*/ 59 h 186"/>
                  <a:gd name="T12" fmla="*/ 3 w 288"/>
                  <a:gd name="T13" fmla="*/ 72 h 186"/>
                  <a:gd name="T14" fmla="*/ 2 w 288"/>
                  <a:gd name="T15" fmla="*/ 87 h 186"/>
                  <a:gd name="T16" fmla="*/ 0 w 288"/>
                  <a:gd name="T17" fmla="*/ 100 h 186"/>
                  <a:gd name="T18" fmla="*/ 0 w 288"/>
                  <a:gd name="T19" fmla="*/ 102 h 186"/>
                  <a:gd name="T20" fmla="*/ 0 w 288"/>
                  <a:gd name="T21" fmla="*/ 102 h 186"/>
                  <a:gd name="T22" fmla="*/ 2 w 288"/>
                  <a:gd name="T23" fmla="*/ 102 h 186"/>
                  <a:gd name="T24" fmla="*/ 3 w 288"/>
                  <a:gd name="T25" fmla="*/ 102 h 186"/>
                  <a:gd name="T26" fmla="*/ 3 w 288"/>
                  <a:gd name="T27" fmla="*/ 102 h 186"/>
                  <a:gd name="T28" fmla="*/ 3 w 288"/>
                  <a:gd name="T29" fmla="*/ 100 h 186"/>
                  <a:gd name="T30" fmla="*/ 5 w 288"/>
                  <a:gd name="T31" fmla="*/ 87 h 186"/>
                  <a:gd name="T32" fmla="*/ 7 w 288"/>
                  <a:gd name="T33" fmla="*/ 72 h 186"/>
                  <a:gd name="T34" fmla="*/ 11 w 288"/>
                  <a:gd name="T35" fmla="*/ 59 h 186"/>
                  <a:gd name="T36" fmla="*/ 15 w 288"/>
                  <a:gd name="T37" fmla="*/ 45 h 186"/>
                  <a:gd name="T38" fmla="*/ 21 w 288"/>
                  <a:gd name="T39" fmla="*/ 34 h 186"/>
                  <a:gd name="T40" fmla="*/ 28 w 288"/>
                  <a:gd name="T41" fmla="*/ 23 h 186"/>
                  <a:gd name="T42" fmla="*/ 38 w 288"/>
                  <a:gd name="T43" fmla="*/ 11 h 186"/>
                  <a:gd name="T44" fmla="*/ 45 w 288"/>
                  <a:gd name="T45" fmla="*/ 2 h 186"/>
                  <a:gd name="T46" fmla="*/ 43 w 288"/>
                  <a:gd name="T47" fmla="*/ 0 h 186"/>
                  <a:gd name="T48" fmla="*/ 41 w 288"/>
                  <a:gd name="T49" fmla="*/ 0 h 186"/>
                  <a:gd name="T50" fmla="*/ 269 w 288"/>
                  <a:gd name="T51" fmla="*/ 176 h 186"/>
                  <a:gd name="T52" fmla="*/ 277 w 288"/>
                  <a:gd name="T53" fmla="*/ 165 h 186"/>
                  <a:gd name="T54" fmla="*/ 280 w 288"/>
                  <a:gd name="T55" fmla="*/ 152 h 186"/>
                  <a:gd name="T56" fmla="*/ 286 w 288"/>
                  <a:gd name="T57" fmla="*/ 138 h 186"/>
                  <a:gd name="T58" fmla="*/ 288 w 288"/>
                  <a:gd name="T59" fmla="*/ 123 h 186"/>
                  <a:gd name="T60" fmla="*/ 288 w 288"/>
                  <a:gd name="T61" fmla="*/ 123 h 186"/>
                  <a:gd name="T62" fmla="*/ 288 w 288"/>
                  <a:gd name="T63" fmla="*/ 123 h 186"/>
                  <a:gd name="T64" fmla="*/ 286 w 288"/>
                  <a:gd name="T65" fmla="*/ 123 h 186"/>
                  <a:gd name="T66" fmla="*/ 284 w 288"/>
                  <a:gd name="T67" fmla="*/ 121 h 186"/>
                  <a:gd name="T68" fmla="*/ 282 w 288"/>
                  <a:gd name="T69" fmla="*/ 138 h 186"/>
                  <a:gd name="T70" fmla="*/ 277 w 288"/>
                  <a:gd name="T71" fmla="*/ 155 h 186"/>
                  <a:gd name="T72" fmla="*/ 269 w 288"/>
                  <a:gd name="T73" fmla="*/ 170 h 186"/>
                  <a:gd name="T74" fmla="*/ 260 w 288"/>
                  <a:gd name="T75" fmla="*/ 186 h 186"/>
                  <a:gd name="T76" fmla="*/ 263 w 288"/>
                  <a:gd name="T77" fmla="*/ 180 h 186"/>
                  <a:gd name="T78" fmla="*/ 269 w 288"/>
                  <a:gd name="T79" fmla="*/ 176 h 1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8"/>
                  <a:gd name="T121" fmla="*/ 0 h 186"/>
                  <a:gd name="T122" fmla="*/ 288 w 288"/>
                  <a:gd name="T123" fmla="*/ 186 h 1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5" name="Freeform 463">
                <a:extLst>
                  <a:ext uri="{FF2B5EF4-FFF2-40B4-BE49-F238E27FC236}">
                    <a16:creationId xmlns:a16="http://schemas.microsoft.com/office/drawing/2014/main" xmlns="" id="{BA48984C-F878-2647-3472-AB7A878883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>
                  <a:gd name="T0" fmla="*/ 41 w 284"/>
                  <a:gd name="T1" fmla="*/ 0 h 189"/>
                  <a:gd name="T2" fmla="*/ 32 w 284"/>
                  <a:gd name="T3" fmla="*/ 11 h 189"/>
                  <a:gd name="T4" fmla="*/ 24 w 284"/>
                  <a:gd name="T5" fmla="*/ 21 h 189"/>
                  <a:gd name="T6" fmla="*/ 17 w 284"/>
                  <a:gd name="T7" fmla="*/ 34 h 189"/>
                  <a:gd name="T8" fmla="*/ 11 w 284"/>
                  <a:gd name="T9" fmla="*/ 45 h 189"/>
                  <a:gd name="T10" fmla="*/ 7 w 284"/>
                  <a:gd name="T11" fmla="*/ 59 h 189"/>
                  <a:gd name="T12" fmla="*/ 3 w 284"/>
                  <a:gd name="T13" fmla="*/ 72 h 189"/>
                  <a:gd name="T14" fmla="*/ 1 w 284"/>
                  <a:gd name="T15" fmla="*/ 87 h 189"/>
                  <a:gd name="T16" fmla="*/ 0 w 284"/>
                  <a:gd name="T17" fmla="*/ 100 h 189"/>
                  <a:gd name="T18" fmla="*/ 0 w 284"/>
                  <a:gd name="T19" fmla="*/ 102 h 189"/>
                  <a:gd name="T20" fmla="*/ 0 w 284"/>
                  <a:gd name="T21" fmla="*/ 102 h 189"/>
                  <a:gd name="T22" fmla="*/ 1 w 284"/>
                  <a:gd name="T23" fmla="*/ 102 h 189"/>
                  <a:gd name="T24" fmla="*/ 3 w 284"/>
                  <a:gd name="T25" fmla="*/ 104 h 189"/>
                  <a:gd name="T26" fmla="*/ 3 w 284"/>
                  <a:gd name="T27" fmla="*/ 102 h 189"/>
                  <a:gd name="T28" fmla="*/ 3 w 284"/>
                  <a:gd name="T29" fmla="*/ 100 h 189"/>
                  <a:gd name="T30" fmla="*/ 5 w 284"/>
                  <a:gd name="T31" fmla="*/ 87 h 189"/>
                  <a:gd name="T32" fmla="*/ 7 w 284"/>
                  <a:gd name="T33" fmla="*/ 72 h 189"/>
                  <a:gd name="T34" fmla="*/ 11 w 284"/>
                  <a:gd name="T35" fmla="*/ 59 h 189"/>
                  <a:gd name="T36" fmla="*/ 15 w 284"/>
                  <a:gd name="T37" fmla="*/ 47 h 189"/>
                  <a:gd name="T38" fmla="*/ 20 w 284"/>
                  <a:gd name="T39" fmla="*/ 34 h 189"/>
                  <a:gd name="T40" fmla="*/ 28 w 284"/>
                  <a:gd name="T41" fmla="*/ 23 h 189"/>
                  <a:gd name="T42" fmla="*/ 38 w 284"/>
                  <a:gd name="T43" fmla="*/ 11 h 189"/>
                  <a:gd name="T44" fmla="*/ 45 w 284"/>
                  <a:gd name="T45" fmla="*/ 2 h 189"/>
                  <a:gd name="T46" fmla="*/ 43 w 284"/>
                  <a:gd name="T47" fmla="*/ 2 h 189"/>
                  <a:gd name="T48" fmla="*/ 41 w 284"/>
                  <a:gd name="T49" fmla="*/ 0 h 189"/>
                  <a:gd name="T50" fmla="*/ 261 w 284"/>
                  <a:gd name="T51" fmla="*/ 180 h 189"/>
                  <a:gd name="T52" fmla="*/ 271 w 284"/>
                  <a:gd name="T53" fmla="*/ 167 h 189"/>
                  <a:gd name="T54" fmla="*/ 277 w 284"/>
                  <a:gd name="T55" fmla="*/ 153 h 189"/>
                  <a:gd name="T56" fmla="*/ 282 w 284"/>
                  <a:gd name="T57" fmla="*/ 138 h 189"/>
                  <a:gd name="T58" fmla="*/ 284 w 284"/>
                  <a:gd name="T59" fmla="*/ 123 h 189"/>
                  <a:gd name="T60" fmla="*/ 282 w 284"/>
                  <a:gd name="T61" fmla="*/ 121 h 189"/>
                  <a:gd name="T62" fmla="*/ 280 w 284"/>
                  <a:gd name="T63" fmla="*/ 121 h 189"/>
                  <a:gd name="T64" fmla="*/ 277 w 284"/>
                  <a:gd name="T65" fmla="*/ 140 h 189"/>
                  <a:gd name="T66" fmla="*/ 271 w 284"/>
                  <a:gd name="T67" fmla="*/ 157 h 189"/>
                  <a:gd name="T68" fmla="*/ 261 w 284"/>
                  <a:gd name="T69" fmla="*/ 174 h 189"/>
                  <a:gd name="T70" fmla="*/ 250 w 284"/>
                  <a:gd name="T71" fmla="*/ 189 h 189"/>
                  <a:gd name="T72" fmla="*/ 256 w 284"/>
                  <a:gd name="T73" fmla="*/ 186 h 189"/>
                  <a:gd name="T74" fmla="*/ 261 w 284"/>
                  <a:gd name="T75" fmla="*/ 180 h 1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4"/>
                  <a:gd name="T115" fmla="*/ 0 h 189"/>
                  <a:gd name="T116" fmla="*/ 284 w 284"/>
                  <a:gd name="T117" fmla="*/ 189 h 1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6" name="Freeform 464">
                <a:extLst>
                  <a:ext uri="{FF2B5EF4-FFF2-40B4-BE49-F238E27FC236}">
                    <a16:creationId xmlns:a16="http://schemas.microsoft.com/office/drawing/2014/main" xmlns="" id="{5D465B88-302D-B09A-AB69-474B4AB836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>
                  <a:gd name="T0" fmla="*/ 42 w 281"/>
                  <a:gd name="T1" fmla="*/ 0 h 193"/>
                  <a:gd name="T2" fmla="*/ 35 w 281"/>
                  <a:gd name="T3" fmla="*/ 9 h 193"/>
                  <a:gd name="T4" fmla="*/ 25 w 281"/>
                  <a:gd name="T5" fmla="*/ 21 h 193"/>
                  <a:gd name="T6" fmla="*/ 18 w 281"/>
                  <a:gd name="T7" fmla="*/ 32 h 193"/>
                  <a:gd name="T8" fmla="*/ 12 w 281"/>
                  <a:gd name="T9" fmla="*/ 43 h 193"/>
                  <a:gd name="T10" fmla="*/ 8 w 281"/>
                  <a:gd name="T11" fmla="*/ 57 h 193"/>
                  <a:gd name="T12" fmla="*/ 4 w 281"/>
                  <a:gd name="T13" fmla="*/ 70 h 193"/>
                  <a:gd name="T14" fmla="*/ 2 w 281"/>
                  <a:gd name="T15" fmla="*/ 85 h 193"/>
                  <a:gd name="T16" fmla="*/ 0 w 281"/>
                  <a:gd name="T17" fmla="*/ 98 h 193"/>
                  <a:gd name="T18" fmla="*/ 0 w 281"/>
                  <a:gd name="T19" fmla="*/ 100 h 193"/>
                  <a:gd name="T20" fmla="*/ 0 w 281"/>
                  <a:gd name="T21" fmla="*/ 100 h 193"/>
                  <a:gd name="T22" fmla="*/ 2 w 281"/>
                  <a:gd name="T23" fmla="*/ 102 h 193"/>
                  <a:gd name="T24" fmla="*/ 4 w 281"/>
                  <a:gd name="T25" fmla="*/ 102 h 193"/>
                  <a:gd name="T26" fmla="*/ 4 w 281"/>
                  <a:gd name="T27" fmla="*/ 100 h 193"/>
                  <a:gd name="T28" fmla="*/ 4 w 281"/>
                  <a:gd name="T29" fmla="*/ 98 h 193"/>
                  <a:gd name="T30" fmla="*/ 6 w 281"/>
                  <a:gd name="T31" fmla="*/ 85 h 193"/>
                  <a:gd name="T32" fmla="*/ 8 w 281"/>
                  <a:gd name="T33" fmla="*/ 72 h 193"/>
                  <a:gd name="T34" fmla="*/ 12 w 281"/>
                  <a:gd name="T35" fmla="*/ 57 h 193"/>
                  <a:gd name="T36" fmla="*/ 16 w 281"/>
                  <a:gd name="T37" fmla="*/ 45 h 193"/>
                  <a:gd name="T38" fmla="*/ 21 w 281"/>
                  <a:gd name="T39" fmla="*/ 32 h 193"/>
                  <a:gd name="T40" fmla="*/ 29 w 281"/>
                  <a:gd name="T41" fmla="*/ 21 h 193"/>
                  <a:gd name="T42" fmla="*/ 38 w 281"/>
                  <a:gd name="T43" fmla="*/ 11 h 193"/>
                  <a:gd name="T44" fmla="*/ 46 w 281"/>
                  <a:gd name="T45" fmla="*/ 0 h 193"/>
                  <a:gd name="T46" fmla="*/ 44 w 281"/>
                  <a:gd name="T47" fmla="*/ 0 h 193"/>
                  <a:gd name="T48" fmla="*/ 42 w 281"/>
                  <a:gd name="T49" fmla="*/ 0 h 193"/>
                  <a:gd name="T50" fmla="*/ 257 w 281"/>
                  <a:gd name="T51" fmla="*/ 184 h 193"/>
                  <a:gd name="T52" fmla="*/ 266 w 281"/>
                  <a:gd name="T53" fmla="*/ 168 h 193"/>
                  <a:gd name="T54" fmla="*/ 274 w 281"/>
                  <a:gd name="T55" fmla="*/ 153 h 193"/>
                  <a:gd name="T56" fmla="*/ 279 w 281"/>
                  <a:gd name="T57" fmla="*/ 136 h 193"/>
                  <a:gd name="T58" fmla="*/ 281 w 281"/>
                  <a:gd name="T59" fmla="*/ 119 h 193"/>
                  <a:gd name="T60" fmla="*/ 281 w 281"/>
                  <a:gd name="T61" fmla="*/ 119 h 193"/>
                  <a:gd name="T62" fmla="*/ 279 w 281"/>
                  <a:gd name="T63" fmla="*/ 119 h 193"/>
                  <a:gd name="T64" fmla="*/ 274 w 281"/>
                  <a:gd name="T65" fmla="*/ 140 h 193"/>
                  <a:gd name="T66" fmla="*/ 266 w 281"/>
                  <a:gd name="T67" fmla="*/ 159 h 193"/>
                  <a:gd name="T68" fmla="*/ 257 w 281"/>
                  <a:gd name="T69" fmla="*/ 176 h 193"/>
                  <a:gd name="T70" fmla="*/ 243 w 281"/>
                  <a:gd name="T71" fmla="*/ 193 h 193"/>
                  <a:gd name="T72" fmla="*/ 249 w 281"/>
                  <a:gd name="T73" fmla="*/ 187 h 193"/>
                  <a:gd name="T74" fmla="*/ 257 w 281"/>
                  <a:gd name="T75" fmla="*/ 184 h 1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1"/>
                  <a:gd name="T115" fmla="*/ 0 h 193"/>
                  <a:gd name="T116" fmla="*/ 281 w 281"/>
                  <a:gd name="T117" fmla="*/ 193 h 1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7" name="Freeform 465">
                <a:extLst>
                  <a:ext uri="{FF2B5EF4-FFF2-40B4-BE49-F238E27FC236}">
                    <a16:creationId xmlns:a16="http://schemas.microsoft.com/office/drawing/2014/main" xmlns="" id="{AF5F1FDC-FA4B-9C96-87C5-5A757C0C73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>
                  <a:gd name="T0" fmla="*/ 42 w 277"/>
                  <a:gd name="T1" fmla="*/ 0 h 199"/>
                  <a:gd name="T2" fmla="*/ 35 w 277"/>
                  <a:gd name="T3" fmla="*/ 9 h 199"/>
                  <a:gd name="T4" fmla="*/ 25 w 277"/>
                  <a:gd name="T5" fmla="*/ 21 h 199"/>
                  <a:gd name="T6" fmla="*/ 17 w 277"/>
                  <a:gd name="T7" fmla="*/ 32 h 199"/>
                  <a:gd name="T8" fmla="*/ 12 w 277"/>
                  <a:gd name="T9" fmla="*/ 45 h 199"/>
                  <a:gd name="T10" fmla="*/ 8 w 277"/>
                  <a:gd name="T11" fmla="*/ 57 h 199"/>
                  <a:gd name="T12" fmla="*/ 4 w 277"/>
                  <a:gd name="T13" fmla="*/ 70 h 199"/>
                  <a:gd name="T14" fmla="*/ 2 w 277"/>
                  <a:gd name="T15" fmla="*/ 85 h 199"/>
                  <a:gd name="T16" fmla="*/ 0 w 277"/>
                  <a:gd name="T17" fmla="*/ 98 h 199"/>
                  <a:gd name="T18" fmla="*/ 0 w 277"/>
                  <a:gd name="T19" fmla="*/ 100 h 199"/>
                  <a:gd name="T20" fmla="*/ 0 w 277"/>
                  <a:gd name="T21" fmla="*/ 102 h 199"/>
                  <a:gd name="T22" fmla="*/ 2 w 277"/>
                  <a:gd name="T23" fmla="*/ 102 h 199"/>
                  <a:gd name="T24" fmla="*/ 4 w 277"/>
                  <a:gd name="T25" fmla="*/ 102 h 199"/>
                  <a:gd name="T26" fmla="*/ 4 w 277"/>
                  <a:gd name="T27" fmla="*/ 100 h 199"/>
                  <a:gd name="T28" fmla="*/ 4 w 277"/>
                  <a:gd name="T29" fmla="*/ 98 h 199"/>
                  <a:gd name="T30" fmla="*/ 6 w 277"/>
                  <a:gd name="T31" fmla="*/ 85 h 199"/>
                  <a:gd name="T32" fmla="*/ 8 w 277"/>
                  <a:gd name="T33" fmla="*/ 72 h 199"/>
                  <a:gd name="T34" fmla="*/ 12 w 277"/>
                  <a:gd name="T35" fmla="*/ 58 h 199"/>
                  <a:gd name="T36" fmla="*/ 16 w 277"/>
                  <a:gd name="T37" fmla="*/ 45 h 199"/>
                  <a:gd name="T38" fmla="*/ 21 w 277"/>
                  <a:gd name="T39" fmla="*/ 34 h 199"/>
                  <a:gd name="T40" fmla="*/ 29 w 277"/>
                  <a:gd name="T41" fmla="*/ 22 h 199"/>
                  <a:gd name="T42" fmla="*/ 36 w 277"/>
                  <a:gd name="T43" fmla="*/ 11 h 199"/>
                  <a:gd name="T44" fmla="*/ 46 w 277"/>
                  <a:gd name="T45" fmla="*/ 2 h 199"/>
                  <a:gd name="T46" fmla="*/ 44 w 277"/>
                  <a:gd name="T47" fmla="*/ 0 h 199"/>
                  <a:gd name="T48" fmla="*/ 42 w 277"/>
                  <a:gd name="T49" fmla="*/ 0 h 199"/>
                  <a:gd name="T50" fmla="*/ 247 w 277"/>
                  <a:gd name="T51" fmla="*/ 187 h 199"/>
                  <a:gd name="T52" fmla="*/ 258 w 277"/>
                  <a:gd name="T53" fmla="*/ 172 h 199"/>
                  <a:gd name="T54" fmla="*/ 268 w 277"/>
                  <a:gd name="T55" fmla="*/ 155 h 199"/>
                  <a:gd name="T56" fmla="*/ 274 w 277"/>
                  <a:gd name="T57" fmla="*/ 138 h 199"/>
                  <a:gd name="T58" fmla="*/ 277 w 277"/>
                  <a:gd name="T59" fmla="*/ 119 h 199"/>
                  <a:gd name="T60" fmla="*/ 277 w 277"/>
                  <a:gd name="T61" fmla="*/ 119 h 199"/>
                  <a:gd name="T62" fmla="*/ 275 w 277"/>
                  <a:gd name="T63" fmla="*/ 117 h 199"/>
                  <a:gd name="T64" fmla="*/ 272 w 277"/>
                  <a:gd name="T65" fmla="*/ 131 h 199"/>
                  <a:gd name="T66" fmla="*/ 270 w 277"/>
                  <a:gd name="T67" fmla="*/ 142 h 199"/>
                  <a:gd name="T68" fmla="*/ 266 w 277"/>
                  <a:gd name="T69" fmla="*/ 151 h 199"/>
                  <a:gd name="T70" fmla="*/ 260 w 277"/>
                  <a:gd name="T71" fmla="*/ 163 h 199"/>
                  <a:gd name="T72" fmla="*/ 249 w 277"/>
                  <a:gd name="T73" fmla="*/ 182 h 199"/>
                  <a:gd name="T74" fmla="*/ 234 w 277"/>
                  <a:gd name="T75" fmla="*/ 199 h 199"/>
                  <a:gd name="T76" fmla="*/ 239 w 277"/>
                  <a:gd name="T77" fmla="*/ 193 h 199"/>
                  <a:gd name="T78" fmla="*/ 247 w 277"/>
                  <a:gd name="T79" fmla="*/ 187 h 1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199"/>
                  <a:gd name="T122" fmla="*/ 277 w 277"/>
                  <a:gd name="T123" fmla="*/ 199 h 1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8" name="Freeform 466">
                <a:extLst>
                  <a:ext uri="{FF2B5EF4-FFF2-40B4-BE49-F238E27FC236}">
                    <a16:creationId xmlns:a16="http://schemas.microsoft.com/office/drawing/2014/main" xmlns="" id="{FE3382FA-6BF7-1C96-144B-FD57E8B1F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>
                  <a:gd name="T0" fmla="*/ 42 w 275"/>
                  <a:gd name="T1" fmla="*/ 0 h 201"/>
                  <a:gd name="T2" fmla="*/ 34 w 275"/>
                  <a:gd name="T3" fmla="*/ 11 h 201"/>
                  <a:gd name="T4" fmla="*/ 25 w 275"/>
                  <a:gd name="T5" fmla="*/ 21 h 201"/>
                  <a:gd name="T6" fmla="*/ 17 w 275"/>
                  <a:gd name="T7" fmla="*/ 32 h 201"/>
                  <a:gd name="T8" fmla="*/ 12 w 275"/>
                  <a:gd name="T9" fmla="*/ 45 h 201"/>
                  <a:gd name="T10" fmla="*/ 8 w 275"/>
                  <a:gd name="T11" fmla="*/ 57 h 201"/>
                  <a:gd name="T12" fmla="*/ 4 w 275"/>
                  <a:gd name="T13" fmla="*/ 72 h 201"/>
                  <a:gd name="T14" fmla="*/ 2 w 275"/>
                  <a:gd name="T15" fmla="*/ 85 h 201"/>
                  <a:gd name="T16" fmla="*/ 0 w 275"/>
                  <a:gd name="T17" fmla="*/ 98 h 201"/>
                  <a:gd name="T18" fmla="*/ 0 w 275"/>
                  <a:gd name="T19" fmla="*/ 100 h 201"/>
                  <a:gd name="T20" fmla="*/ 0 w 275"/>
                  <a:gd name="T21" fmla="*/ 102 h 201"/>
                  <a:gd name="T22" fmla="*/ 2 w 275"/>
                  <a:gd name="T23" fmla="*/ 102 h 201"/>
                  <a:gd name="T24" fmla="*/ 4 w 275"/>
                  <a:gd name="T25" fmla="*/ 102 h 201"/>
                  <a:gd name="T26" fmla="*/ 4 w 275"/>
                  <a:gd name="T27" fmla="*/ 100 h 201"/>
                  <a:gd name="T28" fmla="*/ 4 w 275"/>
                  <a:gd name="T29" fmla="*/ 98 h 201"/>
                  <a:gd name="T30" fmla="*/ 6 w 275"/>
                  <a:gd name="T31" fmla="*/ 85 h 201"/>
                  <a:gd name="T32" fmla="*/ 8 w 275"/>
                  <a:gd name="T33" fmla="*/ 72 h 201"/>
                  <a:gd name="T34" fmla="*/ 12 w 275"/>
                  <a:gd name="T35" fmla="*/ 58 h 201"/>
                  <a:gd name="T36" fmla="*/ 15 w 275"/>
                  <a:gd name="T37" fmla="*/ 45 h 201"/>
                  <a:gd name="T38" fmla="*/ 21 w 275"/>
                  <a:gd name="T39" fmla="*/ 34 h 201"/>
                  <a:gd name="T40" fmla="*/ 29 w 275"/>
                  <a:gd name="T41" fmla="*/ 22 h 201"/>
                  <a:gd name="T42" fmla="*/ 36 w 275"/>
                  <a:gd name="T43" fmla="*/ 13 h 201"/>
                  <a:gd name="T44" fmla="*/ 46 w 275"/>
                  <a:gd name="T45" fmla="*/ 2 h 201"/>
                  <a:gd name="T46" fmla="*/ 44 w 275"/>
                  <a:gd name="T47" fmla="*/ 2 h 201"/>
                  <a:gd name="T48" fmla="*/ 42 w 275"/>
                  <a:gd name="T49" fmla="*/ 0 h 201"/>
                  <a:gd name="T50" fmla="*/ 239 w 275"/>
                  <a:gd name="T51" fmla="*/ 193 h 201"/>
                  <a:gd name="T52" fmla="*/ 253 w 275"/>
                  <a:gd name="T53" fmla="*/ 176 h 201"/>
                  <a:gd name="T54" fmla="*/ 262 w 275"/>
                  <a:gd name="T55" fmla="*/ 159 h 201"/>
                  <a:gd name="T56" fmla="*/ 270 w 275"/>
                  <a:gd name="T57" fmla="*/ 140 h 201"/>
                  <a:gd name="T58" fmla="*/ 275 w 275"/>
                  <a:gd name="T59" fmla="*/ 119 h 201"/>
                  <a:gd name="T60" fmla="*/ 273 w 275"/>
                  <a:gd name="T61" fmla="*/ 119 h 201"/>
                  <a:gd name="T62" fmla="*/ 272 w 275"/>
                  <a:gd name="T63" fmla="*/ 117 h 201"/>
                  <a:gd name="T64" fmla="*/ 268 w 275"/>
                  <a:gd name="T65" fmla="*/ 131 h 201"/>
                  <a:gd name="T66" fmla="*/ 266 w 275"/>
                  <a:gd name="T67" fmla="*/ 142 h 201"/>
                  <a:gd name="T68" fmla="*/ 260 w 275"/>
                  <a:gd name="T69" fmla="*/ 153 h 201"/>
                  <a:gd name="T70" fmla="*/ 254 w 275"/>
                  <a:gd name="T71" fmla="*/ 165 h 201"/>
                  <a:gd name="T72" fmla="*/ 249 w 275"/>
                  <a:gd name="T73" fmla="*/ 174 h 201"/>
                  <a:gd name="T74" fmla="*/ 241 w 275"/>
                  <a:gd name="T75" fmla="*/ 184 h 201"/>
                  <a:gd name="T76" fmla="*/ 234 w 275"/>
                  <a:gd name="T77" fmla="*/ 193 h 201"/>
                  <a:gd name="T78" fmla="*/ 224 w 275"/>
                  <a:gd name="T79" fmla="*/ 201 h 201"/>
                  <a:gd name="T80" fmla="*/ 230 w 275"/>
                  <a:gd name="T81" fmla="*/ 199 h 201"/>
                  <a:gd name="T82" fmla="*/ 239 w 275"/>
                  <a:gd name="T83" fmla="*/ 193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01"/>
                  <a:gd name="T128" fmla="*/ 275 w 275"/>
                  <a:gd name="T129" fmla="*/ 201 h 2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69" name="Freeform 467">
                <a:extLst>
                  <a:ext uri="{FF2B5EF4-FFF2-40B4-BE49-F238E27FC236}">
                    <a16:creationId xmlns:a16="http://schemas.microsoft.com/office/drawing/2014/main" xmlns="" id="{60D519AB-D21E-9947-2E31-E4CB5F30BD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>
                  <a:gd name="T0" fmla="*/ 42 w 271"/>
                  <a:gd name="T1" fmla="*/ 0 h 199"/>
                  <a:gd name="T2" fmla="*/ 32 w 271"/>
                  <a:gd name="T3" fmla="*/ 9 h 199"/>
                  <a:gd name="T4" fmla="*/ 25 w 271"/>
                  <a:gd name="T5" fmla="*/ 20 h 199"/>
                  <a:gd name="T6" fmla="*/ 17 w 271"/>
                  <a:gd name="T7" fmla="*/ 32 h 199"/>
                  <a:gd name="T8" fmla="*/ 12 w 271"/>
                  <a:gd name="T9" fmla="*/ 43 h 199"/>
                  <a:gd name="T10" fmla="*/ 8 w 271"/>
                  <a:gd name="T11" fmla="*/ 56 h 199"/>
                  <a:gd name="T12" fmla="*/ 4 w 271"/>
                  <a:gd name="T13" fmla="*/ 70 h 199"/>
                  <a:gd name="T14" fmla="*/ 2 w 271"/>
                  <a:gd name="T15" fmla="*/ 83 h 199"/>
                  <a:gd name="T16" fmla="*/ 0 w 271"/>
                  <a:gd name="T17" fmla="*/ 96 h 199"/>
                  <a:gd name="T18" fmla="*/ 0 w 271"/>
                  <a:gd name="T19" fmla="*/ 98 h 199"/>
                  <a:gd name="T20" fmla="*/ 0 w 271"/>
                  <a:gd name="T21" fmla="*/ 100 h 199"/>
                  <a:gd name="T22" fmla="*/ 2 w 271"/>
                  <a:gd name="T23" fmla="*/ 100 h 199"/>
                  <a:gd name="T24" fmla="*/ 4 w 271"/>
                  <a:gd name="T25" fmla="*/ 102 h 199"/>
                  <a:gd name="T26" fmla="*/ 4 w 271"/>
                  <a:gd name="T27" fmla="*/ 100 h 199"/>
                  <a:gd name="T28" fmla="*/ 4 w 271"/>
                  <a:gd name="T29" fmla="*/ 96 h 199"/>
                  <a:gd name="T30" fmla="*/ 6 w 271"/>
                  <a:gd name="T31" fmla="*/ 83 h 199"/>
                  <a:gd name="T32" fmla="*/ 8 w 271"/>
                  <a:gd name="T33" fmla="*/ 70 h 199"/>
                  <a:gd name="T34" fmla="*/ 12 w 271"/>
                  <a:gd name="T35" fmla="*/ 56 h 199"/>
                  <a:gd name="T36" fmla="*/ 15 w 271"/>
                  <a:gd name="T37" fmla="*/ 45 h 199"/>
                  <a:gd name="T38" fmla="*/ 21 w 271"/>
                  <a:gd name="T39" fmla="*/ 32 h 199"/>
                  <a:gd name="T40" fmla="*/ 29 w 271"/>
                  <a:gd name="T41" fmla="*/ 20 h 199"/>
                  <a:gd name="T42" fmla="*/ 36 w 271"/>
                  <a:gd name="T43" fmla="*/ 11 h 199"/>
                  <a:gd name="T44" fmla="*/ 46 w 271"/>
                  <a:gd name="T45" fmla="*/ 2 h 199"/>
                  <a:gd name="T46" fmla="*/ 44 w 271"/>
                  <a:gd name="T47" fmla="*/ 0 h 199"/>
                  <a:gd name="T48" fmla="*/ 42 w 271"/>
                  <a:gd name="T49" fmla="*/ 0 h 199"/>
                  <a:gd name="T50" fmla="*/ 230 w 271"/>
                  <a:gd name="T51" fmla="*/ 197 h 199"/>
                  <a:gd name="T52" fmla="*/ 245 w 271"/>
                  <a:gd name="T53" fmla="*/ 180 h 199"/>
                  <a:gd name="T54" fmla="*/ 256 w 271"/>
                  <a:gd name="T55" fmla="*/ 161 h 199"/>
                  <a:gd name="T56" fmla="*/ 262 w 271"/>
                  <a:gd name="T57" fmla="*/ 149 h 199"/>
                  <a:gd name="T58" fmla="*/ 266 w 271"/>
                  <a:gd name="T59" fmla="*/ 140 h 199"/>
                  <a:gd name="T60" fmla="*/ 268 w 271"/>
                  <a:gd name="T61" fmla="*/ 129 h 199"/>
                  <a:gd name="T62" fmla="*/ 271 w 271"/>
                  <a:gd name="T63" fmla="*/ 115 h 199"/>
                  <a:gd name="T64" fmla="*/ 270 w 271"/>
                  <a:gd name="T65" fmla="*/ 115 h 199"/>
                  <a:gd name="T66" fmla="*/ 268 w 271"/>
                  <a:gd name="T67" fmla="*/ 115 h 199"/>
                  <a:gd name="T68" fmla="*/ 264 w 271"/>
                  <a:gd name="T69" fmla="*/ 129 h 199"/>
                  <a:gd name="T70" fmla="*/ 262 w 271"/>
                  <a:gd name="T71" fmla="*/ 140 h 199"/>
                  <a:gd name="T72" fmla="*/ 256 w 271"/>
                  <a:gd name="T73" fmla="*/ 151 h 199"/>
                  <a:gd name="T74" fmla="*/ 251 w 271"/>
                  <a:gd name="T75" fmla="*/ 163 h 199"/>
                  <a:gd name="T76" fmla="*/ 245 w 271"/>
                  <a:gd name="T77" fmla="*/ 172 h 199"/>
                  <a:gd name="T78" fmla="*/ 237 w 271"/>
                  <a:gd name="T79" fmla="*/ 182 h 199"/>
                  <a:gd name="T80" fmla="*/ 230 w 271"/>
                  <a:gd name="T81" fmla="*/ 191 h 199"/>
                  <a:gd name="T82" fmla="*/ 220 w 271"/>
                  <a:gd name="T83" fmla="*/ 199 h 199"/>
                  <a:gd name="T84" fmla="*/ 220 w 271"/>
                  <a:gd name="T85" fmla="*/ 199 h 199"/>
                  <a:gd name="T86" fmla="*/ 220 w 271"/>
                  <a:gd name="T87" fmla="*/ 199 h 199"/>
                  <a:gd name="T88" fmla="*/ 224 w 271"/>
                  <a:gd name="T89" fmla="*/ 199 h 199"/>
                  <a:gd name="T90" fmla="*/ 230 w 271"/>
                  <a:gd name="T91" fmla="*/ 197 h 1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1"/>
                  <a:gd name="T139" fmla="*/ 0 h 199"/>
                  <a:gd name="T140" fmla="*/ 271 w 271"/>
                  <a:gd name="T141" fmla="*/ 199 h 1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0" name="Freeform 468">
                <a:extLst>
                  <a:ext uri="{FF2B5EF4-FFF2-40B4-BE49-F238E27FC236}">
                    <a16:creationId xmlns:a16="http://schemas.microsoft.com/office/drawing/2014/main" xmlns="" id="{2846B020-81E4-375B-9A38-97CA97F066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>
                  <a:gd name="T0" fmla="*/ 42 w 268"/>
                  <a:gd name="T1" fmla="*/ 0 h 199"/>
                  <a:gd name="T2" fmla="*/ 32 w 268"/>
                  <a:gd name="T3" fmla="*/ 11 h 199"/>
                  <a:gd name="T4" fmla="*/ 25 w 268"/>
                  <a:gd name="T5" fmla="*/ 20 h 199"/>
                  <a:gd name="T6" fmla="*/ 17 w 268"/>
                  <a:gd name="T7" fmla="*/ 32 h 199"/>
                  <a:gd name="T8" fmla="*/ 11 w 268"/>
                  <a:gd name="T9" fmla="*/ 43 h 199"/>
                  <a:gd name="T10" fmla="*/ 8 w 268"/>
                  <a:gd name="T11" fmla="*/ 56 h 199"/>
                  <a:gd name="T12" fmla="*/ 4 w 268"/>
                  <a:gd name="T13" fmla="*/ 70 h 199"/>
                  <a:gd name="T14" fmla="*/ 2 w 268"/>
                  <a:gd name="T15" fmla="*/ 83 h 199"/>
                  <a:gd name="T16" fmla="*/ 0 w 268"/>
                  <a:gd name="T17" fmla="*/ 96 h 199"/>
                  <a:gd name="T18" fmla="*/ 0 w 268"/>
                  <a:gd name="T19" fmla="*/ 98 h 199"/>
                  <a:gd name="T20" fmla="*/ 0 w 268"/>
                  <a:gd name="T21" fmla="*/ 100 h 199"/>
                  <a:gd name="T22" fmla="*/ 2 w 268"/>
                  <a:gd name="T23" fmla="*/ 102 h 199"/>
                  <a:gd name="T24" fmla="*/ 4 w 268"/>
                  <a:gd name="T25" fmla="*/ 102 h 199"/>
                  <a:gd name="T26" fmla="*/ 4 w 268"/>
                  <a:gd name="T27" fmla="*/ 100 h 199"/>
                  <a:gd name="T28" fmla="*/ 4 w 268"/>
                  <a:gd name="T29" fmla="*/ 96 h 199"/>
                  <a:gd name="T30" fmla="*/ 6 w 268"/>
                  <a:gd name="T31" fmla="*/ 83 h 199"/>
                  <a:gd name="T32" fmla="*/ 8 w 268"/>
                  <a:gd name="T33" fmla="*/ 70 h 199"/>
                  <a:gd name="T34" fmla="*/ 11 w 268"/>
                  <a:gd name="T35" fmla="*/ 56 h 199"/>
                  <a:gd name="T36" fmla="*/ 15 w 268"/>
                  <a:gd name="T37" fmla="*/ 45 h 199"/>
                  <a:gd name="T38" fmla="*/ 21 w 268"/>
                  <a:gd name="T39" fmla="*/ 34 h 199"/>
                  <a:gd name="T40" fmla="*/ 29 w 268"/>
                  <a:gd name="T41" fmla="*/ 22 h 199"/>
                  <a:gd name="T42" fmla="*/ 36 w 268"/>
                  <a:gd name="T43" fmla="*/ 13 h 199"/>
                  <a:gd name="T44" fmla="*/ 46 w 268"/>
                  <a:gd name="T45" fmla="*/ 3 h 199"/>
                  <a:gd name="T46" fmla="*/ 44 w 268"/>
                  <a:gd name="T47" fmla="*/ 2 h 199"/>
                  <a:gd name="T48" fmla="*/ 42 w 268"/>
                  <a:gd name="T49" fmla="*/ 0 h 199"/>
                  <a:gd name="T50" fmla="*/ 220 w 268"/>
                  <a:gd name="T51" fmla="*/ 199 h 199"/>
                  <a:gd name="T52" fmla="*/ 230 w 268"/>
                  <a:gd name="T53" fmla="*/ 191 h 199"/>
                  <a:gd name="T54" fmla="*/ 237 w 268"/>
                  <a:gd name="T55" fmla="*/ 182 h 199"/>
                  <a:gd name="T56" fmla="*/ 245 w 268"/>
                  <a:gd name="T57" fmla="*/ 172 h 199"/>
                  <a:gd name="T58" fmla="*/ 250 w 268"/>
                  <a:gd name="T59" fmla="*/ 163 h 199"/>
                  <a:gd name="T60" fmla="*/ 256 w 268"/>
                  <a:gd name="T61" fmla="*/ 151 h 199"/>
                  <a:gd name="T62" fmla="*/ 262 w 268"/>
                  <a:gd name="T63" fmla="*/ 140 h 199"/>
                  <a:gd name="T64" fmla="*/ 264 w 268"/>
                  <a:gd name="T65" fmla="*/ 129 h 199"/>
                  <a:gd name="T66" fmla="*/ 268 w 268"/>
                  <a:gd name="T67" fmla="*/ 115 h 199"/>
                  <a:gd name="T68" fmla="*/ 266 w 268"/>
                  <a:gd name="T69" fmla="*/ 115 h 199"/>
                  <a:gd name="T70" fmla="*/ 264 w 268"/>
                  <a:gd name="T71" fmla="*/ 115 h 199"/>
                  <a:gd name="T72" fmla="*/ 260 w 268"/>
                  <a:gd name="T73" fmla="*/ 127 h 199"/>
                  <a:gd name="T74" fmla="*/ 258 w 268"/>
                  <a:gd name="T75" fmla="*/ 140 h 199"/>
                  <a:gd name="T76" fmla="*/ 252 w 268"/>
                  <a:gd name="T77" fmla="*/ 151 h 199"/>
                  <a:gd name="T78" fmla="*/ 247 w 268"/>
                  <a:gd name="T79" fmla="*/ 161 h 199"/>
                  <a:gd name="T80" fmla="*/ 241 w 268"/>
                  <a:gd name="T81" fmla="*/ 172 h 199"/>
                  <a:gd name="T82" fmla="*/ 233 w 268"/>
                  <a:gd name="T83" fmla="*/ 182 h 199"/>
                  <a:gd name="T84" fmla="*/ 226 w 268"/>
                  <a:gd name="T85" fmla="*/ 189 h 199"/>
                  <a:gd name="T86" fmla="*/ 216 w 268"/>
                  <a:gd name="T87" fmla="*/ 197 h 199"/>
                  <a:gd name="T88" fmla="*/ 218 w 268"/>
                  <a:gd name="T89" fmla="*/ 199 h 199"/>
                  <a:gd name="T90" fmla="*/ 218 w 268"/>
                  <a:gd name="T91" fmla="*/ 199 h 199"/>
                  <a:gd name="T92" fmla="*/ 220 w 268"/>
                  <a:gd name="T93" fmla="*/ 199 h 199"/>
                  <a:gd name="T94" fmla="*/ 220 w 268"/>
                  <a:gd name="T95" fmla="*/ 199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199"/>
                  <a:gd name="T146" fmla="*/ 268 w 268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1" name="Freeform 469">
                <a:extLst>
                  <a:ext uri="{FF2B5EF4-FFF2-40B4-BE49-F238E27FC236}">
                    <a16:creationId xmlns:a16="http://schemas.microsoft.com/office/drawing/2014/main" xmlns="" id="{2D0EA563-FFAB-4E6A-D3C5-0A35E3DB7F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>
                  <a:gd name="T0" fmla="*/ 42 w 264"/>
                  <a:gd name="T1" fmla="*/ 0 h 197"/>
                  <a:gd name="T2" fmla="*/ 32 w 264"/>
                  <a:gd name="T3" fmla="*/ 9 h 197"/>
                  <a:gd name="T4" fmla="*/ 25 w 264"/>
                  <a:gd name="T5" fmla="*/ 18 h 197"/>
                  <a:gd name="T6" fmla="*/ 17 w 264"/>
                  <a:gd name="T7" fmla="*/ 30 h 197"/>
                  <a:gd name="T8" fmla="*/ 11 w 264"/>
                  <a:gd name="T9" fmla="*/ 43 h 197"/>
                  <a:gd name="T10" fmla="*/ 8 w 264"/>
                  <a:gd name="T11" fmla="*/ 54 h 197"/>
                  <a:gd name="T12" fmla="*/ 4 w 264"/>
                  <a:gd name="T13" fmla="*/ 68 h 197"/>
                  <a:gd name="T14" fmla="*/ 2 w 264"/>
                  <a:gd name="T15" fmla="*/ 81 h 197"/>
                  <a:gd name="T16" fmla="*/ 0 w 264"/>
                  <a:gd name="T17" fmla="*/ 94 h 197"/>
                  <a:gd name="T18" fmla="*/ 0 w 264"/>
                  <a:gd name="T19" fmla="*/ 98 h 197"/>
                  <a:gd name="T20" fmla="*/ 0 w 264"/>
                  <a:gd name="T21" fmla="*/ 100 h 197"/>
                  <a:gd name="T22" fmla="*/ 2 w 264"/>
                  <a:gd name="T23" fmla="*/ 100 h 197"/>
                  <a:gd name="T24" fmla="*/ 4 w 264"/>
                  <a:gd name="T25" fmla="*/ 100 h 197"/>
                  <a:gd name="T26" fmla="*/ 4 w 264"/>
                  <a:gd name="T27" fmla="*/ 98 h 197"/>
                  <a:gd name="T28" fmla="*/ 4 w 264"/>
                  <a:gd name="T29" fmla="*/ 94 h 197"/>
                  <a:gd name="T30" fmla="*/ 6 w 264"/>
                  <a:gd name="T31" fmla="*/ 81 h 197"/>
                  <a:gd name="T32" fmla="*/ 8 w 264"/>
                  <a:gd name="T33" fmla="*/ 68 h 197"/>
                  <a:gd name="T34" fmla="*/ 11 w 264"/>
                  <a:gd name="T35" fmla="*/ 56 h 197"/>
                  <a:gd name="T36" fmla="*/ 15 w 264"/>
                  <a:gd name="T37" fmla="*/ 43 h 197"/>
                  <a:gd name="T38" fmla="*/ 21 w 264"/>
                  <a:gd name="T39" fmla="*/ 32 h 197"/>
                  <a:gd name="T40" fmla="*/ 28 w 264"/>
                  <a:gd name="T41" fmla="*/ 20 h 197"/>
                  <a:gd name="T42" fmla="*/ 36 w 264"/>
                  <a:gd name="T43" fmla="*/ 11 h 197"/>
                  <a:gd name="T44" fmla="*/ 45 w 264"/>
                  <a:gd name="T45" fmla="*/ 1 h 197"/>
                  <a:gd name="T46" fmla="*/ 44 w 264"/>
                  <a:gd name="T47" fmla="*/ 1 h 197"/>
                  <a:gd name="T48" fmla="*/ 42 w 264"/>
                  <a:gd name="T49" fmla="*/ 0 h 197"/>
                  <a:gd name="T50" fmla="*/ 216 w 264"/>
                  <a:gd name="T51" fmla="*/ 197 h 197"/>
                  <a:gd name="T52" fmla="*/ 226 w 264"/>
                  <a:gd name="T53" fmla="*/ 189 h 197"/>
                  <a:gd name="T54" fmla="*/ 233 w 264"/>
                  <a:gd name="T55" fmla="*/ 180 h 197"/>
                  <a:gd name="T56" fmla="*/ 241 w 264"/>
                  <a:gd name="T57" fmla="*/ 170 h 197"/>
                  <a:gd name="T58" fmla="*/ 247 w 264"/>
                  <a:gd name="T59" fmla="*/ 161 h 197"/>
                  <a:gd name="T60" fmla="*/ 252 w 264"/>
                  <a:gd name="T61" fmla="*/ 149 h 197"/>
                  <a:gd name="T62" fmla="*/ 258 w 264"/>
                  <a:gd name="T63" fmla="*/ 138 h 197"/>
                  <a:gd name="T64" fmla="*/ 260 w 264"/>
                  <a:gd name="T65" fmla="*/ 127 h 197"/>
                  <a:gd name="T66" fmla="*/ 264 w 264"/>
                  <a:gd name="T67" fmla="*/ 113 h 197"/>
                  <a:gd name="T68" fmla="*/ 262 w 264"/>
                  <a:gd name="T69" fmla="*/ 113 h 197"/>
                  <a:gd name="T70" fmla="*/ 260 w 264"/>
                  <a:gd name="T71" fmla="*/ 113 h 197"/>
                  <a:gd name="T72" fmla="*/ 256 w 264"/>
                  <a:gd name="T73" fmla="*/ 125 h 197"/>
                  <a:gd name="T74" fmla="*/ 254 w 264"/>
                  <a:gd name="T75" fmla="*/ 136 h 197"/>
                  <a:gd name="T76" fmla="*/ 248 w 264"/>
                  <a:gd name="T77" fmla="*/ 147 h 197"/>
                  <a:gd name="T78" fmla="*/ 243 w 264"/>
                  <a:gd name="T79" fmla="*/ 159 h 197"/>
                  <a:gd name="T80" fmla="*/ 237 w 264"/>
                  <a:gd name="T81" fmla="*/ 168 h 197"/>
                  <a:gd name="T82" fmla="*/ 230 w 264"/>
                  <a:gd name="T83" fmla="*/ 178 h 197"/>
                  <a:gd name="T84" fmla="*/ 222 w 264"/>
                  <a:gd name="T85" fmla="*/ 187 h 197"/>
                  <a:gd name="T86" fmla="*/ 212 w 264"/>
                  <a:gd name="T87" fmla="*/ 195 h 197"/>
                  <a:gd name="T88" fmla="*/ 214 w 264"/>
                  <a:gd name="T89" fmla="*/ 195 h 197"/>
                  <a:gd name="T90" fmla="*/ 216 w 264"/>
                  <a:gd name="T91" fmla="*/ 197 h 1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4"/>
                  <a:gd name="T139" fmla="*/ 0 h 197"/>
                  <a:gd name="T140" fmla="*/ 264 w 264"/>
                  <a:gd name="T141" fmla="*/ 197 h 1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2" name="Freeform 470">
                <a:extLst>
                  <a:ext uri="{FF2B5EF4-FFF2-40B4-BE49-F238E27FC236}">
                    <a16:creationId xmlns:a16="http://schemas.microsoft.com/office/drawing/2014/main" xmlns="" id="{80A73D32-D2C7-1225-847A-A4659B7C8C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>
                  <a:gd name="T0" fmla="*/ 42 w 260"/>
                  <a:gd name="T1" fmla="*/ 0 h 194"/>
                  <a:gd name="T2" fmla="*/ 32 w 260"/>
                  <a:gd name="T3" fmla="*/ 10 h 194"/>
                  <a:gd name="T4" fmla="*/ 25 w 260"/>
                  <a:gd name="T5" fmla="*/ 19 h 194"/>
                  <a:gd name="T6" fmla="*/ 17 w 260"/>
                  <a:gd name="T7" fmla="*/ 31 h 194"/>
                  <a:gd name="T8" fmla="*/ 11 w 260"/>
                  <a:gd name="T9" fmla="*/ 42 h 194"/>
                  <a:gd name="T10" fmla="*/ 7 w 260"/>
                  <a:gd name="T11" fmla="*/ 53 h 194"/>
                  <a:gd name="T12" fmla="*/ 4 w 260"/>
                  <a:gd name="T13" fmla="*/ 67 h 194"/>
                  <a:gd name="T14" fmla="*/ 2 w 260"/>
                  <a:gd name="T15" fmla="*/ 80 h 194"/>
                  <a:gd name="T16" fmla="*/ 0 w 260"/>
                  <a:gd name="T17" fmla="*/ 93 h 194"/>
                  <a:gd name="T18" fmla="*/ 0 w 260"/>
                  <a:gd name="T19" fmla="*/ 97 h 194"/>
                  <a:gd name="T20" fmla="*/ 0 w 260"/>
                  <a:gd name="T21" fmla="*/ 99 h 194"/>
                  <a:gd name="T22" fmla="*/ 2 w 260"/>
                  <a:gd name="T23" fmla="*/ 99 h 194"/>
                  <a:gd name="T24" fmla="*/ 4 w 260"/>
                  <a:gd name="T25" fmla="*/ 101 h 194"/>
                  <a:gd name="T26" fmla="*/ 4 w 260"/>
                  <a:gd name="T27" fmla="*/ 97 h 194"/>
                  <a:gd name="T28" fmla="*/ 4 w 260"/>
                  <a:gd name="T29" fmla="*/ 93 h 194"/>
                  <a:gd name="T30" fmla="*/ 6 w 260"/>
                  <a:gd name="T31" fmla="*/ 80 h 194"/>
                  <a:gd name="T32" fmla="*/ 7 w 260"/>
                  <a:gd name="T33" fmla="*/ 67 h 194"/>
                  <a:gd name="T34" fmla="*/ 11 w 260"/>
                  <a:gd name="T35" fmla="*/ 55 h 194"/>
                  <a:gd name="T36" fmla="*/ 15 w 260"/>
                  <a:gd name="T37" fmla="*/ 44 h 194"/>
                  <a:gd name="T38" fmla="*/ 21 w 260"/>
                  <a:gd name="T39" fmla="*/ 33 h 194"/>
                  <a:gd name="T40" fmla="*/ 28 w 260"/>
                  <a:gd name="T41" fmla="*/ 21 h 194"/>
                  <a:gd name="T42" fmla="*/ 36 w 260"/>
                  <a:gd name="T43" fmla="*/ 12 h 194"/>
                  <a:gd name="T44" fmla="*/ 43 w 260"/>
                  <a:gd name="T45" fmla="*/ 2 h 194"/>
                  <a:gd name="T46" fmla="*/ 43 w 260"/>
                  <a:gd name="T47" fmla="*/ 0 h 194"/>
                  <a:gd name="T48" fmla="*/ 42 w 260"/>
                  <a:gd name="T49" fmla="*/ 0 h 194"/>
                  <a:gd name="T50" fmla="*/ 212 w 260"/>
                  <a:gd name="T51" fmla="*/ 194 h 194"/>
                  <a:gd name="T52" fmla="*/ 222 w 260"/>
                  <a:gd name="T53" fmla="*/ 186 h 194"/>
                  <a:gd name="T54" fmla="*/ 229 w 260"/>
                  <a:gd name="T55" fmla="*/ 179 h 194"/>
                  <a:gd name="T56" fmla="*/ 237 w 260"/>
                  <a:gd name="T57" fmla="*/ 169 h 194"/>
                  <a:gd name="T58" fmla="*/ 243 w 260"/>
                  <a:gd name="T59" fmla="*/ 158 h 194"/>
                  <a:gd name="T60" fmla="*/ 248 w 260"/>
                  <a:gd name="T61" fmla="*/ 148 h 194"/>
                  <a:gd name="T62" fmla="*/ 254 w 260"/>
                  <a:gd name="T63" fmla="*/ 137 h 194"/>
                  <a:gd name="T64" fmla="*/ 256 w 260"/>
                  <a:gd name="T65" fmla="*/ 124 h 194"/>
                  <a:gd name="T66" fmla="*/ 260 w 260"/>
                  <a:gd name="T67" fmla="*/ 112 h 194"/>
                  <a:gd name="T68" fmla="*/ 258 w 260"/>
                  <a:gd name="T69" fmla="*/ 112 h 194"/>
                  <a:gd name="T70" fmla="*/ 256 w 260"/>
                  <a:gd name="T71" fmla="*/ 112 h 194"/>
                  <a:gd name="T72" fmla="*/ 254 w 260"/>
                  <a:gd name="T73" fmla="*/ 124 h 194"/>
                  <a:gd name="T74" fmla="*/ 250 w 260"/>
                  <a:gd name="T75" fmla="*/ 135 h 194"/>
                  <a:gd name="T76" fmla="*/ 245 w 260"/>
                  <a:gd name="T77" fmla="*/ 146 h 194"/>
                  <a:gd name="T78" fmla="*/ 241 w 260"/>
                  <a:gd name="T79" fmla="*/ 156 h 194"/>
                  <a:gd name="T80" fmla="*/ 233 w 260"/>
                  <a:gd name="T81" fmla="*/ 167 h 194"/>
                  <a:gd name="T82" fmla="*/ 226 w 260"/>
                  <a:gd name="T83" fmla="*/ 175 h 194"/>
                  <a:gd name="T84" fmla="*/ 218 w 260"/>
                  <a:gd name="T85" fmla="*/ 184 h 194"/>
                  <a:gd name="T86" fmla="*/ 210 w 260"/>
                  <a:gd name="T87" fmla="*/ 192 h 194"/>
                  <a:gd name="T88" fmla="*/ 210 w 260"/>
                  <a:gd name="T89" fmla="*/ 194 h 194"/>
                  <a:gd name="T90" fmla="*/ 212 w 260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0"/>
                  <a:gd name="T139" fmla="*/ 0 h 194"/>
                  <a:gd name="T140" fmla="*/ 260 w 260"/>
                  <a:gd name="T141" fmla="*/ 194 h 1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3" name="Freeform 471">
                <a:extLst>
                  <a:ext uri="{FF2B5EF4-FFF2-40B4-BE49-F238E27FC236}">
                    <a16:creationId xmlns:a16="http://schemas.microsoft.com/office/drawing/2014/main" xmlns="" id="{D6BF0378-63FA-3A9C-5BCD-0538E4EE6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>
                  <a:gd name="T0" fmla="*/ 41 w 256"/>
                  <a:gd name="T1" fmla="*/ 0 h 194"/>
                  <a:gd name="T2" fmla="*/ 32 w 256"/>
                  <a:gd name="T3" fmla="*/ 10 h 194"/>
                  <a:gd name="T4" fmla="*/ 24 w 256"/>
                  <a:gd name="T5" fmla="*/ 19 h 194"/>
                  <a:gd name="T6" fmla="*/ 17 w 256"/>
                  <a:gd name="T7" fmla="*/ 31 h 194"/>
                  <a:gd name="T8" fmla="*/ 11 w 256"/>
                  <a:gd name="T9" fmla="*/ 42 h 194"/>
                  <a:gd name="T10" fmla="*/ 7 w 256"/>
                  <a:gd name="T11" fmla="*/ 55 h 194"/>
                  <a:gd name="T12" fmla="*/ 4 w 256"/>
                  <a:gd name="T13" fmla="*/ 67 h 194"/>
                  <a:gd name="T14" fmla="*/ 2 w 256"/>
                  <a:gd name="T15" fmla="*/ 80 h 194"/>
                  <a:gd name="T16" fmla="*/ 0 w 256"/>
                  <a:gd name="T17" fmla="*/ 93 h 194"/>
                  <a:gd name="T18" fmla="*/ 0 w 256"/>
                  <a:gd name="T19" fmla="*/ 97 h 194"/>
                  <a:gd name="T20" fmla="*/ 0 w 256"/>
                  <a:gd name="T21" fmla="*/ 99 h 194"/>
                  <a:gd name="T22" fmla="*/ 2 w 256"/>
                  <a:gd name="T23" fmla="*/ 101 h 194"/>
                  <a:gd name="T24" fmla="*/ 4 w 256"/>
                  <a:gd name="T25" fmla="*/ 101 h 194"/>
                  <a:gd name="T26" fmla="*/ 4 w 256"/>
                  <a:gd name="T27" fmla="*/ 101 h 194"/>
                  <a:gd name="T28" fmla="*/ 4 w 256"/>
                  <a:gd name="T29" fmla="*/ 101 h 194"/>
                  <a:gd name="T30" fmla="*/ 4 w 256"/>
                  <a:gd name="T31" fmla="*/ 97 h 194"/>
                  <a:gd name="T32" fmla="*/ 4 w 256"/>
                  <a:gd name="T33" fmla="*/ 93 h 194"/>
                  <a:gd name="T34" fmla="*/ 5 w 256"/>
                  <a:gd name="T35" fmla="*/ 80 h 194"/>
                  <a:gd name="T36" fmla="*/ 7 w 256"/>
                  <a:gd name="T37" fmla="*/ 69 h 194"/>
                  <a:gd name="T38" fmla="*/ 11 w 256"/>
                  <a:gd name="T39" fmla="*/ 55 h 194"/>
                  <a:gd name="T40" fmla="*/ 15 w 256"/>
                  <a:gd name="T41" fmla="*/ 44 h 194"/>
                  <a:gd name="T42" fmla="*/ 21 w 256"/>
                  <a:gd name="T43" fmla="*/ 33 h 194"/>
                  <a:gd name="T44" fmla="*/ 26 w 256"/>
                  <a:gd name="T45" fmla="*/ 23 h 194"/>
                  <a:gd name="T46" fmla="*/ 34 w 256"/>
                  <a:gd name="T47" fmla="*/ 12 h 194"/>
                  <a:gd name="T48" fmla="*/ 43 w 256"/>
                  <a:gd name="T49" fmla="*/ 4 h 194"/>
                  <a:gd name="T50" fmla="*/ 41 w 256"/>
                  <a:gd name="T51" fmla="*/ 2 h 194"/>
                  <a:gd name="T52" fmla="*/ 41 w 256"/>
                  <a:gd name="T53" fmla="*/ 0 h 194"/>
                  <a:gd name="T54" fmla="*/ 208 w 256"/>
                  <a:gd name="T55" fmla="*/ 194 h 194"/>
                  <a:gd name="T56" fmla="*/ 218 w 256"/>
                  <a:gd name="T57" fmla="*/ 186 h 194"/>
                  <a:gd name="T58" fmla="*/ 226 w 256"/>
                  <a:gd name="T59" fmla="*/ 177 h 194"/>
                  <a:gd name="T60" fmla="*/ 233 w 256"/>
                  <a:gd name="T61" fmla="*/ 167 h 194"/>
                  <a:gd name="T62" fmla="*/ 239 w 256"/>
                  <a:gd name="T63" fmla="*/ 158 h 194"/>
                  <a:gd name="T64" fmla="*/ 244 w 256"/>
                  <a:gd name="T65" fmla="*/ 146 h 194"/>
                  <a:gd name="T66" fmla="*/ 250 w 256"/>
                  <a:gd name="T67" fmla="*/ 135 h 194"/>
                  <a:gd name="T68" fmla="*/ 252 w 256"/>
                  <a:gd name="T69" fmla="*/ 124 h 194"/>
                  <a:gd name="T70" fmla="*/ 256 w 256"/>
                  <a:gd name="T71" fmla="*/ 112 h 194"/>
                  <a:gd name="T72" fmla="*/ 254 w 256"/>
                  <a:gd name="T73" fmla="*/ 112 h 194"/>
                  <a:gd name="T74" fmla="*/ 252 w 256"/>
                  <a:gd name="T75" fmla="*/ 112 h 194"/>
                  <a:gd name="T76" fmla="*/ 250 w 256"/>
                  <a:gd name="T77" fmla="*/ 124 h 194"/>
                  <a:gd name="T78" fmla="*/ 246 w 256"/>
                  <a:gd name="T79" fmla="*/ 135 h 194"/>
                  <a:gd name="T80" fmla="*/ 241 w 256"/>
                  <a:gd name="T81" fmla="*/ 146 h 194"/>
                  <a:gd name="T82" fmla="*/ 237 w 256"/>
                  <a:gd name="T83" fmla="*/ 156 h 194"/>
                  <a:gd name="T84" fmla="*/ 229 w 256"/>
                  <a:gd name="T85" fmla="*/ 165 h 194"/>
                  <a:gd name="T86" fmla="*/ 224 w 256"/>
                  <a:gd name="T87" fmla="*/ 175 h 194"/>
                  <a:gd name="T88" fmla="*/ 214 w 256"/>
                  <a:gd name="T89" fmla="*/ 182 h 194"/>
                  <a:gd name="T90" fmla="*/ 207 w 256"/>
                  <a:gd name="T91" fmla="*/ 190 h 194"/>
                  <a:gd name="T92" fmla="*/ 208 w 256"/>
                  <a:gd name="T93" fmla="*/ 192 h 194"/>
                  <a:gd name="T94" fmla="*/ 208 w 256"/>
                  <a:gd name="T95" fmla="*/ 194 h 1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194"/>
                  <a:gd name="T146" fmla="*/ 256 w 256"/>
                  <a:gd name="T147" fmla="*/ 194 h 1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4" name="Freeform 472">
                <a:extLst>
                  <a:ext uri="{FF2B5EF4-FFF2-40B4-BE49-F238E27FC236}">
                    <a16:creationId xmlns:a16="http://schemas.microsoft.com/office/drawing/2014/main" xmlns="" id="{ADE5FA09-4607-B68A-4443-735E6F77F5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>
                  <a:gd name="T0" fmla="*/ 39 w 252"/>
                  <a:gd name="T1" fmla="*/ 0 h 190"/>
                  <a:gd name="T2" fmla="*/ 32 w 252"/>
                  <a:gd name="T3" fmla="*/ 10 h 190"/>
                  <a:gd name="T4" fmla="*/ 24 w 252"/>
                  <a:gd name="T5" fmla="*/ 19 h 190"/>
                  <a:gd name="T6" fmla="*/ 17 w 252"/>
                  <a:gd name="T7" fmla="*/ 31 h 190"/>
                  <a:gd name="T8" fmla="*/ 11 w 252"/>
                  <a:gd name="T9" fmla="*/ 42 h 190"/>
                  <a:gd name="T10" fmla="*/ 7 w 252"/>
                  <a:gd name="T11" fmla="*/ 53 h 190"/>
                  <a:gd name="T12" fmla="*/ 3 w 252"/>
                  <a:gd name="T13" fmla="*/ 65 h 190"/>
                  <a:gd name="T14" fmla="*/ 2 w 252"/>
                  <a:gd name="T15" fmla="*/ 78 h 190"/>
                  <a:gd name="T16" fmla="*/ 0 w 252"/>
                  <a:gd name="T17" fmla="*/ 91 h 190"/>
                  <a:gd name="T18" fmla="*/ 0 w 252"/>
                  <a:gd name="T19" fmla="*/ 95 h 190"/>
                  <a:gd name="T20" fmla="*/ 0 w 252"/>
                  <a:gd name="T21" fmla="*/ 99 h 190"/>
                  <a:gd name="T22" fmla="*/ 2 w 252"/>
                  <a:gd name="T23" fmla="*/ 99 h 190"/>
                  <a:gd name="T24" fmla="*/ 2 w 252"/>
                  <a:gd name="T25" fmla="*/ 99 h 190"/>
                  <a:gd name="T26" fmla="*/ 3 w 252"/>
                  <a:gd name="T27" fmla="*/ 99 h 190"/>
                  <a:gd name="T28" fmla="*/ 3 w 252"/>
                  <a:gd name="T29" fmla="*/ 99 h 190"/>
                  <a:gd name="T30" fmla="*/ 3 w 252"/>
                  <a:gd name="T31" fmla="*/ 95 h 190"/>
                  <a:gd name="T32" fmla="*/ 3 w 252"/>
                  <a:gd name="T33" fmla="*/ 91 h 190"/>
                  <a:gd name="T34" fmla="*/ 5 w 252"/>
                  <a:gd name="T35" fmla="*/ 80 h 190"/>
                  <a:gd name="T36" fmla="*/ 7 w 252"/>
                  <a:gd name="T37" fmla="*/ 67 h 190"/>
                  <a:gd name="T38" fmla="*/ 9 w 252"/>
                  <a:gd name="T39" fmla="*/ 55 h 190"/>
                  <a:gd name="T40" fmla="*/ 15 w 252"/>
                  <a:gd name="T41" fmla="*/ 42 h 190"/>
                  <a:gd name="T42" fmla="*/ 21 w 252"/>
                  <a:gd name="T43" fmla="*/ 33 h 190"/>
                  <a:gd name="T44" fmla="*/ 26 w 252"/>
                  <a:gd name="T45" fmla="*/ 21 h 190"/>
                  <a:gd name="T46" fmla="*/ 34 w 252"/>
                  <a:gd name="T47" fmla="*/ 12 h 190"/>
                  <a:gd name="T48" fmla="*/ 43 w 252"/>
                  <a:gd name="T49" fmla="*/ 2 h 190"/>
                  <a:gd name="T50" fmla="*/ 41 w 252"/>
                  <a:gd name="T51" fmla="*/ 2 h 190"/>
                  <a:gd name="T52" fmla="*/ 39 w 252"/>
                  <a:gd name="T53" fmla="*/ 0 h 190"/>
                  <a:gd name="T54" fmla="*/ 206 w 252"/>
                  <a:gd name="T55" fmla="*/ 190 h 190"/>
                  <a:gd name="T56" fmla="*/ 214 w 252"/>
                  <a:gd name="T57" fmla="*/ 182 h 190"/>
                  <a:gd name="T58" fmla="*/ 222 w 252"/>
                  <a:gd name="T59" fmla="*/ 173 h 190"/>
                  <a:gd name="T60" fmla="*/ 229 w 252"/>
                  <a:gd name="T61" fmla="*/ 165 h 190"/>
                  <a:gd name="T62" fmla="*/ 237 w 252"/>
                  <a:gd name="T63" fmla="*/ 154 h 190"/>
                  <a:gd name="T64" fmla="*/ 241 w 252"/>
                  <a:gd name="T65" fmla="*/ 144 h 190"/>
                  <a:gd name="T66" fmla="*/ 246 w 252"/>
                  <a:gd name="T67" fmla="*/ 133 h 190"/>
                  <a:gd name="T68" fmla="*/ 250 w 252"/>
                  <a:gd name="T69" fmla="*/ 122 h 190"/>
                  <a:gd name="T70" fmla="*/ 252 w 252"/>
                  <a:gd name="T71" fmla="*/ 110 h 190"/>
                  <a:gd name="T72" fmla="*/ 250 w 252"/>
                  <a:gd name="T73" fmla="*/ 110 h 190"/>
                  <a:gd name="T74" fmla="*/ 248 w 252"/>
                  <a:gd name="T75" fmla="*/ 108 h 190"/>
                  <a:gd name="T76" fmla="*/ 246 w 252"/>
                  <a:gd name="T77" fmla="*/ 122 h 190"/>
                  <a:gd name="T78" fmla="*/ 242 w 252"/>
                  <a:gd name="T79" fmla="*/ 133 h 190"/>
                  <a:gd name="T80" fmla="*/ 239 w 252"/>
                  <a:gd name="T81" fmla="*/ 143 h 190"/>
                  <a:gd name="T82" fmla="*/ 233 w 252"/>
                  <a:gd name="T83" fmla="*/ 154 h 190"/>
                  <a:gd name="T84" fmla="*/ 225 w 252"/>
                  <a:gd name="T85" fmla="*/ 163 h 190"/>
                  <a:gd name="T86" fmla="*/ 220 w 252"/>
                  <a:gd name="T87" fmla="*/ 171 h 190"/>
                  <a:gd name="T88" fmla="*/ 212 w 252"/>
                  <a:gd name="T89" fmla="*/ 180 h 190"/>
                  <a:gd name="T90" fmla="*/ 203 w 252"/>
                  <a:gd name="T91" fmla="*/ 188 h 190"/>
                  <a:gd name="T92" fmla="*/ 203 w 252"/>
                  <a:gd name="T93" fmla="*/ 188 h 190"/>
                  <a:gd name="T94" fmla="*/ 205 w 252"/>
                  <a:gd name="T95" fmla="*/ 188 h 190"/>
                  <a:gd name="T96" fmla="*/ 205 w 252"/>
                  <a:gd name="T97" fmla="*/ 190 h 190"/>
                  <a:gd name="T98" fmla="*/ 206 w 252"/>
                  <a:gd name="T99" fmla="*/ 190 h 1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2"/>
                  <a:gd name="T151" fmla="*/ 0 h 190"/>
                  <a:gd name="T152" fmla="*/ 252 w 252"/>
                  <a:gd name="T153" fmla="*/ 190 h 1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5" name="Freeform 473">
                <a:extLst>
                  <a:ext uri="{FF2B5EF4-FFF2-40B4-BE49-F238E27FC236}">
                    <a16:creationId xmlns:a16="http://schemas.microsoft.com/office/drawing/2014/main" xmlns="" id="{F930BF26-6E1A-7E7B-E311-13D48EB904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>
                  <a:gd name="T0" fmla="*/ 39 w 248"/>
                  <a:gd name="T1" fmla="*/ 0 h 186"/>
                  <a:gd name="T2" fmla="*/ 30 w 248"/>
                  <a:gd name="T3" fmla="*/ 8 h 186"/>
                  <a:gd name="T4" fmla="*/ 22 w 248"/>
                  <a:gd name="T5" fmla="*/ 19 h 186"/>
                  <a:gd name="T6" fmla="*/ 17 w 248"/>
                  <a:gd name="T7" fmla="*/ 29 h 186"/>
                  <a:gd name="T8" fmla="*/ 11 w 248"/>
                  <a:gd name="T9" fmla="*/ 40 h 186"/>
                  <a:gd name="T10" fmla="*/ 7 w 248"/>
                  <a:gd name="T11" fmla="*/ 51 h 186"/>
                  <a:gd name="T12" fmla="*/ 3 w 248"/>
                  <a:gd name="T13" fmla="*/ 65 h 186"/>
                  <a:gd name="T14" fmla="*/ 1 w 248"/>
                  <a:gd name="T15" fmla="*/ 76 h 186"/>
                  <a:gd name="T16" fmla="*/ 0 w 248"/>
                  <a:gd name="T17" fmla="*/ 89 h 186"/>
                  <a:gd name="T18" fmla="*/ 0 w 248"/>
                  <a:gd name="T19" fmla="*/ 93 h 186"/>
                  <a:gd name="T20" fmla="*/ 0 w 248"/>
                  <a:gd name="T21" fmla="*/ 97 h 186"/>
                  <a:gd name="T22" fmla="*/ 1 w 248"/>
                  <a:gd name="T23" fmla="*/ 97 h 186"/>
                  <a:gd name="T24" fmla="*/ 5 w 248"/>
                  <a:gd name="T25" fmla="*/ 99 h 186"/>
                  <a:gd name="T26" fmla="*/ 3 w 248"/>
                  <a:gd name="T27" fmla="*/ 95 h 186"/>
                  <a:gd name="T28" fmla="*/ 3 w 248"/>
                  <a:gd name="T29" fmla="*/ 89 h 186"/>
                  <a:gd name="T30" fmla="*/ 5 w 248"/>
                  <a:gd name="T31" fmla="*/ 78 h 186"/>
                  <a:gd name="T32" fmla="*/ 7 w 248"/>
                  <a:gd name="T33" fmla="*/ 65 h 186"/>
                  <a:gd name="T34" fmla="*/ 9 w 248"/>
                  <a:gd name="T35" fmla="*/ 53 h 186"/>
                  <a:gd name="T36" fmla="*/ 15 w 248"/>
                  <a:gd name="T37" fmla="*/ 42 h 186"/>
                  <a:gd name="T38" fmla="*/ 20 w 248"/>
                  <a:gd name="T39" fmla="*/ 31 h 186"/>
                  <a:gd name="T40" fmla="*/ 26 w 248"/>
                  <a:gd name="T41" fmla="*/ 21 h 186"/>
                  <a:gd name="T42" fmla="*/ 34 w 248"/>
                  <a:gd name="T43" fmla="*/ 12 h 186"/>
                  <a:gd name="T44" fmla="*/ 41 w 248"/>
                  <a:gd name="T45" fmla="*/ 2 h 186"/>
                  <a:gd name="T46" fmla="*/ 41 w 248"/>
                  <a:gd name="T47" fmla="*/ 0 h 186"/>
                  <a:gd name="T48" fmla="*/ 39 w 248"/>
                  <a:gd name="T49" fmla="*/ 0 h 186"/>
                  <a:gd name="T50" fmla="*/ 203 w 248"/>
                  <a:gd name="T51" fmla="*/ 186 h 186"/>
                  <a:gd name="T52" fmla="*/ 210 w 248"/>
                  <a:gd name="T53" fmla="*/ 178 h 186"/>
                  <a:gd name="T54" fmla="*/ 220 w 248"/>
                  <a:gd name="T55" fmla="*/ 171 h 186"/>
                  <a:gd name="T56" fmla="*/ 225 w 248"/>
                  <a:gd name="T57" fmla="*/ 161 h 186"/>
                  <a:gd name="T58" fmla="*/ 233 w 248"/>
                  <a:gd name="T59" fmla="*/ 152 h 186"/>
                  <a:gd name="T60" fmla="*/ 237 w 248"/>
                  <a:gd name="T61" fmla="*/ 142 h 186"/>
                  <a:gd name="T62" fmla="*/ 242 w 248"/>
                  <a:gd name="T63" fmla="*/ 131 h 186"/>
                  <a:gd name="T64" fmla="*/ 246 w 248"/>
                  <a:gd name="T65" fmla="*/ 120 h 186"/>
                  <a:gd name="T66" fmla="*/ 248 w 248"/>
                  <a:gd name="T67" fmla="*/ 108 h 186"/>
                  <a:gd name="T68" fmla="*/ 246 w 248"/>
                  <a:gd name="T69" fmla="*/ 106 h 186"/>
                  <a:gd name="T70" fmla="*/ 244 w 248"/>
                  <a:gd name="T71" fmla="*/ 106 h 186"/>
                  <a:gd name="T72" fmla="*/ 242 w 248"/>
                  <a:gd name="T73" fmla="*/ 118 h 186"/>
                  <a:gd name="T74" fmla="*/ 239 w 248"/>
                  <a:gd name="T75" fmla="*/ 129 h 186"/>
                  <a:gd name="T76" fmla="*/ 235 w 248"/>
                  <a:gd name="T77" fmla="*/ 141 h 186"/>
                  <a:gd name="T78" fmla="*/ 229 w 248"/>
                  <a:gd name="T79" fmla="*/ 150 h 186"/>
                  <a:gd name="T80" fmla="*/ 222 w 248"/>
                  <a:gd name="T81" fmla="*/ 159 h 186"/>
                  <a:gd name="T82" fmla="*/ 216 w 248"/>
                  <a:gd name="T83" fmla="*/ 169 h 186"/>
                  <a:gd name="T84" fmla="*/ 208 w 248"/>
                  <a:gd name="T85" fmla="*/ 177 h 186"/>
                  <a:gd name="T86" fmla="*/ 199 w 248"/>
                  <a:gd name="T87" fmla="*/ 184 h 186"/>
                  <a:gd name="T88" fmla="*/ 201 w 248"/>
                  <a:gd name="T89" fmla="*/ 186 h 186"/>
                  <a:gd name="T90" fmla="*/ 203 w 248"/>
                  <a:gd name="T91" fmla="*/ 186 h 186"/>
                  <a:gd name="T92" fmla="*/ 203 w 248"/>
                  <a:gd name="T93" fmla="*/ 186 h 186"/>
                  <a:gd name="T94" fmla="*/ 203 w 248"/>
                  <a:gd name="T95" fmla="*/ 186 h 1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8"/>
                  <a:gd name="T145" fmla="*/ 0 h 186"/>
                  <a:gd name="T146" fmla="*/ 248 w 248"/>
                  <a:gd name="T147" fmla="*/ 186 h 1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6" name="Freeform 474">
                <a:extLst>
                  <a:ext uri="{FF2B5EF4-FFF2-40B4-BE49-F238E27FC236}">
                    <a16:creationId xmlns:a16="http://schemas.microsoft.com/office/drawing/2014/main" xmlns="" id="{6A4DA889-7EFC-3221-8E30-0202B52211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>
                  <a:gd name="T0" fmla="*/ 40 w 245"/>
                  <a:gd name="T1" fmla="*/ 0 h 186"/>
                  <a:gd name="T2" fmla="*/ 31 w 245"/>
                  <a:gd name="T3" fmla="*/ 10 h 186"/>
                  <a:gd name="T4" fmla="*/ 23 w 245"/>
                  <a:gd name="T5" fmla="*/ 19 h 186"/>
                  <a:gd name="T6" fmla="*/ 18 w 245"/>
                  <a:gd name="T7" fmla="*/ 31 h 186"/>
                  <a:gd name="T8" fmla="*/ 12 w 245"/>
                  <a:gd name="T9" fmla="*/ 40 h 186"/>
                  <a:gd name="T10" fmla="*/ 6 w 245"/>
                  <a:gd name="T11" fmla="*/ 53 h 186"/>
                  <a:gd name="T12" fmla="*/ 4 w 245"/>
                  <a:gd name="T13" fmla="*/ 65 h 186"/>
                  <a:gd name="T14" fmla="*/ 2 w 245"/>
                  <a:gd name="T15" fmla="*/ 78 h 186"/>
                  <a:gd name="T16" fmla="*/ 0 w 245"/>
                  <a:gd name="T17" fmla="*/ 89 h 186"/>
                  <a:gd name="T18" fmla="*/ 0 w 245"/>
                  <a:gd name="T19" fmla="*/ 93 h 186"/>
                  <a:gd name="T20" fmla="*/ 0 w 245"/>
                  <a:gd name="T21" fmla="*/ 97 h 186"/>
                  <a:gd name="T22" fmla="*/ 2 w 245"/>
                  <a:gd name="T23" fmla="*/ 99 h 186"/>
                  <a:gd name="T24" fmla="*/ 6 w 245"/>
                  <a:gd name="T25" fmla="*/ 99 h 186"/>
                  <a:gd name="T26" fmla="*/ 4 w 245"/>
                  <a:gd name="T27" fmla="*/ 95 h 186"/>
                  <a:gd name="T28" fmla="*/ 4 w 245"/>
                  <a:gd name="T29" fmla="*/ 89 h 186"/>
                  <a:gd name="T30" fmla="*/ 6 w 245"/>
                  <a:gd name="T31" fmla="*/ 78 h 186"/>
                  <a:gd name="T32" fmla="*/ 8 w 245"/>
                  <a:gd name="T33" fmla="*/ 65 h 186"/>
                  <a:gd name="T34" fmla="*/ 10 w 245"/>
                  <a:gd name="T35" fmla="*/ 53 h 186"/>
                  <a:gd name="T36" fmla="*/ 16 w 245"/>
                  <a:gd name="T37" fmla="*/ 42 h 186"/>
                  <a:gd name="T38" fmla="*/ 19 w 245"/>
                  <a:gd name="T39" fmla="*/ 32 h 186"/>
                  <a:gd name="T40" fmla="*/ 27 w 245"/>
                  <a:gd name="T41" fmla="*/ 21 h 186"/>
                  <a:gd name="T42" fmla="*/ 35 w 245"/>
                  <a:gd name="T43" fmla="*/ 13 h 186"/>
                  <a:gd name="T44" fmla="*/ 42 w 245"/>
                  <a:gd name="T45" fmla="*/ 4 h 186"/>
                  <a:gd name="T46" fmla="*/ 40 w 245"/>
                  <a:gd name="T47" fmla="*/ 2 h 186"/>
                  <a:gd name="T48" fmla="*/ 40 w 245"/>
                  <a:gd name="T49" fmla="*/ 0 h 186"/>
                  <a:gd name="T50" fmla="*/ 200 w 245"/>
                  <a:gd name="T51" fmla="*/ 186 h 186"/>
                  <a:gd name="T52" fmla="*/ 209 w 245"/>
                  <a:gd name="T53" fmla="*/ 178 h 186"/>
                  <a:gd name="T54" fmla="*/ 217 w 245"/>
                  <a:gd name="T55" fmla="*/ 169 h 186"/>
                  <a:gd name="T56" fmla="*/ 222 w 245"/>
                  <a:gd name="T57" fmla="*/ 161 h 186"/>
                  <a:gd name="T58" fmla="*/ 230 w 245"/>
                  <a:gd name="T59" fmla="*/ 152 h 186"/>
                  <a:gd name="T60" fmla="*/ 236 w 245"/>
                  <a:gd name="T61" fmla="*/ 141 h 186"/>
                  <a:gd name="T62" fmla="*/ 239 w 245"/>
                  <a:gd name="T63" fmla="*/ 131 h 186"/>
                  <a:gd name="T64" fmla="*/ 243 w 245"/>
                  <a:gd name="T65" fmla="*/ 120 h 186"/>
                  <a:gd name="T66" fmla="*/ 245 w 245"/>
                  <a:gd name="T67" fmla="*/ 106 h 186"/>
                  <a:gd name="T68" fmla="*/ 243 w 245"/>
                  <a:gd name="T69" fmla="*/ 106 h 186"/>
                  <a:gd name="T70" fmla="*/ 241 w 245"/>
                  <a:gd name="T71" fmla="*/ 106 h 186"/>
                  <a:gd name="T72" fmla="*/ 239 w 245"/>
                  <a:gd name="T73" fmla="*/ 118 h 186"/>
                  <a:gd name="T74" fmla="*/ 236 w 245"/>
                  <a:gd name="T75" fmla="*/ 129 h 186"/>
                  <a:gd name="T76" fmla="*/ 232 w 245"/>
                  <a:gd name="T77" fmla="*/ 141 h 186"/>
                  <a:gd name="T78" fmla="*/ 226 w 245"/>
                  <a:gd name="T79" fmla="*/ 150 h 186"/>
                  <a:gd name="T80" fmla="*/ 221 w 245"/>
                  <a:gd name="T81" fmla="*/ 159 h 186"/>
                  <a:gd name="T82" fmla="*/ 213 w 245"/>
                  <a:gd name="T83" fmla="*/ 169 h 186"/>
                  <a:gd name="T84" fmla="*/ 205 w 245"/>
                  <a:gd name="T85" fmla="*/ 177 h 186"/>
                  <a:gd name="T86" fmla="*/ 196 w 245"/>
                  <a:gd name="T87" fmla="*/ 184 h 186"/>
                  <a:gd name="T88" fmla="*/ 198 w 245"/>
                  <a:gd name="T89" fmla="*/ 184 h 186"/>
                  <a:gd name="T90" fmla="*/ 200 w 245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186"/>
                  <a:gd name="T140" fmla="*/ 245 w 245"/>
                  <a:gd name="T141" fmla="*/ 186 h 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7" name="Freeform 475">
                <a:extLst>
                  <a:ext uri="{FF2B5EF4-FFF2-40B4-BE49-F238E27FC236}">
                    <a16:creationId xmlns:a16="http://schemas.microsoft.com/office/drawing/2014/main" xmlns="" id="{5B0CDC13-40AD-CAF9-2CE4-406632A06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>
                  <a:gd name="T0" fmla="*/ 38 w 241"/>
                  <a:gd name="T1" fmla="*/ 0 h 182"/>
                  <a:gd name="T2" fmla="*/ 31 w 241"/>
                  <a:gd name="T3" fmla="*/ 10 h 182"/>
                  <a:gd name="T4" fmla="*/ 23 w 241"/>
                  <a:gd name="T5" fmla="*/ 19 h 182"/>
                  <a:gd name="T6" fmla="*/ 17 w 241"/>
                  <a:gd name="T7" fmla="*/ 29 h 182"/>
                  <a:gd name="T8" fmla="*/ 12 w 241"/>
                  <a:gd name="T9" fmla="*/ 40 h 182"/>
                  <a:gd name="T10" fmla="*/ 6 w 241"/>
                  <a:gd name="T11" fmla="*/ 51 h 182"/>
                  <a:gd name="T12" fmla="*/ 4 w 241"/>
                  <a:gd name="T13" fmla="*/ 63 h 182"/>
                  <a:gd name="T14" fmla="*/ 2 w 241"/>
                  <a:gd name="T15" fmla="*/ 76 h 182"/>
                  <a:gd name="T16" fmla="*/ 0 w 241"/>
                  <a:gd name="T17" fmla="*/ 87 h 182"/>
                  <a:gd name="T18" fmla="*/ 0 w 241"/>
                  <a:gd name="T19" fmla="*/ 93 h 182"/>
                  <a:gd name="T20" fmla="*/ 2 w 241"/>
                  <a:gd name="T21" fmla="*/ 97 h 182"/>
                  <a:gd name="T22" fmla="*/ 4 w 241"/>
                  <a:gd name="T23" fmla="*/ 97 h 182"/>
                  <a:gd name="T24" fmla="*/ 6 w 241"/>
                  <a:gd name="T25" fmla="*/ 99 h 182"/>
                  <a:gd name="T26" fmla="*/ 4 w 241"/>
                  <a:gd name="T27" fmla="*/ 93 h 182"/>
                  <a:gd name="T28" fmla="*/ 4 w 241"/>
                  <a:gd name="T29" fmla="*/ 87 h 182"/>
                  <a:gd name="T30" fmla="*/ 6 w 241"/>
                  <a:gd name="T31" fmla="*/ 76 h 182"/>
                  <a:gd name="T32" fmla="*/ 8 w 241"/>
                  <a:gd name="T33" fmla="*/ 65 h 182"/>
                  <a:gd name="T34" fmla="*/ 10 w 241"/>
                  <a:gd name="T35" fmla="*/ 53 h 182"/>
                  <a:gd name="T36" fmla="*/ 14 w 241"/>
                  <a:gd name="T37" fmla="*/ 42 h 182"/>
                  <a:gd name="T38" fmla="*/ 19 w 241"/>
                  <a:gd name="T39" fmla="*/ 30 h 182"/>
                  <a:gd name="T40" fmla="*/ 25 w 241"/>
                  <a:gd name="T41" fmla="*/ 21 h 182"/>
                  <a:gd name="T42" fmla="*/ 33 w 241"/>
                  <a:gd name="T43" fmla="*/ 11 h 182"/>
                  <a:gd name="T44" fmla="*/ 40 w 241"/>
                  <a:gd name="T45" fmla="*/ 4 h 182"/>
                  <a:gd name="T46" fmla="*/ 40 w 241"/>
                  <a:gd name="T47" fmla="*/ 2 h 182"/>
                  <a:gd name="T48" fmla="*/ 38 w 241"/>
                  <a:gd name="T49" fmla="*/ 0 h 182"/>
                  <a:gd name="T50" fmla="*/ 196 w 241"/>
                  <a:gd name="T51" fmla="*/ 182 h 182"/>
                  <a:gd name="T52" fmla="*/ 205 w 241"/>
                  <a:gd name="T53" fmla="*/ 175 h 182"/>
                  <a:gd name="T54" fmla="*/ 213 w 241"/>
                  <a:gd name="T55" fmla="*/ 167 h 182"/>
                  <a:gd name="T56" fmla="*/ 219 w 241"/>
                  <a:gd name="T57" fmla="*/ 157 h 182"/>
                  <a:gd name="T58" fmla="*/ 226 w 241"/>
                  <a:gd name="T59" fmla="*/ 148 h 182"/>
                  <a:gd name="T60" fmla="*/ 232 w 241"/>
                  <a:gd name="T61" fmla="*/ 139 h 182"/>
                  <a:gd name="T62" fmla="*/ 236 w 241"/>
                  <a:gd name="T63" fmla="*/ 127 h 182"/>
                  <a:gd name="T64" fmla="*/ 239 w 241"/>
                  <a:gd name="T65" fmla="*/ 116 h 182"/>
                  <a:gd name="T66" fmla="*/ 241 w 241"/>
                  <a:gd name="T67" fmla="*/ 104 h 182"/>
                  <a:gd name="T68" fmla="*/ 239 w 241"/>
                  <a:gd name="T69" fmla="*/ 104 h 182"/>
                  <a:gd name="T70" fmla="*/ 237 w 241"/>
                  <a:gd name="T71" fmla="*/ 104 h 182"/>
                  <a:gd name="T72" fmla="*/ 236 w 241"/>
                  <a:gd name="T73" fmla="*/ 116 h 182"/>
                  <a:gd name="T74" fmla="*/ 232 w 241"/>
                  <a:gd name="T75" fmla="*/ 127 h 182"/>
                  <a:gd name="T76" fmla="*/ 228 w 241"/>
                  <a:gd name="T77" fmla="*/ 139 h 182"/>
                  <a:gd name="T78" fmla="*/ 222 w 241"/>
                  <a:gd name="T79" fmla="*/ 148 h 182"/>
                  <a:gd name="T80" fmla="*/ 217 w 241"/>
                  <a:gd name="T81" fmla="*/ 157 h 182"/>
                  <a:gd name="T82" fmla="*/ 209 w 241"/>
                  <a:gd name="T83" fmla="*/ 165 h 182"/>
                  <a:gd name="T84" fmla="*/ 201 w 241"/>
                  <a:gd name="T85" fmla="*/ 173 h 182"/>
                  <a:gd name="T86" fmla="*/ 192 w 241"/>
                  <a:gd name="T87" fmla="*/ 180 h 182"/>
                  <a:gd name="T88" fmla="*/ 194 w 241"/>
                  <a:gd name="T89" fmla="*/ 182 h 182"/>
                  <a:gd name="T90" fmla="*/ 196 w 241"/>
                  <a:gd name="T91" fmla="*/ 18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1"/>
                  <a:gd name="T139" fmla="*/ 0 h 182"/>
                  <a:gd name="T140" fmla="*/ 241 w 241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8" name="Freeform 476">
                <a:extLst>
                  <a:ext uri="{FF2B5EF4-FFF2-40B4-BE49-F238E27FC236}">
                    <a16:creationId xmlns:a16="http://schemas.microsoft.com/office/drawing/2014/main" xmlns="" id="{682C58AE-27F7-D6CA-25FF-ACC55E543D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>
                  <a:gd name="T0" fmla="*/ 38 w 237"/>
                  <a:gd name="T1" fmla="*/ 0 h 180"/>
                  <a:gd name="T2" fmla="*/ 31 w 237"/>
                  <a:gd name="T3" fmla="*/ 9 h 180"/>
                  <a:gd name="T4" fmla="*/ 23 w 237"/>
                  <a:gd name="T5" fmla="*/ 17 h 180"/>
                  <a:gd name="T6" fmla="*/ 15 w 237"/>
                  <a:gd name="T7" fmla="*/ 28 h 180"/>
                  <a:gd name="T8" fmla="*/ 12 w 237"/>
                  <a:gd name="T9" fmla="*/ 38 h 180"/>
                  <a:gd name="T10" fmla="*/ 6 w 237"/>
                  <a:gd name="T11" fmla="*/ 49 h 180"/>
                  <a:gd name="T12" fmla="*/ 4 w 237"/>
                  <a:gd name="T13" fmla="*/ 61 h 180"/>
                  <a:gd name="T14" fmla="*/ 2 w 237"/>
                  <a:gd name="T15" fmla="*/ 74 h 180"/>
                  <a:gd name="T16" fmla="*/ 0 w 237"/>
                  <a:gd name="T17" fmla="*/ 85 h 180"/>
                  <a:gd name="T18" fmla="*/ 0 w 237"/>
                  <a:gd name="T19" fmla="*/ 91 h 180"/>
                  <a:gd name="T20" fmla="*/ 2 w 237"/>
                  <a:gd name="T21" fmla="*/ 95 h 180"/>
                  <a:gd name="T22" fmla="*/ 4 w 237"/>
                  <a:gd name="T23" fmla="*/ 97 h 180"/>
                  <a:gd name="T24" fmla="*/ 6 w 237"/>
                  <a:gd name="T25" fmla="*/ 97 h 180"/>
                  <a:gd name="T26" fmla="*/ 4 w 237"/>
                  <a:gd name="T27" fmla="*/ 91 h 180"/>
                  <a:gd name="T28" fmla="*/ 4 w 237"/>
                  <a:gd name="T29" fmla="*/ 85 h 180"/>
                  <a:gd name="T30" fmla="*/ 6 w 237"/>
                  <a:gd name="T31" fmla="*/ 74 h 180"/>
                  <a:gd name="T32" fmla="*/ 8 w 237"/>
                  <a:gd name="T33" fmla="*/ 63 h 180"/>
                  <a:gd name="T34" fmla="*/ 10 w 237"/>
                  <a:gd name="T35" fmla="*/ 51 h 180"/>
                  <a:gd name="T36" fmla="*/ 14 w 237"/>
                  <a:gd name="T37" fmla="*/ 40 h 180"/>
                  <a:gd name="T38" fmla="*/ 19 w 237"/>
                  <a:gd name="T39" fmla="*/ 30 h 180"/>
                  <a:gd name="T40" fmla="*/ 25 w 237"/>
                  <a:gd name="T41" fmla="*/ 21 h 180"/>
                  <a:gd name="T42" fmla="*/ 32 w 237"/>
                  <a:gd name="T43" fmla="*/ 11 h 180"/>
                  <a:gd name="T44" fmla="*/ 40 w 237"/>
                  <a:gd name="T45" fmla="*/ 4 h 180"/>
                  <a:gd name="T46" fmla="*/ 38 w 237"/>
                  <a:gd name="T47" fmla="*/ 2 h 180"/>
                  <a:gd name="T48" fmla="*/ 38 w 237"/>
                  <a:gd name="T49" fmla="*/ 0 h 180"/>
                  <a:gd name="T50" fmla="*/ 192 w 237"/>
                  <a:gd name="T51" fmla="*/ 180 h 180"/>
                  <a:gd name="T52" fmla="*/ 201 w 237"/>
                  <a:gd name="T53" fmla="*/ 173 h 180"/>
                  <a:gd name="T54" fmla="*/ 209 w 237"/>
                  <a:gd name="T55" fmla="*/ 165 h 180"/>
                  <a:gd name="T56" fmla="*/ 217 w 237"/>
                  <a:gd name="T57" fmla="*/ 155 h 180"/>
                  <a:gd name="T58" fmla="*/ 222 w 237"/>
                  <a:gd name="T59" fmla="*/ 146 h 180"/>
                  <a:gd name="T60" fmla="*/ 228 w 237"/>
                  <a:gd name="T61" fmla="*/ 137 h 180"/>
                  <a:gd name="T62" fmla="*/ 232 w 237"/>
                  <a:gd name="T63" fmla="*/ 125 h 180"/>
                  <a:gd name="T64" fmla="*/ 235 w 237"/>
                  <a:gd name="T65" fmla="*/ 114 h 180"/>
                  <a:gd name="T66" fmla="*/ 237 w 237"/>
                  <a:gd name="T67" fmla="*/ 102 h 180"/>
                  <a:gd name="T68" fmla="*/ 235 w 237"/>
                  <a:gd name="T69" fmla="*/ 102 h 180"/>
                  <a:gd name="T70" fmla="*/ 234 w 237"/>
                  <a:gd name="T71" fmla="*/ 102 h 180"/>
                  <a:gd name="T72" fmla="*/ 232 w 237"/>
                  <a:gd name="T73" fmla="*/ 114 h 180"/>
                  <a:gd name="T74" fmla="*/ 228 w 237"/>
                  <a:gd name="T75" fmla="*/ 125 h 180"/>
                  <a:gd name="T76" fmla="*/ 224 w 237"/>
                  <a:gd name="T77" fmla="*/ 135 h 180"/>
                  <a:gd name="T78" fmla="*/ 218 w 237"/>
                  <a:gd name="T79" fmla="*/ 144 h 180"/>
                  <a:gd name="T80" fmla="*/ 213 w 237"/>
                  <a:gd name="T81" fmla="*/ 154 h 180"/>
                  <a:gd name="T82" fmla="*/ 205 w 237"/>
                  <a:gd name="T83" fmla="*/ 163 h 180"/>
                  <a:gd name="T84" fmla="*/ 198 w 237"/>
                  <a:gd name="T85" fmla="*/ 171 h 180"/>
                  <a:gd name="T86" fmla="*/ 188 w 237"/>
                  <a:gd name="T87" fmla="*/ 178 h 180"/>
                  <a:gd name="T88" fmla="*/ 190 w 237"/>
                  <a:gd name="T89" fmla="*/ 178 h 180"/>
                  <a:gd name="T90" fmla="*/ 192 w 237"/>
                  <a:gd name="T91" fmla="*/ 180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7"/>
                  <a:gd name="T139" fmla="*/ 0 h 180"/>
                  <a:gd name="T140" fmla="*/ 237 w 237"/>
                  <a:gd name="T141" fmla="*/ 180 h 1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79" name="Freeform 477">
                <a:extLst>
                  <a:ext uri="{FF2B5EF4-FFF2-40B4-BE49-F238E27FC236}">
                    <a16:creationId xmlns:a16="http://schemas.microsoft.com/office/drawing/2014/main" xmlns="" id="{7446AE8F-FF91-49B5-31C7-1820CDCFA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>
                  <a:gd name="T0" fmla="*/ 36 w 233"/>
                  <a:gd name="T1" fmla="*/ 0 h 176"/>
                  <a:gd name="T2" fmla="*/ 29 w 233"/>
                  <a:gd name="T3" fmla="*/ 7 h 176"/>
                  <a:gd name="T4" fmla="*/ 21 w 233"/>
                  <a:gd name="T5" fmla="*/ 17 h 176"/>
                  <a:gd name="T6" fmla="*/ 15 w 233"/>
                  <a:gd name="T7" fmla="*/ 26 h 176"/>
                  <a:gd name="T8" fmla="*/ 10 w 233"/>
                  <a:gd name="T9" fmla="*/ 38 h 176"/>
                  <a:gd name="T10" fmla="*/ 6 w 233"/>
                  <a:gd name="T11" fmla="*/ 49 h 176"/>
                  <a:gd name="T12" fmla="*/ 4 w 233"/>
                  <a:gd name="T13" fmla="*/ 61 h 176"/>
                  <a:gd name="T14" fmla="*/ 2 w 233"/>
                  <a:gd name="T15" fmla="*/ 72 h 176"/>
                  <a:gd name="T16" fmla="*/ 0 w 233"/>
                  <a:gd name="T17" fmla="*/ 83 h 176"/>
                  <a:gd name="T18" fmla="*/ 0 w 233"/>
                  <a:gd name="T19" fmla="*/ 89 h 176"/>
                  <a:gd name="T20" fmla="*/ 2 w 233"/>
                  <a:gd name="T21" fmla="*/ 95 h 176"/>
                  <a:gd name="T22" fmla="*/ 4 w 233"/>
                  <a:gd name="T23" fmla="*/ 95 h 176"/>
                  <a:gd name="T24" fmla="*/ 6 w 233"/>
                  <a:gd name="T25" fmla="*/ 95 h 176"/>
                  <a:gd name="T26" fmla="*/ 4 w 233"/>
                  <a:gd name="T27" fmla="*/ 89 h 176"/>
                  <a:gd name="T28" fmla="*/ 4 w 233"/>
                  <a:gd name="T29" fmla="*/ 83 h 176"/>
                  <a:gd name="T30" fmla="*/ 6 w 233"/>
                  <a:gd name="T31" fmla="*/ 72 h 176"/>
                  <a:gd name="T32" fmla="*/ 8 w 233"/>
                  <a:gd name="T33" fmla="*/ 61 h 176"/>
                  <a:gd name="T34" fmla="*/ 10 w 233"/>
                  <a:gd name="T35" fmla="*/ 49 h 176"/>
                  <a:gd name="T36" fmla="*/ 13 w 233"/>
                  <a:gd name="T37" fmla="*/ 40 h 176"/>
                  <a:gd name="T38" fmla="*/ 19 w 233"/>
                  <a:gd name="T39" fmla="*/ 28 h 176"/>
                  <a:gd name="T40" fmla="*/ 25 w 233"/>
                  <a:gd name="T41" fmla="*/ 21 h 176"/>
                  <a:gd name="T42" fmla="*/ 30 w 233"/>
                  <a:gd name="T43" fmla="*/ 11 h 176"/>
                  <a:gd name="T44" fmla="*/ 38 w 233"/>
                  <a:gd name="T45" fmla="*/ 4 h 176"/>
                  <a:gd name="T46" fmla="*/ 38 w 233"/>
                  <a:gd name="T47" fmla="*/ 2 h 176"/>
                  <a:gd name="T48" fmla="*/ 36 w 233"/>
                  <a:gd name="T49" fmla="*/ 0 h 176"/>
                  <a:gd name="T50" fmla="*/ 188 w 233"/>
                  <a:gd name="T51" fmla="*/ 176 h 176"/>
                  <a:gd name="T52" fmla="*/ 197 w 233"/>
                  <a:gd name="T53" fmla="*/ 169 h 176"/>
                  <a:gd name="T54" fmla="*/ 205 w 233"/>
                  <a:gd name="T55" fmla="*/ 161 h 176"/>
                  <a:gd name="T56" fmla="*/ 213 w 233"/>
                  <a:gd name="T57" fmla="*/ 153 h 176"/>
                  <a:gd name="T58" fmla="*/ 218 w 233"/>
                  <a:gd name="T59" fmla="*/ 144 h 176"/>
                  <a:gd name="T60" fmla="*/ 224 w 233"/>
                  <a:gd name="T61" fmla="*/ 135 h 176"/>
                  <a:gd name="T62" fmla="*/ 228 w 233"/>
                  <a:gd name="T63" fmla="*/ 123 h 176"/>
                  <a:gd name="T64" fmla="*/ 232 w 233"/>
                  <a:gd name="T65" fmla="*/ 112 h 176"/>
                  <a:gd name="T66" fmla="*/ 233 w 233"/>
                  <a:gd name="T67" fmla="*/ 100 h 176"/>
                  <a:gd name="T68" fmla="*/ 232 w 233"/>
                  <a:gd name="T69" fmla="*/ 100 h 176"/>
                  <a:gd name="T70" fmla="*/ 230 w 233"/>
                  <a:gd name="T71" fmla="*/ 100 h 176"/>
                  <a:gd name="T72" fmla="*/ 228 w 233"/>
                  <a:gd name="T73" fmla="*/ 112 h 176"/>
                  <a:gd name="T74" fmla="*/ 224 w 233"/>
                  <a:gd name="T75" fmla="*/ 123 h 176"/>
                  <a:gd name="T76" fmla="*/ 220 w 233"/>
                  <a:gd name="T77" fmla="*/ 133 h 176"/>
                  <a:gd name="T78" fmla="*/ 215 w 233"/>
                  <a:gd name="T79" fmla="*/ 142 h 176"/>
                  <a:gd name="T80" fmla="*/ 209 w 233"/>
                  <a:gd name="T81" fmla="*/ 152 h 176"/>
                  <a:gd name="T82" fmla="*/ 201 w 233"/>
                  <a:gd name="T83" fmla="*/ 159 h 176"/>
                  <a:gd name="T84" fmla="*/ 194 w 233"/>
                  <a:gd name="T85" fmla="*/ 167 h 176"/>
                  <a:gd name="T86" fmla="*/ 184 w 233"/>
                  <a:gd name="T87" fmla="*/ 174 h 176"/>
                  <a:gd name="T88" fmla="*/ 186 w 233"/>
                  <a:gd name="T89" fmla="*/ 176 h 176"/>
                  <a:gd name="T90" fmla="*/ 188 w 233"/>
                  <a:gd name="T91" fmla="*/ 176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176"/>
                  <a:gd name="T140" fmla="*/ 233 w 233"/>
                  <a:gd name="T141" fmla="*/ 176 h 1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0" name="Freeform 478">
                <a:extLst>
                  <a:ext uri="{FF2B5EF4-FFF2-40B4-BE49-F238E27FC236}">
                    <a16:creationId xmlns:a16="http://schemas.microsoft.com/office/drawing/2014/main" xmlns="" id="{9DB0EE3C-A1DF-7471-AA76-621346ADEC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>
                  <a:gd name="T0" fmla="*/ 36 w 230"/>
                  <a:gd name="T1" fmla="*/ 0 h 174"/>
                  <a:gd name="T2" fmla="*/ 28 w 230"/>
                  <a:gd name="T3" fmla="*/ 7 h 174"/>
                  <a:gd name="T4" fmla="*/ 21 w 230"/>
                  <a:gd name="T5" fmla="*/ 17 h 174"/>
                  <a:gd name="T6" fmla="*/ 15 w 230"/>
                  <a:gd name="T7" fmla="*/ 26 h 174"/>
                  <a:gd name="T8" fmla="*/ 10 w 230"/>
                  <a:gd name="T9" fmla="*/ 36 h 174"/>
                  <a:gd name="T10" fmla="*/ 6 w 230"/>
                  <a:gd name="T11" fmla="*/ 47 h 174"/>
                  <a:gd name="T12" fmla="*/ 4 w 230"/>
                  <a:gd name="T13" fmla="*/ 59 h 174"/>
                  <a:gd name="T14" fmla="*/ 2 w 230"/>
                  <a:gd name="T15" fmla="*/ 70 h 174"/>
                  <a:gd name="T16" fmla="*/ 0 w 230"/>
                  <a:gd name="T17" fmla="*/ 81 h 174"/>
                  <a:gd name="T18" fmla="*/ 0 w 230"/>
                  <a:gd name="T19" fmla="*/ 87 h 174"/>
                  <a:gd name="T20" fmla="*/ 2 w 230"/>
                  <a:gd name="T21" fmla="*/ 93 h 174"/>
                  <a:gd name="T22" fmla="*/ 4 w 230"/>
                  <a:gd name="T23" fmla="*/ 93 h 174"/>
                  <a:gd name="T24" fmla="*/ 6 w 230"/>
                  <a:gd name="T25" fmla="*/ 95 h 174"/>
                  <a:gd name="T26" fmla="*/ 4 w 230"/>
                  <a:gd name="T27" fmla="*/ 87 h 174"/>
                  <a:gd name="T28" fmla="*/ 4 w 230"/>
                  <a:gd name="T29" fmla="*/ 81 h 174"/>
                  <a:gd name="T30" fmla="*/ 6 w 230"/>
                  <a:gd name="T31" fmla="*/ 70 h 174"/>
                  <a:gd name="T32" fmla="*/ 8 w 230"/>
                  <a:gd name="T33" fmla="*/ 59 h 174"/>
                  <a:gd name="T34" fmla="*/ 10 w 230"/>
                  <a:gd name="T35" fmla="*/ 49 h 174"/>
                  <a:gd name="T36" fmla="*/ 13 w 230"/>
                  <a:gd name="T37" fmla="*/ 38 h 174"/>
                  <a:gd name="T38" fmla="*/ 19 w 230"/>
                  <a:gd name="T39" fmla="*/ 28 h 174"/>
                  <a:gd name="T40" fmla="*/ 25 w 230"/>
                  <a:gd name="T41" fmla="*/ 19 h 174"/>
                  <a:gd name="T42" fmla="*/ 30 w 230"/>
                  <a:gd name="T43" fmla="*/ 11 h 174"/>
                  <a:gd name="T44" fmla="*/ 38 w 230"/>
                  <a:gd name="T45" fmla="*/ 4 h 174"/>
                  <a:gd name="T46" fmla="*/ 36 w 230"/>
                  <a:gd name="T47" fmla="*/ 2 h 174"/>
                  <a:gd name="T48" fmla="*/ 36 w 230"/>
                  <a:gd name="T49" fmla="*/ 0 h 174"/>
                  <a:gd name="T50" fmla="*/ 184 w 230"/>
                  <a:gd name="T51" fmla="*/ 174 h 174"/>
                  <a:gd name="T52" fmla="*/ 194 w 230"/>
                  <a:gd name="T53" fmla="*/ 167 h 174"/>
                  <a:gd name="T54" fmla="*/ 201 w 230"/>
                  <a:gd name="T55" fmla="*/ 159 h 174"/>
                  <a:gd name="T56" fmla="*/ 209 w 230"/>
                  <a:gd name="T57" fmla="*/ 150 h 174"/>
                  <a:gd name="T58" fmla="*/ 214 w 230"/>
                  <a:gd name="T59" fmla="*/ 140 h 174"/>
                  <a:gd name="T60" fmla="*/ 220 w 230"/>
                  <a:gd name="T61" fmla="*/ 131 h 174"/>
                  <a:gd name="T62" fmla="*/ 224 w 230"/>
                  <a:gd name="T63" fmla="*/ 121 h 174"/>
                  <a:gd name="T64" fmla="*/ 228 w 230"/>
                  <a:gd name="T65" fmla="*/ 110 h 174"/>
                  <a:gd name="T66" fmla="*/ 230 w 230"/>
                  <a:gd name="T67" fmla="*/ 98 h 174"/>
                  <a:gd name="T68" fmla="*/ 228 w 230"/>
                  <a:gd name="T69" fmla="*/ 98 h 174"/>
                  <a:gd name="T70" fmla="*/ 226 w 230"/>
                  <a:gd name="T71" fmla="*/ 98 h 174"/>
                  <a:gd name="T72" fmla="*/ 224 w 230"/>
                  <a:gd name="T73" fmla="*/ 110 h 174"/>
                  <a:gd name="T74" fmla="*/ 220 w 230"/>
                  <a:gd name="T75" fmla="*/ 121 h 174"/>
                  <a:gd name="T76" fmla="*/ 216 w 230"/>
                  <a:gd name="T77" fmla="*/ 131 h 174"/>
                  <a:gd name="T78" fmla="*/ 211 w 230"/>
                  <a:gd name="T79" fmla="*/ 140 h 174"/>
                  <a:gd name="T80" fmla="*/ 205 w 230"/>
                  <a:gd name="T81" fmla="*/ 150 h 174"/>
                  <a:gd name="T82" fmla="*/ 197 w 230"/>
                  <a:gd name="T83" fmla="*/ 157 h 174"/>
                  <a:gd name="T84" fmla="*/ 190 w 230"/>
                  <a:gd name="T85" fmla="*/ 165 h 174"/>
                  <a:gd name="T86" fmla="*/ 182 w 230"/>
                  <a:gd name="T87" fmla="*/ 172 h 174"/>
                  <a:gd name="T88" fmla="*/ 182 w 230"/>
                  <a:gd name="T89" fmla="*/ 172 h 174"/>
                  <a:gd name="T90" fmla="*/ 184 w 230"/>
                  <a:gd name="T91" fmla="*/ 174 h 1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74"/>
                  <a:gd name="T140" fmla="*/ 230 w 230"/>
                  <a:gd name="T141" fmla="*/ 174 h 1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1" name="Freeform 479">
                <a:extLst>
                  <a:ext uri="{FF2B5EF4-FFF2-40B4-BE49-F238E27FC236}">
                    <a16:creationId xmlns:a16="http://schemas.microsoft.com/office/drawing/2014/main" xmlns="" id="{257842A4-A81C-220C-48C4-29BD638F0F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>
                  <a:gd name="T0" fmla="*/ 34 w 226"/>
                  <a:gd name="T1" fmla="*/ 0 h 170"/>
                  <a:gd name="T2" fmla="*/ 26 w 226"/>
                  <a:gd name="T3" fmla="*/ 7 h 170"/>
                  <a:gd name="T4" fmla="*/ 21 w 226"/>
                  <a:gd name="T5" fmla="*/ 17 h 170"/>
                  <a:gd name="T6" fmla="*/ 15 w 226"/>
                  <a:gd name="T7" fmla="*/ 24 h 170"/>
                  <a:gd name="T8" fmla="*/ 9 w 226"/>
                  <a:gd name="T9" fmla="*/ 36 h 170"/>
                  <a:gd name="T10" fmla="*/ 6 w 226"/>
                  <a:gd name="T11" fmla="*/ 45 h 170"/>
                  <a:gd name="T12" fmla="*/ 4 w 226"/>
                  <a:gd name="T13" fmla="*/ 57 h 170"/>
                  <a:gd name="T14" fmla="*/ 2 w 226"/>
                  <a:gd name="T15" fmla="*/ 68 h 170"/>
                  <a:gd name="T16" fmla="*/ 0 w 226"/>
                  <a:gd name="T17" fmla="*/ 79 h 170"/>
                  <a:gd name="T18" fmla="*/ 0 w 226"/>
                  <a:gd name="T19" fmla="*/ 85 h 170"/>
                  <a:gd name="T20" fmla="*/ 2 w 226"/>
                  <a:gd name="T21" fmla="*/ 91 h 170"/>
                  <a:gd name="T22" fmla="*/ 4 w 226"/>
                  <a:gd name="T23" fmla="*/ 93 h 170"/>
                  <a:gd name="T24" fmla="*/ 6 w 226"/>
                  <a:gd name="T25" fmla="*/ 93 h 170"/>
                  <a:gd name="T26" fmla="*/ 4 w 226"/>
                  <a:gd name="T27" fmla="*/ 87 h 170"/>
                  <a:gd name="T28" fmla="*/ 4 w 226"/>
                  <a:gd name="T29" fmla="*/ 79 h 170"/>
                  <a:gd name="T30" fmla="*/ 6 w 226"/>
                  <a:gd name="T31" fmla="*/ 68 h 170"/>
                  <a:gd name="T32" fmla="*/ 6 w 226"/>
                  <a:gd name="T33" fmla="*/ 58 h 170"/>
                  <a:gd name="T34" fmla="*/ 9 w 226"/>
                  <a:gd name="T35" fmla="*/ 47 h 170"/>
                  <a:gd name="T36" fmla="*/ 13 w 226"/>
                  <a:gd name="T37" fmla="*/ 38 h 170"/>
                  <a:gd name="T38" fmla="*/ 17 w 226"/>
                  <a:gd name="T39" fmla="*/ 28 h 170"/>
                  <a:gd name="T40" fmla="*/ 23 w 226"/>
                  <a:gd name="T41" fmla="*/ 19 h 170"/>
                  <a:gd name="T42" fmla="*/ 30 w 226"/>
                  <a:gd name="T43" fmla="*/ 11 h 170"/>
                  <a:gd name="T44" fmla="*/ 36 w 226"/>
                  <a:gd name="T45" fmla="*/ 3 h 170"/>
                  <a:gd name="T46" fmla="*/ 36 w 226"/>
                  <a:gd name="T47" fmla="*/ 2 h 170"/>
                  <a:gd name="T48" fmla="*/ 34 w 226"/>
                  <a:gd name="T49" fmla="*/ 0 h 170"/>
                  <a:gd name="T50" fmla="*/ 180 w 226"/>
                  <a:gd name="T51" fmla="*/ 170 h 170"/>
                  <a:gd name="T52" fmla="*/ 190 w 226"/>
                  <a:gd name="T53" fmla="*/ 163 h 170"/>
                  <a:gd name="T54" fmla="*/ 197 w 226"/>
                  <a:gd name="T55" fmla="*/ 155 h 170"/>
                  <a:gd name="T56" fmla="*/ 205 w 226"/>
                  <a:gd name="T57" fmla="*/ 148 h 170"/>
                  <a:gd name="T58" fmla="*/ 211 w 226"/>
                  <a:gd name="T59" fmla="*/ 138 h 170"/>
                  <a:gd name="T60" fmla="*/ 216 w 226"/>
                  <a:gd name="T61" fmla="*/ 129 h 170"/>
                  <a:gd name="T62" fmla="*/ 220 w 226"/>
                  <a:gd name="T63" fmla="*/ 119 h 170"/>
                  <a:gd name="T64" fmla="*/ 224 w 226"/>
                  <a:gd name="T65" fmla="*/ 108 h 170"/>
                  <a:gd name="T66" fmla="*/ 226 w 226"/>
                  <a:gd name="T67" fmla="*/ 96 h 170"/>
                  <a:gd name="T68" fmla="*/ 224 w 226"/>
                  <a:gd name="T69" fmla="*/ 96 h 170"/>
                  <a:gd name="T70" fmla="*/ 222 w 226"/>
                  <a:gd name="T71" fmla="*/ 96 h 170"/>
                  <a:gd name="T72" fmla="*/ 220 w 226"/>
                  <a:gd name="T73" fmla="*/ 108 h 170"/>
                  <a:gd name="T74" fmla="*/ 216 w 226"/>
                  <a:gd name="T75" fmla="*/ 119 h 170"/>
                  <a:gd name="T76" fmla="*/ 212 w 226"/>
                  <a:gd name="T77" fmla="*/ 129 h 170"/>
                  <a:gd name="T78" fmla="*/ 207 w 226"/>
                  <a:gd name="T79" fmla="*/ 138 h 170"/>
                  <a:gd name="T80" fmla="*/ 201 w 226"/>
                  <a:gd name="T81" fmla="*/ 146 h 170"/>
                  <a:gd name="T82" fmla="*/ 193 w 226"/>
                  <a:gd name="T83" fmla="*/ 155 h 170"/>
                  <a:gd name="T84" fmla="*/ 186 w 226"/>
                  <a:gd name="T85" fmla="*/ 161 h 170"/>
                  <a:gd name="T86" fmla="*/ 178 w 226"/>
                  <a:gd name="T87" fmla="*/ 168 h 170"/>
                  <a:gd name="T88" fmla="*/ 180 w 226"/>
                  <a:gd name="T89" fmla="*/ 170 h 170"/>
                  <a:gd name="T90" fmla="*/ 180 w 226"/>
                  <a:gd name="T91" fmla="*/ 17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170"/>
                  <a:gd name="T140" fmla="*/ 226 w 226"/>
                  <a:gd name="T141" fmla="*/ 170 h 1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2" name="Freeform 480">
                <a:extLst>
                  <a:ext uri="{FF2B5EF4-FFF2-40B4-BE49-F238E27FC236}">
                    <a16:creationId xmlns:a16="http://schemas.microsoft.com/office/drawing/2014/main" xmlns="" id="{5F6DCBFD-0D45-27F6-9DBE-048E9461F0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>
                  <a:gd name="T0" fmla="*/ 34 w 222"/>
                  <a:gd name="T1" fmla="*/ 0 h 168"/>
                  <a:gd name="T2" fmla="*/ 26 w 222"/>
                  <a:gd name="T3" fmla="*/ 7 h 168"/>
                  <a:gd name="T4" fmla="*/ 21 w 222"/>
                  <a:gd name="T5" fmla="*/ 15 h 168"/>
                  <a:gd name="T6" fmla="*/ 15 w 222"/>
                  <a:gd name="T7" fmla="*/ 24 h 168"/>
                  <a:gd name="T8" fmla="*/ 9 w 222"/>
                  <a:gd name="T9" fmla="*/ 34 h 168"/>
                  <a:gd name="T10" fmla="*/ 6 w 222"/>
                  <a:gd name="T11" fmla="*/ 45 h 168"/>
                  <a:gd name="T12" fmla="*/ 4 w 222"/>
                  <a:gd name="T13" fmla="*/ 55 h 168"/>
                  <a:gd name="T14" fmla="*/ 2 w 222"/>
                  <a:gd name="T15" fmla="*/ 66 h 168"/>
                  <a:gd name="T16" fmla="*/ 0 w 222"/>
                  <a:gd name="T17" fmla="*/ 77 h 168"/>
                  <a:gd name="T18" fmla="*/ 0 w 222"/>
                  <a:gd name="T19" fmla="*/ 83 h 168"/>
                  <a:gd name="T20" fmla="*/ 2 w 222"/>
                  <a:gd name="T21" fmla="*/ 91 h 168"/>
                  <a:gd name="T22" fmla="*/ 4 w 222"/>
                  <a:gd name="T23" fmla="*/ 91 h 168"/>
                  <a:gd name="T24" fmla="*/ 6 w 222"/>
                  <a:gd name="T25" fmla="*/ 91 h 168"/>
                  <a:gd name="T26" fmla="*/ 4 w 222"/>
                  <a:gd name="T27" fmla="*/ 85 h 168"/>
                  <a:gd name="T28" fmla="*/ 4 w 222"/>
                  <a:gd name="T29" fmla="*/ 77 h 168"/>
                  <a:gd name="T30" fmla="*/ 6 w 222"/>
                  <a:gd name="T31" fmla="*/ 68 h 168"/>
                  <a:gd name="T32" fmla="*/ 6 w 222"/>
                  <a:gd name="T33" fmla="*/ 56 h 168"/>
                  <a:gd name="T34" fmla="*/ 9 w 222"/>
                  <a:gd name="T35" fmla="*/ 47 h 168"/>
                  <a:gd name="T36" fmla="*/ 13 w 222"/>
                  <a:gd name="T37" fmla="*/ 36 h 168"/>
                  <a:gd name="T38" fmla="*/ 17 w 222"/>
                  <a:gd name="T39" fmla="*/ 28 h 168"/>
                  <a:gd name="T40" fmla="*/ 23 w 222"/>
                  <a:gd name="T41" fmla="*/ 19 h 168"/>
                  <a:gd name="T42" fmla="*/ 28 w 222"/>
                  <a:gd name="T43" fmla="*/ 11 h 168"/>
                  <a:gd name="T44" fmla="*/ 36 w 222"/>
                  <a:gd name="T45" fmla="*/ 3 h 168"/>
                  <a:gd name="T46" fmla="*/ 34 w 222"/>
                  <a:gd name="T47" fmla="*/ 1 h 168"/>
                  <a:gd name="T48" fmla="*/ 34 w 222"/>
                  <a:gd name="T49" fmla="*/ 0 h 168"/>
                  <a:gd name="T50" fmla="*/ 178 w 222"/>
                  <a:gd name="T51" fmla="*/ 168 h 168"/>
                  <a:gd name="T52" fmla="*/ 186 w 222"/>
                  <a:gd name="T53" fmla="*/ 161 h 168"/>
                  <a:gd name="T54" fmla="*/ 193 w 222"/>
                  <a:gd name="T55" fmla="*/ 153 h 168"/>
                  <a:gd name="T56" fmla="*/ 201 w 222"/>
                  <a:gd name="T57" fmla="*/ 146 h 168"/>
                  <a:gd name="T58" fmla="*/ 207 w 222"/>
                  <a:gd name="T59" fmla="*/ 136 h 168"/>
                  <a:gd name="T60" fmla="*/ 212 w 222"/>
                  <a:gd name="T61" fmla="*/ 127 h 168"/>
                  <a:gd name="T62" fmla="*/ 216 w 222"/>
                  <a:gd name="T63" fmla="*/ 117 h 168"/>
                  <a:gd name="T64" fmla="*/ 220 w 222"/>
                  <a:gd name="T65" fmla="*/ 106 h 168"/>
                  <a:gd name="T66" fmla="*/ 222 w 222"/>
                  <a:gd name="T67" fmla="*/ 94 h 168"/>
                  <a:gd name="T68" fmla="*/ 220 w 222"/>
                  <a:gd name="T69" fmla="*/ 94 h 168"/>
                  <a:gd name="T70" fmla="*/ 218 w 222"/>
                  <a:gd name="T71" fmla="*/ 94 h 168"/>
                  <a:gd name="T72" fmla="*/ 214 w 222"/>
                  <a:gd name="T73" fmla="*/ 106 h 168"/>
                  <a:gd name="T74" fmla="*/ 212 w 222"/>
                  <a:gd name="T75" fmla="*/ 115 h 168"/>
                  <a:gd name="T76" fmla="*/ 209 w 222"/>
                  <a:gd name="T77" fmla="*/ 127 h 168"/>
                  <a:gd name="T78" fmla="*/ 203 w 222"/>
                  <a:gd name="T79" fmla="*/ 134 h 168"/>
                  <a:gd name="T80" fmla="*/ 197 w 222"/>
                  <a:gd name="T81" fmla="*/ 144 h 168"/>
                  <a:gd name="T82" fmla="*/ 190 w 222"/>
                  <a:gd name="T83" fmla="*/ 151 h 168"/>
                  <a:gd name="T84" fmla="*/ 182 w 222"/>
                  <a:gd name="T85" fmla="*/ 159 h 168"/>
                  <a:gd name="T86" fmla="*/ 174 w 222"/>
                  <a:gd name="T87" fmla="*/ 165 h 168"/>
                  <a:gd name="T88" fmla="*/ 176 w 222"/>
                  <a:gd name="T89" fmla="*/ 166 h 168"/>
                  <a:gd name="T90" fmla="*/ 178 w 222"/>
                  <a:gd name="T91" fmla="*/ 168 h 1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2"/>
                  <a:gd name="T139" fmla="*/ 0 h 168"/>
                  <a:gd name="T140" fmla="*/ 222 w 222"/>
                  <a:gd name="T141" fmla="*/ 168 h 1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3" name="Freeform 481">
                <a:extLst>
                  <a:ext uri="{FF2B5EF4-FFF2-40B4-BE49-F238E27FC236}">
                    <a16:creationId xmlns:a16="http://schemas.microsoft.com/office/drawing/2014/main" xmlns="" id="{19EF96B8-7410-85A1-A604-0329290EF0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>
                  <a:gd name="T0" fmla="*/ 32 w 218"/>
                  <a:gd name="T1" fmla="*/ 0 h 165"/>
                  <a:gd name="T2" fmla="*/ 26 w 218"/>
                  <a:gd name="T3" fmla="*/ 8 h 165"/>
                  <a:gd name="T4" fmla="*/ 19 w 218"/>
                  <a:gd name="T5" fmla="*/ 16 h 165"/>
                  <a:gd name="T6" fmla="*/ 13 w 218"/>
                  <a:gd name="T7" fmla="*/ 25 h 165"/>
                  <a:gd name="T8" fmla="*/ 9 w 218"/>
                  <a:gd name="T9" fmla="*/ 35 h 165"/>
                  <a:gd name="T10" fmla="*/ 5 w 218"/>
                  <a:gd name="T11" fmla="*/ 44 h 165"/>
                  <a:gd name="T12" fmla="*/ 2 w 218"/>
                  <a:gd name="T13" fmla="*/ 55 h 165"/>
                  <a:gd name="T14" fmla="*/ 2 w 218"/>
                  <a:gd name="T15" fmla="*/ 65 h 165"/>
                  <a:gd name="T16" fmla="*/ 0 w 218"/>
                  <a:gd name="T17" fmla="*/ 76 h 165"/>
                  <a:gd name="T18" fmla="*/ 0 w 218"/>
                  <a:gd name="T19" fmla="*/ 84 h 165"/>
                  <a:gd name="T20" fmla="*/ 2 w 218"/>
                  <a:gd name="T21" fmla="*/ 90 h 165"/>
                  <a:gd name="T22" fmla="*/ 4 w 218"/>
                  <a:gd name="T23" fmla="*/ 90 h 165"/>
                  <a:gd name="T24" fmla="*/ 5 w 218"/>
                  <a:gd name="T25" fmla="*/ 91 h 165"/>
                  <a:gd name="T26" fmla="*/ 4 w 218"/>
                  <a:gd name="T27" fmla="*/ 84 h 165"/>
                  <a:gd name="T28" fmla="*/ 4 w 218"/>
                  <a:gd name="T29" fmla="*/ 76 h 165"/>
                  <a:gd name="T30" fmla="*/ 5 w 218"/>
                  <a:gd name="T31" fmla="*/ 67 h 165"/>
                  <a:gd name="T32" fmla="*/ 5 w 218"/>
                  <a:gd name="T33" fmla="*/ 55 h 165"/>
                  <a:gd name="T34" fmla="*/ 9 w 218"/>
                  <a:gd name="T35" fmla="*/ 46 h 165"/>
                  <a:gd name="T36" fmla="*/ 13 w 218"/>
                  <a:gd name="T37" fmla="*/ 36 h 165"/>
                  <a:gd name="T38" fmla="*/ 22 w 218"/>
                  <a:gd name="T39" fmla="*/ 19 h 165"/>
                  <a:gd name="T40" fmla="*/ 34 w 218"/>
                  <a:gd name="T41" fmla="*/ 4 h 165"/>
                  <a:gd name="T42" fmla="*/ 34 w 218"/>
                  <a:gd name="T43" fmla="*/ 2 h 165"/>
                  <a:gd name="T44" fmla="*/ 32 w 218"/>
                  <a:gd name="T45" fmla="*/ 0 h 165"/>
                  <a:gd name="T46" fmla="*/ 174 w 218"/>
                  <a:gd name="T47" fmla="*/ 165 h 165"/>
                  <a:gd name="T48" fmla="*/ 182 w 218"/>
                  <a:gd name="T49" fmla="*/ 158 h 165"/>
                  <a:gd name="T50" fmla="*/ 189 w 218"/>
                  <a:gd name="T51" fmla="*/ 152 h 165"/>
                  <a:gd name="T52" fmla="*/ 197 w 218"/>
                  <a:gd name="T53" fmla="*/ 143 h 165"/>
                  <a:gd name="T54" fmla="*/ 203 w 218"/>
                  <a:gd name="T55" fmla="*/ 135 h 165"/>
                  <a:gd name="T56" fmla="*/ 208 w 218"/>
                  <a:gd name="T57" fmla="*/ 126 h 165"/>
                  <a:gd name="T58" fmla="*/ 212 w 218"/>
                  <a:gd name="T59" fmla="*/ 116 h 165"/>
                  <a:gd name="T60" fmla="*/ 216 w 218"/>
                  <a:gd name="T61" fmla="*/ 105 h 165"/>
                  <a:gd name="T62" fmla="*/ 218 w 218"/>
                  <a:gd name="T63" fmla="*/ 93 h 165"/>
                  <a:gd name="T64" fmla="*/ 216 w 218"/>
                  <a:gd name="T65" fmla="*/ 93 h 165"/>
                  <a:gd name="T66" fmla="*/ 214 w 218"/>
                  <a:gd name="T67" fmla="*/ 95 h 165"/>
                  <a:gd name="T68" fmla="*/ 210 w 218"/>
                  <a:gd name="T69" fmla="*/ 105 h 165"/>
                  <a:gd name="T70" fmla="*/ 208 w 218"/>
                  <a:gd name="T71" fmla="*/ 114 h 165"/>
                  <a:gd name="T72" fmla="*/ 203 w 218"/>
                  <a:gd name="T73" fmla="*/ 124 h 165"/>
                  <a:gd name="T74" fmla="*/ 199 w 218"/>
                  <a:gd name="T75" fmla="*/ 133 h 165"/>
                  <a:gd name="T76" fmla="*/ 193 w 218"/>
                  <a:gd name="T77" fmla="*/ 143 h 165"/>
                  <a:gd name="T78" fmla="*/ 186 w 218"/>
                  <a:gd name="T79" fmla="*/ 150 h 165"/>
                  <a:gd name="T80" fmla="*/ 178 w 218"/>
                  <a:gd name="T81" fmla="*/ 156 h 165"/>
                  <a:gd name="T82" fmla="*/ 170 w 218"/>
                  <a:gd name="T83" fmla="*/ 164 h 165"/>
                  <a:gd name="T84" fmla="*/ 172 w 218"/>
                  <a:gd name="T85" fmla="*/ 164 h 165"/>
                  <a:gd name="T86" fmla="*/ 174 w 218"/>
                  <a:gd name="T87" fmla="*/ 165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165"/>
                  <a:gd name="T134" fmla="*/ 218 w 218"/>
                  <a:gd name="T135" fmla="*/ 165 h 1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4" name="Freeform 482">
                <a:extLst>
                  <a:ext uri="{FF2B5EF4-FFF2-40B4-BE49-F238E27FC236}">
                    <a16:creationId xmlns:a16="http://schemas.microsoft.com/office/drawing/2014/main" xmlns="" id="{DAD15D43-7857-67DD-004D-75685BBFE1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>
                  <a:gd name="T0" fmla="*/ 32 w 214"/>
                  <a:gd name="T1" fmla="*/ 0 h 162"/>
                  <a:gd name="T2" fmla="*/ 24 w 214"/>
                  <a:gd name="T3" fmla="*/ 8 h 162"/>
                  <a:gd name="T4" fmla="*/ 19 w 214"/>
                  <a:gd name="T5" fmla="*/ 16 h 162"/>
                  <a:gd name="T6" fmla="*/ 13 w 214"/>
                  <a:gd name="T7" fmla="*/ 25 h 162"/>
                  <a:gd name="T8" fmla="*/ 9 w 214"/>
                  <a:gd name="T9" fmla="*/ 33 h 162"/>
                  <a:gd name="T10" fmla="*/ 5 w 214"/>
                  <a:gd name="T11" fmla="*/ 44 h 162"/>
                  <a:gd name="T12" fmla="*/ 2 w 214"/>
                  <a:gd name="T13" fmla="*/ 53 h 162"/>
                  <a:gd name="T14" fmla="*/ 2 w 214"/>
                  <a:gd name="T15" fmla="*/ 65 h 162"/>
                  <a:gd name="T16" fmla="*/ 0 w 214"/>
                  <a:gd name="T17" fmla="*/ 74 h 162"/>
                  <a:gd name="T18" fmla="*/ 0 w 214"/>
                  <a:gd name="T19" fmla="*/ 82 h 162"/>
                  <a:gd name="T20" fmla="*/ 2 w 214"/>
                  <a:gd name="T21" fmla="*/ 88 h 162"/>
                  <a:gd name="T22" fmla="*/ 3 w 214"/>
                  <a:gd name="T23" fmla="*/ 89 h 162"/>
                  <a:gd name="T24" fmla="*/ 5 w 214"/>
                  <a:gd name="T25" fmla="*/ 89 h 162"/>
                  <a:gd name="T26" fmla="*/ 3 w 214"/>
                  <a:gd name="T27" fmla="*/ 82 h 162"/>
                  <a:gd name="T28" fmla="*/ 3 w 214"/>
                  <a:gd name="T29" fmla="*/ 74 h 162"/>
                  <a:gd name="T30" fmla="*/ 5 w 214"/>
                  <a:gd name="T31" fmla="*/ 65 h 162"/>
                  <a:gd name="T32" fmla="*/ 5 w 214"/>
                  <a:gd name="T33" fmla="*/ 55 h 162"/>
                  <a:gd name="T34" fmla="*/ 9 w 214"/>
                  <a:gd name="T35" fmla="*/ 46 h 162"/>
                  <a:gd name="T36" fmla="*/ 11 w 214"/>
                  <a:gd name="T37" fmla="*/ 36 h 162"/>
                  <a:gd name="T38" fmla="*/ 20 w 214"/>
                  <a:gd name="T39" fmla="*/ 19 h 162"/>
                  <a:gd name="T40" fmla="*/ 32 w 214"/>
                  <a:gd name="T41" fmla="*/ 4 h 162"/>
                  <a:gd name="T42" fmla="*/ 32 w 214"/>
                  <a:gd name="T43" fmla="*/ 2 h 162"/>
                  <a:gd name="T44" fmla="*/ 32 w 214"/>
                  <a:gd name="T45" fmla="*/ 0 h 162"/>
                  <a:gd name="T46" fmla="*/ 170 w 214"/>
                  <a:gd name="T47" fmla="*/ 162 h 162"/>
                  <a:gd name="T48" fmla="*/ 178 w 214"/>
                  <a:gd name="T49" fmla="*/ 156 h 162"/>
                  <a:gd name="T50" fmla="*/ 186 w 214"/>
                  <a:gd name="T51" fmla="*/ 148 h 162"/>
                  <a:gd name="T52" fmla="*/ 193 w 214"/>
                  <a:gd name="T53" fmla="*/ 141 h 162"/>
                  <a:gd name="T54" fmla="*/ 199 w 214"/>
                  <a:gd name="T55" fmla="*/ 131 h 162"/>
                  <a:gd name="T56" fmla="*/ 205 w 214"/>
                  <a:gd name="T57" fmla="*/ 124 h 162"/>
                  <a:gd name="T58" fmla="*/ 208 w 214"/>
                  <a:gd name="T59" fmla="*/ 112 h 162"/>
                  <a:gd name="T60" fmla="*/ 210 w 214"/>
                  <a:gd name="T61" fmla="*/ 103 h 162"/>
                  <a:gd name="T62" fmla="*/ 214 w 214"/>
                  <a:gd name="T63" fmla="*/ 91 h 162"/>
                  <a:gd name="T64" fmla="*/ 212 w 214"/>
                  <a:gd name="T65" fmla="*/ 93 h 162"/>
                  <a:gd name="T66" fmla="*/ 210 w 214"/>
                  <a:gd name="T67" fmla="*/ 93 h 162"/>
                  <a:gd name="T68" fmla="*/ 206 w 214"/>
                  <a:gd name="T69" fmla="*/ 103 h 162"/>
                  <a:gd name="T70" fmla="*/ 205 w 214"/>
                  <a:gd name="T71" fmla="*/ 112 h 162"/>
                  <a:gd name="T72" fmla="*/ 199 w 214"/>
                  <a:gd name="T73" fmla="*/ 122 h 162"/>
                  <a:gd name="T74" fmla="*/ 195 w 214"/>
                  <a:gd name="T75" fmla="*/ 131 h 162"/>
                  <a:gd name="T76" fmla="*/ 189 w 214"/>
                  <a:gd name="T77" fmla="*/ 139 h 162"/>
                  <a:gd name="T78" fmla="*/ 182 w 214"/>
                  <a:gd name="T79" fmla="*/ 146 h 162"/>
                  <a:gd name="T80" fmla="*/ 174 w 214"/>
                  <a:gd name="T81" fmla="*/ 154 h 162"/>
                  <a:gd name="T82" fmla="*/ 167 w 214"/>
                  <a:gd name="T83" fmla="*/ 160 h 162"/>
                  <a:gd name="T84" fmla="*/ 168 w 214"/>
                  <a:gd name="T85" fmla="*/ 162 h 162"/>
                  <a:gd name="T86" fmla="*/ 170 w 214"/>
                  <a:gd name="T87" fmla="*/ 16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4"/>
                  <a:gd name="T133" fmla="*/ 0 h 162"/>
                  <a:gd name="T134" fmla="*/ 214 w 214"/>
                  <a:gd name="T135" fmla="*/ 162 h 1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5" name="Freeform 483">
                <a:extLst>
                  <a:ext uri="{FF2B5EF4-FFF2-40B4-BE49-F238E27FC236}">
                    <a16:creationId xmlns:a16="http://schemas.microsoft.com/office/drawing/2014/main" xmlns="" id="{B5C104E1-65CA-F9A2-20FB-8B2843F836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>
                  <a:gd name="T0" fmla="*/ 30 w 210"/>
                  <a:gd name="T1" fmla="*/ 0 h 160"/>
                  <a:gd name="T2" fmla="*/ 18 w 210"/>
                  <a:gd name="T3" fmla="*/ 15 h 160"/>
                  <a:gd name="T4" fmla="*/ 9 w 210"/>
                  <a:gd name="T5" fmla="*/ 32 h 160"/>
                  <a:gd name="T6" fmla="*/ 5 w 210"/>
                  <a:gd name="T7" fmla="*/ 42 h 160"/>
                  <a:gd name="T8" fmla="*/ 1 w 210"/>
                  <a:gd name="T9" fmla="*/ 51 h 160"/>
                  <a:gd name="T10" fmla="*/ 1 w 210"/>
                  <a:gd name="T11" fmla="*/ 63 h 160"/>
                  <a:gd name="T12" fmla="*/ 0 w 210"/>
                  <a:gd name="T13" fmla="*/ 72 h 160"/>
                  <a:gd name="T14" fmla="*/ 0 w 210"/>
                  <a:gd name="T15" fmla="*/ 80 h 160"/>
                  <a:gd name="T16" fmla="*/ 1 w 210"/>
                  <a:gd name="T17" fmla="*/ 87 h 160"/>
                  <a:gd name="T18" fmla="*/ 3 w 210"/>
                  <a:gd name="T19" fmla="*/ 87 h 160"/>
                  <a:gd name="T20" fmla="*/ 5 w 210"/>
                  <a:gd name="T21" fmla="*/ 87 h 160"/>
                  <a:gd name="T22" fmla="*/ 3 w 210"/>
                  <a:gd name="T23" fmla="*/ 80 h 160"/>
                  <a:gd name="T24" fmla="*/ 3 w 210"/>
                  <a:gd name="T25" fmla="*/ 72 h 160"/>
                  <a:gd name="T26" fmla="*/ 5 w 210"/>
                  <a:gd name="T27" fmla="*/ 53 h 160"/>
                  <a:gd name="T28" fmla="*/ 11 w 210"/>
                  <a:gd name="T29" fmla="*/ 34 h 160"/>
                  <a:gd name="T30" fmla="*/ 20 w 210"/>
                  <a:gd name="T31" fmla="*/ 17 h 160"/>
                  <a:gd name="T32" fmla="*/ 32 w 210"/>
                  <a:gd name="T33" fmla="*/ 4 h 160"/>
                  <a:gd name="T34" fmla="*/ 30 w 210"/>
                  <a:gd name="T35" fmla="*/ 2 h 160"/>
                  <a:gd name="T36" fmla="*/ 30 w 210"/>
                  <a:gd name="T37" fmla="*/ 0 h 160"/>
                  <a:gd name="T38" fmla="*/ 166 w 210"/>
                  <a:gd name="T39" fmla="*/ 160 h 160"/>
                  <a:gd name="T40" fmla="*/ 174 w 210"/>
                  <a:gd name="T41" fmla="*/ 152 h 160"/>
                  <a:gd name="T42" fmla="*/ 182 w 210"/>
                  <a:gd name="T43" fmla="*/ 146 h 160"/>
                  <a:gd name="T44" fmla="*/ 189 w 210"/>
                  <a:gd name="T45" fmla="*/ 139 h 160"/>
                  <a:gd name="T46" fmla="*/ 195 w 210"/>
                  <a:gd name="T47" fmla="*/ 129 h 160"/>
                  <a:gd name="T48" fmla="*/ 199 w 210"/>
                  <a:gd name="T49" fmla="*/ 120 h 160"/>
                  <a:gd name="T50" fmla="*/ 204 w 210"/>
                  <a:gd name="T51" fmla="*/ 110 h 160"/>
                  <a:gd name="T52" fmla="*/ 206 w 210"/>
                  <a:gd name="T53" fmla="*/ 101 h 160"/>
                  <a:gd name="T54" fmla="*/ 210 w 210"/>
                  <a:gd name="T55" fmla="*/ 91 h 160"/>
                  <a:gd name="T56" fmla="*/ 208 w 210"/>
                  <a:gd name="T57" fmla="*/ 91 h 160"/>
                  <a:gd name="T58" fmla="*/ 206 w 210"/>
                  <a:gd name="T59" fmla="*/ 91 h 160"/>
                  <a:gd name="T60" fmla="*/ 203 w 210"/>
                  <a:gd name="T61" fmla="*/ 101 h 160"/>
                  <a:gd name="T62" fmla="*/ 201 w 210"/>
                  <a:gd name="T63" fmla="*/ 110 h 160"/>
                  <a:gd name="T64" fmla="*/ 195 w 210"/>
                  <a:gd name="T65" fmla="*/ 120 h 160"/>
                  <a:gd name="T66" fmla="*/ 191 w 210"/>
                  <a:gd name="T67" fmla="*/ 129 h 160"/>
                  <a:gd name="T68" fmla="*/ 185 w 210"/>
                  <a:gd name="T69" fmla="*/ 137 h 160"/>
                  <a:gd name="T70" fmla="*/ 178 w 210"/>
                  <a:gd name="T71" fmla="*/ 144 h 160"/>
                  <a:gd name="T72" fmla="*/ 170 w 210"/>
                  <a:gd name="T73" fmla="*/ 150 h 160"/>
                  <a:gd name="T74" fmla="*/ 163 w 210"/>
                  <a:gd name="T75" fmla="*/ 158 h 160"/>
                  <a:gd name="T76" fmla="*/ 163 w 210"/>
                  <a:gd name="T77" fmla="*/ 158 h 160"/>
                  <a:gd name="T78" fmla="*/ 163 w 210"/>
                  <a:gd name="T79" fmla="*/ 158 h 160"/>
                  <a:gd name="T80" fmla="*/ 165 w 210"/>
                  <a:gd name="T81" fmla="*/ 158 h 160"/>
                  <a:gd name="T82" fmla="*/ 166 w 210"/>
                  <a:gd name="T83" fmla="*/ 160 h 1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160"/>
                  <a:gd name="T128" fmla="*/ 210 w 210"/>
                  <a:gd name="T129" fmla="*/ 160 h 1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6" name="Freeform 484">
                <a:extLst>
                  <a:ext uri="{FF2B5EF4-FFF2-40B4-BE49-F238E27FC236}">
                    <a16:creationId xmlns:a16="http://schemas.microsoft.com/office/drawing/2014/main" xmlns="" id="{EAD7004C-F128-1D23-9D3F-AABC62AF2C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>
                  <a:gd name="T0" fmla="*/ 29 w 207"/>
                  <a:gd name="T1" fmla="*/ 0 h 156"/>
                  <a:gd name="T2" fmla="*/ 17 w 207"/>
                  <a:gd name="T3" fmla="*/ 15 h 156"/>
                  <a:gd name="T4" fmla="*/ 8 w 207"/>
                  <a:gd name="T5" fmla="*/ 32 h 156"/>
                  <a:gd name="T6" fmla="*/ 6 w 207"/>
                  <a:gd name="T7" fmla="*/ 42 h 156"/>
                  <a:gd name="T8" fmla="*/ 2 w 207"/>
                  <a:gd name="T9" fmla="*/ 51 h 156"/>
                  <a:gd name="T10" fmla="*/ 2 w 207"/>
                  <a:gd name="T11" fmla="*/ 61 h 156"/>
                  <a:gd name="T12" fmla="*/ 0 w 207"/>
                  <a:gd name="T13" fmla="*/ 70 h 156"/>
                  <a:gd name="T14" fmla="*/ 0 w 207"/>
                  <a:gd name="T15" fmla="*/ 78 h 156"/>
                  <a:gd name="T16" fmla="*/ 2 w 207"/>
                  <a:gd name="T17" fmla="*/ 85 h 156"/>
                  <a:gd name="T18" fmla="*/ 4 w 207"/>
                  <a:gd name="T19" fmla="*/ 85 h 156"/>
                  <a:gd name="T20" fmla="*/ 6 w 207"/>
                  <a:gd name="T21" fmla="*/ 87 h 156"/>
                  <a:gd name="T22" fmla="*/ 4 w 207"/>
                  <a:gd name="T23" fmla="*/ 80 h 156"/>
                  <a:gd name="T24" fmla="*/ 4 w 207"/>
                  <a:gd name="T25" fmla="*/ 70 h 156"/>
                  <a:gd name="T26" fmla="*/ 6 w 207"/>
                  <a:gd name="T27" fmla="*/ 51 h 156"/>
                  <a:gd name="T28" fmla="*/ 12 w 207"/>
                  <a:gd name="T29" fmla="*/ 34 h 156"/>
                  <a:gd name="T30" fmla="*/ 19 w 207"/>
                  <a:gd name="T31" fmla="*/ 17 h 156"/>
                  <a:gd name="T32" fmla="*/ 31 w 207"/>
                  <a:gd name="T33" fmla="*/ 4 h 156"/>
                  <a:gd name="T34" fmla="*/ 31 w 207"/>
                  <a:gd name="T35" fmla="*/ 2 h 156"/>
                  <a:gd name="T36" fmla="*/ 29 w 207"/>
                  <a:gd name="T37" fmla="*/ 0 h 156"/>
                  <a:gd name="T38" fmla="*/ 164 w 207"/>
                  <a:gd name="T39" fmla="*/ 156 h 156"/>
                  <a:gd name="T40" fmla="*/ 171 w 207"/>
                  <a:gd name="T41" fmla="*/ 150 h 156"/>
                  <a:gd name="T42" fmla="*/ 179 w 207"/>
                  <a:gd name="T43" fmla="*/ 142 h 156"/>
                  <a:gd name="T44" fmla="*/ 186 w 207"/>
                  <a:gd name="T45" fmla="*/ 135 h 156"/>
                  <a:gd name="T46" fmla="*/ 192 w 207"/>
                  <a:gd name="T47" fmla="*/ 127 h 156"/>
                  <a:gd name="T48" fmla="*/ 196 w 207"/>
                  <a:gd name="T49" fmla="*/ 118 h 156"/>
                  <a:gd name="T50" fmla="*/ 202 w 207"/>
                  <a:gd name="T51" fmla="*/ 108 h 156"/>
                  <a:gd name="T52" fmla="*/ 203 w 207"/>
                  <a:gd name="T53" fmla="*/ 99 h 156"/>
                  <a:gd name="T54" fmla="*/ 207 w 207"/>
                  <a:gd name="T55" fmla="*/ 89 h 156"/>
                  <a:gd name="T56" fmla="*/ 205 w 207"/>
                  <a:gd name="T57" fmla="*/ 89 h 156"/>
                  <a:gd name="T58" fmla="*/ 203 w 207"/>
                  <a:gd name="T59" fmla="*/ 89 h 156"/>
                  <a:gd name="T60" fmla="*/ 200 w 207"/>
                  <a:gd name="T61" fmla="*/ 99 h 156"/>
                  <a:gd name="T62" fmla="*/ 198 w 207"/>
                  <a:gd name="T63" fmla="*/ 108 h 156"/>
                  <a:gd name="T64" fmla="*/ 192 w 207"/>
                  <a:gd name="T65" fmla="*/ 118 h 156"/>
                  <a:gd name="T66" fmla="*/ 188 w 207"/>
                  <a:gd name="T67" fmla="*/ 125 h 156"/>
                  <a:gd name="T68" fmla="*/ 183 w 207"/>
                  <a:gd name="T69" fmla="*/ 133 h 156"/>
                  <a:gd name="T70" fmla="*/ 175 w 207"/>
                  <a:gd name="T71" fmla="*/ 140 h 156"/>
                  <a:gd name="T72" fmla="*/ 167 w 207"/>
                  <a:gd name="T73" fmla="*/ 148 h 156"/>
                  <a:gd name="T74" fmla="*/ 160 w 207"/>
                  <a:gd name="T75" fmla="*/ 154 h 156"/>
                  <a:gd name="T76" fmla="*/ 162 w 207"/>
                  <a:gd name="T77" fmla="*/ 154 h 156"/>
                  <a:gd name="T78" fmla="*/ 162 w 207"/>
                  <a:gd name="T79" fmla="*/ 156 h 156"/>
                  <a:gd name="T80" fmla="*/ 164 w 207"/>
                  <a:gd name="T81" fmla="*/ 156 h 156"/>
                  <a:gd name="T82" fmla="*/ 164 w 207"/>
                  <a:gd name="T83" fmla="*/ 156 h 1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56"/>
                  <a:gd name="T128" fmla="*/ 207 w 207"/>
                  <a:gd name="T129" fmla="*/ 156 h 1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7" name="Freeform 485">
                <a:extLst>
                  <a:ext uri="{FF2B5EF4-FFF2-40B4-BE49-F238E27FC236}">
                    <a16:creationId xmlns:a16="http://schemas.microsoft.com/office/drawing/2014/main" xmlns="" id="{DE8EA628-7A0E-16E3-2EF8-84AA246294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>
                  <a:gd name="T0" fmla="*/ 29 w 203"/>
                  <a:gd name="T1" fmla="*/ 0 h 154"/>
                  <a:gd name="T2" fmla="*/ 17 w 203"/>
                  <a:gd name="T3" fmla="*/ 13 h 154"/>
                  <a:gd name="T4" fmla="*/ 8 w 203"/>
                  <a:gd name="T5" fmla="*/ 30 h 154"/>
                  <a:gd name="T6" fmla="*/ 2 w 203"/>
                  <a:gd name="T7" fmla="*/ 49 h 154"/>
                  <a:gd name="T8" fmla="*/ 0 w 203"/>
                  <a:gd name="T9" fmla="*/ 68 h 154"/>
                  <a:gd name="T10" fmla="*/ 0 w 203"/>
                  <a:gd name="T11" fmla="*/ 76 h 154"/>
                  <a:gd name="T12" fmla="*/ 2 w 203"/>
                  <a:gd name="T13" fmla="*/ 83 h 154"/>
                  <a:gd name="T14" fmla="*/ 4 w 203"/>
                  <a:gd name="T15" fmla="*/ 85 h 154"/>
                  <a:gd name="T16" fmla="*/ 6 w 203"/>
                  <a:gd name="T17" fmla="*/ 85 h 154"/>
                  <a:gd name="T18" fmla="*/ 4 w 203"/>
                  <a:gd name="T19" fmla="*/ 78 h 154"/>
                  <a:gd name="T20" fmla="*/ 4 w 203"/>
                  <a:gd name="T21" fmla="*/ 68 h 154"/>
                  <a:gd name="T22" fmla="*/ 6 w 203"/>
                  <a:gd name="T23" fmla="*/ 51 h 154"/>
                  <a:gd name="T24" fmla="*/ 12 w 203"/>
                  <a:gd name="T25" fmla="*/ 34 h 154"/>
                  <a:gd name="T26" fmla="*/ 19 w 203"/>
                  <a:gd name="T27" fmla="*/ 17 h 154"/>
                  <a:gd name="T28" fmla="*/ 29 w 203"/>
                  <a:gd name="T29" fmla="*/ 4 h 154"/>
                  <a:gd name="T30" fmla="*/ 29 w 203"/>
                  <a:gd name="T31" fmla="*/ 2 h 154"/>
                  <a:gd name="T32" fmla="*/ 29 w 203"/>
                  <a:gd name="T33" fmla="*/ 0 h 154"/>
                  <a:gd name="T34" fmla="*/ 160 w 203"/>
                  <a:gd name="T35" fmla="*/ 154 h 154"/>
                  <a:gd name="T36" fmla="*/ 167 w 203"/>
                  <a:gd name="T37" fmla="*/ 146 h 154"/>
                  <a:gd name="T38" fmla="*/ 175 w 203"/>
                  <a:gd name="T39" fmla="*/ 140 h 154"/>
                  <a:gd name="T40" fmla="*/ 182 w 203"/>
                  <a:gd name="T41" fmla="*/ 133 h 154"/>
                  <a:gd name="T42" fmla="*/ 188 w 203"/>
                  <a:gd name="T43" fmla="*/ 125 h 154"/>
                  <a:gd name="T44" fmla="*/ 192 w 203"/>
                  <a:gd name="T45" fmla="*/ 116 h 154"/>
                  <a:gd name="T46" fmla="*/ 198 w 203"/>
                  <a:gd name="T47" fmla="*/ 106 h 154"/>
                  <a:gd name="T48" fmla="*/ 200 w 203"/>
                  <a:gd name="T49" fmla="*/ 97 h 154"/>
                  <a:gd name="T50" fmla="*/ 203 w 203"/>
                  <a:gd name="T51" fmla="*/ 87 h 154"/>
                  <a:gd name="T52" fmla="*/ 201 w 203"/>
                  <a:gd name="T53" fmla="*/ 87 h 154"/>
                  <a:gd name="T54" fmla="*/ 200 w 203"/>
                  <a:gd name="T55" fmla="*/ 87 h 154"/>
                  <a:gd name="T56" fmla="*/ 196 w 203"/>
                  <a:gd name="T57" fmla="*/ 97 h 154"/>
                  <a:gd name="T58" fmla="*/ 194 w 203"/>
                  <a:gd name="T59" fmla="*/ 106 h 154"/>
                  <a:gd name="T60" fmla="*/ 188 w 203"/>
                  <a:gd name="T61" fmla="*/ 116 h 154"/>
                  <a:gd name="T62" fmla="*/ 184 w 203"/>
                  <a:gd name="T63" fmla="*/ 123 h 154"/>
                  <a:gd name="T64" fmla="*/ 179 w 203"/>
                  <a:gd name="T65" fmla="*/ 131 h 154"/>
                  <a:gd name="T66" fmla="*/ 171 w 203"/>
                  <a:gd name="T67" fmla="*/ 138 h 154"/>
                  <a:gd name="T68" fmla="*/ 165 w 203"/>
                  <a:gd name="T69" fmla="*/ 144 h 154"/>
                  <a:gd name="T70" fmla="*/ 156 w 203"/>
                  <a:gd name="T71" fmla="*/ 150 h 154"/>
                  <a:gd name="T72" fmla="*/ 158 w 203"/>
                  <a:gd name="T73" fmla="*/ 152 h 154"/>
                  <a:gd name="T74" fmla="*/ 160 w 203"/>
                  <a:gd name="T75" fmla="*/ 154 h 1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54"/>
                  <a:gd name="T116" fmla="*/ 203 w 203"/>
                  <a:gd name="T117" fmla="*/ 154 h 1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8" name="Freeform 486">
                <a:extLst>
                  <a:ext uri="{FF2B5EF4-FFF2-40B4-BE49-F238E27FC236}">
                    <a16:creationId xmlns:a16="http://schemas.microsoft.com/office/drawing/2014/main" xmlns="" id="{45D74430-A923-0C6D-C4B3-91CE3A4084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>
                  <a:gd name="T0" fmla="*/ 27 w 199"/>
                  <a:gd name="T1" fmla="*/ 0 h 150"/>
                  <a:gd name="T2" fmla="*/ 15 w 199"/>
                  <a:gd name="T3" fmla="*/ 13 h 150"/>
                  <a:gd name="T4" fmla="*/ 8 w 199"/>
                  <a:gd name="T5" fmla="*/ 30 h 150"/>
                  <a:gd name="T6" fmla="*/ 2 w 199"/>
                  <a:gd name="T7" fmla="*/ 47 h 150"/>
                  <a:gd name="T8" fmla="*/ 0 w 199"/>
                  <a:gd name="T9" fmla="*/ 66 h 150"/>
                  <a:gd name="T10" fmla="*/ 0 w 199"/>
                  <a:gd name="T11" fmla="*/ 76 h 150"/>
                  <a:gd name="T12" fmla="*/ 2 w 199"/>
                  <a:gd name="T13" fmla="*/ 83 h 150"/>
                  <a:gd name="T14" fmla="*/ 4 w 199"/>
                  <a:gd name="T15" fmla="*/ 83 h 150"/>
                  <a:gd name="T16" fmla="*/ 6 w 199"/>
                  <a:gd name="T17" fmla="*/ 83 h 150"/>
                  <a:gd name="T18" fmla="*/ 4 w 199"/>
                  <a:gd name="T19" fmla="*/ 76 h 150"/>
                  <a:gd name="T20" fmla="*/ 4 w 199"/>
                  <a:gd name="T21" fmla="*/ 66 h 150"/>
                  <a:gd name="T22" fmla="*/ 6 w 199"/>
                  <a:gd name="T23" fmla="*/ 49 h 150"/>
                  <a:gd name="T24" fmla="*/ 12 w 199"/>
                  <a:gd name="T25" fmla="*/ 32 h 150"/>
                  <a:gd name="T26" fmla="*/ 17 w 199"/>
                  <a:gd name="T27" fmla="*/ 17 h 150"/>
                  <a:gd name="T28" fmla="*/ 29 w 199"/>
                  <a:gd name="T29" fmla="*/ 4 h 150"/>
                  <a:gd name="T30" fmla="*/ 27 w 199"/>
                  <a:gd name="T31" fmla="*/ 2 h 150"/>
                  <a:gd name="T32" fmla="*/ 27 w 199"/>
                  <a:gd name="T33" fmla="*/ 0 h 150"/>
                  <a:gd name="T34" fmla="*/ 156 w 199"/>
                  <a:gd name="T35" fmla="*/ 150 h 150"/>
                  <a:gd name="T36" fmla="*/ 163 w 199"/>
                  <a:gd name="T37" fmla="*/ 144 h 150"/>
                  <a:gd name="T38" fmla="*/ 171 w 199"/>
                  <a:gd name="T39" fmla="*/ 136 h 150"/>
                  <a:gd name="T40" fmla="*/ 179 w 199"/>
                  <a:gd name="T41" fmla="*/ 129 h 150"/>
                  <a:gd name="T42" fmla="*/ 184 w 199"/>
                  <a:gd name="T43" fmla="*/ 121 h 150"/>
                  <a:gd name="T44" fmla="*/ 188 w 199"/>
                  <a:gd name="T45" fmla="*/ 114 h 150"/>
                  <a:gd name="T46" fmla="*/ 194 w 199"/>
                  <a:gd name="T47" fmla="*/ 104 h 150"/>
                  <a:gd name="T48" fmla="*/ 196 w 199"/>
                  <a:gd name="T49" fmla="*/ 95 h 150"/>
                  <a:gd name="T50" fmla="*/ 199 w 199"/>
                  <a:gd name="T51" fmla="*/ 85 h 150"/>
                  <a:gd name="T52" fmla="*/ 198 w 199"/>
                  <a:gd name="T53" fmla="*/ 85 h 150"/>
                  <a:gd name="T54" fmla="*/ 196 w 199"/>
                  <a:gd name="T55" fmla="*/ 85 h 150"/>
                  <a:gd name="T56" fmla="*/ 192 w 199"/>
                  <a:gd name="T57" fmla="*/ 95 h 150"/>
                  <a:gd name="T58" fmla="*/ 190 w 199"/>
                  <a:gd name="T59" fmla="*/ 104 h 150"/>
                  <a:gd name="T60" fmla="*/ 184 w 199"/>
                  <a:gd name="T61" fmla="*/ 112 h 150"/>
                  <a:gd name="T62" fmla="*/ 180 w 199"/>
                  <a:gd name="T63" fmla="*/ 121 h 150"/>
                  <a:gd name="T64" fmla="*/ 167 w 199"/>
                  <a:gd name="T65" fmla="*/ 135 h 150"/>
                  <a:gd name="T66" fmla="*/ 154 w 199"/>
                  <a:gd name="T67" fmla="*/ 148 h 150"/>
                  <a:gd name="T68" fmla="*/ 154 w 199"/>
                  <a:gd name="T69" fmla="*/ 148 h 150"/>
                  <a:gd name="T70" fmla="*/ 156 w 199"/>
                  <a:gd name="T71" fmla="*/ 15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"/>
                  <a:gd name="T109" fmla="*/ 0 h 150"/>
                  <a:gd name="T110" fmla="*/ 199 w 199"/>
                  <a:gd name="T111" fmla="*/ 150 h 1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89" name="Freeform 487">
                <a:extLst>
                  <a:ext uri="{FF2B5EF4-FFF2-40B4-BE49-F238E27FC236}">
                    <a16:creationId xmlns:a16="http://schemas.microsoft.com/office/drawing/2014/main" xmlns="" id="{38E2D4B0-832F-699B-4CA7-91217A241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>
                  <a:gd name="T0" fmla="*/ 25 w 196"/>
                  <a:gd name="T1" fmla="*/ 0 h 146"/>
                  <a:gd name="T2" fmla="*/ 15 w 196"/>
                  <a:gd name="T3" fmla="*/ 13 h 146"/>
                  <a:gd name="T4" fmla="*/ 8 w 196"/>
                  <a:gd name="T5" fmla="*/ 30 h 146"/>
                  <a:gd name="T6" fmla="*/ 2 w 196"/>
                  <a:gd name="T7" fmla="*/ 47 h 146"/>
                  <a:gd name="T8" fmla="*/ 0 w 196"/>
                  <a:gd name="T9" fmla="*/ 64 h 146"/>
                  <a:gd name="T10" fmla="*/ 0 w 196"/>
                  <a:gd name="T11" fmla="*/ 74 h 146"/>
                  <a:gd name="T12" fmla="*/ 2 w 196"/>
                  <a:gd name="T13" fmla="*/ 81 h 146"/>
                  <a:gd name="T14" fmla="*/ 4 w 196"/>
                  <a:gd name="T15" fmla="*/ 81 h 146"/>
                  <a:gd name="T16" fmla="*/ 6 w 196"/>
                  <a:gd name="T17" fmla="*/ 83 h 146"/>
                  <a:gd name="T18" fmla="*/ 4 w 196"/>
                  <a:gd name="T19" fmla="*/ 74 h 146"/>
                  <a:gd name="T20" fmla="*/ 4 w 196"/>
                  <a:gd name="T21" fmla="*/ 64 h 146"/>
                  <a:gd name="T22" fmla="*/ 6 w 196"/>
                  <a:gd name="T23" fmla="*/ 47 h 146"/>
                  <a:gd name="T24" fmla="*/ 10 w 196"/>
                  <a:gd name="T25" fmla="*/ 32 h 146"/>
                  <a:gd name="T26" fmla="*/ 17 w 196"/>
                  <a:gd name="T27" fmla="*/ 17 h 146"/>
                  <a:gd name="T28" fmla="*/ 27 w 196"/>
                  <a:gd name="T29" fmla="*/ 4 h 146"/>
                  <a:gd name="T30" fmla="*/ 27 w 196"/>
                  <a:gd name="T31" fmla="*/ 2 h 146"/>
                  <a:gd name="T32" fmla="*/ 25 w 196"/>
                  <a:gd name="T33" fmla="*/ 0 h 146"/>
                  <a:gd name="T34" fmla="*/ 152 w 196"/>
                  <a:gd name="T35" fmla="*/ 146 h 146"/>
                  <a:gd name="T36" fmla="*/ 161 w 196"/>
                  <a:gd name="T37" fmla="*/ 140 h 146"/>
                  <a:gd name="T38" fmla="*/ 167 w 196"/>
                  <a:gd name="T39" fmla="*/ 134 h 146"/>
                  <a:gd name="T40" fmla="*/ 175 w 196"/>
                  <a:gd name="T41" fmla="*/ 127 h 146"/>
                  <a:gd name="T42" fmla="*/ 180 w 196"/>
                  <a:gd name="T43" fmla="*/ 119 h 146"/>
                  <a:gd name="T44" fmla="*/ 184 w 196"/>
                  <a:gd name="T45" fmla="*/ 112 h 146"/>
                  <a:gd name="T46" fmla="*/ 190 w 196"/>
                  <a:gd name="T47" fmla="*/ 102 h 146"/>
                  <a:gd name="T48" fmla="*/ 192 w 196"/>
                  <a:gd name="T49" fmla="*/ 93 h 146"/>
                  <a:gd name="T50" fmla="*/ 196 w 196"/>
                  <a:gd name="T51" fmla="*/ 83 h 146"/>
                  <a:gd name="T52" fmla="*/ 194 w 196"/>
                  <a:gd name="T53" fmla="*/ 83 h 146"/>
                  <a:gd name="T54" fmla="*/ 192 w 196"/>
                  <a:gd name="T55" fmla="*/ 83 h 146"/>
                  <a:gd name="T56" fmla="*/ 188 w 196"/>
                  <a:gd name="T57" fmla="*/ 93 h 146"/>
                  <a:gd name="T58" fmla="*/ 186 w 196"/>
                  <a:gd name="T59" fmla="*/ 102 h 146"/>
                  <a:gd name="T60" fmla="*/ 180 w 196"/>
                  <a:gd name="T61" fmla="*/ 110 h 146"/>
                  <a:gd name="T62" fmla="*/ 177 w 196"/>
                  <a:gd name="T63" fmla="*/ 117 h 146"/>
                  <a:gd name="T64" fmla="*/ 163 w 196"/>
                  <a:gd name="T65" fmla="*/ 133 h 146"/>
                  <a:gd name="T66" fmla="*/ 150 w 196"/>
                  <a:gd name="T67" fmla="*/ 144 h 146"/>
                  <a:gd name="T68" fmla="*/ 152 w 196"/>
                  <a:gd name="T69" fmla="*/ 146 h 146"/>
                  <a:gd name="T70" fmla="*/ 152 w 196"/>
                  <a:gd name="T71" fmla="*/ 146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6"/>
                  <a:gd name="T109" fmla="*/ 0 h 146"/>
                  <a:gd name="T110" fmla="*/ 196 w 196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0" name="Freeform 488">
                <a:extLst>
                  <a:ext uri="{FF2B5EF4-FFF2-40B4-BE49-F238E27FC236}">
                    <a16:creationId xmlns:a16="http://schemas.microsoft.com/office/drawing/2014/main" xmlns="" id="{E7C5115F-4133-5BC8-41A0-524B2986EE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>
                  <a:gd name="T0" fmla="*/ 25 w 192"/>
                  <a:gd name="T1" fmla="*/ 0 h 144"/>
                  <a:gd name="T2" fmla="*/ 13 w 192"/>
                  <a:gd name="T3" fmla="*/ 13 h 144"/>
                  <a:gd name="T4" fmla="*/ 8 w 192"/>
                  <a:gd name="T5" fmla="*/ 28 h 144"/>
                  <a:gd name="T6" fmla="*/ 2 w 192"/>
                  <a:gd name="T7" fmla="*/ 45 h 144"/>
                  <a:gd name="T8" fmla="*/ 0 w 192"/>
                  <a:gd name="T9" fmla="*/ 62 h 144"/>
                  <a:gd name="T10" fmla="*/ 0 w 192"/>
                  <a:gd name="T11" fmla="*/ 72 h 144"/>
                  <a:gd name="T12" fmla="*/ 2 w 192"/>
                  <a:gd name="T13" fmla="*/ 79 h 144"/>
                  <a:gd name="T14" fmla="*/ 4 w 192"/>
                  <a:gd name="T15" fmla="*/ 81 h 144"/>
                  <a:gd name="T16" fmla="*/ 6 w 192"/>
                  <a:gd name="T17" fmla="*/ 81 h 144"/>
                  <a:gd name="T18" fmla="*/ 6 w 192"/>
                  <a:gd name="T19" fmla="*/ 81 h 144"/>
                  <a:gd name="T20" fmla="*/ 6 w 192"/>
                  <a:gd name="T21" fmla="*/ 81 h 144"/>
                  <a:gd name="T22" fmla="*/ 4 w 192"/>
                  <a:gd name="T23" fmla="*/ 72 h 144"/>
                  <a:gd name="T24" fmla="*/ 4 w 192"/>
                  <a:gd name="T25" fmla="*/ 62 h 144"/>
                  <a:gd name="T26" fmla="*/ 6 w 192"/>
                  <a:gd name="T27" fmla="*/ 47 h 144"/>
                  <a:gd name="T28" fmla="*/ 9 w 192"/>
                  <a:gd name="T29" fmla="*/ 32 h 144"/>
                  <a:gd name="T30" fmla="*/ 17 w 192"/>
                  <a:gd name="T31" fmla="*/ 17 h 144"/>
                  <a:gd name="T32" fmla="*/ 25 w 192"/>
                  <a:gd name="T33" fmla="*/ 5 h 144"/>
                  <a:gd name="T34" fmla="*/ 25 w 192"/>
                  <a:gd name="T35" fmla="*/ 2 h 144"/>
                  <a:gd name="T36" fmla="*/ 25 w 192"/>
                  <a:gd name="T37" fmla="*/ 0 h 144"/>
                  <a:gd name="T38" fmla="*/ 150 w 192"/>
                  <a:gd name="T39" fmla="*/ 144 h 144"/>
                  <a:gd name="T40" fmla="*/ 163 w 192"/>
                  <a:gd name="T41" fmla="*/ 131 h 144"/>
                  <a:gd name="T42" fmla="*/ 176 w 192"/>
                  <a:gd name="T43" fmla="*/ 117 h 144"/>
                  <a:gd name="T44" fmla="*/ 180 w 192"/>
                  <a:gd name="T45" fmla="*/ 108 h 144"/>
                  <a:gd name="T46" fmla="*/ 186 w 192"/>
                  <a:gd name="T47" fmla="*/ 100 h 144"/>
                  <a:gd name="T48" fmla="*/ 188 w 192"/>
                  <a:gd name="T49" fmla="*/ 91 h 144"/>
                  <a:gd name="T50" fmla="*/ 192 w 192"/>
                  <a:gd name="T51" fmla="*/ 81 h 144"/>
                  <a:gd name="T52" fmla="*/ 190 w 192"/>
                  <a:gd name="T53" fmla="*/ 81 h 144"/>
                  <a:gd name="T54" fmla="*/ 186 w 192"/>
                  <a:gd name="T55" fmla="*/ 81 h 144"/>
                  <a:gd name="T56" fmla="*/ 184 w 192"/>
                  <a:gd name="T57" fmla="*/ 91 h 144"/>
                  <a:gd name="T58" fmla="*/ 180 w 192"/>
                  <a:gd name="T59" fmla="*/ 100 h 144"/>
                  <a:gd name="T60" fmla="*/ 176 w 192"/>
                  <a:gd name="T61" fmla="*/ 108 h 144"/>
                  <a:gd name="T62" fmla="*/ 173 w 192"/>
                  <a:gd name="T63" fmla="*/ 115 h 144"/>
                  <a:gd name="T64" fmla="*/ 159 w 192"/>
                  <a:gd name="T65" fmla="*/ 131 h 144"/>
                  <a:gd name="T66" fmla="*/ 146 w 192"/>
                  <a:gd name="T67" fmla="*/ 142 h 144"/>
                  <a:gd name="T68" fmla="*/ 148 w 192"/>
                  <a:gd name="T69" fmla="*/ 142 h 144"/>
                  <a:gd name="T70" fmla="*/ 150 w 192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144"/>
                  <a:gd name="T110" fmla="*/ 192 w 192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1" name="Freeform 489">
                <a:extLst>
                  <a:ext uri="{FF2B5EF4-FFF2-40B4-BE49-F238E27FC236}">
                    <a16:creationId xmlns:a16="http://schemas.microsoft.com/office/drawing/2014/main" xmlns="" id="{92FCCCD9-38BB-CD90-554F-B21818D399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>
                  <a:gd name="T0" fmla="*/ 23 w 188"/>
                  <a:gd name="T1" fmla="*/ 0 h 140"/>
                  <a:gd name="T2" fmla="*/ 13 w 188"/>
                  <a:gd name="T3" fmla="*/ 13 h 140"/>
                  <a:gd name="T4" fmla="*/ 6 w 188"/>
                  <a:gd name="T5" fmla="*/ 28 h 140"/>
                  <a:gd name="T6" fmla="*/ 2 w 188"/>
                  <a:gd name="T7" fmla="*/ 43 h 140"/>
                  <a:gd name="T8" fmla="*/ 0 w 188"/>
                  <a:gd name="T9" fmla="*/ 60 h 140"/>
                  <a:gd name="T10" fmla="*/ 0 w 188"/>
                  <a:gd name="T11" fmla="*/ 70 h 140"/>
                  <a:gd name="T12" fmla="*/ 2 w 188"/>
                  <a:gd name="T13" fmla="*/ 79 h 140"/>
                  <a:gd name="T14" fmla="*/ 4 w 188"/>
                  <a:gd name="T15" fmla="*/ 79 h 140"/>
                  <a:gd name="T16" fmla="*/ 4 w 188"/>
                  <a:gd name="T17" fmla="*/ 79 h 140"/>
                  <a:gd name="T18" fmla="*/ 6 w 188"/>
                  <a:gd name="T19" fmla="*/ 79 h 140"/>
                  <a:gd name="T20" fmla="*/ 6 w 188"/>
                  <a:gd name="T21" fmla="*/ 79 h 140"/>
                  <a:gd name="T22" fmla="*/ 4 w 188"/>
                  <a:gd name="T23" fmla="*/ 70 h 140"/>
                  <a:gd name="T24" fmla="*/ 4 w 188"/>
                  <a:gd name="T25" fmla="*/ 60 h 140"/>
                  <a:gd name="T26" fmla="*/ 6 w 188"/>
                  <a:gd name="T27" fmla="*/ 45 h 140"/>
                  <a:gd name="T28" fmla="*/ 9 w 188"/>
                  <a:gd name="T29" fmla="*/ 32 h 140"/>
                  <a:gd name="T30" fmla="*/ 15 w 188"/>
                  <a:gd name="T31" fmla="*/ 19 h 140"/>
                  <a:gd name="T32" fmla="*/ 23 w 188"/>
                  <a:gd name="T33" fmla="*/ 5 h 140"/>
                  <a:gd name="T34" fmla="*/ 23 w 188"/>
                  <a:gd name="T35" fmla="*/ 3 h 140"/>
                  <a:gd name="T36" fmla="*/ 23 w 188"/>
                  <a:gd name="T37" fmla="*/ 0 h 140"/>
                  <a:gd name="T38" fmla="*/ 146 w 188"/>
                  <a:gd name="T39" fmla="*/ 140 h 140"/>
                  <a:gd name="T40" fmla="*/ 159 w 188"/>
                  <a:gd name="T41" fmla="*/ 129 h 140"/>
                  <a:gd name="T42" fmla="*/ 173 w 188"/>
                  <a:gd name="T43" fmla="*/ 113 h 140"/>
                  <a:gd name="T44" fmla="*/ 176 w 188"/>
                  <a:gd name="T45" fmla="*/ 106 h 140"/>
                  <a:gd name="T46" fmla="*/ 182 w 188"/>
                  <a:gd name="T47" fmla="*/ 98 h 140"/>
                  <a:gd name="T48" fmla="*/ 184 w 188"/>
                  <a:gd name="T49" fmla="*/ 89 h 140"/>
                  <a:gd name="T50" fmla="*/ 188 w 188"/>
                  <a:gd name="T51" fmla="*/ 79 h 140"/>
                  <a:gd name="T52" fmla="*/ 184 w 188"/>
                  <a:gd name="T53" fmla="*/ 79 h 140"/>
                  <a:gd name="T54" fmla="*/ 182 w 188"/>
                  <a:gd name="T55" fmla="*/ 79 h 140"/>
                  <a:gd name="T56" fmla="*/ 176 w 188"/>
                  <a:gd name="T57" fmla="*/ 98 h 140"/>
                  <a:gd name="T58" fmla="*/ 169 w 188"/>
                  <a:gd name="T59" fmla="*/ 113 h 140"/>
                  <a:gd name="T60" fmla="*/ 155 w 188"/>
                  <a:gd name="T61" fmla="*/ 127 h 140"/>
                  <a:gd name="T62" fmla="*/ 142 w 188"/>
                  <a:gd name="T63" fmla="*/ 138 h 140"/>
                  <a:gd name="T64" fmla="*/ 144 w 188"/>
                  <a:gd name="T65" fmla="*/ 140 h 140"/>
                  <a:gd name="T66" fmla="*/ 146 w 188"/>
                  <a:gd name="T67" fmla="*/ 140 h 1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8"/>
                  <a:gd name="T103" fmla="*/ 0 h 140"/>
                  <a:gd name="T104" fmla="*/ 188 w 188"/>
                  <a:gd name="T105" fmla="*/ 140 h 1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2" name="Freeform 490">
                <a:extLst>
                  <a:ext uri="{FF2B5EF4-FFF2-40B4-BE49-F238E27FC236}">
                    <a16:creationId xmlns:a16="http://schemas.microsoft.com/office/drawing/2014/main" xmlns="" id="{3DE6E5BB-E9C4-0B4D-0835-43864B9451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>
                  <a:gd name="T0" fmla="*/ 21 w 182"/>
                  <a:gd name="T1" fmla="*/ 0 h 137"/>
                  <a:gd name="T2" fmla="*/ 13 w 182"/>
                  <a:gd name="T3" fmla="*/ 12 h 137"/>
                  <a:gd name="T4" fmla="*/ 5 w 182"/>
                  <a:gd name="T5" fmla="*/ 27 h 137"/>
                  <a:gd name="T6" fmla="*/ 2 w 182"/>
                  <a:gd name="T7" fmla="*/ 42 h 137"/>
                  <a:gd name="T8" fmla="*/ 0 w 182"/>
                  <a:gd name="T9" fmla="*/ 57 h 137"/>
                  <a:gd name="T10" fmla="*/ 0 w 182"/>
                  <a:gd name="T11" fmla="*/ 67 h 137"/>
                  <a:gd name="T12" fmla="*/ 2 w 182"/>
                  <a:gd name="T13" fmla="*/ 76 h 137"/>
                  <a:gd name="T14" fmla="*/ 4 w 182"/>
                  <a:gd name="T15" fmla="*/ 76 h 137"/>
                  <a:gd name="T16" fmla="*/ 5 w 182"/>
                  <a:gd name="T17" fmla="*/ 78 h 137"/>
                  <a:gd name="T18" fmla="*/ 5 w 182"/>
                  <a:gd name="T19" fmla="*/ 69 h 137"/>
                  <a:gd name="T20" fmla="*/ 4 w 182"/>
                  <a:gd name="T21" fmla="*/ 57 h 137"/>
                  <a:gd name="T22" fmla="*/ 5 w 182"/>
                  <a:gd name="T23" fmla="*/ 44 h 137"/>
                  <a:gd name="T24" fmla="*/ 9 w 182"/>
                  <a:gd name="T25" fmla="*/ 31 h 137"/>
                  <a:gd name="T26" fmla="*/ 15 w 182"/>
                  <a:gd name="T27" fmla="*/ 17 h 137"/>
                  <a:gd name="T28" fmla="*/ 21 w 182"/>
                  <a:gd name="T29" fmla="*/ 6 h 137"/>
                  <a:gd name="T30" fmla="*/ 21 w 182"/>
                  <a:gd name="T31" fmla="*/ 2 h 137"/>
                  <a:gd name="T32" fmla="*/ 21 w 182"/>
                  <a:gd name="T33" fmla="*/ 0 h 137"/>
                  <a:gd name="T34" fmla="*/ 142 w 182"/>
                  <a:gd name="T35" fmla="*/ 137 h 137"/>
                  <a:gd name="T36" fmla="*/ 155 w 182"/>
                  <a:gd name="T37" fmla="*/ 126 h 137"/>
                  <a:gd name="T38" fmla="*/ 169 w 182"/>
                  <a:gd name="T39" fmla="*/ 110 h 137"/>
                  <a:gd name="T40" fmla="*/ 172 w 182"/>
                  <a:gd name="T41" fmla="*/ 103 h 137"/>
                  <a:gd name="T42" fmla="*/ 176 w 182"/>
                  <a:gd name="T43" fmla="*/ 95 h 137"/>
                  <a:gd name="T44" fmla="*/ 180 w 182"/>
                  <a:gd name="T45" fmla="*/ 86 h 137"/>
                  <a:gd name="T46" fmla="*/ 182 w 182"/>
                  <a:gd name="T47" fmla="*/ 76 h 137"/>
                  <a:gd name="T48" fmla="*/ 180 w 182"/>
                  <a:gd name="T49" fmla="*/ 76 h 137"/>
                  <a:gd name="T50" fmla="*/ 178 w 182"/>
                  <a:gd name="T51" fmla="*/ 76 h 137"/>
                  <a:gd name="T52" fmla="*/ 172 w 182"/>
                  <a:gd name="T53" fmla="*/ 95 h 137"/>
                  <a:gd name="T54" fmla="*/ 165 w 182"/>
                  <a:gd name="T55" fmla="*/ 110 h 137"/>
                  <a:gd name="T56" fmla="*/ 152 w 182"/>
                  <a:gd name="T57" fmla="*/ 124 h 137"/>
                  <a:gd name="T58" fmla="*/ 138 w 182"/>
                  <a:gd name="T59" fmla="*/ 133 h 137"/>
                  <a:gd name="T60" fmla="*/ 140 w 182"/>
                  <a:gd name="T61" fmla="*/ 135 h 137"/>
                  <a:gd name="T62" fmla="*/ 142 w 182"/>
                  <a:gd name="T63" fmla="*/ 13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"/>
                  <a:gd name="T97" fmla="*/ 0 h 137"/>
                  <a:gd name="T98" fmla="*/ 182 w 182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3" name="Freeform 491">
                <a:extLst>
                  <a:ext uri="{FF2B5EF4-FFF2-40B4-BE49-F238E27FC236}">
                    <a16:creationId xmlns:a16="http://schemas.microsoft.com/office/drawing/2014/main" xmlns="" id="{CFF9A556-F84B-B920-C12C-E108F27E3A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>
                  <a:gd name="T0" fmla="*/ 19 w 178"/>
                  <a:gd name="T1" fmla="*/ 0 h 133"/>
                  <a:gd name="T2" fmla="*/ 11 w 178"/>
                  <a:gd name="T3" fmla="*/ 14 h 133"/>
                  <a:gd name="T4" fmla="*/ 5 w 178"/>
                  <a:gd name="T5" fmla="*/ 27 h 133"/>
                  <a:gd name="T6" fmla="*/ 2 w 178"/>
                  <a:gd name="T7" fmla="*/ 40 h 133"/>
                  <a:gd name="T8" fmla="*/ 0 w 178"/>
                  <a:gd name="T9" fmla="*/ 55 h 133"/>
                  <a:gd name="T10" fmla="*/ 0 w 178"/>
                  <a:gd name="T11" fmla="*/ 65 h 133"/>
                  <a:gd name="T12" fmla="*/ 2 w 178"/>
                  <a:gd name="T13" fmla="*/ 74 h 133"/>
                  <a:gd name="T14" fmla="*/ 3 w 178"/>
                  <a:gd name="T15" fmla="*/ 76 h 133"/>
                  <a:gd name="T16" fmla="*/ 5 w 178"/>
                  <a:gd name="T17" fmla="*/ 76 h 133"/>
                  <a:gd name="T18" fmla="*/ 5 w 178"/>
                  <a:gd name="T19" fmla="*/ 76 h 133"/>
                  <a:gd name="T20" fmla="*/ 5 w 178"/>
                  <a:gd name="T21" fmla="*/ 74 h 133"/>
                  <a:gd name="T22" fmla="*/ 5 w 178"/>
                  <a:gd name="T23" fmla="*/ 74 h 133"/>
                  <a:gd name="T24" fmla="*/ 3 w 178"/>
                  <a:gd name="T25" fmla="*/ 74 h 133"/>
                  <a:gd name="T26" fmla="*/ 5 w 178"/>
                  <a:gd name="T27" fmla="*/ 74 h 133"/>
                  <a:gd name="T28" fmla="*/ 5 w 178"/>
                  <a:gd name="T29" fmla="*/ 72 h 133"/>
                  <a:gd name="T30" fmla="*/ 3 w 178"/>
                  <a:gd name="T31" fmla="*/ 65 h 133"/>
                  <a:gd name="T32" fmla="*/ 3 w 178"/>
                  <a:gd name="T33" fmla="*/ 55 h 133"/>
                  <a:gd name="T34" fmla="*/ 5 w 178"/>
                  <a:gd name="T35" fmla="*/ 42 h 133"/>
                  <a:gd name="T36" fmla="*/ 7 w 178"/>
                  <a:gd name="T37" fmla="*/ 29 h 133"/>
                  <a:gd name="T38" fmla="*/ 13 w 178"/>
                  <a:gd name="T39" fmla="*/ 17 h 133"/>
                  <a:gd name="T40" fmla="*/ 19 w 178"/>
                  <a:gd name="T41" fmla="*/ 6 h 133"/>
                  <a:gd name="T42" fmla="*/ 19 w 178"/>
                  <a:gd name="T43" fmla="*/ 4 h 133"/>
                  <a:gd name="T44" fmla="*/ 19 w 178"/>
                  <a:gd name="T45" fmla="*/ 0 h 133"/>
                  <a:gd name="T46" fmla="*/ 138 w 178"/>
                  <a:gd name="T47" fmla="*/ 133 h 133"/>
                  <a:gd name="T48" fmla="*/ 151 w 178"/>
                  <a:gd name="T49" fmla="*/ 122 h 133"/>
                  <a:gd name="T50" fmla="*/ 165 w 178"/>
                  <a:gd name="T51" fmla="*/ 108 h 133"/>
                  <a:gd name="T52" fmla="*/ 172 w 178"/>
                  <a:gd name="T53" fmla="*/ 93 h 133"/>
                  <a:gd name="T54" fmla="*/ 178 w 178"/>
                  <a:gd name="T55" fmla="*/ 74 h 133"/>
                  <a:gd name="T56" fmla="*/ 176 w 178"/>
                  <a:gd name="T57" fmla="*/ 74 h 133"/>
                  <a:gd name="T58" fmla="*/ 174 w 178"/>
                  <a:gd name="T59" fmla="*/ 76 h 133"/>
                  <a:gd name="T60" fmla="*/ 169 w 178"/>
                  <a:gd name="T61" fmla="*/ 93 h 133"/>
                  <a:gd name="T62" fmla="*/ 161 w 178"/>
                  <a:gd name="T63" fmla="*/ 108 h 133"/>
                  <a:gd name="T64" fmla="*/ 148 w 178"/>
                  <a:gd name="T65" fmla="*/ 120 h 133"/>
                  <a:gd name="T66" fmla="*/ 134 w 178"/>
                  <a:gd name="T67" fmla="*/ 131 h 133"/>
                  <a:gd name="T68" fmla="*/ 136 w 178"/>
                  <a:gd name="T69" fmla="*/ 131 h 133"/>
                  <a:gd name="T70" fmla="*/ 138 w 178"/>
                  <a:gd name="T71" fmla="*/ 133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8"/>
                  <a:gd name="T109" fmla="*/ 0 h 133"/>
                  <a:gd name="T110" fmla="*/ 178 w 178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4" name="Freeform 492">
                <a:extLst>
                  <a:ext uri="{FF2B5EF4-FFF2-40B4-BE49-F238E27FC236}">
                    <a16:creationId xmlns:a16="http://schemas.microsoft.com/office/drawing/2014/main" xmlns="" id="{B25B8353-374E-FB55-A42B-15123F7D23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>
                  <a:gd name="T0" fmla="*/ 17 w 174"/>
                  <a:gd name="T1" fmla="*/ 0 h 127"/>
                  <a:gd name="T2" fmla="*/ 11 w 174"/>
                  <a:gd name="T3" fmla="*/ 11 h 127"/>
                  <a:gd name="T4" fmla="*/ 5 w 174"/>
                  <a:gd name="T5" fmla="*/ 25 h 127"/>
                  <a:gd name="T6" fmla="*/ 1 w 174"/>
                  <a:gd name="T7" fmla="*/ 38 h 127"/>
                  <a:gd name="T8" fmla="*/ 0 w 174"/>
                  <a:gd name="T9" fmla="*/ 51 h 127"/>
                  <a:gd name="T10" fmla="*/ 1 w 174"/>
                  <a:gd name="T11" fmla="*/ 63 h 127"/>
                  <a:gd name="T12" fmla="*/ 1 w 174"/>
                  <a:gd name="T13" fmla="*/ 72 h 127"/>
                  <a:gd name="T14" fmla="*/ 3 w 174"/>
                  <a:gd name="T15" fmla="*/ 72 h 127"/>
                  <a:gd name="T16" fmla="*/ 7 w 174"/>
                  <a:gd name="T17" fmla="*/ 72 h 127"/>
                  <a:gd name="T18" fmla="*/ 5 w 174"/>
                  <a:gd name="T19" fmla="*/ 72 h 127"/>
                  <a:gd name="T20" fmla="*/ 5 w 174"/>
                  <a:gd name="T21" fmla="*/ 72 h 127"/>
                  <a:gd name="T22" fmla="*/ 3 w 174"/>
                  <a:gd name="T23" fmla="*/ 70 h 127"/>
                  <a:gd name="T24" fmla="*/ 1 w 174"/>
                  <a:gd name="T25" fmla="*/ 70 h 127"/>
                  <a:gd name="T26" fmla="*/ 3 w 174"/>
                  <a:gd name="T27" fmla="*/ 68 h 127"/>
                  <a:gd name="T28" fmla="*/ 5 w 174"/>
                  <a:gd name="T29" fmla="*/ 66 h 127"/>
                  <a:gd name="T30" fmla="*/ 3 w 174"/>
                  <a:gd name="T31" fmla="*/ 59 h 127"/>
                  <a:gd name="T32" fmla="*/ 3 w 174"/>
                  <a:gd name="T33" fmla="*/ 51 h 127"/>
                  <a:gd name="T34" fmla="*/ 5 w 174"/>
                  <a:gd name="T35" fmla="*/ 40 h 127"/>
                  <a:gd name="T36" fmla="*/ 7 w 174"/>
                  <a:gd name="T37" fmla="*/ 27 h 127"/>
                  <a:gd name="T38" fmla="*/ 11 w 174"/>
                  <a:gd name="T39" fmla="*/ 15 h 127"/>
                  <a:gd name="T40" fmla="*/ 19 w 174"/>
                  <a:gd name="T41" fmla="*/ 6 h 127"/>
                  <a:gd name="T42" fmla="*/ 17 w 174"/>
                  <a:gd name="T43" fmla="*/ 2 h 127"/>
                  <a:gd name="T44" fmla="*/ 17 w 174"/>
                  <a:gd name="T45" fmla="*/ 0 h 127"/>
                  <a:gd name="T46" fmla="*/ 134 w 174"/>
                  <a:gd name="T47" fmla="*/ 127 h 127"/>
                  <a:gd name="T48" fmla="*/ 148 w 174"/>
                  <a:gd name="T49" fmla="*/ 118 h 127"/>
                  <a:gd name="T50" fmla="*/ 161 w 174"/>
                  <a:gd name="T51" fmla="*/ 104 h 127"/>
                  <a:gd name="T52" fmla="*/ 168 w 174"/>
                  <a:gd name="T53" fmla="*/ 89 h 127"/>
                  <a:gd name="T54" fmla="*/ 174 w 174"/>
                  <a:gd name="T55" fmla="*/ 70 h 127"/>
                  <a:gd name="T56" fmla="*/ 172 w 174"/>
                  <a:gd name="T57" fmla="*/ 72 h 127"/>
                  <a:gd name="T58" fmla="*/ 170 w 174"/>
                  <a:gd name="T59" fmla="*/ 72 h 127"/>
                  <a:gd name="T60" fmla="*/ 165 w 174"/>
                  <a:gd name="T61" fmla="*/ 89 h 127"/>
                  <a:gd name="T62" fmla="*/ 155 w 174"/>
                  <a:gd name="T63" fmla="*/ 103 h 127"/>
                  <a:gd name="T64" fmla="*/ 144 w 174"/>
                  <a:gd name="T65" fmla="*/ 116 h 127"/>
                  <a:gd name="T66" fmla="*/ 130 w 174"/>
                  <a:gd name="T67" fmla="*/ 125 h 127"/>
                  <a:gd name="T68" fmla="*/ 132 w 174"/>
                  <a:gd name="T69" fmla="*/ 127 h 127"/>
                  <a:gd name="T70" fmla="*/ 134 w 174"/>
                  <a:gd name="T71" fmla="*/ 127 h 1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"/>
                  <a:gd name="T109" fmla="*/ 0 h 127"/>
                  <a:gd name="T110" fmla="*/ 174 w 174"/>
                  <a:gd name="T111" fmla="*/ 127 h 1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5" name="Freeform 493">
                <a:extLst>
                  <a:ext uri="{FF2B5EF4-FFF2-40B4-BE49-F238E27FC236}">
                    <a16:creationId xmlns:a16="http://schemas.microsoft.com/office/drawing/2014/main" xmlns="" id="{4D3F0012-5661-4BDE-C71D-98978D5287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>
                  <a:gd name="T0" fmla="*/ 16 w 171"/>
                  <a:gd name="T1" fmla="*/ 0 h 125"/>
                  <a:gd name="T2" fmla="*/ 10 w 171"/>
                  <a:gd name="T3" fmla="*/ 11 h 125"/>
                  <a:gd name="T4" fmla="*/ 4 w 171"/>
                  <a:gd name="T5" fmla="*/ 23 h 125"/>
                  <a:gd name="T6" fmla="*/ 2 w 171"/>
                  <a:gd name="T7" fmla="*/ 36 h 125"/>
                  <a:gd name="T8" fmla="*/ 0 w 171"/>
                  <a:gd name="T9" fmla="*/ 49 h 125"/>
                  <a:gd name="T10" fmla="*/ 0 w 171"/>
                  <a:gd name="T11" fmla="*/ 59 h 125"/>
                  <a:gd name="T12" fmla="*/ 2 w 171"/>
                  <a:gd name="T13" fmla="*/ 66 h 125"/>
                  <a:gd name="T14" fmla="*/ 4 w 171"/>
                  <a:gd name="T15" fmla="*/ 64 h 125"/>
                  <a:gd name="T16" fmla="*/ 6 w 171"/>
                  <a:gd name="T17" fmla="*/ 61 h 125"/>
                  <a:gd name="T18" fmla="*/ 4 w 171"/>
                  <a:gd name="T19" fmla="*/ 55 h 125"/>
                  <a:gd name="T20" fmla="*/ 4 w 171"/>
                  <a:gd name="T21" fmla="*/ 49 h 125"/>
                  <a:gd name="T22" fmla="*/ 6 w 171"/>
                  <a:gd name="T23" fmla="*/ 38 h 125"/>
                  <a:gd name="T24" fmla="*/ 8 w 171"/>
                  <a:gd name="T25" fmla="*/ 27 h 125"/>
                  <a:gd name="T26" fmla="*/ 12 w 171"/>
                  <a:gd name="T27" fmla="*/ 17 h 125"/>
                  <a:gd name="T28" fmla="*/ 18 w 171"/>
                  <a:gd name="T29" fmla="*/ 8 h 125"/>
                  <a:gd name="T30" fmla="*/ 18 w 171"/>
                  <a:gd name="T31" fmla="*/ 4 h 125"/>
                  <a:gd name="T32" fmla="*/ 16 w 171"/>
                  <a:gd name="T33" fmla="*/ 0 h 125"/>
                  <a:gd name="T34" fmla="*/ 2 w 171"/>
                  <a:gd name="T35" fmla="*/ 68 h 125"/>
                  <a:gd name="T36" fmla="*/ 2 w 171"/>
                  <a:gd name="T37" fmla="*/ 70 h 125"/>
                  <a:gd name="T38" fmla="*/ 2 w 171"/>
                  <a:gd name="T39" fmla="*/ 70 h 125"/>
                  <a:gd name="T40" fmla="*/ 6 w 171"/>
                  <a:gd name="T41" fmla="*/ 70 h 125"/>
                  <a:gd name="T42" fmla="*/ 8 w 171"/>
                  <a:gd name="T43" fmla="*/ 72 h 125"/>
                  <a:gd name="T44" fmla="*/ 8 w 171"/>
                  <a:gd name="T45" fmla="*/ 70 h 125"/>
                  <a:gd name="T46" fmla="*/ 6 w 171"/>
                  <a:gd name="T47" fmla="*/ 70 h 125"/>
                  <a:gd name="T48" fmla="*/ 4 w 171"/>
                  <a:gd name="T49" fmla="*/ 70 h 125"/>
                  <a:gd name="T50" fmla="*/ 2 w 171"/>
                  <a:gd name="T51" fmla="*/ 68 h 125"/>
                  <a:gd name="T52" fmla="*/ 131 w 171"/>
                  <a:gd name="T53" fmla="*/ 125 h 125"/>
                  <a:gd name="T54" fmla="*/ 145 w 171"/>
                  <a:gd name="T55" fmla="*/ 114 h 125"/>
                  <a:gd name="T56" fmla="*/ 158 w 171"/>
                  <a:gd name="T57" fmla="*/ 102 h 125"/>
                  <a:gd name="T58" fmla="*/ 166 w 171"/>
                  <a:gd name="T59" fmla="*/ 87 h 125"/>
                  <a:gd name="T60" fmla="*/ 171 w 171"/>
                  <a:gd name="T61" fmla="*/ 70 h 125"/>
                  <a:gd name="T62" fmla="*/ 169 w 171"/>
                  <a:gd name="T63" fmla="*/ 70 h 125"/>
                  <a:gd name="T64" fmla="*/ 167 w 171"/>
                  <a:gd name="T65" fmla="*/ 70 h 125"/>
                  <a:gd name="T66" fmla="*/ 162 w 171"/>
                  <a:gd name="T67" fmla="*/ 85 h 125"/>
                  <a:gd name="T68" fmla="*/ 152 w 171"/>
                  <a:gd name="T69" fmla="*/ 101 h 125"/>
                  <a:gd name="T70" fmla="*/ 141 w 171"/>
                  <a:gd name="T71" fmla="*/ 114 h 125"/>
                  <a:gd name="T72" fmla="*/ 128 w 171"/>
                  <a:gd name="T73" fmla="*/ 123 h 125"/>
                  <a:gd name="T74" fmla="*/ 129 w 171"/>
                  <a:gd name="T75" fmla="*/ 123 h 125"/>
                  <a:gd name="T76" fmla="*/ 131 w 171"/>
                  <a:gd name="T77" fmla="*/ 125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1"/>
                  <a:gd name="T118" fmla="*/ 0 h 125"/>
                  <a:gd name="T119" fmla="*/ 171 w 171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6" name="Freeform 494">
                <a:extLst>
                  <a:ext uri="{FF2B5EF4-FFF2-40B4-BE49-F238E27FC236}">
                    <a16:creationId xmlns:a16="http://schemas.microsoft.com/office/drawing/2014/main" xmlns="" id="{8A427B84-3651-D0C3-8175-5189E88917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>
                  <a:gd name="T0" fmla="*/ 16 w 167"/>
                  <a:gd name="T1" fmla="*/ 0 h 119"/>
                  <a:gd name="T2" fmla="*/ 8 w 167"/>
                  <a:gd name="T3" fmla="*/ 9 h 119"/>
                  <a:gd name="T4" fmla="*/ 4 w 167"/>
                  <a:gd name="T5" fmla="*/ 21 h 119"/>
                  <a:gd name="T6" fmla="*/ 2 w 167"/>
                  <a:gd name="T7" fmla="*/ 34 h 119"/>
                  <a:gd name="T8" fmla="*/ 0 w 167"/>
                  <a:gd name="T9" fmla="*/ 45 h 119"/>
                  <a:gd name="T10" fmla="*/ 0 w 167"/>
                  <a:gd name="T11" fmla="*/ 53 h 119"/>
                  <a:gd name="T12" fmla="*/ 2 w 167"/>
                  <a:gd name="T13" fmla="*/ 60 h 119"/>
                  <a:gd name="T14" fmla="*/ 4 w 167"/>
                  <a:gd name="T15" fmla="*/ 57 h 119"/>
                  <a:gd name="T16" fmla="*/ 4 w 167"/>
                  <a:gd name="T17" fmla="*/ 53 h 119"/>
                  <a:gd name="T18" fmla="*/ 4 w 167"/>
                  <a:gd name="T19" fmla="*/ 49 h 119"/>
                  <a:gd name="T20" fmla="*/ 4 w 167"/>
                  <a:gd name="T21" fmla="*/ 45 h 119"/>
                  <a:gd name="T22" fmla="*/ 6 w 167"/>
                  <a:gd name="T23" fmla="*/ 36 h 119"/>
                  <a:gd name="T24" fmla="*/ 8 w 167"/>
                  <a:gd name="T25" fmla="*/ 24 h 119"/>
                  <a:gd name="T26" fmla="*/ 10 w 167"/>
                  <a:gd name="T27" fmla="*/ 15 h 119"/>
                  <a:gd name="T28" fmla="*/ 16 w 167"/>
                  <a:gd name="T29" fmla="*/ 7 h 119"/>
                  <a:gd name="T30" fmla="*/ 16 w 167"/>
                  <a:gd name="T31" fmla="*/ 4 h 119"/>
                  <a:gd name="T32" fmla="*/ 16 w 167"/>
                  <a:gd name="T33" fmla="*/ 0 h 119"/>
                  <a:gd name="T34" fmla="*/ 2 w 167"/>
                  <a:gd name="T35" fmla="*/ 66 h 119"/>
                  <a:gd name="T36" fmla="*/ 2 w 167"/>
                  <a:gd name="T37" fmla="*/ 66 h 119"/>
                  <a:gd name="T38" fmla="*/ 4 w 167"/>
                  <a:gd name="T39" fmla="*/ 66 h 119"/>
                  <a:gd name="T40" fmla="*/ 6 w 167"/>
                  <a:gd name="T41" fmla="*/ 68 h 119"/>
                  <a:gd name="T42" fmla="*/ 8 w 167"/>
                  <a:gd name="T43" fmla="*/ 68 h 119"/>
                  <a:gd name="T44" fmla="*/ 8 w 167"/>
                  <a:gd name="T45" fmla="*/ 68 h 119"/>
                  <a:gd name="T46" fmla="*/ 8 w 167"/>
                  <a:gd name="T47" fmla="*/ 68 h 119"/>
                  <a:gd name="T48" fmla="*/ 8 w 167"/>
                  <a:gd name="T49" fmla="*/ 68 h 119"/>
                  <a:gd name="T50" fmla="*/ 6 w 167"/>
                  <a:gd name="T51" fmla="*/ 68 h 119"/>
                  <a:gd name="T52" fmla="*/ 6 w 167"/>
                  <a:gd name="T53" fmla="*/ 68 h 119"/>
                  <a:gd name="T54" fmla="*/ 6 w 167"/>
                  <a:gd name="T55" fmla="*/ 66 h 119"/>
                  <a:gd name="T56" fmla="*/ 6 w 167"/>
                  <a:gd name="T57" fmla="*/ 66 h 119"/>
                  <a:gd name="T58" fmla="*/ 4 w 167"/>
                  <a:gd name="T59" fmla="*/ 66 h 119"/>
                  <a:gd name="T60" fmla="*/ 2 w 167"/>
                  <a:gd name="T61" fmla="*/ 66 h 119"/>
                  <a:gd name="T62" fmla="*/ 127 w 167"/>
                  <a:gd name="T63" fmla="*/ 119 h 119"/>
                  <a:gd name="T64" fmla="*/ 141 w 167"/>
                  <a:gd name="T65" fmla="*/ 110 h 119"/>
                  <a:gd name="T66" fmla="*/ 152 w 167"/>
                  <a:gd name="T67" fmla="*/ 97 h 119"/>
                  <a:gd name="T68" fmla="*/ 162 w 167"/>
                  <a:gd name="T69" fmla="*/ 83 h 119"/>
                  <a:gd name="T70" fmla="*/ 167 w 167"/>
                  <a:gd name="T71" fmla="*/ 66 h 119"/>
                  <a:gd name="T72" fmla="*/ 165 w 167"/>
                  <a:gd name="T73" fmla="*/ 66 h 119"/>
                  <a:gd name="T74" fmla="*/ 164 w 167"/>
                  <a:gd name="T75" fmla="*/ 66 h 119"/>
                  <a:gd name="T76" fmla="*/ 158 w 167"/>
                  <a:gd name="T77" fmla="*/ 81 h 119"/>
                  <a:gd name="T78" fmla="*/ 148 w 167"/>
                  <a:gd name="T79" fmla="*/ 97 h 119"/>
                  <a:gd name="T80" fmla="*/ 137 w 167"/>
                  <a:gd name="T81" fmla="*/ 108 h 119"/>
                  <a:gd name="T82" fmla="*/ 124 w 167"/>
                  <a:gd name="T83" fmla="*/ 117 h 119"/>
                  <a:gd name="T84" fmla="*/ 126 w 167"/>
                  <a:gd name="T85" fmla="*/ 119 h 119"/>
                  <a:gd name="T86" fmla="*/ 127 w 167"/>
                  <a:gd name="T87" fmla="*/ 119 h 1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119"/>
                  <a:gd name="T134" fmla="*/ 167 w 167"/>
                  <a:gd name="T135" fmla="*/ 119 h 1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7" name="Freeform 495">
                <a:extLst>
                  <a:ext uri="{FF2B5EF4-FFF2-40B4-BE49-F238E27FC236}">
                    <a16:creationId xmlns:a16="http://schemas.microsoft.com/office/drawing/2014/main" xmlns="" id="{DD3ADD12-C4FC-6F8F-E20E-F49FC53B22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>
                  <a:gd name="T0" fmla="*/ 14 w 163"/>
                  <a:gd name="T1" fmla="*/ 0 h 115"/>
                  <a:gd name="T2" fmla="*/ 8 w 163"/>
                  <a:gd name="T3" fmla="*/ 9 h 115"/>
                  <a:gd name="T4" fmla="*/ 4 w 163"/>
                  <a:gd name="T5" fmla="*/ 19 h 115"/>
                  <a:gd name="T6" fmla="*/ 2 w 163"/>
                  <a:gd name="T7" fmla="*/ 30 h 115"/>
                  <a:gd name="T8" fmla="*/ 0 w 163"/>
                  <a:gd name="T9" fmla="*/ 41 h 115"/>
                  <a:gd name="T10" fmla="*/ 0 w 163"/>
                  <a:gd name="T11" fmla="*/ 47 h 115"/>
                  <a:gd name="T12" fmla="*/ 2 w 163"/>
                  <a:gd name="T13" fmla="*/ 53 h 115"/>
                  <a:gd name="T14" fmla="*/ 2 w 163"/>
                  <a:gd name="T15" fmla="*/ 49 h 115"/>
                  <a:gd name="T16" fmla="*/ 4 w 163"/>
                  <a:gd name="T17" fmla="*/ 45 h 115"/>
                  <a:gd name="T18" fmla="*/ 4 w 163"/>
                  <a:gd name="T19" fmla="*/ 43 h 115"/>
                  <a:gd name="T20" fmla="*/ 4 w 163"/>
                  <a:gd name="T21" fmla="*/ 41 h 115"/>
                  <a:gd name="T22" fmla="*/ 4 w 163"/>
                  <a:gd name="T23" fmla="*/ 34 h 115"/>
                  <a:gd name="T24" fmla="*/ 6 w 163"/>
                  <a:gd name="T25" fmla="*/ 24 h 115"/>
                  <a:gd name="T26" fmla="*/ 10 w 163"/>
                  <a:gd name="T27" fmla="*/ 15 h 115"/>
                  <a:gd name="T28" fmla="*/ 12 w 163"/>
                  <a:gd name="T29" fmla="*/ 7 h 115"/>
                  <a:gd name="T30" fmla="*/ 14 w 163"/>
                  <a:gd name="T31" fmla="*/ 3 h 115"/>
                  <a:gd name="T32" fmla="*/ 14 w 163"/>
                  <a:gd name="T33" fmla="*/ 0 h 115"/>
                  <a:gd name="T34" fmla="*/ 2 w 163"/>
                  <a:gd name="T35" fmla="*/ 62 h 115"/>
                  <a:gd name="T36" fmla="*/ 4 w 163"/>
                  <a:gd name="T37" fmla="*/ 62 h 115"/>
                  <a:gd name="T38" fmla="*/ 4 w 163"/>
                  <a:gd name="T39" fmla="*/ 64 h 115"/>
                  <a:gd name="T40" fmla="*/ 6 w 163"/>
                  <a:gd name="T41" fmla="*/ 64 h 115"/>
                  <a:gd name="T42" fmla="*/ 8 w 163"/>
                  <a:gd name="T43" fmla="*/ 66 h 115"/>
                  <a:gd name="T44" fmla="*/ 8 w 163"/>
                  <a:gd name="T45" fmla="*/ 64 h 115"/>
                  <a:gd name="T46" fmla="*/ 8 w 163"/>
                  <a:gd name="T47" fmla="*/ 64 h 115"/>
                  <a:gd name="T48" fmla="*/ 6 w 163"/>
                  <a:gd name="T49" fmla="*/ 64 h 115"/>
                  <a:gd name="T50" fmla="*/ 4 w 163"/>
                  <a:gd name="T51" fmla="*/ 64 h 115"/>
                  <a:gd name="T52" fmla="*/ 4 w 163"/>
                  <a:gd name="T53" fmla="*/ 64 h 115"/>
                  <a:gd name="T54" fmla="*/ 4 w 163"/>
                  <a:gd name="T55" fmla="*/ 62 h 115"/>
                  <a:gd name="T56" fmla="*/ 4 w 163"/>
                  <a:gd name="T57" fmla="*/ 62 h 115"/>
                  <a:gd name="T58" fmla="*/ 4 w 163"/>
                  <a:gd name="T59" fmla="*/ 62 h 115"/>
                  <a:gd name="T60" fmla="*/ 2 w 163"/>
                  <a:gd name="T61" fmla="*/ 62 h 115"/>
                  <a:gd name="T62" fmla="*/ 124 w 163"/>
                  <a:gd name="T63" fmla="*/ 115 h 115"/>
                  <a:gd name="T64" fmla="*/ 137 w 163"/>
                  <a:gd name="T65" fmla="*/ 106 h 115"/>
                  <a:gd name="T66" fmla="*/ 148 w 163"/>
                  <a:gd name="T67" fmla="*/ 93 h 115"/>
                  <a:gd name="T68" fmla="*/ 158 w 163"/>
                  <a:gd name="T69" fmla="*/ 77 h 115"/>
                  <a:gd name="T70" fmla="*/ 163 w 163"/>
                  <a:gd name="T71" fmla="*/ 62 h 115"/>
                  <a:gd name="T72" fmla="*/ 162 w 163"/>
                  <a:gd name="T73" fmla="*/ 62 h 115"/>
                  <a:gd name="T74" fmla="*/ 160 w 163"/>
                  <a:gd name="T75" fmla="*/ 62 h 115"/>
                  <a:gd name="T76" fmla="*/ 154 w 163"/>
                  <a:gd name="T77" fmla="*/ 77 h 115"/>
                  <a:gd name="T78" fmla="*/ 144 w 163"/>
                  <a:gd name="T79" fmla="*/ 93 h 115"/>
                  <a:gd name="T80" fmla="*/ 133 w 163"/>
                  <a:gd name="T81" fmla="*/ 104 h 115"/>
                  <a:gd name="T82" fmla="*/ 120 w 163"/>
                  <a:gd name="T83" fmla="*/ 111 h 115"/>
                  <a:gd name="T84" fmla="*/ 122 w 163"/>
                  <a:gd name="T85" fmla="*/ 113 h 115"/>
                  <a:gd name="T86" fmla="*/ 124 w 163"/>
                  <a:gd name="T87" fmla="*/ 11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3"/>
                  <a:gd name="T133" fmla="*/ 0 h 115"/>
                  <a:gd name="T134" fmla="*/ 163 w 163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8" name="Freeform 496">
                <a:extLst>
                  <a:ext uri="{FF2B5EF4-FFF2-40B4-BE49-F238E27FC236}">
                    <a16:creationId xmlns:a16="http://schemas.microsoft.com/office/drawing/2014/main" xmlns="" id="{0C514409-CFE8-2644-7AD2-D0C71E072B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>
                  <a:gd name="T0" fmla="*/ 12 w 160"/>
                  <a:gd name="T1" fmla="*/ 0 h 110"/>
                  <a:gd name="T2" fmla="*/ 6 w 160"/>
                  <a:gd name="T3" fmla="*/ 8 h 110"/>
                  <a:gd name="T4" fmla="*/ 4 w 160"/>
                  <a:gd name="T5" fmla="*/ 17 h 110"/>
                  <a:gd name="T6" fmla="*/ 2 w 160"/>
                  <a:gd name="T7" fmla="*/ 29 h 110"/>
                  <a:gd name="T8" fmla="*/ 0 w 160"/>
                  <a:gd name="T9" fmla="*/ 38 h 110"/>
                  <a:gd name="T10" fmla="*/ 0 w 160"/>
                  <a:gd name="T11" fmla="*/ 42 h 110"/>
                  <a:gd name="T12" fmla="*/ 0 w 160"/>
                  <a:gd name="T13" fmla="*/ 46 h 110"/>
                  <a:gd name="T14" fmla="*/ 2 w 160"/>
                  <a:gd name="T15" fmla="*/ 42 h 110"/>
                  <a:gd name="T16" fmla="*/ 4 w 160"/>
                  <a:gd name="T17" fmla="*/ 36 h 110"/>
                  <a:gd name="T18" fmla="*/ 6 w 160"/>
                  <a:gd name="T19" fmla="*/ 23 h 110"/>
                  <a:gd name="T20" fmla="*/ 10 w 160"/>
                  <a:gd name="T21" fmla="*/ 10 h 110"/>
                  <a:gd name="T22" fmla="*/ 10 w 160"/>
                  <a:gd name="T23" fmla="*/ 4 h 110"/>
                  <a:gd name="T24" fmla="*/ 12 w 160"/>
                  <a:gd name="T25" fmla="*/ 0 h 110"/>
                  <a:gd name="T26" fmla="*/ 4 w 160"/>
                  <a:gd name="T27" fmla="*/ 61 h 110"/>
                  <a:gd name="T28" fmla="*/ 4 w 160"/>
                  <a:gd name="T29" fmla="*/ 61 h 110"/>
                  <a:gd name="T30" fmla="*/ 4 w 160"/>
                  <a:gd name="T31" fmla="*/ 61 h 110"/>
                  <a:gd name="T32" fmla="*/ 6 w 160"/>
                  <a:gd name="T33" fmla="*/ 63 h 110"/>
                  <a:gd name="T34" fmla="*/ 8 w 160"/>
                  <a:gd name="T35" fmla="*/ 63 h 110"/>
                  <a:gd name="T36" fmla="*/ 8 w 160"/>
                  <a:gd name="T37" fmla="*/ 63 h 110"/>
                  <a:gd name="T38" fmla="*/ 8 w 160"/>
                  <a:gd name="T39" fmla="*/ 61 h 110"/>
                  <a:gd name="T40" fmla="*/ 6 w 160"/>
                  <a:gd name="T41" fmla="*/ 61 h 110"/>
                  <a:gd name="T42" fmla="*/ 4 w 160"/>
                  <a:gd name="T43" fmla="*/ 61 h 110"/>
                  <a:gd name="T44" fmla="*/ 120 w 160"/>
                  <a:gd name="T45" fmla="*/ 110 h 110"/>
                  <a:gd name="T46" fmla="*/ 133 w 160"/>
                  <a:gd name="T47" fmla="*/ 101 h 110"/>
                  <a:gd name="T48" fmla="*/ 144 w 160"/>
                  <a:gd name="T49" fmla="*/ 90 h 110"/>
                  <a:gd name="T50" fmla="*/ 154 w 160"/>
                  <a:gd name="T51" fmla="*/ 74 h 110"/>
                  <a:gd name="T52" fmla="*/ 160 w 160"/>
                  <a:gd name="T53" fmla="*/ 59 h 110"/>
                  <a:gd name="T54" fmla="*/ 158 w 160"/>
                  <a:gd name="T55" fmla="*/ 59 h 110"/>
                  <a:gd name="T56" fmla="*/ 156 w 160"/>
                  <a:gd name="T57" fmla="*/ 59 h 110"/>
                  <a:gd name="T58" fmla="*/ 150 w 160"/>
                  <a:gd name="T59" fmla="*/ 74 h 110"/>
                  <a:gd name="T60" fmla="*/ 141 w 160"/>
                  <a:gd name="T61" fmla="*/ 88 h 110"/>
                  <a:gd name="T62" fmla="*/ 129 w 160"/>
                  <a:gd name="T63" fmla="*/ 99 h 110"/>
                  <a:gd name="T64" fmla="*/ 116 w 160"/>
                  <a:gd name="T65" fmla="*/ 108 h 110"/>
                  <a:gd name="T66" fmla="*/ 118 w 160"/>
                  <a:gd name="T67" fmla="*/ 108 h 110"/>
                  <a:gd name="T68" fmla="*/ 120 w 160"/>
                  <a:gd name="T69" fmla="*/ 110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0"/>
                  <a:gd name="T106" fmla="*/ 0 h 110"/>
                  <a:gd name="T107" fmla="*/ 160 w 160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99" name="Freeform 497">
                <a:extLst>
                  <a:ext uri="{FF2B5EF4-FFF2-40B4-BE49-F238E27FC236}">
                    <a16:creationId xmlns:a16="http://schemas.microsoft.com/office/drawing/2014/main" xmlns="" id="{3A328DE8-E041-0730-4995-5E248D70AB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>
                  <a:gd name="T0" fmla="*/ 8 w 156"/>
                  <a:gd name="T1" fmla="*/ 0 h 104"/>
                  <a:gd name="T2" fmla="*/ 6 w 156"/>
                  <a:gd name="T3" fmla="*/ 8 h 104"/>
                  <a:gd name="T4" fmla="*/ 2 w 156"/>
                  <a:gd name="T5" fmla="*/ 17 h 104"/>
                  <a:gd name="T6" fmla="*/ 0 w 156"/>
                  <a:gd name="T7" fmla="*/ 27 h 104"/>
                  <a:gd name="T8" fmla="*/ 0 w 156"/>
                  <a:gd name="T9" fmla="*/ 34 h 104"/>
                  <a:gd name="T10" fmla="*/ 0 w 156"/>
                  <a:gd name="T11" fmla="*/ 36 h 104"/>
                  <a:gd name="T12" fmla="*/ 0 w 156"/>
                  <a:gd name="T13" fmla="*/ 38 h 104"/>
                  <a:gd name="T14" fmla="*/ 4 w 156"/>
                  <a:gd name="T15" fmla="*/ 31 h 104"/>
                  <a:gd name="T16" fmla="*/ 6 w 156"/>
                  <a:gd name="T17" fmla="*/ 23 h 104"/>
                  <a:gd name="T18" fmla="*/ 6 w 156"/>
                  <a:gd name="T19" fmla="*/ 19 h 104"/>
                  <a:gd name="T20" fmla="*/ 6 w 156"/>
                  <a:gd name="T21" fmla="*/ 17 h 104"/>
                  <a:gd name="T22" fmla="*/ 8 w 156"/>
                  <a:gd name="T23" fmla="*/ 8 h 104"/>
                  <a:gd name="T24" fmla="*/ 8 w 156"/>
                  <a:gd name="T25" fmla="*/ 0 h 104"/>
                  <a:gd name="T26" fmla="*/ 4 w 156"/>
                  <a:gd name="T27" fmla="*/ 57 h 104"/>
                  <a:gd name="T28" fmla="*/ 4 w 156"/>
                  <a:gd name="T29" fmla="*/ 57 h 104"/>
                  <a:gd name="T30" fmla="*/ 4 w 156"/>
                  <a:gd name="T31" fmla="*/ 59 h 104"/>
                  <a:gd name="T32" fmla="*/ 6 w 156"/>
                  <a:gd name="T33" fmla="*/ 59 h 104"/>
                  <a:gd name="T34" fmla="*/ 8 w 156"/>
                  <a:gd name="T35" fmla="*/ 59 h 104"/>
                  <a:gd name="T36" fmla="*/ 8 w 156"/>
                  <a:gd name="T37" fmla="*/ 59 h 104"/>
                  <a:gd name="T38" fmla="*/ 8 w 156"/>
                  <a:gd name="T39" fmla="*/ 57 h 104"/>
                  <a:gd name="T40" fmla="*/ 8 w 156"/>
                  <a:gd name="T41" fmla="*/ 57 h 104"/>
                  <a:gd name="T42" fmla="*/ 6 w 156"/>
                  <a:gd name="T43" fmla="*/ 57 h 104"/>
                  <a:gd name="T44" fmla="*/ 4 w 156"/>
                  <a:gd name="T45" fmla="*/ 57 h 104"/>
                  <a:gd name="T46" fmla="*/ 4 w 156"/>
                  <a:gd name="T47" fmla="*/ 57 h 104"/>
                  <a:gd name="T48" fmla="*/ 116 w 156"/>
                  <a:gd name="T49" fmla="*/ 104 h 104"/>
                  <a:gd name="T50" fmla="*/ 129 w 156"/>
                  <a:gd name="T51" fmla="*/ 97 h 104"/>
                  <a:gd name="T52" fmla="*/ 140 w 156"/>
                  <a:gd name="T53" fmla="*/ 86 h 104"/>
                  <a:gd name="T54" fmla="*/ 150 w 156"/>
                  <a:gd name="T55" fmla="*/ 70 h 104"/>
                  <a:gd name="T56" fmla="*/ 156 w 156"/>
                  <a:gd name="T57" fmla="*/ 55 h 104"/>
                  <a:gd name="T58" fmla="*/ 154 w 156"/>
                  <a:gd name="T59" fmla="*/ 55 h 104"/>
                  <a:gd name="T60" fmla="*/ 152 w 156"/>
                  <a:gd name="T61" fmla="*/ 55 h 104"/>
                  <a:gd name="T62" fmla="*/ 146 w 156"/>
                  <a:gd name="T63" fmla="*/ 70 h 104"/>
                  <a:gd name="T64" fmla="*/ 137 w 156"/>
                  <a:gd name="T65" fmla="*/ 84 h 104"/>
                  <a:gd name="T66" fmla="*/ 125 w 156"/>
                  <a:gd name="T67" fmla="*/ 95 h 104"/>
                  <a:gd name="T68" fmla="*/ 112 w 156"/>
                  <a:gd name="T69" fmla="*/ 103 h 104"/>
                  <a:gd name="T70" fmla="*/ 114 w 156"/>
                  <a:gd name="T71" fmla="*/ 104 h 104"/>
                  <a:gd name="T72" fmla="*/ 116 w 156"/>
                  <a:gd name="T73" fmla="*/ 104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104"/>
                  <a:gd name="T113" fmla="*/ 156 w 156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0" name="Freeform 498">
                <a:extLst>
                  <a:ext uri="{FF2B5EF4-FFF2-40B4-BE49-F238E27FC236}">
                    <a16:creationId xmlns:a16="http://schemas.microsoft.com/office/drawing/2014/main" xmlns="" id="{27B036ED-7C67-3B7F-7A97-660331A563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>
                  <a:gd name="T0" fmla="*/ 6 w 152"/>
                  <a:gd name="T1" fmla="*/ 0 h 98"/>
                  <a:gd name="T2" fmla="*/ 2 w 152"/>
                  <a:gd name="T3" fmla="*/ 13 h 98"/>
                  <a:gd name="T4" fmla="*/ 0 w 152"/>
                  <a:gd name="T5" fmla="*/ 26 h 98"/>
                  <a:gd name="T6" fmla="*/ 4 w 152"/>
                  <a:gd name="T7" fmla="*/ 13 h 98"/>
                  <a:gd name="T8" fmla="*/ 6 w 152"/>
                  <a:gd name="T9" fmla="*/ 0 h 98"/>
                  <a:gd name="T10" fmla="*/ 4 w 152"/>
                  <a:gd name="T11" fmla="*/ 51 h 98"/>
                  <a:gd name="T12" fmla="*/ 4 w 152"/>
                  <a:gd name="T13" fmla="*/ 53 h 98"/>
                  <a:gd name="T14" fmla="*/ 4 w 152"/>
                  <a:gd name="T15" fmla="*/ 53 h 98"/>
                  <a:gd name="T16" fmla="*/ 6 w 152"/>
                  <a:gd name="T17" fmla="*/ 53 h 98"/>
                  <a:gd name="T18" fmla="*/ 9 w 152"/>
                  <a:gd name="T19" fmla="*/ 55 h 98"/>
                  <a:gd name="T20" fmla="*/ 8 w 152"/>
                  <a:gd name="T21" fmla="*/ 53 h 98"/>
                  <a:gd name="T22" fmla="*/ 8 w 152"/>
                  <a:gd name="T23" fmla="*/ 53 h 98"/>
                  <a:gd name="T24" fmla="*/ 6 w 152"/>
                  <a:gd name="T25" fmla="*/ 51 h 98"/>
                  <a:gd name="T26" fmla="*/ 4 w 152"/>
                  <a:gd name="T27" fmla="*/ 51 h 98"/>
                  <a:gd name="T28" fmla="*/ 4 w 152"/>
                  <a:gd name="T29" fmla="*/ 51 h 98"/>
                  <a:gd name="T30" fmla="*/ 4 w 152"/>
                  <a:gd name="T31" fmla="*/ 51 h 98"/>
                  <a:gd name="T32" fmla="*/ 112 w 152"/>
                  <a:gd name="T33" fmla="*/ 98 h 98"/>
                  <a:gd name="T34" fmla="*/ 125 w 152"/>
                  <a:gd name="T35" fmla="*/ 89 h 98"/>
                  <a:gd name="T36" fmla="*/ 137 w 152"/>
                  <a:gd name="T37" fmla="*/ 78 h 98"/>
                  <a:gd name="T38" fmla="*/ 146 w 152"/>
                  <a:gd name="T39" fmla="*/ 64 h 98"/>
                  <a:gd name="T40" fmla="*/ 152 w 152"/>
                  <a:gd name="T41" fmla="*/ 49 h 98"/>
                  <a:gd name="T42" fmla="*/ 150 w 152"/>
                  <a:gd name="T43" fmla="*/ 49 h 98"/>
                  <a:gd name="T44" fmla="*/ 148 w 152"/>
                  <a:gd name="T45" fmla="*/ 51 h 98"/>
                  <a:gd name="T46" fmla="*/ 142 w 152"/>
                  <a:gd name="T47" fmla="*/ 64 h 98"/>
                  <a:gd name="T48" fmla="*/ 133 w 152"/>
                  <a:gd name="T49" fmla="*/ 78 h 98"/>
                  <a:gd name="T50" fmla="*/ 121 w 152"/>
                  <a:gd name="T51" fmla="*/ 89 h 98"/>
                  <a:gd name="T52" fmla="*/ 108 w 152"/>
                  <a:gd name="T53" fmla="*/ 97 h 98"/>
                  <a:gd name="T54" fmla="*/ 110 w 152"/>
                  <a:gd name="T55" fmla="*/ 97 h 98"/>
                  <a:gd name="T56" fmla="*/ 112 w 152"/>
                  <a:gd name="T57" fmla="*/ 98 h 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98"/>
                  <a:gd name="T89" fmla="*/ 152 w 152"/>
                  <a:gd name="T90" fmla="*/ 98 h 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1" name="Freeform 499">
                <a:extLst>
                  <a:ext uri="{FF2B5EF4-FFF2-40B4-BE49-F238E27FC236}">
                    <a16:creationId xmlns:a16="http://schemas.microsoft.com/office/drawing/2014/main" xmlns="" id="{D92A6BDD-7E83-3E65-9C82-00FF9A6FF0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>
                  <a:gd name="T0" fmla="*/ 0 w 146"/>
                  <a:gd name="T1" fmla="*/ 0 h 86"/>
                  <a:gd name="T2" fmla="*/ 0 w 146"/>
                  <a:gd name="T3" fmla="*/ 2 h 86"/>
                  <a:gd name="T4" fmla="*/ 0 w 146"/>
                  <a:gd name="T5" fmla="*/ 6 h 86"/>
                  <a:gd name="T6" fmla="*/ 0 w 146"/>
                  <a:gd name="T7" fmla="*/ 2 h 86"/>
                  <a:gd name="T8" fmla="*/ 0 w 146"/>
                  <a:gd name="T9" fmla="*/ 0 h 86"/>
                  <a:gd name="T10" fmla="*/ 2 w 146"/>
                  <a:gd name="T11" fmla="*/ 40 h 86"/>
                  <a:gd name="T12" fmla="*/ 2 w 146"/>
                  <a:gd name="T13" fmla="*/ 42 h 86"/>
                  <a:gd name="T14" fmla="*/ 2 w 146"/>
                  <a:gd name="T15" fmla="*/ 42 h 86"/>
                  <a:gd name="T16" fmla="*/ 4 w 146"/>
                  <a:gd name="T17" fmla="*/ 44 h 86"/>
                  <a:gd name="T18" fmla="*/ 7 w 146"/>
                  <a:gd name="T19" fmla="*/ 44 h 86"/>
                  <a:gd name="T20" fmla="*/ 7 w 146"/>
                  <a:gd name="T21" fmla="*/ 44 h 86"/>
                  <a:gd name="T22" fmla="*/ 5 w 146"/>
                  <a:gd name="T23" fmla="*/ 42 h 86"/>
                  <a:gd name="T24" fmla="*/ 4 w 146"/>
                  <a:gd name="T25" fmla="*/ 42 h 86"/>
                  <a:gd name="T26" fmla="*/ 2 w 146"/>
                  <a:gd name="T27" fmla="*/ 40 h 86"/>
                  <a:gd name="T28" fmla="*/ 106 w 146"/>
                  <a:gd name="T29" fmla="*/ 86 h 86"/>
                  <a:gd name="T30" fmla="*/ 119 w 146"/>
                  <a:gd name="T31" fmla="*/ 78 h 86"/>
                  <a:gd name="T32" fmla="*/ 131 w 146"/>
                  <a:gd name="T33" fmla="*/ 67 h 86"/>
                  <a:gd name="T34" fmla="*/ 140 w 146"/>
                  <a:gd name="T35" fmla="*/ 53 h 86"/>
                  <a:gd name="T36" fmla="*/ 146 w 146"/>
                  <a:gd name="T37" fmla="*/ 38 h 86"/>
                  <a:gd name="T38" fmla="*/ 144 w 146"/>
                  <a:gd name="T39" fmla="*/ 40 h 86"/>
                  <a:gd name="T40" fmla="*/ 142 w 146"/>
                  <a:gd name="T41" fmla="*/ 40 h 86"/>
                  <a:gd name="T42" fmla="*/ 134 w 146"/>
                  <a:gd name="T43" fmla="*/ 53 h 86"/>
                  <a:gd name="T44" fmla="*/ 127 w 146"/>
                  <a:gd name="T45" fmla="*/ 67 h 86"/>
                  <a:gd name="T46" fmla="*/ 115 w 146"/>
                  <a:gd name="T47" fmla="*/ 76 h 86"/>
                  <a:gd name="T48" fmla="*/ 100 w 146"/>
                  <a:gd name="T49" fmla="*/ 84 h 86"/>
                  <a:gd name="T50" fmla="*/ 104 w 146"/>
                  <a:gd name="T51" fmla="*/ 86 h 86"/>
                  <a:gd name="T52" fmla="*/ 106 w 146"/>
                  <a:gd name="T53" fmla="*/ 86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86"/>
                  <a:gd name="T83" fmla="*/ 146 w 14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2" name="Freeform 500">
                <a:extLst>
                  <a:ext uri="{FF2B5EF4-FFF2-40B4-BE49-F238E27FC236}">
                    <a16:creationId xmlns:a16="http://schemas.microsoft.com/office/drawing/2014/main" xmlns="" id="{44D17554-CE06-0884-4C70-C7E413986A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>
                  <a:gd name="T0" fmla="*/ 0 w 140"/>
                  <a:gd name="T1" fmla="*/ 2 h 46"/>
                  <a:gd name="T2" fmla="*/ 0 w 140"/>
                  <a:gd name="T3" fmla="*/ 2 h 46"/>
                  <a:gd name="T4" fmla="*/ 1 w 140"/>
                  <a:gd name="T5" fmla="*/ 4 h 46"/>
                  <a:gd name="T6" fmla="*/ 3 w 140"/>
                  <a:gd name="T7" fmla="*/ 4 h 46"/>
                  <a:gd name="T8" fmla="*/ 5 w 140"/>
                  <a:gd name="T9" fmla="*/ 4 h 46"/>
                  <a:gd name="T10" fmla="*/ 5 w 140"/>
                  <a:gd name="T11" fmla="*/ 4 h 46"/>
                  <a:gd name="T12" fmla="*/ 5 w 140"/>
                  <a:gd name="T13" fmla="*/ 4 h 46"/>
                  <a:gd name="T14" fmla="*/ 3 w 140"/>
                  <a:gd name="T15" fmla="*/ 2 h 46"/>
                  <a:gd name="T16" fmla="*/ 1 w 140"/>
                  <a:gd name="T17" fmla="*/ 2 h 46"/>
                  <a:gd name="T18" fmla="*/ 1 w 140"/>
                  <a:gd name="T19" fmla="*/ 2 h 46"/>
                  <a:gd name="T20" fmla="*/ 0 w 140"/>
                  <a:gd name="T21" fmla="*/ 2 h 46"/>
                  <a:gd name="T22" fmla="*/ 100 w 140"/>
                  <a:gd name="T23" fmla="*/ 46 h 46"/>
                  <a:gd name="T24" fmla="*/ 113 w 140"/>
                  <a:gd name="T25" fmla="*/ 38 h 46"/>
                  <a:gd name="T26" fmla="*/ 125 w 140"/>
                  <a:gd name="T27" fmla="*/ 27 h 46"/>
                  <a:gd name="T28" fmla="*/ 134 w 140"/>
                  <a:gd name="T29" fmla="*/ 13 h 46"/>
                  <a:gd name="T30" fmla="*/ 140 w 140"/>
                  <a:gd name="T31" fmla="*/ 0 h 46"/>
                  <a:gd name="T32" fmla="*/ 138 w 140"/>
                  <a:gd name="T33" fmla="*/ 0 h 46"/>
                  <a:gd name="T34" fmla="*/ 136 w 140"/>
                  <a:gd name="T35" fmla="*/ 0 h 46"/>
                  <a:gd name="T36" fmla="*/ 129 w 140"/>
                  <a:gd name="T37" fmla="*/ 13 h 46"/>
                  <a:gd name="T38" fmla="*/ 119 w 140"/>
                  <a:gd name="T39" fmla="*/ 27 h 46"/>
                  <a:gd name="T40" fmla="*/ 108 w 140"/>
                  <a:gd name="T41" fmla="*/ 36 h 46"/>
                  <a:gd name="T42" fmla="*/ 94 w 140"/>
                  <a:gd name="T43" fmla="*/ 44 h 46"/>
                  <a:gd name="T44" fmla="*/ 96 w 140"/>
                  <a:gd name="T45" fmla="*/ 44 h 46"/>
                  <a:gd name="T46" fmla="*/ 100 w 140"/>
                  <a:gd name="T47" fmla="*/ 46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0"/>
                  <a:gd name="T73" fmla="*/ 0 h 46"/>
                  <a:gd name="T74" fmla="*/ 140 w 140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3" name="Freeform 501">
                <a:extLst>
                  <a:ext uri="{FF2B5EF4-FFF2-40B4-BE49-F238E27FC236}">
                    <a16:creationId xmlns:a16="http://schemas.microsoft.com/office/drawing/2014/main" xmlns="" id="{45953E01-3E25-8808-D9CD-B1733DBC5C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>
                  <a:gd name="T0" fmla="*/ 0 w 137"/>
                  <a:gd name="T1" fmla="*/ 2 h 44"/>
                  <a:gd name="T2" fmla="*/ 2 w 137"/>
                  <a:gd name="T3" fmla="*/ 4 h 44"/>
                  <a:gd name="T4" fmla="*/ 2 w 137"/>
                  <a:gd name="T5" fmla="*/ 4 h 44"/>
                  <a:gd name="T6" fmla="*/ 4 w 137"/>
                  <a:gd name="T7" fmla="*/ 6 h 44"/>
                  <a:gd name="T8" fmla="*/ 6 w 137"/>
                  <a:gd name="T9" fmla="*/ 6 h 44"/>
                  <a:gd name="T10" fmla="*/ 6 w 137"/>
                  <a:gd name="T11" fmla="*/ 6 h 44"/>
                  <a:gd name="T12" fmla="*/ 6 w 137"/>
                  <a:gd name="T13" fmla="*/ 6 h 44"/>
                  <a:gd name="T14" fmla="*/ 6 w 137"/>
                  <a:gd name="T15" fmla="*/ 6 h 44"/>
                  <a:gd name="T16" fmla="*/ 6 w 137"/>
                  <a:gd name="T17" fmla="*/ 6 h 44"/>
                  <a:gd name="T18" fmla="*/ 6 w 137"/>
                  <a:gd name="T19" fmla="*/ 6 h 44"/>
                  <a:gd name="T20" fmla="*/ 6 w 137"/>
                  <a:gd name="T21" fmla="*/ 6 h 44"/>
                  <a:gd name="T22" fmla="*/ 6 w 137"/>
                  <a:gd name="T23" fmla="*/ 4 h 44"/>
                  <a:gd name="T24" fmla="*/ 6 w 137"/>
                  <a:gd name="T25" fmla="*/ 4 h 44"/>
                  <a:gd name="T26" fmla="*/ 6 w 137"/>
                  <a:gd name="T27" fmla="*/ 4 h 44"/>
                  <a:gd name="T28" fmla="*/ 6 w 137"/>
                  <a:gd name="T29" fmla="*/ 4 h 44"/>
                  <a:gd name="T30" fmla="*/ 4 w 137"/>
                  <a:gd name="T31" fmla="*/ 4 h 44"/>
                  <a:gd name="T32" fmla="*/ 0 w 137"/>
                  <a:gd name="T33" fmla="*/ 2 h 44"/>
                  <a:gd name="T34" fmla="*/ 0 w 137"/>
                  <a:gd name="T35" fmla="*/ 2 h 44"/>
                  <a:gd name="T36" fmla="*/ 0 w 137"/>
                  <a:gd name="T37" fmla="*/ 2 h 44"/>
                  <a:gd name="T38" fmla="*/ 95 w 137"/>
                  <a:gd name="T39" fmla="*/ 44 h 44"/>
                  <a:gd name="T40" fmla="*/ 110 w 137"/>
                  <a:gd name="T41" fmla="*/ 36 h 44"/>
                  <a:gd name="T42" fmla="*/ 122 w 137"/>
                  <a:gd name="T43" fmla="*/ 27 h 44"/>
                  <a:gd name="T44" fmla="*/ 129 w 137"/>
                  <a:gd name="T45" fmla="*/ 13 h 44"/>
                  <a:gd name="T46" fmla="*/ 137 w 137"/>
                  <a:gd name="T47" fmla="*/ 0 h 44"/>
                  <a:gd name="T48" fmla="*/ 135 w 137"/>
                  <a:gd name="T49" fmla="*/ 0 h 44"/>
                  <a:gd name="T50" fmla="*/ 133 w 137"/>
                  <a:gd name="T51" fmla="*/ 0 h 44"/>
                  <a:gd name="T52" fmla="*/ 126 w 137"/>
                  <a:gd name="T53" fmla="*/ 13 h 44"/>
                  <a:gd name="T54" fmla="*/ 116 w 137"/>
                  <a:gd name="T55" fmla="*/ 25 h 44"/>
                  <a:gd name="T56" fmla="*/ 105 w 137"/>
                  <a:gd name="T57" fmla="*/ 34 h 44"/>
                  <a:gd name="T58" fmla="*/ 92 w 137"/>
                  <a:gd name="T59" fmla="*/ 42 h 44"/>
                  <a:gd name="T60" fmla="*/ 93 w 137"/>
                  <a:gd name="T61" fmla="*/ 44 h 44"/>
                  <a:gd name="T62" fmla="*/ 95 w 137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"/>
                  <a:gd name="T97" fmla="*/ 0 h 44"/>
                  <a:gd name="T98" fmla="*/ 137 w 137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4" name="Freeform 502">
                <a:extLst>
                  <a:ext uri="{FF2B5EF4-FFF2-40B4-BE49-F238E27FC236}">
                    <a16:creationId xmlns:a16="http://schemas.microsoft.com/office/drawing/2014/main" xmlns="" id="{A6EC611B-2AAC-4867-B5E3-894054A43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>
                  <a:gd name="T0" fmla="*/ 0 w 131"/>
                  <a:gd name="T1" fmla="*/ 4 h 44"/>
                  <a:gd name="T2" fmla="*/ 0 w 131"/>
                  <a:gd name="T3" fmla="*/ 4 h 44"/>
                  <a:gd name="T4" fmla="*/ 0 w 131"/>
                  <a:gd name="T5" fmla="*/ 4 h 44"/>
                  <a:gd name="T6" fmla="*/ 2 w 131"/>
                  <a:gd name="T7" fmla="*/ 6 h 44"/>
                  <a:gd name="T8" fmla="*/ 6 w 131"/>
                  <a:gd name="T9" fmla="*/ 6 h 44"/>
                  <a:gd name="T10" fmla="*/ 4 w 131"/>
                  <a:gd name="T11" fmla="*/ 6 h 44"/>
                  <a:gd name="T12" fmla="*/ 4 w 131"/>
                  <a:gd name="T13" fmla="*/ 6 h 44"/>
                  <a:gd name="T14" fmla="*/ 4 w 131"/>
                  <a:gd name="T15" fmla="*/ 6 h 44"/>
                  <a:gd name="T16" fmla="*/ 2 w 131"/>
                  <a:gd name="T17" fmla="*/ 6 h 44"/>
                  <a:gd name="T18" fmla="*/ 2 w 131"/>
                  <a:gd name="T19" fmla="*/ 4 h 44"/>
                  <a:gd name="T20" fmla="*/ 2 w 131"/>
                  <a:gd name="T21" fmla="*/ 4 h 44"/>
                  <a:gd name="T22" fmla="*/ 2 w 131"/>
                  <a:gd name="T23" fmla="*/ 4 h 44"/>
                  <a:gd name="T24" fmla="*/ 2 w 131"/>
                  <a:gd name="T25" fmla="*/ 4 h 44"/>
                  <a:gd name="T26" fmla="*/ 0 w 131"/>
                  <a:gd name="T27" fmla="*/ 4 h 44"/>
                  <a:gd name="T28" fmla="*/ 0 w 131"/>
                  <a:gd name="T29" fmla="*/ 4 h 44"/>
                  <a:gd name="T30" fmla="*/ 89 w 131"/>
                  <a:gd name="T31" fmla="*/ 44 h 44"/>
                  <a:gd name="T32" fmla="*/ 103 w 131"/>
                  <a:gd name="T33" fmla="*/ 36 h 44"/>
                  <a:gd name="T34" fmla="*/ 114 w 131"/>
                  <a:gd name="T35" fmla="*/ 27 h 44"/>
                  <a:gd name="T36" fmla="*/ 124 w 131"/>
                  <a:gd name="T37" fmla="*/ 13 h 44"/>
                  <a:gd name="T38" fmla="*/ 131 w 131"/>
                  <a:gd name="T39" fmla="*/ 0 h 44"/>
                  <a:gd name="T40" fmla="*/ 129 w 131"/>
                  <a:gd name="T41" fmla="*/ 0 h 44"/>
                  <a:gd name="T42" fmla="*/ 127 w 131"/>
                  <a:gd name="T43" fmla="*/ 0 h 44"/>
                  <a:gd name="T44" fmla="*/ 120 w 131"/>
                  <a:gd name="T45" fmla="*/ 13 h 44"/>
                  <a:gd name="T46" fmla="*/ 110 w 131"/>
                  <a:gd name="T47" fmla="*/ 25 h 44"/>
                  <a:gd name="T48" fmla="*/ 99 w 131"/>
                  <a:gd name="T49" fmla="*/ 34 h 44"/>
                  <a:gd name="T50" fmla="*/ 86 w 131"/>
                  <a:gd name="T51" fmla="*/ 40 h 44"/>
                  <a:gd name="T52" fmla="*/ 88 w 131"/>
                  <a:gd name="T53" fmla="*/ 42 h 44"/>
                  <a:gd name="T54" fmla="*/ 89 w 131"/>
                  <a:gd name="T55" fmla="*/ 44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44"/>
                  <a:gd name="T86" fmla="*/ 131 w 131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5" name="Freeform 503">
                <a:extLst>
                  <a:ext uri="{FF2B5EF4-FFF2-40B4-BE49-F238E27FC236}">
                    <a16:creationId xmlns:a16="http://schemas.microsoft.com/office/drawing/2014/main" xmlns="" id="{49CC5878-8390-D171-D723-3F703B2D9D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>
                  <a:gd name="T0" fmla="*/ 0 w 127"/>
                  <a:gd name="T1" fmla="*/ 4 h 42"/>
                  <a:gd name="T2" fmla="*/ 0 w 127"/>
                  <a:gd name="T3" fmla="*/ 6 h 42"/>
                  <a:gd name="T4" fmla="*/ 0 w 127"/>
                  <a:gd name="T5" fmla="*/ 6 h 42"/>
                  <a:gd name="T6" fmla="*/ 0 w 127"/>
                  <a:gd name="T7" fmla="*/ 4 h 42"/>
                  <a:gd name="T8" fmla="*/ 0 w 127"/>
                  <a:gd name="T9" fmla="*/ 4 h 42"/>
                  <a:gd name="T10" fmla="*/ 0 w 127"/>
                  <a:gd name="T11" fmla="*/ 4 h 42"/>
                  <a:gd name="T12" fmla="*/ 0 w 127"/>
                  <a:gd name="T13" fmla="*/ 6 h 42"/>
                  <a:gd name="T14" fmla="*/ 0 w 127"/>
                  <a:gd name="T15" fmla="*/ 6 h 42"/>
                  <a:gd name="T16" fmla="*/ 0 w 127"/>
                  <a:gd name="T17" fmla="*/ 6 h 42"/>
                  <a:gd name="T18" fmla="*/ 4 w 127"/>
                  <a:gd name="T19" fmla="*/ 6 h 42"/>
                  <a:gd name="T20" fmla="*/ 6 w 127"/>
                  <a:gd name="T21" fmla="*/ 8 h 42"/>
                  <a:gd name="T22" fmla="*/ 6 w 127"/>
                  <a:gd name="T23" fmla="*/ 8 h 42"/>
                  <a:gd name="T24" fmla="*/ 6 w 127"/>
                  <a:gd name="T25" fmla="*/ 8 h 42"/>
                  <a:gd name="T26" fmla="*/ 4 w 127"/>
                  <a:gd name="T27" fmla="*/ 8 h 42"/>
                  <a:gd name="T28" fmla="*/ 4 w 127"/>
                  <a:gd name="T29" fmla="*/ 8 h 42"/>
                  <a:gd name="T30" fmla="*/ 4 w 127"/>
                  <a:gd name="T31" fmla="*/ 6 h 42"/>
                  <a:gd name="T32" fmla="*/ 4 w 127"/>
                  <a:gd name="T33" fmla="*/ 6 h 42"/>
                  <a:gd name="T34" fmla="*/ 2 w 127"/>
                  <a:gd name="T35" fmla="*/ 6 h 42"/>
                  <a:gd name="T36" fmla="*/ 0 w 127"/>
                  <a:gd name="T37" fmla="*/ 6 h 42"/>
                  <a:gd name="T38" fmla="*/ 86 w 127"/>
                  <a:gd name="T39" fmla="*/ 42 h 42"/>
                  <a:gd name="T40" fmla="*/ 99 w 127"/>
                  <a:gd name="T41" fmla="*/ 34 h 42"/>
                  <a:gd name="T42" fmla="*/ 110 w 127"/>
                  <a:gd name="T43" fmla="*/ 25 h 42"/>
                  <a:gd name="T44" fmla="*/ 120 w 127"/>
                  <a:gd name="T45" fmla="*/ 13 h 42"/>
                  <a:gd name="T46" fmla="*/ 127 w 127"/>
                  <a:gd name="T47" fmla="*/ 0 h 42"/>
                  <a:gd name="T48" fmla="*/ 125 w 127"/>
                  <a:gd name="T49" fmla="*/ 0 h 42"/>
                  <a:gd name="T50" fmla="*/ 122 w 127"/>
                  <a:gd name="T51" fmla="*/ 0 h 42"/>
                  <a:gd name="T52" fmla="*/ 116 w 127"/>
                  <a:gd name="T53" fmla="*/ 13 h 42"/>
                  <a:gd name="T54" fmla="*/ 106 w 127"/>
                  <a:gd name="T55" fmla="*/ 25 h 42"/>
                  <a:gd name="T56" fmla="*/ 95 w 127"/>
                  <a:gd name="T57" fmla="*/ 34 h 42"/>
                  <a:gd name="T58" fmla="*/ 80 w 127"/>
                  <a:gd name="T59" fmla="*/ 40 h 42"/>
                  <a:gd name="T60" fmla="*/ 84 w 127"/>
                  <a:gd name="T61" fmla="*/ 40 h 42"/>
                  <a:gd name="T62" fmla="*/ 86 w 127"/>
                  <a:gd name="T63" fmla="*/ 42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42"/>
                  <a:gd name="T98" fmla="*/ 127 w 127"/>
                  <a:gd name="T99" fmla="*/ 42 h 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6" name="Freeform 504">
                <a:extLst>
                  <a:ext uri="{FF2B5EF4-FFF2-40B4-BE49-F238E27FC236}">
                    <a16:creationId xmlns:a16="http://schemas.microsoft.com/office/drawing/2014/main" xmlns="" id="{71FE1D23-566E-DBDC-FA53-3F5E82ED03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>
                  <a:gd name="T0" fmla="*/ 0 w 123"/>
                  <a:gd name="T1" fmla="*/ 6 h 40"/>
                  <a:gd name="T2" fmla="*/ 0 w 123"/>
                  <a:gd name="T3" fmla="*/ 6 h 40"/>
                  <a:gd name="T4" fmla="*/ 2 w 123"/>
                  <a:gd name="T5" fmla="*/ 6 h 40"/>
                  <a:gd name="T6" fmla="*/ 4 w 123"/>
                  <a:gd name="T7" fmla="*/ 8 h 40"/>
                  <a:gd name="T8" fmla="*/ 6 w 123"/>
                  <a:gd name="T9" fmla="*/ 8 h 40"/>
                  <a:gd name="T10" fmla="*/ 6 w 123"/>
                  <a:gd name="T11" fmla="*/ 8 h 40"/>
                  <a:gd name="T12" fmla="*/ 6 w 123"/>
                  <a:gd name="T13" fmla="*/ 8 h 40"/>
                  <a:gd name="T14" fmla="*/ 6 w 123"/>
                  <a:gd name="T15" fmla="*/ 8 h 40"/>
                  <a:gd name="T16" fmla="*/ 4 w 123"/>
                  <a:gd name="T17" fmla="*/ 8 h 40"/>
                  <a:gd name="T18" fmla="*/ 4 w 123"/>
                  <a:gd name="T19" fmla="*/ 8 h 40"/>
                  <a:gd name="T20" fmla="*/ 2 w 123"/>
                  <a:gd name="T21" fmla="*/ 8 h 40"/>
                  <a:gd name="T22" fmla="*/ 2 w 123"/>
                  <a:gd name="T23" fmla="*/ 6 h 40"/>
                  <a:gd name="T24" fmla="*/ 2 w 123"/>
                  <a:gd name="T25" fmla="*/ 6 h 40"/>
                  <a:gd name="T26" fmla="*/ 0 w 123"/>
                  <a:gd name="T27" fmla="*/ 6 h 40"/>
                  <a:gd name="T28" fmla="*/ 0 w 123"/>
                  <a:gd name="T29" fmla="*/ 6 h 40"/>
                  <a:gd name="T30" fmla="*/ 82 w 123"/>
                  <a:gd name="T31" fmla="*/ 40 h 40"/>
                  <a:gd name="T32" fmla="*/ 95 w 123"/>
                  <a:gd name="T33" fmla="*/ 34 h 40"/>
                  <a:gd name="T34" fmla="*/ 106 w 123"/>
                  <a:gd name="T35" fmla="*/ 25 h 40"/>
                  <a:gd name="T36" fmla="*/ 116 w 123"/>
                  <a:gd name="T37" fmla="*/ 13 h 40"/>
                  <a:gd name="T38" fmla="*/ 123 w 123"/>
                  <a:gd name="T39" fmla="*/ 0 h 40"/>
                  <a:gd name="T40" fmla="*/ 120 w 123"/>
                  <a:gd name="T41" fmla="*/ 0 h 40"/>
                  <a:gd name="T42" fmla="*/ 118 w 123"/>
                  <a:gd name="T43" fmla="*/ 0 h 40"/>
                  <a:gd name="T44" fmla="*/ 112 w 123"/>
                  <a:gd name="T45" fmla="*/ 13 h 40"/>
                  <a:gd name="T46" fmla="*/ 102 w 123"/>
                  <a:gd name="T47" fmla="*/ 25 h 40"/>
                  <a:gd name="T48" fmla="*/ 89 w 123"/>
                  <a:gd name="T49" fmla="*/ 32 h 40"/>
                  <a:gd name="T50" fmla="*/ 76 w 123"/>
                  <a:gd name="T51" fmla="*/ 38 h 40"/>
                  <a:gd name="T52" fmla="*/ 78 w 123"/>
                  <a:gd name="T53" fmla="*/ 40 h 40"/>
                  <a:gd name="T54" fmla="*/ 82 w 123"/>
                  <a:gd name="T55" fmla="*/ 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40"/>
                  <a:gd name="T86" fmla="*/ 123 w 123"/>
                  <a:gd name="T87" fmla="*/ 40 h 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7" name="Freeform 505">
                <a:extLst>
                  <a:ext uri="{FF2B5EF4-FFF2-40B4-BE49-F238E27FC236}">
                    <a16:creationId xmlns:a16="http://schemas.microsoft.com/office/drawing/2014/main" xmlns="" id="{E976D835-DFBB-2A1B-6D0E-ED7D643919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>
                  <a:gd name="T0" fmla="*/ 0 w 116"/>
                  <a:gd name="T1" fmla="*/ 8 h 40"/>
                  <a:gd name="T2" fmla="*/ 0 w 116"/>
                  <a:gd name="T3" fmla="*/ 8 h 40"/>
                  <a:gd name="T4" fmla="*/ 0 w 116"/>
                  <a:gd name="T5" fmla="*/ 8 h 40"/>
                  <a:gd name="T6" fmla="*/ 2 w 116"/>
                  <a:gd name="T7" fmla="*/ 8 h 40"/>
                  <a:gd name="T8" fmla="*/ 6 w 116"/>
                  <a:gd name="T9" fmla="*/ 10 h 40"/>
                  <a:gd name="T10" fmla="*/ 4 w 116"/>
                  <a:gd name="T11" fmla="*/ 8 h 40"/>
                  <a:gd name="T12" fmla="*/ 4 w 116"/>
                  <a:gd name="T13" fmla="*/ 8 h 40"/>
                  <a:gd name="T14" fmla="*/ 2 w 116"/>
                  <a:gd name="T15" fmla="*/ 8 h 40"/>
                  <a:gd name="T16" fmla="*/ 0 w 116"/>
                  <a:gd name="T17" fmla="*/ 8 h 40"/>
                  <a:gd name="T18" fmla="*/ 0 w 116"/>
                  <a:gd name="T19" fmla="*/ 8 h 40"/>
                  <a:gd name="T20" fmla="*/ 0 w 116"/>
                  <a:gd name="T21" fmla="*/ 8 h 40"/>
                  <a:gd name="T22" fmla="*/ 74 w 116"/>
                  <a:gd name="T23" fmla="*/ 40 h 40"/>
                  <a:gd name="T24" fmla="*/ 89 w 116"/>
                  <a:gd name="T25" fmla="*/ 34 h 40"/>
                  <a:gd name="T26" fmla="*/ 100 w 116"/>
                  <a:gd name="T27" fmla="*/ 25 h 40"/>
                  <a:gd name="T28" fmla="*/ 110 w 116"/>
                  <a:gd name="T29" fmla="*/ 13 h 40"/>
                  <a:gd name="T30" fmla="*/ 116 w 116"/>
                  <a:gd name="T31" fmla="*/ 0 h 40"/>
                  <a:gd name="T32" fmla="*/ 114 w 116"/>
                  <a:gd name="T33" fmla="*/ 0 h 40"/>
                  <a:gd name="T34" fmla="*/ 112 w 116"/>
                  <a:gd name="T35" fmla="*/ 0 h 40"/>
                  <a:gd name="T36" fmla="*/ 104 w 116"/>
                  <a:gd name="T37" fmla="*/ 13 h 40"/>
                  <a:gd name="T38" fmla="*/ 95 w 116"/>
                  <a:gd name="T39" fmla="*/ 25 h 40"/>
                  <a:gd name="T40" fmla="*/ 83 w 116"/>
                  <a:gd name="T41" fmla="*/ 32 h 40"/>
                  <a:gd name="T42" fmla="*/ 68 w 116"/>
                  <a:gd name="T43" fmla="*/ 38 h 40"/>
                  <a:gd name="T44" fmla="*/ 72 w 116"/>
                  <a:gd name="T45" fmla="*/ 38 h 40"/>
                  <a:gd name="T46" fmla="*/ 74 w 116"/>
                  <a:gd name="T47" fmla="*/ 4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40"/>
                  <a:gd name="T74" fmla="*/ 116 w 11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8" name="Freeform 506">
                <a:extLst>
                  <a:ext uri="{FF2B5EF4-FFF2-40B4-BE49-F238E27FC236}">
                    <a16:creationId xmlns:a16="http://schemas.microsoft.com/office/drawing/2014/main" xmlns="" id="{C43030F5-8C52-1873-0C60-754A538CFC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>
                  <a:gd name="T0" fmla="*/ 0 w 112"/>
                  <a:gd name="T1" fmla="*/ 8 h 38"/>
                  <a:gd name="T2" fmla="*/ 0 w 112"/>
                  <a:gd name="T3" fmla="*/ 8 h 38"/>
                  <a:gd name="T4" fmla="*/ 0 w 112"/>
                  <a:gd name="T5" fmla="*/ 8 h 38"/>
                  <a:gd name="T6" fmla="*/ 4 w 112"/>
                  <a:gd name="T7" fmla="*/ 10 h 38"/>
                  <a:gd name="T8" fmla="*/ 5 w 112"/>
                  <a:gd name="T9" fmla="*/ 10 h 38"/>
                  <a:gd name="T10" fmla="*/ 5 w 112"/>
                  <a:gd name="T11" fmla="*/ 10 h 38"/>
                  <a:gd name="T12" fmla="*/ 4 w 112"/>
                  <a:gd name="T13" fmla="*/ 8 h 38"/>
                  <a:gd name="T14" fmla="*/ 4 w 112"/>
                  <a:gd name="T15" fmla="*/ 8 h 38"/>
                  <a:gd name="T16" fmla="*/ 4 w 112"/>
                  <a:gd name="T17" fmla="*/ 8 h 38"/>
                  <a:gd name="T18" fmla="*/ 2 w 112"/>
                  <a:gd name="T19" fmla="*/ 8 h 38"/>
                  <a:gd name="T20" fmla="*/ 0 w 112"/>
                  <a:gd name="T21" fmla="*/ 8 h 38"/>
                  <a:gd name="T22" fmla="*/ 70 w 112"/>
                  <a:gd name="T23" fmla="*/ 38 h 38"/>
                  <a:gd name="T24" fmla="*/ 83 w 112"/>
                  <a:gd name="T25" fmla="*/ 32 h 38"/>
                  <a:gd name="T26" fmla="*/ 96 w 112"/>
                  <a:gd name="T27" fmla="*/ 25 h 38"/>
                  <a:gd name="T28" fmla="*/ 106 w 112"/>
                  <a:gd name="T29" fmla="*/ 13 h 38"/>
                  <a:gd name="T30" fmla="*/ 112 w 112"/>
                  <a:gd name="T31" fmla="*/ 0 h 38"/>
                  <a:gd name="T32" fmla="*/ 110 w 112"/>
                  <a:gd name="T33" fmla="*/ 0 h 38"/>
                  <a:gd name="T34" fmla="*/ 108 w 112"/>
                  <a:gd name="T35" fmla="*/ 0 h 38"/>
                  <a:gd name="T36" fmla="*/ 100 w 112"/>
                  <a:gd name="T37" fmla="*/ 13 h 38"/>
                  <a:gd name="T38" fmla="*/ 91 w 112"/>
                  <a:gd name="T39" fmla="*/ 25 h 38"/>
                  <a:gd name="T40" fmla="*/ 85 w 112"/>
                  <a:gd name="T41" fmla="*/ 29 h 38"/>
                  <a:gd name="T42" fmla="*/ 78 w 112"/>
                  <a:gd name="T43" fmla="*/ 32 h 38"/>
                  <a:gd name="T44" fmla="*/ 70 w 112"/>
                  <a:gd name="T45" fmla="*/ 34 h 38"/>
                  <a:gd name="T46" fmla="*/ 64 w 112"/>
                  <a:gd name="T47" fmla="*/ 36 h 38"/>
                  <a:gd name="T48" fmla="*/ 66 w 112"/>
                  <a:gd name="T49" fmla="*/ 36 h 38"/>
                  <a:gd name="T50" fmla="*/ 70 w 112"/>
                  <a:gd name="T51" fmla="*/ 38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"/>
                  <a:gd name="T79" fmla="*/ 0 h 38"/>
                  <a:gd name="T80" fmla="*/ 112 w 112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09" name="Freeform 507">
                <a:extLst>
                  <a:ext uri="{FF2B5EF4-FFF2-40B4-BE49-F238E27FC236}">
                    <a16:creationId xmlns:a16="http://schemas.microsoft.com/office/drawing/2014/main" xmlns="" id="{51B9A30F-825A-F695-B62E-A37350160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>
                  <a:gd name="T0" fmla="*/ 0 w 108"/>
                  <a:gd name="T1" fmla="*/ 8 h 38"/>
                  <a:gd name="T2" fmla="*/ 0 w 108"/>
                  <a:gd name="T3" fmla="*/ 8 h 38"/>
                  <a:gd name="T4" fmla="*/ 2 w 108"/>
                  <a:gd name="T5" fmla="*/ 10 h 38"/>
                  <a:gd name="T6" fmla="*/ 3 w 108"/>
                  <a:gd name="T7" fmla="*/ 10 h 38"/>
                  <a:gd name="T8" fmla="*/ 5 w 108"/>
                  <a:gd name="T9" fmla="*/ 11 h 38"/>
                  <a:gd name="T10" fmla="*/ 7 w 108"/>
                  <a:gd name="T11" fmla="*/ 11 h 38"/>
                  <a:gd name="T12" fmla="*/ 7 w 108"/>
                  <a:gd name="T13" fmla="*/ 11 h 38"/>
                  <a:gd name="T14" fmla="*/ 5 w 108"/>
                  <a:gd name="T15" fmla="*/ 10 h 38"/>
                  <a:gd name="T16" fmla="*/ 3 w 108"/>
                  <a:gd name="T17" fmla="*/ 6 h 38"/>
                  <a:gd name="T18" fmla="*/ 2 w 108"/>
                  <a:gd name="T19" fmla="*/ 8 h 38"/>
                  <a:gd name="T20" fmla="*/ 2 w 108"/>
                  <a:gd name="T21" fmla="*/ 8 h 38"/>
                  <a:gd name="T22" fmla="*/ 2 w 108"/>
                  <a:gd name="T23" fmla="*/ 8 h 38"/>
                  <a:gd name="T24" fmla="*/ 0 w 108"/>
                  <a:gd name="T25" fmla="*/ 8 h 38"/>
                  <a:gd name="T26" fmla="*/ 64 w 108"/>
                  <a:gd name="T27" fmla="*/ 38 h 38"/>
                  <a:gd name="T28" fmla="*/ 79 w 108"/>
                  <a:gd name="T29" fmla="*/ 32 h 38"/>
                  <a:gd name="T30" fmla="*/ 91 w 108"/>
                  <a:gd name="T31" fmla="*/ 25 h 38"/>
                  <a:gd name="T32" fmla="*/ 100 w 108"/>
                  <a:gd name="T33" fmla="*/ 13 h 38"/>
                  <a:gd name="T34" fmla="*/ 108 w 108"/>
                  <a:gd name="T35" fmla="*/ 0 h 38"/>
                  <a:gd name="T36" fmla="*/ 108 w 108"/>
                  <a:gd name="T37" fmla="*/ 0 h 38"/>
                  <a:gd name="T38" fmla="*/ 106 w 108"/>
                  <a:gd name="T39" fmla="*/ 0 h 38"/>
                  <a:gd name="T40" fmla="*/ 106 w 108"/>
                  <a:gd name="T41" fmla="*/ 0 h 38"/>
                  <a:gd name="T42" fmla="*/ 104 w 108"/>
                  <a:gd name="T43" fmla="*/ 2 h 38"/>
                  <a:gd name="T44" fmla="*/ 100 w 108"/>
                  <a:gd name="T45" fmla="*/ 8 h 38"/>
                  <a:gd name="T46" fmla="*/ 96 w 108"/>
                  <a:gd name="T47" fmla="*/ 13 h 38"/>
                  <a:gd name="T48" fmla="*/ 91 w 108"/>
                  <a:gd name="T49" fmla="*/ 19 h 38"/>
                  <a:gd name="T50" fmla="*/ 85 w 108"/>
                  <a:gd name="T51" fmla="*/ 23 h 38"/>
                  <a:gd name="T52" fmla="*/ 79 w 108"/>
                  <a:gd name="T53" fmla="*/ 29 h 38"/>
                  <a:gd name="T54" fmla="*/ 74 w 108"/>
                  <a:gd name="T55" fmla="*/ 30 h 38"/>
                  <a:gd name="T56" fmla="*/ 66 w 108"/>
                  <a:gd name="T57" fmla="*/ 32 h 38"/>
                  <a:gd name="T58" fmla="*/ 58 w 108"/>
                  <a:gd name="T59" fmla="*/ 34 h 38"/>
                  <a:gd name="T60" fmla="*/ 60 w 108"/>
                  <a:gd name="T61" fmla="*/ 36 h 38"/>
                  <a:gd name="T62" fmla="*/ 64 w 108"/>
                  <a:gd name="T63" fmla="*/ 38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38"/>
                  <a:gd name="T98" fmla="*/ 108 w 108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0" name="Freeform 508">
                <a:extLst>
                  <a:ext uri="{FF2B5EF4-FFF2-40B4-BE49-F238E27FC236}">
                    <a16:creationId xmlns:a16="http://schemas.microsoft.com/office/drawing/2014/main" xmlns="" id="{DFF3E85A-52D4-911A-FD36-D5C3CF8B09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>
                  <a:gd name="T0" fmla="*/ 0 w 104"/>
                  <a:gd name="T1" fmla="*/ 8 h 36"/>
                  <a:gd name="T2" fmla="*/ 1 w 104"/>
                  <a:gd name="T3" fmla="*/ 10 h 36"/>
                  <a:gd name="T4" fmla="*/ 1 w 104"/>
                  <a:gd name="T5" fmla="*/ 10 h 36"/>
                  <a:gd name="T6" fmla="*/ 3 w 104"/>
                  <a:gd name="T7" fmla="*/ 11 h 36"/>
                  <a:gd name="T8" fmla="*/ 3 w 104"/>
                  <a:gd name="T9" fmla="*/ 11 h 36"/>
                  <a:gd name="T10" fmla="*/ 7 w 104"/>
                  <a:gd name="T11" fmla="*/ 11 h 36"/>
                  <a:gd name="T12" fmla="*/ 9 w 104"/>
                  <a:gd name="T13" fmla="*/ 13 h 36"/>
                  <a:gd name="T14" fmla="*/ 5 w 104"/>
                  <a:gd name="T15" fmla="*/ 10 h 36"/>
                  <a:gd name="T16" fmla="*/ 3 w 104"/>
                  <a:gd name="T17" fmla="*/ 4 h 36"/>
                  <a:gd name="T18" fmla="*/ 1 w 104"/>
                  <a:gd name="T19" fmla="*/ 6 h 36"/>
                  <a:gd name="T20" fmla="*/ 0 w 104"/>
                  <a:gd name="T21" fmla="*/ 8 h 36"/>
                  <a:gd name="T22" fmla="*/ 60 w 104"/>
                  <a:gd name="T23" fmla="*/ 36 h 36"/>
                  <a:gd name="T24" fmla="*/ 66 w 104"/>
                  <a:gd name="T25" fmla="*/ 34 h 36"/>
                  <a:gd name="T26" fmla="*/ 74 w 104"/>
                  <a:gd name="T27" fmla="*/ 32 h 36"/>
                  <a:gd name="T28" fmla="*/ 81 w 104"/>
                  <a:gd name="T29" fmla="*/ 29 h 36"/>
                  <a:gd name="T30" fmla="*/ 87 w 104"/>
                  <a:gd name="T31" fmla="*/ 25 h 36"/>
                  <a:gd name="T32" fmla="*/ 96 w 104"/>
                  <a:gd name="T33" fmla="*/ 13 h 36"/>
                  <a:gd name="T34" fmla="*/ 104 w 104"/>
                  <a:gd name="T35" fmla="*/ 0 h 36"/>
                  <a:gd name="T36" fmla="*/ 104 w 104"/>
                  <a:gd name="T37" fmla="*/ 0 h 36"/>
                  <a:gd name="T38" fmla="*/ 104 w 104"/>
                  <a:gd name="T39" fmla="*/ 0 h 36"/>
                  <a:gd name="T40" fmla="*/ 102 w 104"/>
                  <a:gd name="T41" fmla="*/ 0 h 36"/>
                  <a:gd name="T42" fmla="*/ 100 w 104"/>
                  <a:gd name="T43" fmla="*/ 2 h 36"/>
                  <a:gd name="T44" fmla="*/ 96 w 104"/>
                  <a:gd name="T45" fmla="*/ 8 h 36"/>
                  <a:gd name="T46" fmla="*/ 92 w 104"/>
                  <a:gd name="T47" fmla="*/ 13 h 36"/>
                  <a:gd name="T48" fmla="*/ 87 w 104"/>
                  <a:gd name="T49" fmla="*/ 19 h 36"/>
                  <a:gd name="T50" fmla="*/ 81 w 104"/>
                  <a:gd name="T51" fmla="*/ 23 h 36"/>
                  <a:gd name="T52" fmla="*/ 74 w 104"/>
                  <a:gd name="T53" fmla="*/ 27 h 36"/>
                  <a:gd name="T54" fmla="*/ 68 w 104"/>
                  <a:gd name="T55" fmla="*/ 30 h 36"/>
                  <a:gd name="T56" fmla="*/ 60 w 104"/>
                  <a:gd name="T57" fmla="*/ 32 h 36"/>
                  <a:gd name="T58" fmla="*/ 53 w 104"/>
                  <a:gd name="T59" fmla="*/ 32 h 36"/>
                  <a:gd name="T60" fmla="*/ 56 w 104"/>
                  <a:gd name="T61" fmla="*/ 34 h 36"/>
                  <a:gd name="T62" fmla="*/ 60 w 104"/>
                  <a:gd name="T63" fmla="*/ 3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36"/>
                  <a:gd name="T98" fmla="*/ 104 w 104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1" name="Freeform 509">
                <a:extLst>
                  <a:ext uri="{FF2B5EF4-FFF2-40B4-BE49-F238E27FC236}">
                    <a16:creationId xmlns:a16="http://schemas.microsoft.com/office/drawing/2014/main" xmlns="" id="{75BCD280-7431-1730-62E1-07697EFFD5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>
                  <a:gd name="T0" fmla="*/ 0 w 101"/>
                  <a:gd name="T1" fmla="*/ 4 h 32"/>
                  <a:gd name="T2" fmla="*/ 2 w 101"/>
                  <a:gd name="T3" fmla="*/ 8 h 32"/>
                  <a:gd name="T4" fmla="*/ 4 w 101"/>
                  <a:gd name="T5" fmla="*/ 9 h 32"/>
                  <a:gd name="T6" fmla="*/ 8 w 101"/>
                  <a:gd name="T7" fmla="*/ 11 h 32"/>
                  <a:gd name="T8" fmla="*/ 12 w 101"/>
                  <a:gd name="T9" fmla="*/ 13 h 32"/>
                  <a:gd name="T10" fmla="*/ 8 w 101"/>
                  <a:gd name="T11" fmla="*/ 8 h 32"/>
                  <a:gd name="T12" fmla="*/ 2 w 101"/>
                  <a:gd name="T13" fmla="*/ 2 h 32"/>
                  <a:gd name="T14" fmla="*/ 2 w 101"/>
                  <a:gd name="T15" fmla="*/ 2 h 32"/>
                  <a:gd name="T16" fmla="*/ 0 w 101"/>
                  <a:gd name="T17" fmla="*/ 4 h 32"/>
                  <a:gd name="T18" fmla="*/ 55 w 101"/>
                  <a:gd name="T19" fmla="*/ 32 h 32"/>
                  <a:gd name="T20" fmla="*/ 63 w 101"/>
                  <a:gd name="T21" fmla="*/ 30 h 32"/>
                  <a:gd name="T22" fmla="*/ 71 w 101"/>
                  <a:gd name="T23" fmla="*/ 28 h 32"/>
                  <a:gd name="T24" fmla="*/ 76 w 101"/>
                  <a:gd name="T25" fmla="*/ 27 h 32"/>
                  <a:gd name="T26" fmla="*/ 82 w 101"/>
                  <a:gd name="T27" fmla="*/ 21 h 32"/>
                  <a:gd name="T28" fmla="*/ 88 w 101"/>
                  <a:gd name="T29" fmla="*/ 17 h 32"/>
                  <a:gd name="T30" fmla="*/ 93 w 101"/>
                  <a:gd name="T31" fmla="*/ 11 h 32"/>
                  <a:gd name="T32" fmla="*/ 97 w 101"/>
                  <a:gd name="T33" fmla="*/ 6 h 32"/>
                  <a:gd name="T34" fmla="*/ 101 w 101"/>
                  <a:gd name="T35" fmla="*/ 0 h 32"/>
                  <a:gd name="T36" fmla="*/ 99 w 101"/>
                  <a:gd name="T37" fmla="*/ 0 h 32"/>
                  <a:gd name="T38" fmla="*/ 97 w 101"/>
                  <a:gd name="T39" fmla="*/ 0 h 32"/>
                  <a:gd name="T40" fmla="*/ 88 w 101"/>
                  <a:gd name="T41" fmla="*/ 11 h 32"/>
                  <a:gd name="T42" fmla="*/ 76 w 101"/>
                  <a:gd name="T43" fmla="*/ 21 h 32"/>
                  <a:gd name="T44" fmla="*/ 71 w 101"/>
                  <a:gd name="T45" fmla="*/ 25 h 32"/>
                  <a:gd name="T46" fmla="*/ 65 w 101"/>
                  <a:gd name="T47" fmla="*/ 27 h 32"/>
                  <a:gd name="T48" fmla="*/ 57 w 101"/>
                  <a:gd name="T49" fmla="*/ 28 h 32"/>
                  <a:gd name="T50" fmla="*/ 50 w 101"/>
                  <a:gd name="T51" fmla="*/ 28 h 32"/>
                  <a:gd name="T52" fmla="*/ 48 w 101"/>
                  <a:gd name="T53" fmla="*/ 28 h 32"/>
                  <a:gd name="T54" fmla="*/ 46 w 101"/>
                  <a:gd name="T55" fmla="*/ 28 h 32"/>
                  <a:gd name="T56" fmla="*/ 50 w 101"/>
                  <a:gd name="T57" fmla="*/ 30 h 32"/>
                  <a:gd name="T58" fmla="*/ 55 w 101"/>
                  <a:gd name="T59" fmla="*/ 32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32"/>
                  <a:gd name="T92" fmla="*/ 101 w 101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2" name="Freeform 510">
                <a:extLst>
                  <a:ext uri="{FF2B5EF4-FFF2-40B4-BE49-F238E27FC236}">
                    <a16:creationId xmlns:a16="http://schemas.microsoft.com/office/drawing/2014/main" xmlns="" id="{98A02941-DCEA-8799-E4BA-4FCF033884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>
                  <a:gd name="T0" fmla="*/ 0 w 97"/>
                  <a:gd name="T1" fmla="*/ 2 h 30"/>
                  <a:gd name="T2" fmla="*/ 2 w 97"/>
                  <a:gd name="T3" fmla="*/ 8 h 30"/>
                  <a:gd name="T4" fmla="*/ 6 w 97"/>
                  <a:gd name="T5" fmla="*/ 11 h 30"/>
                  <a:gd name="T6" fmla="*/ 14 w 97"/>
                  <a:gd name="T7" fmla="*/ 15 h 30"/>
                  <a:gd name="T8" fmla="*/ 19 w 97"/>
                  <a:gd name="T9" fmla="*/ 19 h 30"/>
                  <a:gd name="T10" fmla="*/ 10 w 97"/>
                  <a:gd name="T11" fmla="*/ 9 h 30"/>
                  <a:gd name="T12" fmla="*/ 2 w 97"/>
                  <a:gd name="T13" fmla="*/ 0 h 30"/>
                  <a:gd name="T14" fmla="*/ 2 w 97"/>
                  <a:gd name="T15" fmla="*/ 0 h 30"/>
                  <a:gd name="T16" fmla="*/ 2 w 97"/>
                  <a:gd name="T17" fmla="*/ 0 h 30"/>
                  <a:gd name="T18" fmla="*/ 0 w 97"/>
                  <a:gd name="T19" fmla="*/ 2 h 30"/>
                  <a:gd name="T20" fmla="*/ 0 w 97"/>
                  <a:gd name="T21" fmla="*/ 2 h 30"/>
                  <a:gd name="T22" fmla="*/ 50 w 97"/>
                  <a:gd name="T23" fmla="*/ 30 h 30"/>
                  <a:gd name="T24" fmla="*/ 57 w 97"/>
                  <a:gd name="T25" fmla="*/ 30 h 30"/>
                  <a:gd name="T26" fmla="*/ 65 w 97"/>
                  <a:gd name="T27" fmla="*/ 28 h 30"/>
                  <a:gd name="T28" fmla="*/ 71 w 97"/>
                  <a:gd name="T29" fmla="*/ 25 h 30"/>
                  <a:gd name="T30" fmla="*/ 78 w 97"/>
                  <a:gd name="T31" fmla="*/ 21 h 30"/>
                  <a:gd name="T32" fmla="*/ 84 w 97"/>
                  <a:gd name="T33" fmla="*/ 17 h 30"/>
                  <a:gd name="T34" fmla="*/ 89 w 97"/>
                  <a:gd name="T35" fmla="*/ 11 h 30"/>
                  <a:gd name="T36" fmla="*/ 93 w 97"/>
                  <a:gd name="T37" fmla="*/ 6 h 30"/>
                  <a:gd name="T38" fmla="*/ 97 w 97"/>
                  <a:gd name="T39" fmla="*/ 0 h 30"/>
                  <a:gd name="T40" fmla="*/ 95 w 97"/>
                  <a:gd name="T41" fmla="*/ 0 h 30"/>
                  <a:gd name="T42" fmla="*/ 91 w 97"/>
                  <a:gd name="T43" fmla="*/ 2 h 30"/>
                  <a:gd name="T44" fmla="*/ 84 w 97"/>
                  <a:gd name="T45" fmla="*/ 11 h 30"/>
                  <a:gd name="T46" fmla="*/ 74 w 97"/>
                  <a:gd name="T47" fmla="*/ 19 h 30"/>
                  <a:gd name="T48" fmla="*/ 61 w 97"/>
                  <a:gd name="T49" fmla="*/ 25 h 30"/>
                  <a:gd name="T50" fmla="*/ 48 w 97"/>
                  <a:gd name="T51" fmla="*/ 27 h 30"/>
                  <a:gd name="T52" fmla="*/ 46 w 97"/>
                  <a:gd name="T53" fmla="*/ 27 h 30"/>
                  <a:gd name="T54" fmla="*/ 46 w 97"/>
                  <a:gd name="T55" fmla="*/ 27 h 30"/>
                  <a:gd name="T56" fmla="*/ 46 w 97"/>
                  <a:gd name="T57" fmla="*/ 27 h 30"/>
                  <a:gd name="T58" fmla="*/ 46 w 97"/>
                  <a:gd name="T59" fmla="*/ 27 h 30"/>
                  <a:gd name="T60" fmla="*/ 46 w 97"/>
                  <a:gd name="T61" fmla="*/ 27 h 30"/>
                  <a:gd name="T62" fmla="*/ 46 w 97"/>
                  <a:gd name="T63" fmla="*/ 27 h 30"/>
                  <a:gd name="T64" fmla="*/ 40 w 97"/>
                  <a:gd name="T65" fmla="*/ 27 h 30"/>
                  <a:gd name="T66" fmla="*/ 36 w 97"/>
                  <a:gd name="T67" fmla="*/ 27 h 30"/>
                  <a:gd name="T68" fmla="*/ 40 w 97"/>
                  <a:gd name="T69" fmla="*/ 27 h 30"/>
                  <a:gd name="T70" fmla="*/ 44 w 97"/>
                  <a:gd name="T71" fmla="*/ 28 h 30"/>
                  <a:gd name="T72" fmla="*/ 46 w 97"/>
                  <a:gd name="T73" fmla="*/ 30 h 30"/>
                  <a:gd name="T74" fmla="*/ 50 w 97"/>
                  <a:gd name="T75" fmla="*/ 30 h 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30"/>
                  <a:gd name="T116" fmla="*/ 97 w 97"/>
                  <a:gd name="T117" fmla="*/ 30 h 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3" name="Freeform 511">
                <a:extLst>
                  <a:ext uri="{FF2B5EF4-FFF2-40B4-BE49-F238E27FC236}">
                    <a16:creationId xmlns:a16="http://schemas.microsoft.com/office/drawing/2014/main" xmlns="" id="{4693CDFF-ECD3-9C7C-D13C-B2B209209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>
                  <a:gd name="T0" fmla="*/ 0 w 95"/>
                  <a:gd name="T1" fmla="*/ 2 h 28"/>
                  <a:gd name="T2" fmla="*/ 6 w 95"/>
                  <a:gd name="T3" fmla="*/ 8 h 28"/>
                  <a:gd name="T4" fmla="*/ 10 w 95"/>
                  <a:gd name="T5" fmla="*/ 13 h 28"/>
                  <a:gd name="T6" fmla="*/ 17 w 95"/>
                  <a:gd name="T7" fmla="*/ 17 h 28"/>
                  <a:gd name="T8" fmla="*/ 23 w 95"/>
                  <a:gd name="T9" fmla="*/ 21 h 28"/>
                  <a:gd name="T10" fmla="*/ 34 w 95"/>
                  <a:gd name="T11" fmla="*/ 25 h 28"/>
                  <a:gd name="T12" fmla="*/ 44 w 95"/>
                  <a:gd name="T13" fmla="*/ 28 h 28"/>
                  <a:gd name="T14" fmla="*/ 44 w 95"/>
                  <a:gd name="T15" fmla="*/ 28 h 28"/>
                  <a:gd name="T16" fmla="*/ 44 w 95"/>
                  <a:gd name="T17" fmla="*/ 28 h 28"/>
                  <a:gd name="T18" fmla="*/ 46 w 95"/>
                  <a:gd name="T19" fmla="*/ 28 h 28"/>
                  <a:gd name="T20" fmla="*/ 48 w 95"/>
                  <a:gd name="T21" fmla="*/ 28 h 28"/>
                  <a:gd name="T22" fmla="*/ 55 w 95"/>
                  <a:gd name="T23" fmla="*/ 28 h 28"/>
                  <a:gd name="T24" fmla="*/ 63 w 95"/>
                  <a:gd name="T25" fmla="*/ 27 h 28"/>
                  <a:gd name="T26" fmla="*/ 69 w 95"/>
                  <a:gd name="T27" fmla="*/ 25 h 28"/>
                  <a:gd name="T28" fmla="*/ 74 w 95"/>
                  <a:gd name="T29" fmla="*/ 21 h 28"/>
                  <a:gd name="T30" fmla="*/ 86 w 95"/>
                  <a:gd name="T31" fmla="*/ 11 h 28"/>
                  <a:gd name="T32" fmla="*/ 95 w 95"/>
                  <a:gd name="T33" fmla="*/ 0 h 28"/>
                  <a:gd name="T34" fmla="*/ 91 w 95"/>
                  <a:gd name="T35" fmla="*/ 2 h 28"/>
                  <a:gd name="T36" fmla="*/ 89 w 95"/>
                  <a:gd name="T37" fmla="*/ 2 h 28"/>
                  <a:gd name="T38" fmla="*/ 82 w 95"/>
                  <a:gd name="T39" fmla="*/ 11 h 28"/>
                  <a:gd name="T40" fmla="*/ 72 w 95"/>
                  <a:gd name="T41" fmla="*/ 19 h 28"/>
                  <a:gd name="T42" fmla="*/ 61 w 95"/>
                  <a:gd name="T43" fmla="*/ 23 h 28"/>
                  <a:gd name="T44" fmla="*/ 48 w 95"/>
                  <a:gd name="T45" fmla="*/ 25 h 28"/>
                  <a:gd name="T46" fmla="*/ 46 w 95"/>
                  <a:gd name="T47" fmla="*/ 27 h 28"/>
                  <a:gd name="T48" fmla="*/ 46 w 95"/>
                  <a:gd name="T49" fmla="*/ 27 h 28"/>
                  <a:gd name="T50" fmla="*/ 46 w 95"/>
                  <a:gd name="T51" fmla="*/ 27 h 28"/>
                  <a:gd name="T52" fmla="*/ 46 w 95"/>
                  <a:gd name="T53" fmla="*/ 25 h 28"/>
                  <a:gd name="T54" fmla="*/ 33 w 95"/>
                  <a:gd name="T55" fmla="*/ 23 h 28"/>
                  <a:gd name="T56" fmla="*/ 21 w 95"/>
                  <a:gd name="T57" fmla="*/ 17 h 28"/>
                  <a:gd name="T58" fmla="*/ 12 w 95"/>
                  <a:gd name="T59" fmla="*/ 9 h 28"/>
                  <a:gd name="T60" fmla="*/ 4 w 95"/>
                  <a:gd name="T61" fmla="*/ 0 h 28"/>
                  <a:gd name="T62" fmla="*/ 2 w 95"/>
                  <a:gd name="T63" fmla="*/ 0 h 28"/>
                  <a:gd name="T64" fmla="*/ 2 w 95"/>
                  <a:gd name="T65" fmla="*/ 0 h 28"/>
                  <a:gd name="T66" fmla="*/ 2 w 95"/>
                  <a:gd name="T67" fmla="*/ 0 h 28"/>
                  <a:gd name="T68" fmla="*/ 0 w 95"/>
                  <a:gd name="T69" fmla="*/ 2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28"/>
                  <a:gd name="T107" fmla="*/ 95 w 95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4" name="Freeform 512">
                <a:extLst>
                  <a:ext uri="{FF2B5EF4-FFF2-40B4-BE49-F238E27FC236}">
                    <a16:creationId xmlns:a16="http://schemas.microsoft.com/office/drawing/2014/main" xmlns="" id="{1BE83DBE-CF4E-232E-725F-3196DEF28A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>
                  <a:gd name="T0" fmla="*/ 0 w 89"/>
                  <a:gd name="T1" fmla="*/ 2 h 29"/>
                  <a:gd name="T2" fmla="*/ 8 w 89"/>
                  <a:gd name="T3" fmla="*/ 11 h 29"/>
                  <a:gd name="T4" fmla="*/ 17 w 89"/>
                  <a:gd name="T5" fmla="*/ 21 h 29"/>
                  <a:gd name="T6" fmla="*/ 19 w 89"/>
                  <a:gd name="T7" fmla="*/ 21 h 29"/>
                  <a:gd name="T8" fmla="*/ 21 w 89"/>
                  <a:gd name="T9" fmla="*/ 23 h 29"/>
                  <a:gd name="T10" fmla="*/ 29 w 89"/>
                  <a:gd name="T11" fmla="*/ 25 h 29"/>
                  <a:gd name="T12" fmla="*/ 34 w 89"/>
                  <a:gd name="T13" fmla="*/ 29 h 29"/>
                  <a:gd name="T14" fmla="*/ 38 w 89"/>
                  <a:gd name="T15" fmla="*/ 29 h 29"/>
                  <a:gd name="T16" fmla="*/ 44 w 89"/>
                  <a:gd name="T17" fmla="*/ 29 h 29"/>
                  <a:gd name="T18" fmla="*/ 44 w 89"/>
                  <a:gd name="T19" fmla="*/ 27 h 29"/>
                  <a:gd name="T20" fmla="*/ 42 w 89"/>
                  <a:gd name="T21" fmla="*/ 25 h 29"/>
                  <a:gd name="T22" fmla="*/ 31 w 89"/>
                  <a:gd name="T23" fmla="*/ 23 h 29"/>
                  <a:gd name="T24" fmla="*/ 19 w 89"/>
                  <a:gd name="T25" fmla="*/ 17 h 29"/>
                  <a:gd name="T26" fmla="*/ 12 w 89"/>
                  <a:gd name="T27" fmla="*/ 10 h 29"/>
                  <a:gd name="T28" fmla="*/ 4 w 89"/>
                  <a:gd name="T29" fmla="*/ 0 h 29"/>
                  <a:gd name="T30" fmla="*/ 2 w 89"/>
                  <a:gd name="T31" fmla="*/ 2 h 29"/>
                  <a:gd name="T32" fmla="*/ 0 w 89"/>
                  <a:gd name="T33" fmla="*/ 2 h 29"/>
                  <a:gd name="T34" fmla="*/ 44 w 89"/>
                  <a:gd name="T35" fmla="*/ 29 h 29"/>
                  <a:gd name="T36" fmla="*/ 44 w 89"/>
                  <a:gd name="T37" fmla="*/ 29 h 29"/>
                  <a:gd name="T38" fmla="*/ 46 w 89"/>
                  <a:gd name="T39" fmla="*/ 29 h 29"/>
                  <a:gd name="T40" fmla="*/ 59 w 89"/>
                  <a:gd name="T41" fmla="*/ 27 h 29"/>
                  <a:gd name="T42" fmla="*/ 72 w 89"/>
                  <a:gd name="T43" fmla="*/ 21 h 29"/>
                  <a:gd name="T44" fmla="*/ 82 w 89"/>
                  <a:gd name="T45" fmla="*/ 13 h 29"/>
                  <a:gd name="T46" fmla="*/ 89 w 89"/>
                  <a:gd name="T47" fmla="*/ 4 h 29"/>
                  <a:gd name="T48" fmla="*/ 87 w 89"/>
                  <a:gd name="T49" fmla="*/ 4 h 29"/>
                  <a:gd name="T50" fmla="*/ 84 w 89"/>
                  <a:gd name="T51" fmla="*/ 4 h 29"/>
                  <a:gd name="T52" fmla="*/ 78 w 89"/>
                  <a:gd name="T53" fmla="*/ 13 h 29"/>
                  <a:gd name="T54" fmla="*/ 69 w 89"/>
                  <a:gd name="T55" fmla="*/ 19 h 29"/>
                  <a:gd name="T56" fmla="*/ 59 w 89"/>
                  <a:gd name="T57" fmla="*/ 23 h 29"/>
                  <a:gd name="T58" fmla="*/ 48 w 89"/>
                  <a:gd name="T59" fmla="*/ 25 h 29"/>
                  <a:gd name="T60" fmla="*/ 46 w 89"/>
                  <a:gd name="T61" fmla="*/ 27 h 29"/>
                  <a:gd name="T62" fmla="*/ 44 w 89"/>
                  <a:gd name="T63" fmla="*/ 29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9"/>
                  <a:gd name="T97" fmla="*/ 0 h 29"/>
                  <a:gd name="T98" fmla="*/ 89 w 89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5" name="Freeform 513">
                <a:extLst>
                  <a:ext uri="{FF2B5EF4-FFF2-40B4-BE49-F238E27FC236}">
                    <a16:creationId xmlns:a16="http://schemas.microsoft.com/office/drawing/2014/main" xmlns="" id="{A4935A0D-E051-3D83-4372-B98AF9F933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>
                  <a:gd name="T0" fmla="*/ 0 w 85"/>
                  <a:gd name="T1" fmla="*/ 2 h 27"/>
                  <a:gd name="T2" fmla="*/ 8 w 85"/>
                  <a:gd name="T3" fmla="*/ 11 h 27"/>
                  <a:gd name="T4" fmla="*/ 17 w 85"/>
                  <a:gd name="T5" fmla="*/ 19 h 27"/>
                  <a:gd name="T6" fmla="*/ 29 w 85"/>
                  <a:gd name="T7" fmla="*/ 25 h 27"/>
                  <a:gd name="T8" fmla="*/ 42 w 85"/>
                  <a:gd name="T9" fmla="*/ 27 h 27"/>
                  <a:gd name="T10" fmla="*/ 40 w 85"/>
                  <a:gd name="T11" fmla="*/ 25 h 27"/>
                  <a:gd name="T12" fmla="*/ 40 w 85"/>
                  <a:gd name="T13" fmla="*/ 23 h 27"/>
                  <a:gd name="T14" fmla="*/ 29 w 85"/>
                  <a:gd name="T15" fmla="*/ 21 h 27"/>
                  <a:gd name="T16" fmla="*/ 19 w 85"/>
                  <a:gd name="T17" fmla="*/ 15 h 27"/>
                  <a:gd name="T18" fmla="*/ 10 w 85"/>
                  <a:gd name="T19" fmla="*/ 10 h 27"/>
                  <a:gd name="T20" fmla="*/ 4 w 85"/>
                  <a:gd name="T21" fmla="*/ 0 h 27"/>
                  <a:gd name="T22" fmla="*/ 2 w 85"/>
                  <a:gd name="T23" fmla="*/ 0 h 27"/>
                  <a:gd name="T24" fmla="*/ 0 w 85"/>
                  <a:gd name="T25" fmla="*/ 2 h 27"/>
                  <a:gd name="T26" fmla="*/ 44 w 85"/>
                  <a:gd name="T27" fmla="*/ 27 h 27"/>
                  <a:gd name="T28" fmla="*/ 57 w 85"/>
                  <a:gd name="T29" fmla="*/ 25 h 27"/>
                  <a:gd name="T30" fmla="*/ 68 w 85"/>
                  <a:gd name="T31" fmla="*/ 21 h 27"/>
                  <a:gd name="T32" fmla="*/ 78 w 85"/>
                  <a:gd name="T33" fmla="*/ 13 h 27"/>
                  <a:gd name="T34" fmla="*/ 85 w 85"/>
                  <a:gd name="T35" fmla="*/ 4 h 27"/>
                  <a:gd name="T36" fmla="*/ 82 w 85"/>
                  <a:gd name="T37" fmla="*/ 4 h 27"/>
                  <a:gd name="T38" fmla="*/ 80 w 85"/>
                  <a:gd name="T39" fmla="*/ 6 h 27"/>
                  <a:gd name="T40" fmla="*/ 74 w 85"/>
                  <a:gd name="T41" fmla="*/ 11 h 27"/>
                  <a:gd name="T42" fmla="*/ 67 w 85"/>
                  <a:gd name="T43" fmla="*/ 17 h 27"/>
                  <a:gd name="T44" fmla="*/ 57 w 85"/>
                  <a:gd name="T45" fmla="*/ 21 h 27"/>
                  <a:gd name="T46" fmla="*/ 49 w 85"/>
                  <a:gd name="T47" fmla="*/ 23 h 27"/>
                  <a:gd name="T48" fmla="*/ 46 w 85"/>
                  <a:gd name="T49" fmla="*/ 25 h 27"/>
                  <a:gd name="T50" fmla="*/ 44 w 85"/>
                  <a:gd name="T51" fmla="*/ 2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27"/>
                  <a:gd name="T80" fmla="*/ 85 w 8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6" name="Freeform 514">
                <a:extLst>
                  <a:ext uri="{FF2B5EF4-FFF2-40B4-BE49-F238E27FC236}">
                    <a16:creationId xmlns:a16="http://schemas.microsoft.com/office/drawing/2014/main" xmlns="" id="{78E20385-523D-ECA3-8566-731E4A3D15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>
                  <a:gd name="T0" fmla="*/ 0 w 80"/>
                  <a:gd name="T1" fmla="*/ 2 h 27"/>
                  <a:gd name="T2" fmla="*/ 8 w 80"/>
                  <a:gd name="T3" fmla="*/ 12 h 27"/>
                  <a:gd name="T4" fmla="*/ 15 w 80"/>
                  <a:gd name="T5" fmla="*/ 19 h 27"/>
                  <a:gd name="T6" fmla="*/ 27 w 80"/>
                  <a:gd name="T7" fmla="*/ 25 h 27"/>
                  <a:gd name="T8" fmla="*/ 38 w 80"/>
                  <a:gd name="T9" fmla="*/ 27 h 27"/>
                  <a:gd name="T10" fmla="*/ 38 w 80"/>
                  <a:gd name="T11" fmla="*/ 25 h 27"/>
                  <a:gd name="T12" fmla="*/ 38 w 80"/>
                  <a:gd name="T13" fmla="*/ 23 h 27"/>
                  <a:gd name="T14" fmla="*/ 28 w 80"/>
                  <a:gd name="T15" fmla="*/ 21 h 27"/>
                  <a:gd name="T16" fmla="*/ 17 w 80"/>
                  <a:gd name="T17" fmla="*/ 17 h 27"/>
                  <a:gd name="T18" fmla="*/ 10 w 80"/>
                  <a:gd name="T19" fmla="*/ 10 h 27"/>
                  <a:gd name="T20" fmla="*/ 4 w 80"/>
                  <a:gd name="T21" fmla="*/ 0 h 27"/>
                  <a:gd name="T22" fmla="*/ 4 w 80"/>
                  <a:gd name="T23" fmla="*/ 0 h 27"/>
                  <a:gd name="T24" fmla="*/ 2 w 80"/>
                  <a:gd name="T25" fmla="*/ 0 h 27"/>
                  <a:gd name="T26" fmla="*/ 2 w 80"/>
                  <a:gd name="T27" fmla="*/ 2 h 27"/>
                  <a:gd name="T28" fmla="*/ 0 w 80"/>
                  <a:gd name="T29" fmla="*/ 2 h 27"/>
                  <a:gd name="T30" fmla="*/ 44 w 80"/>
                  <a:gd name="T31" fmla="*/ 27 h 27"/>
                  <a:gd name="T32" fmla="*/ 55 w 80"/>
                  <a:gd name="T33" fmla="*/ 25 h 27"/>
                  <a:gd name="T34" fmla="*/ 65 w 80"/>
                  <a:gd name="T35" fmla="*/ 21 h 27"/>
                  <a:gd name="T36" fmla="*/ 74 w 80"/>
                  <a:gd name="T37" fmla="*/ 15 h 27"/>
                  <a:gd name="T38" fmla="*/ 80 w 80"/>
                  <a:gd name="T39" fmla="*/ 6 h 27"/>
                  <a:gd name="T40" fmla="*/ 78 w 80"/>
                  <a:gd name="T41" fmla="*/ 8 h 27"/>
                  <a:gd name="T42" fmla="*/ 74 w 80"/>
                  <a:gd name="T43" fmla="*/ 8 h 27"/>
                  <a:gd name="T44" fmla="*/ 68 w 80"/>
                  <a:gd name="T45" fmla="*/ 13 h 27"/>
                  <a:gd name="T46" fmla="*/ 63 w 80"/>
                  <a:gd name="T47" fmla="*/ 17 h 27"/>
                  <a:gd name="T48" fmla="*/ 57 w 80"/>
                  <a:gd name="T49" fmla="*/ 21 h 27"/>
                  <a:gd name="T50" fmla="*/ 49 w 80"/>
                  <a:gd name="T51" fmla="*/ 23 h 27"/>
                  <a:gd name="T52" fmla="*/ 47 w 80"/>
                  <a:gd name="T53" fmla="*/ 25 h 27"/>
                  <a:gd name="T54" fmla="*/ 44 w 80"/>
                  <a:gd name="T55" fmla="*/ 27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27"/>
                  <a:gd name="T86" fmla="*/ 80 w 80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7" name="Freeform 515">
                <a:extLst>
                  <a:ext uri="{FF2B5EF4-FFF2-40B4-BE49-F238E27FC236}">
                    <a16:creationId xmlns:a16="http://schemas.microsoft.com/office/drawing/2014/main" xmlns="" id="{BDEC54F1-FB62-6833-CB90-BCBDEEE69A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>
                  <a:gd name="T0" fmla="*/ 0 w 76"/>
                  <a:gd name="T1" fmla="*/ 2 h 25"/>
                  <a:gd name="T2" fmla="*/ 6 w 76"/>
                  <a:gd name="T3" fmla="*/ 12 h 25"/>
                  <a:gd name="T4" fmla="*/ 15 w 76"/>
                  <a:gd name="T5" fmla="*/ 17 h 25"/>
                  <a:gd name="T6" fmla="*/ 25 w 76"/>
                  <a:gd name="T7" fmla="*/ 23 h 25"/>
                  <a:gd name="T8" fmla="*/ 36 w 76"/>
                  <a:gd name="T9" fmla="*/ 25 h 25"/>
                  <a:gd name="T10" fmla="*/ 36 w 76"/>
                  <a:gd name="T11" fmla="*/ 23 h 25"/>
                  <a:gd name="T12" fmla="*/ 36 w 76"/>
                  <a:gd name="T13" fmla="*/ 21 h 25"/>
                  <a:gd name="T14" fmla="*/ 26 w 76"/>
                  <a:gd name="T15" fmla="*/ 19 h 25"/>
                  <a:gd name="T16" fmla="*/ 17 w 76"/>
                  <a:gd name="T17" fmla="*/ 15 h 25"/>
                  <a:gd name="T18" fmla="*/ 9 w 76"/>
                  <a:gd name="T19" fmla="*/ 8 h 25"/>
                  <a:gd name="T20" fmla="*/ 4 w 76"/>
                  <a:gd name="T21" fmla="*/ 0 h 25"/>
                  <a:gd name="T22" fmla="*/ 2 w 76"/>
                  <a:gd name="T23" fmla="*/ 0 h 25"/>
                  <a:gd name="T24" fmla="*/ 0 w 76"/>
                  <a:gd name="T25" fmla="*/ 0 h 25"/>
                  <a:gd name="T26" fmla="*/ 0 w 76"/>
                  <a:gd name="T27" fmla="*/ 0 h 25"/>
                  <a:gd name="T28" fmla="*/ 0 w 76"/>
                  <a:gd name="T29" fmla="*/ 2 h 25"/>
                  <a:gd name="T30" fmla="*/ 45 w 76"/>
                  <a:gd name="T31" fmla="*/ 25 h 25"/>
                  <a:gd name="T32" fmla="*/ 53 w 76"/>
                  <a:gd name="T33" fmla="*/ 23 h 25"/>
                  <a:gd name="T34" fmla="*/ 63 w 76"/>
                  <a:gd name="T35" fmla="*/ 19 h 25"/>
                  <a:gd name="T36" fmla="*/ 70 w 76"/>
                  <a:gd name="T37" fmla="*/ 13 h 25"/>
                  <a:gd name="T38" fmla="*/ 76 w 76"/>
                  <a:gd name="T39" fmla="*/ 8 h 25"/>
                  <a:gd name="T40" fmla="*/ 72 w 76"/>
                  <a:gd name="T41" fmla="*/ 8 h 25"/>
                  <a:gd name="T42" fmla="*/ 68 w 76"/>
                  <a:gd name="T43" fmla="*/ 10 h 25"/>
                  <a:gd name="T44" fmla="*/ 61 w 76"/>
                  <a:gd name="T45" fmla="*/ 15 h 25"/>
                  <a:gd name="T46" fmla="*/ 51 w 76"/>
                  <a:gd name="T47" fmla="*/ 19 h 25"/>
                  <a:gd name="T48" fmla="*/ 47 w 76"/>
                  <a:gd name="T49" fmla="*/ 23 h 25"/>
                  <a:gd name="T50" fmla="*/ 45 w 76"/>
                  <a:gd name="T51" fmla="*/ 2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25"/>
                  <a:gd name="T80" fmla="*/ 76 w 7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8" name="Freeform 516">
                <a:extLst>
                  <a:ext uri="{FF2B5EF4-FFF2-40B4-BE49-F238E27FC236}">
                    <a16:creationId xmlns:a16="http://schemas.microsoft.com/office/drawing/2014/main" xmlns="" id="{720862C9-B23B-43AD-7A4C-9182CBC5DD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>
                  <a:gd name="T0" fmla="*/ 0 w 70"/>
                  <a:gd name="T1" fmla="*/ 0 h 23"/>
                  <a:gd name="T2" fmla="*/ 6 w 70"/>
                  <a:gd name="T3" fmla="*/ 10 h 23"/>
                  <a:gd name="T4" fmla="*/ 13 w 70"/>
                  <a:gd name="T5" fmla="*/ 17 h 23"/>
                  <a:gd name="T6" fmla="*/ 24 w 70"/>
                  <a:gd name="T7" fmla="*/ 21 h 23"/>
                  <a:gd name="T8" fmla="*/ 34 w 70"/>
                  <a:gd name="T9" fmla="*/ 23 h 23"/>
                  <a:gd name="T10" fmla="*/ 34 w 70"/>
                  <a:gd name="T11" fmla="*/ 23 h 23"/>
                  <a:gd name="T12" fmla="*/ 34 w 70"/>
                  <a:gd name="T13" fmla="*/ 21 h 23"/>
                  <a:gd name="T14" fmla="*/ 34 w 70"/>
                  <a:gd name="T15" fmla="*/ 21 h 23"/>
                  <a:gd name="T16" fmla="*/ 34 w 70"/>
                  <a:gd name="T17" fmla="*/ 19 h 23"/>
                  <a:gd name="T18" fmla="*/ 24 w 70"/>
                  <a:gd name="T19" fmla="*/ 17 h 23"/>
                  <a:gd name="T20" fmla="*/ 17 w 70"/>
                  <a:gd name="T21" fmla="*/ 13 h 23"/>
                  <a:gd name="T22" fmla="*/ 9 w 70"/>
                  <a:gd name="T23" fmla="*/ 8 h 23"/>
                  <a:gd name="T24" fmla="*/ 4 w 70"/>
                  <a:gd name="T25" fmla="*/ 0 h 23"/>
                  <a:gd name="T26" fmla="*/ 2 w 70"/>
                  <a:gd name="T27" fmla="*/ 0 h 23"/>
                  <a:gd name="T28" fmla="*/ 0 w 70"/>
                  <a:gd name="T29" fmla="*/ 0 h 23"/>
                  <a:gd name="T30" fmla="*/ 45 w 70"/>
                  <a:gd name="T31" fmla="*/ 23 h 23"/>
                  <a:gd name="T32" fmla="*/ 53 w 70"/>
                  <a:gd name="T33" fmla="*/ 21 h 23"/>
                  <a:gd name="T34" fmla="*/ 59 w 70"/>
                  <a:gd name="T35" fmla="*/ 17 h 23"/>
                  <a:gd name="T36" fmla="*/ 64 w 70"/>
                  <a:gd name="T37" fmla="*/ 13 h 23"/>
                  <a:gd name="T38" fmla="*/ 70 w 70"/>
                  <a:gd name="T39" fmla="*/ 8 h 23"/>
                  <a:gd name="T40" fmla="*/ 66 w 70"/>
                  <a:gd name="T41" fmla="*/ 10 h 23"/>
                  <a:gd name="T42" fmla="*/ 62 w 70"/>
                  <a:gd name="T43" fmla="*/ 12 h 23"/>
                  <a:gd name="T44" fmla="*/ 59 w 70"/>
                  <a:gd name="T45" fmla="*/ 13 h 23"/>
                  <a:gd name="T46" fmla="*/ 53 w 70"/>
                  <a:gd name="T47" fmla="*/ 17 h 23"/>
                  <a:gd name="T48" fmla="*/ 49 w 70"/>
                  <a:gd name="T49" fmla="*/ 19 h 23"/>
                  <a:gd name="T50" fmla="*/ 45 w 70"/>
                  <a:gd name="T51" fmla="*/ 23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3"/>
                  <a:gd name="T80" fmla="*/ 70 w 70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19" name="Freeform 517">
                <a:extLst>
                  <a:ext uri="{FF2B5EF4-FFF2-40B4-BE49-F238E27FC236}">
                    <a16:creationId xmlns:a16="http://schemas.microsoft.com/office/drawing/2014/main" xmlns="" id="{622479D9-E60C-B432-0593-B76CDB4BDD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>
                  <a:gd name="T0" fmla="*/ 0 w 64"/>
                  <a:gd name="T1" fmla="*/ 0 h 21"/>
                  <a:gd name="T2" fmla="*/ 5 w 64"/>
                  <a:gd name="T3" fmla="*/ 8 h 21"/>
                  <a:gd name="T4" fmla="*/ 13 w 64"/>
                  <a:gd name="T5" fmla="*/ 15 h 21"/>
                  <a:gd name="T6" fmla="*/ 22 w 64"/>
                  <a:gd name="T7" fmla="*/ 19 h 21"/>
                  <a:gd name="T8" fmla="*/ 32 w 64"/>
                  <a:gd name="T9" fmla="*/ 21 h 21"/>
                  <a:gd name="T10" fmla="*/ 32 w 64"/>
                  <a:gd name="T11" fmla="*/ 21 h 21"/>
                  <a:gd name="T12" fmla="*/ 32 w 64"/>
                  <a:gd name="T13" fmla="*/ 21 h 21"/>
                  <a:gd name="T14" fmla="*/ 32 w 64"/>
                  <a:gd name="T15" fmla="*/ 19 h 21"/>
                  <a:gd name="T16" fmla="*/ 32 w 64"/>
                  <a:gd name="T17" fmla="*/ 17 h 21"/>
                  <a:gd name="T18" fmla="*/ 22 w 64"/>
                  <a:gd name="T19" fmla="*/ 15 h 21"/>
                  <a:gd name="T20" fmla="*/ 15 w 64"/>
                  <a:gd name="T21" fmla="*/ 12 h 21"/>
                  <a:gd name="T22" fmla="*/ 9 w 64"/>
                  <a:gd name="T23" fmla="*/ 6 h 21"/>
                  <a:gd name="T24" fmla="*/ 4 w 64"/>
                  <a:gd name="T25" fmla="*/ 0 h 21"/>
                  <a:gd name="T26" fmla="*/ 4 w 64"/>
                  <a:gd name="T27" fmla="*/ 0 h 21"/>
                  <a:gd name="T28" fmla="*/ 2 w 64"/>
                  <a:gd name="T29" fmla="*/ 0 h 21"/>
                  <a:gd name="T30" fmla="*/ 2 w 64"/>
                  <a:gd name="T31" fmla="*/ 0 h 21"/>
                  <a:gd name="T32" fmla="*/ 0 w 64"/>
                  <a:gd name="T33" fmla="*/ 0 h 21"/>
                  <a:gd name="T34" fmla="*/ 47 w 64"/>
                  <a:gd name="T35" fmla="*/ 19 h 21"/>
                  <a:gd name="T36" fmla="*/ 57 w 64"/>
                  <a:gd name="T37" fmla="*/ 15 h 21"/>
                  <a:gd name="T38" fmla="*/ 64 w 64"/>
                  <a:gd name="T39" fmla="*/ 10 h 21"/>
                  <a:gd name="T40" fmla="*/ 59 w 64"/>
                  <a:gd name="T41" fmla="*/ 12 h 21"/>
                  <a:gd name="T42" fmla="*/ 55 w 64"/>
                  <a:gd name="T43" fmla="*/ 13 h 21"/>
                  <a:gd name="T44" fmla="*/ 53 w 64"/>
                  <a:gd name="T45" fmla="*/ 15 h 21"/>
                  <a:gd name="T46" fmla="*/ 47 w 64"/>
                  <a:gd name="T47" fmla="*/ 19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21"/>
                  <a:gd name="T74" fmla="*/ 64 w 64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0" name="Freeform 518">
                <a:extLst>
                  <a:ext uri="{FF2B5EF4-FFF2-40B4-BE49-F238E27FC236}">
                    <a16:creationId xmlns:a16="http://schemas.microsoft.com/office/drawing/2014/main" xmlns="" id="{1D2733E2-D8D7-43C2-ADDF-FA430BF989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>
                  <a:gd name="T0" fmla="*/ 0 w 58"/>
                  <a:gd name="T1" fmla="*/ 2 h 21"/>
                  <a:gd name="T2" fmla="*/ 5 w 58"/>
                  <a:gd name="T3" fmla="*/ 10 h 21"/>
                  <a:gd name="T4" fmla="*/ 13 w 58"/>
                  <a:gd name="T5" fmla="*/ 15 h 21"/>
                  <a:gd name="T6" fmla="*/ 20 w 58"/>
                  <a:gd name="T7" fmla="*/ 19 h 21"/>
                  <a:gd name="T8" fmla="*/ 30 w 58"/>
                  <a:gd name="T9" fmla="*/ 21 h 21"/>
                  <a:gd name="T10" fmla="*/ 30 w 58"/>
                  <a:gd name="T11" fmla="*/ 19 h 21"/>
                  <a:gd name="T12" fmla="*/ 30 w 58"/>
                  <a:gd name="T13" fmla="*/ 17 h 21"/>
                  <a:gd name="T14" fmla="*/ 20 w 58"/>
                  <a:gd name="T15" fmla="*/ 15 h 21"/>
                  <a:gd name="T16" fmla="*/ 15 w 58"/>
                  <a:gd name="T17" fmla="*/ 12 h 21"/>
                  <a:gd name="T18" fmla="*/ 7 w 58"/>
                  <a:gd name="T19" fmla="*/ 8 h 21"/>
                  <a:gd name="T20" fmla="*/ 3 w 58"/>
                  <a:gd name="T21" fmla="*/ 0 h 21"/>
                  <a:gd name="T22" fmla="*/ 2 w 58"/>
                  <a:gd name="T23" fmla="*/ 2 h 21"/>
                  <a:gd name="T24" fmla="*/ 0 w 58"/>
                  <a:gd name="T25" fmla="*/ 2 h 21"/>
                  <a:gd name="T26" fmla="*/ 0 w 58"/>
                  <a:gd name="T27" fmla="*/ 2 h 21"/>
                  <a:gd name="T28" fmla="*/ 0 w 58"/>
                  <a:gd name="T29" fmla="*/ 2 h 21"/>
                  <a:gd name="T30" fmla="*/ 49 w 58"/>
                  <a:gd name="T31" fmla="*/ 19 h 21"/>
                  <a:gd name="T32" fmla="*/ 55 w 58"/>
                  <a:gd name="T33" fmla="*/ 15 h 21"/>
                  <a:gd name="T34" fmla="*/ 58 w 58"/>
                  <a:gd name="T35" fmla="*/ 14 h 21"/>
                  <a:gd name="T36" fmla="*/ 55 w 58"/>
                  <a:gd name="T37" fmla="*/ 14 h 21"/>
                  <a:gd name="T38" fmla="*/ 53 w 58"/>
                  <a:gd name="T39" fmla="*/ 15 h 21"/>
                  <a:gd name="T40" fmla="*/ 51 w 58"/>
                  <a:gd name="T41" fmla="*/ 15 h 21"/>
                  <a:gd name="T42" fmla="*/ 49 w 58"/>
                  <a:gd name="T43" fmla="*/ 19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21"/>
                  <a:gd name="T68" fmla="*/ 58 w 58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1" name="Freeform 519">
                <a:extLst>
                  <a:ext uri="{FF2B5EF4-FFF2-40B4-BE49-F238E27FC236}">
                    <a16:creationId xmlns:a16="http://schemas.microsoft.com/office/drawing/2014/main" xmlns="" id="{3220B1B0-9425-540A-65D8-37B22080F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>
                  <a:gd name="T0" fmla="*/ 0 w 28"/>
                  <a:gd name="T1" fmla="*/ 2 h 19"/>
                  <a:gd name="T2" fmla="*/ 5 w 28"/>
                  <a:gd name="T3" fmla="*/ 8 h 19"/>
                  <a:gd name="T4" fmla="*/ 11 w 28"/>
                  <a:gd name="T5" fmla="*/ 14 h 19"/>
                  <a:gd name="T6" fmla="*/ 18 w 28"/>
                  <a:gd name="T7" fmla="*/ 17 h 19"/>
                  <a:gd name="T8" fmla="*/ 28 w 28"/>
                  <a:gd name="T9" fmla="*/ 19 h 19"/>
                  <a:gd name="T10" fmla="*/ 28 w 28"/>
                  <a:gd name="T11" fmla="*/ 17 h 19"/>
                  <a:gd name="T12" fmla="*/ 26 w 28"/>
                  <a:gd name="T13" fmla="*/ 15 h 19"/>
                  <a:gd name="T14" fmla="*/ 26 w 28"/>
                  <a:gd name="T15" fmla="*/ 15 h 19"/>
                  <a:gd name="T16" fmla="*/ 26 w 28"/>
                  <a:gd name="T17" fmla="*/ 15 h 19"/>
                  <a:gd name="T18" fmla="*/ 20 w 28"/>
                  <a:gd name="T19" fmla="*/ 14 h 19"/>
                  <a:gd name="T20" fmla="*/ 13 w 28"/>
                  <a:gd name="T21" fmla="*/ 10 h 19"/>
                  <a:gd name="T22" fmla="*/ 7 w 28"/>
                  <a:gd name="T23" fmla="*/ 6 h 19"/>
                  <a:gd name="T24" fmla="*/ 3 w 28"/>
                  <a:gd name="T25" fmla="*/ 0 h 19"/>
                  <a:gd name="T26" fmla="*/ 1 w 28"/>
                  <a:gd name="T27" fmla="*/ 0 h 19"/>
                  <a:gd name="T28" fmla="*/ 0 w 28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9"/>
                  <a:gd name="T47" fmla="*/ 28 w 28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2" name="Freeform 520">
                <a:extLst>
                  <a:ext uri="{FF2B5EF4-FFF2-40B4-BE49-F238E27FC236}">
                    <a16:creationId xmlns:a16="http://schemas.microsoft.com/office/drawing/2014/main" xmlns="" id="{F834E558-F28E-5967-7264-4E82E3690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>
                  <a:gd name="T0" fmla="*/ 0 w 27"/>
                  <a:gd name="T1" fmla="*/ 0 h 17"/>
                  <a:gd name="T2" fmla="*/ 4 w 27"/>
                  <a:gd name="T3" fmla="*/ 8 h 17"/>
                  <a:gd name="T4" fmla="*/ 12 w 27"/>
                  <a:gd name="T5" fmla="*/ 12 h 17"/>
                  <a:gd name="T6" fmla="*/ 17 w 27"/>
                  <a:gd name="T7" fmla="*/ 15 h 17"/>
                  <a:gd name="T8" fmla="*/ 27 w 27"/>
                  <a:gd name="T9" fmla="*/ 17 h 17"/>
                  <a:gd name="T10" fmla="*/ 27 w 27"/>
                  <a:gd name="T11" fmla="*/ 15 h 17"/>
                  <a:gd name="T12" fmla="*/ 25 w 27"/>
                  <a:gd name="T13" fmla="*/ 15 h 17"/>
                  <a:gd name="T14" fmla="*/ 25 w 27"/>
                  <a:gd name="T15" fmla="*/ 15 h 17"/>
                  <a:gd name="T16" fmla="*/ 25 w 27"/>
                  <a:gd name="T17" fmla="*/ 14 h 17"/>
                  <a:gd name="T18" fmla="*/ 25 w 27"/>
                  <a:gd name="T19" fmla="*/ 14 h 17"/>
                  <a:gd name="T20" fmla="*/ 25 w 27"/>
                  <a:gd name="T21" fmla="*/ 14 h 17"/>
                  <a:gd name="T22" fmla="*/ 19 w 27"/>
                  <a:gd name="T23" fmla="*/ 12 h 17"/>
                  <a:gd name="T24" fmla="*/ 14 w 27"/>
                  <a:gd name="T25" fmla="*/ 10 h 17"/>
                  <a:gd name="T26" fmla="*/ 8 w 27"/>
                  <a:gd name="T27" fmla="*/ 6 h 17"/>
                  <a:gd name="T28" fmla="*/ 4 w 27"/>
                  <a:gd name="T29" fmla="*/ 0 h 17"/>
                  <a:gd name="T30" fmla="*/ 2 w 27"/>
                  <a:gd name="T31" fmla="*/ 0 h 17"/>
                  <a:gd name="T32" fmla="*/ 0 w 2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7"/>
                  <a:gd name="T53" fmla="*/ 27 w 2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3" name="Freeform 521">
                <a:extLst>
                  <a:ext uri="{FF2B5EF4-FFF2-40B4-BE49-F238E27FC236}">
                    <a16:creationId xmlns:a16="http://schemas.microsoft.com/office/drawing/2014/main" xmlns="" id="{9869E887-2BB5-7C20-7478-E811FBC31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4 w 23"/>
                  <a:gd name="T3" fmla="*/ 6 h 15"/>
                  <a:gd name="T4" fmla="*/ 10 w 23"/>
                  <a:gd name="T5" fmla="*/ 10 h 15"/>
                  <a:gd name="T6" fmla="*/ 17 w 23"/>
                  <a:gd name="T7" fmla="*/ 14 h 15"/>
                  <a:gd name="T8" fmla="*/ 23 w 23"/>
                  <a:gd name="T9" fmla="*/ 15 h 15"/>
                  <a:gd name="T10" fmla="*/ 23 w 23"/>
                  <a:gd name="T11" fmla="*/ 14 h 15"/>
                  <a:gd name="T12" fmla="*/ 23 w 23"/>
                  <a:gd name="T13" fmla="*/ 14 h 15"/>
                  <a:gd name="T14" fmla="*/ 21 w 23"/>
                  <a:gd name="T15" fmla="*/ 12 h 15"/>
                  <a:gd name="T16" fmla="*/ 21 w 23"/>
                  <a:gd name="T17" fmla="*/ 12 h 15"/>
                  <a:gd name="T18" fmla="*/ 12 w 23"/>
                  <a:gd name="T19" fmla="*/ 8 h 15"/>
                  <a:gd name="T20" fmla="*/ 6 w 23"/>
                  <a:gd name="T21" fmla="*/ 0 h 15"/>
                  <a:gd name="T22" fmla="*/ 4 w 23"/>
                  <a:gd name="T23" fmla="*/ 0 h 15"/>
                  <a:gd name="T24" fmla="*/ 4 w 23"/>
                  <a:gd name="T25" fmla="*/ 0 h 15"/>
                  <a:gd name="T26" fmla="*/ 2 w 23"/>
                  <a:gd name="T27" fmla="*/ 0 h 15"/>
                  <a:gd name="T28" fmla="*/ 0 w 23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5"/>
                  <a:gd name="T47" fmla="*/ 23 w 2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4" name="Freeform 522">
                <a:extLst>
                  <a:ext uri="{FF2B5EF4-FFF2-40B4-BE49-F238E27FC236}">
                    <a16:creationId xmlns:a16="http://schemas.microsoft.com/office/drawing/2014/main" xmlns="" id="{DC57B31D-B620-8F80-DCF6-AE5125CB7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4 w 21"/>
                  <a:gd name="T3" fmla="*/ 6 h 14"/>
                  <a:gd name="T4" fmla="*/ 10 w 21"/>
                  <a:gd name="T5" fmla="*/ 10 h 14"/>
                  <a:gd name="T6" fmla="*/ 15 w 21"/>
                  <a:gd name="T7" fmla="*/ 12 h 14"/>
                  <a:gd name="T8" fmla="*/ 21 w 21"/>
                  <a:gd name="T9" fmla="*/ 14 h 14"/>
                  <a:gd name="T10" fmla="*/ 19 w 21"/>
                  <a:gd name="T11" fmla="*/ 12 h 14"/>
                  <a:gd name="T12" fmla="*/ 17 w 21"/>
                  <a:gd name="T13" fmla="*/ 8 h 14"/>
                  <a:gd name="T14" fmla="*/ 12 w 21"/>
                  <a:gd name="T15" fmla="*/ 6 h 14"/>
                  <a:gd name="T16" fmla="*/ 8 w 21"/>
                  <a:gd name="T17" fmla="*/ 2 h 14"/>
                  <a:gd name="T18" fmla="*/ 4 w 21"/>
                  <a:gd name="T19" fmla="*/ 2 h 14"/>
                  <a:gd name="T20" fmla="*/ 2 w 21"/>
                  <a:gd name="T21" fmla="*/ 0 h 14"/>
                  <a:gd name="T22" fmla="*/ 0 w 21"/>
                  <a:gd name="T23" fmla="*/ 0 h 14"/>
                  <a:gd name="T24" fmla="*/ 0 w 21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4"/>
                  <a:gd name="T41" fmla="*/ 21 w 2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5" name="Freeform 523">
                <a:extLst>
                  <a:ext uri="{FF2B5EF4-FFF2-40B4-BE49-F238E27FC236}">
                    <a16:creationId xmlns:a16="http://schemas.microsoft.com/office/drawing/2014/main" xmlns="" id="{353CDA45-6246-0173-736A-003C377DE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8 h 12"/>
                  <a:gd name="T4" fmla="*/ 15 w 15"/>
                  <a:gd name="T5" fmla="*/ 12 h 12"/>
                  <a:gd name="T6" fmla="*/ 11 w 15"/>
                  <a:gd name="T7" fmla="*/ 8 h 12"/>
                  <a:gd name="T8" fmla="*/ 8 w 15"/>
                  <a:gd name="T9" fmla="*/ 4 h 12"/>
                  <a:gd name="T10" fmla="*/ 4 w 15"/>
                  <a:gd name="T11" fmla="*/ 2 h 12"/>
                  <a:gd name="T12" fmla="*/ 0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6" name="Freeform 524">
                <a:extLst>
                  <a:ext uri="{FF2B5EF4-FFF2-40B4-BE49-F238E27FC236}">
                    <a16:creationId xmlns:a16="http://schemas.microsoft.com/office/drawing/2014/main" xmlns="" id="{93AE0FF4-3AC4-0FF0-0F34-91C073DF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4 w 9"/>
                  <a:gd name="T3" fmla="*/ 4 h 6"/>
                  <a:gd name="T4" fmla="*/ 9 w 9"/>
                  <a:gd name="T5" fmla="*/ 6 h 6"/>
                  <a:gd name="T6" fmla="*/ 7 w 9"/>
                  <a:gd name="T7" fmla="*/ 4 h 6"/>
                  <a:gd name="T8" fmla="*/ 4 w 9"/>
                  <a:gd name="T9" fmla="*/ 2 h 6"/>
                  <a:gd name="T10" fmla="*/ 2 w 9"/>
                  <a:gd name="T11" fmla="*/ 2 h 6"/>
                  <a:gd name="T12" fmla="*/ 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7" name="Freeform 525">
                <a:extLst>
                  <a:ext uri="{FF2B5EF4-FFF2-40B4-BE49-F238E27FC236}">
                    <a16:creationId xmlns:a16="http://schemas.microsoft.com/office/drawing/2014/main" xmlns="" id="{2CBF5472-60E1-AA08-849B-9AC5AD1B5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>
                  <a:gd name="T0" fmla="*/ 410 w 531"/>
                  <a:gd name="T1" fmla="*/ 226 h 457"/>
                  <a:gd name="T2" fmla="*/ 404 w 531"/>
                  <a:gd name="T3" fmla="*/ 230 h 457"/>
                  <a:gd name="T4" fmla="*/ 411 w 531"/>
                  <a:gd name="T5" fmla="*/ 247 h 457"/>
                  <a:gd name="T6" fmla="*/ 411 w 531"/>
                  <a:gd name="T7" fmla="*/ 256 h 457"/>
                  <a:gd name="T8" fmla="*/ 372 w 531"/>
                  <a:gd name="T9" fmla="*/ 209 h 457"/>
                  <a:gd name="T10" fmla="*/ 332 w 531"/>
                  <a:gd name="T11" fmla="*/ 156 h 457"/>
                  <a:gd name="T12" fmla="*/ 284 w 531"/>
                  <a:gd name="T13" fmla="*/ 106 h 457"/>
                  <a:gd name="T14" fmla="*/ 220 w 531"/>
                  <a:gd name="T15" fmla="*/ 68 h 457"/>
                  <a:gd name="T16" fmla="*/ 152 w 531"/>
                  <a:gd name="T17" fmla="*/ 38 h 457"/>
                  <a:gd name="T18" fmla="*/ 102 w 531"/>
                  <a:gd name="T19" fmla="*/ 19 h 457"/>
                  <a:gd name="T20" fmla="*/ 57 w 531"/>
                  <a:gd name="T21" fmla="*/ 4 h 457"/>
                  <a:gd name="T22" fmla="*/ 17 w 531"/>
                  <a:gd name="T23" fmla="*/ 0 h 457"/>
                  <a:gd name="T24" fmla="*/ 2 w 531"/>
                  <a:gd name="T25" fmla="*/ 10 h 457"/>
                  <a:gd name="T26" fmla="*/ 0 w 531"/>
                  <a:gd name="T27" fmla="*/ 34 h 457"/>
                  <a:gd name="T28" fmla="*/ 21 w 531"/>
                  <a:gd name="T29" fmla="*/ 74 h 457"/>
                  <a:gd name="T30" fmla="*/ 66 w 531"/>
                  <a:gd name="T31" fmla="*/ 106 h 457"/>
                  <a:gd name="T32" fmla="*/ 116 w 531"/>
                  <a:gd name="T33" fmla="*/ 135 h 457"/>
                  <a:gd name="T34" fmla="*/ 157 w 531"/>
                  <a:gd name="T35" fmla="*/ 161 h 457"/>
                  <a:gd name="T36" fmla="*/ 172 w 531"/>
                  <a:gd name="T37" fmla="*/ 180 h 457"/>
                  <a:gd name="T38" fmla="*/ 163 w 531"/>
                  <a:gd name="T39" fmla="*/ 197 h 457"/>
                  <a:gd name="T40" fmla="*/ 129 w 531"/>
                  <a:gd name="T41" fmla="*/ 243 h 457"/>
                  <a:gd name="T42" fmla="*/ 112 w 531"/>
                  <a:gd name="T43" fmla="*/ 279 h 457"/>
                  <a:gd name="T44" fmla="*/ 112 w 531"/>
                  <a:gd name="T45" fmla="*/ 323 h 457"/>
                  <a:gd name="T46" fmla="*/ 125 w 531"/>
                  <a:gd name="T47" fmla="*/ 349 h 457"/>
                  <a:gd name="T48" fmla="*/ 146 w 531"/>
                  <a:gd name="T49" fmla="*/ 362 h 457"/>
                  <a:gd name="T50" fmla="*/ 144 w 531"/>
                  <a:gd name="T51" fmla="*/ 387 h 457"/>
                  <a:gd name="T52" fmla="*/ 152 w 531"/>
                  <a:gd name="T53" fmla="*/ 410 h 457"/>
                  <a:gd name="T54" fmla="*/ 186 w 531"/>
                  <a:gd name="T55" fmla="*/ 442 h 457"/>
                  <a:gd name="T56" fmla="*/ 218 w 531"/>
                  <a:gd name="T57" fmla="*/ 455 h 457"/>
                  <a:gd name="T58" fmla="*/ 256 w 531"/>
                  <a:gd name="T59" fmla="*/ 457 h 457"/>
                  <a:gd name="T60" fmla="*/ 286 w 531"/>
                  <a:gd name="T61" fmla="*/ 451 h 457"/>
                  <a:gd name="T62" fmla="*/ 307 w 531"/>
                  <a:gd name="T63" fmla="*/ 434 h 457"/>
                  <a:gd name="T64" fmla="*/ 341 w 531"/>
                  <a:gd name="T65" fmla="*/ 438 h 457"/>
                  <a:gd name="T66" fmla="*/ 375 w 531"/>
                  <a:gd name="T67" fmla="*/ 444 h 457"/>
                  <a:gd name="T68" fmla="*/ 417 w 531"/>
                  <a:gd name="T69" fmla="*/ 434 h 457"/>
                  <a:gd name="T70" fmla="*/ 461 w 531"/>
                  <a:gd name="T71" fmla="*/ 421 h 457"/>
                  <a:gd name="T72" fmla="*/ 512 w 531"/>
                  <a:gd name="T73" fmla="*/ 421 h 457"/>
                  <a:gd name="T74" fmla="*/ 527 w 531"/>
                  <a:gd name="T75" fmla="*/ 425 h 457"/>
                  <a:gd name="T76" fmla="*/ 531 w 531"/>
                  <a:gd name="T77" fmla="*/ 421 h 457"/>
                  <a:gd name="T78" fmla="*/ 527 w 531"/>
                  <a:gd name="T79" fmla="*/ 376 h 457"/>
                  <a:gd name="T80" fmla="*/ 514 w 531"/>
                  <a:gd name="T81" fmla="*/ 338 h 457"/>
                  <a:gd name="T82" fmla="*/ 489 w 531"/>
                  <a:gd name="T83" fmla="*/ 298 h 457"/>
                  <a:gd name="T84" fmla="*/ 446 w 531"/>
                  <a:gd name="T85" fmla="*/ 249 h 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1"/>
                  <a:gd name="T130" fmla="*/ 0 h 457"/>
                  <a:gd name="T131" fmla="*/ 531 w 531"/>
                  <a:gd name="T132" fmla="*/ 457 h 4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8" name="Freeform 526">
                <a:extLst>
                  <a:ext uri="{FF2B5EF4-FFF2-40B4-BE49-F238E27FC236}">
                    <a16:creationId xmlns:a16="http://schemas.microsoft.com/office/drawing/2014/main" xmlns="" id="{EC732B7A-9741-60A5-735A-4AB4EFA15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>
                  <a:gd name="T0" fmla="*/ 399 w 514"/>
                  <a:gd name="T1" fmla="*/ 221 h 436"/>
                  <a:gd name="T2" fmla="*/ 406 w 514"/>
                  <a:gd name="T3" fmla="*/ 235 h 436"/>
                  <a:gd name="T4" fmla="*/ 418 w 514"/>
                  <a:gd name="T5" fmla="*/ 254 h 436"/>
                  <a:gd name="T6" fmla="*/ 406 w 514"/>
                  <a:gd name="T7" fmla="*/ 254 h 436"/>
                  <a:gd name="T8" fmla="*/ 370 w 514"/>
                  <a:gd name="T9" fmla="*/ 218 h 436"/>
                  <a:gd name="T10" fmla="*/ 332 w 514"/>
                  <a:gd name="T11" fmla="*/ 172 h 436"/>
                  <a:gd name="T12" fmla="*/ 264 w 514"/>
                  <a:gd name="T13" fmla="*/ 102 h 436"/>
                  <a:gd name="T14" fmla="*/ 190 w 514"/>
                  <a:gd name="T15" fmla="*/ 58 h 436"/>
                  <a:gd name="T16" fmla="*/ 86 w 514"/>
                  <a:gd name="T17" fmla="*/ 15 h 436"/>
                  <a:gd name="T18" fmla="*/ 19 w 514"/>
                  <a:gd name="T19" fmla="*/ 0 h 436"/>
                  <a:gd name="T20" fmla="*/ 4 w 514"/>
                  <a:gd name="T21" fmla="*/ 9 h 436"/>
                  <a:gd name="T22" fmla="*/ 2 w 514"/>
                  <a:gd name="T23" fmla="*/ 28 h 436"/>
                  <a:gd name="T24" fmla="*/ 12 w 514"/>
                  <a:gd name="T25" fmla="*/ 47 h 436"/>
                  <a:gd name="T26" fmla="*/ 46 w 514"/>
                  <a:gd name="T27" fmla="*/ 79 h 436"/>
                  <a:gd name="T28" fmla="*/ 89 w 514"/>
                  <a:gd name="T29" fmla="*/ 102 h 436"/>
                  <a:gd name="T30" fmla="*/ 139 w 514"/>
                  <a:gd name="T31" fmla="*/ 130 h 436"/>
                  <a:gd name="T32" fmla="*/ 171 w 514"/>
                  <a:gd name="T33" fmla="*/ 163 h 436"/>
                  <a:gd name="T34" fmla="*/ 171 w 514"/>
                  <a:gd name="T35" fmla="*/ 157 h 436"/>
                  <a:gd name="T36" fmla="*/ 179 w 514"/>
                  <a:gd name="T37" fmla="*/ 130 h 436"/>
                  <a:gd name="T38" fmla="*/ 175 w 514"/>
                  <a:gd name="T39" fmla="*/ 163 h 436"/>
                  <a:gd name="T40" fmla="*/ 154 w 514"/>
                  <a:gd name="T41" fmla="*/ 201 h 436"/>
                  <a:gd name="T42" fmla="*/ 122 w 514"/>
                  <a:gd name="T43" fmla="*/ 250 h 436"/>
                  <a:gd name="T44" fmla="*/ 112 w 514"/>
                  <a:gd name="T45" fmla="*/ 282 h 436"/>
                  <a:gd name="T46" fmla="*/ 116 w 514"/>
                  <a:gd name="T47" fmla="*/ 320 h 436"/>
                  <a:gd name="T48" fmla="*/ 129 w 514"/>
                  <a:gd name="T49" fmla="*/ 337 h 436"/>
                  <a:gd name="T50" fmla="*/ 145 w 514"/>
                  <a:gd name="T51" fmla="*/ 326 h 436"/>
                  <a:gd name="T52" fmla="*/ 171 w 514"/>
                  <a:gd name="T53" fmla="*/ 282 h 436"/>
                  <a:gd name="T54" fmla="*/ 184 w 514"/>
                  <a:gd name="T55" fmla="*/ 235 h 436"/>
                  <a:gd name="T56" fmla="*/ 188 w 514"/>
                  <a:gd name="T57" fmla="*/ 242 h 436"/>
                  <a:gd name="T58" fmla="*/ 188 w 514"/>
                  <a:gd name="T59" fmla="*/ 263 h 436"/>
                  <a:gd name="T60" fmla="*/ 184 w 514"/>
                  <a:gd name="T61" fmla="*/ 273 h 436"/>
                  <a:gd name="T62" fmla="*/ 175 w 514"/>
                  <a:gd name="T63" fmla="*/ 299 h 436"/>
                  <a:gd name="T64" fmla="*/ 150 w 514"/>
                  <a:gd name="T65" fmla="*/ 345 h 436"/>
                  <a:gd name="T66" fmla="*/ 148 w 514"/>
                  <a:gd name="T67" fmla="*/ 375 h 436"/>
                  <a:gd name="T68" fmla="*/ 163 w 514"/>
                  <a:gd name="T69" fmla="*/ 403 h 436"/>
                  <a:gd name="T70" fmla="*/ 196 w 514"/>
                  <a:gd name="T71" fmla="*/ 426 h 436"/>
                  <a:gd name="T72" fmla="*/ 234 w 514"/>
                  <a:gd name="T73" fmla="*/ 436 h 436"/>
                  <a:gd name="T74" fmla="*/ 268 w 514"/>
                  <a:gd name="T75" fmla="*/ 428 h 436"/>
                  <a:gd name="T76" fmla="*/ 283 w 514"/>
                  <a:gd name="T77" fmla="*/ 417 h 436"/>
                  <a:gd name="T78" fmla="*/ 285 w 514"/>
                  <a:gd name="T79" fmla="*/ 405 h 436"/>
                  <a:gd name="T80" fmla="*/ 270 w 514"/>
                  <a:gd name="T81" fmla="*/ 396 h 436"/>
                  <a:gd name="T82" fmla="*/ 264 w 514"/>
                  <a:gd name="T83" fmla="*/ 392 h 436"/>
                  <a:gd name="T84" fmla="*/ 251 w 514"/>
                  <a:gd name="T85" fmla="*/ 396 h 436"/>
                  <a:gd name="T86" fmla="*/ 236 w 514"/>
                  <a:gd name="T87" fmla="*/ 396 h 436"/>
                  <a:gd name="T88" fmla="*/ 255 w 514"/>
                  <a:gd name="T89" fmla="*/ 381 h 436"/>
                  <a:gd name="T90" fmla="*/ 241 w 514"/>
                  <a:gd name="T91" fmla="*/ 360 h 436"/>
                  <a:gd name="T92" fmla="*/ 232 w 514"/>
                  <a:gd name="T93" fmla="*/ 335 h 436"/>
                  <a:gd name="T94" fmla="*/ 251 w 514"/>
                  <a:gd name="T95" fmla="*/ 358 h 436"/>
                  <a:gd name="T96" fmla="*/ 272 w 514"/>
                  <a:gd name="T97" fmla="*/ 379 h 436"/>
                  <a:gd name="T98" fmla="*/ 323 w 514"/>
                  <a:gd name="T99" fmla="*/ 413 h 436"/>
                  <a:gd name="T100" fmla="*/ 363 w 514"/>
                  <a:gd name="T101" fmla="*/ 421 h 436"/>
                  <a:gd name="T102" fmla="*/ 410 w 514"/>
                  <a:gd name="T103" fmla="*/ 411 h 436"/>
                  <a:gd name="T104" fmla="*/ 458 w 514"/>
                  <a:gd name="T105" fmla="*/ 400 h 436"/>
                  <a:gd name="T106" fmla="*/ 509 w 514"/>
                  <a:gd name="T107" fmla="*/ 403 h 436"/>
                  <a:gd name="T108" fmla="*/ 513 w 514"/>
                  <a:gd name="T109" fmla="*/ 381 h 436"/>
                  <a:gd name="T110" fmla="*/ 499 w 514"/>
                  <a:gd name="T111" fmla="*/ 333 h 436"/>
                  <a:gd name="T112" fmla="*/ 473 w 514"/>
                  <a:gd name="T113" fmla="*/ 290 h 436"/>
                  <a:gd name="T114" fmla="*/ 454 w 514"/>
                  <a:gd name="T115" fmla="*/ 265 h 436"/>
                  <a:gd name="T116" fmla="*/ 423 w 514"/>
                  <a:gd name="T117" fmla="*/ 235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"/>
                  <a:gd name="T178" fmla="*/ 0 h 436"/>
                  <a:gd name="T179" fmla="*/ 514 w 514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29" name="Freeform 527">
                <a:extLst>
                  <a:ext uri="{FF2B5EF4-FFF2-40B4-BE49-F238E27FC236}">
                    <a16:creationId xmlns:a16="http://schemas.microsoft.com/office/drawing/2014/main" xmlns="" id="{929B9BEE-7717-ED34-FFFA-E7F0BD259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>
                  <a:gd name="T0" fmla="*/ 17 w 159"/>
                  <a:gd name="T1" fmla="*/ 0 h 136"/>
                  <a:gd name="T2" fmla="*/ 10 w 159"/>
                  <a:gd name="T3" fmla="*/ 15 h 136"/>
                  <a:gd name="T4" fmla="*/ 4 w 159"/>
                  <a:gd name="T5" fmla="*/ 38 h 136"/>
                  <a:gd name="T6" fmla="*/ 0 w 159"/>
                  <a:gd name="T7" fmla="*/ 62 h 136"/>
                  <a:gd name="T8" fmla="*/ 0 w 159"/>
                  <a:gd name="T9" fmla="*/ 89 h 136"/>
                  <a:gd name="T10" fmla="*/ 2 w 159"/>
                  <a:gd name="T11" fmla="*/ 108 h 136"/>
                  <a:gd name="T12" fmla="*/ 8 w 159"/>
                  <a:gd name="T13" fmla="*/ 123 h 136"/>
                  <a:gd name="T14" fmla="*/ 12 w 159"/>
                  <a:gd name="T15" fmla="*/ 129 h 136"/>
                  <a:gd name="T16" fmla="*/ 17 w 159"/>
                  <a:gd name="T17" fmla="*/ 132 h 136"/>
                  <a:gd name="T18" fmla="*/ 23 w 159"/>
                  <a:gd name="T19" fmla="*/ 136 h 136"/>
                  <a:gd name="T20" fmla="*/ 30 w 159"/>
                  <a:gd name="T21" fmla="*/ 136 h 136"/>
                  <a:gd name="T22" fmla="*/ 36 w 159"/>
                  <a:gd name="T23" fmla="*/ 136 h 136"/>
                  <a:gd name="T24" fmla="*/ 42 w 159"/>
                  <a:gd name="T25" fmla="*/ 134 h 136"/>
                  <a:gd name="T26" fmla="*/ 46 w 159"/>
                  <a:gd name="T27" fmla="*/ 132 h 136"/>
                  <a:gd name="T28" fmla="*/ 51 w 159"/>
                  <a:gd name="T29" fmla="*/ 129 h 136"/>
                  <a:gd name="T30" fmla="*/ 61 w 159"/>
                  <a:gd name="T31" fmla="*/ 119 h 136"/>
                  <a:gd name="T32" fmla="*/ 70 w 159"/>
                  <a:gd name="T33" fmla="*/ 110 h 136"/>
                  <a:gd name="T34" fmla="*/ 78 w 159"/>
                  <a:gd name="T35" fmla="*/ 98 h 136"/>
                  <a:gd name="T36" fmla="*/ 85 w 159"/>
                  <a:gd name="T37" fmla="*/ 89 h 136"/>
                  <a:gd name="T38" fmla="*/ 93 w 159"/>
                  <a:gd name="T39" fmla="*/ 83 h 136"/>
                  <a:gd name="T40" fmla="*/ 99 w 159"/>
                  <a:gd name="T41" fmla="*/ 81 h 136"/>
                  <a:gd name="T42" fmla="*/ 110 w 159"/>
                  <a:gd name="T43" fmla="*/ 81 h 136"/>
                  <a:gd name="T44" fmla="*/ 118 w 159"/>
                  <a:gd name="T45" fmla="*/ 85 h 136"/>
                  <a:gd name="T46" fmla="*/ 123 w 159"/>
                  <a:gd name="T47" fmla="*/ 89 h 136"/>
                  <a:gd name="T48" fmla="*/ 129 w 159"/>
                  <a:gd name="T49" fmla="*/ 94 h 136"/>
                  <a:gd name="T50" fmla="*/ 131 w 159"/>
                  <a:gd name="T51" fmla="*/ 102 h 136"/>
                  <a:gd name="T52" fmla="*/ 133 w 159"/>
                  <a:gd name="T53" fmla="*/ 110 h 136"/>
                  <a:gd name="T54" fmla="*/ 135 w 159"/>
                  <a:gd name="T55" fmla="*/ 121 h 136"/>
                  <a:gd name="T56" fmla="*/ 135 w 159"/>
                  <a:gd name="T57" fmla="*/ 130 h 136"/>
                  <a:gd name="T58" fmla="*/ 139 w 159"/>
                  <a:gd name="T59" fmla="*/ 129 h 136"/>
                  <a:gd name="T60" fmla="*/ 141 w 159"/>
                  <a:gd name="T61" fmla="*/ 125 h 136"/>
                  <a:gd name="T62" fmla="*/ 146 w 159"/>
                  <a:gd name="T63" fmla="*/ 117 h 136"/>
                  <a:gd name="T64" fmla="*/ 150 w 159"/>
                  <a:gd name="T65" fmla="*/ 111 h 136"/>
                  <a:gd name="T66" fmla="*/ 156 w 159"/>
                  <a:gd name="T67" fmla="*/ 106 h 136"/>
                  <a:gd name="T68" fmla="*/ 159 w 159"/>
                  <a:gd name="T69" fmla="*/ 96 h 136"/>
                  <a:gd name="T70" fmla="*/ 156 w 159"/>
                  <a:gd name="T71" fmla="*/ 89 h 136"/>
                  <a:gd name="T72" fmla="*/ 150 w 159"/>
                  <a:gd name="T73" fmla="*/ 83 h 136"/>
                  <a:gd name="T74" fmla="*/ 133 w 159"/>
                  <a:gd name="T75" fmla="*/ 68 h 136"/>
                  <a:gd name="T76" fmla="*/ 112 w 159"/>
                  <a:gd name="T77" fmla="*/ 57 h 136"/>
                  <a:gd name="T78" fmla="*/ 93 w 159"/>
                  <a:gd name="T79" fmla="*/ 45 h 136"/>
                  <a:gd name="T80" fmla="*/ 78 w 159"/>
                  <a:gd name="T81" fmla="*/ 38 h 136"/>
                  <a:gd name="T82" fmla="*/ 61 w 159"/>
                  <a:gd name="T83" fmla="*/ 28 h 136"/>
                  <a:gd name="T84" fmla="*/ 48 w 159"/>
                  <a:gd name="T85" fmla="*/ 19 h 136"/>
                  <a:gd name="T86" fmla="*/ 32 w 159"/>
                  <a:gd name="T87" fmla="*/ 9 h 136"/>
                  <a:gd name="T88" fmla="*/ 17 w 159"/>
                  <a:gd name="T89" fmla="*/ 0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"/>
                  <a:gd name="T136" fmla="*/ 0 h 136"/>
                  <a:gd name="T137" fmla="*/ 159 w 159"/>
                  <a:gd name="T138" fmla="*/ 136 h 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0" name="Freeform 528">
                <a:extLst>
                  <a:ext uri="{FF2B5EF4-FFF2-40B4-BE49-F238E27FC236}">
                    <a16:creationId xmlns:a16="http://schemas.microsoft.com/office/drawing/2014/main" xmlns="" id="{1EEA2D56-B11D-27DD-5EDE-5B5A4F56F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>
                  <a:gd name="T0" fmla="*/ 137 w 152"/>
                  <a:gd name="T1" fmla="*/ 119 h 127"/>
                  <a:gd name="T2" fmla="*/ 144 w 152"/>
                  <a:gd name="T3" fmla="*/ 115 h 127"/>
                  <a:gd name="T4" fmla="*/ 148 w 152"/>
                  <a:gd name="T5" fmla="*/ 108 h 127"/>
                  <a:gd name="T6" fmla="*/ 150 w 152"/>
                  <a:gd name="T7" fmla="*/ 100 h 127"/>
                  <a:gd name="T8" fmla="*/ 152 w 152"/>
                  <a:gd name="T9" fmla="*/ 91 h 127"/>
                  <a:gd name="T10" fmla="*/ 152 w 152"/>
                  <a:gd name="T11" fmla="*/ 87 h 127"/>
                  <a:gd name="T12" fmla="*/ 146 w 152"/>
                  <a:gd name="T13" fmla="*/ 81 h 127"/>
                  <a:gd name="T14" fmla="*/ 138 w 152"/>
                  <a:gd name="T15" fmla="*/ 73 h 127"/>
                  <a:gd name="T16" fmla="*/ 129 w 152"/>
                  <a:gd name="T17" fmla="*/ 66 h 127"/>
                  <a:gd name="T18" fmla="*/ 118 w 152"/>
                  <a:gd name="T19" fmla="*/ 60 h 127"/>
                  <a:gd name="T20" fmla="*/ 108 w 152"/>
                  <a:gd name="T21" fmla="*/ 53 h 127"/>
                  <a:gd name="T22" fmla="*/ 89 w 152"/>
                  <a:gd name="T23" fmla="*/ 43 h 127"/>
                  <a:gd name="T24" fmla="*/ 70 w 152"/>
                  <a:gd name="T25" fmla="*/ 34 h 127"/>
                  <a:gd name="T26" fmla="*/ 61 w 152"/>
                  <a:gd name="T27" fmla="*/ 28 h 127"/>
                  <a:gd name="T28" fmla="*/ 49 w 152"/>
                  <a:gd name="T29" fmla="*/ 22 h 127"/>
                  <a:gd name="T30" fmla="*/ 30 w 152"/>
                  <a:gd name="T31" fmla="*/ 11 h 127"/>
                  <a:gd name="T32" fmla="*/ 15 w 152"/>
                  <a:gd name="T33" fmla="*/ 0 h 127"/>
                  <a:gd name="T34" fmla="*/ 11 w 152"/>
                  <a:gd name="T35" fmla="*/ 7 h 127"/>
                  <a:gd name="T36" fmla="*/ 8 w 152"/>
                  <a:gd name="T37" fmla="*/ 17 h 127"/>
                  <a:gd name="T38" fmla="*/ 4 w 152"/>
                  <a:gd name="T39" fmla="*/ 28 h 127"/>
                  <a:gd name="T40" fmla="*/ 2 w 152"/>
                  <a:gd name="T41" fmla="*/ 39 h 127"/>
                  <a:gd name="T42" fmla="*/ 2 w 152"/>
                  <a:gd name="T43" fmla="*/ 66 h 127"/>
                  <a:gd name="T44" fmla="*/ 0 w 152"/>
                  <a:gd name="T45" fmla="*/ 87 h 127"/>
                  <a:gd name="T46" fmla="*/ 2 w 152"/>
                  <a:gd name="T47" fmla="*/ 96 h 127"/>
                  <a:gd name="T48" fmla="*/ 2 w 152"/>
                  <a:gd name="T49" fmla="*/ 104 h 127"/>
                  <a:gd name="T50" fmla="*/ 4 w 152"/>
                  <a:gd name="T51" fmla="*/ 111 h 127"/>
                  <a:gd name="T52" fmla="*/ 8 w 152"/>
                  <a:gd name="T53" fmla="*/ 117 h 127"/>
                  <a:gd name="T54" fmla="*/ 13 w 152"/>
                  <a:gd name="T55" fmla="*/ 121 h 127"/>
                  <a:gd name="T56" fmla="*/ 19 w 152"/>
                  <a:gd name="T57" fmla="*/ 125 h 127"/>
                  <a:gd name="T58" fmla="*/ 26 w 152"/>
                  <a:gd name="T59" fmla="*/ 127 h 127"/>
                  <a:gd name="T60" fmla="*/ 34 w 152"/>
                  <a:gd name="T61" fmla="*/ 127 h 127"/>
                  <a:gd name="T62" fmla="*/ 40 w 152"/>
                  <a:gd name="T63" fmla="*/ 125 h 127"/>
                  <a:gd name="T64" fmla="*/ 47 w 152"/>
                  <a:gd name="T65" fmla="*/ 119 h 127"/>
                  <a:gd name="T66" fmla="*/ 55 w 152"/>
                  <a:gd name="T67" fmla="*/ 111 h 127"/>
                  <a:gd name="T68" fmla="*/ 64 w 152"/>
                  <a:gd name="T69" fmla="*/ 102 h 127"/>
                  <a:gd name="T70" fmla="*/ 80 w 152"/>
                  <a:gd name="T71" fmla="*/ 83 h 127"/>
                  <a:gd name="T72" fmla="*/ 93 w 152"/>
                  <a:gd name="T73" fmla="*/ 73 h 127"/>
                  <a:gd name="T74" fmla="*/ 99 w 152"/>
                  <a:gd name="T75" fmla="*/ 70 h 127"/>
                  <a:gd name="T76" fmla="*/ 104 w 152"/>
                  <a:gd name="T77" fmla="*/ 68 h 127"/>
                  <a:gd name="T78" fmla="*/ 110 w 152"/>
                  <a:gd name="T79" fmla="*/ 68 h 127"/>
                  <a:gd name="T80" fmla="*/ 114 w 152"/>
                  <a:gd name="T81" fmla="*/ 68 h 127"/>
                  <a:gd name="T82" fmla="*/ 121 w 152"/>
                  <a:gd name="T83" fmla="*/ 72 h 127"/>
                  <a:gd name="T84" fmla="*/ 127 w 152"/>
                  <a:gd name="T85" fmla="*/ 79 h 127"/>
                  <a:gd name="T86" fmla="*/ 131 w 152"/>
                  <a:gd name="T87" fmla="*/ 89 h 127"/>
                  <a:gd name="T88" fmla="*/ 135 w 152"/>
                  <a:gd name="T89" fmla="*/ 98 h 127"/>
                  <a:gd name="T90" fmla="*/ 137 w 152"/>
                  <a:gd name="T91" fmla="*/ 109 h 127"/>
                  <a:gd name="T92" fmla="*/ 137 w 152"/>
                  <a:gd name="T93" fmla="*/ 119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2"/>
                  <a:gd name="T142" fmla="*/ 0 h 127"/>
                  <a:gd name="T143" fmla="*/ 152 w 152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1" name="Freeform 529">
                <a:extLst>
                  <a:ext uri="{FF2B5EF4-FFF2-40B4-BE49-F238E27FC236}">
                    <a16:creationId xmlns:a16="http://schemas.microsoft.com/office/drawing/2014/main" xmlns="" id="{4F40F7A5-49F2-B3A4-0293-8F22CF922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>
                  <a:gd name="T0" fmla="*/ 618 w 1047"/>
                  <a:gd name="T1" fmla="*/ 351 h 888"/>
                  <a:gd name="T2" fmla="*/ 554 w 1047"/>
                  <a:gd name="T3" fmla="*/ 345 h 888"/>
                  <a:gd name="T4" fmla="*/ 512 w 1047"/>
                  <a:gd name="T5" fmla="*/ 309 h 888"/>
                  <a:gd name="T6" fmla="*/ 501 w 1047"/>
                  <a:gd name="T7" fmla="*/ 273 h 888"/>
                  <a:gd name="T8" fmla="*/ 447 w 1047"/>
                  <a:gd name="T9" fmla="*/ 277 h 888"/>
                  <a:gd name="T10" fmla="*/ 408 w 1047"/>
                  <a:gd name="T11" fmla="*/ 266 h 888"/>
                  <a:gd name="T12" fmla="*/ 375 w 1047"/>
                  <a:gd name="T13" fmla="*/ 288 h 888"/>
                  <a:gd name="T14" fmla="*/ 290 w 1047"/>
                  <a:gd name="T15" fmla="*/ 283 h 888"/>
                  <a:gd name="T16" fmla="*/ 239 w 1047"/>
                  <a:gd name="T17" fmla="*/ 233 h 888"/>
                  <a:gd name="T18" fmla="*/ 222 w 1047"/>
                  <a:gd name="T19" fmla="*/ 188 h 888"/>
                  <a:gd name="T20" fmla="*/ 201 w 1047"/>
                  <a:gd name="T21" fmla="*/ 133 h 888"/>
                  <a:gd name="T22" fmla="*/ 229 w 1047"/>
                  <a:gd name="T23" fmla="*/ 63 h 888"/>
                  <a:gd name="T24" fmla="*/ 237 w 1047"/>
                  <a:gd name="T25" fmla="*/ 27 h 888"/>
                  <a:gd name="T26" fmla="*/ 195 w 1047"/>
                  <a:gd name="T27" fmla="*/ 2 h 888"/>
                  <a:gd name="T28" fmla="*/ 136 w 1047"/>
                  <a:gd name="T29" fmla="*/ 57 h 888"/>
                  <a:gd name="T30" fmla="*/ 114 w 1047"/>
                  <a:gd name="T31" fmla="*/ 44 h 888"/>
                  <a:gd name="T32" fmla="*/ 85 w 1047"/>
                  <a:gd name="T33" fmla="*/ 42 h 888"/>
                  <a:gd name="T34" fmla="*/ 74 w 1047"/>
                  <a:gd name="T35" fmla="*/ 82 h 888"/>
                  <a:gd name="T36" fmla="*/ 93 w 1047"/>
                  <a:gd name="T37" fmla="*/ 106 h 888"/>
                  <a:gd name="T38" fmla="*/ 68 w 1047"/>
                  <a:gd name="T39" fmla="*/ 205 h 888"/>
                  <a:gd name="T40" fmla="*/ 26 w 1047"/>
                  <a:gd name="T41" fmla="*/ 237 h 888"/>
                  <a:gd name="T42" fmla="*/ 4 w 1047"/>
                  <a:gd name="T43" fmla="*/ 245 h 888"/>
                  <a:gd name="T44" fmla="*/ 4 w 1047"/>
                  <a:gd name="T45" fmla="*/ 311 h 888"/>
                  <a:gd name="T46" fmla="*/ 62 w 1047"/>
                  <a:gd name="T47" fmla="*/ 393 h 888"/>
                  <a:gd name="T48" fmla="*/ 95 w 1047"/>
                  <a:gd name="T49" fmla="*/ 419 h 888"/>
                  <a:gd name="T50" fmla="*/ 112 w 1047"/>
                  <a:gd name="T51" fmla="*/ 503 h 888"/>
                  <a:gd name="T52" fmla="*/ 153 w 1047"/>
                  <a:gd name="T53" fmla="*/ 609 h 888"/>
                  <a:gd name="T54" fmla="*/ 237 w 1047"/>
                  <a:gd name="T55" fmla="*/ 730 h 888"/>
                  <a:gd name="T56" fmla="*/ 332 w 1047"/>
                  <a:gd name="T57" fmla="*/ 804 h 888"/>
                  <a:gd name="T58" fmla="*/ 410 w 1047"/>
                  <a:gd name="T59" fmla="*/ 844 h 888"/>
                  <a:gd name="T60" fmla="*/ 501 w 1047"/>
                  <a:gd name="T61" fmla="*/ 876 h 888"/>
                  <a:gd name="T62" fmla="*/ 595 w 1047"/>
                  <a:gd name="T63" fmla="*/ 888 h 888"/>
                  <a:gd name="T64" fmla="*/ 700 w 1047"/>
                  <a:gd name="T65" fmla="*/ 880 h 888"/>
                  <a:gd name="T66" fmla="*/ 808 w 1047"/>
                  <a:gd name="T67" fmla="*/ 833 h 888"/>
                  <a:gd name="T68" fmla="*/ 878 w 1047"/>
                  <a:gd name="T69" fmla="*/ 751 h 888"/>
                  <a:gd name="T70" fmla="*/ 910 w 1047"/>
                  <a:gd name="T71" fmla="*/ 673 h 888"/>
                  <a:gd name="T72" fmla="*/ 926 w 1047"/>
                  <a:gd name="T73" fmla="*/ 654 h 888"/>
                  <a:gd name="T74" fmla="*/ 994 w 1047"/>
                  <a:gd name="T75" fmla="*/ 552 h 888"/>
                  <a:gd name="T76" fmla="*/ 1047 w 1047"/>
                  <a:gd name="T77" fmla="*/ 505 h 888"/>
                  <a:gd name="T78" fmla="*/ 1000 w 1047"/>
                  <a:gd name="T79" fmla="*/ 506 h 888"/>
                  <a:gd name="T80" fmla="*/ 977 w 1047"/>
                  <a:gd name="T81" fmla="*/ 499 h 888"/>
                  <a:gd name="T82" fmla="*/ 1009 w 1047"/>
                  <a:gd name="T83" fmla="*/ 425 h 888"/>
                  <a:gd name="T84" fmla="*/ 1013 w 1047"/>
                  <a:gd name="T85" fmla="*/ 338 h 888"/>
                  <a:gd name="T86" fmla="*/ 1005 w 1047"/>
                  <a:gd name="T87" fmla="*/ 300 h 888"/>
                  <a:gd name="T88" fmla="*/ 1000 w 1047"/>
                  <a:gd name="T89" fmla="*/ 271 h 888"/>
                  <a:gd name="T90" fmla="*/ 977 w 1047"/>
                  <a:gd name="T91" fmla="*/ 169 h 888"/>
                  <a:gd name="T92" fmla="*/ 965 w 1047"/>
                  <a:gd name="T93" fmla="*/ 163 h 888"/>
                  <a:gd name="T94" fmla="*/ 958 w 1047"/>
                  <a:gd name="T95" fmla="*/ 235 h 888"/>
                  <a:gd name="T96" fmla="*/ 929 w 1047"/>
                  <a:gd name="T97" fmla="*/ 322 h 888"/>
                  <a:gd name="T98" fmla="*/ 926 w 1047"/>
                  <a:gd name="T99" fmla="*/ 286 h 888"/>
                  <a:gd name="T100" fmla="*/ 914 w 1047"/>
                  <a:gd name="T101" fmla="*/ 311 h 888"/>
                  <a:gd name="T102" fmla="*/ 848 w 1047"/>
                  <a:gd name="T103" fmla="*/ 377 h 888"/>
                  <a:gd name="T104" fmla="*/ 793 w 1047"/>
                  <a:gd name="T105" fmla="*/ 398 h 888"/>
                  <a:gd name="T106" fmla="*/ 730 w 1047"/>
                  <a:gd name="T107" fmla="*/ 353 h 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7"/>
                  <a:gd name="T163" fmla="*/ 0 h 888"/>
                  <a:gd name="T164" fmla="*/ 1047 w 1047"/>
                  <a:gd name="T165" fmla="*/ 888 h 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2" name="Freeform 530">
                <a:extLst>
                  <a:ext uri="{FF2B5EF4-FFF2-40B4-BE49-F238E27FC236}">
                    <a16:creationId xmlns:a16="http://schemas.microsoft.com/office/drawing/2014/main" xmlns="" id="{7A0BCABA-C15C-DC4C-E3ED-699F75338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0 h 7"/>
                  <a:gd name="T4" fmla="*/ 0 w 4"/>
                  <a:gd name="T5" fmla="*/ 0 h 7"/>
                  <a:gd name="T6" fmla="*/ 2 w 4"/>
                  <a:gd name="T7" fmla="*/ 3 h 7"/>
                  <a:gd name="T8" fmla="*/ 4 w 4"/>
                  <a:gd name="T9" fmla="*/ 7 h 7"/>
                  <a:gd name="T10" fmla="*/ 2 w 4"/>
                  <a:gd name="T11" fmla="*/ 5 h 7"/>
                  <a:gd name="T12" fmla="*/ 0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3" name="Freeform 531">
                <a:extLst>
                  <a:ext uri="{FF2B5EF4-FFF2-40B4-BE49-F238E27FC236}">
                    <a16:creationId xmlns:a16="http://schemas.microsoft.com/office/drawing/2014/main" xmlns="" id="{B45F28E2-A1C2-3870-1298-14D0E6C44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>
                  <a:gd name="T0" fmla="*/ 0 w 8"/>
                  <a:gd name="T1" fmla="*/ 5 h 15"/>
                  <a:gd name="T2" fmla="*/ 0 w 8"/>
                  <a:gd name="T3" fmla="*/ 1 h 15"/>
                  <a:gd name="T4" fmla="*/ 0 w 8"/>
                  <a:gd name="T5" fmla="*/ 0 h 15"/>
                  <a:gd name="T6" fmla="*/ 4 w 8"/>
                  <a:gd name="T7" fmla="*/ 7 h 15"/>
                  <a:gd name="T8" fmla="*/ 8 w 8"/>
                  <a:gd name="T9" fmla="*/ 15 h 15"/>
                  <a:gd name="T10" fmla="*/ 4 w 8"/>
                  <a:gd name="T11" fmla="*/ 11 h 15"/>
                  <a:gd name="T12" fmla="*/ 0 w 8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"/>
                  <a:gd name="T23" fmla="*/ 8 w 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4" name="Freeform 532">
                <a:extLst>
                  <a:ext uri="{FF2B5EF4-FFF2-40B4-BE49-F238E27FC236}">
                    <a16:creationId xmlns:a16="http://schemas.microsoft.com/office/drawing/2014/main" xmlns="" id="{B42A5B06-F1F5-C8E3-A7A1-58CB972B7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>
                  <a:gd name="T0" fmla="*/ 4 w 9"/>
                  <a:gd name="T1" fmla="*/ 6 h 21"/>
                  <a:gd name="T2" fmla="*/ 2 w 9"/>
                  <a:gd name="T3" fmla="*/ 4 h 21"/>
                  <a:gd name="T4" fmla="*/ 0 w 9"/>
                  <a:gd name="T5" fmla="*/ 0 h 21"/>
                  <a:gd name="T6" fmla="*/ 0 w 9"/>
                  <a:gd name="T7" fmla="*/ 4 h 21"/>
                  <a:gd name="T8" fmla="*/ 0 w 9"/>
                  <a:gd name="T9" fmla="*/ 8 h 21"/>
                  <a:gd name="T10" fmla="*/ 6 w 9"/>
                  <a:gd name="T11" fmla="*/ 14 h 21"/>
                  <a:gd name="T12" fmla="*/ 9 w 9"/>
                  <a:gd name="T13" fmla="*/ 21 h 21"/>
                  <a:gd name="T14" fmla="*/ 8 w 9"/>
                  <a:gd name="T15" fmla="*/ 14 h 21"/>
                  <a:gd name="T16" fmla="*/ 4 w 9"/>
                  <a:gd name="T17" fmla="*/ 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5" name="Freeform 533">
                <a:extLst>
                  <a:ext uri="{FF2B5EF4-FFF2-40B4-BE49-F238E27FC236}">
                    <a16:creationId xmlns:a16="http://schemas.microsoft.com/office/drawing/2014/main" xmlns="" id="{97972EBD-0A99-4E34-28B0-97D986BCD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>
                  <a:gd name="T0" fmla="*/ 8 w 11"/>
                  <a:gd name="T1" fmla="*/ 10 h 23"/>
                  <a:gd name="T2" fmla="*/ 4 w 11"/>
                  <a:gd name="T3" fmla="*/ 6 h 23"/>
                  <a:gd name="T4" fmla="*/ 0 w 11"/>
                  <a:gd name="T5" fmla="*/ 0 h 23"/>
                  <a:gd name="T6" fmla="*/ 0 w 11"/>
                  <a:gd name="T7" fmla="*/ 2 h 23"/>
                  <a:gd name="T8" fmla="*/ 0 w 11"/>
                  <a:gd name="T9" fmla="*/ 6 h 23"/>
                  <a:gd name="T10" fmla="*/ 6 w 11"/>
                  <a:gd name="T11" fmla="*/ 14 h 23"/>
                  <a:gd name="T12" fmla="*/ 11 w 11"/>
                  <a:gd name="T13" fmla="*/ 23 h 23"/>
                  <a:gd name="T14" fmla="*/ 9 w 11"/>
                  <a:gd name="T15" fmla="*/ 15 h 23"/>
                  <a:gd name="T16" fmla="*/ 8 w 11"/>
                  <a:gd name="T17" fmla="*/ 1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3"/>
                  <a:gd name="T29" fmla="*/ 11 w 1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6" name="Freeform 534">
                <a:extLst>
                  <a:ext uri="{FF2B5EF4-FFF2-40B4-BE49-F238E27FC236}">
                    <a16:creationId xmlns:a16="http://schemas.microsoft.com/office/drawing/2014/main" xmlns="" id="{9F5B5CE0-6684-4864-3418-3DC865568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>
                  <a:gd name="T0" fmla="*/ 11 w 15"/>
                  <a:gd name="T1" fmla="*/ 13 h 25"/>
                  <a:gd name="T2" fmla="*/ 8 w 15"/>
                  <a:gd name="T3" fmla="*/ 6 h 25"/>
                  <a:gd name="T4" fmla="*/ 2 w 15"/>
                  <a:gd name="T5" fmla="*/ 0 h 25"/>
                  <a:gd name="T6" fmla="*/ 2 w 15"/>
                  <a:gd name="T7" fmla="*/ 2 h 25"/>
                  <a:gd name="T8" fmla="*/ 0 w 15"/>
                  <a:gd name="T9" fmla="*/ 6 h 25"/>
                  <a:gd name="T10" fmla="*/ 8 w 15"/>
                  <a:gd name="T11" fmla="*/ 15 h 25"/>
                  <a:gd name="T12" fmla="*/ 15 w 15"/>
                  <a:gd name="T13" fmla="*/ 25 h 25"/>
                  <a:gd name="T14" fmla="*/ 13 w 15"/>
                  <a:gd name="T15" fmla="*/ 19 h 25"/>
                  <a:gd name="T16" fmla="*/ 11 w 15"/>
                  <a:gd name="T17" fmla="*/ 1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5"/>
                  <a:gd name="T29" fmla="*/ 15 w 1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7" name="Freeform 535">
                <a:extLst>
                  <a:ext uri="{FF2B5EF4-FFF2-40B4-BE49-F238E27FC236}">
                    <a16:creationId xmlns:a16="http://schemas.microsoft.com/office/drawing/2014/main" xmlns="" id="{8C9E27AF-6F8B-B749-8E98-92D648122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>
                  <a:gd name="T0" fmla="*/ 13 w 17"/>
                  <a:gd name="T1" fmla="*/ 17 h 27"/>
                  <a:gd name="T2" fmla="*/ 8 w 17"/>
                  <a:gd name="T3" fmla="*/ 8 h 27"/>
                  <a:gd name="T4" fmla="*/ 2 w 17"/>
                  <a:gd name="T5" fmla="*/ 0 h 27"/>
                  <a:gd name="T6" fmla="*/ 0 w 17"/>
                  <a:gd name="T7" fmla="*/ 4 h 27"/>
                  <a:gd name="T8" fmla="*/ 0 w 17"/>
                  <a:gd name="T9" fmla="*/ 8 h 27"/>
                  <a:gd name="T10" fmla="*/ 8 w 17"/>
                  <a:gd name="T11" fmla="*/ 17 h 27"/>
                  <a:gd name="T12" fmla="*/ 17 w 17"/>
                  <a:gd name="T13" fmla="*/ 27 h 27"/>
                  <a:gd name="T14" fmla="*/ 15 w 17"/>
                  <a:gd name="T15" fmla="*/ 21 h 27"/>
                  <a:gd name="T16" fmla="*/ 13 w 17"/>
                  <a:gd name="T17" fmla="*/ 1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7"/>
                  <a:gd name="T29" fmla="*/ 17 w 1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8" name="Freeform 536">
                <a:extLst>
                  <a:ext uri="{FF2B5EF4-FFF2-40B4-BE49-F238E27FC236}">
                    <a16:creationId xmlns:a16="http://schemas.microsoft.com/office/drawing/2014/main" xmlns="" id="{D521606E-B945-38CB-E20C-87737F909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>
                  <a:gd name="T0" fmla="*/ 15 w 17"/>
                  <a:gd name="T1" fmla="*/ 19 h 28"/>
                  <a:gd name="T2" fmla="*/ 8 w 17"/>
                  <a:gd name="T3" fmla="*/ 9 h 28"/>
                  <a:gd name="T4" fmla="*/ 0 w 17"/>
                  <a:gd name="T5" fmla="*/ 0 h 28"/>
                  <a:gd name="T6" fmla="*/ 0 w 17"/>
                  <a:gd name="T7" fmla="*/ 4 h 28"/>
                  <a:gd name="T8" fmla="*/ 0 w 17"/>
                  <a:gd name="T9" fmla="*/ 5 h 28"/>
                  <a:gd name="T10" fmla="*/ 10 w 17"/>
                  <a:gd name="T11" fmla="*/ 17 h 28"/>
                  <a:gd name="T12" fmla="*/ 17 w 17"/>
                  <a:gd name="T13" fmla="*/ 28 h 28"/>
                  <a:gd name="T14" fmla="*/ 17 w 17"/>
                  <a:gd name="T15" fmla="*/ 23 h 28"/>
                  <a:gd name="T16" fmla="*/ 15 w 17"/>
                  <a:gd name="T17" fmla="*/ 1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8"/>
                  <a:gd name="T29" fmla="*/ 17 w 1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39" name="Freeform 537">
                <a:extLst>
                  <a:ext uri="{FF2B5EF4-FFF2-40B4-BE49-F238E27FC236}">
                    <a16:creationId xmlns:a16="http://schemas.microsoft.com/office/drawing/2014/main" xmlns="" id="{01B8115C-FE13-BA87-7BAE-20DC4C81D1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>
                  <a:gd name="T0" fmla="*/ 890 w 890"/>
                  <a:gd name="T1" fmla="*/ 19 h 119"/>
                  <a:gd name="T2" fmla="*/ 881 w 890"/>
                  <a:gd name="T3" fmla="*/ 9 h 119"/>
                  <a:gd name="T4" fmla="*/ 873 w 890"/>
                  <a:gd name="T5" fmla="*/ 0 h 119"/>
                  <a:gd name="T6" fmla="*/ 873 w 890"/>
                  <a:gd name="T7" fmla="*/ 1 h 119"/>
                  <a:gd name="T8" fmla="*/ 873 w 890"/>
                  <a:gd name="T9" fmla="*/ 5 h 119"/>
                  <a:gd name="T10" fmla="*/ 883 w 890"/>
                  <a:gd name="T11" fmla="*/ 17 h 119"/>
                  <a:gd name="T12" fmla="*/ 890 w 890"/>
                  <a:gd name="T13" fmla="*/ 30 h 119"/>
                  <a:gd name="T14" fmla="*/ 890 w 890"/>
                  <a:gd name="T15" fmla="*/ 24 h 119"/>
                  <a:gd name="T16" fmla="*/ 890 w 890"/>
                  <a:gd name="T17" fmla="*/ 19 h 119"/>
                  <a:gd name="T18" fmla="*/ 0 w 890"/>
                  <a:gd name="T19" fmla="*/ 119 h 119"/>
                  <a:gd name="T20" fmla="*/ 0 w 890"/>
                  <a:gd name="T21" fmla="*/ 117 h 119"/>
                  <a:gd name="T22" fmla="*/ 0 w 890"/>
                  <a:gd name="T23" fmla="*/ 113 h 119"/>
                  <a:gd name="T24" fmla="*/ 0 w 890"/>
                  <a:gd name="T25" fmla="*/ 113 h 119"/>
                  <a:gd name="T26" fmla="*/ 2 w 890"/>
                  <a:gd name="T27" fmla="*/ 113 h 119"/>
                  <a:gd name="T28" fmla="*/ 0 w 890"/>
                  <a:gd name="T29" fmla="*/ 117 h 119"/>
                  <a:gd name="T30" fmla="*/ 0 w 890"/>
                  <a:gd name="T31" fmla="*/ 119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0"/>
                  <a:gd name="T49" fmla="*/ 0 h 119"/>
                  <a:gd name="T50" fmla="*/ 890 w 890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0" name="Freeform 538">
                <a:extLst>
                  <a:ext uri="{FF2B5EF4-FFF2-40B4-BE49-F238E27FC236}">
                    <a16:creationId xmlns:a16="http://schemas.microsoft.com/office/drawing/2014/main" xmlns="" id="{7221291C-3576-3362-FA31-25BF22E891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>
                  <a:gd name="T0" fmla="*/ 890 w 892"/>
                  <a:gd name="T1" fmla="*/ 23 h 124"/>
                  <a:gd name="T2" fmla="*/ 883 w 892"/>
                  <a:gd name="T3" fmla="*/ 12 h 124"/>
                  <a:gd name="T4" fmla="*/ 873 w 892"/>
                  <a:gd name="T5" fmla="*/ 0 h 124"/>
                  <a:gd name="T6" fmla="*/ 873 w 892"/>
                  <a:gd name="T7" fmla="*/ 4 h 124"/>
                  <a:gd name="T8" fmla="*/ 873 w 892"/>
                  <a:gd name="T9" fmla="*/ 8 h 124"/>
                  <a:gd name="T10" fmla="*/ 883 w 892"/>
                  <a:gd name="T11" fmla="*/ 19 h 124"/>
                  <a:gd name="T12" fmla="*/ 892 w 892"/>
                  <a:gd name="T13" fmla="*/ 33 h 124"/>
                  <a:gd name="T14" fmla="*/ 890 w 892"/>
                  <a:gd name="T15" fmla="*/ 29 h 124"/>
                  <a:gd name="T16" fmla="*/ 890 w 892"/>
                  <a:gd name="T17" fmla="*/ 23 h 124"/>
                  <a:gd name="T18" fmla="*/ 0 w 892"/>
                  <a:gd name="T19" fmla="*/ 124 h 124"/>
                  <a:gd name="T20" fmla="*/ 0 w 892"/>
                  <a:gd name="T21" fmla="*/ 118 h 124"/>
                  <a:gd name="T22" fmla="*/ 0 w 892"/>
                  <a:gd name="T23" fmla="*/ 112 h 124"/>
                  <a:gd name="T24" fmla="*/ 2 w 892"/>
                  <a:gd name="T25" fmla="*/ 112 h 124"/>
                  <a:gd name="T26" fmla="*/ 4 w 892"/>
                  <a:gd name="T27" fmla="*/ 114 h 124"/>
                  <a:gd name="T28" fmla="*/ 2 w 892"/>
                  <a:gd name="T29" fmla="*/ 120 h 124"/>
                  <a:gd name="T30" fmla="*/ 0 w 892"/>
                  <a:gd name="T31" fmla="*/ 124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2"/>
                  <a:gd name="T49" fmla="*/ 0 h 124"/>
                  <a:gd name="T50" fmla="*/ 892 w 89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1" name="Freeform 539">
                <a:extLst>
                  <a:ext uri="{FF2B5EF4-FFF2-40B4-BE49-F238E27FC236}">
                    <a16:creationId xmlns:a16="http://schemas.microsoft.com/office/drawing/2014/main" xmlns="" id="{04F512F6-A2A3-BED5-CFA1-FAD83F59CD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>
                  <a:gd name="T0" fmla="*/ 890 w 892"/>
                  <a:gd name="T1" fmla="*/ 25 h 125"/>
                  <a:gd name="T2" fmla="*/ 883 w 892"/>
                  <a:gd name="T3" fmla="*/ 12 h 125"/>
                  <a:gd name="T4" fmla="*/ 873 w 892"/>
                  <a:gd name="T5" fmla="*/ 0 h 125"/>
                  <a:gd name="T6" fmla="*/ 873 w 892"/>
                  <a:gd name="T7" fmla="*/ 4 h 125"/>
                  <a:gd name="T8" fmla="*/ 871 w 892"/>
                  <a:gd name="T9" fmla="*/ 6 h 125"/>
                  <a:gd name="T10" fmla="*/ 883 w 892"/>
                  <a:gd name="T11" fmla="*/ 19 h 125"/>
                  <a:gd name="T12" fmla="*/ 892 w 892"/>
                  <a:gd name="T13" fmla="*/ 34 h 125"/>
                  <a:gd name="T14" fmla="*/ 892 w 892"/>
                  <a:gd name="T15" fmla="*/ 29 h 125"/>
                  <a:gd name="T16" fmla="*/ 890 w 892"/>
                  <a:gd name="T17" fmla="*/ 25 h 125"/>
                  <a:gd name="T18" fmla="*/ 2 w 892"/>
                  <a:gd name="T19" fmla="*/ 108 h 125"/>
                  <a:gd name="T20" fmla="*/ 0 w 892"/>
                  <a:gd name="T21" fmla="*/ 112 h 125"/>
                  <a:gd name="T22" fmla="*/ 0 w 892"/>
                  <a:gd name="T23" fmla="*/ 114 h 125"/>
                  <a:gd name="T24" fmla="*/ 0 w 892"/>
                  <a:gd name="T25" fmla="*/ 120 h 125"/>
                  <a:gd name="T26" fmla="*/ 0 w 892"/>
                  <a:gd name="T27" fmla="*/ 125 h 125"/>
                  <a:gd name="T28" fmla="*/ 4 w 892"/>
                  <a:gd name="T29" fmla="*/ 118 h 125"/>
                  <a:gd name="T30" fmla="*/ 6 w 892"/>
                  <a:gd name="T31" fmla="*/ 110 h 125"/>
                  <a:gd name="T32" fmla="*/ 4 w 892"/>
                  <a:gd name="T33" fmla="*/ 110 h 125"/>
                  <a:gd name="T34" fmla="*/ 2 w 892"/>
                  <a:gd name="T35" fmla="*/ 108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5"/>
                  <a:gd name="T56" fmla="*/ 892 w 892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2" name="Freeform 540">
                <a:extLst>
                  <a:ext uri="{FF2B5EF4-FFF2-40B4-BE49-F238E27FC236}">
                    <a16:creationId xmlns:a16="http://schemas.microsoft.com/office/drawing/2014/main" xmlns="" id="{8CBC53FD-64A0-85ED-EA32-4FE96DC874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>
                  <a:gd name="T0" fmla="*/ 892 w 892"/>
                  <a:gd name="T1" fmla="*/ 25 h 129"/>
                  <a:gd name="T2" fmla="*/ 883 w 892"/>
                  <a:gd name="T3" fmla="*/ 11 h 129"/>
                  <a:gd name="T4" fmla="*/ 873 w 892"/>
                  <a:gd name="T5" fmla="*/ 0 h 129"/>
                  <a:gd name="T6" fmla="*/ 871 w 892"/>
                  <a:gd name="T7" fmla="*/ 2 h 129"/>
                  <a:gd name="T8" fmla="*/ 871 w 892"/>
                  <a:gd name="T9" fmla="*/ 6 h 129"/>
                  <a:gd name="T10" fmla="*/ 883 w 892"/>
                  <a:gd name="T11" fmla="*/ 19 h 129"/>
                  <a:gd name="T12" fmla="*/ 892 w 892"/>
                  <a:gd name="T13" fmla="*/ 34 h 129"/>
                  <a:gd name="T14" fmla="*/ 892 w 892"/>
                  <a:gd name="T15" fmla="*/ 30 h 129"/>
                  <a:gd name="T16" fmla="*/ 892 w 892"/>
                  <a:gd name="T17" fmla="*/ 25 h 129"/>
                  <a:gd name="T18" fmla="*/ 4 w 892"/>
                  <a:gd name="T19" fmla="*/ 106 h 129"/>
                  <a:gd name="T20" fmla="*/ 2 w 892"/>
                  <a:gd name="T21" fmla="*/ 112 h 129"/>
                  <a:gd name="T22" fmla="*/ 0 w 892"/>
                  <a:gd name="T23" fmla="*/ 116 h 129"/>
                  <a:gd name="T24" fmla="*/ 0 w 892"/>
                  <a:gd name="T25" fmla="*/ 121 h 129"/>
                  <a:gd name="T26" fmla="*/ 0 w 892"/>
                  <a:gd name="T27" fmla="*/ 129 h 129"/>
                  <a:gd name="T28" fmla="*/ 4 w 892"/>
                  <a:gd name="T29" fmla="*/ 118 h 129"/>
                  <a:gd name="T30" fmla="*/ 10 w 892"/>
                  <a:gd name="T31" fmla="*/ 108 h 129"/>
                  <a:gd name="T32" fmla="*/ 6 w 892"/>
                  <a:gd name="T33" fmla="*/ 106 h 129"/>
                  <a:gd name="T34" fmla="*/ 4 w 892"/>
                  <a:gd name="T35" fmla="*/ 10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9"/>
                  <a:gd name="T56" fmla="*/ 892 w 892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3" name="Freeform 541">
                <a:extLst>
                  <a:ext uri="{FF2B5EF4-FFF2-40B4-BE49-F238E27FC236}">
                    <a16:creationId xmlns:a16="http://schemas.microsoft.com/office/drawing/2014/main" xmlns="" id="{D5B117B9-896B-CCD8-9BBE-7D10E7DC86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>
                  <a:gd name="T0" fmla="*/ 892 w 892"/>
                  <a:gd name="T1" fmla="*/ 28 h 133"/>
                  <a:gd name="T2" fmla="*/ 883 w 892"/>
                  <a:gd name="T3" fmla="*/ 13 h 133"/>
                  <a:gd name="T4" fmla="*/ 871 w 892"/>
                  <a:gd name="T5" fmla="*/ 0 h 133"/>
                  <a:gd name="T6" fmla="*/ 871 w 892"/>
                  <a:gd name="T7" fmla="*/ 4 h 133"/>
                  <a:gd name="T8" fmla="*/ 871 w 892"/>
                  <a:gd name="T9" fmla="*/ 8 h 133"/>
                  <a:gd name="T10" fmla="*/ 883 w 892"/>
                  <a:gd name="T11" fmla="*/ 21 h 133"/>
                  <a:gd name="T12" fmla="*/ 892 w 892"/>
                  <a:gd name="T13" fmla="*/ 36 h 133"/>
                  <a:gd name="T14" fmla="*/ 892 w 892"/>
                  <a:gd name="T15" fmla="*/ 32 h 133"/>
                  <a:gd name="T16" fmla="*/ 892 w 892"/>
                  <a:gd name="T17" fmla="*/ 28 h 133"/>
                  <a:gd name="T18" fmla="*/ 6 w 892"/>
                  <a:gd name="T19" fmla="*/ 104 h 133"/>
                  <a:gd name="T20" fmla="*/ 4 w 892"/>
                  <a:gd name="T21" fmla="*/ 112 h 133"/>
                  <a:gd name="T22" fmla="*/ 0 w 892"/>
                  <a:gd name="T23" fmla="*/ 119 h 133"/>
                  <a:gd name="T24" fmla="*/ 0 w 892"/>
                  <a:gd name="T25" fmla="*/ 127 h 133"/>
                  <a:gd name="T26" fmla="*/ 0 w 892"/>
                  <a:gd name="T27" fmla="*/ 133 h 133"/>
                  <a:gd name="T28" fmla="*/ 6 w 892"/>
                  <a:gd name="T29" fmla="*/ 119 h 133"/>
                  <a:gd name="T30" fmla="*/ 12 w 892"/>
                  <a:gd name="T31" fmla="*/ 106 h 133"/>
                  <a:gd name="T32" fmla="*/ 10 w 892"/>
                  <a:gd name="T33" fmla="*/ 106 h 133"/>
                  <a:gd name="T34" fmla="*/ 6 w 892"/>
                  <a:gd name="T35" fmla="*/ 104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3"/>
                  <a:gd name="T56" fmla="*/ 892 w 892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4" name="Freeform 542">
                <a:extLst>
                  <a:ext uri="{FF2B5EF4-FFF2-40B4-BE49-F238E27FC236}">
                    <a16:creationId xmlns:a16="http://schemas.microsoft.com/office/drawing/2014/main" xmlns="" id="{8F6C72C1-988F-E09D-9CC5-9B30D26CEC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>
                  <a:gd name="T0" fmla="*/ 892 w 892"/>
                  <a:gd name="T1" fmla="*/ 28 h 134"/>
                  <a:gd name="T2" fmla="*/ 883 w 892"/>
                  <a:gd name="T3" fmla="*/ 13 h 134"/>
                  <a:gd name="T4" fmla="*/ 871 w 892"/>
                  <a:gd name="T5" fmla="*/ 0 h 134"/>
                  <a:gd name="T6" fmla="*/ 871 w 892"/>
                  <a:gd name="T7" fmla="*/ 4 h 134"/>
                  <a:gd name="T8" fmla="*/ 871 w 892"/>
                  <a:gd name="T9" fmla="*/ 5 h 134"/>
                  <a:gd name="T10" fmla="*/ 883 w 892"/>
                  <a:gd name="T11" fmla="*/ 21 h 134"/>
                  <a:gd name="T12" fmla="*/ 892 w 892"/>
                  <a:gd name="T13" fmla="*/ 38 h 134"/>
                  <a:gd name="T14" fmla="*/ 892 w 892"/>
                  <a:gd name="T15" fmla="*/ 32 h 134"/>
                  <a:gd name="T16" fmla="*/ 892 w 892"/>
                  <a:gd name="T17" fmla="*/ 28 h 134"/>
                  <a:gd name="T18" fmla="*/ 10 w 892"/>
                  <a:gd name="T19" fmla="*/ 102 h 134"/>
                  <a:gd name="T20" fmla="*/ 4 w 892"/>
                  <a:gd name="T21" fmla="*/ 112 h 134"/>
                  <a:gd name="T22" fmla="*/ 0 w 892"/>
                  <a:gd name="T23" fmla="*/ 123 h 134"/>
                  <a:gd name="T24" fmla="*/ 0 w 892"/>
                  <a:gd name="T25" fmla="*/ 129 h 134"/>
                  <a:gd name="T26" fmla="*/ 0 w 892"/>
                  <a:gd name="T27" fmla="*/ 134 h 134"/>
                  <a:gd name="T28" fmla="*/ 6 w 892"/>
                  <a:gd name="T29" fmla="*/ 119 h 134"/>
                  <a:gd name="T30" fmla="*/ 14 w 892"/>
                  <a:gd name="T31" fmla="*/ 102 h 134"/>
                  <a:gd name="T32" fmla="*/ 12 w 892"/>
                  <a:gd name="T33" fmla="*/ 102 h 134"/>
                  <a:gd name="T34" fmla="*/ 10 w 892"/>
                  <a:gd name="T35" fmla="*/ 102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4"/>
                  <a:gd name="T56" fmla="*/ 892 w 892"/>
                  <a:gd name="T57" fmla="*/ 134 h 1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5" name="Freeform 543">
                <a:extLst>
                  <a:ext uri="{FF2B5EF4-FFF2-40B4-BE49-F238E27FC236}">
                    <a16:creationId xmlns:a16="http://schemas.microsoft.com/office/drawing/2014/main" xmlns="" id="{64E786EC-20CF-D695-A179-EA29F0D1DC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>
                  <a:gd name="T0" fmla="*/ 892 w 894"/>
                  <a:gd name="T1" fmla="*/ 28 h 136"/>
                  <a:gd name="T2" fmla="*/ 883 w 894"/>
                  <a:gd name="T3" fmla="*/ 13 h 136"/>
                  <a:gd name="T4" fmla="*/ 871 w 894"/>
                  <a:gd name="T5" fmla="*/ 0 h 136"/>
                  <a:gd name="T6" fmla="*/ 871 w 894"/>
                  <a:gd name="T7" fmla="*/ 1 h 136"/>
                  <a:gd name="T8" fmla="*/ 869 w 894"/>
                  <a:gd name="T9" fmla="*/ 5 h 136"/>
                  <a:gd name="T10" fmla="*/ 883 w 894"/>
                  <a:gd name="T11" fmla="*/ 20 h 136"/>
                  <a:gd name="T12" fmla="*/ 894 w 894"/>
                  <a:gd name="T13" fmla="*/ 37 h 136"/>
                  <a:gd name="T14" fmla="*/ 892 w 894"/>
                  <a:gd name="T15" fmla="*/ 34 h 136"/>
                  <a:gd name="T16" fmla="*/ 892 w 894"/>
                  <a:gd name="T17" fmla="*/ 28 h 136"/>
                  <a:gd name="T18" fmla="*/ 12 w 894"/>
                  <a:gd name="T19" fmla="*/ 98 h 136"/>
                  <a:gd name="T20" fmla="*/ 6 w 894"/>
                  <a:gd name="T21" fmla="*/ 111 h 136"/>
                  <a:gd name="T22" fmla="*/ 0 w 894"/>
                  <a:gd name="T23" fmla="*/ 125 h 136"/>
                  <a:gd name="T24" fmla="*/ 0 w 894"/>
                  <a:gd name="T25" fmla="*/ 130 h 136"/>
                  <a:gd name="T26" fmla="*/ 0 w 894"/>
                  <a:gd name="T27" fmla="*/ 136 h 136"/>
                  <a:gd name="T28" fmla="*/ 8 w 894"/>
                  <a:gd name="T29" fmla="*/ 117 h 136"/>
                  <a:gd name="T30" fmla="*/ 16 w 894"/>
                  <a:gd name="T31" fmla="*/ 100 h 136"/>
                  <a:gd name="T32" fmla="*/ 14 w 894"/>
                  <a:gd name="T33" fmla="*/ 98 h 136"/>
                  <a:gd name="T34" fmla="*/ 12 w 894"/>
                  <a:gd name="T35" fmla="*/ 98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36"/>
                  <a:gd name="T56" fmla="*/ 894 w 894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6" name="Freeform 544">
                <a:extLst>
                  <a:ext uri="{FF2B5EF4-FFF2-40B4-BE49-F238E27FC236}">
                    <a16:creationId xmlns:a16="http://schemas.microsoft.com/office/drawing/2014/main" xmlns="" id="{8C015AD8-9D77-AF47-3E0F-216ED90D04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>
                  <a:gd name="T0" fmla="*/ 892 w 894"/>
                  <a:gd name="T1" fmla="*/ 33 h 141"/>
                  <a:gd name="T2" fmla="*/ 883 w 894"/>
                  <a:gd name="T3" fmla="*/ 16 h 141"/>
                  <a:gd name="T4" fmla="*/ 871 w 894"/>
                  <a:gd name="T5" fmla="*/ 0 h 141"/>
                  <a:gd name="T6" fmla="*/ 869 w 894"/>
                  <a:gd name="T7" fmla="*/ 4 h 141"/>
                  <a:gd name="T8" fmla="*/ 869 w 894"/>
                  <a:gd name="T9" fmla="*/ 8 h 141"/>
                  <a:gd name="T10" fmla="*/ 883 w 894"/>
                  <a:gd name="T11" fmla="*/ 23 h 141"/>
                  <a:gd name="T12" fmla="*/ 894 w 894"/>
                  <a:gd name="T13" fmla="*/ 40 h 141"/>
                  <a:gd name="T14" fmla="*/ 894 w 894"/>
                  <a:gd name="T15" fmla="*/ 38 h 141"/>
                  <a:gd name="T16" fmla="*/ 894 w 894"/>
                  <a:gd name="T17" fmla="*/ 36 h 141"/>
                  <a:gd name="T18" fmla="*/ 894 w 894"/>
                  <a:gd name="T19" fmla="*/ 35 h 141"/>
                  <a:gd name="T20" fmla="*/ 892 w 894"/>
                  <a:gd name="T21" fmla="*/ 33 h 141"/>
                  <a:gd name="T22" fmla="*/ 14 w 894"/>
                  <a:gd name="T23" fmla="*/ 97 h 141"/>
                  <a:gd name="T24" fmla="*/ 6 w 894"/>
                  <a:gd name="T25" fmla="*/ 114 h 141"/>
                  <a:gd name="T26" fmla="*/ 0 w 894"/>
                  <a:gd name="T27" fmla="*/ 129 h 141"/>
                  <a:gd name="T28" fmla="*/ 0 w 894"/>
                  <a:gd name="T29" fmla="*/ 135 h 141"/>
                  <a:gd name="T30" fmla="*/ 0 w 894"/>
                  <a:gd name="T31" fmla="*/ 141 h 141"/>
                  <a:gd name="T32" fmla="*/ 8 w 894"/>
                  <a:gd name="T33" fmla="*/ 120 h 141"/>
                  <a:gd name="T34" fmla="*/ 18 w 894"/>
                  <a:gd name="T35" fmla="*/ 99 h 141"/>
                  <a:gd name="T36" fmla="*/ 16 w 894"/>
                  <a:gd name="T37" fmla="*/ 99 h 141"/>
                  <a:gd name="T38" fmla="*/ 14 w 894"/>
                  <a:gd name="T39" fmla="*/ 97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1"/>
                  <a:gd name="T62" fmla="*/ 894 w 894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7" name="Freeform 545">
                <a:extLst>
                  <a:ext uri="{FF2B5EF4-FFF2-40B4-BE49-F238E27FC236}">
                    <a16:creationId xmlns:a16="http://schemas.microsoft.com/office/drawing/2014/main" xmlns="" id="{386D9C6D-02DE-68C2-2E61-7DB893DE2B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>
                  <a:gd name="T0" fmla="*/ 894 w 894"/>
                  <a:gd name="T1" fmla="*/ 32 h 142"/>
                  <a:gd name="T2" fmla="*/ 883 w 894"/>
                  <a:gd name="T3" fmla="*/ 15 h 142"/>
                  <a:gd name="T4" fmla="*/ 869 w 894"/>
                  <a:gd name="T5" fmla="*/ 0 h 142"/>
                  <a:gd name="T6" fmla="*/ 869 w 894"/>
                  <a:gd name="T7" fmla="*/ 4 h 142"/>
                  <a:gd name="T8" fmla="*/ 869 w 894"/>
                  <a:gd name="T9" fmla="*/ 6 h 142"/>
                  <a:gd name="T10" fmla="*/ 881 w 894"/>
                  <a:gd name="T11" fmla="*/ 23 h 142"/>
                  <a:gd name="T12" fmla="*/ 894 w 894"/>
                  <a:gd name="T13" fmla="*/ 42 h 142"/>
                  <a:gd name="T14" fmla="*/ 894 w 894"/>
                  <a:gd name="T15" fmla="*/ 36 h 142"/>
                  <a:gd name="T16" fmla="*/ 894 w 894"/>
                  <a:gd name="T17" fmla="*/ 32 h 142"/>
                  <a:gd name="T18" fmla="*/ 894 w 894"/>
                  <a:gd name="T19" fmla="*/ 32 h 142"/>
                  <a:gd name="T20" fmla="*/ 894 w 894"/>
                  <a:gd name="T21" fmla="*/ 32 h 142"/>
                  <a:gd name="T22" fmla="*/ 16 w 894"/>
                  <a:gd name="T23" fmla="*/ 95 h 142"/>
                  <a:gd name="T24" fmla="*/ 8 w 894"/>
                  <a:gd name="T25" fmla="*/ 112 h 142"/>
                  <a:gd name="T26" fmla="*/ 0 w 894"/>
                  <a:gd name="T27" fmla="*/ 131 h 142"/>
                  <a:gd name="T28" fmla="*/ 0 w 894"/>
                  <a:gd name="T29" fmla="*/ 137 h 142"/>
                  <a:gd name="T30" fmla="*/ 0 w 894"/>
                  <a:gd name="T31" fmla="*/ 142 h 142"/>
                  <a:gd name="T32" fmla="*/ 10 w 894"/>
                  <a:gd name="T33" fmla="*/ 120 h 142"/>
                  <a:gd name="T34" fmla="*/ 19 w 894"/>
                  <a:gd name="T35" fmla="*/ 97 h 142"/>
                  <a:gd name="T36" fmla="*/ 18 w 894"/>
                  <a:gd name="T37" fmla="*/ 95 h 142"/>
                  <a:gd name="T38" fmla="*/ 16 w 894"/>
                  <a:gd name="T39" fmla="*/ 95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2"/>
                  <a:gd name="T62" fmla="*/ 894 w 894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8" name="Freeform 546">
                <a:extLst>
                  <a:ext uri="{FF2B5EF4-FFF2-40B4-BE49-F238E27FC236}">
                    <a16:creationId xmlns:a16="http://schemas.microsoft.com/office/drawing/2014/main" xmlns="" id="{A77E2605-D574-C358-8D70-8F69986CC6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>
                  <a:gd name="T0" fmla="*/ 894 w 894"/>
                  <a:gd name="T1" fmla="*/ 32 h 146"/>
                  <a:gd name="T2" fmla="*/ 883 w 894"/>
                  <a:gd name="T3" fmla="*/ 15 h 146"/>
                  <a:gd name="T4" fmla="*/ 869 w 894"/>
                  <a:gd name="T5" fmla="*/ 0 h 146"/>
                  <a:gd name="T6" fmla="*/ 869 w 894"/>
                  <a:gd name="T7" fmla="*/ 2 h 146"/>
                  <a:gd name="T8" fmla="*/ 869 w 894"/>
                  <a:gd name="T9" fmla="*/ 6 h 146"/>
                  <a:gd name="T10" fmla="*/ 881 w 894"/>
                  <a:gd name="T11" fmla="*/ 23 h 146"/>
                  <a:gd name="T12" fmla="*/ 894 w 894"/>
                  <a:gd name="T13" fmla="*/ 42 h 146"/>
                  <a:gd name="T14" fmla="*/ 894 w 894"/>
                  <a:gd name="T15" fmla="*/ 38 h 146"/>
                  <a:gd name="T16" fmla="*/ 894 w 894"/>
                  <a:gd name="T17" fmla="*/ 32 h 146"/>
                  <a:gd name="T18" fmla="*/ 18 w 894"/>
                  <a:gd name="T19" fmla="*/ 91 h 146"/>
                  <a:gd name="T20" fmla="*/ 8 w 894"/>
                  <a:gd name="T21" fmla="*/ 112 h 146"/>
                  <a:gd name="T22" fmla="*/ 0 w 894"/>
                  <a:gd name="T23" fmla="*/ 133 h 146"/>
                  <a:gd name="T24" fmla="*/ 0 w 894"/>
                  <a:gd name="T25" fmla="*/ 138 h 146"/>
                  <a:gd name="T26" fmla="*/ 0 w 894"/>
                  <a:gd name="T27" fmla="*/ 146 h 146"/>
                  <a:gd name="T28" fmla="*/ 10 w 894"/>
                  <a:gd name="T29" fmla="*/ 119 h 146"/>
                  <a:gd name="T30" fmla="*/ 21 w 894"/>
                  <a:gd name="T31" fmla="*/ 93 h 146"/>
                  <a:gd name="T32" fmla="*/ 19 w 894"/>
                  <a:gd name="T33" fmla="*/ 93 h 146"/>
                  <a:gd name="T34" fmla="*/ 18 w 894"/>
                  <a:gd name="T35" fmla="*/ 9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46"/>
                  <a:gd name="T56" fmla="*/ 894 w 894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49" name="Freeform 547">
                <a:extLst>
                  <a:ext uri="{FF2B5EF4-FFF2-40B4-BE49-F238E27FC236}">
                    <a16:creationId xmlns:a16="http://schemas.microsoft.com/office/drawing/2014/main" xmlns="" id="{DED3702A-3844-4571-7C72-5A8FA7CE7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>
                  <a:gd name="T0" fmla="*/ 894 w 894"/>
                  <a:gd name="T1" fmla="*/ 36 h 150"/>
                  <a:gd name="T2" fmla="*/ 881 w 894"/>
                  <a:gd name="T3" fmla="*/ 17 h 150"/>
                  <a:gd name="T4" fmla="*/ 869 w 894"/>
                  <a:gd name="T5" fmla="*/ 0 h 150"/>
                  <a:gd name="T6" fmla="*/ 869 w 894"/>
                  <a:gd name="T7" fmla="*/ 4 h 150"/>
                  <a:gd name="T8" fmla="*/ 867 w 894"/>
                  <a:gd name="T9" fmla="*/ 7 h 150"/>
                  <a:gd name="T10" fmla="*/ 881 w 894"/>
                  <a:gd name="T11" fmla="*/ 25 h 150"/>
                  <a:gd name="T12" fmla="*/ 894 w 894"/>
                  <a:gd name="T13" fmla="*/ 44 h 150"/>
                  <a:gd name="T14" fmla="*/ 894 w 894"/>
                  <a:gd name="T15" fmla="*/ 40 h 150"/>
                  <a:gd name="T16" fmla="*/ 894 w 894"/>
                  <a:gd name="T17" fmla="*/ 36 h 150"/>
                  <a:gd name="T18" fmla="*/ 19 w 894"/>
                  <a:gd name="T19" fmla="*/ 91 h 150"/>
                  <a:gd name="T20" fmla="*/ 10 w 894"/>
                  <a:gd name="T21" fmla="*/ 114 h 150"/>
                  <a:gd name="T22" fmla="*/ 0 w 894"/>
                  <a:gd name="T23" fmla="*/ 136 h 150"/>
                  <a:gd name="T24" fmla="*/ 0 w 894"/>
                  <a:gd name="T25" fmla="*/ 144 h 150"/>
                  <a:gd name="T26" fmla="*/ 2 w 894"/>
                  <a:gd name="T27" fmla="*/ 150 h 150"/>
                  <a:gd name="T28" fmla="*/ 12 w 894"/>
                  <a:gd name="T29" fmla="*/ 121 h 150"/>
                  <a:gd name="T30" fmla="*/ 23 w 894"/>
                  <a:gd name="T31" fmla="*/ 93 h 150"/>
                  <a:gd name="T32" fmla="*/ 21 w 894"/>
                  <a:gd name="T33" fmla="*/ 91 h 150"/>
                  <a:gd name="T34" fmla="*/ 19 w 894"/>
                  <a:gd name="T35" fmla="*/ 9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50"/>
                  <a:gd name="T56" fmla="*/ 894 w 894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0" name="Freeform 548">
                <a:extLst>
                  <a:ext uri="{FF2B5EF4-FFF2-40B4-BE49-F238E27FC236}">
                    <a16:creationId xmlns:a16="http://schemas.microsoft.com/office/drawing/2014/main" xmlns="" id="{307C3911-B358-CEF3-0A28-95949A42B7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>
                  <a:gd name="T0" fmla="*/ 894 w 894"/>
                  <a:gd name="T1" fmla="*/ 36 h 151"/>
                  <a:gd name="T2" fmla="*/ 881 w 894"/>
                  <a:gd name="T3" fmla="*/ 17 h 151"/>
                  <a:gd name="T4" fmla="*/ 869 w 894"/>
                  <a:gd name="T5" fmla="*/ 0 h 151"/>
                  <a:gd name="T6" fmla="*/ 867 w 894"/>
                  <a:gd name="T7" fmla="*/ 3 h 151"/>
                  <a:gd name="T8" fmla="*/ 867 w 894"/>
                  <a:gd name="T9" fmla="*/ 5 h 151"/>
                  <a:gd name="T10" fmla="*/ 881 w 894"/>
                  <a:gd name="T11" fmla="*/ 24 h 151"/>
                  <a:gd name="T12" fmla="*/ 894 w 894"/>
                  <a:gd name="T13" fmla="*/ 45 h 151"/>
                  <a:gd name="T14" fmla="*/ 894 w 894"/>
                  <a:gd name="T15" fmla="*/ 40 h 151"/>
                  <a:gd name="T16" fmla="*/ 894 w 894"/>
                  <a:gd name="T17" fmla="*/ 36 h 151"/>
                  <a:gd name="T18" fmla="*/ 21 w 894"/>
                  <a:gd name="T19" fmla="*/ 87 h 151"/>
                  <a:gd name="T20" fmla="*/ 10 w 894"/>
                  <a:gd name="T21" fmla="*/ 113 h 151"/>
                  <a:gd name="T22" fmla="*/ 0 w 894"/>
                  <a:gd name="T23" fmla="*/ 140 h 151"/>
                  <a:gd name="T24" fmla="*/ 2 w 894"/>
                  <a:gd name="T25" fmla="*/ 146 h 151"/>
                  <a:gd name="T26" fmla="*/ 2 w 894"/>
                  <a:gd name="T27" fmla="*/ 151 h 151"/>
                  <a:gd name="T28" fmla="*/ 8 w 894"/>
                  <a:gd name="T29" fmla="*/ 136 h 151"/>
                  <a:gd name="T30" fmla="*/ 14 w 894"/>
                  <a:gd name="T31" fmla="*/ 121 h 151"/>
                  <a:gd name="T32" fmla="*/ 19 w 894"/>
                  <a:gd name="T33" fmla="*/ 106 h 151"/>
                  <a:gd name="T34" fmla="*/ 25 w 894"/>
                  <a:gd name="T35" fmla="*/ 91 h 151"/>
                  <a:gd name="T36" fmla="*/ 23 w 894"/>
                  <a:gd name="T37" fmla="*/ 89 h 151"/>
                  <a:gd name="T38" fmla="*/ 21 w 894"/>
                  <a:gd name="T39" fmla="*/ 87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51"/>
                  <a:gd name="T62" fmla="*/ 894 w 894"/>
                  <a:gd name="T63" fmla="*/ 151 h 1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1" name="Freeform 549">
                <a:extLst>
                  <a:ext uri="{FF2B5EF4-FFF2-40B4-BE49-F238E27FC236}">
                    <a16:creationId xmlns:a16="http://schemas.microsoft.com/office/drawing/2014/main" xmlns="" id="{31707E4B-63D6-7DA8-B5AB-B0EFED3CB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>
                  <a:gd name="T0" fmla="*/ 892 w 892"/>
                  <a:gd name="T1" fmla="*/ 37 h 154"/>
                  <a:gd name="T2" fmla="*/ 879 w 892"/>
                  <a:gd name="T3" fmla="*/ 18 h 154"/>
                  <a:gd name="T4" fmla="*/ 865 w 892"/>
                  <a:gd name="T5" fmla="*/ 0 h 154"/>
                  <a:gd name="T6" fmla="*/ 865 w 892"/>
                  <a:gd name="T7" fmla="*/ 2 h 154"/>
                  <a:gd name="T8" fmla="*/ 865 w 892"/>
                  <a:gd name="T9" fmla="*/ 6 h 154"/>
                  <a:gd name="T10" fmla="*/ 879 w 892"/>
                  <a:gd name="T11" fmla="*/ 25 h 154"/>
                  <a:gd name="T12" fmla="*/ 892 w 892"/>
                  <a:gd name="T13" fmla="*/ 46 h 154"/>
                  <a:gd name="T14" fmla="*/ 892 w 892"/>
                  <a:gd name="T15" fmla="*/ 42 h 154"/>
                  <a:gd name="T16" fmla="*/ 892 w 892"/>
                  <a:gd name="T17" fmla="*/ 37 h 154"/>
                  <a:gd name="T18" fmla="*/ 21 w 892"/>
                  <a:gd name="T19" fmla="*/ 86 h 154"/>
                  <a:gd name="T20" fmla="*/ 10 w 892"/>
                  <a:gd name="T21" fmla="*/ 114 h 154"/>
                  <a:gd name="T22" fmla="*/ 0 w 892"/>
                  <a:gd name="T23" fmla="*/ 143 h 154"/>
                  <a:gd name="T24" fmla="*/ 0 w 892"/>
                  <a:gd name="T25" fmla="*/ 148 h 154"/>
                  <a:gd name="T26" fmla="*/ 0 w 892"/>
                  <a:gd name="T27" fmla="*/ 154 h 154"/>
                  <a:gd name="T28" fmla="*/ 6 w 892"/>
                  <a:gd name="T29" fmla="*/ 137 h 154"/>
                  <a:gd name="T30" fmla="*/ 12 w 892"/>
                  <a:gd name="T31" fmla="*/ 120 h 154"/>
                  <a:gd name="T32" fmla="*/ 19 w 892"/>
                  <a:gd name="T33" fmla="*/ 105 h 154"/>
                  <a:gd name="T34" fmla="*/ 25 w 892"/>
                  <a:gd name="T35" fmla="*/ 88 h 154"/>
                  <a:gd name="T36" fmla="*/ 23 w 892"/>
                  <a:gd name="T37" fmla="*/ 88 h 154"/>
                  <a:gd name="T38" fmla="*/ 21 w 892"/>
                  <a:gd name="T39" fmla="*/ 86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2"/>
                  <a:gd name="T61" fmla="*/ 0 h 154"/>
                  <a:gd name="T62" fmla="*/ 892 w 892"/>
                  <a:gd name="T63" fmla="*/ 154 h 1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2" name="Freeform 550">
                <a:extLst>
                  <a:ext uri="{FF2B5EF4-FFF2-40B4-BE49-F238E27FC236}">
                    <a16:creationId xmlns:a16="http://schemas.microsoft.com/office/drawing/2014/main" xmlns="" id="{A48541CF-AF2F-F035-397C-20E0CD1B50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>
                  <a:gd name="T0" fmla="*/ 892 w 892"/>
                  <a:gd name="T1" fmla="*/ 40 h 158"/>
                  <a:gd name="T2" fmla="*/ 879 w 892"/>
                  <a:gd name="T3" fmla="*/ 19 h 158"/>
                  <a:gd name="T4" fmla="*/ 865 w 892"/>
                  <a:gd name="T5" fmla="*/ 0 h 158"/>
                  <a:gd name="T6" fmla="*/ 865 w 892"/>
                  <a:gd name="T7" fmla="*/ 4 h 158"/>
                  <a:gd name="T8" fmla="*/ 863 w 892"/>
                  <a:gd name="T9" fmla="*/ 6 h 158"/>
                  <a:gd name="T10" fmla="*/ 879 w 892"/>
                  <a:gd name="T11" fmla="*/ 27 h 158"/>
                  <a:gd name="T12" fmla="*/ 892 w 892"/>
                  <a:gd name="T13" fmla="*/ 48 h 158"/>
                  <a:gd name="T14" fmla="*/ 892 w 892"/>
                  <a:gd name="T15" fmla="*/ 44 h 158"/>
                  <a:gd name="T16" fmla="*/ 892 w 892"/>
                  <a:gd name="T17" fmla="*/ 40 h 158"/>
                  <a:gd name="T18" fmla="*/ 23 w 892"/>
                  <a:gd name="T19" fmla="*/ 86 h 158"/>
                  <a:gd name="T20" fmla="*/ 17 w 892"/>
                  <a:gd name="T21" fmla="*/ 101 h 158"/>
                  <a:gd name="T22" fmla="*/ 12 w 892"/>
                  <a:gd name="T23" fmla="*/ 116 h 158"/>
                  <a:gd name="T24" fmla="*/ 6 w 892"/>
                  <a:gd name="T25" fmla="*/ 131 h 158"/>
                  <a:gd name="T26" fmla="*/ 0 w 892"/>
                  <a:gd name="T27" fmla="*/ 146 h 158"/>
                  <a:gd name="T28" fmla="*/ 0 w 892"/>
                  <a:gd name="T29" fmla="*/ 152 h 158"/>
                  <a:gd name="T30" fmla="*/ 0 w 892"/>
                  <a:gd name="T31" fmla="*/ 158 h 158"/>
                  <a:gd name="T32" fmla="*/ 6 w 892"/>
                  <a:gd name="T33" fmla="*/ 141 h 158"/>
                  <a:gd name="T34" fmla="*/ 14 w 892"/>
                  <a:gd name="T35" fmla="*/ 122 h 158"/>
                  <a:gd name="T36" fmla="*/ 19 w 892"/>
                  <a:gd name="T37" fmla="*/ 105 h 158"/>
                  <a:gd name="T38" fmla="*/ 27 w 892"/>
                  <a:gd name="T39" fmla="*/ 88 h 158"/>
                  <a:gd name="T40" fmla="*/ 25 w 892"/>
                  <a:gd name="T41" fmla="*/ 86 h 158"/>
                  <a:gd name="T42" fmla="*/ 23 w 892"/>
                  <a:gd name="T43" fmla="*/ 86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58"/>
                  <a:gd name="T68" fmla="*/ 892 w 892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3" name="Freeform 551">
                <a:extLst>
                  <a:ext uri="{FF2B5EF4-FFF2-40B4-BE49-F238E27FC236}">
                    <a16:creationId xmlns:a16="http://schemas.microsoft.com/office/drawing/2014/main" xmlns="" id="{643144D2-12FA-CB0B-8447-8BAF9901A9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>
                  <a:gd name="T0" fmla="*/ 892 w 892"/>
                  <a:gd name="T1" fmla="*/ 40 h 161"/>
                  <a:gd name="T2" fmla="*/ 879 w 892"/>
                  <a:gd name="T3" fmla="*/ 19 h 161"/>
                  <a:gd name="T4" fmla="*/ 865 w 892"/>
                  <a:gd name="T5" fmla="*/ 0 h 161"/>
                  <a:gd name="T6" fmla="*/ 863 w 892"/>
                  <a:gd name="T7" fmla="*/ 2 h 161"/>
                  <a:gd name="T8" fmla="*/ 863 w 892"/>
                  <a:gd name="T9" fmla="*/ 6 h 161"/>
                  <a:gd name="T10" fmla="*/ 879 w 892"/>
                  <a:gd name="T11" fmla="*/ 27 h 161"/>
                  <a:gd name="T12" fmla="*/ 892 w 892"/>
                  <a:gd name="T13" fmla="*/ 49 h 161"/>
                  <a:gd name="T14" fmla="*/ 892 w 892"/>
                  <a:gd name="T15" fmla="*/ 44 h 161"/>
                  <a:gd name="T16" fmla="*/ 892 w 892"/>
                  <a:gd name="T17" fmla="*/ 40 h 161"/>
                  <a:gd name="T18" fmla="*/ 25 w 892"/>
                  <a:gd name="T19" fmla="*/ 82 h 161"/>
                  <a:gd name="T20" fmla="*/ 19 w 892"/>
                  <a:gd name="T21" fmla="*/ 99 h 161"/>
                  <a:gd name="T22" fmla="*/ 12 w 892"/>
                  <a:gd name="T23" fmla="*/ 114 h 161"/>
                  <a:gd name="T24" fmla="*/ 6 w 892"/>
                  <a:gd name="T25" fmla="*/ 131 h 161"/>
                  <a:gd name="T26" fmla="*/ 0 w 892"/>
                  <a:gd name="T27" fmla="*/ 148 h 161"/>
                  <a:gd name="T28" fmla="*/ 0 w 892"/>
                  <a:gd name="T29" fmla="*/ 154 h 161"/>
                  <a:gd name="T30" fmla="*/ 2 w 892"/>
                  <a:gd name="T31" fmla="*/ 161 h 161"/>
                  <a:gd name="T32" fmla="*/ 8 w 892"/>
                  <a:gd name="T33" fmla="*/ 140 h 161"/>
                  <a:gd name="T34" fmla="*/ 14 w 892"/>
                  <a:gd name="T35" fmla="*/ 122 h 161"/>
                  <a:gd name="T36" fmla="*/ 21 w 892"/>
                  <a:gd name="T37" fmla="*/ 103 h 161"/>
                  <a:gd name="T38" fmla="*/ 29 w 892"/>
                  <a:gd name="T39" fmla="*/ 85 h 161"/>
                  <a:gd name="T40" fmla="*/ 27 w 892"/>
                  <a:gd name="T41" fmla="*/ 84 h 161"/>
                  <a:gd name="T42" fmla="*/ 25 w 892"/>
                  <a:gd name="T43" fmla="*/ 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1"/>
                  <a:gd name="T68" fmla="*/ 892 w 892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4" name="Freeform 552">
                <a:extLst>
                  <a:ext uri="{FF2B5EF4-FFF2-40B4-BE49-F238E27FC236}">
                    <a16:creationId xmlns:a16="http://schemas.microsoft.com/office/drawing/2014/main" xmlns="" id="{E99BC5B4-D47C-6F74-99A3-81266B1371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>
                  <a:gd name="T0" fmla="*/ 892 w 892"/>
                  <a:gd name="T1" fmla="*/ 42 h 165"/>
                  <a:gd name="T2" fmla="*/ 879 w 892"/>
                  <a:gd name="T3" fmla="*/ 21 h 165"/>
                  <a:gd name="T4" fmla="*/ 863 w 892"/>
                  <a:gd name="T5" fmla="*/ 0 h 165"/>
                  <a:gd name="T6" fmla="*/ 863 w 892"/>
                  <a:gd name="T7" fmla="*/ 4 h 165"/>
                  <a:gd name="T8" fmla="*/ 863 w 892"/>
                  <a:gd name="T9" fmla="*/ 8 h 165"/>
                  <a:gd name="T10" fmla="*/ 877 w 892"/>
                  <a:gd name="T11" fmla="*/ 29 h 165"/>
                  <a:gd name="T12" fmla="*/ 890 w 892"/>
                  <a:gd name="T13" fmla="*/ 51 h 165"/>
                  <a:gd name="T14" fmla="*/ 892 w 892"/>
                  <a:gd name="T15" fmla="*/ 47 h 165"/>
                  <a:gd name="T16" fmla="*/ 892 w 892"/>
                  <a:gd name="T17" fmla="*/ 42 h 165"/>
                  <a:gd name="T18" fmla="*/ 27 w 892"/>
                  <a:gd name="T19" fmla="*/ 82 h 165"/>
                  <a:gd name="T20" fmla="*/ 19 w 892"/>
                  <a:gd name="T21" fmla="*/ 99 h 165"/>
                  <a:gd name="T22" fmla="*/ 14 w 892"/>
                  <a:gd name="T23" fmla="*/ 116 h 165"/>
                  <a:gd name="T24" fmla="*/ 6 w 892"/>
                  <a:gd name="T25" fmla="*/ 135 h 165"/>
                  <a:gd name="T26" fmla="*/ 0 w 892"/>
                  <a:gd name="T27" fmla="*/ 152 h 165"/>
                  <a:gd name="T28" fmla="*/ 2 w 892"/>
                  <a:gd name="T29" fmla="*/ 159 h 165"/>
                  <a:gd name="T30" fmla="*/ 2 w 892"/>
                  <a:gd name="T31" fmla="*/ 165 h 165"/>
                  <a:gd name="T32" fmla="*/ 8 w 892"/>
                  <a:gd name="T33" fmla="*/ 144 h 165"/>
                  <a:gd name="T34" fmla="*/ 16 w 892"/>
                  <a:gd name="T35" fmla="*/ 123 h 165"/>
                  <a:gd name="T36" fmla="*/ 23 w 892"/>
                  <a:gd name="T37" fmla="*/ 104 h 165"/>
                  <a:gd name="T38" fmla="*/ 31 w 892"/>
                  <a:gd name="T39" fmla="*/ 83 h 165"/>
                  <a:gd name="T40" fmla="*/ 29 w 892"/>
                  <a:gd name="T41" fmla="*/ 83 h 165"/>
                  <a:gd name="T42" fmla="*/ 27 w 892"/>
                  <a:gd name="T43" fmla="*/ 82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5"/>
                  <a:gd name="T68" fmla="*/ 892 w 892"/>
                  <a:gd name="T69" fmla="*/ 165 h 1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5" name="Freeform 553">
                <a:extLst>
                  <a:ext uri="{FF2B5EF4-FFF2-40B4-BE49-F238E27FC236}">
                    <a16:creationId xmlns:a16="http://schemas.microsoft.com/office/drawing/2014/main" xmlns="" id="{0FDC0733-5155-9A15-84C2-254FA13483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>
                  <a:gd name="T0" fmla="*/ 890 w 903"/>
                  <a:gd name="T1" fmla="*/ 43 h 167"/>
                  <a:gd name="T2" fmla="*/ 877 w 903"/>
                  <a:gd name="T3" fmla="*/ 21 h 167"/>
                  <a:gd name="T4" fmla="*/ 861 w 903"/>
                  <a:gd name="T5" fmla="*/ 0 h 167"/>
                  <a:gd name="T6" fmla="*/ 861 w 903"/>
                  <a:gd name="T7" fmla="*/ 4 h 167"/>
                  <a:gd name="T8" fmla="*/ 860 w 903"/>
                  <a:gd name="T9" fmla="*/ 6 h 167"/>
                  <a:gd name="T10" fmla="*/ 875 w 903"/>
                  <a:gd name="T11" fmla="*/ 28 h 167"/>
                  <a:gd name="T12" fmla="*/ 888 w 903"/>
                  <a:gd name="T13" fmla="*/ 51 h 167"/>
                  <a:gd name="T14" fmla="*/ 888 w 903"/>
                  <a:gd name="T15" fmla="*/ 47 h 167"/>
                  <a:gd name="T16" fmla="*/ 890 w 903"/>
                  <a:gd name="T17" fmla="*/ 43 h 167"/>
                  <a:gd name="T18" fmla="*/ 27 w 903"/>
                  <a:gd name="T19" fmla="*/ 79 h 167"/>
                  <a:gd name="T20" fmla="*/ 19 w 903"/>
                  <a:gd name="T21" fmla="*/ 97 h 167"/>
                  <a:gd name="T22" fmla="*/ 12 w 903"/>
                  <a:gd name="T23" fmla="*/ 116 h 167"/>
                  <a:gd name="T24" fmla="*/ 6 w 903"/>
                  <a:gd name="T25" fmla="*/ 134 h 167"/>
                  <a:gd name="T26" fmla="*/ 0 w 903"/>
                  <a:gd name="T27" fmla="*/ 155 h 167"/>
                  <a:gd name="T28" fmla="*/ 0 w 903"/>
                  <a:gd name="T29" fmla="*/ 161 h 167"/>
                  <a:gd name="T30" fmla="*/ 2 w 903"/>
                  <a:gd name="T31" fmla="*/ 167 h 167"/>
                  <a:gd name="T32" fmla="*/ 8 w 903"/>
                  <a:gd name="T33" fmla="*/ 146 h 167"/>
                  <a:gd name="T34" fmla="*/ 14 w 903"/>
                  <a:gd name="T35" fmla="*/ 123 h 167"/>
                  <a:gd name="T36" fmla="*/ 23 w 903"/>
                  <a:gd name="T37" fmla="*/ 102 h 167"/>
                  <a:gd name="T38" fmla="*/ 31 w 903"/>
                  <a:gd name="T39" fmla="*/ 81 h 167"/>
                  <a:gd name="T40" fmla="*/ 29 w 903"/>
                  <a:gd name="T41" fmla="*/ 79 h 167"/>
                  <a:gd name="T42" fmla="*/ 27 w 903"/>
                  <a:gd name="T43" fmla="*/ 79 h 167"/>
                  <a:gd name="T44" fmla="*/ 898 w 903"/>
                  <a:gd name="T45" fmla="*/ 68 h 167"/>
                  <a:gd name="T46" fmla="*/ 898 w 903"/>
                  <a:gd name="T47" fmla="*/ 66 h 167"/>
                  <a:gd name="T48" fmla="*/ 898 w 903"/>
                  <a:gd name="T49" fmla="*/ 64 h 167"/>
                  <a:gd name="T50" fmla="*/ 901 w 903"/>
                  <a:gd name="T51" fmla="*/ 72 h 167"/>
                  <a:gd name="T52" fmla="*/ 903 w 903"/>
                  <a:gd name="T53" fmla="*/ 81 h 167"/>
                  <a:gd name="T54" fmla="*/ 901 w 903"/>
                  <a:gd name="T55" fmla="*/ 74 h 167"/>
                  <a:gd name="T56" fmla="*/ 898 w 903"/>
                  <a:gd name="T57" fmla="*/ 68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167"/>
                  <a:gd name="T89" fmla="*/ 903 w 903"/>
                  <a:gd name="T90" fmla="*/ 167 h 1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6" name="Freeform 554">
                <a:extLst>
                  <a:ext uri="{FF2B5EF4-FFF2-40B4-BE49-F238E27FC236}">
                    <a16:creationId xmlns:a16="http://schemas.microsoft.com/office/drawing/2014/main" xmlns="" id="{21723062-3BCA-6F81-E42E-5EFDB88137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>
                  <a:gd name="T0" fmla="*/ 888 w 905"/>
                  <a:gd name="T1" fmla="*/ 43 h 170"/>
                  <a:gd name="T2" fmla="*/ 875 w 905"/>
                  <a:gd name="T3" fmla="*/ 21 h 170"/>
                  <a:gd name="T4" fmla="*/ 861 w 905"/>
                  <a:gd name="T5" fmla="*/ 0 h 170"/>
                  <a:gd name="T6" fmla="*/ 860 w 905"/>
                  <a:gd name="T7" fmla="*/ 2 h 170"/>
                  <a:gd name="T8" fmla="*/ 860 w 905"/>
                  <a:gd name="T9" fmla="*/ 5 h 170"/>
                  <a:gd name="T10" fmla="*/ 875 w 905"/>
                  <a:gd name="T11" fmla="*/ 28 h 170"/>
                  <a:gd name="T12" fmla="*/ 888 w 905"/>
                  <a:gd name="T13" fmla="*/ 53 h 170"/>
                  <a:gd name="T14" fmla="*/ 888 w 905"/>
                  <a:gd name="T15" fmla="*/ 47 h 170"/>
                  <a:gd name="T16" fmla="*/ 888 w 905"/>
                  <a:gd name="T17" fmla="*/ 43 h 170"/>
                  <a:gd name="T18" fmla="*/ 29 w 905"/>
                  <a:gd name="T19" fmla="*/ 75 h 170"/>
                  <a:gd name="T20" fmla="*/ 21 w 905"/>
                  <a:gd name="T21" fmla="*/ 96 h 170"/>
                  <a:gd name="T22" fmla="*/ 14 w 905"/>
                  <a:gd name="T23" fmla="*/ 115 h 170"/>
                  <a:gd name="T24" fmla="*/ 6 w 905"/>
                  <a:gd name="T25" fmla="*/ 136 h 170"/>
                  <a:gd name="T26" fmla="*/ 0 w 905"/>
                  <a:gd name="T27" fmla="*/ 157 h 170"/>
                  <a:gd name="T28" fmla="*/ 2 w 905"/>
                  <a:gd name="T29" fmla="*/ 163 h 170"/>
                  <a:gd name="T30" fmla="*/ 2 w 905"/>
                  <a:gd name="T31" fmla="*/ 170 h 170"/>
                  <a:gd name="T32" fmla="*/ 8 w 905"/>
                  <a:gd name="T33" fmla="*/ 146 h 170"/>
                  <a:gd name="T34" fmla="*/ 15 w 905"/>
                  <a:gd name="T35" fmla="*/ 123 h 170"/>
                  <a:gd name="T36" fmla="*/ 23 w 905"/>
                  <a:gd name="T37" fmla="*/ 100 h 170"/>
                  <a:gd name="T38" fmla="*/ 32 w 905"/>
                  <a:gd name="T39" fmla="*/ 79 h 170"/>
                  <a:gd name="T40" fmla="*/ 31 w 905"/>
                  <a:gd name="T41" fmla="*/ 77 h 170"/>
                  <a:gd name="T42" fmla="*/ 29 w 905"/>
                  <a:gd name="T43" fmla="*/ 75 h 170"/>
                  <a:gd name="T44" fmla="*/ 898 w 905"/>
                  <a:gd name="T45" fmla="*/ 68 h 170"/>
                  <a:gd name="T46" fmla="*/ 898 w 905"/>
                  <a:gd name="T47" fmla="*/ 64 h 170"/>
                  <a:gd name="T48" fmla="*/ 898 w 905"/>
                  <a:gd name="T49" fmla="*/ 60 h 170"/>
                  <a:gd name="T50" fmla="*/ 903 w 905"/>
                  <a:gd name="T51" fmla="*/ 72 h 170"/>
                  <a:gd name="T52" fmla="*/ 905 w 905"/>
                  <a:gd name="T53" fmla="*/ 87 h 170"/>
                  <a:gd name="T54" fmla="*/ 901 w 905"/>
                  <a:gd name="T55" fmla="*/ 77 h 170"/>
                  <a:gd name="T56" fmla="*/ 898 w 905"/>
                  <a:gd name="T57" fmla="*/ 68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5"/>
                  <a:gd name="T88" fmla="*/ 0 h 170"/>
                  <a:gd name="T89" fmla="*/ 905 w 905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7" name="Freeform 555">
                <a:extLst>
                  <a:ext uri="{FF2B5EF4-FFF2-40B4-BE49-F238E27FC236}">
                    <a16:creationId xmlns:a16="http://schemas.microsoft.com/office/drawing/2014/main" xmlns="" id="{14520586-F494-AE2A-D75A-D12CDB6C94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>
                  <a:gd name="T0" fmla="*/ 901 w 905"/>
                  <a:gd name="T1" fmla="*/ 75 h 174"/>
                  <a:gd name="T2" fmla="*/ 899 w 905"/>
                  <a:gd name="T3" fmla="*/ 68 h 174"/>
                  <a:gd name="T4" fmla="*/ 896 w 905"/>
                  <a:gd name="T5" fmla="*/ 62 h 174"/>
                  <a:gd name="T6" fmla="*/ 896 w 905"/>
                  <a:gd name="T7" fmla="*/ 66 h 174"/>
                  <a:gd name="T8" fmla="*/ 894 w 905"/>
                  <a:gd name="T9" fmla="*/ 70 h 174"/>
                  <a:gd name="T10" fmla="*/ 899 w 905"/>
                  <a:gd name="T11" fmla="*/ 81 h 174"/>
                  <a:gd name="T12" fmla="*/ 905 w 905"/>
                  <a:gd name="T13" fmla="*/ 94 h 174"/>
                  <a:gd name="T14" fmla="*/ 903 w 905"/>
                  <a:gd name="T15" fmla="*/ 85 h 174"/>
                  <a:gd name="T16" fmla="*/ 901 w 905"/>
                  <a:gd name="T17" fmla="*/ 75 h 174"/>
                  <a:gd name="T18" fmla="*/ 886 w 905"/>
                  <a:gd name="T19" fmla="*/ 45 h 174"/>
                  <a:gd name="T20" fmla="*/ 873 w 905"/>
                  <a:gd name="T21" fmla="*/ 22 h 174"/>
                  <a:gd name="T22" fmla="*/ 858 w 905"/>
                  <a:gd name="T23" fmla="*/ 0 h 174"/>
                  <a:gd name="T24" fmla="*/ 858 w 905"/>
                  <a:gd name="T25" fmla="*/ 3 h 174"/>
                  <a:gd name="T26" fmla="*/ 858 w 905"/>
                  <a:gd name="T27" fmla="*/ 5 h 174"/>
                  <a:gd name="T28" fmla="*/ 873 w 905"/>
                  <a:gd name="T29" fmla="*/ 30 h 174"/>
                  <a:gd name="T30" fmla="*/ 886 w 905"/>
                  <a:gd name="T31" fmla="*/ 55 h 174"/>
                  <a:gd name="T32" fmla="*/ 886 w 905"/>
                  <a:gd name="T33" fmla="*/ 51 h 174"/>
                  <a:gd name="T34" fmla="*/ 886 w 905"/>
                  <a:gd name="T35" fmla="*/ 45 h 174"/>
                  <a:gd name="T36" fmla="*/ 29 w 905"/>
                  <a:gd name="T37" fmla="*/ 75 h 174"/>
                  <a:gd name="T38" fmla="*/ 21 w 905"/>
                  <a:gd name="T39" fmla="*/ 96 h 174"/>
                  <a:gd name="T40" fmla="*/ 12 w 905"/>
                  <a:gd name="T41" fmla="*/ 117 h 174"/>
                  <a:gd name="T42" fmla="*/ 6 w 905"/>
                  <a:gd name="T43" fmla="*/ 140 h 174"/>
                  <a:gd name="T44" fmla="*/ 0 w 905"/>
                  <a:gd name="T45" fmla="*/ 161 h 174"/>
                  <a:gd name="T46" fmla="*/ 0 w 905"/>
                  <a:gd name="T47" fmla="*/ 164 h 174"/>
                  <a:gd name="T48" fmla="*/ 0 w 905"/>
                  <a:gd name="T49" fmla="*/ 168 h 174"/>
                  <a:gd name="T50" fmla="*/ 0 w 905"/>
                  <a:gd name="T51" fmla="*/ 172 h 174"/>
                  <a:gd name="T52" fmla="*/ 2 w 905"/>
                  <a:gd name="T53" fmla="*/ 174 h 174"/>
                  <a:gd name="T54" fmla="*/ 8 w 905"/>
                  <a:gd name="T55" fmla="*/ 149 h 174"/>
                  <a:gd name="T56" fmla="*/ 15 w 905"/>
                  <a:gd name="T57" fmla="*/ 125 h 174"/>
                  <a:gd name="T58" fmla="*/ 23 w 905"/>
                  <a:gd name="T59" fmla="*/ 102 h 174"/>
                  <a:gd name="T60" fmla="*/ 32 w 905"/>
                  <a:gd name="T61" fmla="*/ 79 h 174"/>
                  <a:gd name="T62" fmla="*/ 30 w 905"/>
                  <a:gd name="T63" fmla="*/ 77 h 174"/>
                  <a:gd name="T64" fmla="*/ 29 w 905"/>
                  <a:gd name="T65" fmla="*/ 75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4"/>
                  <a:gd name="T101" fmla="*/ 905 w 905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8" name="Freeform 556">
                <a:extLst>
                  <a:ext uri="{FF2B5EF4-FFF2-40B4-BE49-F238E27FC236}">
                    <a16:creationId xmlns:a16="http://schemas.microsoft.com/office/drawing/2014/main" xmlns="" id="{360228E7-C783-F9FA-D64A-57DAE1FB98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>
                  <a:gd name="T0" fmla="*/ 903 w 905"/>
                  <a:gd name="T1" fmla="*/ 82 h 177"/>
                  <a:gd name="T2" fmla="*/ 899 w 905"/>
                  <a:gd name="T3" fmla="*/ 72 h 177"/>
                  <a:gd name="T4" fmla="*/ 896 w 905"/>
                  <a:gd name="T5" fmla="*/ 63 h 177"/>
                  <a:gd name="T6" fmla="*/ 894 w 905"/>
                  <a:gd name="T7" fmla="*/ 67 h 177"/>
                  <a:gd name="T8" fmla="*/ 894 w 905"/>
                  <a:gd name="T9" fmla="*/ 70 h 177"/>
                  <a:gd name="T10" fmla="*/ 899 w 905"/>
                  <a:gd name="T11" fmla="*/ 84 h 177"/>
                  <a:gd name="T12" fmla="*/ 905 w 905"/>
                  <a:gd name="T13" fmla="*/ 99 h 177"/>
                  <a:gd name="T14" fmla="*/ 905 w 905"/>
                  <a:gd name="T15" fmla="*/ 89 h 177"/>
                  <a:gd name="T16" fmla="*/ 903 w 905"/>
                  <a:gd name="T17" fmla="*/ 82 h 177"/>
                  <a:gd name="T18" fmla="*/ 886 w 905"/>
                  <a:gd name="T19" fmla="*/ 48 h 177"/>
                  <a:gd name="T20" fmla="*/ 873 w 905"/>
                  <a:gd name="T21" fmla="*/ 23 h 177"/>
                  <a:gd name="T22" fmla="*/ 858 w 905"/>
                  <a:gd name="T23" fmla="*/ 0 h 177"/>
                  <a:gd name="T24" fmla="*/ 858 w 905"/>
                  <a:gd name="T25" fmla="*/ 2 h 177"/>
                  <a:gd name="T26" fmla="*/ 856 w 905"/>
                  <a:gd name="T27" fmla="*/ 6 h 177"/>
                  <a:gd name="T28" fmla="*/ 871 w 905"/>
                  <a:gd name="T29" fmla="*/ 31 h 177"/>
                  <a:gd name="T30" fmla="*/ 886 w 905"/>
                  <a:gd name="T31" fmla="*/ 55 h 177"/>
                  <a:gd name="T32" fmla="*/ 886 w 905"/>
                  <a:gd name="T33" fmla="*/ 52 h 177"/>
                  <a:gd name="T34" fmla="*/ 886 w 905"/>
                  <a:gd name="T35" fmla="*/ 48 h 177"/>
                  <a:gd name="T36" fmla="*/ 30 w 905"/>
                  <a:gd name="T37" fmla="*/ 74 h 177"/>
                  <a:gd name="T38" fmla="*/ 21 w 905"/>
                  <a:gd name="T39" fmla="*/ 95 h 177"/>
                  <a:gd name="T40" fmla="*/ 13 w 905"/>
                  <a:gd name="T41" fmla="*/ 118 h 177"/>
                  <a:gd name="T42" fmla="*/ 6 w 905"/>
                  <a:gd name="T43" fmla="*/ 141 h 177"/>
                  <a:gd name="T44" fmla="*/ 0 w 905"/>
                  <a:gd name="T45" fmla="*/ 165 h 177"/>
                  <a:gd name="T46" fmla="*/ 0 w 905"/>
                  <a:gd name="T47" fmla="*/ 165 h 177"/>
                  <a:gd name="T48" fmla="*/ 0 w 905"/>
                  <a:gd name="T49" fmla="*/ 165 h 177"/>
                  <a:gd name="T50" fmla="*/ 2 w 905"/>
                  <a:gd name="T51" fmla="*/ 171 h 177"/>
                  <a:gd name="T52" fmla="*/ 2 w 905"/>
                  <a:gd name="T53" fmla="*/ 177 h 177"/>
                  <a:gd name="T54" fmla="*/ 8 w 905"/>
                  <a:gd name="T55" fmla="*/ 150 h 177"/>
                  <a:gd name="T56" fmla="*/ 15 w 905"/>
                  <a:gd name="T57" fmla="*/ 125 h 177"/>
                  <a:gd name="T58" fmla="*/ 25 w 905"/>
                  <a:gd name="T59" fmla="*/ 101 h 177"/>
                  <a:gd name="T60" fmla="*/ 34 w 905"/>
                  <a:gd name="T61" fmla="*/ 76 h 177"/>
                  <a:gd name="T62" fmla="*/ 32 w 905"/>
                  <a:gd name="T63" fmla="*/ 76 h 177"/>
                  <a:gd name="T64" fmla="*/ 30 w 905"/>
                  <a:gd name="T65" fmla="*/ 74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7"/>
                  <a:gd name="T101" fmla="*/ 905 w 905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59" name="Freeform 557">
                <a:extLst>
                  <a:ext uri="{FF2B5EF4-FFF2-40B4-BE49-F238E27FC236}">
                    <a16:creationId xmlns:a16="http://schemas.microsoft.com/office/drawing/2014/main" xmlns="" id="{31D06B53-6205-1110-DB3F-E4B194DD3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>
                  <a:gd name="T0" fmla="*/ 903 w 935"/>
                  <a:gd name="T1" fmla="*/ 89 h 252"/>
                  <a:gd name="T2" fmla="*/ 897 w 935"/>
                  <a:gd name="T3" fmla="*/ 76 h 252"/>
                  <a:gd name="T4" fmla="*/ 892 w 935"/>
                  <a:gd name="T5" fmla="*/ 65 h 252"/>
                  <a:gd name="T6" fmla="*/ 892 w 935"/>
                  <a:gd name="T7" fmla="*/ 68 h 252"/>
                  <a:gd name="T8" fmla="*/ 890 w 935"/>
                  <a:gd name="T9" fmla="*/ 72 h 252"/>
                  <a:gd name="T10" fmla="*/ 897 w 935"/>
                  <a:gd name="T11" fmla="*/ 87 h 252"/>
                  <a:gd name="T12" fmla="*/ 903 w 935"/>
                  <a:gd name="T13" fmla="*/ 105 h 252"/>
                  <a:gd name="T14" fmla="*/ 903 w 935"/>
                  <a:gd name="T15" fmla="*/ 97 h 252"/>
                  <a:gd name="T16" fmla="*/ 903 w 935"/>
                  <a:gd name="T17" fmla="*/ 89 h 252"/>
                  <a:gd name="T18" fmla="*/ 884 w 935"/>
                  <a:gd name="T19" fmla="*/ 50 h 252"/>
                  <a:gd name="T20" fmla="*/ 871 w 935"/>
                  <a:gd name="T21" fmla="*/ 25 h 252"/>
                  <a:gd name="T22" fmla="*/ 856 w 935"/>
                  <a:gd name="T23" fmla="*/ 0 h 252"/>
                  <a:gd name="T24" fmla="*/ 854 w 935"/>
                  <a:gd name="T25" fmla="*/ 4 h 252"/>
                  <a:gd name="T26" fmla="*/ 854 w 935"/>
                  <a:gd name="T27" fmla="*/ 6 h 252"/>
                  <a:gd name="T28" fmla="*/ 869 w 935"/>
                  <a:gd name="T29" fmla="*/ 32 h 252"/>
                  <a:gd name="T30" fmla="*/ 884 w 935"/>
                  <a:gd name="T31" fmla="*/ 57 h 252"/>
                  <a:gd name="T32" fmla="*/ 884 w 935"/>
                  <a:gd name="T33" fmla="*/ 53 h 252"/>
                  <a:gd name="T34" fmla="*/ 884 w 935"/>
                  <a:gd name="T35" fmla="*/ 50 h 252"/>
                  <a:gd name="T36" fmla="*/ 30 w 935"/>
                  <a:gd name="T37" fmla="*/ 74 h 252"/>
                  <a:gd name="T38" fmla="*/ 21 w 935"/>
                  <a:gd name="T39" fmla="*/ 97 h 252"/>
                  <a:gd name="T40" fmla="*/ 13 w 935"/>
                  <a:gd name="T41" fmla="*/ 120 h 252"/>
                  <a:gd name="T42" fmla="*/ 6 w 935"/>
                  <a:gd name="T43" fmla="*/ 144 h 252"/>
                  <a:gd name="T44" fmla="*/ 0 w 935"/>
                  <a:gd name="T45" fmla="*/ 169 h 252"/>
                  <a:gd name="T46" fmla="*/ 0 w 935"/>
                  <a:gd name="T47" fmla="*/ 175 h 252"/>
                  <a:gd name="T48" fmla="*/ 2 w 935"/>
                  <a:gd name="T49" fmla="*/ 182 h 252"/>
                  <a:gd name="T50" fmla="*/ 8 w 935"/>
                  <a:gd name="T51" fmla="*/ 154 h 252"/>
                  <a:gd name="T52" fmla="*/ 15 w 935"/>
                  <a:gd name="T53" fmla="*/ 127 h 252"/>
                  <a:gd name="T54" fmla="*/ 25 w 935"/>
                  <a:gd name="T55" fmla="*/ 101 h 252"/>
                  <a:gd name="T56" fmla="*/ 34 w 935"/>
                  <a:gd name="T57" fmla="*/ 76 h 252"/>
                  <a:gd name="T58" fmla="*/ 32 w 935"/>
                  <a:gd name="T59" fmla="*/ 74 h 252"/>
                  <a:gd name="T60" fmla="*/ 30 w 935"/>
                  <a:gd name="T61" fmla="*/ 74 h 252"/>
                  <a:gd name="T62" fmla="*/ 933 w 935"/>
                  <a:gd name="T63" fmla="*/ 251 h 252"/>
                  <a:gd name="T64" fmla="*/ 935 w 935"/>
                  <a:gd name="T65" fmla="*/ 251 h 252"/>
                  <a:gd name="T66" fmla="*/ 935 w 935"/>
                  <a:gd name="T67" fmla="*/ 251 h 252"/>
                  <a:gd name="T68" fmla="*/ 935 w 935"/>
                  <a:gd name="T69" fmla="*/ 251 h 252"/>
                  <a:gd name="T70" fmla="*/ 933 w 935"/>
                  <a:gd name="T71" fmla="*/ 252 h 252"/>
                  <a:gd name="T72" fmla="*/ 933 w 935"/>
                  <a:gd name="T73" fmla="*/ 251 h 252"/>
                  <a:gd name="T74" fmla="*/ 933 w 935"/>
                  <a:gd name="T75" fmla="*/ 251 h 2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2"/>
                  <a:gd name="T116" fmla="*/ 935 w 935"/>
                  <a:gd name="T117" fmla="*/ 252 h 2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0" name="Freeform 558">
                <a:extLst>
                  <a:ext uri="{FF2B5EF4-FFF2-40B4-BE49-F238E27FC236}">
                    <a16:creationId xmlns:a16="http://schemas.microsoft.com/office/drawing/2014/main" xmlns="" id="{1E6536CB-F10C-7220-C978-3863DEC03B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>
                  <a:gd name="T0" fmla="*/ 903 w 935"/>
                  <a:gd name="T1" fmla="*/ 93 h 250"/>
                  <a:gd name="T2" fmla="*/ 897 w 935"/>
                  <a:gd name="T3" fmla="*/ 78 h 250"/>
                  <a:gd name="T4" fmla="*/ 892 w 935"/>
                  <a:gd name="T5" fmla="*/ 64 h 250"/>
                  <a:gd name="T6" fmla="*/ 890 w 935"/>
                  <a:gd name="T7" fmla="*/ 66 h 250"/>
                  <a:gd name="T8" fmla="*/ 890 w 935"/>
                  <a:gd name="T9" fmla="*/ 70 h 250"/>
                  <a:gd name="T10" fmla="*/ 897 w 935"/>
                  <a:gd name="T11" fmla="*/ 89 h 250"/>
                  <a:gd name="T12" fmla="*/ 903 w 935"/>
                  <a:gd name="T13" fmla="*/ 106 h 250"/>
                  <a:gd name="T14" fmla="*/ 903 w 935"/>
                  <a:gd name="T15" fmla="*/ 99 h 250"/>
                  <a:gd name="T16" fmla="*/ 903 w 935"/>
                  <a:gd name="T17" fmla="*/ 93 h 250"/>
                  <a:gd name="T18" fmla="*/ 884 w 935"/>
                  <a:gd name="T19" fmla="*/ 49 h 250"/>
                  <a:gd name="T20" fmla="*/ 869 w 935"/>
                  <a:gd name="T21" fmla="*/ 25 h 250"/>
                  <a:gd name="T22" fmla="*/ 854 w 935"/>
                  <a:gd name="T23" fmla="*/ 0 h 250"/>
                  <a:gd name="T24" fmla="*/ 854 w 935"/>
                  <a:gd name="T25" fmla="*/ 2 h 250"/>
                  <a:gd name="T26" fmla="*/ 852 w 935"/>
                  <a:gd name="T27" fmla="*/ 6 h 250"/>
                  <a:gd name="T28" fmla="*/ 869 w 935"/>
                  <a:gd name="T29" fmla="*/ 32 h 250"/>
                  <a:gd name="T30" fmla="*/ 884 w 935"/>
                  <a:gd name="T31" fmla="*/ 59 h 250"/>
                  <a:gd name="T32" fmla="*/ 884 w 935"/>
                  <a:gd name="T33" fmla="*/ 53 h 250"/>
                  <a:gd name="T34" fmla="*/ 884 w 935"/>
                  <a:gd name="T35" fmla="*/ 49 h 250"/>
                  <a:gd name="T36" fmla="*/ 32 w 935"/>
                  <a:gd name="T37" fmla="*/ 70 h 250"/>
                  <a:gd name="T38" fmla="*/ 23 w 935"/>
                  <a:gd name="T39" fmla="*/ 95 h 250"/>
                  <a:gd name="T40" fmla="*/ 13 w 935"/>
                  <a:gd name="T41" fmla="*/ 119 h 250"/>
                  <a:gd name="T42" fmla="*/ 6 w 935"/>
                  <a:gd name="T43" fmla="*/ 144 h 250"/>
                  <a:gd name="T44" fmla="*/ 0 w 935"/>
                  <a:gd name="T45" fmla="*/ 171 h 250"/>
                  <a:gd name="T46" fmla="*/ 2 w 935"/>
                  <a:gd name="T47" fmla="*/ 178 h 250"/>
                  <a:gd name="T48" fmla="*/ 2 w 935"/>
                  <a:gd name="T49" fmla="*/ 184 h 250"/>
                  <a:gd name="T50" fmla="*/ 8 w 935"/>
                  <a:gd name="T51" fmla="*/ 155 h 250"/>
                  <a:gd name="T52" fmla="*/ 17 w 935"/>
                  <a:gd name="T53" fmla="*/ 127 h 250"/>
                  <a:gd name="T54" fmla="*/ 25 w 935"/>
                  <a:gd name="T55" fmla="*/ 101 h 250"/>
                  <a:gd name="T56" fmla="*/ 36 w 935"/>
                  <a:gd name="T57" fmla="*/ 74 h 250"/>
                  <a:gd name="T58" fmla="*/ 34 w 935"/>
                  <a:gd name="T59" fmla="*/ 72 h 250"/>
                  <a:gd name="T60" fmla="*/ 32 w 935"/>
                  <a:gd name="T61" fmla="*/ 70 h 250"/>
                  <a:gd name="T62" fmla="*/ 931 w 935"/>
                  <a:gd name="T63" fmla="*/ 245 h 250"/>
                  <a:gd name="T64" fmla="*/ 933 w 935"/>
                  <a:gd name="T65" fmla="*/ 247 h 250"/>
                  <a:gd name="T66" fmla="*/ 935 w 935"/>
                  <a:gd name="T67" fmla="*/ 247 h 250"/>
                  <a:gd name="T68" fmla="*/ 933 w 935"/>
                  <a:gd name="T69" fmla="*/ 248 h 250"/>
                  <a:gd name="T70" fmla="*/ 931 w 935"/>
                  <a:gd name="T71" fmla="*/ 250 h 250"/>
                  <a:gd name="T72" fmla="*/ 931 w 935"/>
                  <a:gd name="T73" fmla="*/ 247 h 250"/>
                  <a:gd name="T74" fmla="*/ 931 w 935"/>
                  <a:gd name="T75" fmla="*/ 245 h 2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0"/>
                  <a:gd name="T116" fmla="*/ 935 w 935"/>
                  <a:gd name="T117" fmla="*/ 250 h 2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1" name="Freeform 559">
                <a:extLst>
                  <a:ext uri="{FF2B5EF4-FFF2-40B4-BE49-F238E27FC236}">
                    <a16:creationId xmlns:a16="http://schemas.microsoft.com/office/drawing/2014/main" xmlns="" id="{C8EA0955-7FB0-42DF-33A9-5202405130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>
                  <a:gd name="T0" fmla="*/ 931 w 931"/>
                  <a:gd name="T1" fmla="*/ 246 h 250"/>
                  <a:gd name="T2" fmla="*/ 931 w 931"/>
                  <a:gd name="T3" fmla="*/ 245 h 250"/>
                  <a:gd name="T4" fmla="*/ 931 w 931"/>
                  <a:gd name="T5" fmla="*/ 245 h 250"/>
                  <a:gd name="T6" fmla="*/ 929 w 931"/>
                  <a:gd name="T7" fmla="*/ 243 h 250"/>
                  <a:gd name="T8" fmla="*/ 928 w 931"/>
                  <a:gd name="T9" fmla="*/ 243 h 250"/>
                  <a:gd name="T10" fmla="*/ 928 w 931"/>
                  <a:gd name="T11" fmla="*/ 246 h 250"/>
                  <a:gd name="T12" fmla="*/ 928 w 931"/>
                  <a:gd name="T13" fmla="*/ 250 h 250"/>
                  <a:gd name="T14" fmla="*/ 929 w 931"/>
                  <a:gd name="T15" fmla="*/ 248 h 250"/>
                  <a:gd name="T16" fmla="*/ 931 w 931"/>
                  <a:gd name="T17" fmla="*/ 246 h 250"/>
                  <a:gd name="T18" fmla="*/ 901 w 931"/>
                  <a:gd name="T19" fmla="*/ 99 h 250"/>
                  <a:gd name="T20" fmla="*/ 895 w 931"/>
                  <a:gd name="T21" fmla="*/ 81 h 250"/>
                  <a:gd name="T22" fmla="*/ 888 w 931"/>
                  <a:gd name="T23" fmla="*/ 66 h 250"/>
                  <a:gd name="T24" fmla="*/ 888 w 931"/>
                  <a:gd name="T25" fmla="*/ 68 h 250"/>
                  <a:gd name="T26" fmla="*/ 886 w 931"/>
                  <a:gd name="T27" fmla="*/ 72 h 250"/>
                  <a:gd name="T28" fmla="*/ 893 w 931"/>
                  <a:gd name="T29" fmla="*/ 91 h 250"/>
                  <a:gd name="T30" fmla="*/ 901 w 931"/>
                  <a:gd name="T31" fmla="*/ 110 h 250"/>
                  <a:gd name="T32" fmla="*/ 901 w 931"/>
                  <a:gd name="T33" fmla="*/ 104 h 250"/>
                  <a:gd name="T34" fmla="*/ 901 w 931"/>
                  <a:gd name="T35" fmla="*/ 99 h 250"/>
                  <a:gd name="T36" fmla="*/ 882 w 931"/>
                  <a:gd name="T37" fmla="*/ 51 h 250"/>
                  <a:gd name="T38" fmla="*/ 867 w 931"/>
                  <a:gd name="T39" fmla="*/ 26 h 250"/>
                  <a:gd name="T40" fmla="*/ 852 w 931"/>
                  <a:gd name="T41" fmla="*/ 0 h 250"/>
                  <a:gd name="T42" fmla="*/ 850 w 931"/>
                  <a:gd name="T43" fmla="*/ 4 h 250"/>
                  <a:gd name="T44" fmla="*/ 850 w 931"/>
                  <a:gd name="T45" fmla="*/ 8 h 250"/>
                  <a:gd name="T46" fmla="*/ 867 w 931"/>
                  <a:gd name="T47" fmla="*/ 34 h 250"/>
                  <a:gd name="T48" fmla="*/ 880 w 931"/>
                  <a:gd name="T49" fmla="*/ 61 h 250"/>
                  <a:gd name="T50" fmla="*/ 882 w 931"/>
                  <a:gd name="T51" fmla="*/ 57 h 250"/>
                  <a:gd name="T52" fmla="*/ 882 w 931"/>
                  <a:gd name="T53" fmla="*/ 51 h 250"/>
                  <a:gd name="T54" fmla="*/ 32 w 931"/>
                  <a:gd name="T55" fmla="*/ 70 h 250"/>
                  <a:gd name="T56" fmla="*/ 23 w 931"/>
                  <a:gd name="T57" fmla="*/ 95 h 250"/>
                  <a:gd name="T58" fmla="*/ 13 w 931"/>
                  <a:gd name="T59" fmla="*/ 121 h 250"/>
                  <a:gd name="T60" fmla="*/ 6 w 931"/>
                  <a:gd name="T61" fmla="*/ 148 h 250"/>
                  <a:gd name="T62" fmla="*/ 0 w 931"/>
                  <a:gd name="T63" fmla="*/ 176 h 250"/>
                  <a:gd name="T64" fmla="*/ 0 w 931"/>
                  <a:gd name="T65" fmla="*/ 182 h 250"/>
                  <a:gd name="T66" fmla="*/ 2 w 931"/>
                  <a:gd name="T67" fmla="*/ 188 h 250"/>
                  <a:gd name="T68" fmla="*/ 8 w 931"/>
                  <a:gd name="T69" fmla="*/ 159 h 250"/>
                  <a:gd name="T70" fmla="*/ 15 w 931"/>
                  <a:gd name="T71" fmla="*/ 129 h 250"/>
                  <a:gd name="T72" fmla="*/ 25 w 931"/>
                  <a:gd name="T73" fmla="*/ 100 h 250"/>
                  <a:gd name="T74" fmla="*/ 36 w 931"/>
                  <a:gd name="T75" fmla="*/ 74 h 250"/>
                  <a:gd name="T76" fmla="*/ 34 w 931"/>
                  <a:gd name="T77" fmla="*/ 72 h 250"/>
                  <a:gd name="T78" fmla="*/ 32 w 931"/>
                  <a:gd name="T79" fmla="*/ 70 h 2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1"/>
                  <a:gd name="T121" fmla="*/ 0 h 250"/>
                  <a:gd name="T122" fmla="*/ 931 w 931"/>
                  <a:gd name="T123" fmla="*/ 250 h 2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2" name="Freeform 560">
                <a:extLst>
                  <a:ext uri="{FF2B5EF4-FFF2-40B4-BE49-F238E27FC236}">
                    <a16:creationId xmlns:a16="http://schemas.microsoft.com/office/drawing/2014/main" xmlns="" id="{07692A4C-A6C3-5E31-0CFE-7C76C5E45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>
                  <a:gd name="T0" fmla="*/ 929 w 929"/>
                  <a:gd name="T1" fmla="*/ 244 h 246"/>
                  <a:gd name="T2" fmla="*/ 929 w 929"/>
                  <a:gd name="T3" fmla="*/ 241 h 246"/>
                  <a:gd name="T4" fmla="*/ 929 w 929"/>
                  <a:gd name="T5" fmla="*/ 239 h 246"/>
                  <a:gd name="T6" fmla="*/ 928 w 929"/>
                  <a:gd name="T7" fmla="*/ 239 h 246"/>
                  <a:gd name="T8" fmla="*/ 926 w 929"/>
                  <a:gd name="T9" fmla="*/ 239 h 246"/>
                  <a:gd name="T10" fmla="*/ 926 w 929"/>
                  <a:gd name="T11" fmla="*/ 242 h 246"/>
                  <a:gd name="T12" fmla="*/ 926 w 929"/>
                  <a:gd name="T13" fmla="*/ 246 h 246"/>
                  <a:gd name="T14" fmla="*/ 928 w 929"/>
                  <a:gd name="T15" fmla="*/ 246 h 246"/>
                  <a:gd name="T16" fmla="*/ 929 w 929"/>
                  <a:gd name="T17" fmla="*/ 244 h 246"/>
                  <a:gd name="T18" fmla="*/ 901 w 929"/>
                  <a:gd name="T19" fmla="*/ 100 h 246"/>
                  <a:gd name="T20" fmla="*/ 895 w 929"/>
                  <a:gd name="T21" fmla="*/ 83 h 246"/>
                  <a:gd name="T22" fmla="*/ 888 w 929"/>
                  <a:gd name="T23" fmla="*/ 64 h 246"/>
                  <a:gd name="T24" fmla="*/ 886 w 929"/>
                  <a:gd name="T25" fmla="*/ 68 h 246"/>
                  <a:gd name="T26" fmla="*/ 886 w 929"/>
                  <a:gd name="T27" fmla="*/ 72 h 246"/>
                  <a:gd name="T28" fmla="*/ 893 w 929"/>
                  <a:gd name="T29" fmla="*/ 93 h 246"/>
                  <a:gd name="T30" fmla="*/ 901 w 929"/>
                  <a:gd name="T31" fmla="*/ 113 h 246"/>
                  <a:gd name="T32" fmla="*/ 901 w 929"/>
                  <a:gd name="T33" fmla="*/ 106 h 246"/>
                  <a:gd name="T34" fmla="*/ 901 w 929"/>
                  <a:gd name="T35" fmla="*/ 100 h 246"/>
                  <a:gd name="T36" fmla="*/ 882 w 929"/>
                  <a:gd name="T37" fmla="*/ 53 h 246"/>
                  <a:gd name="T38" fmla="*/ 867 w 929"/>
                  <a:gd name="T39" fmla="*/ 26 h 246"/>
                  <a:gd name="T40" fmla="*/ 850 w 929"/>
                  <a:gd name="T41" fmla="*/ 0 h 246"/>
                  <a:gd name="T42" fmla="*/ 850 w 929"/>
                  <a:gd name="T43" fmla="*/ 4 h 246"/>
                  <a:gd name="T44" fmla="*/ 850 w 929"/>
                  <a:gd name="T45" fmla="*/ 5 h 246"/>
                  <a:gd name="T46" fmla="*/ 865 w 929"/>
                  <a:gd name="T47" fmla="*/ 32 h 246"/>
                  <a:gd name="T48" fmla="*/ 880 w 929"/>
                  <a:gd name="T49" fmla="*/ 60 h 246"/>
                  <a:gd name="T50" fmla="*/ 880 w 929"/>
                  <a:gd name="T51" fmla="*/ 57 h 246"/>
                  <a:gd name="T52" fmla="*/ 882 w 929"/>
                  <a:gd name="T53" fmla="*/ 53 h 246"/>
                  <a:gd name="T54" fmla="*/ 34 w 929"/>
                  <a:gd name="T55" fmla="*/ 68 h 246"/>
                  <a:gd name="T56" fmla="*/ 23 w 929"/>
                  <a:gd name="T57" fmla="*/ 95 h 246"/>
                  <a:gd name="T58" fmla="*/ 15 w 929"/>
                  <a:gd name="T59" fmla="*/ 121 h 246"/>
                  <a:gd name="T60" fmla="*/ 6 w 929"/>
                  <a:gd name="T61" fmla="*/ 149 h 246"/>
                  <a:gd name="T62" fmla="*/ 0 w 929"/>
                  <a:gd name="T63" fmla="*/ 178 h 246"/>
                  <a:gd name="T64" fmla="*/ 2 w 929"/>
                  <a:gd name="T65" fmla="*/ 184 h 246"/>
                  <a:gd name="T66" fmla="*/ 4 w 929"/>
                  <a:gd name="T67" fmla="*/ 191 h 246"/>
                  <a:gd name="T68" fmla="*/ 9 w 929"/>
                  <a:gd name="T69" fmla="*/ 159 h 246"/>
                  <a:gd name="T70" fmla="*/ 17 w 929"/>
                  <a:gd name="T71" fmla="*/ 129 h 246"/>
                  <a:gd name="T72" fmla="*/ 26 w 929"/>
                  <a:gd name="T73" fmla="*/ 100 h 246"/>
                  <a:gd name="T74" fmla="*/ 38 w 929"/>
                  <a:gd name="T75" fmla="*/ 72 h 246"/>
                  <a:gd name="T76" fmla="*/ 36 w 929"/>
                  <a:gd name="T77" fmla="*/ 70 h 246"/>
                  <a:gd name="T78" fmla="*/ 34 w 929"/>
                  <a:gd name="T79" fmla="*/ 6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9"/>
                  <a:gd name="T121" fmla="*/ 0 h 246"/>
                  <a:gd name="T122" fmla="*/ 929 w 929"/>
                  <a:gd name="T123" fmla="*/ 246 h 2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3" name="Freeform 561">
                <a:extLst>
                  <a:ext uri="{FF2B5EF4-FFF2-40B4-BE49-F238E27FC236}">
                    <a16:creationId xmlns:a16="http://schemas.microsoft.com/office/drawing/2014/main" xmlns="" id="{F88FFC5F-1A33-823B-4141-960C1137D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>
                  <a:gd name="T0" fmla="*/ 926 w 926"/>
                  <a:gd name="T1" fmla="*/ 242 h 244"/>
                  <a:gd name="T2" fmla="*/ 926 w 926"/>
                  <a:gd name="T3" fmla="*/ 238 h 244"/>
                  <a:gd name="T4" fmla="*/ 926 w 926"/>
                  <a:gd name="T5" fmla="*/ 235 h 244"/>
                  <a:gd name="T6" fmla="*/ 924 w 926"/>
                  <a:gd name="T7" fmla="*/ 235 h 244"/>
                  <a:gd name="T8" fmla="*/ 920 w 926"/>
                  <a:gd name="T9" fmla="*/ 235 h 244"/>
                  <a:gd name="T10" fmla="*/ 922 w 926"/>
                  <a:gd name="T11" fmla="*/ 240 h 244"/>
                  <a:gd name="T12" fmla="*/ 922 w 926"/>
                  <a:gd name="T13" fmla="*/ 244 h 244"/>
                  <a:gd name="T14" fmla="*/ 924 w 926"/>
                  <a:gd name="T15" fmla="*/ 242 h 244"/>
                  <a:gd name="T16" fmla="*/ 926 w 926"/>
                  <a:gd name="T17" fmla="*/ 242 h 244"/>
                  <a:gd name="T18" fmla="*/ 899 w 926"/>
                  <a:gd name="T19" fmla="*/ 102 h 244"/>
                  <a:gd name="T20" fmla="*/ 891 w 926"/>
                  <a:gd name="T21" fmla="*/ 83 h 244"/>
                  <a:gd name="T22" fmla="*/ 884 w 926"/>
                  <a:gd name="T23" fmla="*/ 64 h 244"/>
                  <a:gd name="T24" fmla="*/ 884 w 926"/>
                  <a:gd name="T25" fmla="*/ 68 h 244"/>
                  <a:gd name="T26" fmla="*/ 882 w 926"/>
                  <a:gd name="T27" fmla="*/ 72 h 244"/>
                  <a:gd name="T28" fmla="*/ 891 w 926"/>
                  <a:gd name="T29" fmla="*/ 92 h 244"/>
                  <a:gd name="T30" fmla="*/ 899 w 926"/>
                  <a:gd name="T31" fmla="*/ 115 h 244"/>
                  <a:gd name="T32" fmla="*/ 899 w 926"/>
                  <a:gd name="T33" fmla="*/ 109 h 244"/>
                  <a:gd name="T34" fmla="*/ 899 w 926"/>
                  <a:gd name="T35" fmla="*/ 102 h 244"/>
                  <a:gd name="T36" fmla="*/ 878 w 926"/>
                  <a:gd name="T37" fmla="*/ 53 h 244"/>
                  <a:gd name="T38" fmla="*/ 865 w 926"/>
                  <a:gd name="T39" fmla="*/ 26 h 244"/>
                  <a:gd name="T40" fmla="*/ 848 w 926"/>
                  <a:gd name="T41" fmla="*/ 0 h 244"/>
                  <a:gd name="T42" fmla="*/ 848 w 926"/>
                  <a:gd name="T43" fmla="*/ 1 h 244"/>
                  <a:gd name="T44" fmla="*/ 846 w 926"/>
                  <a:gd name="T45" fmla="*/ 5 h 244"/>
                  <a:gd name="T46" fmla="*/ 863 w 926"/>
                  <a:gd name="T47" fmla="*/ 32 h 244"/>
                  <a:gd name="T48" fmla="*/ 878 w 926"/>
                  <a:gd name="T49" fmla="*/ 62 h 244"/>
                  <a:gd name="T50" fmla="*/ 878 w 926"/>
                  <a:gd name="T51" fmla="*/ 56 h 244"/>
                  <a:gd name="T52" fmla="*/ 878 w 926"/>
                  <a:gd name="T53" fmla="*/ 53 h 244"/>
                  <a:gd name="T54" fmla="*/ 34 w 926"/>
                  <a:gd name="T55" fmla="*/ 66 h 244"/>
                  <a:gd name="T56" fmla="*/ 23 w 926"/>
                  <a:gd name="T57" fmla="*/ 92 h 244"/>
                  <a:gd name="T58" fmla="*/ 13 w 926"/>
                  <a:gd name="T59" fmla="*/ 121 h 244"/>
                  <a:gd name="T60" fmla="*/ 6 w 926"/>
                  <a:gd name="T61" fmla="*/ 151 h 244"/>
                  <a:gd name="T62" fmla="*/ 0 w 926"/>
                  <a:gd name="T63" fmla="*/ 180 h 244"/>
                  <a:gd name="T64" fmla="*/ 2 w 926"/>
                  <a:gd name="T65" fmla="*/ 187 h 244"/>
                  <a:gd name="T66" fmla="*/ 2 w 926"/>
                  <a:gd name="T67" fmla="*/ 193 h 244"/>
                  <a:gd name="T68" fmla="*/ 7 w 926"/>
                  <a:gd name="T69" fmla="*/ 161 h 244"/>
                  <a:gd name="T70" fmla="*/ 15 w 926"/>
                  <a:gd name="T71" fmla="*/ 130 h 244"/>
                  <a:gd name="T72" fmla="*/ 26 w 926"/>
                  <a:gd name="T73" fmla="*/ 98 h 244"/>
                  <a:gd name="T74" fmla="*/ 38 w 926"/>
                  <a:gd name="T75" fmla="*/ 70 h 244"/>
                  <a:gd name="T76" fmla="*/ 36 w 926"/>
                  <a:gd name="T77" fmla="*/ 68 h 244"/>
                  <a:gd name="T78" fmla="*/ 34 w 926"/>
                  <a:gd name="T79" fmla="*/ 66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6"/>
                  <a:gd name="T121" fmla="*/ 0 h 244"/>
                  <a:gd name="T122" fmla="*/ 926 w 926"/>
                  <a:gd name="T123" fmla="*/ 244 h 2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4" name="Freeform 562">
                <a:extLst>
                  <a:ext uri="{FF2B5EF4-FFF2-40B4-BE49-F238E27FC236}">
                    <a16:creationId xmlns:a16="http://schemas.microsoft.com/office/drawing/2014/main" xmlns="" id="{70629364-BA4F-AA3B-69B2-1CAD4D07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>
                  <a:gd name="T0" fmla="*/ 922 w 922"/>
                  <a:gd name="T1" fmla="*/ 241 h 245"/>
                  <a:gd name="T2" fmla="*/ 922 w 922"/>
                  <a:gd name="T3" fmla="*/ 237 h 245"/>
                  <a:gd name="T4" fmla="*/ 922 w 922"/>
                  <a:gd name="T5" fmla="*/ 234 h 245"/>
                  <a:gd name="T6" fmla="*/ 918 w 922"/>
                  <a:gd name="T7" fmla="*/ 234 h 245"/>
                  <a:gd name="T8" fmla="*/ 916 w 922"/>
                  <a:gd name="T9" fmla="*/ 234 h 245"/>
                  <a:gd name="T10" fmla="*/ 916 w 922"/>
                  <a:gd name="T11" fmla="*/ 239 h 245"/>
                  <a:gd name="T12" fmla="*/ 916 w 922"/>
                  <a:gd name="T13" fmla="*/ 245 h 245"/>
                  <a:gd name="T14" fmla="*/ 920 w 922"/>
                  <a:gd name="T15" fmla="*/ 243 h 245"/>
                  <a:gd name="T16" fmla="*/ 922 w 922"/>
                  <a:gd name="T17" fmla="*/ 241 h 245"/>
                  <a:gd name="T18" fmla="*/ 897 w 922"/>
                  <a:gd name="T19" fmla="*/ 108 h 245"/>
                  <a:gd name="T20" fmla="*/ 889 w 922"/>
                  <a:gd name="T21" fmla="*/ 88 h 245"/>
                  <a:gd name="T22" fmla="*/ 882 w 922"/>
                  <a:gd name="T23" fmla="*/ 67 h 245"/>
                  <a:gd name="T24" fmla="*/ 880 w 922"/>
                  <a:gd name="T25" fmla="*/ 71 h 245"/>
                  <a:gd name="T26" fmla="*/ 878 w 922"/>
                  <a:gd name="T27" fmla="*/ 72 h 245"/>
                  <a:gd name="T28" fmla="*/ 888 w 922"/>
                  <a:gd name="T29" fmla="*/ 95 h 245"/>
                  <a:gd name="T30" fmla="*/ 897 w 922"/>
                  <a:gd name="T31" fmla="*/ 120 h 245"/>
                  <a:gd name="T32" fmla="*/ 897 w 922"/>
                  <a:gd name="T33" fmla="*/ 114 h 245"/>
                  <a:gd name="T34" fmla="*/ 897 w 922"/>
                  <a:gd name="T35" fmla="*/ 108 h 245"/>
                  <a:gd name="T36" fmla="*/ 876 w 922"/>
                  <a:gd name="T37" fmla="*/ 55 h 245"/>
                  <a:gd name="T38" fmla="*/ 861 w 922"/>
                  <a:gd name="T39" fmla="*/ 27 h 245"/>
                  <a:gd name="T40" fmla="*/ 846 w 922"/>
                  <a:gd name="T41" fmla="*/ 0 h 245"/>
                  <a:gd name="T42" fmla="*/ 844 w 922"/>
                  <a:gd name="T43" fmla="*/ 4 h 245"/>
                  <a:gd name="T44" fmla="*/ 844 w 922"/>
                  <a:gd name="T45" fmla="*/ 6 h 245"/>
                  <a:gd name="T46" fmla="*/ 851 w 922"/>
                  <a:gd name="T47" fmla="*/ 21 h 245"/>
                  <a:gd name="T48" fmla="*/ 861 w 922"/>
                  <a:gd name="T49" fmla="*/ 35 h 245"/>
                  <a:gd name="T50" fmla="*/ 869 w 922"/>
                  <a:gd name="T51" fmla="*/ 50 h 245"/>
                  <a:gd name="T52" fmla="*/ 876 w 922"/>
                  <a:gd name="T53" fmla="*/ 65 h 245"/>
                  <a:gd name="T54" fmla="*/ 876 w 922"/>
                  <a:gd name="T55" fmla="*/ 61 h 245"/>
                  <a:gd name="T56" fmla="*/ 876 w 922"/>
                  <a:gd name="T57" fmla="*/ 55 h 245"/>
                  <a:gd name="T58" fmla="*/ 34 w 922"/>
                  <a:gd name="T59" fmla="*/ 67 h 245"/>
                  <a:gd name="T60" fmla="*/ 22 w 922"/>
                  <a:gd name="T61" fmla="*/ 95 h 245"/>
                  <a:gd name="T62" fmla="*/ 13 w 922"/>
                  <a:gd name="T63" fmla="*/ 124 h 245"/>
                  <a:gd name="T64" fmla="*/ 5 w 922"/>
                  <a:gd name="T65" fmla="*/ 154 h 245"/>
                  <a:gd name="T66" fmla="*/ 0 w 922"/>
                  <a:gd name="T67" fmla="*/ 186 h 245"/>
                  <a:gd name="T68" fmla="*/ 0 w 922"/>
                  <a:gd name="T69" fmla="*/ 192 h 245"/>
                  <a:gd name="T70" fmla="*/ 2 w 922"/>
                  <a:gd name="T71" fmla="*/ 199 h 245"/>
                  <a:gd name="T72" fmla="*/ 7 w 922"/>
                  <a:gd name="T73" fmla="*/ 165 h 245"/>
                  <a:gd name="T74" fmla="*/ 15 w 922"/>
                  <a:gd name="T75" fmla="*/ 133 h 245"/>
                  <a:gd name="T76" fmla="*/ 24 w 922"/>
                  <a:gd name="T77" fmla="*/ 101 h 245"/>
                  <a:gd name="T78" fmla="*/ 38 w 922"/>
                  <a:gd name="T79" fmla="*/ 69 h 245"/>
                  <a:gd name="T80" fmla="*/ 36 w 922"/>
                  <a:gd name="T81" fmla="*/ 69 h 245"/>
                  <a:gd name="T82" fmla="*/ 34 w 922"/>
                  <a:gd name="T83" fmla="*/ 67 h 2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2"/>
                  <a:gd name="T127" fmla="*/ 0 h 245"/>
                  <a:gd name="T128" fmla="*/ 922 w 922"/>
                  <a:gd name="T129" fmla="*/ 245 h 2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5" name="Freeform 563">
                <a:extLst>
                  <a:ext uri="{FF2B5EF4-FFF2-40B4-BE49-F238E27FC236}">
                    <a16:creationId xmlns:a16="http://schemas.microsoft.com/office/drawing/2014/main" xmlns="" id="{5CCE82D4-CF19-BB0E-FF5C-0063BD59B2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>
                  <a:gd name="T0" fmla="*/ 920 w 920"/>
                  <a:gd name="T1" fmla="*/ 239 h 243"/>
                  <a:gd name="T2" fmla="*/ 920 w 920"/>
                  <a:gd name="T3" fmla="*/ 235 h 243"/>
                  <a:gd name="T4" fmla="*/ 918 w 920"/>
                  <a:gd name="T5" fmla="*/ 230 h 243"/>
                  <a:gd name="T6" fmla="*/ 916 w 920"/>
                  <a:gd name="T7" fmla="*/ 230 h 243"/>
                  <a:gd name="T8" fmla="*/ 914 w 920"/>
                  <a:gd name="T9" fmla="*/ 230 h 243"/>
                  <a:gd name="T10" fmla="*/ 914 w 920"/>
                  <a:gd name="T11" fmla="*/ 237 h 243"/>
                  <a:gd name="T12" fmla="*/ 914 w 920"/>
                  <a:gd name="T13" fmla="*/ 243 h 243"/>
                  <a:gd name="T14" fmla="*/ 916 w 920"/>
                  <a:gd name="T15" fmla="*/ 241 h 243"/>
                  <a:gd name="T16" fmla="*/ 920 w 920"/>
                  <a:gd name="T17" fmla="*/ 239 h 243"/>
                  <a:gd name="T18" fmla="*/ 897 w 920"/>
                  <a:gd name="T19" fmla="*/ 110 h 243"/>
                  <a:gd name="T20" fmla="*/ 889 w 920"/>
                  <a:gd name="T21" fmla="*/ 87 h 243"/>
                  <a:gd name="T22" fmla="*/ 880 w 920"/>
                  <a:gd name="T23" fmla="*/ 67 h 243"/>
                  <a:gd name="T24" fmla="*/ 878 w 920"/>
                  <a:gd name="T25" fmla="*/ 68 h 243"/>
                  <a:gd name="T26" fmla="*/ 878 w 920"/>
                  <a:gd name="T27" fmla="*/ 72 h 243"/>
                  <a:gd name="T28" fmla="*/ 888 w 920"/>
                  <a:gd name="T29" fmla="*/ 97 h 243"/>
                  <a:gd name="T30" fmla="*/ 895 w 920"/>
                  <a:gd name="T31" fmla="*/ 122 h 243"/>
                  <a:gd name="T32" fmla="*/ 897 w 920"/>
                  <a:gd name="T33" fmla="*/ 116 h 243"/>
                  <a:gd name="T34" fmla="*/ 897 w 920"/>
                  <a:gd name="T35" fmla="*/ 110 h 243"/>
                  <a:gd name="T36" fmla="*/ 876 w 920"/>
                  <a:gd name="T37" fmla="*/ 57 h 243"/>
                  <a:gd name="T38" fmla="*/ 861 w 920"/>
                  <a:gd name="T39" fmla="*/ 27 h 243"/>
                  <a:gd name="T40" fmla="*/ 844 w 920"/>
                  <a:gd name="T41" fmla="*/ 0 h 243"/>
                  <a:gd name="T42" fmla="*/ 844 w 920"/>
                  <a:gd name="T43" fmla="*/ 2 h 243"/>
                  <a:gd name="T44" fmla="*/ 842 w 920"/>
                  <a:gd name="T45" fmla="*/ 6 h 243"/>
                  <a:gd name="T46" fmla="*/ 851 w 920"/>
                  <a:gd name="T47" fmla="*/ 19 h 243"/>
                  <a:gd name="T48" fmla="*/ 859 w 920"/>
                  <a:gd name="T49" fmla="*/ 34 h 243"/>
                  <a:gd name="T50" fmla="*/ 867 w 920"/>
                  <a:gd name="T51" fmla="*/ 49 h 243"/>
                  <a:gd name="T52" fmla="*/ 874 w 920"/>
                  <a:gd name="T53" fmla="*/ 65 h 243"/>
                  <a:gd name="T54" fmla="*/ 876 w 920"/>
                  <a:gd name="T55" fmla="*/ 61 h 243"/>
                  <a:gd name="T56" fmla="*/ 876 w 920"/>
                  <a:gd name="T57" fmla="*/ 57 h 243"/>
                  <a:gd name="T58" fmla="*/ 36 w 920"/>
                  <a:gd name="T59" fmla="*/ 65 h 243"/>
                  <a:gd name="T60" fmla="*/ 24 w 920"/>
                  <a:gd name="T61" fmla="*/ 93 h 243"/>
                  <a:gd name="T62" fmla="*/ 13 w 920"/>
                  <a:gd name="T63" fmla="*/ 125 h 243"/>
                  <a:gd name="T64" fmla="*/ 5 w 920"/>
                  <a:gd name="T65" fmla="*/ 156 h 243"/>
                  <a:gd name="T66" fmla="*/ 0 w 920"/>
                  <a:gd name="T67" fmla="*/ 188 h 243"/>
                  <a:gd name="T68" fmla="*/ 2 w 920"/>
                  <a:gd name="T69" fmla="*/ 195 h 243"/>
                  <a:gd name="T70" fmla="*/ 4 w 920"/>
                  <a:gd name="T71" fmla="*/ 201 h 243"/>
                  <a:gd name="T72" fmla="*/ 9 w 920"/>
                  <a:gd name="T73" fmla="*/ 167 h 243"/>
                  <a:gd name="T74" fmla="*/ 17 w 920"/>
                  <a:gd name="T75" fmla="*/ 133 h 243"/>
                  <a:gd name="T76" fmla="*/ 26 w 920"/>
                  <a:gd name="T77" fmla="*/ 99 h 243"/>
                  <a:gd name="T78" fmla="*/ 40 w 920"/>
                  <a:gd name="T79" fmla="*/ 67 h 243"/>
                  <a:gd name="T80" fmla="*/ 38 w 920"/>
                  <a:gd name="T81" fmla="*/ 65 h 243"/>
                  <a:gd name="T82" fmla="*/ 36 w 920"/>
                  <a:gd name="T83" fmla="*/ 65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43"/>
                  <a:gd name="T128" fmla="*/ 920 w 920"/>
                  <a:gd name="T129" fmla="*/ 243 h 2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6" name="Freeform 564">
                <a:extLst>
                  <a:ext uri="{FF2B5EF4-FFF2-40B4-BE49-F238E27FC236}">
                    <a16:creationId xmlns:a16="http://schemas.microsoft.com/office/drawing/2014/main" xmlns="" id="{038D7975-987D-080A-F06D-5BB3CE9678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>
                  <a:gd name="T0" fmla="*/ 914 w 914"/>
                  <a:gd name="T1" fmla="*/ 239 h 243"/>
                  <a:gd name="T2" fmla="*/ 914 w 914"/>
                  <a:gd name="T3" fmla="*/ 233 h 243"/>
                  <a:gd name="T4" fmla="*/ 914 w 914"/>
                  <a:gd name="T5" fmla="*/ 228 h 243"/>
                  <a:gd name="T6" fmla="*/ 912 w 914"/>
                  <a:gd name="T7" fmla="*/ 228 h 243"/>
                  <a:gd name="T8" fmla="*/ 910 w 914"/>
                  <a:gd name="T9" fmla="*/ 230 h 243"/>
                  <a:gd name="T10" fmla="*/ 910 w 914"/>
                  <a:gd name="T11" fmla="*/ 235 h 243"/>
                  <a:gd name="T12" fmla="*/ 910 w 914"/>
                  <a:gd name="T13" fmla="*/ 243 h 243"/>
                  <a:gd name="T14" fmla="*/ 912 w 914"/>
                  <a:gd name="T15" fmla="*/ 241 h 243"/>
                  <a:gd name="T16" fmla="*/ 914 w 914"/>
                  <a:gd name="T17" fmla="*/ 239 h 243"/>
                  <a:gd name="T18" fmla="*/ 895 w 914"/>
                  <a:gd name="T19" fmla="*/ 114 h 243"/>
                  <a:gd name="T20" fmla="*/ 886 w 914"/>
                  <a:gd name="T21" fmla="*/ 89 h 243"/>
                  <a:gd name="T22" fmla="*/ 876 w 914"/>
                  <a:gd name="T23" fmla="*/ 66 h 243"/>
                  <a:gd name="T24" fmla="*/ 876 w 914"/>
                  <a:gd name="T25" fmla="*/ 70 h 243"/>
                  <a:gd name="T26" fmla="*/ 874 w 914"/>
                  <a:gd name="T27" fmla="*/ 74 h 243"/>
                  <a:gd name="T28" fmla="*/ 884 w 914"/>
                  <a:gd name="T29" fmla="*/ 99 h 243"/>
                  <a:gd name="T30" fmla="*/ 893 w 914"/>
                  <a:gd name="T31" fmla="*/ 125 h 243"/>
                  <a:gd name="T32" fmla="*/ 893 w 914"/>
                  <a:gd name="T33" fmla="*/ 120 h 243"/>
                  <a:gd name="T34" fmla="*/ 895 w 914"/>
                  <a:gd name="T35" fmla="*/ 114 h 243"/>
                  <a:gd name="T36" fmla="*/ 874 w 914"/>
                  <a:gd name="T37" fmla="*/ 59 h 243"/>
                  <a:gd name="T38" fmla="*/ 867 w 914"/>
                  <a:gd name="T39" fmla="*/ 44 h 243"/>
                  <a:gd name="T40" fmla="*/ 859 w 914"/>
                  <a:gd name="T41" fmla="*/ 29 h 243"/>
                  <a:gd name="T42" fmla="*/ 849 w 914"/>
                  <a:gd name="T43" fmla="*/ 15 h 243"/>
                  <a:gd name="T44" fmla="*/ 842 w 914"/>
                  <a:gd name="T45" fmla="*/ 0 h 243"/>
                  <a:gd name="T46" fmla="*/ 840 w 914"/>
                  <a:gd name="T47" fmla="*/ 4 h 243"/>
                  <a:gd name="T48" fmla="*/ 840 w 914"/>
                  <a:gd name="T49" fmla="*/ 6 h 243"/>
                  <a:gd name="T50" fmla="*/ 848 w 914"/>
                  <a:gd name="T51" fmla="*/ 21 h 243"/>
                  <a:gd name="T52" fmla="*/ 857 w 914"/>
                  <a:gd name="T53" fmla="*/ 36 h 243"/>
                  <a:gd name="T54" fmla="*/ 865 w 914"/>
                  <a:gd name="T55" fmla="*/ 51 h 243"/>
                  <a:gd name="T56" fmla="*/ 872 w 914"/>
                  <a:gd name="T57" fmla="*/ 66 h 243"/>
                  <a:gd name="T58" fmla="*/ 872 w 914"/>
                  <a:gd name="T59" fmla="*/ 63 h 243"/>
                  <a:gd name="T60" fmla="*/ 874 w 914"/>
                  <a:gd name="T61" fmla="*/ 59 h 243"/>
                  <a:gd name="T62" fmla="*/ 36 w 914"/>
                  <a:gd name="T63" fmla="*/ 63 h 243"/>
                  <a:gd name="T64" fmla="*/ 22 w 914"/>
                  <a:gd name="T65" fmla="*/ 95 h 243"/>
                  <a:gd name="T66" fmla="*/ 13 w 914"/>
                  <a:gd name="T67" fmla="*/ 127 h 243"/>
                  <a:gd name="T68" fmla="*/ 5 w 914"/>
                  <a:gd name="T69" fmla="*/ 159 h 243"/>
                  <a:gd name="T70" fmla="*/ 0 w 914"/>
                  <a:gd name="T71" fmla="*/ 193 h 243"/>
                  <a:gd name="T72" fmla="*/ 2 w 914"/>
                  <a:gd name="T73" fmla="*/ 199 h 243"/>
                  <a:gd name="T74" fmla="*/ 3 w 914"/>
                  <a:gd name="T75" fmla="*/ 207 h 243"/>
                  <a:gd name="T76" fmla="*/ 7 w 914"/>
                  <a:gd name="T77" fmla="*/ 171 h 243"/>
                  <a:gd name="T78" fmla="*/ 15 w 914"/>
                  <a:gd name="T79" fmla="*/ 135 h 243"/>
                  <a:gd name="T80" fmla="*/ 26 w 914"/>
                  <a:gd name="T81" fmla="*/ 101 h 243"/>
                  <a:gd name="T82" fmla="*/ 39 w 914"/>
                  <a:gd name="T83" fmla="*/ 66 h 243"/>
                  <a:gd name="T84" fmla="*/ 39 w 914"/>
                  <a:gd name="T85" fmla="*/ 66 h 243"/>
                  <a:gd name="T86" fmla="*/ 38 w 914"/>
                  <a:gd name="T87" fmla="*/ 66 h 243"/>
                  <a:gd name="T88" fmla="*/ 38 w 914"/>
                  <a:gd name="T89" fmla="*/ 65 h 243"/>
                  <a:gd name="T90" fmla="*/ 36 w 914"/>
                  <a:gd name="T91" fmla="*/ 63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4"/>
                  <a:gd name="T139" fmla="*/ 0 h 243"/>
                  <a:gd name="T140" fmla="*/ 914 w 914"/>
                  <a:gd name="T141" fmla="*/ 243 h 2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7" name="Freeform 565">
                <a:extLst>
                  <a:ext uri="{FF2B5EF4-FFF2-40B4-BE49-F238E27FC236}">
                    <a16:creationId xmlns:a16="http://schemas.microsoft.com/office/drawing/2014/main" xmlns="" id="{48E11405-93B2-E9FC-564E-16611FAAB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>
                  <a:gd name="T0" fmla="*/ 910 w 910"/>
                  <a:gd name="T1" fmla="*/ 237 h 241"/>
                  <a:gd name="T2" fmla="*/ 910 w 910"/>
                  <a:gd name="T3" fmla="*/ 231 h 241"/>
                  <a:gd name="T4" fmla="*/ 910 w 910"/>
                  <a:gd name="T5" fmla="*/ 224 h 241"/>
                  <a:gd name="T6" fmla="*/ 908 w 910"/>
                  <a:gd name="T7" fmla="*/ 226 h 241"/>
                  <a:gd name="T8" fmla="*/ 906 w 910"/>
                  <a:gd name="T9" fmla="*/ 226 h 241"/>
                  <a:gd name="T10" fmla="*/ 906 w 910"/>
                  <a:gd name="T11" fmla="*/ 233 h 241"/>
                  <a:gd name="T12" fmla="*/ 906 w 910"/>
                  <a:gd name="T13" fmla="*/ 241 h 241"/>
                  <a:gd name="T14" fmla="*/ 908 w 910"/>
                  <a:gd name="T15" fmla="*/ 239 h 241"/>
                  <a:gd name="T16" fmla="*/ 910 w 910"/>
                  <a:gd name="T17" fmla="*/ 237 h 241"/>
                  <a:gd name="T18" fmla="*/ 891 w 910"/>
                  <a:gd name="T19" fmla="*/ 116 h 241"/>
                  <a:gd name="T20" fmla="*/ 884 w 910"/>
                  <a:gd name="T21" fmla="*/ 91 h 241"/>
                  <a:gd name="T22" fmla="*/ 874 w 910"/>
                  <a:gd name="T23" fmla="*/ 66 h 241"/>
                  <a:gd name="T24" fmla="*/ 872 w 910"/>
                  <a:gd name="T25" fmla="*/ 70 h 241"/>
                  <a:gd name="T26" fmla="*/ 872 w 910"/>
                  <a:gd name="T27" fmla="*/ 72 h 241"/>
                  <a:gd name="T28" fmla="*/ 882 w 910"/>
                  <a:gd name="T29" fmla="*/ 98 h 241"/>
                  <a:gd name="T30" fmla="*/ 889 w 910"/>
                  <a:gd name="T31" fmla="*/ 125 h 241"/>
                  <a:gd name="T32" fmla="*/ 889 w 910"/>
                  <a:gd name="T33" fmla="*/ 125 h 241"/>
                  <a:gd name="T34" fmla="*/ 891 w 910"/>
                  <a:gd name="T35" fmla="*/ 123 h 241"/>
                  <a:gd name="T36" fmla="*/ 891 w 910"/>
                  <a:gd name="T37" fmla="*/ 119 h 241"/>
                  <a:gd name="T38" fmla="*/ 891 w 910"/>
                  <a:gd name="T39" fmla="*/ 116 h 241"/>
                  <a:gd name="T40" fmla="*/ 870 w 910"/>
                  <a:gd name="T41" fmla="*/ 59 h 241"/>
                  <a:gd name="T42" fmla="*/ 863 w 910"/>
                  <a:gd name="T43" fmla="*/ 43 h 241"/>
                  <a:gd name="T44" fmla="*/ 855 w 910"/>
                  <a:gd name="T45" fmla="*/ 28 h 241"/>
                  <a:gd name="T46" fmla="*/ 847 w 910"/>
                  <a:gd name="T47" fmla="*/ 13 h 241"/>
                  <a:gd name="T48" fmla="*/ 838 w 910"/>
                  <a:gd name="T49" fmla="*/ 0 h 241"/>
                  <a:gd name="T50" fmla="*/ 838 w 910"/>
                  <a:gd name="T51" fmla="*/ 2 h 241"/>
                  <a:gd name="T52" fmla="*/ 836 w 910"/>
                  <a:gd name="T53" fmla="*/ 6 h 241"/>
                  <a:gd name="T54" fmla="*/ 846 w 910"/>
                  <a:gd name="T55" fmla="*/ 21 h 241"/>
                  <a:gd name="T56" fmla="*/ 855 w 910"/>
                  <a:gd name="T57" fmla="*/ 36 h 241"/>
                  <a:gd name="T58" fmla="*/ 863 w 910"/>
                  <a:gd name="T59" fmla="*/ 51 h 241"/>
                  <a:gd name="T60" fmla="*/ 870 w 910"/>
                  <a:gd name="T61" fmla="*/ 68 h 241"/>
                  <a:gd name="T62" fmla="*/ 870 w 910"/>
                  <a:gd name="T63" fmla="*/ 62 h 241"/>
                  <a:gd name="T64" fmla="*/ 870 w 910"/>
                  <a:gd name="T65" fmla="*/ 59 h 241"/>
                  <a:gd name="T66" fmla="*/ 36 w 910"/>
                  <a:gd name="T67" fmla="*/ 61 h 241"/>
                  <a:gd name="T68" fmla="*/ 22 w 910"/>
                  <a:gd name="T69" fmla="*/ 93 h 241"/>
                  <a:gd name="T70" fmla="*/ 13 w 910"/>
                  <a:gd name="T71" fmla="*/ 127 h 241"/>
                  <a:gd name="T72" fmla="*/ 5 w 910"/>
                  <a:gd name="T73" fmla="*/ 161 h 241"/>
                  <a:gd name="T74" fmla="*/ 0 w 910"/>
                  <a:gd name="T75" fmla="*/ 195 h 241"/>
                  <a:gd name="T76" fmla="*/ 1 w 910"/>
                  <a:gd name="T77" fmla="*/ 203 h 241"/>
                  <a:gd name="T78" fmla="*/ 3 w 910"/>
                  <a:gd name="T79" fmla="*/ 210 h 241"/>
                  <a:gd name="T80" fmla="*/ 7 w 910"/>
                  <a:gd name="T81" fmla="*/ 172 h 241"/>
                  <a:gd name="T82" fmla="*/ 15 w 910"/>
                  <a:gd name="T83" fmla="*/ 134 h 241"/>
                  <a:gd name="T84" fmla="*/ 26 w 910"/>
                  <a:gd name="T85" fmla="*/ 98 h 241"/>
                  <a:gd name="T86" fmla="*/ 39 w 910"/>
                  <a:gd name="T87" fmla="*/ 64 h 241"/>
                  <a:gd name="T88" fmla="*/ 37 w 910"/>
                  <a:gd name="T89" fmla="*/ 64 h 241"/>
                  <a:gd name="T90" fmla="*/ 36 w 910"/>
                  <a:gd name="T91" fmla="*/ 62 h 241"/>
                  <a:gd name="T92" fmla="*/ 36 w 910"/>
                  <a:gd name="T93" fmla="*/ 62 h 241"/>
                  <a:gd name="T94" fmla="*/ 36 w 910"/>
                  <a:gd name="T95" fmla="*/ 61 h 2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0"/>
                  <a:gd name="T145" fmla="*/ 0 h 241"/>
                  <a:gd name="T146" fmla="*/ 910 w 910"/>
                  <a:gd name="T147" fmla="*/ 241 h 2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8" name="Freeform 566">
                <a:extLst>
                  <a:ext uri="{FF2B5EF4-FFF2-40B4-BE49-F238E27FC236}">
                    <a16:creationId xmlns:a16="http://schemas.microsoft.com/office/drawing/2014/main" xmlns="" id="{652B8BB1-5B55-3E50-8530-1AE7B68F96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>
                  <a:gd name="T0" fmla="*/ 907 w 907"/>
                  <a:gd name="T1" fmla="*/ 237 h 241"/>
                  <a:gd name="T2" fmla="*/ 907 w 907"/>
                  <a:gd name="T3" fmla="*/ 229 h 241"/>
                  <a:gd name="T4" fmla="*/ 907 w 907"/>
                  <a:gd name="T5" fmla="*/ 224 h 241"/>
                  <a:gd name="T6" fmla="*/ 905 w 907"/>
                  <a:gd name="T7" fmla="*/ 224 h 241"/>
                  <a:gd name="T8" fmla="*/ 901 w 907"/>
                  <a:gd name="T9" fmla="*/ 224 h 241"/>
                  <a:gd name="T10" fmla="*/ 903 w 907"/>
                  <a:gd name="T11" fmla="*/ 233 h 241"/>
                  <a:gd name="T12" fmla="*/ 903 w 907"/>
                  <a:gd name="T13" fmla="*/ 241 h 241"/>
                  <a:gd name="T14" fmla="*/ 905 w 907"/>
                  <a:gd name="T15" fmla="*/ 239 h 241"/>
                  <a:gd name="T16" fmla="*/ 907 w 907"/>
                  <a:gd name="T17" fmla="*/ 237 h 241"/>
                  <a:gd name="T18" fmla="*/ 890 w 907"/>
                  <a:gd name="T19" fmla="*/ 119 h 241"/>
                  <a:gd name="T20" fmla="*/ 881 w 907"/>
                  <a:gd name="T21" fmla="*/ 93 h 241"/>
                  <a:gd name="T22" fmla="*/ 871 w 907"/>
                  <a:gd name="T23" fmla="*/ 68 h 241"/>
                  <a:gd name="T24" fmla="*/ 871 w 907"/>
                  <a:gd name="T25" fmla="*/ 70 h 241"/>
                  <a:gd name="T26" fmla="*/ 869 w 907"/>
                  <a:gd name="T27" fmla="*/ 74 h 241"/>
                  <a:gd name="T28" fmla="*/ 879 w 907"/>
                  <a:gd name="T29" fmla="*/ 100 h 241"/>
                  <a:gd name="T30" fmla="*/ 888 w 907"/>
                  <a:gd name="T31" fmla="*/ 129 h 241"/>
                  <a:gd name="T32" fmla="*/ 888 w 907"/>
                  <a:gd name="T33" fmla="*/ 125 h 241"/>
                  <a:gd name="T34" fmla="*/ 890 w 907"/>
                  <a:gd name="T35" fmla="*/ 121 h 241"/>
                  <a:gd name="T36" fmla="*/ 890 w 907"/>
                  <a:gd name="T37" fmla="*/ 119 h 241"/>
                  <a:gd name="T38" fmla="*/ 890 w 907"/>
                  <a:gd name="T39" fmla="*/ 119 h 241"/>
                  <a:gd name="T40" fmla="*/ 869 w 907"/>
                  <a:gd name="T41" fmla="*/ 60 h 241"/>
                  <a:gd name="T42" fmla="*/ 862 w 907"/>
                  <a:gd name="T43" fmla="*/ 45 h 241"/>
                  <a:gd name="T44" fmla="*/ 854 w 907"/>
                  <a:gd name="T45" fmla="*/ 30 h 241"/>
                  <a:gd name="T46" fmla="*/ 845 w 907"/>
                  <a:gd name="T47" fmla="*/ 15 h 241"/>
                  <a:gd name="T48" fmla="*/ 837 w 907"/>
                  <a:gd name="T49" fmla="*/ 0 h 241"/>
                  <a:gd name="T50" fmla="*/ 835 w 907"/>
                  <a:gd name="T51" fmla="*/ 4 h 241"/>
                  <a:gd name="T52" fmla="*/ 835 w 907"/>
                  <a:gd name="T53" fmla="*/ 5 h 241"/>
                  <a:gd name="T54" fmla="*/ 845 w 907"/>
                  <a:gd name="T55" fmla="*/ 21 h 241"/>
                  <a:gd name="T56" fmla="*/ 852 w 907"/>
                  <a:gd name="T57" fmla="*/ 38 h 241"/>
                  <a:gd name="T58" fmla="*/ 860 w 907"/>
                  <a:gd name="T59" fmla="*/ 53 h 241"/>
                  <a:gd name="T60" fmla="*/ 867 w 907"/>
                  <a:gd name="T61" fmla="*/ 70 h 241"/>
                  <a:gd name="T62" fmla="*/ 869 w 907"/>
                  <a:gd name="T63" fmla="*/ 66 h 241"/>
                  <a:gd name="T64" fmla="*/ 869 w 907"/>
                  <a:gd name="T65" fmla="*/ 60 h 241"/>
                  <a:gd name="T66" fmla="*/ 36 w 907"/>
                  <a:gd name="T67" fmla="*/ 60 h 241"/>
                  <a:gd name="T68" fmla="*/ 23 w 907"/>
                  <a:gd name="T69" fmla="*/ 95 h 241"/>
                  <a:gd name="T70" fmla="*/ 12 w 907"/>
                  <a:gd name="T71" fmla="*/ 129 h 241"/>
                  <a:gd name="T72" fmla="*/ 4 w 907"/>
                  <a:gd name="T73" fmla="*/ 165 h 241"/>
                  <a:gd name="T74" fmla="*/ 0 w 907"/>
                  <a:gd name="T75" fmla="*/ 201 h 241"/>
                  <a:gd name="T76" fmla="*/ 2 w 907"/>
                  <a:gd name="T77" fmla="*/ 208 h 241"/>
                  <a:gd name="T78" fmla="*/ 4 w 907"/>
                  <a:gd name="T79" fmla="*/ 214 h 241"/>
                  <a:gd name="T80" fmla="*/ 8 w 907"/>
                  <a:gd name="T81" fmla="*/ 176 h 241"/>
                  <a:gd name="T82" fmla="*/ 16 w 907"/>
                  <a:gd name="T83" fmla="*/ 136 h 241"/>
                  <a:gd name="T84" fmla="*/ 25 w 907"/>
                  <a:gd name="T85" fmla="*/ 100 h 241"/>
                  <a:gd name="T86" fmla="*/ 40 w 907"/>
                  <a:gd name="T87" fmla="*/ 64 h 241"/>
                  <a:gd name="T88" fmla="*/ 38 w 907"/>
                  <a:gd name="T89" fmla="*/ 62 h 241"/>
                  <a:gd name="T90" fmla="*/ 36 w 907"/>
                  <a:gd name="T91" fmla="*/ 60 h 2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07"/>
                  <a:gd name="T139" fmla="*/ 0 h 241"/>
                  <a:gd name="T140" fmla="*/ 907 w 907"/>
                  <a:gd name="T141" fmla="*/ 241 h 2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69" name="Freeform 567">
                <a:extLst>
                  <a:ext uri="{FF2B5EF4-FFF2-40B4-BE49-F238E27FC236}">
                    <a16:creationId xmlns:a16="http://schemas.microsoft.com/office/drawing/2014/main" xmlns="" id="{FB23F517-A3A0-3D28-DFD8-C77E701298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>
                  <a:gd name="T0" fmla="*/ 903 w 903"/>
                  <a:gd name="T1" fmla="*/ 235 h 240"/>
                  <a:gd name="T2" fmla="*/ 903 w 903"/>
                  <a:gd name="T3" fmla="*/ 227 h 240"/>
                  <a:gd name="T4" fmla="*/ 903 w 903"/>
                  <a:gd name="T5" fmla="*/ 220 h 240"/>
                  <a:gd name="T6" fmla="*/ 899 w 903"/>
                  <a:gd name="T7" fmla="*/ 220 h 240"/>
                  <a:gd name="T8" fmla="*/ 898 w 903"/>
                  <a:gd name="T9" fmla="*/ 220 h 240"/>
                  <a:gd name="T10" fmla="*/ 898 w 903"/>
                  <a:gd name="T11" fmla="*/ 229 h 240"/>
                  <a:gd name="T12" fmla="*/ 898 w 903"/>
                  <a:gd name="T13" fmla="*/ 240 h 240"/>
                  <a:gd name="T14" fmla="*/ 901 w 903"/>
                  <a:gd name="T15" fmla="*/ 237 h 240"/>
                  <a:gd name="T16" fmla="*/ 903 w 903"/>
                  <a:gd name="T17" fmla="*/ 235 h 240"/>
                  <a:gd name="T18" fmla="*/ 886 w 903"/>
                  <a:gd name="T19" fmla="*/ 119 h 240"/>
                  <a:gd name="T20" fmla="*/ 879 w 903"/>
                  <a:gd name="T21" fmla="*/ 92 h 240"/>
                  <a:gd name="T22" fmla="*/ 869 w 903"/>
                  <a:gd name="T23" fmla="*/ 66 h 240"/>
                  <a:gd name="T24" fmla="*/ 867 w 903"/>
                  <a:gd name="T25" fmla="*/ 70 h 240"/>
                  <a:gd name="T26" fmla="*/ 867 w 903"/>
                  <a:gd name="T27" fmla="*/ 74 h 240"/>
                  <a:gd name="T28" fmla="*/ 877 w 903"/>
                  <a:gd name="T29" fmla="*/ 102 h 240"/>
                  <a:gd name="T30" fmla="*/ 884 w 903"/>
                  <a:gd name="T31" fmla="*/ 130 h 240"/>
                  <a:gd name="T32" fmla="*/ 886 w 903"/>
                  <a:gd name="T33" fmla="*/ 125 h 240"/>
                  <a:gd name="T34" fmla="*/ 886 w 903"/>
                  <a:gd name="T35" fmla="*/ 119 h 240"/>
                  <a:gd name="T36" fmla="*/ 867 w 903"/>
                  <a:gd name="T37" fmla="*/ 62 h 240"/>
                  <a:gd name="T38" fmla="*/ 860 w 903"/>
                  <a:gd name="T39" fmla="*/ 45 h 240"/>
                  <a:gd name="T40" fmla="*/ 852 w 903"/>
                  <a:gd name="T41" fmla="*/ 30 h 240"/>
                  <a:gd name="T42" fmla="*/ 843 w 903"/>
                  <a:gd name="T43" fmla="*/ 15 h 240"/>
                  <a:gd name="T44" fmla="*/ 833 w 903"/>
                  <a:gd name="T45" fmla="*/ 0 h 240"/>
                  <a:gd name="T46" fmla="*/ 833 w 903"/>
                  <a:gd name="T47" fmla="*/ 1 h 240"/>
                  <a:gd name="T48" fmla="*/ 831 w 903"/>
                  <a:gd name="T49" fmla="*/ 5 h 240"/>
                  <a:gd name="T50" fmla="*/ 841 w 903"/>
                  <a:gd name="T51" fmla="*/ 20 h 240"/>
                  <a:gd name="T52" fmla="*/ 850 w 903"/>
                  <a:gd name="T53" fmla="*/ 36 h 240"/>
                  <a:gd name="T54" fmla="*/ 858 w 903"/>
                  <a:gd name="T55" fmla="*/ 53 h 240"/>
                  <a:gd name="T56" fmla="*/ 865 w 903"/>
                  <a:gd name="T57" fmla="*/ 70 h 240"/>
                  <a:gd name="T58" fmla="*/ 865 w 903"/>
                  <a:gd name="T59" fmla="*/ 66 h 240"/>
                  <a:gd name="T60" fmla="*/ 867 w 903"/>
                  <a:gd name="T61" fmla="*/ 62 h 240"/>
                  <a:gd name="T62" fmla="*/ 36 w 903"/>
                  <a:gd name="T63" fmla="*/ 58 h 240"/>
                  <a:gd name="T64" fmla="*/ 23 w 903"/>
                  <a:gd name="T65" fmla="*/ 92 h 240"/>
                  <a:gd name="T66" fmla="*/ 12 w 903"/>
                  <a:gd name="T67" fmla="*/ 128 h 240"/>
                  <a:gd name="T68" fmla="*/ 4 w 903"/>
                  <a:gd name="T69" fmla="*/ 166 h 240"/>
                  <a:gd name="T70" fmla="*/ 0 w 903"/>
                  <a:gd name="T71" fmla="*/ 204 h 240"/>
                  <a:gd name="T72" fmla="*/ 2 w 903"/>
                  <a:gd name="T73" fmla="*/ 210 h 240"/>
                  <a:gd name="T74" fmla="*/ 4 w 903"/>
                  <a:gd name="T75" fmla="*/ 218 h 240"/>
                  <a:gd name="T76" fmla="*/ 8 w 903"/>
                  <a:gd name="T77" fmla="*/ 176 h 240"/>
                  <a:gd name="T78" fmla="*/ 15 w 903"/>
                  <a:gd name="T79" fmla="*/ 138 h 240"/>
                  <a:gd name="T80" fmla="*/ 25 w 903"/>
                  <a:gd name="T81" fmla="*/ 100 h 240"/>
                  <a:gd name="T82" fmla="*/ 40 w 903"/>
                  <a:gd name="T83" fmla="*/ 62 h 240"/>
                  <a:gd name="T84" fmla="*/ 38 w 903"/>
                  <a:gd name="T85" fmla="*/ 60 h 240"/>
                  <a:gd name="T86" fmla="*/ 36 w 903"/>
                  <a:gd name="T87" fmla="*/ 58 h 2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3"/>
                  <a:gd name="T133" fmla="*/ 0 h 240"/>
                  <a:gd name="T134" fmla="*/ 903 w 903"/>
                  <a:gd name="T135" fmla="*/ 240 h 2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0" name="Freeform 568">
                <a:extLst>
                  <a:ext uri="{FF2B5EF4-FFF2-40B4-BE49-F238E27FC236}">
                    <a16:creationId xmlns:a16="http://schemas.microsoft.com/office/drawing/2014/main" xmlns="" id="{53D985AB-9B6A-58E1-0293-E144004C5C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>
                  <a:gd name="T0" fmla="*/ 899 w 899"/>
                  <a:gd name="T1" fmla="*/ 236 h 241"/>
                  <a:gd name="T2" fmla="*/ 899 w 899"/>
                  <a:gd name="T3" fmla="*/ 228 h 241"/>
                  <a:gd name="T4" fmla="*/ 897 w 899"/>
                  <a:gd name="T5" fmla="*/ 219 h 241"/>
                  <a:gd name="T6" fmla="*/ 896 w 899"/>
                  <a:gd name="T7" fmla="*/ 219 h 241"/>
                  <a:gd name="T8" fmla="*/ 894 w 899"/>
                  <a:gd name="T9" fmla="*/ 219 h 241"/>
                  <a:gd name="T10" fmla="*/ 894 w 899"/>
                  <a:gd name="T11" fmla="*/ 230 h 241"/>
                  <a:gd name="T12" fmla="*/ 894 w 899"/>
                  <a:gd name="T13" fmla="*/ 239 h 241"/>
                  <a:gd name="T14" fmla="*/ 894 w 899"/>
                  <a:gd name="T15" fmla="*/ 239 h 241"/>
                  <a:gd name="T16" fmla="*/ 894 w 899"/>
                  <a:gd name="T17" fmla="*/ 241 h 241"/>
                  <a:gd name="T18" fmla="*/ 896 w 899"/>
                  <a:gd name="T19" fmla="*/ 239 h 241"/>
                  <a:gd name="T20" fmla="*/ 899 w 899"/>
                  <a:gd name="T21" fmla="*/ 236 h 241"/>
                  <a:gd name="T22" fmla="*/ 884 w 899"/>
                  <a:gd name="T23" fmla="*/ 124 h 241"/>
                  <a:gd name="T24" fmla="*/ 875 w 899"/>
                  <a:gd name="T25" fmla="*/ 95 h 241"/>
                  <a:gd name="T26" fmla="*/ 865 w 899"/>
                  <a:gd name="T27" fmla="*/ 69 h 241"/>
                  <a:gd name="T28" fmla="*/ 863 w 899"/>
                  <a:gd name="T29" fmla="*/ 73 h 241"/>
                  <a:gd name="T30" fmla="*/ 863 w 899"/>
                  <a:gd name="T31" fmla="*/ 76 h 241"/>
                  <a:gd name="T32" fmla="*/ 869 w 899"/>
                  <a:gd name="T33" fmla="*/ 90 h 241"/>
                  <a:gd name="T34" fmla="*/ 873 w 899"/>
                  <a:gd name="T35" fmla="*/ 105 h 241"/>
                  <a:gd name="T36" fmla="*/ 879 w 899"/>
                  <a:gd name="T37" fmla="*/ 118 h 241"/>
                  <a:gd name="T38" fmla="*/ 882 w 899"/>
                  <a:gd name="T39" fmla="*/ 133 h 241"/>
                  <a:gd name="T40" fmla="*/ 882 w 899"/>
                  <a:gd name="T41" fmla="*/ 129 h 241"/>
                  <a:gd name="T42" fmla="*/ 884 w 899"/>
                  <a:gd name="T43" fmla="*/ 124 h 241"/>
                  <a:gd name="T44" fmla="*/ 863 w 899"/>
                  <a:gd name="T45" fmla="*/ 65 h 241"/>
                  <a:gd name="T46" fmla="*/ 856 w 899"/>
                  <a:gd name="T47" fmla="*/ 48 h 241"/>
                  <a:gd name="T48" fmla="*/ 848 w 899"/>
                  <a:gd name="T49" fmla="*/ 33 h 241"/>
                  <a:gd name="T50" fmla="*/ 841 w 899"/>
                  <a:gd name="T51" fmla="*/ 16 h 241"/>
                  <a:gd name="T52" fmla="*/ 831 w 899"/>
                  <a:gd name="T53" fmla="*/ 0 h 241"/>
                  <a:gd name="T54" fmla="*/ 829 w 899"/>
                  <a:gd name="T55" fmla="*/ 4 h 241"/>
                  <a:gd name="T56" fmla="*/ 829 w 899"/>
                  <a:gd name="T57" fmla="*/ 6 h 241"/>
                  <a:gd name="T58" fmla="*/ 839 w 899"/>
                  <a:gd name="T59" fmla="*/ 23 h 241"/>
                  <a:gd name="T60" fmla="*/ 846 w 899"/>
                  <a:gd name="T61" fmla="*/ 38 h 241"/>
                  <a:gd name="T62" fmla="*/ 854 w 899"/>
                  <a:gd name="T63" fmla="*/ 55 h 241"/>
                  <a:gd name="T64" fmla="*/ 861 w 899"/>
                  <a:gd name="T65" fmla="*/ 73 h 241"/>
                  <a:gd name="T66" fmla="*/ 863 w 899"/>
                  <a:gd name="T67" fmla="*/ 69 h 241"/>
                  <a:gd name="T68" fmla="*/ 863 w 899"/>
                  <a:gd name="T69" fmla="*/ 65 h 241"/>
                  <a:gd name="T70" fmla="*/ 36 w 899"/>
                  <a:gd name="T71" fmla="*/ 59 h 241"/>
                  <a:gd name="T72" fmla="*/ 21 w 899"/>
                  <a:gd name="T73" fmla="*/ 95 h 241"/>
                  <a:gd name="T74" fmla="*/ 12 w 899"/>
                  <a:gd name="T75" fmla="*/ 131 h 241"/>
                  <a:gd name="T76" fmla="*/ 4 w 899"/>
                  <a:gd name="T77" fmla="*/ 171 h 241"/>
                  <a:gd name="T78" fmla="*/ 0 w 899"/>
                  <a:gd name="T79" fmla="*/ 209 h 241"/>
                  <a:gd name="T80" fmla="*/ 2 w 899"/>
                  <a:gd name="T81" fmla="*/ 217 h 241"/>
                  <a:gd name="T82" fmla="*/ 4 w 899"/>
                  <a:gd name="T83" fmla="*/ 224 h 241"/>
                  <a:gd name="T84" fmla="*/ 4 w 899"/>
                  <a:gd name="T85" fmla="*/ 201 h 241"/>
                  <a:gd name="T86" fmla="*/ 6 w 899"/>
                  <a:gd name="T87" fmla="*/ 181 h 241"/>
                  <a:gd name="T88" fmla="*/ 10 w 899"/>
                  <a:gd name="T89" fmla="*/ 162 h 241"/>
                  <a:gd name="T90" fmla="*/ 13 w 899"/>
                  <a:gd name="T91" fmla="*/ 141 h 241"/>
                  <a:gd name="T92" fmla="*/ 25 w 899"/>
                  <a:gd name="T93" fmla="*/ 101 h 241"/>
                  <a:gd name="T94" fmla="*/ 38 w 899"/>
                  <a:gd name="T95" fmla="*/ 63 h 241"/>
                  <a:gd name="T96" fmla="*/ 38 w 899"/>
                  <a:gd name="T97" fmla="*/ 61 h 241"/>
                  <a:gd name="T98" fmla="*/ 36 w 899"/>
                  <a:gd name="T99" fmla="*/ 59 h 2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9"/>
                  <a:gd name="T151" fmla="*/ 0 h 241"/>
                  <a:gd name="T152" fmla="*/ 899 w 899"/>
                  <a:gd name="T153" fmla="*/ 241 h 2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1" name="Freeform 569">
                <a:extLst>
                  <a:ext uri="{FF2B5EF4-FFF2-40B4-BE49-F238E27FC236}">
                    <a16:creationId xmlns:a16="http://schemas.microsoft.com/office/drawing/2014/main" xmlns="" id="{2D4B3D66-2A64-2268-3155-43586BB489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>
                  <a:gd name="T0" fmla="*/ 894 w 894"/>
                  <a:gd name="T1" fmla="*/ 235 h 239"/>
                  <a:gd name="T2" fmla="*/ 894 w 894"/>
                  <a:gd name="T3" fmla="*/ 224 h 239"/>
                  <a:gd name="T4" fmla="*/ 894 w 894"/>
                  <a:gd name="T5" fmla="*/ 215 h 239"/>
                  <a:gd name="T6" fmla="*/ 892 w 894"/>
                  <a:gd name="T7" fmla="*/ 215 h 239"/>
                  <a:gd name="T8" fmla="*/ 890 w 894"/>
                  <a:gd name="T9" fmla="*/ 216 h 239"/>
                  <a:gd name="T10" fmla="*/ 890 w 894"/>
                  <a:gd name="T11" fmla="*/ 226 h 239"/>
                  <a:gd name="T12" fmla="*/ 890 w 894"/>
                  <a:gd name="T13" fmla="*/ 235 h 239"/>
                  <a:gd name="T14" fmla="*/ 890 w 894"/>
                  <a:gd name="T15" fmla="*/ 237 h 239"/>
                  <a:gd name="T16" fmla="*/ 890 w 894"/>
                  <a:gd name="T17" fmla="*/ 239 h 239"/>
                  <a:gd name="T18" fmla="*/ 892 w 894"/>
                  <a:gd name="T19" fmla="*/ 237 h 239"/>
                  <a:gd name="T20" fmla="*/ 894 w 894"/>
                  <a:gd name="T21" fmla="*/ 235 h 239"/>
                  <a:gd name="T22" fmla="*/ 880 w 894"/>
                  <a:gd name="T23" fmla="*/ 125 h 239"/>
                  <a:gd name="T24" fmla="*/ 873 w 894"/>
                  <a:gd name="T25" fmla="*/ 97 h 239"/>
                  <a:gd name="T26" fmla="*/ 863 w 894"/>
                  <a:gd name="T27" fmla="*/ 69 h 239"/>
                  <a:gd name="T28" fmla="*/ 861 w 894"/>
                  <a:gd name="T29" fmla="*/ 72 h 239"/>
                  <a:gd name="T30" fmla="*/ 859 w 894"/>
                  <a:gd name="T31" fmla="*/ 74 h 239"/>
                  <a:gd name="T32" fmla="*/ 865 w 894"/>
                  <a:gd name="T33" fmla="*/ 89 h 239"/>
                  <a:gd name="T34" fmla="*/ 871 w 894"/>
                  <a:gd name="T35" fmla="*/ 105 h 239"/>
                  <a:gd name="T36" fmla="*/ 875 w 894"/>
                  <a:gd name="T37" fmla="*/ 120 h 239"/>
                  <a:gd name="T38" fmla="*/ 878 w 894"/>
                  <a:gd name="T39" fmla="*/ 135 h 239"/>
                  <a:gd name="T40" fmla="*/ 880 w 894"/>
                  <a:gd name="T41" fmla="*/ 129 h 239"/>
                  <a:gd name="T42" fmla="*/ 880 w 894"/>
                  <a:gd name="T43" fmla="*/ 125 h 239"/>
                  <a:gd name="T44" fmla="*/ 861 w 894"/>
                  <a:gd name="T45" fmla="*/ 65 h 239"/>
                  <a:gd name="T46" fmla="*/ 854 w 894"/>
                  <a:gd name="T47" fmla="*/ 48 h 239"/>
                  <a:gd name="T48" fmla="*/ 846 w 894"/>
                  <a:gd name="T49" fmla="*/ 31 h 239"/>
                  <a:gd name="T50" fmla="*/ 837 w 894"/>
                  <a:gd name="T51" fmla="*/ 15 h 239"/>
                  <a:gd name="T52" fmla="*/ 827 w 894"/>
                  <a:gd name="T53" fmla="*/ 0 h 239"/>
                  <a:gd name="T54" fmla="*/ 827 w 894"/>
                  <a:gd name="T55" fmla="*/ 2 h 239"/>
                  <a:gd name="T56" fmla="*/ 825 w 894"/>
                  <a:gd name="T57" fmla="*/ 6 h 239"/>
                  <a:gd name="T58" fmla="*/ 835 w 894"/>
                  <a:gd name="T59" fmla="*/ 21 h 239"/>
                  <a:gd name="T60" fmla="*/ 844 w 894"/>
                  <a:gd name="T61" fmla="*/ 38 h 239"/>
                  <a:gd name="T62" fmla="*/ 852 w 894"/>
                  <a:gd name="T63" fmla="*/ 55 h 239"/>
                  <a:gd name="T64" fmla="*/ 859 w 894"/>
                  <a:gd name="T65" fmla="*/ 72 h 239"/>
                  <a:gd name="T66" fmla="*/ 859 w 894"/>
                  <a:gd name="T67" fmla="*/ 69 h 239"/>
                  <a:gd name="T68" fmla="*/ 861 w 894"/>
                  <a:gd name="T69" fmla="*/ 65 h 239"/>
                  <a:gd name="T70" fmla="*/ 36 w 894"/>
                  <a:gd name="T71" fmla="*/ 57 h 239"/>
                  <a:gd name="T72" fmla="*/ 21 w 894"/>
                  <a:gd name="T73" fmla="*/ 95 h 239"/>
                  <a:gd name="T74" fmla="*/ 11 w 894"/>
                  <a:gd name="T75" fmla="*/ 133 h 239"/>
                  <a:gd name="T76" fmla="*/ 4 w 894"/>
                  <a:gd name="T77" fmla="*/ 171 h 239"/>
                  <a:gd name="T78" fmla="*/ 0 w 894"/>
                  <a:gd name="T79" fmla="*/ 213 h 239"/>
                  <a:gd name="T80" fmla="*/ 2 w 894"/>
                  <a:gd name="T81" fmla="*/ 220 h 239"/>
                  <a:gd name="T82" fmla="*/ 4 w 894"/>
                  <a:gd name="T83" fmla="*/ 226 h 239"/>
                  <a:gd name="T84" fmla="*/ 4 w 894"/>
                  <a:gd name="T85" fmla="*/ 205 h 239"/>
                  <a:gd name="T86" fmla="*/ 6 w 894"/>
                  <a:gd name="T87" fmla="*/ 182 h 239"/>
                  <a:gd name="T88" fmla="*/ 10 w 894"/>
                  <a:gd name="T89" fmla="*/ 161 h 239"/>
                  <a:gd name="T90" fmla="*/ 13 w 894"/>
                  <a:gd name="T91" fmla="*/ 141 h 239"/>
                  <a:gd name="T92" fmla="*/ 19 w 894"/>
                  <a:gd name="T93" fmla="*/ 120 h 239"/>
                  <a:gd name="T94" fmla="*/ 25 w 894"/>
                  <a:gd name="T95" fmla="*/ 101 h 239"/>
                  <a:gd name="T96" fmla="*/ 30 w 894"/>
                  <a:gd name="T97" fmla="*/ 80 h 239"/>
                  <a:gd name="T98" fmla="*/ 38 w 894"/>
                  <a:gd name="T99" fmla="*/ 61 h 239"/>
                  <a:gd name="T100" fmla="*/ 36 w 894"/>
                  <a:gd name="T101" fmla="*/ 59 h 239"/>
                  <a:gd name="T102" fmla="*/ 36 w 894"/>
                  <a:gd name="T103" fmla="*/ 57 h 2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4"/>
                  <a:gd name="T157" fmla="*/ 0 h 239"/>
                  <a:gd name="T158" fmla="*/ 894 w 894"/>
                  <a:gd name="T159" fmla="*/ 239 h 2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2" name="Freeform 570">
                <a:extLst>
                  <a:ext uri="{FF2B5EF4-FFF2-40B4-BE49-F238E27FC236}">
                    <a16:creationId xmlns:a16="http://schemas.microsoft.com/office/drawing/2014/main" xmlns="" id="{C7B6A7EC-750B-22BA-F086-2AB8B81A6E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>
                  <a:gd name="T0" fmla="*/ 890 w 890"/>
                  <a:gd name="T1" fmla="*/ 233 h 239"/>
                  <a:gd name="T2" fmla="*/ 890 w 890"/>
                  <a:gd name="T3" fmla="*/ 224 h 239"/>
                  <a:gd name="T4" fmla="*/ 890 w 890"/>
                  <a:gd name="T5" fmla="*/ 213 h 239"/>
                  <a:gd name="T6" fmla="*/ 888 w 890"/>
                  <a:gd name="T7" fmla="*/ 214 h 239"/>
                  <a:gd name="T8" fmla="*/ 886 w 890"/>
                  <a:gd name="T9" fmla="*/ 214 h 239"/>
                  <a:gd name="T10" fmla="*/ 886 w 890"/>
                  <a:gd name="T11" fmla="*/ 224 h 239"/>
                  <a:gd name="T12" fmla="*/ 886 w 890"/>
                  <a:gd name="T13" fmla="*/ 233 h 239"/>
                  <a:gd name="T14" fmla="*/ 886 w 890"/>
                  <a:gd name="T15" fmla="*/ 235 h 239"/>
                  <a:gd name="T16" fmla="*/ 886 w 890"/>
                  <a:gd name="T17" fmla="*/ 239 h 239"/>
                  <a:gd name="T18" fmla="*/ 888 w 890"/>
                  <a:gd name="T19" fmla="*/ 237 h 239"/>
                  <a:gd name="T20" fmla="*/ 890 w 890"/>
                  <a:gd name="T21" fmla="*/ 235 h 239"/>
                  <a:gd name="T22" fmla="*/ 890 w 890"/>
                  <a:gd name="T23" fmla="*/ 233 h 239"/>
                  <a:gd name="T24" fmla="*/ 890 w 890"/>
                  <a:gd name="T25" fmla="*/ 233 h 239"/>
                  <a:gd name="T26" fmla="*/ 878 w 890"/>
                  <a:gd name="T27" fmla="*/ 127 h 239"/>
                  <a:gd name="T28" fmla="*/ 875 w 890"/>
                  <a:gd name="T29" fmla="*/ 112 h 239"/>
                  <a:gd name="T30" fmla="*/ 869 w 890"/>
                  <a:gd name="T31" fmla="*/ 99 h 239"/>
                  <a:gd name="T32" fmla="*/ 865 w 890"/>
                  <a:gd name="T33" fmla="*/ 84 h 239"/>
                  <a:gd name="T34" fmla="*/ 859 w 890"/>
                  <a:gd name="T35" fmla="*/ 70 h 239"/>
                  <a:gd name="T36" fmla="*/ 857 w 890"/>
                  <a:gd name="T37" fmla="*/ 72 h 239"/>
                  <a:gd name="T38" fmla="*/ 857 w 890"/>
                  <a:gd name="T39" fmla="*/ 76 h 239"/>
                  <a:gd name="T40" fmla="*/ 861 w 890"/>
                  <a:gd name="T41" fmla="*/ 91 h 239"/>
                  <a:gd name="T42" fmla="*/ 867 w 890"/>
                  <a:gd name="T43" fmla="*/ 106 h 239"/>
                  <a:gd name="T44" fmla="*/ 871 w 890"/>
                  <a:gd name="T45" fmla="*/ 121 h 239"/>
                  <a:gd name="T46" fmla="*/ 875 w 890"/>
                  <a:gd name="T47" fmla="*/ 137 h 239"/>
                  <a:gd name="T48" fmla="*/ 876 w 890"/>
                  <a:gd name="T49" fmla="*/ 133 h 239"/>
                  <a:gd name="T50" fmla="*/ 878 w 890"/>
                  <a:gd name="T51" fmla="*/ 127 h 239"/>
                  <a:gd name="T52" fmla="*/ 857 w 890"/>
                  <a:gd name="T53" fmla="*/ 67 h 239"/>
                  <a:gd name="T54" fmla="*/ 850 w 890"/>
                  <a:gd name="T55" fmla="*/ 49 h 239"/>
                  <a:gd name="T56" fmla="*/ 842 w 890"/>
                  <a:gd name="T57" fmla="*/ 32 h 239"/>
                  <a:gd name="T58" fmla="*/ 835 w 890"/>
                  <a:gd name="T59" fmla="*/ 17 h 239"/>
                  <a:gd name="T60" fmla="*/ 825 w 890"/>
                  <a:gd name="T61" fmla="*/ 0 h 239"/>
                  <a:gd name="T62" fmla="*/ 823 w 890"/>
                  <a:gd name="T63" fmla="*/ 4 h 239"/>
                  <a:gd name="T64" fmla="*/ 823 w 890"/>
                  <a:gd name="T65" fmla="*/ 6 h 239"/>
                  <a:gd name="T66" fmla="*/ 833 w 890"/>
                  <a:gd name="T67" fmla="*/ 23 h 239"/>
                  <a:gd name="T68" fmla="*/ 840 w 890"/>
                  <a:gd name="T69" fmla="*/ 40 h 239"/>
                  <a:gd name="T70" fmla="*/ 848 w 890"/>
                  <a:gd name="T71" fmla="*/ 57 h 239"/>
                  <a:gd name="T72" fmla="*/ 856 w 890"/>
                  <a:gd name="T73" fmla="*/ 74 h 239"/>
                  <a:gd name="T74" fmla="*/ 857 w 890"/>
                  <a:gd name="T75" fmla="*/ 70 h 239"/>
                  <a:gd name="T76" fmla="*/ 857 w 890"/>
                  <a:gd name="T77" fmla="*/ 67 h 239"/>
                  <a:gd name="T78" fmla="*/ 34 w 890"/>
                  <a:gd name="T79" fmla="*/ 57 h 239"/>
                  <a:gd name="T80" fmla="*/ 21 w 890"/>
                  <a:gd name="T81" fmla="*/ 95 h 239"/>
                  <a:gd name="T82" fmla="*/ 9 w 890"/>
                  <a:gd name="T83" fmla="*/ 135 h 239"/>
                  <a:gd name="T84" fmla="*/ 6 w 890"/>
                  <a:gd name="T85" fmla="*/ 156 h 239"/>
                  <a:gd name="T86" fmla="*/ 2 w 890"/>
                  <a:gd name="T87" fmla="*/ 175 h 239"/>
                  <a:gd name="T88" fmla="*/ 0 w 890"/>
                  <a:gd name="T89" fmla="*/ 195 h 239"/>
                  <a:gd name="T90" fmla="*/ 0 w 890"/>
                  <a:gd name="T91" fmla="*/ 218 h 239"/>
                  <a:gd name="T92" fmla="*/ 2 w 890"/>
                  <a:gd name="T93" fmla="*/ 224 h 239"/>
                  <a:gd name="T94" fmla="*/ 4 w 890"/>
                  <a:gd name="T95" fmla="*/ 231 h 239"/>
                  <a:gd name="T96" fmla="*/ 4 w 890"/>
                  <a:gd name="T97" fmla="*/ 209 h 239"/>
                  <a:gd name="T98" fmla="*/ 6 w 890"/>
                  <a:gd name="T99" fmla="*/ 186 h 239"/>
                  <a:gd name="T100" fmla="*/ 9 w 890"/>
                  <a:gd name="T101" fmla="*/ 165 h 239"/>
                  <a:gd name="T102" fmla="*/ 13 w 890"/>
                  <a:gd name="T103" fmla="*/ 142 h 239"/>
                  <a:gd name="T104" fmla="*/ 17 w 890"/>
                  <a:gd name="T105" fmla="*/ 121 h 239"/>
                  <a:gd name="T106" fmla="*/ 25 w 890"/>
                  <a:gd name="T107" fmla="*/ 101 h 239"/>
                  <a:gd name="T108" fmla="*/ 30 w 890"/>
                  <a:gd name="T109" fmla="*/ 80 h 239"/>
                  <a:gd name="T110" fmla="*/ 38 w 890"/>
                  <a:gd name="T111" fmla="*/ 61 h 239"/>
                  <a:gd name="T112" fmla="*/ 36 w 890"/>
                  <a:gd name="T113" fmla="*/ 59 h 239"/>
                  <a:gd name="T114" fmla="*/ 34 w 890"/>
                  <a:gd name="T115" fmla="*/ 57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90"/>
                  <a:gd name="T175" fmla="*/ 0 h 239"/>
                  <a:gd name="T176" fmla="*/ 890 w 890"/>
                  <a:gd name="T177" fmla="*/ 239 h 2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3" name="Freeform 571">
                <a:extLst>
                  <a:ext uri="{FF2B5EF4-FFF2-40B4-BE49-F238E27FC236}">
                    <a16:creationId xmlns:a16="http://schemas.microsoft.com/office/drawing/2014/main" xmlns="" id="{AEC985F1-A056-2A8F-1AF9-C4226D2DC1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>
                  <a:gd name="T0" fmla="*/ 886 w 886"/>
                  <a:gd name="T1" fmla="*/ 229 h 237"/>
                  <a:gd name="T2" fmla="*/ 886 w 886"/>
                  <a:gd name="T3" fmla="*/ 220 h 237"/>
                  <a:gd name="T4" fmla="*/ 886 w 886"/>
                  <a:gd name="T5" fmla="*/ 210 h 237"/>
                  <a:gd name="T6" fmla="*/ 884 w 886"/>
                  <a:gd name="T7" fmla="*/ 210 h 237"/>
                  <a:gd name="T8" fmla="*/ 880 w 886"/>
                  <a:gd name="T9" fmla="*/ 210 h 237"/>
                  <a:gd name="T10" fmla="*/ 882 w 886"/>
                  <a:gd name="T11" fmla="*/ 220 h 237"/>
                  <a:gd name="T12" fmla="*/ 882 w 886"/>
                  <a:gd name="T13" fmla="*/ 229 h 237"/>
                  <a:gd name="T14" fmla="*/ 882 w 886"/>
                  <a:gd name="T15" fmla="*/ 233 h 237"/>
                  <a:gd name="T16" fmla="*/ 882 w 886"/>
                  <a:gd name="T17" fmla="*/ 237 h 237"/>
                  <a:gd name="T18" fmla="*/ 884 w 886"/>
                  <a:gd name="T19" fmla="*/ 235 h 237"/>
                  <a:gd name="T20" fmla="*/ 886 w 886"/>
                  <a:gd name="T21" fmla="*/ 233 h 237"/>
                  <a:gd name="T22" fmla="*/ 886 w 886"/>
                  <a:gd name="T23" fmla="*/ 231 h 237"/>
                  <a:gd name="T24" fmla="*/ 886 w 886"/>
                  <a:gd name="T25" fmla="*/ 229 h 237"/>
                  <a:gd name="T26" fmla="*/ 874 w 886"/>
                  <a:gd name="T27" fmla="*/ 129 h 237"/>
                  <a:gd name="T28" fmla="*/ 871 w 886"/>
                  <a:gd name="T29" fmla="*/ 114 h 237"/>
                  <a:gd name="T30" fmla="*/ 867 w 886"/>
                  <a:gd name="T31" fmla="*/ 99 h 237"/>
                  <a:gd name="T32" fmla="*/ 861 w 886"/>
                  <a:gd name="T33" fmla="*/ 83 h 237"/>
                  <a:gd name="T34" fmla="*/ 855 w 886"/>
                  <a:gd name="T35" fmla="*/ 68 h 237"/>
                  <a:gd name="T36" fmla="*/ 855 w 886"/>
                  <a:gd name="T37" fmla="*/ 72 h 237"/>
                  <a:gd name="T38" fmla="*/ 854 w 886"/>
                  <a:gd name="T39" fmla="*/ 76 h 237"/>
                  <a:gd name="T40" fmla="*/ 859 w 886"/>
                  <a:gd name="T41" fmla="*/ 91 h 237"/>
                  <a:gd name="T42" fmla="*/ 863 w 886"/>
                  <a:gd name="T43" fmla="*/ 106 h 237"/>
                  <a:gd name="T44" fmla="*/ 869 w 886"/>
                  <a:gd name="T45" fmla="*/ 121 h 237"/>
                  <a:gd name="T46" fmla="*/ 873 w 886"/>
                  <a:gd name="T47" fmla="*/ 138 h 237"/>
                  <a:gd name="T48" fmla="*/ 873 w 886"/>
                  <a:gd name="T49" fmla="*/ 133 h 237"/>
                  <a:gd name="T50" fmla="*/ 874 w 886"/>
                  <a:gd name="T51" fmla="*/ 129 h 237"/>
                  <a:gd name="T52" fmla="*/ 855 w 886"/>
                  <a:gd name="T53" fmla="*/ 66 h 237"/>
                  <a:gd name="T54" fmla="*/ 848 w 886"/>
                  <a:gd name="T55" fmla="*/ 49 h 237"/>
                  <a:gd name="T56" fmla="*/ 840 w 886"/>
                  <a:gd name="T57" fmla="*/ 32 h 237"/>
                  <a:gd name="T58" fmla="*/ 831 w 886"/>
                  <a:gd name="T59" fmla="*/ 15 h 237"/>
                  <a:gd name="T60" fmla="*/ 821 w 886"/>
                  <a:gd name="T61" fmla="*/ 0 h 237"/>
                  <a:gd name="T62" fmla="*/ 821 w 886"/>
                  <a:gd name="T63" fmla="*/ 2 h 237"/>
                  <a:gd name="T64" fmla="*/ 819 w 886"/>
                  <a:gd name="T65" fmla="*/ 6 h 237"/>
                  <a:gd name="T66" fmla="*/ 829 w 886"/>
                  <a:gd name="T67" fmla="*/ 21 h 237"/>
                  <a:gd name="T68" fmla="*/ 838 w 886"/>
                  <a:gd name="T69" fmla="*/ 38 h 237"/>
                  <a:gd name="T70" fmla="*/ 846 w 886"/>
                  <a:gd name="T71" fmla="*/ 57 h 237"/>
                  <a:gd name="T72" fmla="*/ 854 w 886"/>
                  <a:gd name="T73" fmla="*/ 74 h 237"/>
                  <a:gd name="T74" fmla="*/ 854 w 886"/>
                  <a:gd name="T75" fmla="*/ 70 h 237"/>
                  <a:gd name="T76" fmla="*/ 855 w 886"/>
                  <a:gd name="T77" fmla="*/ 66 h 237"/>
                  <a:gd name="T78" fmla="*/ 34 w 886"/>
                  <a:gd name="T79" fmla="*/ 55 h 237"/>
                  <a:gd name="T80" fmla="*/ 26 w 886"/>
                  <a:gd name="T81" fmla="*/ 74 h 237"/>
                  <a:gd name="T82" fmla="*/ 21 w 886"/>
                  <a:gd name="T83" fmla="*/ 95 h 237"/>
                  <a:gd name="T84" fmla="*/ 15 w 886"/>
                  <a:gd name="T85" fmla="*/ 114 h 237"/>
                  <a:gd name="T86" fmla="*/ 9 w 886"/>
                  <a:gd name="T87" fmla="*/ 135 h 237"/>
                  <a:gd name="T88" fmla="*/ 6 w 886"/>
                  <a:gd name="T89" fmla="*/ 155 h 237"/>
                  <a:gd name="T90" fmla="*/ 2 w 886"/>
                  <a:gd name="T91" fmla="*/ 176 h 237"/>
                  <a:gd name="T92" fmla="*/ 0 w 886"/>
                  <a:gd name="T93" fmla="*/ 199 h 237"/>
                  <a:gd name="T94" fmla="*/ 0 w 886"/>
                  <a:gd name="T95" fmla="*/ 220 h 237"/>
                  <a:gd name="T96" fmla="*/ 2 w 886"/>
                  <a:gd name="T97" fmla="*/ 227 h 237"/>
                  <a:gd name="T98" fmla="*/ 4 w 886"/>
                  <a:gd name="T99" fmla="*/ 235 h 237"/>
                  <a:gd name="T100" fmla="*/ 4 w 886"/>
                  <a:gd name="T101" fmla="*/ 231 h 237"/>
                  <a:gd name="T102" fmla="*/ 4 w 886"/>
                  <a:gd name="T103" fmla="*/ 229 h 237"/>
                  <a:gd name="T104" fmla="*/ 4 w 886"/>
                  <a:gd name="T105" fmla="*/ 207 h 237"/>
                  <a:gd name="T106" fmla="*/ 6 w 886"/>
                  <a:gd name="T107" fmla="*/ 184 h 237"/>
                  <a:gd name="T108" fmla="*/ 9 w 886"/>
                  <a:gd name="T109" fmla="*/ 163 h 237"/>
                  <a:gd name="T110" fmla="*/ 13 w 886"/>
                  <a:gd name="T111" fmla="*/ 140 h 237"/>
                  <a:gd name="T112" fmla="*/ 17 w 886"/>
                  <a:gd name="T113" fmla="*/ 119 h 237"/>
                  <a:gd name="T114" fmla="*/ 23 w 886"/>
                  <a:gd name="T115" fmla="*/ 99 h 237"/>
                  <a:gd name="T116" fmla="*/ 30 w 886"/>
                  <a:gd name="T117" fmla="*/ 78 h 237"/>
                  <a:gd name="T118" fmla="*/ 38 w 886"/>
                  <a:gd name="T119" fmla="*/ 59 h 237"/>
                  <a:gd name="T120" fmla="*/ 36 w 886"/>
                  <a:gd name="T121" fmla="*/ 57 h 237"/>
                  <a:gd name="T122" fmla="*/ 34 w 886"/>
                  <a:gd name="T123" fmla="*/ 55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6"/>
                  <a:gd name="T187" fmla="*/ 0 h 237"/>
                  <a:gd name="T188" fmla="*/ 886 w 886"/>
                  <a:gd name="T189" fmla="*/ 237 h 2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4" name="Freeform 572">
                <a:extLst>
                  <a:ext uri="{FF2B5EF4-FFF2-40B4-BE49-F238E27FC236}">
                    <a16:creationId xmlns:a16="http://schemas.microsoft.com/office/drawing/2014/main" xmlns="" id="{C28721D8-31D1-DBD3-4533-19F76D4DEE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>
                  <a:gd name="T0" fmla="*/ 882 w 882"/>
                  <a:gd name="T1" fmla="*/ 218 h 239"/>
                  <a:gd name="T2" fmla="*/ 880 w 882"/>
                  <a:gd name="T3" fmla="*/ 208 h 239"/>
                  <a:gd name="T4" fmla="*/ 876 w 882"/>
                  <a:gd name="T5" fmla="*/ 208 h 239"/>
                  <a:gd name="T6" fmla="*/ 876 w 882"/>
                  <a:gd name="T7" fmla="*/ 218 h 239"/>
                  <a:gd name="T8" fmla="*/ 876 w 882"/>
                  <a:gd name="T9" fmla="*/ 231 h 239"/>
                  <a:gd name="T10" fmla="*/ 880 w 882"/>
                  <a:gd name="T11" fmla="*/ 235 h 239"/>
                  <a:gd name="T12" fmla="*/ 882 w 882"/>
                  <a:gd name="T13" fmla="*/ 229 h 239"/>
                  <a:gd name="T14" fmla="*/ 871 w 882"/>
                  <a:gd name="T15" fmla="*/ 131 h 239"/>
                  <a:gd name="T16" fmla="*/ 863 w 882"/>
                  <a:gd name="T17" fmla="*/ 100 h 239"/>
                  <a:gd name="T18" fmla="*/ 853 w 882"/>
                  <a:gd name="T19" fmla="*/ 70 h 239"/>
                  <a:gd name="T20" fmla="*/ 850 w 882"/>
                  <a:gd name="T21" fmla="*/ 76 h 239"/>
                  <a:gd name="T22" fmla="*/ 861 w 882"/>
                  <a:gd name="T23" fmla="*/ 108 h 239"/>
                  <a:gd name="T24" fmla="*/ 869 w 882"/>
                  <a:gd name="T25" fmla="*/ 140 h 239"/>
                  <a:gd name="T26" fmla="*/ 871 w 882"/>
                  <a:gd name="T27" fmla="*/ 131 h 239"/>
                  <a:gd name="T28" fmla="*/ 844 w 882"/>
                  <a:gd name="T29" fmla="*/ 51 h 239"/>
                  <a:gd name="T30" fmla="*/ 829 w 882"/>
                  <a:gd name="T31" fmla="*/ 17 h 239"/>
                  <a:gd name="T32" fmla="*/ 817 w 882"/>
                  <a:gd name="T33" fmla="*/ 4 h 239"/>
                  <a:gd name="T34" fmla="*/ 827 w 882"/>
                  <a:gd name="T35" fmla="*/ 23 h 239"/>
                  <a:gd name="T36" fmla="*/ 842 w 882"/>
                  <a:gd name="T37" fmla="*/ 57 h 239"/>
                  <a:gd name="T38" fmla="*/ 852 w 882"/>
                  <a:gd name="T39" fmla="*/ 72 h 239"/>
                  <a:gd name="T40" fmla="*/ 34 w 882"/>
                  <a:gd name="T41" fmla="*/ 55 h 239"/>
                  <a:gd name="T42" fmla="*/ 21 w 882"/>
                  <a:gd name="T43" fmla="*/ 95 h 239"/>
                  <a:gd name="T44" fmla="*/ 9 w 882"/>
                  <a:gd name="T45" fmla="*/ 136 h 239"/>
                  <a:gd name="T46" fmla="*/ 2 w 882"/>
                  <a:gd name="T47" fmla="*/ 180 h 239"/>
                  <a:gd name="T48" fmla="*/ 0 w 882"/>
                  <a:gd name="T49" fmla="*/ 225 h 239"/>
                  <a:gd name="T50" fmla="*/ 4 w 882"/>
                  <a:gd name="T51" fmla="*/ 239 h 239"/>
                  <a:gd name="T52" fmla="*/ 4 w 882"/>
                  <a:gd name="T53" fmla="*/ 227 h 239"/>
                  <a:gd name="T54" fmla="*/ 5 w 882"/>
                  <a:gd name="T55" fmla="*/ 182 h 239"/>
                  <a:gd name="T56" fmla="*/ 13 w 882"/>
                  <a:gd name="T57" fmla="*/ 140 h 239"/>
                  <a:gd name="T58" fmla="*/ 24 w 882"/>
                  <a:gd name="T59" fmla="*/ 98 h 239"/>
                  <a:gd name="T60" fmla="*/ 38 w 882"/>
                  <a:gd name="T61" fmla="*/ 59 h 239"/>
                  <a:gd name="T62" fmla="*/ 34 w 882"/>
                  <a:gd name="T63" fmla="*/ 55 h 2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2"/>
                  <a:gd name="T97" fmla="*/ 0 h 239"/>
                  <a:gd name="T98" fmla="*/ 882 w 882"/>
                  <a:gd name="T99" fmla="*/ 239 h 2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5" name="Freeform 573">
                <a:extLst>
                  <a:ext uri="{FF2B5EF4-FFF2-40B4-BE49-F238E27FC236}">
                    <a16:creationId xmlns:a16="http://schemas.microsoft.com/office/drawing/2014/main" xmlns="" id="{C4CEF87E-862D-499C-432C-9A21EE6F10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>
                  <a:gd name="T0" fmla="*/ 878 w 878"/>
                  <a:gd name="T1" fmla="*/ 214 h 242"/>
                  <a:gd name="T2" fmla="*/ 876 w 878"/>
                  <a:gd name="T3" fmla="*/ 204 h 242"/>
                  <a:gd name="T4" fmla="*/ 874 w 878"/>
                  <a:gd name="T5" fmla="*/ 204 h 242"/>
                  <a:gd name="T6" fmla="*/ 872 w 878"/>
                  <a:gd name="T7" fmla="*/ 214 h 242"/>
                  <a:gd name="T8" fmla="*/ 872 w 878"/>
                  <a:gd name="T9" fmla="*/ 229 h 242"/>
                  <a:gd name="T10" fmla="*/ 874 w 878"/>
                  <a:gd name="T11" fmla="*/ 233 h 242"/>
                  <a:gd name="T12" fmla="*/ 878 w 878"/>
                  <a:gd name="T13" fmla="*/ 227 h 242"/>
                  <a:gd name="T14" fmla="*/ 869 w 878"/>
                  <a:gd name="T15" fmla="*/ 132 h 242"/>
                  <a:gd name="T16" fmla="*/ 859 w 878"/>
                  <a:gd name="T17" fmla="*/ 100 h 242"/>
                  <a:gd name="T18" fmla="*/ 850 w 878"/>
                  <a:gd name="T19" fmla="*/ 70 h 242"/>
                  <a:gd name="T20" fmla="*/ 848 w 878"/>
                  <a:gd name="T21" fmla="*/ 75 h 242"/>
                  <a:gd name="T22" fmla="*/ 857 w 878"/>
                  <a:gd name="T23" fmla="*/ 108 h 242"/>
                  <a:gd name="T24" fmla="*/ 865 w 878"/>
                  <a:gd name="T25" fmla="*/ 140 h 242"/>
                  <a:gd name="T26" fmla="*/ 869 w 878"/>
                  <a:gd name="T27" fmla="*/ 132 h 242"/>
                  <a:gd name="T28" fmla="*/ 842 w 878"/>
                  <a:gd name="T29" fmla="*/ 51 h 242"/>
                  <a:gd name="T30" fmla="*/ 825 w 878"/>
                  <a:gd name="T31" fmla="*/ 15 h 242"/>
                  <a:gd name="T32" fmla="*/ 815 w 878"/>
                  <a:gd name="T33" fmla="*/ 2 h 242"/>
                  <a:gd name="T34" fmla="*/ 823 w 878"/>
                  <a:gd name="T35" fmla="*/ 20 h 242"/>
                  <a:gd name="T36" fmla="*/ 840 w 878"/>
                  <a:gd name="T37" fmla="*/ 57 h 242"/>
                  <a:gd name="T38" fmla="*/ 848 w 878"/>
                  <a:gd name="T39" fmla="*/ 75 h 242"/>
                  <a:gd name="T40" fmla="*/ 848 w 878"/>
                  <a:gd name="T41" fmla="*/ 72 h 242"/>
                  <a:gd name="T42" fmla="*/ 34 w 878"/>
                  <a:gd name="T43" fmla="*/ 53 h 242"/>
                  <a:gd name="T44" fmla="*/ 19 w 878"/>
                  <a:gd name="T45" fmla="*/ 93 h 242"/>
                  <a:gd name="T46" fmla="*/ 9 w 878"/>
                  <a:gd name="T47" fmla="*/ 134 h 242"/>
                  <a:gd name="T48" fmla="*/ 2 w 878"/>
                  <a:gd name="T49" fmla="*/ 178 h 242"/>
                  <a:gd name="T50" fmla="*/ 0 w 878"/>
                  <a:gd name="T51" fmla="*/ 223 h 242"/>
                  <a:gd name="T52" fmla="*/ 0 w 878"/>
                  <a:gd name="T53" fmla="*/ 229 h 242"/>
                  <a:gd name="T54" fmla="*/ 5 w 878"/>
                  <a:gd name="T55" fmla="*/ 242 h 242"/>
                  <a:gd name="T56" fmla="*/ 5 w 878"/>
                  <a:gd name="T57" fmla="*/ 223 h 242"/>
                  <a:gd name="T58" fmla="*/ 7 w 878"/>
                  <a:gd name="T59" fmla="*/ 180 h 242"/>
                  <a:gd name="T60" fmla="*/ 13 w 878"/>
                  <a:gd name="T61" fmla="*/ 136 h 242"/>
                  <a:gd name="T62" fmla="*/ 24 w 878"/>
                  <a:gd name="T63" fmla="*/ 96 h 242"/>
                  <a:gd name="T64" fmla="*/ 38 w 878"/>
                  <a:gd name="T65" fmla="*/ 57 h 242"/>
                  <a:gd name="T66" fmla="*/ 34 w 878"/>
                  <a:gd name="T67" fmla="*/ 53 h 2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8"/>
                  <a:gd name="T103" fmla="*/ 0 h 242"/>
                  <a:gd name="T104" fmla="*/ 878 w 878"/>
                  <a:gd name="T105" fmla="*/ 242 h 2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6" name="Freeform 574">
                <a:extLst>
                  <a:ext uri="{FF2B5EF4-FFF2-40B4-BE49-F238E27FC236}">
                    <a16:creationId xmlns:a16="http://schemas.microsoft.com/office/drawing/2014/main" xmlns="" id="{35137F03-E25B-6837-99F8-5B186CC2C5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>
                  <a:gd name="T0" fmla="*/ 872 w 872"/>
                  <a:gd name="T1" fmla="*/ 221 h 248"/>
                  <a:gd name="T2" fmla="*/ 872 w 872"/>
                  <a:gd name="T3" fmla="*/ 212 h 248"/>
                  <a:gd name="T4" fmla="*/ 872 w 872"/>
                  <a:gd name="T5" fmla="*/ 202 h 248"/>
                  <a:gd name="T6" fmla="*/ 870 w 872"/>
                  <a:gd name="T7" fmla="*/ 204 h 248"/>
                  <a:gd name="T8" fmla="*/ 868 w 872"/>
                  <a:gd name="T9" fmla="*/ 204 h 248"/>
                  <a:gd name="T10" fmla="*/ 868 w 872"/>
                  <a:gd name="T11" fmla="*/ 212 h 248"/>
                  <a:gd name="T12" fmla="*/ 868 w 872"/>
                  <a:gd name="T13" fmla="*/ 221 h 248"/>
                  <a:gd name="T14" fmla="*/ 868 w 872"/>
                  <a:gd name="T15" fmla="*/ 227 h 248"/>
                  <a:gd name="T16" fmla="*/ 868 w 872"/>
                  <a:gd name="T17" fmla="*/ 235 h 248"/>
                  <a:gd name="T18" fmla="*/ 870 w 872"/>
                  <a:gd name="T19" fmla="*/ 233 h 248"/>
                  <a:gd name="T20" fmla="*/ 872 w 872"/>
                  <a:gd name="T21" fmla="*/ 231 h 248"/>
                  <a:gd name="T22" fmla="*/ 872 w 872"/>
                  <a:gd name="T23" fmla="*/ 225 h 248"/>
                  <a:gd name="T24" fmla="*/ 872 w 872"/>
                  <a:gd name="T25" fmla="*/ 221 h 248"/>
                  <a:gd name="T26" fmla="*/ 865 w 872"/>
                  <a:gd name="T27" fmla="*/ 134 h 248"/>
                  <a:gd name="T28" fmla="*/ 861 w 872"/>
                  <a:gd name="T29" fmla="*/ 117 h 248"/>
                  <a:gd name="T30" fmla="*/ 857 w 872"/>
                  <a:gd name="T31" fmla="*/ 102 h 248"/>
                  <a:gd name="T32" fmla="*/ 851 w 872"/>
                  <a:gd name="T33" fmla="*/ 87 h 248"/>
                  <a:gd name="T34" fmla="*/ 846 w 872"/>
                  <a:gd name="T35" fmla="*/ 70 h 248"/>
                  <a:gd name="T36" fmla="*/ 844 w 872"/>
                  <a:gd name="T37" fmla="*/ 75 h 248"/>
                  <a:gd name="T38" fmla="*/ 846 w 872"/>
                  <a:gd name="T39" fmla="*/ 72 h 248"/>
                  <a:gd name="T40" fmla="*/ 846 w 872"/>
                  <a:gd name="T41" fmla="*/ 72 h 248"/>
                  <a:gd name="T42" fmla="*/ 846 w 872"/>
                  <a:gd name="T43" fmla="*/ 70 h 248"/>
                  <a:gd name="T44" fmla="*/ 838 w 872"/>
                  <a:gd name="T45" fmla="*/ 51 h 248"/>
                  <a:gd name="T46" fmla="*/ 830 w 872"/>
                  <a:gd name="T47" fmla="*/ 34 h 248"/>
                  <a:gd name="T48" fmla="*/ 823 w 872"/>
                  <a:gd name="T49" fmla="*/ 17 h 248"/>
                  <a:gd name="T50" fmla="*/ 813 w 872"/>
                  <a:gd name="T51" fmla="*/ 0 h 248"/>
                  <a:gd name="T52" fmla="*/ 811 w 872"/>
                  <a:gd name="T53" fmla="*/ 3 h 248"/>
                  <a:gd name="T54" fmla="*/ 810 w 872"/>
                  <a:gd name="T55" fmla="*/ 5 h 248"/>
                  <a:gd name="T56" fmla="*/ 827 w 872"/>
                  <a:gd name="T57" fmla="*/ 37 h 248"/>
                  <a:gd name="T58" fmla="*/ 842 w 872"/>
                  <a:gd name="T59" fmla="*/ 72 h 248"/>
                  <a:gd name="T60" fmla="*/ 853 w 872"/>
                  <a:gd name="T61" fmla="*/ 106 h 248"/>
                  <a:gd name="T62" fmla="*/ 861 w 872"/>
                  <a:gd name="T63" fmla="*/ 142 h 248"/>
                  <a:gd name="T64" fmla="*/ 863 w 872"/>
                  <a:gd name="T65" fmla="*/ 138 h 248"/>
                  <a:gd name="T66" fmla="*/ 865 w 872"/>
                  <a:gd name="T67" fmla="*/ 134 h 248"/>
                  <a:gd name="T68" fmla="*/ 34 w 872"/>
                  <a:gd name="T69" fmla="*/ 53 h 248"/>
                  <a:gd name="T70" fmla="*/ 26 w 872"/>
                  <a:gd name="T71" fmla="*/ 72 h 248"/>
                  <a:gd name="T72" fmla="*/ 20 w 872"/>
                  <a:gd name="T73" fmla="*/ 92 h 248"/>
                  <a:gd name="T74" fmla="*/ 13 w 872"/>
                  <a:gd name="T75" fmla="*/ 113 h 248"/>
                  <a:gd name="T76" fmla="*/ 9 w 872"/>
                  <a:gd name="T77" fmla="*/ 134 h 248"/>
                  <a:gd name="T78" fmla="*/ 5 w 872"/>
                  <a:gd name="T79" fmla="*/ 155 h 248"/>
                  <a:gd name="T80" fmla="*/ 1 w 872"/>
                  <a:gd name="T81" fmla="*/ 176 h 248"/>
                  <a:gd name="T82" fmla="*/ 1 w 872"/>
                  <a:gd name="T83" fmla="*/ 199 h 248"/>
                  <a:gd name="T84" fmla="*/ 0 w 872"/>
                  <a:gd name="T85" fmla="*/ 221 h 248"/>
                  <a:gd name="T86" fmla="*/ 0 w 872"/>
                  <a:gd name="T87" fmla="*/ 227 h 248"/>
                  <a:gd name="T88" fmla="*/ 0 w 872"/>
                  <a:gd name="T89" fmla="*/ 233 h 248"/>
                  <a:gd name="T90" fmla="*/ 3 w 872"/>
                  <a:gd name="T91" fmla="*/ 240 h 248"/>
                  <a:gd name="T92" fmla="*/ 5 w 872"/>
                  <a:gd name="T93" fmla="*/ 248 h 248"/>
                  <a:gd name="T94" fmla="*/ 5 w 872"/>
                  <a:gd name="T95" fmla="*/ 235 h 248"/>
                  <a:gd name="T96" fmla="*/ 5 w 872"/>
                  <a:gd name="T97" fmla="*/ 221 h 248"/>
                  <a:gd name="T98" fmla="*/ 5 w 872"/>
                  <a:gd name="T99" fmla="*/ 199 h 248"/>
                  <a:gd name="T100" fmla="*/ 7 w 872"/>
                  <a:gd name="T101" fmla="*/ 178 h 248"/>
                  <a:gd name="T102" fmla="*/ 9 w 872"/>
                  <a:gd name="T103" fmla="*/ 157 h 248"/>
                  <a:gd name="T104" fmla="*/ 13 w 872"/>
                  <a:gd name="T105" fmla="*/ 136 h 248"/>
                  <a:gd name="T106" fmla="*/ 19 w 872"/>
                  <a:gd name="T107" fmla="*/ 115 h 248"/>
                  <a:gd name="T108" fmla="*/ 24 w 872"/>
                  <a:gd name="T109" fmla="*/ 94 h 248"/>
                  <a:gd name="T110" fmla="*/ 30 w 872"/>
                  <a:gd name="T111" fmla="*/ 75 h 248"/>
                  <a:gd name="T112" fmla="*/ 38 w 872"/>
                  <a:gd name="T113" fmla="*/ 56 h 248"/>
                  <a:gd name="T114" fmla="*/ 36 w 872"/>
                  <a:gd name="T115" fmla="*/ 55 h 248"/>
                  <a:gd name="T116" fmla="*/ 34 w 872"/>
                  <a:gd name="T117" fmla="*/ 53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2"/>
                  <a:gd name="T178" fmla="*/ 0 h 248"/>
                  <a:gd name="T179" fmla="*/ 872 w 872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7" name="Freeform 575">
                <a:extLst>
                  <a:ext uri="{FF2B5EF4-FFF2-40B4-BE49-F238E27FC236}">
                    <a16:creationId xmlns:a16="http://schemas.microsoft.com/office/drawing/2014/main" xmlns="" id="{0BE25BB4-08E3-4B82-D659-190DB7B17C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>
                  <a:gd name="T0" fmla="*/ 867 w 867"/>
                  <a:gd name="T1" fmla="*/ 218 h 251"/>
                  <a:gd name="T2" fmla="*/ 867 w 867"/>
                  <a:gd name="T3" fmla="*/ 209 h 251"/>
                  <a:gd name="T4" fmla="*/ 867 w 867"/>
                  <a:gd name="T5" fmla="*/ 201 h 251"/>
                  <a:gd name="T6" fmla="*/ 865 w 867"/>
                  <a:gd name="T7" fmla="*/ 201 h 251"/>
                  <a:gd name="T8" fmla="*/ 864 w 867"/>
                  <a:gd name="T9" fmla="*/ 201 h 251"/>
                  <a:gd name="T10" fmla="*/ 864 w 867"/>
                  <a:gd name="T11" fmla="*/ 211 h 251"/>
                  <a:gd name="T12" fmla="*/ 864 w 867"/>
                  <a:gd name="T13" fmla="*/ 218 h 251"/>
                  <a:gd name="T14" fmla="*/ 864 w 867"/>
                  <a:gd name="T15" fmla="*/ 226 h 251"/>
                  <a:gd name="T16" fmla="*/ 864 w 867"/>
                  <a:gd name="T17" fmla="*/ 234 h 251"/>
                  <a:gd name="T18" fmla="*/ 865 w 867"/>
                  <a:gd name="T19" fmla="*/ 232 h 251"/>
                  <a:gd name="T20" fmla="*/ 867 w 867"/>
                  <a:gd name="T21" fmla="*/ 230 h 251"/>
                  <a:gd name="T22" fmla="*/ 867 w 867"/>
                  <a:gd name="T23" fmla="*/ 224 h 251"/>
                  <a:gd name="T24" fmla="*/ 867 w 867"/>
                  <a:gd name="T25" fmla="*/ 218 h 251"/>
                  <a:gd name="T26" fmla="*/ 860 w 867"/>
                  <a:gd name="T27" fmla="*/ 135 h 251"/>
                  <a:gd name="T28" fmla="*/ 856 w 867"/>
                  <a:gd name="T29" fmla="*/ 118 h 251"/>
                  <a:gd name="T30" fmla="*/ 852 w 867"/>
                  <a:gd name="T31" fmla="*/ 103 h 251"/>
                  <a:gd name="T32" fmla="*/ 846 w 867"/>
                  <a:gd name="T33" fmla="*/ 86 h 251"/>
                  <a:gd name="T34" fmla="*/ 843 w 867"/>
                  <a:gd name="T35" fmla="*/ 70 h 251"/>
                  <a:gd name="T36" fmla="*/ 841 w 867"/>
                  <a:gd name="T37" fmla="*/ 72 h 251"/>
                  <a:gd name="T38" fmla="*/ 843 w 867"/>
                  <a:gd name="T39" fmla="*/ 70 h 251"/>
                  <a:gd name="T40" fmla="*/ 835 w 867"/>
                  <a:gd name="T41" fmla="*/ 52 h 251"/>
                  <a:gd name="T42" fmla="*/ 827 w 867"/>
                  <a:gd name="T43" fmla="*/ 34 h 251"/>
                  <a:gd name="T44" fmla="*/ 818 w 867"/>
                  <a:gd name="T45" fmla="*/ 15 h 251"/>
                  <a:gd name="T46" fmla="*/ 808 w 867"/>
                  <a:gd name="T47" fmla="*/ 0 h 251"/>
                  <a:gd name="T48" fmla="*/ 807 w 867"/>
                  <a:gd name="T49" fmla="*/ 2 h 251"/>
                  <a:gd name="T50" fmla="*/ 807 w 867"/>
                  <a:gd name="T51" fmla="*/ 4 h 251"/>
                  <a:gd name="T52" fmla="*/ 824 w 867"/>
                  <a:gd name="T53" fmla="*/ 36 h 251"/>
                  <a:gd name="T54" fmla="*/ 837 w 867"/>
                  <a:gd name="T55" fmla="*/ 72 h 251"/>
                  <a:gd name="T56" fmla="*/ 848 w 867"/>
                  <a:gd name="T57" fmla="*/ 106 h 251"/>
                  <a:gd name="T58" fmla="*/ 856 w 867"/>
                  <a:gd name="T59" fmla="*/ 144 h 251"/>
                  <a:gd name="T60" fmla="*/ 858 w 867"/>
                  <a:gd name="T61" fmla="*/ 139 h 251"/>
                  <a:gd name="T62" fmla="*/ 860 w 867"/>
                  <a:gd name="T63" fmla="*/ 135 h 251"/>
                  <a:gd name="T64" fmla="*/ 33 w 867"/>
                  <a:gd name="T65" fmla="*/ 52 h 251"/>
                  <a:gd name="T66" fmla="*/ 25 w 867"/>
                  <a:gd name="T67" fmla="*/ 70 h 251"/>
                  <a:gd name="T68" fmla="*/ 19 w 867"/>
                  <a:gd name="T69" fmla="*/ 91 h 251"/>
                  <a:gd name="T70" fmla="*/ 14 w 867"/>
                  <a:gd name="T71" fmla="*/ 110 h 251"/>
                  <a:gd name="T72" fmla="*/ 8 w 867"/>
                  <a:gd name="T73" fmla="*/ 131 h 251"/>
                  <a:gd name="T74" fmla="*/ 4 w 867"/>
                  <a:gd name="T75" fmla="*/ 152 h 251"/>
                  <a:gd name="T76" fmla="*/ 2 w 867"/>
                  <a:gd name="T77" fmla="*/ 175 h 251"/>
                  <a:gd name="T78" fmla="*/ 0 w 867"/>
                  <a:gd name="T79" fmla="*/ 196 h 251"/>
                  <a:gd name="T80" fmla="*/ 0 w 867"/>
                  <a:gd name="T81" fmla="*/ 218 h 251"/>
                  <a:gd name="T82" fmla="*/ 0 w 867"/>
                  <a:gd name="T83" fmla="*/ 228 h 251"/>
                  <a:gd name="T84" fmla="*/ 0 w 867"/>
                  <a:gd name="T85" fmla="*/ 237 h 251"/>
                  <a:gd name="T86" fmla="*/ 2 w 867"/>
                  <a:gd name="T87" fmla="*/ 245 h 251"/>
                  <a:gd name="T88" fmla="*/ 6 w 867"/>
                  <a:gd name="T89" fmla="*/ 251 h 251"/>
                  <a:gd name="T90" fmla="*/ 4 w 867"/>
                  <a:gd name="T91" fmla="*/ 235 h 251"/>
                  <a:gd name="T92" fmla="*/ 4 w 867"/>
                  <a:gd name="T93" fmla="*/ 218 h 251"/>
                  <a:gd name="T94" fmla="*/ 4 w 867"/>
                  <a:gd name="T95" fmla="*/ 196 h 251"/>
                  <a:gd name="T96" fmla="*/ 6 w 867"/>
                  <a:gd name="T97" fmla="*/ 175 h 251"/>
                  <a:gd name="T98" fmla="*/ 8 w 867"/>
                  <a:gd name="T99" fmla="*/ 154 h 251"/>
                  <a:gd name="T100" fmla="*/ 12 w 867"/>
                  <a:gd name="T101" fmla="*/ 133 h 251"/>
                  <a:gd name="T102" fmla="*/ 17 w 867"/>
                  <a:gd name="T103" fmla="*/ 114 h 251"/>
                  <a:gd name="T104" fmla="*/ 23 w 867"/>
                  <a:gd name="T105" fmla="*/ 93 h 251"/>
                  <a:gd name="T106" fmla="*/ 29 w 867"/>
                  <a:gd name="T107" fmla="*/ 74 h 251"/>
                  <a:gd name="T108" fmla="*/ 36 w 867"/>
                  <a:gd name="T109" fmla="*/ 55 h 251"/>
                  <a:gd name="T110" fmla="*/ 35 w 867"/>
                  <a:gd name="T111" fmla="*/ 53 h 251"/>
                  <a:gd name="T112" fmla="*/ 33 w 867"/>
                  <a:gd name="T113" fmla="*/ 52 h 2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7"/>
                  <a:gd name="T172" fmla="*/ 0 h 251"/>
                  <a:gd name="T173" fmla="*/ 867 w 867"/>
                  <a:gd name="T174" fmla="*/ 251 h 2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8" name="Freeform 576">
                <a:extLst>
                  <a:ext uri="{FF2B5EF4-FFF2-40B4-BE49-F238E27FC236}">
                    <a16:creationId xmlns:a16="http://schemas.microsoft.com/office/drawing/2014/main" xmlns="" id="{B32BB8F2-07EF-8C51-8D99-DEEAD52929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>
                  <a:gd name="T0" fmla="*/ 863 w 863"/>
                  <a:gd name="T1" fmla="*/ 216 h 256"/>
                  <a:gd name="T2" fmla="*/ 863 w 863"/>
                  <a:gd name="T3" fmla="*/ 207 h 256"/>
                  <a:gd name="T4" fmla="*/ 863 w 863"/>
                  <a:gd name="T5" fmla="*/ 199 h 256"/>
                  <a:gd name="T6" fmla="*/ 862 w 863"/>
                  <a:gd name="T7" fmla="*/ 199 h 256"/>
                  <a:gd name="T8" fmla="*/ 858 w 863"/>
                  <a:gd name="T9" fmla="*/ 201 h 256"/>
                  <a:gd name="T10" fmla="*/ 860 w 863"/>
                  <a:gd name="T11" fmla="*/ 209 h 256"/>
                  <a:gd name="T12" fmla="*/ 860 w 863"/>
                  <a:gd name="T13" fmla="*/ 216 h 256"/>
                  <a:gd name="T14" fmla="*/ 858 w 863"/>
                  <a:gd name="T15" fmla="*/ 226 h 256"/>
                  <a:gd name="T16" fmla="*/ 858 w 863"/>
                  <a:gd name="T17" fmla="*/ 233 h 256"/>
                  <a:gd name="T18" fmla="*/ 862 w 863"/>
                  <a:gd name="T19" fmla="*/ 232 h 256"/>
                  <a:gd name="T20" fmla="*/ 863 w 863"/>
                  <a:gd name="T21" fmla="*/ 230 h 256"/>
                  <a:gd name="T22" fmla="*/ 863 w 863"/>
                  <a:gd name="T23" fmla="*/ 222 h 256"/>
                  <a:gd name="T24" fmla="*/ 863 w 863"/>
                  <a:gd name="T25" fmla="*/ 216 h 256"/>
                  <a:gd name="T26" fmla="*/ 856 w 863"/>
                  <a:gd name="T27" fmla="*/ 137 h 256"/>
                  <a:gd name="T28" fmla="*/ 848 w 863"/>
                  <a:gd name="T29" fmla="*/ 101 h 256"/>
                  <a:gd name="T30" fmla="*/ 837 w 863"/>
                  <a:gd name="T31" fmla="*/ 67 h 256"/>
                  <a:gd name="T32" fmla="*/ 822 w 863"/>
                  <a:gd name="T33" fmla="*/ 32 h 256"/>
                  <a:gd name="T34" fmla="*/ 805 w 863"/>
                  <a:gd name="T35" fmla="*/ 0 h 256"/>
                  <a:gd name="T36" fmla="*/ 805 w 863"/>
                  <a:gd name="T37" fmla="*/ 2 h 256"/>
                  <a:gd name="T38" fmla="*/ 803 w 863"/>
                  <a:gd name="T39" fmla="*/ 6 h 256"/>
                  <a:gd name="T40" fmla="*/ 820 w 863"/>
                  <a:gd name="T41" fmla="*/ 38 h 256"/>
                  <a:gd name="T42" fmla="*/ 835 w 863"/>
                  <a:gd name="T43" fmla="*/ 72 h 256"/>
                  <a:gd name="T44" fmla="*/ 844 w 863"/>
                  <a:gd name="T45" fmla="*/ 108 h 256"/>
                  <a:gd name="T46" fmla="*/ 854 w 863"/>
                  <a:gd name="T47" fmla="*/ 146 h 256"/>
                  <a:gd name="T48" fmla="*/ 854 w 863"/>
                  <a:gd name="T49" fmla="*/ 142 h 256"/>
                  <a:gd name="T50" fmla="*/ 856 w 863"/>
                  <a:gd name="T51" fmla="*/ 137 h 256"/>
                  <a:gd name="T52" fmla="*/ 33 w 863"/>
                  <a:gd name="T53" fmla="*/ 51 h 256"/>
                  <a:gd name="T54" fmla="*/ 25 w 863"/>
                  <a:gd name="T55" fmla="*/ 70 h 256"/>
                  <a:gd name="T56" fmla="*/ 19 w 863"/>
                  <a:gd name="T57" fmla="*/ 89 h 256"/>
                  <a:gd name="T58" fmla="*/ 14 w 863"/>
                  <a:gd name="T59" fmla="*/ 110 h 256"/>
                  <a:gd name="T60" fmla="*/ 8 w 863"/>
                  <a:gd name="T61" fmla="*/ 131 h 256"/>
                  <a:gd name="T62" fmla="*/ 4 w 863"/>
                  <a:gd name="T63" fmla="*/ 152 h 256"/>
                  <a:gd name="T64" fmla="*/ 2 w 863"/>
                  <a:gd name="T65" fmla="*/ 173 h 256"/>
                  <a:gd name="T66" fmla="*/ 0 w 863"/>
                  <a:gd name="T67" fmla="*/ 194 h 256"/>
                  <a:gd name="T68" fmla="*/ 0 w 863"/>
                  <a:gd name="T69" fmla="*/ 216 h 256"/>
                  <a:gd name="T70" fmla="*/ 0 w 863"/>
                  <a:gd name="T71" fmla="*/ 230 h 256"/>
                  <a:gd name="T72" fmla="*/ 0 w 863"/>
                  <a:gd name="T73" fmla="*/ 243 h 256"/>
                  <a:gd name="T74" fmla="*/ 4 w 863"/>
                  <a:gd name="T75" fmla="*/ 249 h 256"/>
                  <a:gd name="T76" fmla="*/ 6 w 863"/>
                  <a:gd name="T77" fmla="*/ 256 h 256"/>
                  <a:gd name="T78" fmla="*/ 4 w 863"/>
                  <a:gd name="T79" fmla="*/ 235 h 256"/>
                  <a:gd name="T80" fmla="*/ 4 w 863"/>
                  <a:gd name="T81" fmla="*/ 216 h 256"/>
                  <a:gd name="T82" fmla="*/ 4 w 863"/>
                  <a:gd name="T83" fmla="*/ 196 h 256"/>
                  <a:gd name="T84" fmla="*/ 6 w 863"/>
                  <a:gd name="T85" fmla="*/ 175 h 256"/>
                  <a:gd name="T86" fmla="*/ 10 w 863"/>
                  <a:gd name="T87" fmla="*/ 154 h 256"/>
                  <a:gd name="T88" fmla="*/ 12 w 863"/>
                  <a:gd name="T89" fmla="*/ 133 h 256"/>
                  <a:gd name="T90" fmla="*/ 17 w 863"/>
                  <a:gd name="T91" fmla="*/ 112 h 256"/>
                  <a:gd name="T92" fmla="*/ 23 w 863"/>
                  <a:gd name="T93" fmla="*/ 93 h 256"/>
                  <a:gd name="T94" fmla="*/ 29 w 863"/>
                  <a:gd name="T95" fmla="*/ 74 h 256"/>
                  <a:gd name="T96" fmla="*/ 36 w 863"/>
                  <a:gd name="T97" fmla="*/ 55 h 256"/>
                  <a:gd name="T98" fmla="*/ 34 w 863"/>
                  <a:gd name="T99" fmla="*/ 53 h 256"/>
                  <a:gd name="T100" fmla="*/ 33 w 863"/>
                  <a:gd name="T101" fmla="*/ 51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3"/>
                  <a:gd name="T154" fmla="*/ 0 h 256"/>
                  <a:gd name="T155" fmla="*/ 863 w 863"/>
                  <a:gd name="T156" fmla="*/ 256 h 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79" name="Freeform 577">
                <a:extLst>
                  <a:ext uri="{FF2B5EF4-FFF2-40B4-BE49-F238E27FC236}">
                    <a16:creationId xmlns:a16="http://schemas.microsoft.com/office/drawing/2014/main" xmlns="" id="{5D3E039D-0430-F029-8593-1F477F7630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>
                  <a:gd name="T0" fmla="*/ 860 w 860"/>
                  <a:gd name="T1" fmla="*/ 214 h 262"/>
                  <a:gd name="T2" fmla="*/ 860 w 860"/>
                  <a:gd name="T3" fmla="*/ 207 h 262"/>
                  <a:gd name="T4" fmla="*/ 860 w 860"/>
                  <a:gd name="T5" fmla="*/ 197 h 262"/>
                  <a:gd name="T6" fmla="*/ 856 w 860"/>
                  <a:gd name="T7" fmla="*/ 199 h 262"/>
                  <a:gd name="T8" fmla="*/ 854 w 860"/>
                  <a:gd name="T9" fmla="*/ 199 h 262"/>
                  <a:gd name="T10" fmla="*/ 854 w 860"/>
                  <a:gd name="T11" fmla="*/ 207 h 262"/>
                  <a:gd name="T12" fmla="*/ 854 w 860"/>
                  <a:gd name="T13" fmla="*/ 214 h 262"/>
                  <a:gd name="T14" fmla="*/ 854 w 860"/>
                  <a:gd name="T15" fmla="*/ 224 h 262"/>
                  <a:gd name="T16" fmla="*/ 854 w 860"/>
                  <a:gd name="T17" fmla="*/ 235 h 262"/>
                  <a:gd name="T18" fmla="*/ 856 w 860"/>
                  <a:gd name="T19" fmla="*/ 231 h 262"/>
                  <a:gd name="T20" fmla="*/ 860 w 860"/>
                  <a:gd name="T21" fmla="*/ 230 h 262"/>
                  <a:gd name="T22" fmla="*/ 860 w 860"/>
                  <a:gd name="T23" fmla="*/ 222 h 262"/>
                  <a:gd name="T24" fmla="*/ 860 w 860"/>
                  <a:gd name="T25" fmla="*/ 214 h 262"/>
                  <a:gd name="T26" fmla="*/ 852 w 860"/>
                  <a:gd name="T27" fmla="*/ 140 h 262"/>
                  <a:gd name="T28" fmla="*/ 844 w 860"/>
                  <a:gd name="T29" fmla="*/ 102 h 262"/>
                  <a:gd name="T30" fmla="*/ 833 w 860"/>
                  <a:gd name="T31" fmla="*/ 68 h 262"/>
                  <a:gd name="T32" fmla="*/ 820 w 860"/>
                  <a:gd name="T33" fmla="*/ 32 h 262"/>
                  <a:gd name="T34" fmla="*/ 803 w 860"/>
                  <a:gd name="T35" fmla="*/ 0 h 262"/>
                  <a:gd name="T36" fmla="*/ 801 w 860"/>
                  <a:gd name="T37" fmla="*/ 4 h 262"/>
                  <a:gd name="T38" fmla="*/ 801 w 860"/>
                  <a:gd name="T39" fmla="*/ 6 h 262"/>
                  <a:gd name="T40" fmla="*/ 818 w 860"/>
                  <a:gd name="T41" fmla="*/ 40 h 262"/>
                  <a:gd name="T42" fmla="*/ 831 w 860"/>
                  <a:gd name="T43" fmla="*/ 74 h 262"/>
                  <a:gd name="T44" fmla="*/ 842 w 860"/>
                  <a:gd name="T45" fmla="*/ 110 h 262"/>
                  <a:gd name="T46" fmla="*/ 850 w 860"/>
                  <a:gd name="T47" fmla="*/ 148 h 262"/>
                  <a:gd name="T48" fmla="*/ 852 w 860"/>
                  <a:gd name="T49" fmla="*/ 144 h 262"/>
                  <a:gd name="T50" fmla="*/ 852 w 860"/>
                  <a:gd name="T51" fmla="*/ 140 h 262"/>
                  <a:gd name="T52" fmla="*/ 32 w 860"/>
                  <a:gd name="T53" fmla="*/ 51 h 262"/>
                  <a:gd name="T54" fmla="*/ 25 w 860"/>
                  <a:gd name="T55" fmla="*/ 70 h 262"/>
                  <a:gd name="T56" fmla="*/ 19 w 860"/>
                  <a:gd name="T57" fmla="*/ 89 h 262"/>
                  <a:gd name="T58" fmla="*/ 13 w 860"/>
                  <a:gd name="T59" fmla="*/ 110 h 262"/>
                  <a:gd name="T60" fmla="*/ 8 w 860"/>
                  <a:gd name="T61" fmla="*/ 129 h 262"/>
                  <a:gd name="T62" fmla="*/ 4 w 860"/>
                  <a:gd name="T63" fmla="*/ 150 h 262"/>
                  <a:gd name="T64" fmla="*/ 2 w 860"/>
                  <a:gd name="T65" fmla="*/ 171 h 262"/>
                  <a:gd name="T66" fmla="*/ 0 w 860"/>
                  <a:gd name="T67" fmla="*/ 192 h 262"/>
                  <a:gd name="T68" fmla="*/ 0 w 860"/>
                  <a:gd name="T69" fmla="*/ 214 h 262"/>
                  <a:gd name="T70" fmla="*/ 0 w 860"/>
                  <a:gd name="T71" fmla="*/ 231 h 262"/>
                  <a:gd name="T72" fmla="*/ 2 w 860"/>
                  <a:gd name="T73" fmla="*/ 247 h 262"/>
                  <a:gd name="T74" fmla="*/ 4 w 860"/>
                  <a:gd name="T75" fmla="*/ 254 h 262"/>
                  <a:gd name="T76" fmla="*/ 8 w 860"/>
                  <a:gd name="T77" fmla="*/ 262 h 262"/>
                  <a:gd name="T78" fmla="*/ 6 w 860"/>
                  <a:gd name="T79" fmla="*/ 237 h 262"/>
                  <a:gd name="T80" fmla="*/ 4 w 860"/>
                  <a:gd name="T81" fmla="*/ 214 h 262"/>
                  <a:gd name="T82" fmla="*/ 6 w 860"/>
                  <a:gd name="T83" fmla="*/ 194 h 262"/>
                  <a:gd name="T84" fmla="*/ 6 w 860"/>
                  <a:gd name="T85" fmla="*/ 173 h 262"/>
                  <a:gd name="T86" fmla="*/ 10 w 860"/>
                  <a:gd name="T87" fmla="*/ 152 h 262"/>
                  <a:gd name="T88" fmla="*/ 13 w 860"/>
                  <a:gd name="T89" fmla="*/ 131 h 262"/>
                  <a:gd name="T90" fmla="*/ 17 w 860"/>
                  <a:gd name="T91" fmla="*/ 112 h 262"/>
                  <a:gd name="T92" fmla="*/ 23 w 860"/>
                  <a:gd name="T93" fmla="*/ 91 h 262"/>
                  <a:gd name="T94" fmla="*/ 29 w 860"/>
                  <a:gd name="T95" fmla="*/ 72 h 262"/>
                  <a:gd name="T96" fmla="*/ 36 w 860"/>
                  <a:gd name="T97" fmla="*/ 55 h 262"/>
                  <a:gd name="T98" fmla="*/ 34 w 860"/>
                  <a:gd name="T99" fmla="*/ 53 h 262"/>
                  <a:gd name="T100" fmla="*/ 32 w 860"/>
                  <a:gd name="T101" fmla="*/ 51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0"/>
                  <a:gd name="T154" fmla="*/ 0 h 262"/>
                  <a:gd name="T155" fmla="*/ 860 w 860"/>
                  <a:gd name="T156" fmla="*/ 262 h 2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0" name="Freeform 578">
                <a:extLst>
                  <a:ext uri="{FF2B5EF4-FFF2-40B4-BE49-F238E27FC236}">
                    <a16:creationId xmlns:a16="http://schemas.microsoft.com/office/drawing/2014/main" xmlns="" id="{6C45B597-F0A0-2F0D-5676-B246C5763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>
                  <a:gd name="T0" fmla="*/ 856 w 856"/>
                  <a:gd name="T1" fmla="*/ 210 h 263"/>
                  <a:gd name="T2" fmla="*/ 856 w 856"/>
                  <a:gd name="T3" fmla="*/ 203 h 263"/>
                  <a:gd name="T4" fmla="*/ 854 w 856"/>
                  <a:gd name="T5" fmla="*/ 195 h 263"/>
                  <a:gd name="T6" fmla="*/ 852 w 856"/>
                  <a:gd name="T7" fmla="*/ 195 h 263"/>
                  <a:gd name="T8" fmla="*/ 850 w 856"/>
                  <a:gd name="T9" fmla="*/ 195 h 263"/>
                  <a:gd name="T10" fmla="*/ 850 w 856"/>
                  <a:gd name="T11" fmla="*/ 203 h 263"/>
                  <a:gd name="T12" fmla="*/ 850 w 856"/>
                  <a:gd name="T13" fmla="*/ 210 h 263"/>
                  <a:gd name="T14" fmla="*/ 850 w 856"/>
                  <a:gd name="T15" fmla="*/ 222 h 263"/>
                  <a:gd name="T16" fmla="*/ 850 w 856"/>
                  <a:gd name="T17" fmla="*/ 233 h 263"/>
                  <a:gd name="T18" fmla="*/ 852 w 856"/>
                  <a:gd name="T19" fmla="*/ 231 h 263"/>
                  <a:gd name="T20" fmla="*/ 854 w 856"/>
                  <a:gd name="T21" fmla="*/ 227 h 263"/>
                  <a:gd name="T22" fmla="*/ 854 w 856"/>
                  <a:gd name="T23" fmla="*/ 220 h 263"/>
                  <a:gd name="T24" fmla="*/ 856 w 856"/>
                  <a:gd name="T25" fmla="*/ 210 h 263"/>
                  <a:gd name="T26" fmla="*/ 850 w 856"/>
                  <a:gd name="T27" fmla="*/ 140 h 263"/>
                  <a:gd name="T28" fmla="*/ 840 w 856"/>
                  <a:gd name="T29" fmla="*/ 102 h 263"/>
                  <a:gd name="T30" fmla="*/ 831 w 856"/>
                  <a:gd name="T31" fmla="*/ 66 h 263"/>
                  <a:gd name="T32" fmla="*/ 816 w 856"/>
                  <a:gd name="T33" fmla="*/ 32 h 263"/>
                  <a:gd name="T34" fmla="*/ 799 w 856"/>
                  <a:gd name="T35" fmla="*/ 0 h 263"/>
                  <a:gd name="T36" fmla="*/ 799 w 856"/>
                  <a:gd name="T37" fmla="*/ 2 h 263"/>
                  <a:gd name="T38" fmla="*/ 797 w 856"/>
                  <a:gd name="T39" fmla="*/ 4 h 263"/>
                  <a:gd name="T40" fmla="*/ 814 w 856"/>
                  <a:gd name="T41" fmla="*/ 38 h 263"/>
                  <a:gd name="T42" fmla="*/ 827 w 856"/>
                  <a:gd name="T43" fmla="*/ 74 h 263"/>
                  <a:gd name="T44" fmla="*/ 839 w 856"/>
                  <a:gd name="T45" fmla="*/ 110 h 263"/>
                  <a:gd name="T46" fmla="*/ 846 w 856"/>
                  <a:gd name="T47" fmla="*/ 148 h 263"/>
                  <a:gd name="T48" fmla="*/ 848 w 856"/>
                  <a:gd name="T49" fmla="*/ 144 h 263"/>
                  <a:gd name="T50" fmla="*/ 850 w 856"/>
                  <a:gd name="T51" fmla="*/ 140 h 263"/>
                  <a:gd name="T52" fmla="*/ 32 w 856"/>
                  <a:gd name="T53" fmla="*/ 49 h 263"/>
                  <a:gd name="T54" fmla="*/ 25 w 856"/>
                  <a:gd name="T55" fmla="*/ 68 h 263"/>
                  <a:gd name="T56" fmla="*/ 19 w 856"/>
                  <a:gd name="T57" fmla="*/ 87 h 263"/>
                  <a:gd name="T58" fmla="*/ 13 w 856"/>
                  <a:gd name="T59" fmla="*/ 106 h 263"/>
                  <a:gd name="T60" fmla="*/ 8 w 856"/>
                  <a:gd name="T61" fmla="*/ 127 h 263"/>
                  <a:gd name="T62" fmla="*/ 6 w 856"/>
                  <a:gd name="T63" fmla="*/ 148 h 263"/>
                  <a:gd name="T64" fmla="*/ 2 w 856"/>
                  <a:gd name="T65" fmla="*/ 169 h 263"/>
                  <a:gd name="T66" fmla="*/ 0 w 856"/>
                  <a:gd name="T67" fmla="*/ 190 h 263"/>
                  <a:gd name="T68" fmla="*/ 0 w 856"/>
                  <a:gd name="T69" fmla="*/ 210 h 263"/>
                  <a:gd name="T70" fmla="*/ 0 w 856"/>
                  <a:gd name="T71" fmla="*/ 229 h 263"/>
                  <a:gd name="T72" fmla="*/ 2 w 856"/>
                  <a:gd name="T73" fmla="*/ 250 h 263"/>
                  <a:gd name="T74" fmla="*/ 6 w 856"/>
                  <a:gd name="T75" fmla="*/ 258 h 263"/>
                  <a:gd name="T76" fmla="*/ 8 w 856"/>
                  <a:gd name="T77" fmla="*/ 263 h 263"/>
                  <a:gd name="T78" fmla="*/ 6 w 856"/>
                  <a:gd name="T79" fmla="*/ 237 h 263"/>
                  <a:gd name="T80" fmla="*/ 6 w 856"/>
                  <a:gd name="T81" fmla="*/ 210 h 263"/>
                  <a:gd name="T82" fmla="*/ 6 w 856"/>
                  <a:gd name="T83" fmla="*/ 190 h 263"/>
                  <a:gd name="T84" fmla="*/ 8 w 856"/>
                  <a:gd name="T85" fmla="*/ 169 h 263"/>
                  <a:gd name="T86" fmla="*/ 10 w 856"/>
                  <a:gd name="T87" fmla="*/ 148 h 263"/>
                  <a:gd name="T88" fmla="*/ 13 w 856"/>
                  <a:gd name="T89" fmla="*/ 129 h 263"/>
                  <a:gd name="T90" fmla="*/ 23 w 856"/>
                  <a:gd name="T91" fmla="*/ 89 h 263"/>
                  <a:gd name="T92" fmla="*/ 36 w 856"/>
                  <a:gd name="T93" fmla="*/ 51 h 263"/>
                  <a:gd name="T94" fmla="*/ 34 w 856"/>
                  <a:gd name="T95" fmla="*/ 51 h 263"/>
                  <a:gd name="T96" fmla="*/ 32 w 856"/>
                  <a:gd name="T97" fmla="*/ 49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263"/>
                  <a:gd name="T149" fmla="*/ 856 w 856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1" name="Freeform 579">
                <a:extLst>
                  <a:ext uri="{FF2B5EF4-FFF2-40B4-BE49-F238E27FC236}">
                    <a16:creationId xmlns:a16="http://schemas.microsoft.com/office/drawing/2014/main" xmlns="" id="{1EB76BB0-6FF3-96E2-B51B-CD88D8C2AE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>
                  <a:gd name="T0" fmla="*/ 850 w 850"/>
                  <a:gd name="T1" fmla="*/ 208 h 269"/>
                  <a:gd name="T2" fmla="*/ 850 w 850"/>
                  <a:gd name="T3" fmla="*/ 201 h 269"/>
                  <a:gd name="T4" fmla="*/ 850 w 850"/>
                  <a:gd name="T5" fmla="*/ 193 h 269"/>
                  <a:gd name="T6" fmla="*/ 848 w 850"/>
                  <a:gd name="T7" fmla="*/ 193 h 269"/>
                  <a:gd name="T8" fmla="*/ 846 w 850"/>
                  <a:gd name="T9" fmla="*/ 195 h 269"/>
                  <a:gd name="T10" fmla="*/ 846 w 850"/>
                  <a:gd name="T11" fmla="*/ 201 h 269"/>
                  <a:gd name="T12" fmla="*/ 846 w 850"/>
                  <a:gd name="T13" fmla="*/ 208 h 269"/>
                  <a:gd name="T14" fmla="*/ 846 w 850"/>
                  <a:gd name="T15" fmla="*/ 220 h 269"/>
                  <a:gd name="T16" fmla="*/ 846 w 850"/>
                  <a:gd name="T17" fmla="*/ 233 h 269"/>
                  <a:gd name="T18" fmla="*/ 848 w 850"/>
                  <a:gd name="T19" fmla="*/ 231 h 269"/>
                  <a:gd name="T20" fmla="*/ 850 w 850"/>
                  <a:gd name="T21" fmla="*/ 229 h 269"/>
                  <a:gd name="T22" fmla="*/ 850 w 850"/>
                  <a:gd name="T23" fmla="*/ 218 h 269"/>
                  <a:gd name="T24" fmla="*/ 850 w 850"/>
                  <a:gd name="T25" fmla="*/ 208 h 269"/>
                  <a:gd name="T26" fmla="*/ 846 w 850"/>
                  <a:gd name="T27" fmla="*/ 142 h 269"/>
                  <a:gd name="T28" fmla="*/ 838 w 850"/>
                  <a:gd name="T29" fmla="*/ 104 h 269"/>
                  <a:gd name="T30" fmla="*/ 827 w 850"/>
                  <a:gd name="T31" fmla="*/ 68 h 269"/>
                  <a:gd name="T32" fmla="*/ 814 w 850"/>
                  <a:gd name="T33" fmla="*/ 34 h 269"/>
                  <a:gd name="T34" fmla="*/ 797 w 850"/>
                  <a:gd name="T35" fmla="*/ 0 h 269"/>
                  <a:gd name="T36" fmla="*/ 795 w 850"/>
                  <a:gd name="T37" fmla="*/ 2 h 269"/>
                  <a:gd name="T38" fmla="*/ 793 w 850"/>
                  <a:gd name="T39" fmla="*/ 5 h 269"/>
                  <a:gd name="T40" fmla="*/ 810 w 850"/>
                  <a:gd name="T41" fmla="*/ 40 h 269"/>
                  <a:gd name="T42" fmla="*/ 825 w 850"/>
                  <a:gd name="T43" fmla="*/ 76 h 269"/>
                  <a:gd name="T44" fmla="*/ 835 w 850"/>
                  <a:gd name="T45" fmla="*/ 112 h 269"/>
                  <a:gd name="T46" fmla="*/ 842 w 850"/>
                  <a:gd name="T47" fmla="*/ 151 h 269"/>
                  <a:gd name="T48" fmla="*/ 844 w 850"/>
                  <a:gd name="T49" fmla="*/ 146 h 269"/>
                  <a:gd name="T50" fmla="*/ 846 w 850"/>
                  <a:gd name="T51" fmla="*/ 142 h 269"/>
                  <a:gd name="T52" fmla="*/ 32 w 850"/>
                  <a:gd name="T53" fmla="*/ 49 h 269"/>
                  <a:gd name="T54" fmla="*/ 25 w 850"/>
                  <a:gd name="T55" fmla="*/ 66 h 269"/>
                  <a:gd name="T56" fmla="*/ 19 w 850"/>
                  <a:gd name="T57" fmla="*/ 85 h 269"/>
                  <a:gd name="T58" fmla="*/ 13 w 850"/>
                  <a:gd name="T59" fmla="*/ 106 h 269"/>
                  <a:gd name="T60" fmla="*/ 9 w 850"/>
                  <a:gd name="T61" fmla="*/ 125 h 269"/>
                  <a:gd name="T62" fmla="*/ 6 w 850"/>
                  <a:gd name="T63" fmla="*/ 146 h 269"/>
                  <a:gd name="T64" fmla="*/ 2 w 850"/>
                  <a:gd name="T65" fmla="*/ 167 h 269"/>
                  <a:gd name="T66" fmla="*/ 2 w 850"/>
                  <a:gd name="T67" fmla="*/ 188 h 269"/>
                  <a:gd name="T68" fmla="*/ 0 w 850"/>
                  <a:gd name="T69" fmla="*/ 208 h 269"/>
                  <a:gd name="T70" fmla="*/ 2 w 850"/>
                  <a:gd name="T71" fmla="*/ 231 h 269"/>
                  <a:gd name="T72" fmla="*/ 4 w 850"/>
                  <a:gd name="T73" fmla="*/ 256 h 269"/>
                  <a:gd name="T74" fmla="*/ 6 w 850"/>
                  <a:gd name="T75" fmla="*/ 261 h 269"/>
                  <a:gd name="T76" fmla="*/ 9 w 850"/>
                  <a:gd name="T77" fmla="*/ 269 h 269"/>
                  <a:gd name="T78" fmla="*/ 8 w 850"/>
                  <a:gd name="T79" fmla="*/ 254 h 269"/>
                  <a:gd name="T80" fmla="*/ 6 w 850"/>
                  <a:gd name="T81" fmla="*/ 239 h 269"/>
                  <a:gd name="T82" fmla="*/ 6 w 850"/>
                  <a:gd name="T83" fmla="*/ 224 h 269"/>
                  <a:gd name="T84" fmla="*/ 6 w 850"/>
                  <a:gd name="T85" fmla="*/ 208 h 269"/>
                  <a:gd name="T86" fmla="*/ 6 w 850"/>
                  <a:gd name="T87" fmla="*/ 188 h 269"/>
                  <a:gd name="T88" fmla="*/ 8 w 850"/>
                  <a:gd name="T89" fmla="*/ 167 h 269"/>
                  <a:gd name="T90" fmla="*/ 9 w 850"/>
                  <a:gd name="T91" fmla="*/ 148 h 269"/>
                  <a:gd name="T92" fmla="*/ 13 w 850"/>
                  <a:gd name="T93" fmla="*/ 127 h 269"/>
                  <a:gd name="T94" fmla="*/ 23 w 850"/>
                  <a:gd name="T95" fmla="*/ 89 h 269"/>
                  <a:gd name="T96" fmla="*/ 36 w 850"/>
                  <a:gd name="T97" fmla="*/ 51 h 269"/>
                  <a:gd name="T98" fmla="*/ 34 w 850"/>
                  <a:gd name="T99" fmla="*/ 49 h 269"/>
                  <a:gd name="T100" fmla="*/ 32 w 850"/>
                  <a:gd name="T101" fmla="*/ 49 h 2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0"/>
                  <a:gd name="T154" fmla="*/ 0 h 269"/>
                  <a:gd name="T155" fmla="*/ 850 w 850"/>
                  <a:gd name="T156" fmla="*/ 269 h 2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2" name="Freeform 580">
                <a:extLst>
                  <a:ext uri="{FF2B5EF4-FFF2-40B4-BE49-F238E27FC236}">
                    <a16:creationId xmlns:a16="http://schemas.microsoft.com/office/drawing/2014/main" xmlns="" id="{2E527D48-DF4B-368C-FA31-5FE635EAD1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>
                  <a:gd name="T0" fmla="*/ 844 w 844"/>
                  <a:gd name="T1" fmla="*/ 206 h 275"/>
                  <a:gd name="T2" fmla="*/ 844 w 844"/>
                  <a:gd name="T3" fmla="*/ 199 h 275"/>
                  <a:gd name="T4" fmla="*/ 844 w 844"/>
                  <a:gd name="T5" fmla="*/ 191 h 275"/>
                  <a:gd name="T6" fmla="*/ 842 w 844"/>
                  <a:gd name="T7" fmla="*/ 193 h 275"/>
                  <a:gd name="T8" fmla="*/ 840 w 844"/>
                  <a:gd name="T9" fmla="*/ 193 h 275"/>
                  <a:gd name="T10" fmla="*/ 840 w 844"/>
                  <a:gd name="T11" fmla="*/ 199 h 275"/>
                  <a:gd name="T12" fmla="*/ 840 w 844"/>
                  <a:gd name="T13" fmla="*/ 206 h 275"/>
                  <a:gd name="T14" fmla="*/ 840 w 844"/>
                  <a:gd name="T15" fmla="*/ 220 h 275"/>
                  <a:gd name="T16" fmla="*/ 838 w 844"/>
                  <a:gd name="T17" fmla="*/ 233 h 275"/>
                  <a:gd name="T18" fmla="*/ 842 w 844"/>
                  <a:gd name="T19" fmla="*/ 231 h 275"/>
                  <a:gd name="T20" fmla="*/ 844 w 844"/>
                  <a:gd name="T21" fmla="*/ 229 h 275"/>
                  <a:gd name="T22" fmla="*/ 844 w 844"/>
                  <a:gd name="T23" fmla="*/ 218 h 275"/>
                  <a:gd name="T24" fmla="*/ 844 w 844"/>
                  <a:gd name="T25" fmla="*/ 206 h 275"/>
                  <a:gd name="T26" fmla="*/ 840 w 844"/>
                  <a:gd name="T27" fmla="*/ 144 h 275"/>
                  <a:gd name="T28" fmla="*/ 833 w 844"/>
                  <a:gd name="T29" fmla="*/ 106 h 275"/>
                  <a:gd name="T30" fmla="*/ 821 w 844"/>
                  <a:gd name="T31" fmla="*/ 70 h 275"/>
                  <a:gd name="T32" fmla="*/ 808 w 844"/>
                  <a:gd name="T33" fmla="*/ 34 h 275"/>
                  <a:gd name="T34" fmla="*/ 791 w 844"/>
                  <a:gd name="T35" fmla="*/ 0 h 275"/>
                  <a:gd name="T36" fmla="*/ 789 w 844"/>
                  <a:gd name="T37" fmla="*/ 3 h 275"/>
                  <a:gd name="T38" fmla="*/ 789 w 844"/>
                  <a:gd name="T39" fmla="*/ 5 h 275"/>
                  <a:gd name="T40" fmla="*/ 806 w 844"/>
                  <a:gd name="T41" fmla="*/ 40 h 275"/>
                  <a:gd name="T42" fmla="*/ 819 w 844"/>
                  <a:gd name="T43" fmla="*/ 76 h 275"/>
                  <a:gd name="T44" fmla="*/ 829 w 844"/>
                  <a:gd name="T45" fmla="*/ 113 h 275"/>
                  <a:gd name="T46" fmla="*/ 836 w 844"/>
                  <a:gd name="T47" fmla="*/ 153 h 275"/>
                  <a:gd name="T48" fmla="*/ 838 w 844"/>
                  <a:gd name="T49" fmla="*/ 149 h 275"/>
                  <a:gd name="T50" fmla="*/ 840 w 844"/>
                  <a:gd name="T51" fmla="*/ 144 h 275"/>
                  <a:gd name="T52" fmla="*/ 30 w 844"/>
                  <a:gd name="T53" fmla="*/ 47 h 275"/>
                  <a:gd name="T54" fmla="*/ 17 w 844"/>
                  <a:gd name="T55" fmla="*/ 85 h 275"/>
                  <a:gd name="T56" fmla="*/ 7 w 844"/>
                  <a:gd name="T57" fmla="*/ 125 h 275"/>
                  <a:gd name="T58" fmla="*/ 4 w 844"/>
                  <a:gd name="T59" fmla="*/ 144 h 275"/>
                  <a:gd name="T60" fmla="*/ 2 w 844"/>
                  <a:gd name="T61" fmla="*/ 165 h 275"/>
                  <a:gd name="T62" fmla="*/ 0 w 844"/>
                  <a:gd name="T63" fmla="*/ 186 h 275"/>
                  <a:gd name="T64" fmla="*/ 0 w 844"/>
                  <a:gd name="T65" fmla="*/ 206 h 275"/>
                  <a:gd name="T66" fmla="*/ 0 w 844"/>
                  <a:gd name="T67" fmla="*/ 233 h 275"/>
                  <a:gd name="T68" fmla="*/ 2 w 844"/>
                  <a:gd name="T69" fmla="*/ 259 h 275"/>
                  <a:gd name="T70" fmla="*/ 5 w 844"/>
                  <a:gd name="T71" fmla="*/ 267 h 275"/>
                  <a:gd name="T72" fmla="*/ 9 w 844"/>
                  <a:gd name="T73" fmla="*/ 275 h 275"/>
                  <a:gd name="T74" fmla="*/ 7 w 844"/>
                  <a:gd name="T75" fmla="*/ 258 h 275"/>
                  <a:gd name="T76" fmla="*/ 5 w 844"/>
                  <a:gd name="T77" fmla="*/ 240 h 275"/>
                  <a:gd name="T78" fmla="*/ 4 w 844"/>
                  <a:gd name="T79" fmla="*/ 223 h 275"/>
                  <a:gd name="T80" fmla="*/ 4 w 844"/>
                  <a:gd name="T81" fmla="*/ 206 h 275"/>
                  <a:gd name="T82" fmla="*/ 4 w 844"/>
                  <a:gd name="T83" fmla="*/ 186 h 275"/>
                  <a:gd name="T84" fmla="*/ 5 w 844"/>
                  <a:gd name="T85" fmla="*/ 165 h 275"/>
                  <a:gd name="T86" fmla="*/ 7 w 844"/>
                  <a:gd name="T87" fmla="*/ 146 h 275"/>
                  <a:gd name="T88" fmla="*/ 11 w 844"/>
                  <a:gd name="T89" fmla="*/ 127 h 275"/>
                  <a:gd name="T90" fmla="*/ 21 w 844"/>
                  <a:gd name="T91" fmla="*/ 89 h 275"/>
                  <a:gd name="T92" fmla="*/ 34 w 844"/>
                  <a:gd name="T93" fmla="*/ 51 h 275"/>
                  <a:gd name="T94" fmla="*/ 32 w 844"/>
                  <a:gd name="T95" fmla="*/ 49 h 275"/>
                  <a:gd name="T96" fmla="*/ 30 w 844"/>
                  <a:gd name="T97" fmla="*/ 47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4"/>
                  <a:gd name="T148" fmla="*/ 0 h 275"/>
                  <a:gd name="T149" fmla="*/ 844 w 844"/>
                  <a:gd name="T150" fmla="*/ 275 h 2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3" name="Freeform 581">
                <a:extLst>
                  <a:ext uri="{FF2B5EF4-FFF2-40B4-BE49-F238E27FC236}">
                    <a16:creationId xmlns:a16="http://schemas.microsoft.com/office/drawing/2014/main" xmlns="" id="{3EDA8D19-D06A-F80B-1D96-C9D08BF58C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>
                  <a:gd name="T0" fmla="*/ 840 w 840"/>
                  <a:gd name="T1" fmla="*/ 203 h 279"/>
                  <a:gd name="T2" fmla="*/ 840 w 840"/>
                  <a:gd name="T3" fmla="*/ 196 h 279"/>
                  <a:gd name="T4" fmla="*/ 840 w 840"/>
                  <a:gd name="T5" fmla="*/ 190 h 279"/>
                  <a:gd name="T6" fmla="*/ 838 w 840"/>
                  <a:gd name="T7" fmla="*/ 190 h 279"/>
                  <a:gd name="T8" fmla="*/ 834 w 840"/>
                  <a:gd name="T9" fmla="*/ 190 h 279"/>
                  <a:gd name="T10" fmla="*/ 834 w 840"/>
                  <a:gd name="T11" fmla="*/ 198 h 279"/>
                  <a:gd name="T12" fmla="*/ 834 w 840"/>
                  <a:gd name="T13" fmla="*/ 203 h 279"/>
                  <a:gd name="T14" fmla="*/ 834 w 840"/>
                  <a:gd name="T15" fmla="*/ 219 h 279"/>
                  <a:gd name="T16" fmla="*/ 834 w 840"/>
                  <a:gd name="T17" fmla="*/ 234 h 279"/>
                  <a:gd name="T18" fmla="*/ 836 w 840"/>
                  <a:gd name="T19" fmla="*/ 230 h 279"/>
                  <a:gd name="T20" fmla="*/ 840 w 840"/>
                  <a:gd name="T21" fmla="*/ 228 h 279"/>
                  <a:gd name="T22" fmla="*/ 840 w 840"/>
                  <a:gd name="T23" fmla="*/ 215 h 279"/>
                  <a:gd name="T24" fmla="*/ 840 w 840"/>
                  <a:gd name="T25" fmla="*/ 203 h 279"/>
                  <a:gd name="T26" fmla="*/ 836 w 840"/>
                  <a:gd name="T27" fmla="*/ 146 h 279"/>
                  <a:gd name="T28" fmla="*/ 829 w 840"/>
                  <a:gd name="T29" fmla="*/ 107 h 279"/>
                  <a:gd name="T30" fmla="*/ 819 w 840"/>
                  <a:gd name="T31" fmla="*/ 71 h 279"/>
                  <a:gd name="T32" fmla="*/ 804 w 840"/>
                  <a:gd name="T33" fmla="*/ 35 h 279"/>
                  <a:gd name="T34" fmla="*/ 787 w 840"/>
                  <a:gd name="T35" fmla="*/ 0 h 279"/>
                  <a:gd name="T36" fmla="*/ 787 w 840"/>
                  <a:gd name="T37" fmla="*/ 2 h 279"/>
                  <a:gd name="T38" fmla="*/ 785 w 840"/>
                  <a:gd name="T39" fmla="*/ 4 h 279"/>
                  <a:gd name="T40" fmla="*/ 802 w 840"/>
                  <a:gd name="T41" fmla="*/ 40 h 279"/>
                  <a:gd name="T42" fmla="*/ 815 w 840"/>
                  <a:gd name="T43" fmla="*/ 76 h 279"/>
                  <a:gd name="T44" fmla="*/ 821 w 840"/>
                  <a:gd name="T45" fmla="*/ 95 h 279"/>
                  <a:gd name="T46" fmla="*/ 825 w 840"/>
                  <a:gd name="T47" fmla="*/ 114 h 279"/>
                  <a:gd name="T48" fmla="*/ 829 w 840"/>
                  <a:gd name="T49" fmla="*/ 133 h 279"/>
                  <a:gd name="T50" fmla="*/ 832 w 840"/>
                  <a:gd name="T51" fmla="*/ 154 h 279"/>
                  <a:gd name="T52" fmla="*/ 834 w 840"/>
                  <a:gd name="T53" fmla="*/ 150 h 279"/>
                  <a:gd name="T54" fmla="*/ 836 w 840"/>
                  <a:gd name="T55" fmla="*/ 146 h 279"/>
                  <a:gd name="T56" fmla="*/ 30 w 840"/>
                  <a:gd name="T57" fmla="*/ 46 h 279"/>
                  <a:gd name="T58" fmla="*/ 17 w 840"/>
                  <a:gd name="T59" fmla="*/ 84 h 279"/>
                  <a:gd name="T60" fmla="*/ 7 w 840"/>
                  <a:gd name="T61" fmla="*/ 122 h 279"/>
                  <a:gd name="T62" fmla="*/ 3 w 840"/>
                  <a:gd name="T63" fmla="*/ 143 h 279"/>
                  <a:gd name="T64" fmla="*/ 2 w 840"/>
                  <a:gd name="T65" fmla="*/ 162 h 279"/>
                  <a:gd name="T66" fmla="*/ 0 w 840"/>
                  <a:gd name="T67" fmla="*/ 183 h 279"/>
                  <a:gd name="T68" fmla="*/ 0 w 840"/>
                  <a:gd name="T69" fmla="*/ 203 h 279"/>
                  <a:gd name="T70" fmla="*/ 0 w 840"/>
                  <a:gd name="T71" fmla="*/ 219 h 279"/>
                  <a:gd name="T72" fmla="*/ 0 w 840"/>
                  <a:gd name="T73" fmla="*/ 234 h 279"/>
                  <a:gd name="T74" fmla="*/ 2 w 840"/>
                  <a:gd name="T75" fmla="*/ 249 h 279"/>
                  <a:gd name="T76" fmla="*/ 3 w 840"/>
                  <a:gd name="T77" fmla="*/ 264 h 279"/>
                  <a:gd name="T78" fmla="*/ 7 w 840"/>
                  <a:gd name="T79" fmla="*/ 272 h 279"/>
                  <a:gd name="T80" fmla="*/ 11 w 840"/>
                  <a:gd name="T81" fmla="*/ 279 h 279"/>
                  <a:gd name="T82" fmla="*/ 7 w 840"/>
                  <a:gd name="T83" fmla="*/ 260 h 279"/>
                  <a:gd name="T84" fmla="*/ 5 w 840"/>
                  <a:gd name="T85" fmla="*/ 241 h 279"/>
                  <a:gd name="T86" fmla="*/ 3 w 840"/>
                  <a:gd name="T87" fmla="*/ 222 h 279"/>
                  <a:gd name="T88" fmla="*/ 3 w 840"/>
                  <a:gd name="T89" fmla="*/ 203 h 279"/>
                  <a:gd name="T90" fmla="*/ 5 w 840"/>
                  <a:gd name="T91" fmla="*/ 164 h 279"/>
                  <a:gd name="T92" fmla="*/ 11 w 840"/>
                  <a:gd name="T93" fmla="*/ 124 h 279"/>
                  <a:gd name="T94" fmla="*/ 21 w 840"/>
                  <a:gd name="T95" fmla="*/ 86 h 279"/>
                  <a:gd name="T96" fmla="*/ 34 w 840"/>
                  <a:gd name="T97" fmla="*/ 50 h 279"/>
                  <a:gd name="T98" fmla="*/ 32 w 840"/>
                  <a:gd name="T99" fmla="*/ 48 h 279"/>
                  <a:gd name="T100" fmla="*/ 30 w 840"/>
                  <a:gd name="T101" fmla="*/ 46 h 2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279"/>
                  <a:gd name="T155" fmla="*/ 840 w 840"/>
                  <a:gd name="T156" fmla="*/ 279 h 2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4" name="Freeform 582">
                <a:extLst>
                  <a:ext uri="{FF2B5EF4-FFF2-40B4-BE49-F238E27FC236}">
                    <a16:creationId xmlns:a16="http://schemas.microsoft.com/office/drawing/2014/main" xmlns="" id="{541024FB-C0FA-36A4-99ED-77D10323F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>
                  <a:gd name="T0" fmla="*/ 836 w 836"/>
                  <a:gd name="T1" fmla="*/ 201 h 283"/>
                  <a:gd name="T2" fmla="*/ 836 w 836"/>
                  <a:gd name="T3" fmla="*/ 194 h 283"/>
                  <a:gd name="T4" fmla="*/ 836 w 836"/>
                  <a:gd name="T5" fmla="*/ 188 h 283"/>
                  <a:gd name="T6" fmla="*/ 832 w 836"/>
                  <a:gd name="T7" fmla="*/ 188 h 283"/>
                  <a:gd name="T8" fmla="*/ 830 w 836"/>
                  <a:gd name="T9" fmla="*/ 190 h 283"/>
                  <a:gd name="T10" fmla="*/ 830 w 836"/>
                  <a:gd name="T11" fmla="*/ 196 h 283"/>
                  <a:gd name="T12" fmla="*/ 830 w 836"/>
                  <a:gd name="T13" fmla="*/ 201 h 283"/>
                  <a:gd name="T14" fmla="*/ 830 w 836"/>
                  <a:gd name="T15" fmla="*/ 217 h 283"/>
                  <a:gd name="T16" fmla="*/ 830 w 836"/>
                  <a:gd name="T17" fmla="*/ 234 h 283"/>
                  <a:gd name="T18" fmla="*/ 832 w 836"/>
                  <a:gd name="T19" fmla="*/ 232 h 283"/>
                  <a:gd name="T20" fmla="*/ 834 w 836"/>
                  <a:gd name="T21" fmla="*/ 228 h 283"/>
                  <a:gd name="T22" fmla="*/ 836 w 836"/>
                  <a:gd name="T23" fmla="*/ 215 h 283"/>
                  <a:gd name="T24" fmla="*/ 836 w 836"/>
                  <a:gd name="T25" fmla="*/ 201 h 283"/>
                  <a:gd name="T26" fmla="*/ 832 w 836"/>
                  <a:gd name="T27" fmla="*/ 148 h 283"/>
                  <a:gd name="T28" fmla="*/ 825 w 836"/>
                  <a:gd name="T29" fmla="*/ 108 h 283"/>
                  <a:gd name="T30" fmla="*/ 815 w 836"/>
                  <a:gd name="T31" fmla="*/ 71 h 283"/>
                  <a:gd name="T32" fmla="*/ 802 w 836"/>
                  <a:gd name="T33" fmla="*/ 35 h 283"/>
                  <a:gd name="T34" fmla="*/ 785 w 836"/>
                  <a:gd name="T35" fmla="*/ 0 h 283"/>
                  <a:gd name="T36" fmla="*/ 783 w 836"/>
                  <a:gd name="T37" fmla="*/ 2 h 283"/>
                  <a:gd name="T38" fmla="*/ 781 w 836"/>
                  <a:gd name="T39" fmla="*/ 4 h 283"/>
                  <a:gd name="T40" fmla="*/ 798 w 836"/>
                  <a:gd name="T41" fmla="*/ 40 h 283"/>
                  <a:gd name="T42" fmla="*/ 811 w 836"/>
                  <a:gd name="T43" fmla="*/ 78 h 283"/>
                  <a:gd name="T44" fmla="*/ 817 w 836"/>
                  <a:gd name="T45" fmla="*/ 97 h 283"/>
                  <a:gd name="T46" fmla="*/ 823 w 836"/>
                  <a:gd name="T47" fmla="*/ 116 h 283"/>
                  <a:gd name="T48" fmla="*/ 827 w 836"/>
                  <a:gd name="T49" fmla="*/ 135 h 283"/>
                  <a:gd name="T50" fmla="*/ 829 w 836"/>
                  <a:gd name="T51" fmla="*/ 156 h 283"/>
                  <a:gd name="T52" fmla="*/ 830 w 836"/>
                  <a:gd name="T53" fmla="*/ 152 h 283"/>
                  <a:gd name="T54" fmla="*/ 832 w 836"/>
                  <a:gd name="T55" fmla="*/ 148 h 283"/>
                  <a:gd name="T56" fmla="*/ 30 w 836"/>
                  <a:gd name="T57" fmla="*/ 46 h 283"/>
                  <a:gd name="T58" fmla="*/ 17 w 836"/>
                  <a:gd name="T59" fmla="*/ 84 h 283"/>
                  <a:gd name="T60" fmla="*/ 7 w 836"/>
                  <a:gd name="T61" fmla="*/ 122 h 283"/>
                  <a:gd name="T62" fmla="*/ 3 w 836"/>
                  <a:gd name="T63" fmla="*/ 141 h 283"/>
                  <a:gd name="T64" fmla="*/ 1 w 836"/>
                  <a:gd name="T65" fmla="*/ 160 h 283"/>
                  <a:gd name="T66" fmla="*/ 0 w 836"/>
                  <a:gd name="T67" fmla="*/ 181 h 283"/>
                  <a:gd name="T68" fmla="*/ 0 w 836"/>
                  <a:gd name="T69" fmla="*/ 201 h 283"/>
                  <a:gd name="T70" fmla="*/ 0 w 836"/>
                  <a:gd name="T71" fmla="*/ 218 h 283"/>
                  <a:gd name="T72" fmla="*/ 1 w 836"/>
                  <a:gd name="T73" fmla="*/ 235 h 283"/>
                  <a:gd name="T74" fmla="*/ 3 w 836"/>
                  <a:gd name="T75" fmla="*/ 253 h 283"/>
                  <a:gd name="T76" fmla="*/ 5 w 836"/>
                  <a:gd name="T77" fmla="*/ 270 h 283"/>
                  <a:gd name="T78" fmla="*/ 7 w 836"/>
                  <a:gd name="T79" fmla="*/ 273 h 283"/>
                  <a:gd name="T80" fmla="*/ 11 w 836"/>
                  <a:gd name="T81" fmla="*/ 279 h 283"/>
                  <a:gd name="T82" fmla="*/ 11 w 836"/>
                  <a:gd name="T83" fmla="*/ 281 h 283"/>
                  <a:gd name="T84" fmla="*/ 13 w 836"/>
                  <a:gd name="T85" fmla="*/ 283 h 283"/>
                  <a:gd name="T86" fmla="*/ 9 w 836"/>
                  <a:gd name="T87" fmla="*/ 264 h 283"/>
                  <a:gd name="T88" fmla="*/ 7 w 836"/>
                  <a:gd name="T89" fmla="*/ 243 h 283"/>
                  <a:gd name="T90" fmla="*/ 5 w 836"/>
                  <a:gd name="T91" fmla="*/ 222 h 283"/>
                  <a:gd name="T92" fmla="*/ 3 w 836"/>
                  <a:gd name="T93" fmla="*/ 201 h 283"/>
                  <a:gd name="T94" fmla="*/ 5 w 836"/>
                  <a:gd name="T95" fmla="*/ 162 h 283"/>
                  <a:gd name="T96" fmla="*/ 11 w 836"/>
                  <a:gd name="T97" fmla="*/ 124 h 283"/>
                  <a:gd name="T98" fmla="*/ 20 w 836"/>
                  <a:gd name="T99" fmla="*/ 86 h 283"/>
                  <a:gd name="T100" fmla="*/ 32 w 836"/>
                  <a:gd name="T101" fmla="*/ 50 h 283"/>
                  <a:gd name="T102" fmla="*/ 32 w 836"/>
                  <a:gd name="T103" fmla="*/ 48 h 283"/>
                  <a:gd name="T104" fmla="*/ 30 w 836"/>
                  <a:gd name="T105" fmla="*/ 46 h 2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6"/>
                  <a:gd name="T160" fmla="*/ 0 h 283"/>
                  <a:gd name="T161" fmla="*/ 836 w 836"/>
                  <a:gd name="T162" fmla="*/ 283 h 2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5" name="Freeform 583">
                <a:extLst>
                  <a:ext uri="{FF2B5EF4-FFF2-40B4-BE49-F238E27FC236}">
                    <a16:creationId xmlns:a16="http://schemas.microsoft.com/office/drawing/2014/main" xmlns="" id="{F695CA53-91AD-EA5C-541A-907C2F24D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>
                  <a:gd name="T0" fmla="*/ 831 w 831"/>
                  <a:gd name="T1" fmla="*/ 199 h 288"/>
                  <a:gd name="T2" fmla="*/ 831 w 831"/>
                  <a:gd name="T3" fmla="*/ 194 h 288"/>
                  <a:gd name="T4" fmla="*/ 831 w 831"/>
                  <a:gd name="T5" fmla="*/ 186 h 288"/>
                  <a:gd name="T6" fmla="*/ 829 w 831"/>
                  <a:gd name="T7" fmla="*/ 188 h 288"/>
                  <a:gd name="T8" fmla="*/ 828 w 831"/>
                  <a:gd name="T9" fmla="*/ 188 h 288"/>
                  <a:gd name="T10" fmla="*/ 828 w 831"/>
                  <a:gd name="T11" fmla="*/ 194 h 288"/>
                  <a:gd name="T12" fmla="*/ 828 w 831"/>
                  <a:gd name="T13" fmla="*/ 199 h 288"/>
                  <a:gd name="T14" fmla="*/ 828 w 831"/>
                  <a:gd name="T15" fmla="*/ 216 h 288"/>
                  <a:gd name="T16" fmla="*/ 826 w 831"/>
                  <a:gd name="T17" fmla="*/ 233 h 288"/>
                  <a:gd name="T18" fmla="*/ 829 w 831"/>
                  <a:gd name="T19" fmla="*/ 232 h 288"/>
                  <a:gd name="T20" fmla="*/ 831 w 831"/>
                  <a:gd name="T21" fmla="*/ 230 h 288"/>
                  <a:gd name="T22" fmla="*/ 831 w 831"/>
                  <a:gd name="T23" fmla="*/ 215 h 288"/>
                  <a:gd name="T24" fmla="*/ 831 w 831"/>
                  <a:gd name="T25" fmla="*/ 199 h 288"/>
                  <a:gd name="T26" fmla="*/ 829 w 831"/>
                  <a:gd name="T27" fmla="*/ 150 h 288"/>
                  <a:gd name="T28" fmla="*/ 826 w 831"/>
                  <a:gd name="T29" fmla="*/ 129 h 288"/>
                  <a:gd name="T30" fmla="*/ 822 w 831"/>
                  <a:gd name="T31" fmla="*/ 110 h 288"/>
                  <a:gd name="T32" fmla="*/ 818 w 831"/>
                  <a:gd name="T33" fmla="*/ 91 h 288"/>
                  <a:gd name="T34" fmla="*/ 812 w 831"/>
                  <a:gd name="T35" fmla="*/ 72 h 288"/>
                  <a:gd name="T36" fmla="*/ 799 w 831"/>
                  <a:gd name="T37" fmla="*/ 36 h 288"/>
                  <a:gd name="T38" fmla="*/ 782 w 831"/>
                  <a:gd name="T39" fmla="*/ 0 h 288"/>
                  <a:gd name="T40" fmla="*/ 780 w 831"/>
                  <a:gd name="T41" fmla="*/ 2 h 288"/>
                  <a:gd name="T42" fmla="*/ 780 w 831"/>
                  <a:gd name="T43" fmla="*/ 4 h 288"/>
                  <a:gd name="T44" fmla="*/ 780 w 831"/>
                  <a:gd name="T45" fmla="*/ 4 h 288"/>
                  <a:gd name="T46" fmla="*/ 780 w 831"/>
                  <a:gd name="T47" fmla="*/ 6 h 288"/>
                  <a:gd name="T48" fmla="*/ 788 w 831"/>
                  <a:gd name="T49" fmla="*/ 23 h 288"/>
                  <a:gd name="T50" fmla="*/ 795 w 831"/>
                  <a:gd name="T51" fmla="*/ 40 h 288"/>
                  <a:gd name="T52" fmla="*/ 803 w 831"/>
                  <a:gd name="T53" fmla="*/ 59 h 288"/>
                  <a:gd name="T54" fmla="*/ 810 w 831"/>
                  <a:gd name="T55" fmla="*/ 78 h 288"/>
                  <a:gd name="T56" fmla="*/ 814 w 831"/>
                  <a:gd name="T57" fmla="*/ 99 h 288"/>
                  <a:gd name="T58" fmla="*/ 820 w 831"/>
                  <a:gd name="T59" fmla="*/ 118 h 288"/>
                  <a:gd name="T60" fmla="*/ 824 w 831"/>
                  <a:gd name="T61" fmla="*/ 139 h 288"/>
                  <a:gd name="T62" fmla="*/ 826 w 831"/>
                  <a:gd name="T63" fmla="*/ 158 h 288"/>
                  <a:gd name="T64" fmla="*/ 828 w 831"/>
                  <a:gd name="T65" fmla="*/ 154 h 288"/>
                  <a:gd name="T66" fmla="*/ 829 w 831"/>
                  <a:gd name="T67" fmla="*/ 150 h 288"/>
                  <a:gd name="T68" fmla="*/ 31 w 831"/>
                  <a:gd name="T69" fmla="*/ 46 h 288"/>
                  <a:gd name="T70" fmla="*/ 18 w 831"/>
                  <a:gd name="T71" fmla="*/ 82 h 288"/>
                  <a:gd name="T72" fmla="*/ 8 w 831"/>
                  <a:gd name="T73" fmla="*/ 120 h 288"/>
                  <a:gd name="T74" fmla="*/ 2 w 831"/>
                  <a:gd name="T75" fmla="*/ 160 h 288"/>
                  <a:gd name="T76" fmla="*/ 0 w 831"/>
                  <a:gd name="T77" fmla="*/ 199 h 288"/>
                  <a:gd name="T78" fmla="*/ 0 w 831"/>
                  <a:gd name="T79" fmla="*/ 218 h 288"/>
                  <a:gd name="T80" fmla="*/ 2 w 831"/>
                  <a:gd name="T81" fmla="*/ 237 h 288"/>
                  <a:gd name="T82" fmla="*/ 4 w 831"/>
                  <a:gd name="T83" fmla="*/ 256 h 288"/>
                  <a:gd name="T84" fmla="*/ 8 w 831"/>
                  <a:gd name="T85" fmla="*/ 275 h 288"/>
                  <a:gd name="T86" fmla="*/ 8 w 831"/>
                  <a:gd name="T87" fmla="*/ 275 h 288"/>
                  <a:gd name="T88" fmla="*/ 10 w 831"/>
                  <a:gd name="T89" fmla="*/ 277 h 288"/>
                  <a:gd name="T90" fmla="*/ 12 w 831"/>
                  <a:gd name="T91" fmla="*/ 283 h 288"/>
                  <a:gd name="T92" fmla="*/ 16 w 831"/>
                  <a:gd name="T93" fmla="*/ 288 h 288"/>
                  <a:gd name="T94" fmla="*/ 12 w 831"/>
                  <a:gd name="T95" fmla="*/ 268 h 288"/>
                  <a:gd name="T96" fmla="*/ 8 w 831"/>
                  <a:gd name="T97" fmla="*/ 245 h 288"/>
                  <a:gd name="T98" fmla="*/ 6 w 831"/>
                  <a:gd name="T99" fmla="*/ 222 h 288"/>
                  <a:gd name="T100" fmla="*/ 6 w 831"/>
                  <a:gd name="T101" fmla="*/ 199 h 288"/>
                  <a:gd name="T102" fmla="*/ 8 w 831"/>
                  <a:gd name="T103" fmla="*/ 160 h 288"/>
                  <a:gd name="T104" fmla="*/ 12 w 831"/>
                  <a:gd name="T105" fmla="*/ 122 h 288"/>
                  <a:gd name="T106" fmla="*/ 21 w 831"/>
                  <a:gd name="T107" fmla="*/ 86 h 288"/>
                  <a:gd name="T108" fmla="*/ 33 w 831"/>
                  <a:gd name="T109" fmla="*/ 50 h 288"/>
                  <a:gd name="T110" fmla="*/ 31 w 831"/>
                  <a:gd name="T111" fmla="*/ 48 h 288"/>
                  <a:gd name="T112" fmla="*/ 31 w 831"/>
                  <a:gd name="T113" fmla="*/ 46 h 2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31"/>
                  <a:gd name="T172" fmla="*/ 0 h 288"/>
                  <a:gd name="T173" fmla="*/ 831 w 831"/>
                  <a:gd name="T174" fmla="*/ 288 h 2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6" name="Freeform 584">
                <a:extLst>
                  <a:ext uri="{FF2B5EF4-FFF2-40B4-BE49-F238E27FC236}">
                    <a16:creationId xmlns:a16="http://schemas.microsoft.com/office/drawing/2014/main" xmlns="" id="{2F617890-0D97-B319-395B-1B5C08629C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>
                  <a:gd name="T0" fmla="*/ 827 w 827"/>
                  <a:gd name="T1" fmla="*/ 214 h 311"/>
                  <a:gd name="T2" fmla="*/ 827 w 827"/>
                  <a:gd name="T3" fmla="*/ 209 h 311"/>
                  <a:gd name="T4" fmla="*/ 827 w 827"/>
                  <a:gd name="T5" fmla="*/ 203 h 311"/>
                  <a:gd name="T6" fmla="*/ 826 w 827"/>
                  <a:gd name="T7" fmla="*/ 203 h 311"/>
                  <a:gd name="T8" fmla="*/ 824 w 827"/>
                  <a:gd name="T9" fmla="*/ 205 h 311"/>
                  <a:gd name="T10" fmla="*/ 824 w 827"/>
                  <a:gd name="T11" fmla="*/ 209 h 311"/>
                  <a:gd name="T12" fmla="*/ 824 w 827"/>
                  <a:gd name="T13" fmla="*/ 214 h 311"/>
                  <a:gd name="T14" fmla="*/ 824 w 827"/>
                  <a:gd name="T15" fmla="*/ 233 h 311"/>
                  <a:gd name="T16" fmla="*/ 822 w 827"/>
                  <a:gd name="T17" fmla="*/ 252 h 311"/>
                  <a:gd name="T18" fmla="*/ 824 w 827"/>
                  <a:gd name="T19" fmla="*/ 248 h 311"/>
                  <a:gd name="T20" fmla="*/ 827 w 827"/>
                  <a:gd name="T21" fmla="*/ 247 h 311"/>
                  <a:gd name="T22" fmla="*/ 827 w 827"/>
                  <a:gd name="T23" fmla="*/ 230 h 311"/>
                  <a:gd name="T24" fmla="*/ 827 w 827"/>
                  <a:gd name="T25" fmla="*/ 214 h 311"/>
                  <a:gd name="T26" fmla="*/ 826 w 827"/>
                  <a:gd name="T27" fmla="*/ 169 h 311"/>
                  <a:gd name="T28" fmla="*/ 824 w 827"/>
                  <a:gd name="T29" fmla="*/ 148 h 311"/>
                  <a:gd name="T30" fmla="*/ 820 w 827"/>
                  <a:gd name="T31" fmla="*/ 129 h 311"/>
                  <a:gd name="T32" fmla="*/ 814 w 827"/>
                  <a:gd name="T33" fmla="*/ 110 h 311"/>
                  <a:gd name="T34" fmla="*/ 808 w 827"/>
                  <a:gd name="T35" fmla="*/ 91 h 311"/>
                  <a:gd name="T36" fmla="*/ 795 w 827"/>
                  <a:gd name="T37" fmla="*/ 53 h 311"/>
                  <a:gd name="T38" fmla="*/ 778 w 827"/>
                  <a:gd name="T39" fmla="*/ 17 h 311"/>
                  <a:gd name="T40" fmla="*/ 778 w 827"/>
                  <a:gd name="T41" fmla="*/ 19 h 311"/>
                  <a:gd name="T42" fmla="*/ 778 w 827"/>
                  <a:gd name="T43" fmla="*/ 19 h 311"/>
                  <a:gd name="T44" fmla="*/ 776 w 827"/>
                  <a:gd name="T45" fmla="*/ 21 h 311"/>
                  <a:gd name="T46" fmla="*/ 776 w 827"/>
                  <a:gd name="T47" fmla="*/ 23 h 311"/>
                  <a:gd name="T48" fmla="*/ 784 w 827"/>
                  <a:gd name="T49" fmla="*/ 40 h 311"/>
                  <a:gd name="T50" fmla="*/ 793 w 827"/>
                  <a:gd name="T51" fmla="*/ 59 h 311"/>
                  <a:gd name="T52" fmla="*/ 801 w 827"/>
                  <a:gd name="T53" fmla="*/ 78 h 311"/>
                  <a:gd name="T54" fmla="*/ 807 w 827"/>
                  <a:gd name="T55" fmla="*/ 97 h 311"/>
                  <a:gd name="T56" fmla="*/ 812 w 827"/>
                  <a:gd name="T57" fmla="*/ 116 h 311"/>
                  <a:gd name="T58" fmla="*/ 816 w 827"/>
                  <a:gd name="T59" fmla="*/ 137 h 311"/>
                  <a:gd name="T60" fmla="*/ 820 w 827"/>
                  <a:gd name="T61" fmla="*/ 157 h 311"/>
                  <a:gd name="T62" fmla="*/ 822 w 827"/>
                  <a:gd name="T63" fmla="*/ 178 h 311"/>
                  <a:gd name="T64" fmla="*/ 824 w 827"/>
                  <a:gd name="T65" fmla="*/ 173 h 311"/>
                  <a:gd name="T66" fmla="*/ 826 w 827"/>
                  <a:gd name="T67" fmla="*/ 169 h 311"/>
                  <a:gd name="T68" fmla="*/ 29 w 827"/>
                  <a:gd name="T69" fmla="*/ 63 h 311"/>
                  <a:gd name="T70" fmla="*/ 17 w 827"/>
                  <a:gd name="T71" fmla="*/ 99 h 311"/>
                  <a:gd name="T72" fmla="*/ 8 w 827"/>
                  <a:gd name="T73" fmla="*/ 137 h 311"/>
                  <a:gd name="T74" fmla="*/ 2 w 827"/>
                  <a:gd name="T75" fmla="*/ 175 h 311"/>
                  <a:gd name="T76" fmla="*/ 0 w 827"/>
                  <a:gd name="T77" fmla="*/ 214 h 311"/>
                  <a:gd name="T78" fmla="*/ 2 w 827"/>
                  <a:gd name="T79" fmla="*/ 235 h 311"/>
                  <a:gd name="T80" fmla="*/ 4 w 827"/>
                  <a:gd name="T81" fmla="*/ 256 h 311"/>
                  <a:gd name="T82" fmla="*/ 6 w 827"/>
                  <a:gd name="T83" fmla="*/ 277 h 311"/>
                  <a:gd name="T84" fmla="*/ 10 w 827"/>
                  <a:gd name="T85" fmla="*/ 296 h 311"/>
                  <a:gd name="T86" fmla="*/ 14 w 827"/>
                  <a:gd name="T87" fmla="*/ 303 h 311"/>
                  <a:gd name="T88" fmla="*/ 17 w 827"/>
                  <a:gd name="T89" fmla="*/ 311 h 311"/>
                  <a:gd name="T90" fmla="*/ 12 w 827"/>
                  <a:gd name="T91" fmla="*/ 286 h 311"/>
                  <a:gd name="T92" fmla="*/ 8 w 827"/>
                  <a:gd name="T93" fmla="*/ 264 h 311"/>
                  <a:gd name="T94" fmla="*/ 6 w 827"/>
                  <a:gd name="T95" fmla="*/ 239 h 311"/>
                  <a:gd name="T96" fmla="*/ 6 w 827"/>
                  <a:gd name="T97" fmla="*/ 214 h 311"/>
                  <a:gd name="T98" fmla="*/ 8 w 827"/>
                  <a:gd name="T99" fmla="*/ 175 h 311"/>
                  <a:gd name="T100" fmla="*/ 14 w 827"/>
                  <a:gd name="T101" fmla="*/ 139 h 311"/>
                  <a:gd name="T102" fmla="*/ 21 w 827"/>
                  <a:gd name="T103" fmla="*/ 101 h 311"/>
                  <a:gd name="T104" fmla="*/ 33 w 827"/>
                  <a:gd name="T105" fmla="*/ 66 h 311"/>
                  <a:gd name="T106" fmla="*/ 31 w 827"/>
                  <a:gd name="T107" fmla="*/ 65 h 311"/>
                  <a:gd name="T108" fmla="*/ 29 w 827"/>
                  <a:gd name="T109" fmla="*/ 63 h 311"/>
                  <a:gd name="T110" fmla="*/ 765 w 827"/>
                  <a:gd name="T111" fmla="*/ 2 h 311"/>
                  <a:gd name="T112" fmla="*/ 765 w 827"/>
                  <a:gd name="T113" fmla="*/ 2 h 311"/>
                  <a:gd name="T114" fmla="*/ 765 w 827"/>
                  <a:gd name="T115" fmla="*/ 0 h 311"/>
                  <a:gd name="T116" fmla="*/ 765 w 827"/>
                  <a:gd name="T117" fmla="*/ 2 h 311"/>
                  <a:gd name="T118" fmla="*/ 765 w 827"/>
                  <a:gd name="T119" fmla="*/ 2 h 311"/>
                  <a:gd name="T120" fmla="*/ 765 w 827"/>
                  <a:gd name="T121" fmla="*/ 2 h 311"/>
                  <a:gd name="T122" fmla="*/ 765 w 827"/>
                  <a:gd name="T123" fmla="*/ 2 h 3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7"/>
                  <a:gd name="T187" fmla="*/ 0 h 311"/>
                  <a:gd name="T188" fmla="*/ 827 w 827"/>
                  <a:gd name="T189" fmla="*/ 311 h 3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7" name="Freeform 585">
                <a:extLst>
                  <a:ext uri="{FF2B5EF4-FFF2-40B4-BE49-F238E27FC236}">
                    <a16:creationId xmlns:a16="http://schemas.microsoft.com/office/drawing/2014/main" xmlns="" id="{9C57CC59-9A60-093F-88DB-281FE05086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>
                  <a:gd name="T0" fmla="*/ 822 w 822"/>
                  <a:gd name="T1" fmla="*/ 209 h 317"/>
                  <a:gd name="T2" fmla="*/ 820 w 822"/>
                  <a:gd name="T3" fmla="*/ 205 h 317"/>
                  <a:gd name="T4" fmla="*/ 818 w 822"/>
                  <a:gd name="T5" fmla="*/ 209 h 317"/>
                  <a:gd name="T6" fmla="*/ 816 w 822"/>
                  <a:gd name="T7" fmla="*/ 235 h 317"/>
                  <a:gd name="T8" fmla="*/ 818 w 822"/>
                  <a:gd name="T9" fmla="*/ 252 h 317"/>
                  <a:gd name="T10" fmla="*/ 822 w 822"/>
                  <a:gd name="T11" fmla="*/ 231 h 317"/>
                  <a:gd name="T12" fmla="*/ 820 w 822"/>
                  <a:gd name="T13" fmla="*/ 173 h 317"/>
                  <a:gd name="T14" fmla="*/ 814 w 822"/>
                  <a:gd name="T15" fmla="*/ 133 h 317"/>
                  <a:gd name="T16" fmla="*/ 804 w 822"/>
                  <a:gd name="T17" fmla="*/ 93 h 317"/>
                  <a:gd name="T18" fmla="*/ 789 w 822"/>
                  <a:gd name="T19" fmla="*/ 55 h 317"/>
                  <a:gd name="T20" fmla="*/ 774 w 822"/>
                  <a:gd name="T21" fmla="*/ 21 h 317"/>
                  <a:gd name="T22" fmla="*/ 770 w 822"/>
                  <a:gd name="T23" fmla="*/ 25 h 317"/>
                  <a:gd name="T24" fmla="*/ 787 w 822"/>
                  <a:gd name="T25" fmla="*/ 61 h 317"/>
                  <a:gd name="T26" fmla="*/ 801 w 822"/>
                  <a:gd name="T27" fmla="*/ 101 h 317"/>
                  <a:gd name="T28" fmla="*/ 810 w 822"/>
                  <a:gd name="T29" fmla="*/ 140 h 317"/>
                  <a:gd name="T30" fmla="*/ 816 w 822"/>
                  <a:gd name="T31" fmla="*/ 182 h 317"/>
                  <a:gd name="T32" fmla="*/ 820 w 822"/>
                  <a:gd name="T33" fmla="*/ 173 h 317"/>
                  <a:gd name="T34" fmla="*/ 15 w 822"/>
                  <a:gd name="T35" fmla="*/ 101 h 317"/>
                  <a:gd name="T36" fmla="*/ 2 w 822"/>
                  <a:gd name="T37" fmla="*/ 175 h 317"/>
                  <a:gd name="T38" fmla="*/ 0 w 822"/>
                  <a:gd name="T39" fmla="*/ 237 h 317"/>
                  <a:gd name="T40" fmla="*/ 6 w 822"/>
                  <a:gd name="T41" fmla="*/ 283 h 317"/>
                  <a:gd name="T42" fmla="*/ 13 w 822"/>
                  <a:gd name="T43" fmla="*/ 311 h 317"/>
                  <a:gd name="T44" fmla="*/ 12 w 822"/>
                  <a:gd name="T45" fmla="*/ 292 h 317"/>
                  <a:gd name="T46" fmla="*/ 6 w 822"/>
                  <a:gd name="T47" fmla="*/ 241 h 317"/>
                  <a:gd name="T48" fmla="*/ 6 w 822"/>
                  <a:gd name="T49" fmla="*/ 176 h 317"/>
                  <a:gd name="T50" fmla="*/ 19 w 822"/>
                  <a:gd name="T51" fmla="*/ 102 h 317"/>
                  <a:gd name="T52" fmla="*/ 29 w 822"/>
                  <a:gd name="T53" fmla="*/ 66 h 317"/>
                  <a:gd name="T54" fmla="*/ 759 w 822"/>
                  <a:gd name="T55" fmla="*/ 4 h 317"/>
                  <a:gd name="T56" fmla="*/ 759 w 822"/>
                  <a:gd name="T57" fmla="*/ 4 h 317"/>
                  <a:gd name="T58" fmla="*/ 759 w 822"/>
                  <a:gd name="T59" fmla="*/ 4 h 317"/>
                  <a:gd name="T60" fmla="*/ 761 w 822"/>
                  <a:gd name="T61" fmla="*/ 0 h 317"/>
                  <a:gd name="T62" fmla="*/ 759 w 822"/>
                  <a:gd name="T63" fmla="*/ 6 h 317"/>
                  <a:gd name="T64" fmla="*/ 759 w 822"/>
                  <a:gd name="T65" fmla="*/ 4 h 3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2"/>
                  <a:gd name="T100" fmla="*/ 0 h 317"/>
                  <a:gd name="T101" fmla="*/ 822 w 822"/>
                  <a:gd name="T102" fmla="*/ 317 h 3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8" name="Freeform 586">
                <a:extLst>
                  <a:ext uri="{FF2B5EF4-FFF2-40B4-BE49-F238E27FC236}">
                    <a16:creationId xmlns:a16="http://schemas.microsoft.com/office/drawing/2014/main" xmlns="" id="{41836211-BC26-8585-6789-9364E47711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>
                  <a:gd name="T0" fmla="*/ 818 w 818"/>
                  <a:gd name="T1" fmla="*/ 207 h 322"/>
                  <a:gd name="T2" fmla="*/ 816 w 818"/>
                  <a:gd name="T3" fmla="*/ 203 h 322"/>
                  <a:gd name="T4" fmla="*/ 812 w 818"/>
                  <a:gd name="T5" fmla="*/ 209 h 322"/>
                  <a:gd name="T6" fmla="*/ 812 w 818"/>
                  <a:gd name="T7" fmla="*/ 233 h 322"/>
                  <a:gd name="T8" fmla="*/ 814 w 818"/>
                  <a:gd name="T9" fmla="*/ 252 h 322"/>
                  <a:gd name="T10" fmla="*/ 818 w 818"/>
                  <a:gd name="T11" fmla="*/ 231 h 322"/>
                  <a:gd name="T12" fmla="*/ 816 w 818"/>
                  <a:gd name="T13" fmla="*/ 176 h 322"/>
                  <a:gd name="T14" fmla="*/ 810 w 818"/>
                  <a:gd name="T15" fmla="*/ 135 h 322"/>
                  <a:gd name="T16" fmla="*/ 801 w 818"/>
                  <a:gd name="T17" fmla="*/ 95 h 322"/>
                  <a:gd name="T18" fmla="*/ 787 w 818"/>
                  <a:gd name="T19" fmla="*/ 57 h 322"/>
                  <a:gd name="T20" fmla="*/ 770 w 818"/>
                  <a:gd name="T21" fmla="*/ 21 h 322"/>
                  <a:gd name="T22" fmla="*/ 766 w 818"/>
                  <a:gd name="T23" fmla="*/ 25 h 322"/>
                  <a:gd name="T24" fmla="*/ 783 w 818"/>
                  <a:gd name="T25" fmla="*/ 63 h 322"/>
                  <a:gd name="T26" fmla="*/ 797 w 818"/>
                  <a:gd name="T27" fmla="*/ 100 h 322"/>
                  <a:gd name="T28" fmla="*/ 806 w 818"/>
                  <a:gd name="T29" fmla="*/ 142 h 322"/>
                  <a:gd name="T30" fmla="*/ 812 w 818"/>
                  <a:gd name="T31" fmla="*/ 184 h 322"/>
                  <a:gd name="T32" fmla="*/ 816 w 818"/>
                  <a:gd name="T33" fmla="*/ 176 h 322"/>
                  <a:gd name="T34" fmla="*/ 759 w 818"/>
                  <a:gd name="T35" fmla="*/ 0 h 322"/>
                  <a:gd name="T36" fmla="*/ 759 w 818"/>
                  <a:gd name="T37" fmla="*/ 0 h 322"/>
                  <a:gd name="T38" fmla="*/ 757 w 818"/>
                  <a:gd name="T39" fmla="*/ 2 h 322"/>
                  <a:gd name="T40" fmla="*/ 757 w 818"/>
                  <a:gd name="T41" fmla="*/ 2 h 322"/>
                  <a:gd name="T42" fmla="*/ 757 w 818"/>
                  <a:gd name="T43" fmla="*/ 4 h 322"/>
                  <a:gd name="T44" fmla="*/ 755 w 818"/>
                  <a:gd name="T45" fmla="*/ 4 h 322"/>
                  <a:gd name="T46" fmla="*/ 755 w 818"/>
                  <a:gd name="T47" fmla="*/ 6 h 322"/>
                  <a:gd name="T48" fmla="*/ 757 w 818"/>
                  <a:gd name="T49" fmla="*/ 6 h 322"/>
                  <a:gd name="T50" fmla="*/ 759 w 818"/>
                  <a:gd name="T51" fmla="*/ 4 h 322"/>
                  <a:gd name="T52" fmla="*/ 27 w 818"/>
                  <a:gd name="T53" fmla="*/ 64 h 322"/>
                  <a:gd name="T54" fmla="*/ 8 w 818"/>
                  <a:gd name="T55" fmla="*/ 137 h 322"/>
                  <a:gd name="T56" fmla="*/ 0 w 818"/>
                  <a:gd name="T57" fmla="*/ 212 h 322"/>
                  <a:gd name="T58" fmla="*/ 2 w 818"/>
                  <a:gd name="T59" fmla="*/ 262 h 322"/>
                  <a:gd name="T60" fmla="*/ 11 w 818"/>
                  <a:gd name="T61" fmla="*/ 309 h 322"/>
                  <a:gd name="T62" fmla="*/ 19 w 818"/>
                  <a:gd name="T63" fmla="*/ 322 h 322"/>
                  <a:gd name="T64" fmla="*/ 8 w 818"/>
                  <a:gd name="T65" fmla="*/ 269 h 322"/>
                  <a:gd name="T66" fmla="*/ 4 w 818"/>
                  <a:gd name="T67" fmla="*/ 212 h 322"/>
                  <a:gd name="T68" fmla="*/ 11 w 818"/>
                  <a:gd name="T69" fmla="*/ 138 h 322"/>
                  <a:gd name="T70" fmla="*/ 30 w 818"/>
                  <a:gd name="T71" fmla="*/ 68 h 322"/>
                  <a:gd name="T72" fmla="*/ 27 w 818"/>
                  <a:gd name="T73" fmla="*/ 64 h 3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8"/>
                  <a:gd name="T112" fmla="*/ 0 h 322"/>
                  <a:gd name="T113" fmla="*/ 818 w 818"/>
                  <a:gd name="T114" fmla="*/ 322 h 3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9" name="Freeform 587">
                <a:extLst>
                  <a:ext uri="{FF2B5EF4-FFF2-40B4-BE49-F238E27FC236}">
                    <a16:creationId xmlns:a16="http://schemas.microsoft.com/office/drawing/2014/main" xmlns="" id="{39F84865-CD43-8C50-6D59-6F81A75B9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>
                  <a:gd name="T0" fmla="*/ 814 w 814"/>
                  <a:gd name="T1" fmla="*/ 205 h 328"/>
                  <a:gd name="T2" fmla="*/ 810 w 814"/>
                  <a:gd name="T3" fmla="*/ 203 h 328"/>
                  <a:gd name="T4" fmla="*/ 808 w 814"/>
                  <a:gd name="T5" fmla="*/ 207 h 328"/>
                  <a:gd name="T6" fmla="*/ 808 w 814"/>
                  <a:gd name="T7" fmla="*/ 233 h 328"/>
                  <a:gd name="T8" fmla="*/ 808 w 814"/>
                  <a:gd name="T9" fmla="*/ 254 h 328"/>
                  <a:gd name="T10" fmla="*/ 812 w 814"/>
                  <a:gd name="T11" fmla="*/ 231 h 328"/>
                  <a:gd name="T12" fmla="*/ 812 w 814"/>
                  <a:gd name="T13" fmla="*/ 178 h 328"/>
                  <a:gd name="T14" fmla="*/ 806 w 814"/>
                  <a:gd name="T15" fmla="*/ 136 h 328"/>
                  <a:gd name="T16" fmla="*/ 797 w 814"/>
                  <a:gd name="T17" fmla="*/ 97 h 328"/>
                  <a:gd name="T18" fmla="*/ 783 w 814"/>
                  <a:gd name="T19" fmla="*/ 57 h 328"/>
                  <a:gd name="T20" fmla="*/ 766 w 814"/>
                  <a:gd name="T21" fmla="*/ 21 h 328"/>
                  <a:gd name="T22" fmla="*/ 763 w 814"/>
                  <a:gd name="T23" fmla="*/ 25 h 328"/>
                  <a:gd name="T24" fmla="*/ 780 w 814"/>
                  <a:gd name="T25" fmla="*/ 62 h 328"/>
                  <a:gd name="T26" fmla="*/ 793 w 814"/>
                  <a:gd name="T27" fmla="*/ 102 h 328"/>
                  <a:gd name="T28" fmla="*/ 802 w 814"/>
                  <a:gd name="T29" fmla="*/ 144 h 328"/>
                  <a:gd name="T30" fmla="*/ 808 w 814"/>
                  <a:gd name="T31" fmla="*/ 186 h 328"/>
                  <a:gd name="T32" fmla="*/ 812 w 814"/>
                  <a:gd name="T33" fmla="*/ 178 h 328"/>
                  <a:gd name="T34" fmla="*/ 755 w 814"/>
                  <a:gd name="T35" fmla="*/ 2 h 328"/>
                  <a:gd name="T36" fmla="*/ 755 w 814"/>
                  <a:gd name="T37" fmla="*/ 0 h 328"/>
                  <a:gd name="T38" fmla="*/ 755 w 814"/>
                  <a:gd name="T39" fmla="*/ 2 h 328"/>
                  <a:gd name="T40" fmla="*/ 753 w 814"/>
                  <a:gd name="T41" fmla="*/ 4 h 328"/>
                  <a:gd name="T42" fmla="*/ 753 w 814"/>
                  <a:gd name="T43" fmla="*/ 4 h 328"/>
                  <a:gd name="T44" fmla="*/ 753 w 814"/>
                  <a:gd name="T45" fmla="*/ 6 h 328"/>
                  <a:gd name="T46" fmla="*/ 753 w 814"/>
                  <a:gd name="T47" fmla="*/ 7 h 328"/>
                  <a:gd name="T48" fmla="*/ 755 w 814"/>
                  <a:gd name="T49" fmla="*/ 4 h 328"/>
                  <a:gd name="T50" fmla="*/ 755 w 814"/>
                  <a:gd name="T51" fmla="*/ 2 h 328"/>
                  <a:gd name="T52" fmla="*/ 15 w 814"/>
                  <a:gd name="T53" fmla="*/ 98 h 328"/>
                  <a:gd name="T54" fmla="*/ 2 w 814"/>
                  <a:gd name="T55" fmla="*/ 172 h 328"/>
                  <a:gd name="T56" fmla="*/ 2 w 814"/>
                  <a:gd name="T57" fmla="*/ 237 h 328"/>
                  <a:gd name="T58" fmla="*/ 8 w 814"/>
                  <a:gd name="T59" fmla="*/ 288 h 328"/>
                  <a:gd name="T60" fmla="*/ 17 w 814"/>
                  <a:gd name="T61" fmla="*/ 320 h 328"/>
                  <a:gd name="T62" fmla="*/ 15 w 814"/>
                  <a:gd name="T63" fmla="*/ 299 h 328"/>
                  <a:gd name="T64" fmla="*/ 6 w 814"/>
                  <a:gd name="T65" fmla="*/ 241 h 328"/>
                  <a:gd name="T66" fmla="*/ 6 w 814"/>
                  <a:gd name="T67" fmla="*/ 172 h 328"/>
                  <a:gd name="T68" fmla="*/ 19 w 814"/>
                  <a:gd name="T69" fmla="*/ 100 h 328"/>
                  <a:gd name="T70" fmla="*/ 28 w 814"/>
                  <a:gd name="T71" fmla="*/ 66 h 3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4"/>
                  <a:gd name="T109" fmla="*/ 0 h 328"/>
                  <a:gd name="T110" fmla="*/ 814 w 814"/>
                  <a:gd name="T111" fmla="*/ 328 h 3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0" name="Freeform 588">
                <a:extLst>
                  <a:ext uri="{FF2B5EF4-FFF2-40B4-BE49-F238E27FC236}">
                    <a16:creationId xmlns:a16="http://schemas.microsoft.com/office/drawing/2014/main" xmlns="" id="{E954D2D0-9BF9-99DE-B363-89DBDC0EDB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>
                  <a:gd name="T0" fmla="*/ 808 w 808"/>
                  <a:gd name="T1" fmla="*/ 205 h 334"/>
                  <a:gd name="T2" fmla="*/ 806 w 808"/>
                  <a:gd name="T3" fmla="*/ 201 h 334"/>
                  <a:gd name="T4" fmla="*/ 804 w 808"/>
                  <a:gd name="T5" fmla="*/ 205 h 334"/>
                  <a:gd name="T6" fmla="*/ 804 w 808"/>
                  <a:gd name="T7" fmla="*/ 233 h 334"/>
                  <a:gd name="T8" fmla="*/ 804 w 808"/>
                  <a:gd name="T9" fmla="*/ 254 h 334"/>
                  <a:gd name="T10" fmla="*/ 808 w 808"/>
                  <a:gd name="T11" fmla="*/ 229 h 334"/>
                  <a:gd name="T12" fmla="*/ 808 w 808"/>
                  <a:gd name="T13" fmla="*/ 180 h 334"/>
                  <a:gd name="T14" fmla="*/ 802 w 808"/>
                  <a:gd name="T15" fmla="*/ 138 h 334"/>
                  <a:gd name="T16" fmla="*/ 793 w 808"/>
                  <a:gd name="T17" fmla="*/ 96 h 334"/>
                  <a:gd name="T18" fmla="*/ 779 w 808"/>
                  <a:gd name="T19" fmla="*/ 59 h 334"/>
                  <a:gd name="T20" fmla="*/ 762 w 808"/>
                  <a:gd name="T21" fmla="*/ 21 h 334"/>
                  <a:gd name="T22" fmla="*/ 761 w 808"/>
                  <a:gd name="T23" fmla="*/ 24 h 334"/>
                  <a:gd name="T24" fmla="*/ 778 w 808"/>
                  <a:gd name="T25" fmla="*/ 62 h 334"/>
                  <a:gd name="T26" fmla="*/ 791 w 808"/>
                  <a:gd name="T27" fmla="*/ 102 h 334"/>
                  <a:gd name="T28" fmla="*/ 798 w 808"/>
                  <a:gd name="T29" fmla="*/ 146 h 334"/>
                  <a:gd name="T30" fmla="*/ 804 w 808"/>
                  <a:gd name="T31" fmla="*/ 188 h 334"/>
                  <a:gd name="T32" fmla="*/ 808 w 808"/>
                  <a:gd name="T33" fmla="*/ 180 h 334"/>
                  <a:gd name="T34" fmla="*/ 751 w 808"/>
                  <a:gd name="T35" fmla="*/ 2 h 334"/>
                  <a:gd name="T36" fmla="*/ 751 w 808"/>
                  <a:gd name="T37" fmla="*/ 2 h 334"/>
                  <a:gd name="T38" fmla="*/ 751 w 808"/>
                  <a:gd name="T39" fmla="*/ 2 h 334"/>
                  <a:gd name="T40" fmla="*/ 749 w 808"/>
                  <a:gd name="T41" fmla="*/ 4 h 334"/>
                  <a:gd name="T42" fmla="*/ 749 w 808"/>
                  <a:gd name="T43" fmla="*/ 4 h 334"/>
                  <a:gd name="T44" fmla="*/ 751 w 808"/>
                  <a:gd name="T45" fmla="*/ 9 h 334"/>
                  <a:gd name="T46" fmla="*/ 753 w 808"/>
                  <a:gd name="T47" fmla="*/ 2 h 334"/>
                  <a:gd name="T48" fmla="*/ 15 w 808"/>
                  <a:gd name="T49" fmla="*/ 98 h 334"/>
                  <a:gd name="T50" fmla="*/ 2 w 808"/>
                  <a:gd name="T51" fmla="*/ 170 h 334"/>
                  <a:gd name="T52" fmla="*/ 2 w 808"/>
                  <a:gd name="T53" fmla="*/ 237 h 334"/>
                  <a:gd name="T54" fmla="*/ 9 w 808"/>
                  <a:gd name="T55" fmla="*/ 292 h 334"/>
                  <a:gd name="T56" fmla="*/ 21 w 808"/>
                  <a:gd name="T57" fmla="*/ 326 h 334"/>
                  <a:gd name="T58" fmla="*/ 17 w 808"/>
                  <a:gd name="T59" fmla="*/ 303 h 334"/>
                  <a:gd name="T60" fmla="*/ 6 w 808"/>
                  <a:gd name="T61" fmla="*/ 241 h 334"/>
                  <a:gd name="T62" fmla="*/ 7 w 808"/>
                  <a:gd name="T63" fmla="*/ 170 h 334"/>
                  <a:gd name="T64" fmla="*/ 19 w 808"/>
                  <a:gd name="T65" fmla="*/ 100 h 334"/>
                  <a:gd name="T66" fmla="*/ 28 w 808"/>
                  <a:gd name="T67" fmla="*/ 66 h 3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8"/>
                  <a:gd name="T103" fmla="*/ 0 h 334"/>
                  <a:gd name="T104" fmla="*/ 808 w 808"/>
                  <a:gd name="T105" fmla="*/ 334 h 3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1" name="Freeform 589">
                <a:extLst>
                  <a:ext uri="{FF2B5EF4-FFF2-40B4-BE49-F238E27FC236}">
                    <a16:creationId xmlns:a16="http://schemas.microsoft.com/office/drawing/2014/main" xmlns="" id="{E60225F1-CBB2-34FE-DA4B-C1430CAE9E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>
                  <a:gd name="T0" fmla="*/ 804 w 804"/>
                  <a:gd name="T1" fmla="*/ 201 h 335"/>
                  <a:gd name="T2" fmla="*/ 802 w 804"/>
                  <a:gd name="T3" fmla="*/ 199 h 335"/>
                  <a:gd name="T4" fmla="*/ 800 w 804"/>
                  <a:gd name="T5" fmla="*/ 201 h 335"/>
                  <a:gd name="T6" fmla="*/ 798 w 804"/>
                  <a:gd name="T7" fmla="*/ 231 h 335"/>
                  <a:gd name="T8" fmla="*/ 798 w 804"/>
                  <a:gd name="T9" fmla="*/ 254 h 335"/>
                  <a:gd name="T10" fmla="*/ 804 w 804"/>
                  <a:gd name="T11" fmla="*/ 227 h 335"/>
                  <a:gd name="T12" fmla="*/ 804 w 804"/>
                  <a:gd name="T13" fmla="*/ 180 h 335"/>
                  <a:gd name="T14" fmla="*/ 798 w 804"/>
                  <a:gd name="T15" fmla="*/ 138 h 335"/>
                  <a:gd name="T16" fmla="*/ 789 w 804"/>
                  <a:gd name="T17" fmla="*/ 96 h 335"/>
                  <a:gd name="T18" fmla="*/ 776 w 804"/>
                  <a:gd name="T19" fmla="*/ 56 h 335"/>
                  <a:gd name="T20" fmla="*/ 759 w 804"/>
                  <a:gd name="T21" fmla="*/ 19 h 335"/>
                  <a:gd name="T22" fmla="*/ 757 w 804"/>
                  <a:gd name="T23" fmla="*/ 22 h 335"/>
                  <a:gd name="T24" fmla="*/ 774 w 804"/>
                  <a:gd name="T25" fmla="*/ 62 h 335"/>
                  <a:gd name="T26" fmla="*/ 787 w 804"/>
                  <a:gd name="T27" fmla="*/ 102 h 335"/>
                  <a:gd name="T28" fmla="*/ 795 w 804"/>
                  <a:gd name="T29" fmla="*/ 144 h 335"/>
                  <a:gd name="T30" fmla="*/ 800 w 804"/>
                  <a:gd name="T31" fmla="*/ 189 h 335"/>
                  <a:gd name="T32" fmla="*/ 804 w 804"/>
                  <a:gd name="T33" fmla="*/ 180 h 335"/>
                  <a:gd name="T34" fmla="*/ 749 w 804"/>
                  <a:gd name="T35" fmla="*/ 0 h 335"/>
                  <a:gd name="T36" fmla="*/ 747 w 804"/>
                  <a:gd name="T37" fmla="*/ 0 h 335"/>
                  <a:gd name="T38" fmla="*/ 747 w 804"/>
                  <a:gd name="T39" fmla="*/ 0 h 335"/>
                  <a:gd name="T40" fmla="*/ 747 w 804"/>
                  <a:gd name="T41" fmla="*/ 1 h 335"/>
                  <a:gd name="T42" fmla="*/ 745 w 804"/>
                  <a:gd name="T43" fmla="*/ 3 h 335"/>
                  <a:gd name="T44" fmla="*/ 747 w 804"/>
                  <a:gd name="T45" fmla="*/ 7 h 335"/>
                  <a:gd name="T46" fmla="*/ 749 w 804"/>
                  <a:gd name="T47" fmla="*/ 5 h 335"/>
                  <a:gd name="T48" fmla="*/ 26 w 804"/>
                  <a:gd name="T49" fmla="*/ 62 h 335"/>
                  <a:gd name="T50" fmla="*/ 7 w 804"/>
                  <a:gd name="T51" fmla="*/ 130 h 335"/>
                  <a:gd name="T52" fmla="*/ 0 w 804"/>
                  <a:gd name="T53" fmla="*/ 204 h 335"/>
                  <a:gd name="T54" fmla="*/ 5 w 804"/>
                  <a:gd name="T55" fmla="*/ 265 h 335"/>
                  <a:gd name="T56" fmla="*/ 19 w 804"/>
                  <a:gd name="T57" fmla="*/ 322 h 335"/>
                  <a:gd name="T58" fmla="*/ 28 w 804"/>
                  <a:gd name="T59" fmla="*/ 335 h 335"/>
                  <a:gd name="T60" fmla="*/ 11 w 804"/>
                  <a:gd name="T61" fmla="*/ 273 h 335"/>
                  <a:gd name="T62" fmla="*/ 5 w 804"/>
                  <a:gd name="T63" fmla="*/ 204 h 335"/>
                  <a:gd name="T64" fmla="*/ 11 w 804"/>
                  <a:gd name="T65" fmla="*/ 132 h 335"/>
                  <a:gd name="T66" fmla="*/ 30 w 804"/>
                  <a:gd name="T67" fmla="*/ 64 h 335"/>
                  <a:gd name="T68" fmla="*/ 26 w 804"/>
                  <a:gd name="T69" fmla="*/ 6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335"/>
                  <a:gd name="T107" fmla="*/ 804 w 804"/>
                  <a:gd name="T108" fmla="*/ 335 h 3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2" name="Freeform 590">
                <a:extLst>
                  <a:ext uri="{FF2B5EF4-FFF2-40B4-BE49-F238E27FC236}">
                    <a16:creationId xmlns:a16="http://schemas.microsoft.com/office/drawing/2014/main" xmlns="" id="{FE60F0B7-91E5-06D3-2649-5A6E9BF2CE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>
                  <a:gd name="T0" fmla="*/ 798 w 798"/>
                  <a:gd name="T1" fmla="*/ 201 h 343"/>
                  <a:gd name="T2" fmla="*/ 796 w 798"/>
                  <a:gd name="T3" fmla="*/ 199 h 343"/>
                  <a:gd name="T4" fmla="*/ 794 w 798"/>
                  <a:gd name="T5" fmla="*/ 202 h 343"/>
                  <a:gd name="T6" fmla="*/ 792 w 798"/>
                  <a:gd name="T7" fmla="*/ 233 h 343"/>
                  <a:gd name="T8" fmla="*/ 792 w 798"/>
                  <a:gd name="T9" fmla="*/ 256 h 343"/>
                  <a:gd name="T10" fmla="*/ 798 w 798"/>
                  <a:gd name="T11" fmla="*/ 229 h 343"/>
                  <a:gd name="T12" fmla="*/ 798 w 798"/>
                  <a:gd name="T13" fmla="*/ 184 h 343"/>
                  <a:gd name="T14" fmla="*/ 792 w 798"/>
                  <a:gd name="T15" fmla="*/ 142 h 343"/>
                  <a:gd name="T16" fmla="*/ 785 w 798"/>
                  <a:gd name="T17" fmla="*/ 98 h 343"/>
                  <a:gd name="T18" fmla="*/ 772 w 798"/>
                  <a:gd name="T19" fmla="*/ 58 h 343"/>
                  <a:gd name="T20" fmla="*/ 755 w 798"/>
                  <a:gd name="T21" fmla="*/ 20 h 343"/>
                  <a:gd name="T22" fmla="*/ 751 w 798"/>
                  <a:gd name="T23" fmla="*/ 24 h 343"/>
                  <a:gd name="T24" fmla="*/ 768 w 798"/>
                  <a:gd name="T25" fmla="*/ 64 h 343"/>
                  <a:gd name="T26" fmla="*/ 781 w 798"/>
                  <a:gd name="T27" fmla="*/ 106 h 343"/>
                  <a:gd name="T28" fmla="*/ 791 w 798"/>
                  <a:gd name="T29" fmla="*/ 147 h 343"/>
                  <a:gd name="T30" fmla="*/ 794 w 798"/>
                  <a:gd name="T31" fmla="*/ 193 h 343"/>
                  <a:gd name="T32" fmla="*/ 798 w 798"/>
                  <a:gd name="T33" fmla="*/ 184 h 343"/>
                  <a:gd name="T34" fmla="*/ 743 w 798"/>
                  <a:gd name="T35" fmla="*/ 3 h 343"/>
                  <a:gd name="T36" fmla="*/ 743 w 798"/>
                  <a:gd name="T37" fmla="*/ 0 h 343"/>
                  <a:gd name="T38" fmla="*/ 743 w 798"/>
                  <a:gd name="T39" fmla="*/ 1 h 343"/>
                  <a:gd name="T40" fmla="*/ 741 w 798"/>
                  <a:gd name="T41" fmla="*/ 3 h 343"/>
                  <a:gd name="T42" fmla="*/ 741 w 798"/>
                  <a:gd name="T43" fmla="*/ 3 h 343"/>
                  <a:gd name="T44" fmla="*/ 741 w 798"/>
                  <a:gd name="T45" fmla="*/ 3 h 343"/>
                  <a:gd name="T46" fmla="*/ 739 w 798"/>
                  <a:gd name="T47" fmla="*/ 5 h 343"/>
                  <a:gd name="T48" fmla="*/ 739 w 798"/>
                  <a:gd name="T49" fmla="*/ 5 h 343"/>
                  <a:gd name="T50" fmla="*/ 745 w 798"/>
                  <a:gd name="T51" fmla="*/ 15 h 343"/>
                  <a:gd name="T52" fmla="*/ 745 w 798"/>
                  <a:gd name="T53" fmla="*/ 5 h 343"/>
                  <a:gd name="T54" fmla="*/ 13 w 798"/>
                  <a:gd name="T55" fmla="*/ 96 h 343"/>
                  <a:gd name="T56" fmla="*/ 1 w 798"/>
                  <a:gd name="T57" fmla="*/ 166 h 343"/>
                  <a:gd name="T58" fmla="*/ 0 w 798"/>
                  <a:gd name="T59" fmla="*/ 237 h 343"/>
                  <a:gd name="T60" fmla="*/ 11 w 798"/>
                  <a:gd name="T61" fmla="*/ 299 h 343"/>
                  <a:gd name="T62" fmla="*/ 24 w 798"/>
                  <a:gd name="T63" fmla="*/ 335 h 343"/>
                  <a:gd name="T64" fmla="*/ 18 w 798"/>
                  <a:gd name="T65" fmla="*/ 311 h 343"/>
                  <a:gd name="T66" fmla="*/ 5 w 798"/>
                  <a:gd name="T67" fmla="*/ 240 h 343"/>
                  <a:gd name="T68" fmla="*/ 5 w 798"/>
                  <a:gd name="T69" fmla="*/ 168 h 343"/>
                  <a:gd name="T70" fmla="*/ 18 w 798"/>
                  <a:gd name="T71" fmla="*/ 100 h 343"/>
                  <a:gd name="T72" fmla="*/ 26 w 798"/>
                  <a:gd name="T73" fmla="*/ 64 h 3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8"/>
                  <a:gd name="T112" fmla="*/ 0 h 343"/>
                  <a:gd name="T113" fmla="*/ 798 w 798"/>
                  <a:gd name="T114" fmla="*/ 343 h 3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3" name="Freeform 591">
                <a:extLst>
                  <a:ext uri="{FF2B5EF4-FFF2-40B4-BE49-F238E27FC236}">
                    <a16:creationId xmlns:a16="http://schemas.microsoft.com/office/drawing/2014/main" xmlns="" id="{360B2AD4-3C97-3405-6B7D-CAB4F30BC6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>
                  <a:gd name="T0" fmla="*/ 795 w 795"/>
                  <a:gd name="T1" fmla="*/ 198 h 347"/>
                  <a:gd name="T2" fmla="*/ 791 w 795"/>
                  <a:gd name="T3" fmla="*/ 198 h 347"/>
                  <a:gd name="T4" fmla="*/ 790 w 795"/>
                  <a:gd name="T5" fmla="*/ 199 h 347"/>
                  <a:gd name="T6" fmla="*/ 790 w 795"/>
                  <a:gd name="T7" fmla="*/ 217 h 347"/>
                  <a:gd name="T8" fmla="*/ 788 w 795"/>
                  <a:gd name="T9" fmla="*/ 245 h 347"/>
                  <a:gd name="T10" fmla="*/ 790 w 795"/>
                  <a:gd name="T11" fmla="*/ 256 h 347"/>
                  <a:gd name="T12" fmla="*/ 793 w 795"/>
                  <a:gd name="T13" fmla="*/ 228 h 347"/>
                  <a:gd name="T14" fmla="*/ 795 w 795"/>
                  <a:gd name="T15" fmla="*/ 186 h 347"/>
                  <a:gd name="T16" fmla="*/ 790 w 795"/>
                  <a:gd name="T17" fmla="*/ 141 h 347"/>
                  <a:gd name="T18" fmla="*/ 782 w 795"/>
                  <a:gd name="T19" fmla="*/ 99 h 347"/>
                  <a:gd name="T20" fmla="*/ 769 w 795"/>
                  <a:gd name="T21" fmla="*/ 59 h 347"/>
                  <a:gd name="T22" fmla="*/ 752 w 795"/>
                  <a:gd name="T23" fmla="*/ 19 h 347"/>
                  <a:gd name="T24" fmla="*/ 748 w 795"/>
                  <a:gd name="T25" fmla="*/ 23 h 347"/>
                  <a:gd name="T26" fmla="*/ 765 w 795"/>
                  <a:gd name="T27" fmla="*/ 63 h 347"/>
                  <a:gd name="T28" fmla="*/ 778 w 795"/>
                  <a:gd name="T29" fmla="*/ 105 h 347"/>
                  <a:gd name="T30" fmla="*/ 788 w 795"/>
                  <a:gd name="T31" fmla="*/ 148 h 347"/>
                  <a:gd name="T32" fmla="*/ 790 w 795"/>
                  <a:gd name="T33" fmla="*/ 194 h 347"/>
                  <a:gd name="T34" fmla="*/ 795 w 795"/>
                  <a:gd name="T35" fmla="*/ 186 h 347"/>
                  <a:gd name="T36" fmla="*/ 742 w 795"/>
                  <a:gd name="T37" fmla="*/ 4 h 347"/>
                  <a:gd name="T38" fmla="*/ 740 w 795"/>
                  <a:gd name="T39" fmla="*/ 0 h 347"/>
                  <a:gd name="T40" fmla="*/ 740 w 795"/>
                  <a:gd name="T41" fmla="*/ 0 h 347"/>
                  <a:gd name="T42" fmla="*/ 740 w 795"/>
                  <a:gd name="T43" fmla="*/ 0 h 347"/>
                  <a:gd name="T44" fmla="*/ 738 w 795"/>
                  <a:gd name="T45" fmla="*/ 2 h 347"/>
                  <a:gd name="T46" fmla="*/ 738 w 795"/>
                  <a:gd name="T47" fmla="*/ 2 h 347"/>
                  <a:gd name="T48" fmla="*/ 738 w 795"/>
                  <a:gd name="T49" fmla="*/ 2 h 347"/>
                  <a:gd name="T50" fmla="*/ 738 w 795"/>
                  <a:gd name="T51" fmla="*/ 4 h 347"/>
                  <a:gd name="T52" fmla="*/ 738 w 795"/>
                  <a:gd name="T53" fmla="*/ 4 h 347"/>
                  <a:gd name="T54" fmla="*/ 740 w 795"/>
                  <a:gd name="T55" fmla="*/ 10 h 347"/>
                  <a:gd name="T56" fmla="*/ 744 w 795"/>
                  <a:gd name="T57" fmla="*/ 12 h 347"/>
                  <a:gd name="T58" fmla="*/ 25 w 795"/>
                  <a:gd name="T59" fmla="*/ 61 h 347"/>
                  <a:gd name="T60" fmla="*/ 6 w 795"/>
                  <a:gd name="T61" fmla="*/ 129 h 347"/>
                  <a:gd name="T62" fmla="*/ 0 w 795"/>
                  <a:gd name="T63" fmla="*/ 201 h 347"/>
                  <a:gd name="T64" fmla="*/ 6 w 795"/>
                  <a:gd name="T65" fmla="*/ 270 h 347"/>
                  <a:gd name="T66" fmla="*/ 23 w 795"/>
                  <a:gd name="T67" fmla="*/ 332 h 347"/>
                  <a:gd name="T68" fmla="*/ 33 w 795"/>
                  <a:gd name="T69" fmla="*/ 347 h 347"/>
                  <a:gd name="T70" fmla="*/ 12 w 795"/>
                  <a:gd name="T71" fmla="*/ 277 h 347"/>
                  <a:gd name="T72" fmla="*/ 4 w 795"/>
                  <a:gd name="T73" fmla="*/ 201 h 347"/>
                  <a:gd name="T74" fmla="*/ 12 w 795"/>
                  <a:gd name="T75" fmla="*/ 131 h 347"/>
                  <a:gd name="T76" fmla="*/ 29 w 795"/>
                  <a:gd name="T77" fmla="*/ 65 h 347"/>
                  <a:gd name="T78" fmla="*/ 25 w 795"/>
                  <a:gd name="T79" fmla="*/ 61 h 3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5"/>
                  <a:gd name="T121" fmla="*/ 0 h 347"/>
                  <a:gd name="T122" fmla="*/ 795 w 795"/>
                  <a:gd name="T123" fmla="*/ 347 h 3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4" name="Freeform 592">
                <a:extLst>
                  <a:ext uri="{FF2B5EF4-FFF2-40B4-BE49-F238E27FC236}">
                    <a16:creationId xmlns:a16="http://schemas.microsoft.com/office/drawing/2014/main" xmlns="" id="{251A56E7-9FDD-845B-DAF4-8B3132B0FA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>
                  <a:gd name="T0" fmla="*/ 791 w 791"/>
                  <a:gd name="T1" fmla="*/ 197 h 353"/>
                  <a:gd name="T2" fmla="*/ 788 w 791"/>
                  <a:gd name="T3" fmla="*/ 196 h 353"/>
                  <a:gd name="T4" fmla="*/ 786 w 791"/>
                  <a:gd name="T5" fmla="*/ 197 h 353"/>
                  <a:gd name="T6" fmla="*/ 786 w 791"/>
                  <a:gd name="T7" fmla="*/ 215 h 353"/>
                  <a:gd name="T8" fmla="*/ 784 w 791"/>
                  <a:gd name="T9" fmla="*/ 247 h 353"/>
                  <a:gd name="T10" fmla="*/ 784 w 791"/>
                  <a:gd name="T11" fmla="*/ 258 h 353"/>
                  <a:gd name="T12" fmla="*/ 789 w 791"/>
                  <a:gd name="T13" fmla="*/ 228 h 353"/>
                  <a:gd name="T14" fmla="*/ 791 w 791"/>
                  <a:gd name="T15" fmla="*/ 188 h 353"/>
                  <a:gd name="T16" fmla="*/ 788 w 791"/>
                  <a:gd name="T17" fmla="*/ 142 h 353"/>
                  <a:gd name="T18" fmla="*/ 778 w 791"/>
                  <a:gd name="T19" fmla="*/ 101 h 353"/>
                  <a:gd name="T20" fmla="*/ 765 w 791"/>
                  <a:gd name="T21" fmla="*/ 59 h 353"/>
                  <a:gd name="T22" fmla="*/ 748 w 791"/>
                  <a:gd name="T23" fmla="*/ 19 h 353"/>
                  <a:gd name="T24" fmla="*/ 744 w 791"/>
                  <a:gd name="T25" fmla="*/ 23 h 353"/>
                  <a:gd name="T26" fmla="*/ 761 w 791"/>
                  <a:gd name="T27" fmla="*/ 63 h 353"/>
                  <a:gd name="T28" fmla="*/ 774 w 791"/>
                  <a:gd name="T29" fmla="*/ 106 h 353"/>
                  <a:gd name="T30" fmla="*/ 784 w 791"/>
                  <a:gd name="T31" fmla="*/ 150 h 353"/>
                  <a:gd name="T32" fmla="*/ 786 w 791"/>
                  <a:gd name="T33" fmla="*/ 197 h 353"/>
                  <a:gd name="T34" fmla="*/ 791 w 791"/>
                  <a:gd name="T35" fmla="*/ 188 h 353"/>
                  <a:gd name="T36" fmla="*/ 740 w 791"/>
                  <a:gd name="T37" fmla="*/ 4 h 353"/>
                  <a:gd name="T38" fmla="*/ 736 w 791"/>
                  <a:gd name="T39" fmla="*/ 0 h 353"/>
                  <a:gd name="T40" fmla="*/ 736 w 791"/>
                  <a:gd name="T41" fmla="*/ 0 h 353"/>
                  <a:gd name="T42" fmla="*/ 736 w 791"/>
                  <a:gd name="T43" fmla="*/ 2 h 353"/>
                  <a:gd name="T44" fmla="*/ 736 w 791"/>
                  <a:gd name="T45" fmla="*/ 4 h 353"/>
                  <a:gd name="T46" fmla="*/ 734 w 791"/>
                  <a:gd name="T47" fmla="*/ 4 h 353"/>
                  <a:gd name="T48" fmla="*/ 734 w 791"/>
                  <a:gd name="T49" fmla="*/ 4 h 353"/>
                  <a:gd name="T50" fmla="*/ 738 w 791"/>
                  <a:gd name="T51" fmla="*/ 12 h 353"/>
                  <a:gd name="T52" fmla="*/ 742 w 791"/>
                  <a:gd name="T53" fmla="*/ 15 h 353"/>
                  <a:gd name="T54" fmla="*/ 25 w 791"/>
                  <a:gd name="T55" fmla="*/ 61 h 353"/>
                  <a:gd name="T56" fmla="*/ 6 w 791"/>
                  <a:gd name="T57" fmla="*/ 127 h 353"/>
                  <a:gd name="T58" fmla="*/ 0 w 791"/>
                  <a:gd name="T59" fmla="*/ 199 h 353"/>
                  <a:gd name="T60" fmla="*/ 8 w 791"/>
                  <a:gd name="T61" fmla="*/ 271 h 353"/>
                  <a:gd name="T62" fmla="*/ 25 w 791"/>
                  <a:gd name="T63" fmla="*/ 338 h 353"/>
                  <a:gd name="T64" fmla="*/ 36 w 791"/>
                  <a:gd name="T65" fmla="*/ 353 h 353"/>
                  <a:gd name="T66" fmla="*/ 23 w 791"/>
                  <a:gd name="T67" fmla="*/ 317 h 353"/>
                  <a:gd name="T68" fmla="*/ 14 w 791"/>
                  <a:gd name="T69" fmla="*/ 279 h 353"/>
                  <a:gd name="T70" fmla="*/ 8 w 791"/>
                  <a:gd name="T71" fmla="*/ 239 h 353"/>
                  <a:gd name="T72" fmla="*/ 6 w 791"/>
                  <a:gd name="T73" fmla="*/ 199 h 353"/>
                  <a:gd name="T74" fmla="*/ 12 w 791"/>
                  <a:gd name="T75" fmla="*/ 129 h 353"/>
                  <a:gd name="T76" fmla="*/ 29 w 791"/>
                  <a:gd name="T77" fmla="*/ 65 h 353"/>
                  <a:gd name="T78" fmla="*/ 25 w 791"/>
                  <a:gd name="T79" fmla="*/ 61 h 3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1"/>
                  <a:gd name="T121" fmla="*/ 0 h 353"/>
                  <a:gd name="T122" fmla="*/ 791 w 791"/>
                  <a:gd name="T123" fmla="*/ 353 h 3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5" name="Freeform 593">
                <a:extLst>
                  <a:ext uri="{FF2B5EF4-FFF2-40B4-BE49-F238E27FC236}">
                    <a16:creationId xmlns:a16="http://schemas.microsoft.com/office/drawing/2014/main" xmlns="" id="{6D2C946A-A323-FE10-D8D5-881FCC63C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>
                  <a:gd name="T0" fmla="*/ 786 w 786"/>
                  <a:gd name="T1" fmla="*/ 193 h 357"/>
                  <a:gd name="T2" fmla="*/ 786 w 786"/>
                  <a:gd name="T3" fmla="*/ 193 h 357"/>
                  <a:gd name="T4" fmla="*/ 786 w 786"/>
                  <a:gd name="T5" fmla="*/ 192 h 357"/>
                  <a:gd name="T6" fmla="*/ 786 w 786"/>
                  <a:gd name="T7" fmla="*/ 165 h 357"/>
                  <a:gd name="T8" fmla="*/ 780 w 786"/>
                  <a:gd name="T9" fmla="*/ 121 h 357"/>
                  <a:gd name="T10" fmla="*/ 768 w 786"/>
                  <a:gd name="T11" fmla="*/ 78 h 357"/>
                  <a:gd name="T12" fmla="*/ 753 w 786"/>
                  <a:gd name="T13" fmla="*/ 36 h 357"/>
                  <a:gd name="T14" fmla="*/ 742 w 786"/>
                  <a:gd name="T15" fmla="*/ 19 h 357"/>
                  <a:gd name="T16" fmla="*/ 740 w 786"/>
                  <a:gd name="T17" fmla="*/ 15 h 357"/>
                  <a:gd name="T18" fmla="*/ 736 w 786"/>
                  <a:gd name="T19" fmla="*/ 4 h 357"/>
                  <a:gd name="T20" fmla="*/ 734 w 786"/>
                  <a:gd name="T21" fmla="*/ 0 h 357"/>
                  <a:gd name="T22" fmla="*/ 732 w 786"/>
                  <a:gd name="T23" fmla="*/ 0 h 357"/>
                  <a:gd name="T24" fmla="*/ 732 w 786"/>
                  <a:gd name="T25" fmla="*/ 2 h 357"/>
                  <a:gd name="T26" fmla="*/ 731 w 786"/>
                  <a:gd name="T27" fmla="*/ 2 h 357"/>
                  <a:gd name="T28" fmla="*/ 742 w 786"/>
                  <a:gd name="T29" fmla="*/ 25 h 357"/>
                  <a:gd name="T30" fmla="*/ 761 w 786"/>
                  <a:gd name="T31" fmla="*/ 70 h 357"/>
                  <a:gd name="T32" fmla="*/ 774 w 786"/>
                  <a:gd name="T33" fmla="*/ 118 h 357"/>
                  <a:gd name="T34" fmla="*/ 782 w 786"/>
                  <a:gd name="T35" fmla="*/ 169 h 357"/>
                  <a:gd name="T36" fmla="*/ 782 w 786"/>
                  <a:gd name="T37" fmla="*/ 212 h 357"/>
                  <a:gd name="T38" fmla="*/ 778 w 786"/>
                  <a:gd name="T39" fmla="*/ 245 h 357"/>
                  <a:gd name="T40" fmla="*/ 778 w 786"/>
                  <a:gd name="T41" fmla="*/ 258 h 357"/>
                  <a:gd name="T42" fmla="*/ 784 w 786"/>
                  <a:gd name="T43" fmla="*/ 239 h 357"/>
                  <a:gd name="T44" fmla="*/ 786 w 786"/>
                  <a:gd name="T45" fmla="*/ 211 h 357"/>
                  <a:gd name="T46" fmla="*/ 25 w 786"/>
                  <a:gd name="T47" fmla="*/ 59 h 357"/>
                  <a:gd name="T48" fmla="*/ 8 w 786"/>
                  <a:gd name="T49" fmla="*/ 125 h 357"/>
                  <a:gd name="T50" fmla="*/ 0 w 786"/>
                  <a:gd name="T51" fmla="*/ 195 h 357"/>
                  <a:gd name="T52" fmla="*/ 8 w 786"/>
                  <a:gd name="T53" fmla="*/ 271 h 357"/>
                  <a:gd name="T54" fmla="*/ 29 w 786"/>
                  <a:gd name="T55" fmla="*/ 341 h 357"/>
                  <a:gd name="T56" fmla="*/ 40 w 786"/>
                  <a:gd name="T57" fmla="*/ 357 h 357"/>
                  <a:gd name="T58" fmla="*/ 25 w 786"/>
                  <a:gd name="T59" fmla="*/ 319 h 357"/>
                  <a:gd name="T60" fmla="*/ 13 w 786"/>
                  <a:gd name="T61" fmla="*/ 279 h 357"/>
                  <a:gd name="T62" fmla="*/ 8 w 786"/>
                  <a:gd name="T63" fmla="*/ 237 h 357"/>
                  <a:gd name="T64" fmla="*/ 6 w 786"/>
                  <a:gd name="T65" fmla="*/ 195 h 357"/>
                  <a:gd name="T66" fmla="*/ 12 w 786"/>
                  <a:gd name="T67" fmla="*/ 127 h 357"/>
                  <a:gd name="T68" fmla="*/ 29 w 786"/>
                  <a:gd name="T69" fmla="*/ 63 h 357"/>
                  <a:gd name="T70" fmla="*/ 25 w 786"/>
                  <a:gd name="T71" fmla="*/ 59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6"/>
                  <a:gd name="T109" fmla="*/ 0 h 357"/>
                  <a:gd name="T110" fmla="*/ 786 w 786"/>
                  <a:gd name="T111" fmla="*/ 357 h 35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6" name="Freeform 594">
                <a:extLst>
                  <a:ext uri="{FF2B5EF4-FFF2-40B4-BE49-F238E27FC236}">
                    <a16:creationId xmlns:a16="http://schemas.microsoft.com/office/drawing/2014/main" xmlns="" id="{60AC7A86-1F21-2E36-9A4C-B605FBC6F7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>
                  <a:gd name="T0" fmla="*/ 780 w 780"/>
                  <a:gd name="T1" fmla="*/ 193 h 362"/>
                  <a:gd name="T2" fmla="*/ 780 w 780"/>
                  <a:gd name="T3" fmla="*/ 193 h 362"/>
                  <a:gd name="T4" fmla="*/ 780 w 780"/>
                  <a:gd name="T5" fmla="*/ 193 h 362"/>
                  <a:gd name="T6" fmla="*/ 780 w 780"/>
                  <a:gd name="T7" fmla="*/ 171 h 362"/>
                  <a:gd name="T8" fmla="*/ 774 w 780"/>
                  <a:gd name="T9" fmla="*/ 125 h 362"/>
                  <a:gd name="T10" fmla="*/ 763 w 780"/>
                  <a:gd name="T11" fmla="*/ 80 h 362"/>
                  <a:gd name="T12" fmla="*/ 747 w 780"/>
                  <a:gd name="T13" fmla="*/ 38 h 362"/>
                  <a:gd name="T14" fmla="*/ 738 w 780"/>
                  <a:gd name="T15" fmla="*/ 19 h 362"/>
                  <a:gd name="T16" fmla="*/ 736 w 780"/>
                  <a:gd name="T17" fmla="*/ 19 h 362"/>
                  <a:gd name="T18" fmla="*/ 732 w 780"/>
                  <a:gd name="T19" fmla="*/ 8 h 362"/>
                  <a:gd name="T20" fmla="*/ 728 w 780"/>
                  <a:gd name="T21" fmla="*/ 2 h 362"/>
                  <a:gd name="T22" fmla="*/ 727 w 780"/>
                  <a:gd name="T23" fmla="*/ 2 h 362"/>
                  <a:gd name="T24" fmla="*/ 727 w 780"/>
                  <a:gd name="T25" fmla="*/ 4 h 362"/>
                  <a:gd name="T26" fmla="*/ 725 w 780"/>
                  <a:gd name="T27" fmla="*/ 4 h 362"/>
                  <a:gd name="T28" fmla="*/ 736 w 780"/>
                  <a:gd name="T29" fmla="*/ 27 h 362"/>
                  <a:gd name="T30" fmla="*/ 755 w 780"/>
                  <a:gd name="T31" fmla="*/ 70 h 362"/>
                  <a:gd name="T32" fmla="*/ 768 w 780"/>
                  <a:gd name="T33" fmla="*/ 120 h 362"/>
                  <a:gd name="T34" fmla="*/ 774 w 780"/>
                  <a:gd name="T35" fmla="*/ 169 h 362"/>
                  <a:gd name="T36" fmla="*/ 776 w 780"/>
                  <a:gd name="T37" fmla="*/ 212 h 362"/>
                  <a:gd name="T38" fmla="*/ 772 w 780"/>
                  <a:gd name="T39" fmla="*/ 248 h 362"/>
                  <a:gd name="T40" fmla="*/ 772 w 780"/>
                  <a:gd name="T41" fmla="*/ 262 h 362"/>
                  <a:gd name="T42" fmla="*/ 778 w 780"/>
                  <a:gd name="T43" fmla="*/ 243 h 362"/>
                  <a:gd name="T44" fmla="*/ 780 w 780"/>
                  <a:gd name="T45" fmla="*/ 211 h 362"/>
                  <a:gd name="T46" fmla="*/ 23 w 780"/>
                  <a:gd name="T47" fmla="*/ 61 h 362"/>
                  <a:gd name="T48" fmla="*/ 6 w 780"/>
                  <a:gd name="T49" fmla="*/ 125 h 362"/>
                  <a:gd name="T50" fmla="*/ 0 w 780"/>
                  <a:gd name="T51" fmla="*/ 195 h 362"/>
                  <a:gd name="T52" fmla="*/ 2 w 780"/>
                  <a:gd name="T53" fmla="*/ 235 h 362"/>
                  <a:gd name="T54" fmla="*/ 8 w 780"/>
                  <a:gd name="T55" fmla="*/ 275 h 362"/>
                  <a:gd name="T56" fmla="*/ 17 w 780"/>
                  <a:gd name="T57" fmla="*/ 313 h 362"/>
                  <a:gd name="T58" fmla="*/ 30 w 780"/>
                  <a:gd name="T59" fmla="*/ 349 h 362"/>
                  <a:gd name="T60" fmla="*/ 42 w 780"/>
                  <a:gd name="T61" fmla="*/ 362 h 362"/>
                  <a:gd name="T62" fmla="*/ 27 w 780"/>
                  <a:gd name="T63" fmla="*/ 324 h 362"/>
                  <a:gd name="T64" fmla="*/ 13 w 780"/>
                  <a:gd name="T65" fmla="*/ 283 h 362"/>
                  <a:gd name="T66" fmla="*/ 6 w 780"/>
                  <a:gd name="T67" fmla="*/ 239 h 362"/>
                  <a:gd name="T68" fmla="*/ 4 w 780"/>
                  <a:gd name="T69" fmla="*/ 195 h 362"/>
                  <a:gd name="T70" fmla="*/ 9 w 780"/>
                  <a:gd name="T71" fmla="*/ 127 h 362"/>
                  <a:gd name="T72" fmla="*/ 27 w 780"/>
                  <a:gd name="T73" fmla="*/ 65 h 362"/>
                  <a:gd name="T74" fmla="*/ 23 w 780"/>
                  <a:gd name="T75" fmla="*/ 61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0"/>
                  <a:gd name="T115" fmla="*/ 0 h 362"/>
                  <a:gd name="T116" fmla="*/ 780 w 780"/>
                  <a:gd name="T117" fmla="*/ 362 h 3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7" name="Freeform 595">
                <a:extLst>
                  <a:ext uri="{FF2B5EF4-FFF2-40B4-BE49-F238E27FC236}">
                    <a16:creationId xmlns:a16="http://schemas.microsoft.com/office/drawing/2014/main" xmlns="" id="{0B5E3F69-B0AA-168A-6559-9665DC3777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>
                  <a:gd name="T0" fmla="*/ 776 w 776"/>
                  <a:gd name="T1" fmla="*/ 193 h 368"/>
                  <a:gd name="T2" fmla="*/ 776 w 776"/>
                  <a:gd name="T3" fmla="*/ 167 h 368"/>
                  <a:gd name="T4" fmla="*/ 772 w 776"/>
                  <a:gd name="T5" fmla="*/ 142 h 368"/>
                  <a:gd name="T6" fmla="*/ 768 w 776"/>
                  <a:gd name="T7" fmla="*/ 116 h 368"/>
                  <a:gd name="T8" fmla="*/ 762 w 776"/>
                  <a:gd name="T9" fmla="*/ 91 h 368"/>
                  <a:gd name="T10" fmla="*/ 755 w 776"/>
                  <a:gd name="T11" fmla="*/ 68 h 368"/>
                  <a:gd name="T12" fmla="*/ 747 w 776"/>
                  <a:gd name="T13" fmla="*/ 45 h 368"/>
                  <a:gd name="T14" fmla="*/ 736 w 776"/>
                  <a:gd name="T15" fmla="*/ 23 h 368"/>
                  <a:gd name="T16" fmla="*/ 725 w 776"/>
                  <a:gd name="T17" fmla="*/ 0 h 368"/>
                  <a:gd name="T18" fmla="*/ 725 w 776"/>
                  <a:gd name="T19" fmla="*/ 2 h 368"/>
                  <a:gd name="T20" fmla="*/ 725 w 776"/>
                  <a:gd name="T21" fmla="*/ 2 h 368"/>
                  <a:gd name="T22" fmla="*/ 725 w 776"/>
                  <a:gd name="T23" fmla="*/ 2 h 368"/>
                  <a:gd name="T24" fmla="*/ 723 w 776"/>
                  <a:gd name="T25" fmla="*/ 2 h 368"/>
                  <a:gd name="T26" fmla="*/ 723 w 776"/>
                  <a:gd name="T27" fmla="*/ 4 h 368"/>
                  <a:gd name="T28" fmla="*/ 721 w 776"/>
                  <a:gd name="T29" fmla="*/ 4 h 368"/>
                  <a:gd name="T30" fmla="*/ 732 w 776"/>
                  <a:gd name="T31" fmla="*/ 25 h 368"/>
                  <a:gd name="T32" fmla="*/ 742 w 776"/>
                  <a:gd name="T33" fmla="*/ 47 h 368"/>
                  <a:gd name="T34" fmla="*/ 751 w 776"/>
                  <a:gd name="T35" fmla="*/ 70 h 368"/>
                  <a:gd name="T36" fmla="*/ 759 w 776"/>
                  <a:gd name="T37" fmla="*/ 93 h 368"/>
                  <a:gd name="T38" fmla="*/ 764 w 776"/>
                  <a:gd name="T39" fmla="*/ 118 h 368"/>
                  <a:gd name="T40" fmla="*/ 768 w 776"/>
                  <a:gd name="T41" fmla="*/ 142 h 368"/>
                  <a:gd name="T42" fmla="*/ 770 w 776"/>
                  <a:gd name="T43" fmla="*/ 167 h 368"/>
                  <a:gd name="T44" fmla="*/ 772 w 776"/>
                  <a:gd name="T45" fmla="*/ 193 h 368"/>
                  <a:gd name="T46" fmla="*/ 770 w 776"/>
                  <a:gd name="T47" fmla="*/ 212 h 368"/>
                  <a:gd name="T48" fmla="*/ 770 w 776"/>
                  <a:gd name="T49" fmla="*/ 231 h 368"/>
                  <a:gd name="T50" fmla="*/ 766 w 776"/>
                  <a:gd name="T51" fmla="*/ 250 h 368"/>
                  <a:gd name="T52" fmla="*/ 764 w 776"/>
                  <a:gd name="T53" fmla="*/ 269 h 368"/>
                  <a:gd name="T54" fmla="*/ 766 w 776"/>
                  <a:gd name="T55" fmla="*/ 264 h 368"/>
                  <a:gd name="T56" fmla="*/ 770 w 776"/>
                  <a:gd name="T57" fmla="*/ 260 h 368"/>
                  <a:gd name="T58" fmla="*/ 772 w 776"/>
                  <a:gd name="T59" fmla="*/ 243 h 368"/>
                  <a:gd name="T60" fmla="*/ 774 w 776"/>
                  <a:gd name="T61" fmla="*/ 227 h 368"/>
                  <a:gd name="T62" fmla="*/ 776 w 776"/>
                  <a:gd name="T63" fmla="*/ 210 h 368"/>
                  <a:gd name="T64" fmla="*/ 776 w 776"/>
                  <a:gd name="T65" fmla="*/ 193 h 368"/>
                  <a:gd name="T66" fmla="*/ 23 w 776"/>
                  <a:gd name="T67" fmla="*/ 61 h 368"/>
                  <a:gd name="T68" fmla="*/ 13 w 776"/>
                  <a:gd name="T69" fmla="*/ 93 h 368"/>
                  <a:gd name="T70" fmla="*/ 6 w 776"/>
                  <a:gd name="T71" fmla="*/ 125 h 368"/>
                  <a:gd name="T72" fmla="*/ 2 w 776"/>
                  <a:gd name="T73" fmla="*/ 159 h 368"/>
                  <a:gd name="T74" fmla="*/ 0 w 776"/>
                  <a:gd name="T75" fmla="*/ 193 h 368"/>
                  <a:gd name="T76" fmla="*/ 0 w 776"/>
                  <a:gd name="T77" fmla="*/ 214 h 368"/>
                  <a:gd name="T78" fmla="*/ 2 w 776"/>
                  <a:gd name="T79" fmla="*/ 235 h 368"/>
                  <a:gd name="T80" fmla="*/ 4 w 776"/>
                  <a:gd name="T81" fmla="*/ 256 h 368"/>
                  <a:gd name="T82" fmla="*/ 7 w 776"/>
                  <a:gd name="T83" fmla="*/ 277 h 368"/>
                  <a:gd name="T84" fmla="*/ 13 w 776"/>
                  <a:gd name="T85" fmla="*/ 296 h 368"/>
                  <a:gd name="T86" fmla="*/ 19 w 776"/>
                  <a:gd name="T87" fmla="*/ 317 h 368"/>
                  <a:gd name="T88" fmla="*/ 26 w 776"/>
                  <a:gd name="T89" fmla="*/ 336 h 368"/>
                  <a:gd name="T90" fmla="*/ 34 w 776"/>
                  <a:gd name="T91" fmla="*/ 355 h 368"/>
                  <a:gd name="T92" fmla="*/ 40 w 776"/>
                  <a:gd name="T93" fmla="*/ 360 h 368"/>
                  <a:gd name="T94" fmla="*/ 45 w 776"/>
                  <a:gd name="T95" fmla="*/ 368 h 368"/>
                  <a:gd name="T96" fmla="*/ 36 w 776"/>
                  <a:gd name="T97" fmla="*/ 349 h 368"/>
                  <a:gd name="T98" fmla="*/ 28 w 776"/>
                  <a:gd name="T99" fmla="*/ 328 h 368"/>
                  <a:gd name="T100" fmla="*/ 21 w 776"/>
                  <a:gd name="T101" fmla="*/ 307 h 368"/>
                  <a:gd name="T102" fmla="*/ 15 w 776"/>
                  <a:gd name="T103" fmla="*/ 284 h 368"/>
                  <a:gd name="T104" fmla="*/ 9 w 776"/>
                  <a:gd name="T105" fmla="*/ 262 h 368"/>
                  <a:gd name="T106" fmla="*/ 7 w 776"/>
                  <a:gd name="T107" fmla="*/ 239 h 368"/>
                  <a:gd name="T108" fmla="*/ 6 w 776"/>
                  <a:gd name="T109" fmla="*/ 216 h 368"/>
                  <a:gd name="T110" fmla="*/ 4 w 776"/>
                  <a:gd name="T111" fmla="*/ 193 h 368"/>
                  <a:gd name="T112" fmla="*/ 6 w 776"/>
                  <a:gd name="T113" fmla="*/ 159 h 368"/>
                  <a:gd name="T114" fmla="*/ 9 w 776"/>
                  <a:gd name="T115" fmla="*/ 127 h 368"/>
                  <a:gd name="T116" fmla="*/ 17 w 776"/>
                  <a:gd name="T117" fmla="*/ 95 h 368"/>
                  <a:gd name="T118" fmla="*/ 26 w 776"/>
                  <a:gd name="T119" fmla="*/ 64 h 368"/>
                  <a:gd name="T120" fmla="*/ 25 w 776"/>
                  <a:gd name="T121" fmla="*/ 63 h 368"/>
                  <a:gd name="T122" fmla="*/ 23 w 776"/>
                  <a:gd name="T123" fmla="*/ 61 h 3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6"/>
                  <a:gd name="T187" fmla="*/ 0 h 368"/>
                  <a:gd name="T188" fmla="*/ 776 w 776"/>
                  <a:gd name="T189" fmla="*/ 368 h 3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8" name="Freeform 596">
                <a:extLst>
                  <a:ext uri="{FF2B5EF4-FFF2-40B4-BE49-F238E27FC236}">
                    <a16:creationId xmlns:a16="http://schemas.microsoft.com/office/drawing/2014/main" xmlns="" id="{71F4F70C-AB4D-5BA7-FD87-CA4070FEDB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>
                  <a:gd name="T0" fmla="*/ 770 w 772"/>
                  <a:gd name="T1" fmla="*/ 165 h 491"/>
                  <a:gd name="T2" fmla="*/ 764 w 772"/>
                  <a:gd name="T3" fmla="*/ 116 h 491"/>
                  <a:gd name="T4" fmla="*/ 751 w 772"/>
                  <a:gd name="T5" fmla="*/ 66 h 491"/>
                  <a:gd name="T6" fmla="*/ 732 w 772"/>
                  <a:gd name="T7" fmla="*/ 23 h 491"/>
                  <a:gd name="T8" fmla="*/ 719 w 772"/>
                  <a:gd name="T9" fmla="*/ 2 h 491"/>
                  <a:gd name="T10" fmla="*/ 728 w 772"/>
                  <a:gd name="T11" fmla="*/ 25 h 491"/>
                  <a:gd name="T12" fmla="*/ 747 w 772"/>
                  <a:gd name="T13" fmla="*/ 70 h 491"/>
                  <a:gd name="T14" fmla="*/ 760 w 772"/>
                  <a:gd name="T15" fmla="*/ 117 h 491"/>
                  <a:gd name="T16" fmla="*/ 766 w 772"/>
                  <a:gd name="T17" fmla="*/ 167 h 491"/>
                  <a:gd name="T18" fmla="*/ 766 w 772"/>
                  <a:gd name="T19" fmla="*/ 212 h 491"/>
                  <a:gd name="T20" fmla="*/ 762 w 772"/>
                  <a:gd name="T21" fmla="*/ 252 h 491"/>
                  <a:gd name="T22" fmla="*/ 762 w 772"/>
                  <a:gd name="T23" fmla="*/ 267 h 491"/>
                  <a:gd name="T24" fmla="*/ 768 w 772"/>
                  <a:gd name="T25" fmla="*/ 244 h 491"/>
                  <a:gd name="T26" fmla="*/ 772 w 772"/>
                  <a:gd name="T27" fmla="*/ 208 h 491"/>
                  <a:gd name="T28" fmla="*/ 23 w 772"/>
                  <a:gd name="T29" fmla="*/ 61 h 491"/>
                  <a:gd name="T30" fmla="*/ 5 w 772"/>
                  <a:gd name="T31" fmla="*/ 123 h 491"/>
                  <a:gd name="T32" fmla="*/ 0 w 772"/>
                  <a:gd name="T33" fmla="*/ 191 h 491"/>
                  <a:gd name="T34" fmla="*/ 2 w 772"/>
                  <a:gd name="T35" fmla="*/ 235 h 491"/>
                  <a:gd name="T36" fmla="*/ 9 w 772"/>
                  <a:gd name="T37" fmla="*/ 279 h 491"/>
                  <a:gd name="T38" fmla="*/ 23 w 772"/>
                  <a:gd name="T39" fmla="*/ 320 h 491"/>
                  <a:gd name="T40" fmla="*/ 38 w 772"/>
                  <a:gd name="T41" fmla="*/ 358 h 491"/>
                  <a:gd name="T42" fmla="*/ 51 w 772"/>
                  <a:gd name="T43" fmla="*/ 373 h 491"/>
                  <a:gd name="T44" fmla="*/ 32 w 772"/>
                  <a:gd name="T45" fmla="*/ 332 h 491"/>
                  <a:gd name="T46" fmla="*/ 17 w 772"/>
                  <a:gd name="T47" fmla="*/ 286 h 491"/>
                  <a:gd name="T48" fmla="*/ 7 w 772"/>
                  <a:gd name="T49" fmla="*/ 241 h 491"/>
                  <a:gd name="T50" fmla="*/ 4 w 772"/>
                  <a:gd name="T51" fmla="*/ 191 h 491"/>
                  <a:gd name="T52" fmla="*/ 9 w 772"/>
                  <a:gd name="T53" fmla="*/ 125 h 491"/>
                  <a:gd name="T54" fmla="*/ 26 w 772"/>
                  <a:gd name="T55" fmla="*/ 62 h 491"/>
                  <a:gd name="T56" fmla="*/ 23 w 772"/>
                  <a:gd name="T57" fmla="*/ 61 h 491"/>
                  <a:gd name="T58" fmla="*/ 660 w 772"/>
                  <a:gd name="T59" fmla="*/ 457 h 491"/>
                  <a:gd name="T60" fmla="*/ 633 w 772"/>
                  <a:gd name="T61" fmla="*/ 483 h 491"/>
                  <a:gd name="T62" fmla="*/ 649 w 772"/>
                  <a:gd name="T63" fmla="*/ 468 h 4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2"/>
                  <a:gd name="T97" fmla="*/ 0 h 491"/>
                  <a:gd name="T98" fmla="*/ 772 w 772"/>
                  <a:gd name="T99" fmla="*/ 491 h 4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99" name="Freeform 597">
                <a:extLst>
                  <a:ext uri="{FF2B5EF4-FFF2-40B4-BE49-F238E27FC236}">
                    <a16:creationId xmlns:a16="http://schemas.microsoft.com/office/drawing/2014/main" xmlns="" id="{8D4608B0-2D6B-CEB5-D02C-25F2BC0C83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>
                  <a:gd name="T0" fmla="*/ 766 w 768"/>
                  <a:gd name="T1" fmla="*/ 163 h 502"/>
                  <a:gd name="T2" fmla="*/ 760 w 768"/>
                  <a:gd name="T3" fmla="*/ 114 h 502"/>
                  <a:gd name="T4" fmla="*/ 747 w 768"/>
                  <a:gd name="T5" fmla="*/ 66 h 502"/>
                  <a:gd name="T6" fmla="*/ 728 w 768"/>
                  <a:gd name="T7" fmla="*/ 21 h 502"/>
                  <a:gd name="T8" fmla="*/ 717 w 768"/>
                  <a:gd name="T9" fmla="*/ 2 h 502"/>
                  <a:gd name="T10" fmla="*/ 715 w 768"/>
                  <a:gd name="T11" fmla="*/ 4 h 502"/>
                  <a:gd name="T12" fmla="*/ 726 w 768"/>
                  <a:gd name="T13" fmla="*/ 24 h 502"/>
                  <a:gd name="T14" fmla="*/ 743 w 768"/>
                  <a:gd name="T15" fmla="*/ 70 h 502"/>
                  <a:gd name="T16" fmla="*/ 755 w 768"/>
                  <a:gd name="T17" fmla="*/ 115 h 502"/>
                  <a:gd name="T18" fmla="*/ 762 w 768"/>
                  <a:gd name="T19" fmla="*/ 165 h 502"/>
                  <a:gd name="T20" fmla="*/ 762 w 768"/>
                  <a:gd name="T21" fmla="*/ 210 h 502"/>
                  <a:gd name="T22" fmla="*/ 757 w 768"/>
                  <a:gd name="T23" fmla="*/ 254 h 502"/>
                  <a:gd name="T24" fmla="*/ 757 w 768"/>
                  <a:gd name="T25" fmla="*/ 269 h 502"/>
                  <a:gd name="T26" fmla="*/ 762 w 768"/>
                  <a:gd name="T27" fmla="*/ 246 h 502"/>
                  <a:gd name="T28" fmla="*/ 766 w 768"/>
                  <a:gd name="T29" fmla="*/ 208 h 502"/>
                  <a:gd name="T30" fmla="*/ 22 w 768"/>
                  <a:gd name="T31" fmla="*/ 60 h 502"/>
                  <a:gd name="T32" fmla="*/ 5 w 768"/>
                  <a:gd name="T33" fmla="*/ 123 h 502"/>
                  <a:gd name="T34" fmla="*/ 0 w 768"/>
                  <a:gd name="T35" fmla="*/ 189 h 502"/>
                  <a:gd name="T36" fmla="*/ 3 w 768"/>
                  <a:gd name="T37" fmla="*/ 235 h 502"/>
                  <a:gd name="T38" fmla="*/ 11 w 768"/>
                  <a:gd name="T39" fmla="*/ 280 h 502"/>
                  <a:gd name="T40" fmla="*/ 24 w 768"/>
                  <a:gd name="T41" fmla="*/ 324 h 502"/>
                  <a:gd name="T42" fmla="*/ 41 w 768"/>
                  <a:gd name="T43" fmla="*/ 364 h 502"/>
                  <a:gd name="T44" fmla="*/ 57 w 768"/>
                  <a:gd name="T45" fmla="*/ 379 h 502"/>
                  <a:gd name="T46" fmla="*/ 34 w 768"/>
                  <a:gd name="T47" fmla="*/ 335 h 502"/>
                  <a:gd name="T48" fmla="*/ 19 w 768"/>
                  <a:gd name="T49" fmla="*/ 290 h 502"/>
                  <a:gd name="T50" fmla="*/ 7 w 768"/>
                  <a:gd name="T51" fmla="*/ 241 h 502"/>
                  <a:gd name="T52" fmla="*/ 5 w 768"/>
                  <a:gd name="T53" fmla="*/ 189 h 502"/>
                  <a:gd name="T54" fmla="*/ 11 w 768"/>
                  <a:gd name="T55" fmla="*/ 125 h 502"/>
                  <a:gd name="T56" fmla="*/ 26 w 768"/>
                  <a:gd name="T57" fmla="*/ 62 h 502"/>
                  <a:gd name="T58" fmla="*/ 22 w 768"/>
                  <a:gd name="T59" fmla="*/ 60 h 502"/>
                  <a:gd name="T60" fmla="*/ 675 w 768"/>
                  <a:gd name="T61" fmla="*/ 434 h 502"/>
                  <a:gd name="T62" fmla="*/ 654 w 768"/>
                  <a:gd name="T63" fmla="*/ 461 h 502"/>
                  <a:gd name="T64" fmla="*/ 620 w 768"/>
                  <a:gd name="T65" fmla="*/ 489 h 502"/>
                  <a:gd name="T66" fmla="*/ 620 w 768"/>
                  <a:gd name="T67" fmla="*/ 485 h 502"/>
                  <a:gd name="T68" fmla="*/ 664 w 768"/>
                  <a:gd name="T69" fmla="*/ 443 h 5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8"/>
                  <a:gd name="T106" fmla="*/ 0 h 502"/>
                  <a:gd name="T107" fmla="*/ 768 w 768"/>
                  <a:gd name="T108" fmla="*/ 502 h 5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0" name="Freeform 598">
                <a:extLst>
                  <a:ext uri="{FF2B5EF4-FFF2-40B4-BE49-F238E27FC236}">
                    <a16:creationId xmlns:a16="http://schemas.microsoft.com/office/drawing/2014/main" xmlns="" id="{FA9351EB-3D4B-1095-6096-886FCEEC0D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>
                  <a:gd name="T0" fmla="*/ 762 w 762"/>
                  <a:gd name="T1" fmla="*/ 163 h 510"/>
                  <a:gd name="T2" fmla="*/ 756 w 762"/>
                  <a:gd name="T3" fmla="*/ 113 h 510"/>
                  <a:gd name="T4" fmla="*/ 743 w 762"/>
                  <a:gd name="T5" fmla="*/ 66 h 510"/>
                  <a:gd name="T6" fmla="*/ 724 w 762"/>
                  <a:gd name="T7" fmla="*/ 21 h 510"/>
                  <a:gd name="T8" fmla="*/ 713 w 762"/>
                  <a:gd name="T9" fmla="*/ 2 h 510"/>
                  <a:gd name="T10" fmla="*/ 713 w 762"/>
                  <a:gd name="T11" fmla="*/ 2 h 510"/>
                  <a:gd name="T12" fmla="*/ 722 w 762"/>
                  <a:gd name="T13" fmla="*/ 24 h 510"/>
                  <a:gd name="T14" fmla="*/ 739 w 762"/>
                  <a:gd name="T15" fmla="*/ 68 h 510"/>
                  <a:gd name="T16" fmla="*/ 751 w 762"/>
                  <a:gd name="T17" fmla="*/ 115 h 510"/>
                  <a:gd name="T18" fmla="*/ 756 w 762"/>
                  <a:gd name="T19" fmla="*/ 163 h 510"/>
                  <a:gd name="T20" fmla="*/ 758 w 762"/>
                  <a:gd name="T21" fmla="*/ 210 h 510"/>
                  <a:gd name="T22" fmla="*/ 753 w 762"/>
                  <a:gd name="T23" fmla="*/ 256 h 510"/>
                  <a:gd name="T24" fmla="*/ 751 w 762"/>
                  <a:gd name="T25" fmla="*/ 273 h 510"/>
                  <a:gd name="T26" fmla="*/ 758 w 762"/>
                  <a:gd name="T27" fmla="*/ 248 h 510"/>
                  <a:gd name="T28" fmla="*/ 762 w 762"/>
                  <a:gd name="T29" fmla="*/ 208 h 510"/>
                  <a:gd name="T30" fmla="*/ 22 w 762"/>
                  <a:gd name="T31" fmla="*/ 58 h 510"/>
                  <a:gd name="T32" fmla="*/ 5 w 762"/>
                  <a:gd name="T33" fmla="*/ 121 h 510"/>
                  <a:gd name="T34" fmla="*/ 0 w 762"/>
                  <a:gd name="T35" fmla="*/ 187 h 510"/>
                  <a:gd name="T36" fmla="*/ 3 w 762"/>
                  <a:gd name="T37" fmla="*/ 237 h 510"/>
                  <a:gd name="T38" fmla="*/ 13 w 762"/>
                  <a:gd name="T39" fmla="*/ 282 h 510"/>
                  <a:gd name="T40" fmla="*/ 28 w 762"/>
                  <a:gd name="T41" fmla="*/ 328 h 510"/>
                  <a:gd name="T42" fmla="*/ 47 w 762"/>
                  <a:gd name="T43" fmla="*/ 369 h 510"/>
                  <a:gd name="T44" fmla="*/ 60 w 762"/>
                  <a:gd name="T45" fmla="*/ 385 h 510"/>
                  <a:gd name="T46" fmla="*/ 38 w 762"/>
                  <a:gd name="T47" fmla="*/ 341 h 510"/>
                  <a:gd name="T48" fmla="*/ 20 w 762"/>
                  <a:gd name="T49" fmla="*/ 292 h 510"/>
                  <a:gd name="T50" fmla="*/ 9 w 762"/>
                  <a:gd name="T51" fmla="*/ 240 h 510"/>
                  <a:gd name="T52" fmla="*/ 5 w 762"/>
                  <a:gd name="T53" fmla="*/ 187 h 510"/>
                  <a:gd name="T54" fmla="*/ 11 w 762"/>
                  <a:gd name="T55" fmla="*/ 123 h 510"/>
                  <a:gd name="T56" fmla="*/ 26 w 762"/>
                  <a:gd name="T57" fmla="*/ 62 h 510"/>
                  <a:gd name="T58" fmla="*/ 22 w 762"/>
                  <a:gd name="T59" fmla="*/ 58 h 510"/>
                  <a:gd name="T60" fmla="*/ 645 w 762"/>
                  <a:gd name="T61" fmla="*/ 464 h 510"/>
                  <a:gd name="T62" fmla="*/ 681 w 762"/>
                  <a:gd name="T63" fmla="*/ 421 h 510"/>
                  <a:gd name="T64" fmla="*/ 677 w 762"/>
                  <a:gd name="T65" fmla="*/ 421 h 510"/>
                  <a:gd name="T66" fmla="*/ 652 w 762"/>
                  <a:gd name="T67" fmla="*/ 449 h 510"/>
                  <a:gd name="T68" fmla="*/ 624 w 762"/>
                  <a:gd name="T69" fmla="*/ 476 h 510"/>
                  <a:gd name="T70" fmla="*/ 591 w 762"/>
                  <a:gd name="T71" fmla="*/ 500 h 510"/>
                  <a:gd name="T72" fmla="*/ 597 w 762"/>
                  <a:gd name="T73" fmla="*/ 500 h 5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2"/>
                  <a:gd name="T112" fmla="*/ 0 h 510"/>
                  <a:gd name="T113" fmla="*/ 762 w 762"/>
                  <a:gd name="T114" fmla="*/ 510 h 5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1" name="Freeform 599">
                <a:extLst>
                  <a:ext uri="{FF2B5EF4-FFF2-40B4-BE49-F238E27FC236}">
                    <a16:creationId xmlns:a16="http://schemas.microsoft.com/office/drawing/2014/main" xmlns="" id="{FAD5D759-9B62-3D66-6257-9D875F36BB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>
                  <a:gd name="T0" fmla="*/ 757 w 757"/>
                  <a:gd name="T1" fmla="*/ 161 h 515"/>
                  <a:gd name="T2" fmla="*/ 750 w 757"/>
                  <a:gd name="T3" fmla="*/ 111 h 515"/>
                  <a:gd name="T4" fmla="*/ 738 w 757"/>
                  <a:gd name="T5" fmla="*/ 66 h 515"/>
                  <a:gd name="T6" fmla="*/ 721 w 757"/>
                  <a:gd name="T7" fmla="*/ 20 h 515"/>
                  <a:gd name="T8" fmla="*/ 708 w 757"/>
                  <a:gd name="T9" fmla="*/ 1 h 515"/>
                  <a:gd name="T10" fmla="*/ 717 w 757"/>
                  <a:gd name="T11" fmla="*/ 24 h 515"/>
                  <a:gd name="T12" fmla="*/ 735 w 757"/>
                  <a:gd name="T13" fmla="*/ 68 h 515"/>
                  <a:gd name="T14" fmla="*/ 746 w 757"/>
                  <a:gd name="T15" fmla="*/ 113 h 515"/>
                  <a:gd name="T16" fmla="*/ 752 w 757"/>
                  <a:gd name="T17" fmla="*/ 161 h 515"/>
                  <a:gd name="T18" fmla="*/ 752 w 757"/>
                  <a:gd name="T19" fmla="*/ 210 h 515"/>
                  <a:gd name="T20" fmla="*/ 746 w 757"/>
                  <a:gd name="T21" fmla="*/ 259 h 515"/>
                  <a:gd name="T22" fmla="*/ 744 w 757"/>
                  <a:gd name="T23" fmla="*/ 276 h 515"/>
                  <a:gd name="T24" fmla="*/ 752 w 757"/>
                  <a:gd name="T25" fmla="*/ 250 h 515"/>
                  <a:gd name="T26" fmla="*/ 757 w 757"/>
                  <a:gd name="T27" fmla="*/ 206 h 515"/>
                  <a:gd name="T28" fmla="*/ 21 w 757"/>
                  <a:gd name="T29" fmla="*/ 58 h 515"/>
                  <a:gd name="T30" fmla="*/ 6 w 757"/>
                  <a:gd name="T31" fmla="*/ 121 h 515"/>
                  <a:gd name="T32" fmla="*/ 0 w 757"/>
                  <a:gd name="T33" fmla="*/ 185 h 515"/>
                  <a:gd name="T34" fmla="*/ 2 w 757"/>
                  <a:gd name="T35" fmla="*/ 237 h 515"/>
                  <a:gd name="T36" fmla="*/ 14 w 757"/>
                  <a:gd name="T37" fmla="*/ 286 h 515"/>
                  <a:gd name="T38" fmla="*/ 29 w 757"/>
                  <a:gd name="T39" fmla="*/ 331 h 515"/>
                  <a:gd name="T40" fmla="*/ 52 w 757"/>
                  <a:gd name="T41" fmla="*/ 375 h 515"/>
                  <a:gd name="T42" fmla="*/ 65 w 757"/>
                  <a:gd name="T43" fmla="*/ 390 h 515"/>
                  <a:gd name="T44" fmla="*/ 40 w 757"/>
                  <a:gd name="T45" fmla="*/ 345 h 515"/>
                  <a:gd name="T46" fmla="*/ 21 w 757"/>
                  <a:gd name="T47" fmla="*/ 293 h 515"/>
                  <a:gd name="T48" fmla="*/ 8 w 757"/>
                  <a:gd name="T49" fmla="*/ 240 h 515"/>
                  <a:gd name="T50" fmla="*/ 4 w 757"/>
                  <a:gd name="T51" fmla="*/ 185 h 515"/>
                  <a:gd name="T52" fmla="*/ 10 w 757"/>
                  <a:gd name="T53" fmla="*/ 121 h 515"/>
                  <a:gd name="T54" fmla="*/ 25 w 757"/>
                  <a:gd name="T55" fmla="*/ 62 h 515"/>
                  <a:gd name="T56" fmla="*/ 21 w 757"/>
                  <a:gd name="T57" fmla="*/ 58 h 515"/>
                  <a:gd name="T58" fmla="*/ 615 w 757"/>
                  <a:gd name="T59" fmla="*/ 481 h 515"/>
                  <a:gd name="T60" fmla="*/ 659 w 757"/>
                  <a:gd name="T61" fmla="*/ 439 h 515"/>
                  <a:gd name="T62" fmla="*/ 685 w 757"/>
                  <a:gd name="T63" fmla="*/ 403 h 515"/>
                  <a:gd name="T64" fmla="*/ 678 w 757"/>
                  <a:gd name="T65" fmla="*/ 409 h 515"/>
                  <a:gd name="T66" fmla="*/ 649 w 757"/>
                  <a:gd name="T67" fmla="*/ 445 h 515"/>
                  <a:gd name="T68" fmla="*/ 615 w 757"/>
                  <a:gd name="T69" fmla="*/ 475 h 515"/>
                  <a:gd name="T70" fmla="*/ 577 w 757"/>
                  <a:gd name="T71" fmla="*/ 502 h 515"/>
                  <a:gd name="T72" fmla="*/ 573 w 757"/>
                  <a:gd name="T73" fmla="*/ 508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7"/>
                  <a:gd name="T112" fmla="*/ 0 h 515"/>
                  <a:gd name="T113" fmla="*/ 757 w 757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2" name="Freeform 600">
                <a:extLst>
                  <a:ext uri="{FF2B5EF4-FFF2-40B4-BE49-F238E27FC236}">
                    <a16:creationId xmlns:a16="http://schemas.microsoft.com/office/drawing/2014/main" xmlns="" id="{FA723AD1-6A23-B49B-520A-3F1F86E67B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>
                  <a:gd name="T0" fmla="*/ 751 w 753"/>
                  <a:gd name="T1" fmla="*/ 158 h 516"/>
                  <a:gd name="T2" fmla="*/ 746 w 753"/>
                  <a:gd name="T3" fmla="*/ 110 h 516"/>
                  <a:gd name="T4" fmla="*/ 734 w 753"/>
                  <a:gd name="T5" fmla="*/ 63 h 516"/>
                  <a:gd name="T6" fmla="*/ 717 w 753"/>
                  <a:gd name="T7" fmla="*/ 19 h 516"/>
                  <a:gd name="T8" fmla="*/ 704 w 753"/>
                  <a:gd name="T9" fmla="*/ 2 h 516"/>
                  <a:gd name="T10" fmla="*/ 714 w 753"/>
                  <a:gd name="T11" fmla="*/ 23 h 516"/>
                  <a:gd name="T12" fmla="*/ 731 w 753"/>
                  <a:gd name="T13" fmla="*/ 67 h 516"/>
                  <a:gd name="T14" fmla="*/ 742 w 753"/>
                  <a:gd name="T15" fmla="*/ 110 h 516"/>
                  <a:gd name="T16" fmla="*/ 748 w 753"/>
                  <a:gd name="T17" fmla="*/ 158 h 516"/>
                  <a:gd name="T18" fmla="*/ 748 w 753"/>
                  <a:gd name="T19" fmla="*/ 209 h 516"/>
                  <a:gd name="T20" fmla="*/ 740 w 753"/>
                  <a:gd name="T21" fmla="*/ 264 h 516"/>
                  <a:gd name="T22" fmla="*/ 738 w 753"/>
                  <a:gd name="T23" fmla="*/ 281 h 516"/>
                  <a:gd name="T24" fmla="*/ 748 w 753"/>
                  <a:gd name="T25" fmla="*/ 251 h 516"/>
                  <a:gd name="T26" fmla="*/ 753 w 753"/>
                  <a:gd name="T27" fmla="*/ 205 h 516"/>
                  <a:gd name="T28" fmla="*/ 21 w 753"/>
                  <a:gd name="T29" fmla="*/ 57 h 516"/>
                  <a:gd name="T30" fmla="*/ 6 w 753"/>
                  <a:gd name="T31" fmla="*/ 118 h 516"/>
                  <a:gd name="T32" fmla="*/ 0 w 753"/>
                  <a:gd name="T33" fmla="*/ 182 h 516"/>
                  <a:gd name="T34" fmla="*/ 4 w 753"/>
                  <a:gd name="T35" fmla="*/ 235 h 516"/>
                  <a:gd name="T36" fmla="*/ 15 w 753"/>
                  <a:gd name="T37" fmla="*/ 287 h 516"/>
                  <a:gd name="T38" fmla="*/ 33 w 753"/>
                  <a:gd name="T39" fmla="*/ 336 h 516"/>
                  <a:gd name="T40" fmla="*/ 55 w 753"/>
                  <a:gd name="T41" fmla="*/ 380 h 516"/>
                  <a:gd name="T42" fmla="*/ 72 w 753"/>
                  <a:gd name="T43" fmla="*/ 395 h 516"/>
                  <a:gd name="T44" fmla="*/ 44 w 753"/>
                  <a:gd name="T45" fmla="*/ 347 h 516"/>
                  <a:gd name="T46" fmla="*/ 23 w 753"/>
                  <a:gd name="T47" fmla="*/ 296 h 516"/>
                  <a:gd name="T48" fmla="*/ 10 w 753"/>
                  <a:gd name="T49" fmla="*/ 241 h 516"/>
                  <a:gd name="T50" fmla="*/ 4 w 753"/>
                  <a:gd name="T51" fmla="*/ 182 h 516"/>
                  <a:gd name="T52" fmla="*/ 10 w 753"/>
                  <a:gd name="T53" fmla="*/ 120 h 516"/>
                  <a:gd name="T54" fmla="*/ 25 w 753"/>
                  <a:gd name="T55" fmla="*/ 61 h 516"/>
                  <a:gd name="T56" fmla="*/ 21 w 753"/>
                  <a:gd name="T57" fmla="*/ 57 h 516"/>
                  <a:gd name="T58" fmla="*/ 586 w 753"/>
                  <a:gd name="T59" fmla="*/ 495 h 516"/>
                  <a:gd name="T60" fmla="*/ 619 w 753"/>
                  <a:gd name="T61" fmla="*/ 471 h 516"/>
                  <a:gd name="T62" fmla="*/ 647 w 753"/>
                  <a:gd name="T63" fmla="*/ 444 h 516"/>
                  <a:gd name="T64" fmla="*/ 672 w 753"/>
                  <a:gd name="T65" fmla="*/ 416 h 516"/>
                  <a:gd name="T66" fmla="*/ 689 w 753"/>
                  <a:gd name="T67" fmla="*/ 389 h 516"/>
                  <a:gd name="T68" fmla="*/ 679 w 753"/>
                  <a:gd name="T69" fmla="*/ 399 h 516"/>
                  <a:gd name="T70" fmla="*/ 645 w 753"/>
                  <a:gd name="T71" fmla="*/ 438 h 516"/>
                  <a:gd name="T72" fmla="*/ 607 w 753"/>
                  <a:gd name="T73" fmla="*/ 474 h 516"/>
                  <a:gd name="T74" fmla="*/ 564 w 753"/>
                  <a:gd name="T75" fmla="*/ 505 h 516"/>
                  <a:gd name="T76" fmla="*/ 556 w 753"/>
                  <a:gd name="T77" fmla="*/ 510 h 5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3"/>
                  <a:gd name="T118" fmla="*/ 0 h 516"/>
                  <a:gd name="T119" fmla="*/ 753 w 753"/>
                  <a:gd name="T120" fmla="*/ 516 h 5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3" name="Freeform 601">
                <a:extLst>
                  <a:ext uri="{FF2B5EF4-FFF2-40B4-BE49-F238E27FC236}">
                    <a16:creationId xmlns:a16="http://schemas.microsoft.com/office/drawing/2014/main" xmlns="" id="{58117770-1C19-C62F-C8AF-C7820F1229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>
                  <a:gd name="T0" fmla="*/ 748 w 749"/>
                  <a:gd name="T1" fmla="*/ 156 h 520"/>
                  <a:gd name="T2" fmla="*/ 742 w 749"/>
                  <a:gd name="T3" fmla="*/ 108 h 520"/>
                  <a:gd name="T4" fmla="*/ 731 w 749"/>
                  <a:gd name="T5" fmla="*/ 63 h 520"/>
                  <a:gd name="T6" fmla="*/ 713 w 749"/>
                  <a:gd name="T7" fmla="*/ 19 h 520"/>
                  <a:gd name="T8" fmla="*/ 702 w 749"/>
                  <a:gd name="T9" fmla="*/ 0 h 520"/>
                  <a:gd name="T10" fmla="*/ 700 w 749"/>
                  <a:gd name="T11" fmla="*/ 2 h 520"/>
                  <a:gd name="T12" fmla="*/ 710 w 749"/>
                  <a:gd name="T13" fmla="*/ 23 h 520"/>
                  <a:gd name="T14" fmla="*/ 727 w 749"/>
                  <a:gd name="T15" fmla="*/ 65 h 520"/>
                  <a:gd name="T16" fmla="*/ 738 w 749"/>
                  <a:gd name="T17" fmla="*/ 110 h 520"/>
                  <a:gd name="T18" fmla="*/ 744 w 749"/>
                  <a:gd name="T19" fmla="*/ 156 h 520"/>
                  <a:gd name="T20" fmla="*/ 744 w 749"/>
                  <a:gd name="T21" fmla="*/ 211 h 520"/>
                  <a:gd name="T22" fmla="*/ 734 w 749"/>
                  <a:gd name="T23" fmla="*/ 269 h 520"/>
                  <a:gd name="T24" fmla="*/ 731 w 749"/>
                  <a:gd name="T25" fmla="*/ 288 h 520"/>
                  <a:gd name="T26" fmla="*/ 742 w 749"/>
                  <a:gd name="T27" fmla="*/ 254 h 520"/>
                  <a:gd name="T28" fmla="*/ 748 w 749"/>
                  <a:gd name="T29" fmla="*/ 205 h 520"/>
                  <a:gd name="T30" fmla="*/ 21 w 749"/>
                  <a:gd name="T31" fmla="*/ 57 h 520"/>
                  <a:gd name="T32" fmla="*/ 6 w 749"/>
                  <a:gd name="T33" fmla="*/ 116 h 520"/>
                  <a:gd name="T34" fmla="*/ 0 w 749"/>
                  <a:gd name="T35" fmla="*/ 180 h 520"/>
                  <a:gd name="T36" fmla="*/ 4 w 749"/>
                  <a:gd name="T37" fmla="*/ 235 h 520"/>
                  <a:gd name="T38" fmla="*/ 17 w 749"/>
                  <a:gd name="T39" fmla="*/ 288 h 520"/>
                  <a:gd name="T40" fmla="*/ 36 w 749"/>
                  <a:gd name="T41" fmla="*/ 340 h 520"/>
                  <a:gd name="T42" fmla="*/ 61 w 749"/>
                  <a:gd name="T43" fmla="*/ 385 h 520"/>
                  <a:gd name="T44" fmla="*/ 78 w 749"/>
                  <a:gd name="T45" fmla="*/ 400 h 520"/>
                  <a:gd name="T46" fmla="*/ 48 w 749"/>
                  <a:gd name="T47" fmla="*/ 353 h 520"/>
                  <a:gd name="T48" fmla="*/ 25 w 749"/>
                  <a:gd name="T49" fmla="*/ 298 h 520"/>
                  <a:gd name="T50" fmla="*/ 10 w 749"/>
                  <a:gd name="T51" fmla="*/ 241 h 520"/>
                  <a:gd name="T52" fmla="*/ 4 w 749"/>
                  <a:gd name="T53" fmla="*/ 180 h 520"/>
                  <a:gd name="T54" fmla="*/ 10 w 749"/>
                  <a:gd name="T55" fmla="*/ 118 h 520"/>
                  <a:gd name="T56" fmla="*/ 25 w 749"/>
                  <a:gd name="T57" fmla="*/ 61 h 520"/>
                  <a:gd name="T58" fmla="*/ 21 w 749"/>
                  <a:gd name="T59" fmla="*/ 57 h 520"/>
                  <a:gd name="T60" fmla="*/ 573 w 749"/>
                  <a:gd name="T61" fmla="*/ 497 h 520"/>
                  <a:gd name="T62" fmla="*/ 611 w 749"/>
                  <a:gd name="T63" fmla="*/ 470 h 520"/>
                  <a:gd name="T64" fmla="*/ 645 w 749"/>
                  <a:gd name="T65" fmla="*/ 440 h 520"/>
                  <a:gd name="T66" fmla="*/ 674 w 749"/>
                  <a:gd name="T67" fmla="*/ 404 h 520"/>
                  <a:gd name="T68" fmla="*/ 691 w 749"/>
                  <a:gd name="T69" fmla="*/ 376 h 520"/>
                  <a:gd name="T70" fmla="*/ 679 w 749"/>
                  <a:gd name="T71" fmla="*/ 389 h 520"/>
                  <a:gd name="T72" fmla="*/ 643 w 749"/>
                  <a:gd name="T73" fmla="*/ 434 h 520"/>
                  <a:gd name="T74" fmla="*/ 600 w 749"/>
                  <a:gd name="T75" fmla="*/ 474 h 520"/>
                  <a:gd name="T76" fmla="*/ 550 w 749"/>
                  <a:gd name="T77" fmla="*/ 506 h 520"/>
                  <a:gd name="T78" fmla="*/ 537 w 749"/>
                  <a:gd name="T79" fmla="*/ 514 h 5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9"/>
                  <a:gd name="T121" fmla="*/ 0 h 520"/>
                  <a:gd name="T122" fmla="*/ 749 w 749"/>
                  <a:gd name="T123" fmla="*/ 520 h 5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4" name="Freeform 602">
                <a:extLst>
                  <a:ext uri="{FF2B5EF4-FFF2-40B4-BE49-F238E27FC236}">
                    <a16:creationId xmlns:a16="http://schemas.microsoft.com/office/drawing/2014/main" xmlns="" id="{251115EE-B433-CE8F-309E-4E2CB0308B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>
                  <a:gd name="T0" fmla="*/ 744 w 744"/>
                  <a:gd name="T1" fmla="*/ 154 h 520"/>
                  <a:gd name="T2" fmla="*/ 738 w 744"/>
                  <a:gd name="T3" fmla="*/ 106 h 520"/>
                  <a:gd name="T4" fmla="*/ 727 w 744"/>
                  <a:gd name="T5" fmla="*/ 63 h 520"/>
                  <a:gd name="T6" fmla="*/ 710 w 744"/>
                  <a:gd name="T7" fmla="*/ 19 h 520"/>
                  <a:gd name="T8" fmla="*/ 698 w 744"/>
                  <a:gd name="T9" fmla="*/ 0 h 520"/>
                  <a:gd name="T10" fmla="*/ 698 w 744"/>
                  <a:gd name="T11" fmla="*/ 0 h 520"/>
                  <a:gd name="T12" fmla="*/ 706 w 744"/>
                  <a:gd name="T13" fmla="*/ 23 h 520"/>
                  <a:gd name="T14" fmla="*/ 723 w 744"/>
                  <a:gd name="T15" fmla="*/ 65 h 520"/>
                  <a:gd name="T16" fmla="*/ 734 w 744"/>
                  <a:gd name="T17" fmla="*/ 108 h 520"/>
                  <a:gd name="T18" fmla="*/ 740 w 744"/>
                  <a:gd name="T19" fmla="*/ 154 h 520"/>
                  <a:gd name="T20" fmla="*/ 738 w 744"/>
                  <a:gd name="T21" fmla="*/ 211 h 520"/>
                  <a:gd name="T22" fmla="*/ 727 w 744"/>
                  <a:gd name="T23" fmla="*/ 275 h 520"/>
                  <a:gd name="T24" fmla="*/ 717 w 744"/>
                  <a:gd name="T25" fmla="*/ 305 h 520"/>
                  <a:gd name="T26" fmla="*/ 723 w 744"/>
                  <a:gd name="T27" fmla="*/ 296 h 520"/>
                  <a:gd name="T28" fmla="*/ 736 w 744"/>
                  <a:gd name="T29" fmla="*/ 260 h 520"/>
                  <a:gd name="T30" fmla="*/ 744 w 744"/>
                  <a:gd name="T31" fmla="*/ 205 h 520"/>
                  <a:gd name="T32" fmla="*/ 21 w 744"/>
                  <a:gd name="T33" fmla="*/ 57 h 520"/>
                  <a:gd name="T34" fmla="*/ 6 w 744"/>
                  <a:gd name="T35" fmla="*/ 116 h 520"/>
                  <a:gd name="T36" fmla="*/ 0 w 744"/>
                  <a:gd name="T37" fmla="*/ 178 h 520"/>
                  <a:gd name="T38" fmla="*/ 6 w 744"/>
                  <a:gd name="T39" fmla="*/ 237 h 520"/>
                  <a:gd name="T40" fmla="*/ 19 w 744"/>
                  <a:gd name="T41" fmla="*/ 292 h 520"/>
                  <a:gd name="T42" fmla="*/ 40 w 744"/>
                  <a:gd name="T43" fmla="*/ 343 h 520"/>
                  <a:gd name="T44" fmla="*/ 68 w 744"/>
                  <a:gd name="T45" fmla="*/ 391 h 520"/>
                  <a:gd name="T46" fmla="*/ 85 w 744"/>
                  <a:gd name="T47" fmla="*/ 408 h 520"/>
                  <a:gd name="T48" fmla="*/ 51 w 744"/>
                  <a:gd name="T49" fmla="*/ 357 h 520"/>
                  <a:gd name="T50" fmla="*/ 27 w 744"/>
                  <a:gd name="T51" fmla="*/ 302 h 520"/>
                  <a:gd name="T52" fmla="*/ 11 w 744"/>
                  <a:gd name="T53" fmla="*/ 241 h 520"/>
                  <a:gd name="T54" fmla="*/ 6 w 744"/>
                  <a:gd name="T55" fmla="*/ 178 h 520"/>
                  <a:gd name="T56" fmla="*/ 10 w 744"/>
                  <a:gd name="T57" fmla="*/ 118 h 520"/>
                  <a:gd name="T58" fmla="*/ 25 w 744"/>
                  <a:gd name="T59" fmla="*/ 59 h 520"/>
                  <a:gd name="T60" fmla="*/ 21 w 744"/>
                  <a:gd name="T61" fmla="*/ 57 h 520"/>
                  <a:gd name="T62" fmla="*/ 560 w 744"/>
                  <a:gd name="T63" fmla="*/ 501 h 520"/>
                  <a:gd name="T64" fmla="*/ 603 w 744"/>
                  <a:gd name="T65" fmla="*/ 470 h 520"/>
                  <a:gd name="T66" fmla="*/ 641 w 744"/>
                  <a:gd name="T67" fmla="*/ 434 h 520"/>
                  <a:gd name="T68" fmla="*/ 675 w 744"/>
                  <a:gd name="T69" fmla="*/ 395 h 520"/>
                  <a:gd name="T70" fmla="*/ 692 w 744"/>
                  <a:gd name="T71" fmla="*/ 362 h 520"/>
                  <a:gd name="T72" fmla="*/ 679 w 744"/>
                  <a:gd name="T73" fmla="*/ 381 h 520"/>
                  <a:gd name="T74" fmla="*/ 639 w 744"/>
                  <a:gd name="T75" fmla="*/ 431 h 520"/>
                  <a:gd name="T76" fmla="*/ 592 w 744"/>
                  <a:gd name="T77" fmla="*/ 474 h 520"/>
                  <a:gd name="T78" fmla="*/ 537 w 744"/>
                  <a:gd name="T79" fmla="*/ 506 h 520"/>
                  <a:gd name="T80" fmla="*/ 522 w 744"/>
                  <a:gd name="T81" fmla="*/ 516 h 5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4"/>
                  <a:gd name="T124" fmla="*/ 0 h 520"/>
                  <a:gd name="T125" fmla="*/ 744 w 744"/>
                  <a:gd name="T126" fmla="*/ 520 h 5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5" name="Freeform 603">
                <a:extLst>
                  <a:ext uri="{FF2B5EF4-FFF2-40B4-BE49-F238E27FC236}">
                    <a16:creationId xmlns:a16="http://schemas.microsoft.com/office/drawing/2014/main" xmlns="" id="{8C5BE1AA-7B76-95BE-6B30-72A52C94A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>
                  <a:gd name="T0" fmla="*/ 740 w 740"/>
                  <a:gd name="T1" fmla="*/ 152 h 521"/>
                  <a:gd name="T2" fmla="*/ 734 w 740"/>
                  <a:gd name="T3" fmla="*/ 106 h 521"/>
                  <a:gd name="T4" fmla="*/ 723 w 740"/>
                  <a:gd name="T5" fmla="*/ 61 h 521"/>
                  <a:gd name="T6" fmla="*/ 706 w 740"/>
                  <a:gd name="T7" fmla="*/ 19 h 521"/>
                  <a:gd name="T8" fmla="*/ 694 w 740"/>
                  <a:gd name="T9" fmla="*/ 0 h 521"/>
                  <a:gd name="T10" fmla="*/ 702 w 740"/>
                  <a:gd name="T11" fmla="*/ 23 h 521"/>
                  <a:gd name="T12" fmla="*/ 719 w 740"/>
                  <a:gd name="T13" fmla="*/ 64 h 521"/>
                  <a:gd name="T14" fmla="*/ 728 w 740"/>
                  <a:gd name="T15" fmla="*/ 108 h 521"/>
                  <a:gd name="T16" fmla="*/ 734 w 740"/>
                  <a:gd name="T17" fmla="*/ 154 h 521"/>
                  <a:gd name="T18" fmla="*/ 734 w 740"/>
                  <a:gd name="T19" fmla="*/ 207 h 521"/>
                  <a:gd name="T20" fmla="*/ 725 w 740"/>
                  <a:gd name="T21" fmla="*/ 267 h 521"/>
                  <a:gd name="T22" fmla="*/ 715 w 740"/>
                  <a:gd name="T23" fmla="*/ 300 h 521"/>
                  <a:gd name="T24" fmla="*/ 719 w 740"/>
                  <a:gd name="T25" fmla="*/ 300 h 521"/>
                  <a:gd name="T26" fmla="*/ 730 w 740"/>
                  <a:gd name="T27" fmla="*/ 265 h 521"/>
                  <a:gd name="T28" fmla="*/ 740 w 740"/>
                  <a:gd name="T29" fmla="*/ 207 h 521"/>
                  <a:gd name="T30" fmla="*/ 21 w 740"/>
                  <a:gd name="T31" fmla="*/ 57 h 521"/>
                  <a:gd name="T32" fmla="*/ 6 w 740"/>
                  <a:gd name="T33" fmla="*/ 114 h 521"/>
                  <a:gd name="T34" fmla="*/ 0 w 740"/>
                  <a:gd name="T35" fmla="*/ 176 h 521"/>
                  <a:gd name="T36" fmla="*/ 6 w 740"/>
                  <a:gd name="T37" fmla="*/ 237 h 521"/>
                  <a:gd name="T38" fmla="*/ 21 w 740"/>
                  <a:gd name="T39" fmla="*/ 294 h 521"/>
                  <a:gd name="T40" fmla="*/ 44 w 740"/>
                  <a:gd name="T41" fmla="*/ 349 h 521"/>
                  <a:gd name="T42" fmla="*/ 74 w 740"/>
                  <a:gd name="T43" fmla="*/ 396 h 521"/>
                  <a:gd name="T44" fmla="*/ 93 w 740"/>
                  <a:gd name="T45" fmla="*/ 413 h 521"/>
                  <a:gd name="T46" fmla="*/ 57 w 740"/>
                  <a:gd name="T47" fmla="*/ 362 h 521"/>
                  <a:gd name="T48" fmla="*/ 28 w 740"/>
                  <a:gd name="T49" fmla="*/ 305 h 521"/>
                  <a:gd name="T50" fmla="*/ 11 w 740"/>
                  <a:gd name="T51" fmla="*/ 243 h 521"/>
                  <a:gd name="T52" fmla="*/ 6 w 740"/>
                  <a:gd name="T53" fmla="*/ 176 h 521"/>
                  <a:gd name="T54" fmla="*/ 9 w 740"/>
                  <a:gd name="T55" fmla="*/ 116 h 521"/>
                  <a:gd name="T56" fmla="*/ 25 w 740"/>
                  <a:gd name="T57" fmla="*/ 59 h 521"/>
                  <a:gd name="T58" fmla="*/ 21 w 740"/>
                  <a:gd name="T59" fmla="*/ 57 h 521"/>
                  <a:gd name="T60" fmla="*/ 546 w 740"/>
                  <a:gd name="T61" fmla="*/ 502 h 521"/>
                  <a:gd name="T62" fmla="*/ 596 w 740"/>
                  <a:gd name="T63" fmla="*/ 470 h 521"/>
                  <a:gd name="T64" fmla="*/ 639 w 740"/>
                  <a:gd name="T65" fmla="*/ 430 h 521"/>
                  <a:gd name="T66" fmla="*/ 675 w 740"/>
                  <a:gd name="T67" fmla="*/ 385 h 521"/>
                  <a:gd name="T68" fmla="*/ 694 w 740"/>
                  <a:gd name="T69" fmla="*/ 351 h 521"/>
                  <a:gd name="T70" fmla="*/ 679 w 740"/>
                  <a:gd name="T71" fmla="*/ 374 h 521"/>
                  <a:gd name="T72" fmla="*/ 635 w 740"/>
                  <a:gd name="T73" fmla="*/ 427 h 521"/>
                  <a:gd name="T74" fmla="*/ 584 w 740"/>
                  <a:gd name="T75" fmla="*/ 472 h 521"/>
                  <a:gd name="T76" fmla="*/ 524 w 740"/>
                  <a:gd name="T77" fmla="*/ 508 h 521"/>
                  <a:gd name="T78" fmla="*/ 505 w 740"/>
                  <a:gd name="T79" fmla="*/ 518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0"/>
                  <a:gd name="T121" fmla="*/ 0 h 521"/>
                  <a:gd name="T122" fmla="*/ 740 w 740"/>
                  <a:gd name="T123" fmla="*/ 521 h 5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6" name="Freeform 604">
                <a:extLst>
                  <a:ext uri="{FF2B5EF4-FFF2-40B4-BE49-F238E27FC236}">
                    <a16:creationId xmlns:a16="http://schemas.microsoft.com/office/drawing/2014/main" xmlns="" id="{4E667F7F-2477-CB04-CF79-4D152436B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>
                  <a:gd name="T0" fmla="*/ 734 w 734"/>
                  <a:gd name="T1" fmla="*/ 152 h 523"/>
                  <a:gd name="T2" fmla="*/ 728 w 734"/>
                  <a:gd name="T3" fmla="*/ 106 h 523"/>
                  <a:gd name="T4" fmla="*/ 717 w 734"/>
                  <a:gd name="T5" fmla="*/ 63 h 523"/>
                  <a:gd name="T6" fmla="*/ 700 w 734"/>
                  <a:gd name="T7" fmla="*/ 21 h 523"/>
                  <a:gd name="T8" fmla="*/ 688 w 734"/>
                  <a:gd name="T9" fmla="*/ 2 h 523"/>
                  <a:gd name="T10" fmla="*/ 696 w 734"/>
                  <a:gd name="T11" fmla="*/ 25 h 523"/>
                  <a:gd name="T12" fmla="*/ 711 w 734"/>
                  <a:gd name="T13" fmla="*/ 64 h 523"/>
                  <a:gd name="T14" fmla="*/ 723 w 734"/>
                  <a:gd name="T15" fmla="*/ 108 h 523"/>
                  <a:gd name="T16" fmla="*/ 728 w 734"/>
                  <a:gd name="T17" fmla="*/ 154 h 523"/>
                  <a:gd name="T18" fmla="*/ 728 w 734"/>
                  <a:gd name="T19" fmla="*/ 205 h 523"/>
                  <a:gd name="T20" fmla="*/ 719 w 734"/>
                  <a:gd name="T21" fmla="*/ 262 h 523"/>
                  <a:gd name="T22" fmla="*/ 711 w 734"/>
                  <a:gd name="T23" fmla="*/ 296 h 523"/>
                  <a:gd name="T24" fmla="*/ 721 w 734"/>
                  <a:gd name="T25" fmla="*/ 273 h 523"/>
                  <a:gd name="T26" fmla="*/ 732 w 734"/>
                  <a:gd name="T27" fmla="*/ 209 h 523"/>
                  <a:gd name="T28" fmla="*/ 19 w 734"/>
                  <a:gd name="T29" fmla="*/ 57 h 523"/>
                  <a:gd name="T30" fmla="*/ 4 w 734"/>
                  <a:gd name="T31" fmla="*/ 116 h 523"/>
                  <a:gd name="T32" fmla="*/ 0 w 734"/>
                  <a:gd name="T33" fmla="*/ 176 h 523"/>
                  <a:gd name="T34" fmla="*/ 5 w 734"/>
                  <a:gd name="T35" fmla="*/ 239 h 523"/>
                  <a:gd name="T36" fmla="*/ 21 w 734"/>
                  <a:gd name="T37" fmla="*/ 300 h 523"/>
                  <a:gd name="T38" fmla="*/ 45 w 734"/>
                  <a:gd name="T39" fmla="*/ 355 h 523"/>
                  <a:gd name="T40" fmla="*/ 79 w 734"/>
                  <a:gd name="T41" fmla="*/ 406 h 523"/>
                  <a:gd name="T42" fmla="*/ 98 w 734"/>
                  <a:gd name="T43" fmla="*/ 421 h 523"/>
                  <a:gd name="T44" fmla="*/ 59 w 734"/>
                  <a:gd name="T45" fmla="*/ 370 h 523"/>
                  <a:gd name="T46" fmla="*/ 28 w 734"/>
                  <a:gd name="T47" fmla="*/ 309 h 523"/>
                  <a:gd name="T48" fmla="*/ 11 w 734"/>
                  <a:gd name="T49" fmla="*/ 245 h 523"/>
                  <a:gd name="T50" fmla="*/ 4 w 734"/>
                  <a:gd name="T51" fmla="*/ 176 h 523"/>
                  <a:gd name="T52" fmla="*/ 9 w 734"/>
                  <a:gd name="T53" fmla="*/ 118 h 523"/>
                  <a:gd name="T54" fmla="*/ 23 w 734"/>
                  <a:gd name="T55" fmla="*/ 61 h 523"/>
                  <a:gd name="T56" fmla="*/ 19 w 734"/>
                  <a:gd name="T57" fmla="*/ 57 h 523"/>
                  <a:gd name="T58" fmla="*/ 531 w 734"/>
                  <a:gd name="T59" fmla="*/ 504 h 523"/>
                  <a:gd name="T60" fmla="*/ 586 w 734"/>
                  <a:gd name="T61" fmla="*/ 472 h 523"/>
                  <a:gd name="T62" fmla="*/ 633 w 734"/>
                  <a:gd name="T63" fmla="*/ 429 h 523"/>
                  <a:gd name="T64" fmla="*/ 673 w 734"/>
                  <a:gd name="T65" fmla="*/ 379 h 523"/>
                  <a:gd name="T66" fmla="*/ 692 w 734"/>
                  <a:gd name="T67" fmla="*/ 343 h 523"/>
                  <a:gd name="T68" fmla="*/ 685 w 734"/>
                  <a:gd name="T69" fmla="*/ 351 h 523"/>
                  <a:gd name="T70" fmla="*/ 666 w 734"/>
                  <a:gd name="T71" fmla="*/ 383 h 523"/>
                  <a:gd name="T72" fmla="*/ 643 w 734"/>
                  <a:gd name="T73" fmla="*/ 411 h 523"/>
                  <a:gd name="T74" fmla="*/ 616 w 734"/>
                  <a:gd name="T75" fmla="*/ 438 h 523"/>
                  <a:gd name="T76" fmla="*/ 588 w 734"/>
                  <a:gd name="T77" fmla="*/ 463 h 523"/>
                  <a:gd name="T78" fmla="*/ 557 w 734"/>
                  <a:gd name="T79" fmla="*/ 485 h 523"/>
                  <a:gd name="T80" fmla="*/ 525 w 734"/>
                  <a:gd name="T81" fmla="*/ 502 h 523"/>
                  <a:gd name="T82" fmla="*/ 489 w 734"/>
                  <a:gd name="T83" fmla="*/ 518 h 523"/>
                  <a:gd name="T84" fmla="*/ 487 w 734"/>
                  <a:gd name="T85" fmla="*/ 521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23"/>
                  <a:gd name="T131" fmla="*/ 734 w 734"/>
                  <a:gd name="T132" fmla="*/ 523 h 5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7" name="Freeform 605">
                <a:extLst>
                  <a:ext uri="{FF2B5EF4-FFF2-40B4-BE49-F238E27FC236}">
                    <a16:creationId xmlns:a16="http://schemas.microsoft.com/office/drawing/2014/main" xmlns="" id="{C4C2646F-ED93-AD7E-9F4A-BD870650B2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>
                  <a:gd name="T0" fmla="*/ 728 w 730"/>
                  <a:gd name="T1" fmla="*/ 152 h 523"/>
                  <a:gd name="T2" fmla="*/ 722 w 730"/>
                  <a:gd name="T3" fmla="*/ 106 h 523"/>
                  <a:gd name="T4" fmla="*/ 713 w 730"/>
                  <a:gd name="T5" fmla="*/ 62 h 523"/>
                  <a:gd name="T6" fmla="*/ 696 w 730"/>
                  <a:gd name="T7" fmla="*/ 21 h 523"/>
                  <a:gd name="T8" fmla="*/ 684 w 730"/>
                  <a:gd name="T9" fmla="*/ 2 h 523"/>
                  <a:gd name="T10" fmla="*/ 683 w 730"/>
                  <a:gd name="T11" fmla="*/ 4 h 523"/>
                  <a:gd name="T12" fmla="*/ 692 w 730"/>
                  <a:gd name="T13" fmla="*/ 25 h 523"/>
                  <a:gd name="T14" fmla="*/ 707 w 730"/>
                  <a:gd name="T15" fmla="*/ 64 h 523"/>
                  <a:gd name="T16" fmla="*/ 719 w 730"/>
                  <a:gd name="T17" fmla="*/ 106 h 523"/>
                  <a:gd name="T18" fmla="*/ 724 w 730"/>
                  <a:gd name="T19" fmla="*/ 152 h 523"/>
                  <a:gd name="T20" fmla="*/ 724 w 730"/>
                  <a:gd name="T21" fmla="*/ 201 h 523"/>
                  <a:gd name="T22" fmla="*/ 717 w 730"/>
                  <a:gd name="T23" fmla="*/ 256 h 523"/>
                  <a:gd name="T24" fmla="*/ 709 w 730"/>
                  <a:gd name="T25" fmla="*/ 288 h 523"/>
                  <a:gd name="T26" fmla="*/ 719 w 730"/>
                  <a:gd name="T27" fmla="*/ 265 h 523"/>
                  <a:gd name="T28" fmla="*/ 728 w 730"/>
                  <a:gd name="T29" fmla="*/ 205 h 523"/>
                  <a:gd name="T30" fmla="*/ 19 w 730"/>
                  <a:gd name="T31" fmla="*/ 57 h 523"/>
                  <a:gd name="T32" fmla="*/ 3 w 730"/>
                  <a:gd name="T33" fmla="*/ 114 h 523"/>
                  <a:gd name="T34" fmla="*/ 0 w 730"/>
                  <a:gd name="T35" fmla="*/ 174 h 523"/>
                  <a:gd name="T36" fmla="*/ 5 w 730"/>
                  <a:gd name="T37" fmla="*/ 241 h 523"/>
                  <a:gd name="T38" fmla="*/ 22 w 730"/>
                  <a:gd name="T39" fmla="*/ 303 h 523"/>
                  <a:gd name="T40" fmla="*/ 51 w 730"/>
                  <a:gd name="T41" fmla="*/ 360 h 523"/>
                  <a:gd name="T42" fmla="*/ 87 w 730"/>
                  <a:gd name="T43" fmla="*/ 411 h 523"/>
                  <a:gd name="T44" fmla="*/ 106 w 730"/>
                  <a:gd name="T45" fmla="*/ 425 h 523"/>
                  <a:gd name="T46" fmla="*/ 108 w 730"/>
                  <a:gd name="T47" fmla="*/ 427 h 523"/>
                  <a:gd name="T48" fmla="*/ 64 w 730"/>
                  <a:gd name="T49" fmla="*/ 373 h 523"/>
                  <a:gd name="T50" fmla="*/ 32 w 730"/>
                  <a:gd name="T51" fmla="*/ 313 h 523"/>
                  <a:gd name="T52" fmla="*/ 11 w 730"/>
                  <a:gd name="T53" fmla="*/ 246 h 523"/>
                  <a:gd name="T54" fmla="*/ 3 w 730"/>
                  <a:gd name="T55" fmla="*/ 174 h 523"/>
                  <a:gd name="T56" fmla="*/ 9 w 730"/>
                  <a:gd name="T57" fmla="*/ 116 h 523"/>
                  <a:gd name="T58" fmla="*/ 22 w 730"/>
                  <a:gd name="T59" fmla="*/ 61 h 523"/>
                  <a:gd name="T60" fmla="*/ 19 w 730"/>
                  <a:gd name="T61" fmla="*/ 57 h 523"/>
                  <a:gd name="T62" fmla="*/ 518 w 730"/>
                  <a:gd name="T63" fmla="*/ 506 h 523"/>
                  <a:gd name="T64" fmla="*/ 578 w 730"/>
                  <a:gd name="T65" fmla="*/ 470 h 523"/>
                  <a:gd name="T66" fmla="*/ 629 w 730"/>
                  <a:gd name="T67" fmla="*/ 425 h 523"/>
                  <a:gd name="T68" fmla="*/ 673 w 730"/>
                  <a:gd name="T69" fmla="*/ 372 h 523"/>
                  <a:gd name="T70" fmla="*/ 692 w 730"/>
                  <a:gd name="T71" fmla="*/ 332 h 523"/>
                  <a:gd name="T72" fmla="*/ 684 w 730"/>
                  <a:gd name="T73" fmla="*/ 341 h 523"/>
                  <a:gd name="T74" fmla="*/ 664 w 730"/>
                  <a:gd name="T75" fmla="*/ 375 h 523"/>
                  <a:gd name="T76" fmla="*/ 639 w 730"/>
                  <a:gd name="T77" fmla="*/ 408 h 523"/>
                  <a:gd name="T78" fmla="*/ 612 w 730"/>
                  <a:gd name="T79" fmla="*/ 436 h 523"/>
                  <a:gd name="T80" fmla="*/ 582 w 730"/>
                  <a:gd name="T81" fmla="*/ 463 h 523"/>
                  <a:gd name="T82" fmla="*/ 548 w 730"/>
                  <a:gd name="T83" fmla="*/ 483 h 523"/>
                  <a:gd name="T84" fmla="*/ 514 w 730"/>
                  <a:gd name="T85" fmla="*/ 502 h 523"/>
                  <a:gd name="T86" fmla="*/ 476 w 730"/>
                  <a:gd name="T87" fmla="*/ 518 h 523"/>
                  <a:gd name="T88" fmla="*/ 470 w 730"/>
                  <a:gd name="T89" fmla="*/ 521 h 5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0"/>
                  <a:gd name="T136" fmla="*/ 0 h 523"/>
                  <a:gd name="T137" fmla="*/ 730 w 730"/>
                  <a:gd name="T138" fmla="*/ 523 h 5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8" name="Freeform 606">
                <a:extLst>
                  <a:ext uri="{FF2B5EF4-FFF2-40B4-BE49-F238E27FC236}">
                    <a16:creationId xmlns:a16="http://schemas.microsoft.com/office/drawing/2014/main" xmlns="" id="{2417DDFB-476C-BB0B-393F-755D5EB3FD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>
                  <a:gd name="T0" fmla="*/ 724 w 726"/>
                  <a:gd name="T1" fmla="*/ 150 h 523"/>
                  <a:gd name="T2" fmla="*/ 719 w 726"/>
                  <a:gd name="T3" fmla="*/ 104 h 523"/>
                  <a:gd name="T4" fmla="*/ 707 w 726"/>
                  <a:gd name="T5" fmla="*/ 60 h 523"/>
                  <a:gd name="T6" fmla="*/ 692 w 726"/>
                  <a:gd name="T7" fmla="*/ 21 h 523"/>
                  <a:gd name="T8" fmla="*/ 682 w 726"/>
                  <a:gd name="T9" fmla="*/ 2 h 523"/>
                  <a:gd name="T10" fmla="*/ 681 w 726"/>
                  <a:gd name="T11" fmla="*/ 4 h 523"/>
                  <a:gd name="T12" fmla="*/ 688 w 726"/>
                  <a:gd name="T13" fmla="*/ 23 h 523"/>
                  <a:gd name="T14" fmla="*/ 703 w 726"/>
                  <a:gd name="T15" fmla="*/ 62 h 523"/>
                  <a:gd name="T16" fmla="*/ 715 w 726"/>
                  <a:gd name="T17" fmla="*/ 106 h 523"/>
                  <a:gd name="T18" fmla="*/ 720 w 726"/>
                  <a:gd name="T19" fmla="*/ 150 h 523"/>
                  <a:gd name="T20" fmla="*/ 720 w 726"/>
                  <a:gd name="T21" fmla="*/ 197 h 523"/>
                  <a:gd name="T22" fmla="*/ 713 w 726"/>
                  <a:gd name="T23" fmla="*/ 248 h 523"/>
                  <a:gd name="T24" fmla="*/ 707 w 726"/>
                  <a:gd name="T25" fmla="*/ 279 h 523"/>
                  <a:gd name="T26" fmla="*/ 715 w 726"/>
                  <a:gd name="T27" fmla="*/ 258 h 523"/>
                  <a:gd name="T28" fmla="*/ 724 w 726"/>
                  <a:gd name="T29" fmla="*/ 201 h 523"/>
                  <a:gd name="T30" fmla="*/ 19 w 726"/>
                  <a:gd name="T31" fmla="*/ 57 h 523"/>
                  <a:gd name="T32" fmla="*/ 5 w 726"/>
                  <a:gd name="T33" fmla="*/ 114 h 523"/>
                  <a:gd name="T34" fmla="*/ 0 w 726"/>
                  <a:gd name="T35" fmla="*/ 172 h 523"/>
                  <a:gd name="T36" fmla="*/ 7 w 726"/>
                  <a:gd name="T37" fmla="*/ 241 h 523"/>
                  <a:gd name="T38" fmla="*/ 24 w 726"/>
                  <a:gd name="T39" fmla="*/ 305 h 523"/>
                  <a:gd name="T40" fmla="*/ 55 w 726"/>
                  <a:gd name="T41" fmla="*/ 366 h 523"/>
                  <a:gd name="T42" fmla="*/ 94 w 726"/>
                  <a:gd name="T43" fmla="*/ 417 h 523"/>
                  <a:gd name="T44" fmla="*/ 104 w 726"/>
                  <a:gd name="T45" fmla="*/ 423 h 523"/>
                  <a:gd name="T46" fmla="*/ 117 w 726"/>
                  <a:gd name="T47" fmla="*/ 434 h 523"/>
                  <a:gd name="T48" fmla="*/ 70 w 726"/>
                  <a:gd name="T49" fmla="*/ 379 h 523"/>
                  <a:gd name="T50" fmla="*/ 36 w 726"/>
                  <a:gd name="T51" fmla="*/ 316 h 523"/>
                  <a:gd name="T52" fmla="*/ 13 w 726"/>
                  <a:gd name="T53" fmla="*/ 246 h 523"/>
                  <a:gd name="T54" fmla="*/ 7 w 726"/>
                  <a:gd name="T55" fmla="*/ 210 h 523"/>
                  <a:gd name="T56" fmla="*/ 3 w 726"/>
                  <a:gd name="T57" fmla="*/ 172 h 523"/>
                  <a:gd name="T58" fmla="*/ 9 w 726"/>
                  <a:gd name="T59" fmla="*/ 114 h 523"/>
                  <a:gd name="T60" fmla="*/ 22 w 726"/>
                  <a:gd name="T61" fmla="*/ 60 h 523"/>
                  <a:gd name="T62" fmla="*/ 19 w 726"/>
                  <a:gd name="T63" fmla="*/ 57 h 523"/>
                  <a:gd name="T64" fmla="*/ 485 w 726"/>
                  <a:gd name="T65" fmla="*/ 514 h 523"/>
                  <a:gd name="T66" fmla="*/ 521 w 726"/>
                  <a:gd name="T67" fmla="*/ 498 h 523"/>
                  <a:gd name="T68" fmla="*/ 553 w 726"/>
                  <a:gd name="T69" fmla="*/ 481 h 523"/>
                  <a:gd name="T70" fmla="*/ 584 w 726"/>
                  <a:gd name="T71" fmla="*/ 459 h 523"/>
                  <a:gd name="T72" fmla="*/ 612 w 726"/>
                  <a:gd name="T73" fmla="*/ 434 h 523"/>
                  <a:gd name="T74" fmla="*/ 639 w 726"/>
                  <a:gd name="T75" fmla="*/ 407 h 523"/>
                  <a:gd name="T76" fmla="*/ 662 w 726"/>
                  <a:gd name="T77" fmla="*/ 379 h 523"/>
                  <a:gd name="T78" fmla="*/ 681 w 726"/>
                  <a:gd name="T79" fmla="*/ 347 h 523"/>
                  <a:gd name="T80" fmla="*/ 690 w 726"/>
                  <a:gd name="T81" fmla="*/ 322 h 523"/>
                  <a:gd name="T82" fmla="*/ 692 w 726"/>
                  <a:gd name="T83" fmla="*/ 315 h 523"/>
                  <a:gd name="T84" fmla="*/ 682 w 726"/>
                  <a:gd name="T85" fmla="*/ 334 h 523"/>
                  <a:gd name="T86" fmla="*/ 662 w 726"/>
                  <a:gd name="T87" fmla="*/ 370 h 523"/>
                  <a:gd name="T88" fmla="*/ 635 w 726"/>
                  <a:gd name="T89" fmla="*/ 404 h 523"/>
                  <a:gd name="T90" fmla="*/ 607 w 726"/>
                  <a:gd name="T91" fmla="*/ 434 h 523"/>
                  <a:gd name="T92" fmla="*/ 574 w 726"/>
                  <a:gd name="T93" fmla="*/ 461 h 523"/>
                  <a:gd name="T94" fmla="*/ 538 w 726"/>
                  <a:gd name="T95" fmla="*/ 483 h 523"/>
                  <a:gd name="T96" fmla="*/ 500 w 726"/>
                  <a:gd name="T97" fmla="*/ 502 h 523"/>
                  <a:gd name="T98" fmla="*/ 461 w 726"/>
                  <a:gd name="T99" fmla="*/ 517 h 523"/>
                  <a:gd name="T100" fmla="*/ 453 w 726"/>
                  <a:gd name="T101" fmla="*/ 521 h 5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6"/>
                  <a:gd name="T154" fmla="*/ 0 h 523"/>
                  <a:gd name="T155" fmla="*/ 726 w 726"/>
                  <a:gd name="T156" fmla="*/ 523 h 5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09" name="Freeform 607">
                <a:extLst>
                  <a:ext uri="{FF2B5EF4-FFF2-40B4-BE49-F238E27FC236}">
                    <a16:creationId xmlns:a16="http://schemas.microsoft.com/office/drawing/2014/main" xmlns="" id="{915C0050-9C56-7843-6504-C2B1D045FF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>
                  <a:gd name="T0" fmla="*/ 721 w 721"/>
                  <a:gd name="T1" fmla="*/ 148 h 521"/>
                  <a:gd name="T2" fmla="*/ 716 w 721"/>
                  <a:gd name="T3" fmla="*/ 102 h 521"/>
                  <a:gd name="T4" fmla="*/ 704 w 721"/>
                  <a:gd name="T5" fmla="*/ 60 h 521"/>
                  <a:gd name="T6" fmla="*/ 689 w 721"/>
                  <a:gd name="T7" fmla="*/ 21 h 521"/>
                  <a:gd name="T8" fmla="*/ 678 w 721"/>
                  <a:gd name="T9" fmla="*/ 2 h 521"/>
                  <a:gd name="T10" fmla="*/ 685 w 721"/>
                  <a:gd name="T11" fmla="*/ 22 h 521"/>
                  <a:gd name="T12" fmla="*/ 700 w 721"/>
                  <a:gd name="T13" fmla="*/ 62 h 521"/>
                  <a:gd name="T14" fmla="*/ 712 w 721"/>
                  <a:gd name="T15" fmla="*/ 104 h 521"/>
                  <a:gd name="T16" fmla="*/ 718 w 721"/>
                  <a:gd name="T17" fmla="*/ 148 h 521"/>
                  <a:gd name="T18" fmla="*/ 718 w 721"/>
                  <a:gd name="T19" fmla="*/ 195 h 521"/>
                  <a:gd name="T20" fmla="*/ 710 w 721"/>
                  <a:gd name="T21" fmla="*/ 241 h 521"/>
                  <a:gd name="T22" fmla="*/ 706 w 721"/>
                  <a:gd name="T23" fmla="*/ 271 h 521"/>
                  <a:gd name="T24" fmla="*/ 714 w 721"/>
                  <a:gd name="T25" fmla="*/ 252 h 521"/>
                  <a:gd name="T26" fmla="*/ 721 w 721"/>
                  <a:gd name="T27" fmla="*/ 197 h 521"/>
                  <a:gd name="T28" fmla="*/ 19 w 721"/>
                  <a:gd name="T29" fmla="*/ 57 h 521"/>
                  <a:gd name="T30" fmla="*/ 6 w 721"/>
                  <a:gd name="T31" fmla="*/ 112 h 521"/>
                  <a:gd name="T32" fmla="*/ 0 w 721"/>
                  <a:gd name="T33" fmla="*/ 170 h 521"/>
                  <a:gd name="T34" fmla="*/ 8 w 721"/>
                  <a:gd name="T35" fmla="*/ 242 h 521"/>
                  <a:gd name="T36" fmla="*/ 29 w 721"/>
                  <a:gd name="T37" fmla="*/ 309 h 521"/>
                  <a:gd name="T38" fmla="*/ 61 w 721"/>
                  <a:gd name="T39" fmla="*/ 369 h 521"/>
                  <a:gd name="T40" fmla="*/ 105 w 721"/>
                  <a:gd name="T41" fmla="*/ 423 h 521"/>
                  <a:gd name="T42" fmla="*/ 128 w 721"/>
                  <a:gd name="T43" fmla="*/ 440 h 521"/>
                  <a:gd name="T44" fmla="*/ 101 w 721"/>
                  <a:gd name="T45" fmla="*/ 413 h 521"/>
                  <a:gd name="T46" fmla="*/ 78 w 721"/>
                  <a:gd name="T47" fmla="*/ 385 h 521"/>
                  <a:gd name="T48" fmla="*/ 57 w 721"/>
                  <a:gd name="T49" fmla="*/ 354 h 521"/>
                  <a:gd name="T50" fmla="*/ 38 w 721"/>
                  <a:gd name="T51" fmla="*/ 320 h 521"/>
                  <a:gd name="T52" fmla="*/ 25 w 721"/>
                  <a:gd name="T53" fmla="*/ 286 h 521"/>
                  <a:gd name="T54" fmla="*/ 14 w 721"/>
                  <a:gd name="T55" fmla="*/ 248 h 521"/>
                  <a:gd name="T56" fmla="*/ 8 w 721"/>
                  <a:gd name="T57" fmla="*/ 210 h 521"/>
                  <a:gd name="T58" fmla="*/ 6 w 721"/>
                  <a:gd name="T59" fmla="*/ 170 h 521"/>
                  <a:gd name="T60" fmla="*/ 10 w 721"/>
                  <a:gd name="T61" fmla="*/ 113 h 521"/>
                  <a:gd name="T62" fmla="*/ 23 w 721"/>
                  <a:gd name="T63" fmla="*/ 58 h 521"/>
                  <a:gd name="T64" fmla="*/ 19 w 721"/>
                  <a:gd name="T65" fmla="*/ 57 h 521"/>
                  <a:gd name="T66" fmla="*/ 473 w 721"/>
                  <a:gd name="T67" fmla="*/ 514 h 521"/>
                  <a:gd name="T68" fmla="*/ 511 w 721"/>
                  <a:gd name="T69" fmla="*/ 498 h 521"/>
                  <a:gd name="T70" fmla="*/ 545 w 721"/>
                  <a:gd name="T71" fmla="*/ 479 h 521"/>
                  <a:gd name="T72" fmla="*/ 579 w 721"/>
                  <a:gd name="T73" fmla="*/ 459 h 521"/>
                  <a:gd name="T74" fmla="*/ 609 w 721"/>
                  <a:gd name="T75" fmla="*/ 432 h 521"/>
                  <a:gd name="T76" fmla="*/ 636 w 721"/>
                  <a:gd name="T77" fmla="*/ 404 h 521"/>
                  <a:gd name="T78" fmla="*/ 661 w 721"/>
                  <a:gd name="T79" fmla="*/ 371 h 521"/>
                  <a:gd name="T80" fmla="*/ 681 w 721"/>
                  <a:gd name="T81" fmla="*/ 337 h 521"/>
                  <a:gd name="T82" fmla="*/ 691 w 721"/>
                  <a:gd name="T83" fmla="*/ 316 h 521"/>
                  <a:gd name="T84" fmla="*/ 691 w 721"/>
                  <a:gd name="T85" fmla="*/ 309 h 521"/>
                  <a:gd name="T86" fmla="*/ 681 w 721"/>
                  <a:gd name="T87" fmla="*/ 324 h 521"/>
                  <a:gd name="T88" fmla="*/ 661 w 721"/>
                  <a:gd name="T89" fmla="*/ 364 h 521"/>
                  <a:gd name="T90" fmla="*/ 634 w 721"/>
                  <a:gd name="T91" fmla="*/ 400 h 521"/>
                  <a:gd name="T92" fmla="*/ 602 w 721"/>
                  <a:gd name="T93" fmla="*/ 432 h 521"/>
                  <a:gd name="T94" fmla="*/ 568 w 721"/>
                  <a:gd name="T95" fmla="*/ 460 h 521"/>
                  <a:gd name="T96" fmla="*/ 530 w 721"/>
                  <a:gd name="T97" fmla="*/ 483 h 521"/>
                  <a:gd name="T98" fmla="*/ 488 w 721"/>
                  <a:gd name="T99" fmla="*/ 502 h 521"/>
                  <a:gd name="T100" fmla="*/ 444 w 721"/>
                  <a:gd name="T101" fmla="*/ 515 h 521"/>
                  <a:gd name="T102" fmla="*/ 437 w 721"/>
                  <a:gd name="T103" fmla="*/ 521 h 5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1"/>
                  <a:gd name="T157" fmla="*/ 0 h 521"/>
                  <a:gd name="T158" fmla="*/ 721 w 721"/>
                  <a:gd name="T159" fmla="*/ 521 h 5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0" name="Freeform 608">
                <a:extLst>
                  <a:ext uri="{FF2B5EF4-FFF2-40B4-BE49-F238E27FC236}">
                    <a16:creationId xmlns:a16="http://schemas.microsoft.com/office/drawing/2014/main" xmlns="" id="{9BC7762F-05D6-249F-ED92-89948445E5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>
                  <a:gd name="T0" fmla="*/ 717 w 717"/>
                  <a:gd name="T1" fmla="*/ 146 h 519"/>
                  <a:gd name="T2" fmla="*/ 712 w 717"/>
                  <a:gd name="T3" fmla="*/ 102 h 519"/>
                  <a:gd name="T4" fmla="*/ 700 w 717"/>
                  <a:gd name="T5" fmla="*/ 58 h 519"/>
                  <a:gd name="T6" fmla="*/ 685 w 717"/>
                  <a:gd name="T7" fmla="*/ 19 h 519"/>
                  <a:gd name="T8" fmla="*/ 674 w 717"/>
                  <a:gd name="T9" fmla="*/ 2 h 519"/>
                  <a:gd name="T10" fmla="*/ 681 w 717"/>
                  <a:gd name="T11" fmla="*/ 22 h 519"/>
                  <a:gd name="T12" fmla="*/ 697 w 717"/>
                  <a:gd name="T13" fmla="*/ 62 h 519"/>
                  <a:gd name="T14" fmla="*/ 708 w 717"/>
                  <a:gd name="T15" fmla="*/ 102 h 519"/>
                  <a:gd name="T16" fmla="*/ 712 w 717"/>
                  <a:gd name="T17" fmla="*/ 146 h 519"/>
                  <a:gd name="T18" fmla="*/ 712 w 717"/>
                  <a:gd name="T19" fmla="*/ 191 h 519"/>
                  <a:gd name="T20" fmla="*/ 708 w 717"/>
                  <a:gd name="T21" fmla="*/ 235 h 519"/>
                  <a:gd name="T22" fmla="*/ 702 w 717"/>
                  <a:gd name="T23" fmla="*/ 261 h 519"/>
                  <a:gd name="T24" fmla="*/ 710 w 717"/>
                  <a:gd name="T25" fmla="*/ 244 h 519"/>
                  <a:gd name="T26" fmla="*/ 717 w 717"/>
                  <a:gd name="T27" fmla="*/ 193 h 519"/>
                  <a:gd name="T28" fmla="*/ 19 w 717"/>
                  <a:gd name="T29" fmla="*/ 56 h 519"/>
                  <a:gd name="T30" fmla="*/ 6 w 717"/>
                  <a:gd name="T31" fmla="*/ 110 h 519"/>
                  <a:gd name="T32" fmla="*/ 0 w 717"/>
                  <a:gd name="T33" fmla="*/ 168 h 519"/>
                  <a:gd name="T34" fmla="*/ 4 w 717"/>
                  <a:gd name="T35" fmla="*/ 206 h 519"/>
                  <a:gd name="T36" fmla="*/ 10 w 717"/>
                  <a:gd name="T37" fmla="*/ 242 h 519"/>
                  <a:gd name="T38" fmla="*/ 33 w 717"/>
                  <a:gd name="T39" fmla="*/ 312 h 519"/>
                  <a:gd name="T40" fmla="*/ 67 w 717"/>
                  <a:gd name="T41" fmla="*/ 375 h 519"/>
                  <a:gd name="T42" fmla="*/ 114 w 717"/>
                  <a:gd name="T43" fmla="*/ 430 h 519"/>
                  <a:gd name="T44" fmla="*/ 139 w 717"/>
                  <a:gd name="T45" fmla="*/ 445 h 519"/>
                  <a:gd name="T46" fmla="*/ 110 w 717"/>
                  <a:gd name="T47" fmla="*/ 419 h 519"/>
                  <a:gd name="T48" fmla="*/ 84 w 717"/>
                  <a:gd name="T49" fmla="*/ 390 h 519"/>
                  <a:gd name="T50" fmla="*/ 61 w 717"/>
                  <a:gd name="T51" fmla="*/ 358 h 519"/>
                  <a:gd name="T52" fmla="*/ 42 w 717"/>
                  <a:gd name="T53" fmla="*/ 324 h 519"/>
                  <a:gd name="T54" fmla="*/ 27 w 717"/>
                  <a:gd name="T55" fmla="*/ 288 h 519"/>
                  <a:gd name="T56" fmla="*/ 16 w 717"/>
                  <a:gd name="T57" fmla="*/ 250 h 519"/>
                  <a:gd name="T58" fmla="*/ 8 w 717"/>
                  <a:gd name="T59" fmla="*/ 210 h 519"/>
                  <a:gd name="T60" fmla="*/ 6 w 717"/>
                  <a:gd name="T61" fmla="*/ 168 h 519"/>
                  <a:gd name="T62" fmla="*/ 10 w 717"/>
                  <a:gd name="T63" fmla="*/ 111 h 519"/>
                  <a:gd name="T64" fmla="*/ 23 w 717"/>
                  <a:gd name="T65" fmla="*/ 58 h 519"/>
                  <a:gd name="T66" fmla="*/ 19 w 717"/>
                  <a:gd name="T67" fmla="*/ 56 h 519"/>
                  <a:gd name="T68" fmla="*/ 458 w 717"/>
                  <a:gd name="T69" fmla="*/ 513 h 519"/>
                  <a:gd name="T70" fmla="*/ 497 w 717"/>
                  <a:gd name="T71" fmla="*/ 498 h 519"/>
                  <a:gd name="T72" fmla="*/ 535 w 717"/>
                  <a:gd name="T73" fmla="*/ 479 h 519"/>
                  <a:gd name="T74" fmla="*/ 571 w 717"/>
                  <a:gd name="T75" fmla="*/ 457 h 519"/>
                  <a:gd name="T76" fmla="*/ 604 w 717"/>
                  <a:gd name="T77" fmla="*/ 430 h 519"/>
                  <a:gd name="T78" fmla="*/ 632 w 717"/>
                  <a:gd name="T79" fmla="*/ 400 h 519"/>
                  <a:gd name="T80" fmla="*/ 659 w 717"/>
                  <a:gd name="T81" fmla="*/ 366 h 519"/>
                  <a:gd name="T82" fmla="*/ 679 w 717"/>
                  <a:gd name="T83" fmla="*/ 330 h 519"/>
                  <a:gd name="T84" fmla="*/ 689 w 717"/>
                  <a:gd name="T85" fmla="*/ 301 h 519"/>
                  <a:gd name="T86" fmla="*/ 681 w 717"/>
                  <a:gd name="T87" fmla="*/ 314 h 519"/>
                  <a:gd name="T88" fmla="*/ 659 w 717"/>
                  <a:gd name="T89" fmla="*/ 358 h 519"/>
                  <a:gd name="T90" fmla="*/ 630 w 717"/>
                  <a:gd name="T91" fmla="*/ 396 h 519"/>
                  <a:gd name="T92" fmla="*/ 598 w 717"/>
                  <a:gd name="T93" fmla="*/ 430 h 519"/>
                  <a:gd name="T94" fmla="*/ 560 w 717"/>
                  <a:gd name="T95" fmla="*/ 458 h 519"/>
                  <a:gd name="T96" fmla="*/ 520 w 717"/>
                  <a:gd name="T97" fmla="*/ 483 h 519"/>
                  <a:gd name="T98" fmla="*/ 475 w 717"/>
                  <a:gd name="T99" fmla="*/ 502 h 519"/>
                  <a:gd name="T100" fmla="*/ 429 w 717"/>
                  <a:gd name="T101" fmla="*/ 515 h 519"/>
                  <a:gd name="T102" fmla="*/ 420 w 717"/>
                  <a:gd name="T103" fmla="*/ 519 h 5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7"/>
                  <a:gd name="T157" fmla="*/ 0 h 519"/>
                  <a:gd name="T158" fmla="*/ 717 w 717"/>
                  <a:gd name="T159" fmla="*/ 519 h 5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1" name="Freeform 609">
                <a:extLst>
                  <a:ext uri="{FF2B5EF4-FFF2-40B4-BE49-F238E27FC236}">
                    <a16:creationId xmlns:a16="http://schemas.microsoft.com/office/drawing/2014/main" xmlns="" id="{57FB641C-F584-7CA8-2268-C2228E70AC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>
                  <a:gd name="T0" fmla="*/ 712 w 712"/>
                  <a:gd name="T1" fmla="*/ 144 h 517"/>
                  <a:gd name="T2" fmla="*/ 706 w 712"/>
                  <a:gd name="T3" fmla="*/ 100 h 517"/>
                  <a:gd name="T4" fmla="*/ 694 w 712"/>
                  <a:gd name="T5" fmla="*/ 58 h 517"/>
                  <a:gd name="T6" fmla="*/ 679 w 712"/>
                  <a:gd name="T7" fmla="*/ 18 h 517"/>
                  <a:gd name="T8" fmla="*/ 668 w 712"/>
                  <a:gd name="T9" fmla="*/ 1 h 517"/>
                  <a:gd name="T10" fmla="*/ 675 w 712"/>
                  <a:gd name="T11" fmla="*/ 22 h 517"/>
                  <a:gd name="T12" fmla="*/ 691 w 712"/>
                  <a:gd name="T13" fmla="*/ 60 h 517"/>
                  <a:gd name="T14" fmla="*/ 700 w 712"/>
                  <a:gd name="T15" fmla="*/ 102 h 517"/>
                  <a:gd name="T16" fmla="*/ 706 w 712"/>
                  <a:gd name="T17" fmla="*/ 144 h 517"/>
                  <a:gd name="T18" fmla="*/ 706 w 712"/>
                  <a:gd name="T19" fmla="*/ 187 h 517"/>
                  <a:gd name="T20" fmla="*/ 702 w 712"/>
                  <a:gd name="T21" fmla="*/ 227 h 517"/>
                  <a:gd name="T22" fmla="*/ 698 w 712"/>
                  <a:gd name="T23" fmla="*/ 254 h 517"/>
                  <a:gd name="T24" fmla="*/ 704 w 712"/>
                  <a:gd name="T25" fmla="*/ 237 h 517"/>
                  <a:gd name="T26" fmla="*/ 712 w 712"/>
                  <a:gd name="T27" fmla="*/ 191 h 517"/>
                  <a:gd name="T28" fmla="*/ 17 w 712"/>
                  <a:gd name="T29" fmla="*/ 54 h 517"/>
                  <a:gd name="T30" fmla="*/ 4 w 712"/>
                  <a:gd name="T31" fmla="*/ 109 h 517"/>
                  <a:gd name="T32" fmla="*/ 0 w 712"/>
                  <a:gd name="T33" fmla="*/ 166 h 517"/>
                  <a:gd name="T34" fmla="*/ 2 w 712"/>
                  <a:gd name="T35" fmla="*/ 206 h 517"/>
                  <a:gd name="T36" fmla="*/ 8 w 712"/>
                  <a:gd name="T37" fmla="*/ 244 h 517"/>
                  <a:gd name="T38" fmla="*/ 19 w 712"/>
                  <a:gd name="T39" fmla="*/ 282 h 517"/>
                  <a:gd name="T40" fmla="*/ 32 w 712"/>
                  <a:gd name="T41" fmla="*/ 316 h 517"/>
                  <a:gd name="T42" fmla="*/ 51 w 712"/>
                  <a:gd name="T43" fmla="*/ 350 h 517"/>
                  <a:gd name="T44" fmla="*/ 72 w 712"/>
                  <a:gd name="T45" fmla="*/ 381 h 517"/>
                  <a:gd name="T46" fmla="*/ 95 w 712"/>
                  <a:gd name="T47" fmla="*/ 409 h 517"/>
                  <a:gd name="T48" fmla="*/ 122 w 712"/>
                  <a:gd name="T49" fmla="*/ 436 h 517"/>
                  <a:gd name="T50" fmla="*/ 148 w 712"/>
                  <a:gd name="T51" fmla="*/ 449 h 517"/>
                  <a:gd name="T52" fmla="*/ 118 w 712"/>
                  <a:gd name="T53" fmla="*/ 424 h 517"/>
                  <a:gd name="T54" fmla="*/ 89 w 712"/>
                  <a:gd name="T55" fmla="*/ 396 h 517"/>
                  <a:gd name="T56" fmla="*/ 65 w 712"/>
                  <a:gd name="T57" fmla="*/ 364 h 517"/>
                  <a:gd name="T58" fmla="*/ 44 w 712"/>
                  <a:gd name="T59" fmla="*/ 328 h 517"/>
                  <a:gd name="T60" fmla="*/ 27 w 712"/>
                  <a:gd name="T61" fmla="*/ 290 h 517"/>
                  <a:gd name="T62" fmla="*/ 15 w 712"/>
                  <a:gd name="T63" fmla="*/ 250 h 517"/>
                  <a:gd name="T64" fmla="*/ 6 w 712"/>
                  <a:gd name="T65" fmla="*/ 210 h 517"/>
                  <a:gd name="T66" fmla="*/ 4 w 712"/>
                  <a:gd name="T67" fmla="*/ 166 h 517"/>
                  <a:gd name="T68" fmla="*/ 8 w 712"/>
                  <a:gd name="T69" fmla="*/ 111 h 517"/>
                  <a:gd name="T70" fmla="*/ 21 w 712"/>
                  <a:gd name="T71" fmla="*/ 58 h 517"/>
                  <a:gd name="T72" fmla="*/ 17 w 712"/>
                  <a:gd name="T73" fmla="*/ 54 h 517"/>
                  <a:gd name="T74" fmla="*/ 438 w 712"/>
                  <a:gd name="T75" fmla="*/ 511 h 517"/>
                  <a:gd name="T76" fmla="*/ 482 w 712"/>
                  <a:gd name="T77" fmla="*/ 498 h 517"/>
                  <a:gd name="T78" fmla="*/ 524 w 712"/>
                  <a:gd name="T79" fmla="*/ 479 h 517"/>
                  <a:gd name="T80" fmla="*/ 562 w 712"/>
                  <a:gd name="T81" fmla="*/ 456 h 517"/>
                  <a:gd name="T82" fmla="*/ 596 w 712"/>
                  <a:gd name="T83" fmla="*/ 428 h 517"/>
                  <a:gd name="T84" fmla="*/ 628 w 712"/>
                  <a:gd name="T85" fmla="*/ 396 h 517"/>
                  <a:gd name="T86" fmla="*/ 655 w 712"/>
                  <a:gd name="T87" fmla="*/ 360 h 517"/>
                  <a:gd name="T88" fmla="*/ 675 w 712"/>
                  <a:gd name="T89" fmla="*/ 320 h 517"/>
                  <a:gd name="T90" fmla="*/ 687 w 712"/>
                  <a:gd name="T91" fmla="*/ 290 h 517"/>
                  <a:gd name="T92" fmla="*/ 677 w 712"/>
                  <a:gd name="T93" fmla="*/ 305 h 517"/>
                  <a:gd name="T94" fmla="*/ 655 w 712"/>
                  <a:gd name="T95" fmla="*/ 350 h 517"/>
                  <a:gd name="T96" fmla="*/ 626 w 712"/>
                  <a:gd name="T97" fmla="*/ 392 h 517"/>
                  <a:gd name="T98" fmla="*/ 590 w 712"/>
                  <a:gd name="T99" fmla="*/ 428 h 517"/>
                  <a:gd name="T100" fmla="*/ 550 w 712"/>
                  <a:gd name="T101" fmla="*/ 458 h 517"/>
                  <a:gd name="T102" fmla="*/ 507 w 712"/>
                  <a:gd name="T103" fmla="*/ 483 h 517"/>
                  <a:gd name="T104" fmla="*/ 459 w 712"/>
                  <a:gd name="T105" fmla="*/ 502 h 517"/>
                  <a:gd name="T106" fmla="*/ 410 w 712"/>
                  <a:gd name="T107" fmla="*/ 513 h 517"/>
                  <a:gd name="T108" fmla="*/ 385 w 712"/>
                  <a:gd name="T109" fmla="*/ 517 h 517"/>
                  <a:gd name="T110" fmla="*/ 402 w 712"/>
                  <a:gd name="T111" fmla="*/ 51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2"/>
                  <a:gd name="T169" fmla="*/ 0 h 517"/>
                  <a:gd name="T170" fmla="*/ 712 w 712"/>
                  <a:gd name="T171" fmla="*/ 517 h 5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2" name="Freeform 610">
                <a:extLst>
                  <a:ext uri="{FF2B5EF4-FFF2-40B4-BE49-F238E27FC236}">
                    <a16:creationId xmlns:a16="http://schemas.microsoft.com/office/drawing/2014/main" xmlns="" id="{819EE72E-C425-3685-3E9B-9653DB5BBA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>
                  <a:gd name="T0" fmla="*/ 706 w 708"/>
                  <a:gd name="T1" fmla="*/ 143 h 516"/>
                  <a:gd name="T2" fmla="*/ 702 w 708"/>
                  <a:gd name="T3" fmla="*/ 99 h 516"/>
                  <a:gd name="T4" fmla="*/ 691 w 708"/>
                  <a:gd name="T5" fmla="*/ 59 h 516"/>
                  <a:gd name="T6" fmla="*/ 675 w 708"/>
                  <a:gd name="T7" fmla="*/ 19 h 516"/>
                  <a:gd name="T8" fmla="*/ 666 w 708"/>
                  <a:gd name="T9" fmla="*/ 2 h 516"/>
                  <a:gd name="T10" fmla="*/ 672 w 708"/>
                  <a:gd name="T11" fmla="*/ 23 h 516"/>
                  <a:gd name="T12" fmla="*/ 687 w 708"/>
                  <a:gd name="T13" fmla="*/ 61 h 516"/>
                  <a:gd name="T14" fmla="*/ 696 w 708"/>
                  <a:gd name="T15" fmla="*/ 101 h 516"/>
                  <a:gd name="T16" fmla="*/ 702 w 708"/>
                  <a:gd name="T17" fmla="*/ 143 h 516"/>
                  <a:gd name="T18" fmla="*/ 702 w 708"/>
                  <a:gd name="T19" fmla="*/ 184 h 516"/>
                  <a:gd name="T20" fmla="*/ 698 w 708"/>
                  <a:gd name="T21" fmla="*/ 222 h 516"/>
                  <a:gd name="T22" fmla="*/ 696 w 708"/>
                  <a:gd name="T23" fmla="*/ 247 h 516"/>
                  <a:gd name="T24" fmla="*/ 702 w 708"/>
                  <a:gd name="T25" fmla="*/ 232 h 516"/>
                  <a:gd name="T26" fmla="*/ 706 w 708"/>
                  <a:gd name="T27" fmla="*/ 188 h 516"/>
                  <a:gd name="T28" fmla="*/ 17 w 708"/>
                  <a:gd name="T29" fmla="*/ 55 h 516"/>
                  <a:gd name="T30" fmla="*/ 4 w 708"/>
                  <a:gd name="T31" fmla="*/ 108 h 516"/>
                  <a:gd name="T32" fmla="*/ 0 w 708"/>
                  <a:gd name="T33" fmla="*/ 165 h 516"/>
                  <a:gd name="T34" fmla="*/ 2 w 708"/>
                  <a:gd name="T35" fmla="*/ 207 h 516"/>
                  <a:gd name="T36" fmla="*/ 10 w 708"/>
                  <a:gd name="T37" fmla="*/ 247 h 516"/>
                  <a:gd name="T38" fmla="*/ 21 w 708"/>
                  <a:gd name="T39" fmla="*/ 285 h 516"/>
                  <a:gd name="T40" fmla="*/ 36 w 708"/>
                  <a:gd name="T41" fmla="*/ 321 h 516"/>
                  <a:gd name="T42" fmla="*/ 55 w 708"/>
                  <a:gd name="T43" fmla="*/ 355 h 516"/>
                  <a:gd name="T44" fmla="*/ 78 w 708"/>
                  <a:gd name="T45" fmla="*/ 387 h 516"/>
                  <a:gd name="T46" fmla="*/ 104 w 708"/>
                  <a:gd name="T47" fmla="*/ 416 h 516"/>
                  <a:gd name="T48" fmla="*/ 133 w 708"/>
                  <a:gd name="T49" fmla="*/ 442 h 516"/>
                  <a:gd name="T50" fmla="*/ 159 w 708"/>
                  <a:gd name="T51" fmla="*/ 455 h 516"/>
                  <a:gd name="T52" fmla="*/ 127 w 708"/>
                  <a:gd name="T53" fmla="*/ 431 h 516"/>
                  <a:gd name="T54" fmla="*/ 97 w 708"/>
                  <a:gd name="T55" fmla="*/ 400 h 516"/>
                  <a:gd name="T56" fmla="*/ 70 w 708"/>
                  <a:gd name="T57" fmla="*/ 368 h 516"/>
                  <a:gd name="T58" fmla="*/ 47 w 708"/>
                  <a:gd name="T59" fmla="*/ 332 h 516"/>
                  <a:gd name="T60" fmla="*/ 29 w 708"/>
                  <a:gd name="T61" fmla="*/ 294 h 516"/>
                  <a:gd name="T62" fmla="*/ 15 w 708"/>
                  <a:gd name="T63" fmla="*/ 253 h 516"/>
                  <a:gd name="T64" fmla="*/ 8 w 708"/>
                  <a:gd name="T65" fmla="*/ 209 h 516"/>
                  <a:gd name="T66" fmla="*/ 4 w 708"/>
                  <a:gd name="T67" fmla="*/ 165 h 516"/>
                  <a:gd name="T68" fmla="*/ 10 w 708"/>
                  <a:gd name="T69" fmla="*/ 110 h 516"/>
                  <a:gd name="T70" fmla="*/ 21 w 708"/>
                  <a:gd name="T71" fmla="*/ 59 h 516"/>
                  <a:gd name="T72" fmla="*/ 17 w 708"/>
                  <a:gd name="T73" fmla="*/ 55 h 516"/>
                  <a:gd name="T74" fmla="*/ 423 w 708"/>
                  <a:gd name="T75" fmla="*/ 512 h 516"/>
                  <a:gd name="T76" fmla="*/ 469 w 708"/>
                  <a:gd name="T77" fmla="*/ 499 h 516"/>
                  <a:gd name="T78" fmla="*/ 514 w 708"/>
                  <a:gd name="T79" fmla="*/ 480 h 516"/>
                  <a:gd name="T80" fmla="*/ 554 w 708"/>
                  <a:gd name="T81" fmla="*/ 455 h 516"/>
                  <a:gd name="T82" fmla="*/ 592 w 708"/>
                  <a:gd name="T83" fmla="*/ 427 h 516"/>
                  <a:gd name="T84" fmla="*/ 624 w 708"/>
                  <a:gd name="T85" fmla="*/ 393 h 516"/>
                  <a:gd name="T86" fmla="*/ 653 w 708"/>
                  <a:gd name="T87" fmla="*/ 355 h 516"/>
                  <a:gd name="T88" fmla="*/ 675 w 708"/>
                  <a:gd name="T89" fmla="*/ 311 h 516"/>
                  <a:gd name="T90" fmla="*/ 685 w 708"/>
                  <a:gd name="T91" fmla="*/ 281 h 516"/>
                  <a:gd name="T92" fmla="*/ 677 w 708"/>
                  <a:gd name="T93" fmla="*/ 296 h 516"/>
                  <a:gd name="T94" fmla="*/ 653 w 708"/>
                  <a:gd name="T95" fmla="*/ 344 h 516"/>
                  <a:gd name="T96" fmla="*/ 622 w 708"/>
                  <a:gd name="T97" fmla="*/ 387 h 516"/>
                  <a:gd name="T98" fmla="*/ 586 w 708"/>
                  <a:gd name="T99" fmla="*/ 425 h 516"/>
                  <a:gd name="T100" fmla="*/ 544 w 708"/>
                  <a:gd name="T101" fmla="*/ 457 h 516"/>
                  <a:gd name="T102" fmla="*/ 497 w 708"/>
                  <a:gd name="T103" fmla="*/ 484 h 516"/>
                  <a:gd name="T104" fmla="*/ 446 w 708"/>
                  <a:gd name="T105" fmla="*/ 501 h 516"/>
                  <a:gd name="T106" fmla="*/ 393 w 708"/>
                  <a:gd name="T107" fmla="*/ 512 h 516"/>
                  <a:gd name="T108" fmla="*/ 376 w 708"/>
                  <a:gd name="T109" fmla="*/ 514 h 516"/>
                  <a:gd name="T110" fmla="*/ 393 w 708"/>
                  <a:gd name="T111" fmla="*/ 516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8"/>
                  <a:gd name="T169" fmla="*/ 0 h 516"/>
                  <a:gd name="T170" fmla="*/ 708 w 708"/>
                  <a:gd name="T171" fmla="*/ 516 h 5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3" name="Freeform 611">
                <a:extLst>
                  <a:ext uri="{FF2B5EF4-FFF2-40B4-BE49-F238E27FC236}">
                    <a16:creationId xmlns:a16="http://schemas.microsoft.com/office/drawing/2014/main" xmlns="" id="{576CC4EF-139B-CB34-159D-0F1D79D95C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>
                  <a:gd name="T0" fmla="*/ 702 w 704"/>
                  <a:gd name="T1" fmla="*/ 141 h 514"/>
                  <a:gd name="T2" fmla="*/ 696 w 704"/>
                  <a:gd name="T3" fmla="*/ 99 h 514"/>
                  <a:gd name="T4" fmla="*/ 687 w 704"/>
                  <a:gd name="T5" fmla="*/ 57 h 514"/>
                  <a:gd name="T6" fmla="*/ 671 w 704"/>
                  <a:gd name="T7" fmla="*/ 19 h 514"/>
                  <a:gd name="T8" fmla="*/ 662 w 704"/>
                  <a:gd name="T9" fmla="*/ 2 h 514"/>
                  <a:gd name="T10" fmla="*/ 668 w 704"/>
                  <a:gd name="T11" fmla="*/ 21 h 514"/>
                  <a:gd name="T12" fmla="*/ 683 w 704"/>
                  <a:gd name="T13" fmla="*/ 59 h 514"/>
                  <a:gd name="T14" fmla="*/ 692 w 704"/>
                  <a:gd name="T15" fmla="*/ 101 h 514"/>
                  <a:gd name="T16" fmla="*/ 698 w 704"/>
                  <a:gd name="T17" fmla="*/ 143 h 514"/>
                  <a:gd name="T18" fmla="*/ 698 w 704"/>
                  <a:gd name="T19" fmla="*/ 180 h 514"/>
                  <a:gd name="T20" fmla="*/ 694 w 704"/>
                  <a:gd name="T21" fmla="*/ 215 h 514"/>
                  <a:gd name="T22" fmla="*/ 692 w 704"/>
                  <a:gd name="T23" fmla="*/ 237 h 514"/>
                  <a:gd name="T24" fmla="*/ 698 w 704"/>
                  <a:gd name="T25" fmla="*/ 224 h 514"/>
                  <a:gd name="T26" fmla="*/ 702 w 704"/>
                  <a:gd name="T27" fmla="*/ 184 h 514"/>
                  <a:gd name="T28" fmla="*/ 17 w 704"/>
                  <a:gd name="T29" fmla="*/ 55 h 514"/>
                  <a:gd name="T30" fmla="*/ 4 w 704"/>
                  <a:gd name="T31" fmla="*/ 108 h 514"/>
                  <a:gd name="T32" fmla="*/ 0 w 704"/>
                  <a:gd name="T33" fmla="*/ 163 h 514"/>
                  <a:gd name="T34" fmla="*/ 2 w 704"/>
                  <a:gd name="T35" fmla="*/ 207 h 514"/>
                  <a:gd name="T36" fmla="*/ 11 w 704"/>
                  <a:gd name="T37" fmla="*/ 247 h 514"/>
                  <a:gd name="T38" fmla="*/ 23 w 704"/>
                  <a:gd name="T39" fmla="*/ 287 h 514"/>
                  <a:gd name="T40" fmla="*/ 40 w 704"/>
                  <a:gd name="T41" fmla="*/ 325 h 514"/>
                  <a:gd name="T42" fmla="*/ 61 w 704"/>
                  <a:gd name="T43" fmla="*/ 361 h 514"/>
                  <a:gd name="T44" fmla="*/ 85 w 704"/>
                  <a:gd name="T45" fmla="*/ 393 h 514"/>
                  <a:gd name="T46" fmla="*/ 114 w 704"/>
                  <a:gd name="T47" fmla="*/ 421 h 514"/>
                  <a:gd name="T48" fmla="*/ 144 w 704"/>
                  <a:gd name="T49" fmla="*/ 446 h 514"/>
                  <a:gd name="T50" fmla="*/ 173 w 704"/>
                  <a:gd name="T51" fmla="*/ 459 h 514"/>
                  <a:gd name="T52" fmla="*/ 137 w 704"/>
                  <a:gd name="T53" fmla="*/ 435 h 514"/>
                  <a:gd name="T54" fmla="*/ 104 w 704"/>
                  <a:gd name="T55" fmla="*/ 406 h 514"/>
                  <a:gd name="T56" fmla="*/ 76 w 704"/>
                  <a:gd name="T57" fmla="*/ 372 h 514"/>
                  <a:gd name="T58" fmla="*/ 51 w 704"/>
                  <a:gd name="T59" fmla="*/ 336 h 514"/>
                  <a:gd name="T60" fmla="*/ 30 w 704"/>
                  <a:gd name="T61" fmla="*/ 296 h 514"/>
                  <a:gd name="T62" fmla="*/ 17 w 704"/>
                  <a:gd name="T63" fmla="*/ 254 h 514"/>
                  <a:gd name="T64" fmla="*/ 8 w 704"/>
                  <a:gd name="T65" fmla="*/ 209 h 514"/>
                  <a:gd name="T66" fmla="*/ 6 w 704"/>
                  <a:gd name="T67" fmla="*/ 163 h 514"/>
                  <a:gd name="T68" fmla="*/ 9 w 704"/>
                  <a:gd name="T69" fmla="*/ 108 h 514"/>
                  <a:gd name="T70" fmla="*/ 21 w 704"/>
                  <a:gd name="T71" fmla="*/ 57 h 514"/>
                  <a:gd name="T72" fmla="*/ 17 w 704"/>
                  <a:gd name="T73" fmla="*/ 55 h 514"/>
                  <a:gd name="T74" fmla="*/ 406 w 704"/>
                  <a:gd name="T75" fmla="*/ 510 h 514"/>
                  <a:gd name="T76" fmla="*/ 455 w 704"/>
                  <a:gd name="T77" fmla="*/ 499 h 514"/>
                  <a:gd name="T78" fmla="*/ 503 w 704"/>
                  <a:gd name="T79" fmla="*/ 480 h 514"/>
                  <a:gd name="T80" fmla="*/ 546 w 704"/>
                  <a:gd name="T81" fmla="*/ 455 h 514"/>
                  <a:gd name="T82" fmla="*/ 586 w 704"/>
                  <a:gd name="T83" fmla="*/ 425 h 514"/>
                  <a:gd name="T84" fmla="*/ 622 w 704"/>
                  <a:gd name="T85" fmla="*/ 389 h 514"/>
                  <a:gd name="T86" fmla="*/ 651 w 704"/>
                  <a:gd name="T87" fmla="*/ 347 h 514"/>
                  <a:gd name="T88" fmla="*/ 673 w 704"/>
                  <a:gd name="T89" fmla="*/ 302 h 514"/>
                  <a:gd name="T90" fmla="*/ 685 w 704"/>
                  <a:gd name="T91" fmla="*/ 270 h 514"/>
                  <a:gd name="T92" fmla="*/ 675 w 704"/>
                  <a:gd name="T93" fmla="*/ 287 h 514"/>
                  <a:gd name="T94" fmla="*/ 653 w 704"/>
                  <a:gd name="T95" fmla="*/ 336 h 514"/>
                  <a:gd name="T96" fmla="*/ 620 w 704"/>
                  <a:gd name="T97" fmla="*/ 381 h 514"/>
                  <a:gd name="T98" fmla="*/ 582 w 704"/>
                  <a:gd name="T99" fmla="*/ 421 h 514"/>
                  <a:gd name="T100" fmla="*/ 539 w 704"/>
                  <a:gd name="T101" fmla="*/ 455 h 514"/>
                  <a:gd name="T102" fmla="*/ 491 w 704"/>
                  <a:gd name="T103" fmla="*/ 480 h 514"/>
                  <a:gd name="T104" fmla="*/ 438 w 704"/>
                  <a:gd name="T105" fmla="*/ 499 h 514"/>
                  <a:gd name="T106" fmla="*/ 381 w 704"/>
                  <a:gd name="T107" fmla="*/ 508 h 514"/>
                  <a:gd name="T108" fmla="*/ 349 w 704"/>
                  <a:gd name="T109" fmla="*/ 510 h 514"/>
                  <a:gd name="T110" fmla="*/ 362 w 704"/>
                  <a:gd name="T111" fmla="*/ 512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4"/>
                  <a:gd name="T169" fmla="*/ 0 h 514"/>
                  <a:gd name="T170" fmla="*/ 704 w 704"/>
                  <a:gd name="T171" fmla="*/ 514 h 5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4" name="Freeform 612">
                <a:extLst>
                  <a:ext uri="{FF2B5EF4-FFF2-40B4-BE49-F238E27FC236}">
                    <a16:creationId xmlns:a16="http://schemas.microsoft.com/office/drawing/2014/main" xmlns="" id="{40963476-F157-5511-9836-BA74301311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>
                  <a:gd name="T0" fmla="*/ 698 w 698"/>
                  <a:gd name="T1" fmla="*/ 139 h 510"/>
                  <a:gd name="T2" fmla="*/ 692 w 698"/>
                  <a:gd name="T3" fmla="*/ 97 h 510"/>
                  <a:gd name="T4" fmla="*/ 683 w 698"/>
                  <a:gd name="T5" fmla="*/ 57 h 510"/>
                  <a:gd name="T6" fmla="*/ 668 w 698"/>
                  <a:gd name="T7" fmla="*/ 19 h 510"/>
                  <a:gd name="T8" fmla="*/ 658 w 698"/>
                  <a:gd name="T9" fmla="*/ 2 h 510"/>
                  <a:gd name="T10" fmla="*/ 664 w 698"/>
                  <a:gd name="T11" fmla="*/ 21 h 510"/>
                  <a:gd name="T12" fmla="*/ 679 w 698"/>
                  <a:gd name="T13" fmla="*/ 59 h 510"/>
                  <a:gd name="T14" fmla="*/ 688 w 698"/>
                  <a:gd name="T15" fmla="*/ 99 h 510"/>
                  <a:gd name="T16" fmla="*/ 694 w 698"/>
                  <a:gd name="T17" fmla="*/ 141 h 510"/>
                  <a:gd name="T18" fmla="*/ 694 w 698"/>
                  <a:gd name="T19" fmla="*/ 177 h 510"/>
                  <a:gd name="T20" fmla="*/ 690 w 698"/>
                  <a:gd name="T21" fmla="*/ 209 h 510"/>
                  <a:gd name="T22" fmla="*/ 690 w 698"/>
                  <a:gd name="T23" fmla="*/ 230 h 510"/>
                  <a:gd name="T24" fmla="*/ 694 w 698"/>
                  <a:gd name="T25" fmla="*/ 218 h 510"/>
                  <a:gd name="T26" fmla="*/ 698 w 698"/>
                  <a:gd name="T27" fmla="*/ 180 h 510"/>
                  <a:gd name="T28" fmla="*/ 17 w 698"/>
                  <a:gd name="T29" fmla="*/ 55 h 510"/>
                  <a:gd name="T30" fmla="*/ 6 w 698"/>
                  <a:gd name="T31" fmla="*/ 106 h 510"/>
                  <a:gd name="T32" fmla="*/ 0 w 698"/>
                  <a:gd name="T33" fmla="*/ 161 h 510"/>
                  <a:gd name="T34" fmla="*/ 4 w 698"/>
                  <a:gd name="T35" fmla="*/ 205 h 510"/>
                  <a:gd name="T36" fmla="*/ 11 w 698"/>
                  <a:gd name="T37" fmla="*/ 249 h 510"/>
                  <a:gd name="T38" fmla="*/ 25 w 698"/>
                  <a:gd name="T39" fmla="*/ 290 h 510"/>
                  <a:gd name="T40" fmla="*/ 43 w 698"/>
                  <a:gd name="T41" fmla="*/ 328 h 510"/>
                  <a:gd name="T42" fmla="*/ 66 w 698"/>
                  <a:gd name="T43" fmla="*/ 364 h 510"/>
                  <a:gd name="T44" fmla="*/ 93 w 698"/>
                  <a:gd name="T45" fmla="*/ 396 h 510"/>
                  <a:gd name="T46" fmla="*/ 123 w 698"/>
                  <a:gd name="T47" fmla="*/ 427 h 510"/>
                  <a:gd name="T48" fmla="*/ 155 w 698"/>
                  <a:gd name="T49" fmla="*/ 451 h 510"/>
                  <a:gd name="T50" fmla="*/ 184 w 698"/>
                  <a:gd name="T51" fmla="*/ 463 h 510"/>
                  <a:gd name="T52" fmla="*/ 146 w 698"/>
                  <a:gd name="T53" fmla="*/ 438 h 510"/>
                  <a:gd name="T54" fmla="*/ 112 w 698"/>
                  <a:gd name="T55" fmla="*/ 410 h 510"/>
                  <a:gd name="T56" fmla="*/ 80 w 698"/>
                  <a:gd name="T57" fmla="*/ 376 h 510"/>
                  <a:gd name="T58" fmla="*/ 55 w 698"/>
                  <a:gd name="T59" fmla="*/ 340 h 510"/>
                  <a:gd name="T60" fmla="*/ 34 w 698"/>
                  <a:gd name="T61" fmla="*/ 298 h 510"/>
                  <a:gd name="T62" fmla="*/ 19 w 698"/>
                  <a:gd name="T63" fmla="*/ 254 h 510"/>
                  <a:gd name="T64" fmla="*/ 7 w 698"/>
                  <a:gd name="T65" fmla="*/ 209 h 510"/>
                  <a:gd name="T66" fmla="*/ 6 w 698"/>
                  <a:gd name="T67" fmla="*/ 161 h 510"/>
                  <a:gd name="T68" fmla="*/ 9 w 698"/>
                  <a:gd name="T69" fmla="*/ 108 h 510"/>
                  <a:gd name="T70" fmla="*/ 21 w 698"/>
                  <a:gd name="T71" fmla="*/ 57 h 510"/>
                  <a:gd name="T72" fmla="*/ 17 w 698"/>
                  <a:gd name="T73" fmla="*/ 55 h 510"/>
                  <a:gd name="T74" fmla="*/ 389 w 698"/>
                  <a:gd name="T75" fmla="*/ 508 h 510"/>
                  <a:gd name="T76" fmla="*/ 442 w 698"/>
                  <a:gd name="T77" fmla="*/ 497 h 510"/>
                  <a:gd name="T78" fmla="*/ 493 w 698"/>
                  <a:gd name="T79" fmla="*/ 480 h 510"/>
                  <a:gd name="T80" fmla="*/ 540 w 698"/>
                  <a:gd name="T81" fmla="*/ 453 h 510"/>
                  <a:gd name="T82" fmla="*/ 582 w 698"/>
                  <a:gd name="T83" fmla="*/ 421 h 510"/>
                  <a:gd name="T84" fmla="*/ 618 w 698"/>
                  <a:gd name="T85" fmla="*/ 383 h 510"/>
                  <a:gd name="T86" fmla="*/ 649 w 698"/>
                  <a:gd name="T87" fmla="*/ 340 h 510"/>
                  <a:gd name="T88" fmla="*/ 673 w 698"/>
                  <a:gd name="T89" fmla="*/ 292 h 510"/>
                  <a:gd name="T90" fmla="*/ 683 w 698"/>
                  <a:gd name="T91" fmla="*/ 258 h 510"/>
                  <a:gd name="T92" fmla="*/ 675 w 698"/>
                  <a:gd name="T93" fmla="*/ 277 h 510"/>
                  <a:gd name="T94" fmla="*/ 651 w 698"/>
                  <a:gd name="T95" fmla="*/ 328 h 510"/>
                  <a:gd name="T96" fmla="*/ 620 w 698"/>
                  <a:gd name="T97" fmla="*/ 374 h 510"/>
                  <a:gd name="T98" fmla="*/ 582 w 698"/>
                  <a:gd name="T99" fmla="*/ 415 h 510"/>
                  <a:gd name="T100" fmla="*/ 539 w 698"/>
                  <a:gd name="T101" fmla="*/ 450 h 510"/>
                  <a:gd name="T102" fmla="*/ 489 w 698"/>
                  <a:gd name="T103" fmla="*/ 476 h 510"/>
                  <a:gd name="T104" fmla="*/ 436 w 698"/>
                  <a:gd name="T105" fmla="*/ 495 h 510"/>
                  <a:gd name="T106" fmla="*/ 379 w 698"/>
                  <a:gd name="T107" fmla="*/ 505 h 510"/>
                  <a:gd name="T108" fmla="*/ 339 w 698"/>
                  <a:gd name="T109" fmla="*/ 505 h 510"/>
                  <a:gd name="T110" fmla="*/ 345 w 698"/>
                  <a:gd name="T111" fmla="*/ 508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8"/>
                  <a:gd name="T169" fmla="*/ 0 h 510"/>
                  <a:gd name="T170" fmla="*/ 698 w 698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15" name="Freeform 613">
                <a:extLst>
                  <a:ext uri="{FF2B5EF4-FFF2-40B4-BE49-F238E27FC236}">
                    <a16:creationId xmlns:a16="http://schemas.microsoft.com/office/drawing/2014/main" xmlns="" id="{D11777CD-BC51-5115-29CD-D32B816D91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>
                  <a:gd name="T0" fmla="*/ 692 w 692"/>
                  <a:gd name="T1" fmla="*/ 139 h 506"/>
                  <a:gd name="T2" fmla="*/ 686 w 692"/>
                  <a:gd name="T3" fmla="*/ 97 h 506"/>
                  <a:gd name="T4" fmla="*/ 677 w 692"/>
                  <a:gd name="T5" fmla="*/ 55 h 506"/>
                  <a:gd name="T6" fmla="*/ 662 w 692"/>
                  <a:gd name="T7" fmla="*/ 17 h 506"/>
                  <a:gd name="T8" fmla="*/ 652 w 692"/>
                  <a:gd name="T9" fmla="*/ 2 h 506"/>
                  <a:gd name="T10" fmla="*/ 658 w 692"/>
                  <a:gd name="T11" fmla="*/ 21 h 506"/>
                  <a:gd name="T12" fmla="*/ 673 w 692"/>
                  <a:gd name="T13" fmla="*/ 59 h 506"/>
                  <a:gd name="T14" fmla="*/ 683 w 692"/>
                  <a:gd name="T15" fmla="*/ 97 h 506"/>
                  <a:gd name="T16" fmla="*/ 686 w 692"/>
                  <a:gd name="T17" fmla="*/ 139 h 506"/>
                  <a:gd name="T18" fmla="*/ 688 w 692"/>
                  <a:gd name="T19" fmla="*/ 175 h 506"/>
                  <a:gd name="T20" fmla="*/ 684 w 692"/>
                  <a:gd name="T21" fmla="*/ 203 h 506"/>
                  <a:gd name="T22" fmla="*/ 684 w 692"/>
                  <a:gd name="T23" fmla="*/ 222 h 506"/>
                  <a:gd name="T24" fmla="*/ 688 w 692"/>
                  <a:gd name="T25" fmla="*/ 211 h 506"/>
                  <a:gd name="T26" fmla="*/ 692 w 692"/>
                  <a:gd name="T27" fmla="*/ 176 h 506"/>
                  <a:gd name="T28" fmla="*/ 15 w 692"/>
                  <a:gd name="T29" fmla="*/ 53 h 506"/>
                  <a:gd name="T30" fmla="*/ 3 w 692"/>
                  <a:gd name="T31" fmla="*/ 104 h 506"/>
                  <a:gd name="T32" fmla="*/ 0 w 692"/>
                  <a:gd name="T33" fmla="*/ 159 h 506"/>
                  <a:gd name="T34" fmla="*/ 2 w 692"/>
                  <a:gd name="T35" fmla="*/ 205 h 506"/>
                  <a:gd name="T36" fmla="*/ 11 w 692"/>
                  <a:gd name="T37" fmla="*/ 250 h 506"/>
                  <a:gd name="T38" fmla="*/ 24 w 692"/>
                  <a:gd name="T39" fmla="*/ 292 h 506"/>
                  <a:gd name="T40" fmla="*/ 45 w 692"/>
                  <a:gd name="T41" fmla="*/ 332 h 506"/>
                  <a:gd name="T42" fmla="*/ 70 w 692"/>
                  <a:gd name="T43" fmla="*/ 368 h 506"/>
                  <a:gd name="T44" fmla="*/ 98 w 692"/>
                  <a:gd name="T45" fmla="*/ 402 h 506"/>
                  <a:gd name="T46" fmla="*/ 131 w 692"/>
                  <a:gd name="T47" fmla="*/ 431 h 506"/>
                  <a:gd name="T48" fmla="*/ 167 w 692"/>
                  <a:gd name="T49" fmla="*/ 455 h 506"/>
                  <a:gd name="T50" fmla="*/ 193 w 692"/>
                  <a:gd name="T51" fmla="*/ 467 h 506"/>
                  <a:gd name="T52" fmla="*/ 153 w 692"/>
                  <a:gd name="T53" fmla="*/ 442 h 506"/>
                  <a:gd name="T54" fmla="*/ 117 w 692"/>
                  <a:gd name="T55" fmla="*/ 413 h 506"/>
                  <a:gd name="T56" fmla="*/ 83 w 692"/>
                  <a:gd name="T57" fmla="*/ 379 h 506"/>
                  <a:gd name="T58" fmla="*/ 57 w 692"/>
                  <a:gd name="T59" fmla="*/ 341 h 506"/>
                  <a:gd name="T60" fmla="*/ 34 w 692"/>
                  <a:gd name="T61" fmla="*/ 300 h 506"/>
                  <a:gd name="T62" fmla="*/ 17 w 692"/>
                  <a:gd name="T63" fmla="*/ 256 h 506"/>
                  <a:gd name="T64" fmla="*/ 7 w 692"/>
                  <a:gd name="T65" fmla="*/ 209 h 506"/>
                  <a:gd name="T66" fmla="*/ 3 w 692"/>
                  <a:gd name="T67" fmla="*/ 159 h 506"/>
                  <a:gd name="T68" fmla="*/ 7 w 692"/>
                  <a:gd name="T69" fmla="*/ 106 h 506"/>
                  <a:gd name="T70" fmla="*/ 19 w 692"/>
                  <a:gd name="T71" fmla="*/ 57 h 506"/>
                  <a:gd name="T72" fmla="*/ 15 w 692"/>
                  <a:gd name="T73" fmla="*/ 53 h 506"/>
                  <a:gd name="T74" fmla="*/ 343 w 692"/>
                  <a:gd name="T75" fmla="*/ 506 h 506"/>
                  <a:gd name="T76" fmla="*/ 375 w 692"/>
                  <a:gd name="T77" fmla="*/ 504 h 506"/>
                  <a:gd name="T78" fmla="*/ 432 w 692"/>
                  <a:gd name="T79" fmla="*/ 495 h 506"/>
                  <a:gd name="T80" fmla="*/ 485 w 692"/>
                  <a:gd name="T81" fmla="*/ 476 h 506"/>
                  <a:gd name="T82" fmla="*/ 533 w 692"/>
                  <a:gd name="T83" fmla="*/ 451 h 506"/>
                  <a:gd name="T84" fmla="*/ 576 w 692"/>
                  <a:gd name="T85" fmla="*/ 417 h 506"/>
                  <a:gd name="T86" fmla="*/ 614 w 692"/>
                  <a:gd name="T87" fmla="*/ 377 h 506"/>
                  <a:gd name="T88" fmla="*/ 647 w 692"/>
                  <a:gd name="T89" fmla="*/ 332 h 506"/>
                  <a:gd name="T90" fmla="*/ 669 w 692"/>
                  <a:gd name="T91" fmla="*/ 283 h 506"/>
                  <a:gd name="T92" fmla="*/ 679 w 692"/>
                  <a:gd name="T93" fmla="*/ 247 h 506"/>
                  <a:gd name="T94" fmla="*/ 669 w 692"/>
                  <a:gd name="T95" fmla="*/ 267 h 506"/>
                  <a:gd name="T96" fmla="*/ 648 w 692"/>
                  <a:gd name="T97" fmla="*/ 321 h 506"/>
                  <a:gd name="T98" fmla="*/ 618 w 692"/>
                  <a:gd name="T99" fmla="*/ 366 h 506"/>
                  <a:gd name="T100" fmla="*/ 580 w 692"/>
                  <a:gd name="T101" fmla="*/ 408 h 506"/>
                  <a:gd name="T102" fmla="*/ 536 w 692"/>
                  <a:gd name="T103" fmla="*/ 444 h 506"/>
                  <a:gd name="T104" fmla="*/ 487 w 692"/>
                  <a:gd name="T105" fmla="*/ 470 h 506"/>
                  <a:gd name="T106" fmla="*/ 432 w 692"/>
                  <a:gd name="T107" fmla="*/ 489 h 506"/>
                  <a:gd name="T108" fmla="*/ 375 w 692"/>
                  <a:gd name="T109" fmla="*/ 501 h 506"/>
                  <a:gd name="T110" fmla="*/ 328 w 692"/>
                  <a:gd name="T111" fmla="*/ 501 h 506"/>
                  <a:gd name="T112" fmla="*/ 326 w 692"/>
                  <a:gd name="T113" fmla="*/ 503 h 5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506"/>
                  <a:gd name="T173" fmla="*/ 692 w 692"/>
                  <a:gd name="T174" fmla="*/ 506 h 5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13" name="Group 614">
              <a:extLst>
                <a:ext uri="{FF2B5EF4-FFF2-40B4-BE49-F238E27FC236}">
                  <a16:creationId xmlns:a16="http://schemas.microsoft.com/office/drawing/2014/main" xmlns="" id="{0497B0DA-9265-B903-D2CD-B4B4B7BCD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51716" name="Freeform 615">
                <a:extLst>
                  <a:ext uri="{FF2B5EF4-FFF2-40B4-BE49-F238E27FC236}">
                    <a16:creationId xmlns:a16="http://schemas.microsoft.com/office/drawing/2014/main" xmlns="" id="{F4106257-5D60-5DCE-7833-1B813705A4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>
                  <a:gd name="T0" fmla="*/ 688 w 688"/>
                  <a:gd name="T1" fmla="*/ 137 h 502"/>
                  <a:gd name="T2" fmla="*/ 682 w 688"/>
                  <a:gd name="T3" fmla="*/ 95 h 502"/>
                  <a:gd name="T4" fmla="*/ 673 w 688"/>
                  <a:gd name="T5" fmla="*/ 55 h 502"/>
                  <a:gd name="T6" fmla="*/ 658 w 688"/>
                  <a:gd name="T7" fmla="*/ 17 h 502"/>
                  <a:gd name="T8" fmla="*/ 648 w 688"/>
                  <a:gd name="T9" fmla="*/ 2 h 502"/>
                  <a:gd name="T10" fmla="*/ 646 w 688"/>
                  <a:gd name="T11" fmla="*/ 2 h 502"/>
                  <a:gd name="T12" fmla="*/ 658 w 688"/>
                  <a:gd name="T13" fmla="*/ 28 h 502"/>
                  <a:gd name="T14" fmla="*/ 675 w 688"/>
                  <a:gd name="T15" fmla="*/ 83 h 502"/>
                  <a:gd name="T16" fmla="*/ 681 w 688"/>
                  <a:gd name="T17" fmla="*/ 114 h 502"/>
                  <a:gd name="T18" fmla="*/ 681 w 688"/>
                  <a:gd name="T19" fmla="*/ 114 h 502"/>
                  <a:gd name="T20" fmla="*/ 682 w 688"/>
                  <a:gd name="T21" fmla="*/ 135 h 502"/>
                  <a:gd name="T22" fmla="*/ 682 w 688"/>
                  <a:gd name="T23" fmla="*/ 184 h 502"/>
                  <a:gd name="T24" fmla="*/ 681 w 688"/>
                  <a:gd name="T25" fmla="*/ 214 h 502"/>
                  <a:gd name="T26" fmla="*/ 684 w 688"/>
                  <a:gd name="T27" fmla="*/ 205 h 502"/>
                  <a:gd name="T28" fmla="*/ 688 w 688"/>
                  <a:gd name="T29" fmla="*/ 173 h 502"/>
                  <a:gd name="T30" fmla="*/ 15 w 688"/>
                  <a:gd name="T31" fmla="*/ 53 h 502"/>
                  <a:gd name="T32" fmla="*/ 3 w 688"/>
                  <a:gd name="T33" fmla="*/ 104 h 502"/>
                  <a:gd name="T34" fmla="*/ 0 w 688"/>
                  <a:gd name="T35" fmla="*/ 157 h 502"/>
                  <a:gd name="T36" fmla="*/ 1 w 688"/>
                  <a:gd name="T37" fmla="*/ 205 h 502"/>
                  <a:gd name="T38" fmla="*/ 13 w 688"/>
                  <a:gd name="T39" fmla="*/ 250 h 502"/>
                  <a:gd name="T40" fmla="*/ 28 w 688"/>
                  <a:gd name="T41" fmla="*/ 294 h 502"/>
                  <a:gd name="T42" fmla="*/ 49 w 688"/>
                  <a:gd name="T43" fmla="*/ 336 h 502"/>
                  <a:gd name="T44" fmla="*/ 74 w 688"/>
                  <a:gd name="T45" fmla="*/ 372 h 502"/>
                  <a:gd name="T46" fmla="*/ 106 w 688"/>
                  <a:gd name="T47" fmla="*/ 406 h 502"/>
                  <a:gd name="T48" fmla="*/ 140 w 688"/>
                  <a:gd name="T49" fmla="*/ 434 h 502"/>
                  <a:gd name="T50" fmla="*/ 178 w 688"/>
                  <a:gd name="T51" fmla="*/ 459 h 502"/>
                  <a:gd name="T52" fmla="*/ 203 w 688"/>
                  <a:gd name="T53" fmla="*/ 466 h 502"/>
                  <a:gd name="T54" fmla="*/ 204 w 688"/>
                  <a:gd name="T55" fmla="*/ 468 h 502"/>
                  <a:gd name="T56" fmla="*/ 163 w 688"/>
                  <a:gd name="T57" fmla="*/ 446 h 502"/>
                  <a:gd name="T58" fmla="*/ 123 w 688"/>
                  <a:gd name="T59" fmla="*/ 417 h 502"/>
                  <a:gd name="T60" fmla="*/ 89 w 688"/>
                  <a:gd name="T61" fmla="*/ 383 h 502"/>
                  <a:gd name="T62" fmla="*/ 60 w 688"/>
                  <a:gd name="T63" fmla="*/ 345 h 502"/>
                  <a:gd name="T64" fmla="*/ 36 w 688"/>
                  <a:gd name="T65" fmla="*/ 301 h 502"/>
                  <a:gd name="T66" fmla="*/ 19 w 688"/>
                  <a:gd name="T67" fmla="*/ 256 h 502"/>
                  <a:gd name="T68" fmla="*/ 7 w 688"/>
                  <a:gd name="T69" fmla="*/ 209 h 502"/>
                  <a:gd name="T70" fmla="*/ 3 w 688"/>
                  <a:gd name="T71" fmla="*/ 157 h 502"/>
                  <a:gd name="T72" fmla="*/ 7 w 688"/>
                  <a:gd name="T73" fmla="*/ 106 h 502"/>
                  <a:gd name="T74" fmla="*/ 19 w 688"/>
                  <a:gd name="T75" fmla="*/ 57 h 502"/>
                  <a:gd name="T76" fmla="*/ 15 w 688"/>
                  <a:gd name="T77" fmla="*/ 53 h 502"/>
                  <a:gd name="T78" fmla="*/ 333 w 688"/>
                  <a:gd name="T79" fmla="*/ 501 h 502"/>
                  <a:gd name="T80" fmla="*/ 373 w 688"/>
                  <a:gd name="T81" fmla="*/ 501 h 502"/>
                  <a:gd name="T82" fmla="*/ 430 w 688"/>
                  <a:gd name="T83" fmla="*/ 491 h 502"/>
                  <a:gd name="T84" fmla="*/ 483 w 688"/>
                  <a:gd name="T85" fmla="*/ 472 h 502"/>
                  <a:gd name="T86" fmla="*/ 533 w 688"/>
                  <a:gd name="T87" fmla="*/ 446 h 502"/>
                  <a:gd name="T88" fmla="*/ 576 w 688"/>
                  <a:gd name="T89" fmla="*/ 411 h 502"/>
                  <a:gd name="T90" fmla="*/ 614 w 688"/>
                  <a:gd name="T91" fmla="*/ 370 h 502"/>
                  <a:gd name="T92" fmla="*/ 645 w 688"/>
                  <a:gd name="T93" fmla="*/ 324 h 502"/>
                  <a:gd name="T94" fmla="*/ 669 w 688"/>
                  <a:gd name="T95" fmla="*/ 273 h 502"/>
                  <a:gd name="T96" fmla="*/ 677 w 688"/>
                  <a:gd name="T97" fmla="*/ 239 h 502"/>
                  <a:gd name="T98" fmla="*/ 667 w 688"/>
                  <a:gd name="T99" fmla="*/ 260 h 502"/>
                  <a:gd name="T100" fmla="*/ 646 w 688"/>
                  <a:gd name="T101" fmla="*/ 313 h 502"/>
                  <a:gd name="T102" fmla="*/ 616 w 688"/>
                  <a:gd name="T103" fmla="*/ 360 h 502"/>
                  <a:gd name="T104" fmla="*/ 578 w 688"/>
                  <a:gd name="T105" fmla="*/ 402 h 502"/>
                  <a:gd name="T106" fmla="*/ 534 w 688"/>
                  <a:gd name="T107" fmla="*/ 438 h 502"/>
                  <a:gd name="T108" fmla="*/ 485 w 688"/>
                  <a:gd name="T109" fmla="*/ 466 h 502"/>
                  <a:gd name="T110" fmla="*/ 432 w 688"/>
                  <a:gd name="T111" fmla="*/ 485 h 502"/>
                  <a:gd name="T112" fmla="*/ 373 w 688"/>
                  <a:gd name="T113" fmla="*/ 495 h 502"/>
                  <a:gd name="T114" fmla="*/ 316 w 688"/>
                  <a:gd name="T115" fmla="*/ 497 h 502"/>
                  <a:gd name="T116" fmla="*/ 307 w 688"/>
                  <a:gd name="T117" fmla="*/ 497 h 5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8"/>
                  <a:gd name="T178" fmla="*/ 0 h 502"/>
                  <a:gd name="T179" fmla="*/ 688 w 688"/>
                  <a:gd name="T180" fmla="*/ 502 h 5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7" name="Freeform 616">
                <a:extLst>
                  <a:ext uri="{FF2B5EF4-FFF2-40B4-BE49-F238E27FC236}">
                    <a16:creationId xmlns:a16="http://schemas.microsoft.com/office/drawing/2014/main" xmlns="" id="{7574CD73-9E60-7431-F305-A3FB008340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>
                  <a:gd name="T0" fmla="*/ 683 w 685"/>
                  <a:gd name="T1" fmla="*/ 137 h 499"/>
                  <a:gd name="T2" fmla="*/ 680 w 685"/>
                  <a:gd name="T3" fmla="*/ 95 h 499"/>
                  <a:gd name="T4" fmla="*/ 670 w 685"/>
                  <a:gd name="T5" fmla="*/ 57 h 499"/>
                  <a:gd name="T6" fmla="*/ 655 w 685"/>
                  <a:gd name="T7" fmla="*/ 19 h 499"/>
                  <a:gd name="T8" fmla="*/ 645 w 685"/>
                  <a:gd name="T9" fmla="*/ 2 h 499"/>
                  <a:gd name="T10" fmla="*/ 645 w 685"/>
                  <a:gd name="T11" fmla="*/ 4 h 499"/>
                  <a:gd name="T12" fmla="*/ 644 w 685"/>
                  <a:gd name="T13" fmla="*/ 4 h 499"/>
                  <a:gd name="T14" fmla="*/ 655 w 685"/>
                  <a:gd name="T15" fmla="*/ 28 h 499"/>
                  <a:gd name="T16" fmla="*/ 672 w 685"/>
                  <a:gd name="T17" fmla="*/ 82 h 499"/>
                  <a:gd name="T18" fmla="*/ 680 w 685"/>
                  <a:gd name="T19" fmla="*/ 112 h 499"/>
                  <a:gd name="T20" fmla="*/ 680 w 685"/>
                  <a:gd name="T21" fmla="*/ 114 h 499"/>
                  <a:gd name="T22" fmla="*/ 680 w 685"/>
                  <a:gd name="T23" fmla="*/ 133 h 499"/>
                  <a:gd name="T24" fmla="*/ 680 w 685"/>
                  <a:gd name="T25" fmla="*/ 180 h 499"/>
                  <a:gd name="T26" fmla="*/ 678 w 685"/>
                  <a:gd name="T27" fmla="*/ 209 h 499"/>
                  <a:gd name="T28" fmla="*/ 681 w 685"/>
                  <a:gd name="T29" fmla="*/ 201 h 499"/>
                  <a:gd name="T30" fmla="*/ 685 w 685"/>
                  <a:gd name="T31" fmla="*/ 173 h 499"/>
                  <a:gd name="T32" fmla="*/ 16 w 685"/>
                  <a:gd name="T33" fmla="*/ 55 h 499"/>
                  <a:gd name="T34" fmla="*/ 4 w 685"/>
                  <a:gd name="T35" fmla="*/ 104 h 499"/>
                  <a:gd name="T36" fmla="*/ 0 w 685"/>
                  <a:gd name="T37" fmla="*/ 157 h 499"/>
                  <a:gd name="T38" fmla="*/ 4 w 685"/>
                  <a:gd name="T39" fmla="*/ 207 h 499"/>
                  <a:gd name="T40" fmla="*/ 14 w 685"/>
                  <a:gd name="T41" fmla="*/ 254 h 499"/>
                  <a:gd name="T42" fmla="*/ 31 w 685"/>
                  <a:gd name="T43" fmla="*/ 298 h 499"/>
                  <a:gd name="T44" fmla="*/ 54 w 685"/>
                  <a:gd name="T45" fmla="*/ 339 h 499"/>
                  <a:gd name="T46" fmla="*/ 80 w 685"/>
                  <a:gd name="T47" fmla="*/ 377 h 499"/>
                  <a:gd name="T48" fmla="*/ 114 w 685"/>
                  <a:gd name="T49" fmla="*/ 411 h 499"/>
                  <a:gd name="T50" fmla="*/ 150 w 685"/>
                  <a:gd name="T51" fmla="*/ 440 h 499"/>
                  <a:gd name="T52" fmla="*/ 190 w 685"/>
                  <a:gd name="T53" fmla="*/ 465 h 499"/>
                  <a:gd name="T54" fmla="*/ 202 w 685"/>
                  <a:gd name="T55" fmla="*/ 466 h 499"/>
                  <a:gd name="T56" fmla="*/ 226 w 685"/>
                  <a:gd name="T57" fmla="*/ 474 h 499"/>
                  <a:gd name="T58" fmla="*/ 179 w 685"/>
                  <a:gd name="T59" fmla="*/ 453 h 499"/>
                  <a:gd name="T60" fmla="*/ 137 w 685"/>
                  <a:gd name="T61" fmla="*/ 425 h 499"/>
                  <a:gd name="T62" fmla="*/ 99 w 685"/>
                  <a:gd name="T63" fmla="*/ 391 h 499"/>
                  <a:gd name="T64" fmla="*/ 67 w 685"/>
                  <a:gd name="T65" fmla="*/ 353 h 499"/>
                  <a:gd name="T66" fmla="*/ 40 w 685"/>
                  <a:gd name="T67" fmla="*/ 309 h 499"/>
                  <a:gd name="T68" fmla="*/ 21 w 685"/>
                  <a:gd name="T69" fmla="*/ 262 h 499"/>
                  <a:gd name="T70" fmla="*/ 10 w 685"/>
                  <a:gd name="T71" fmla="*/ 210 h 499"/>
                  <a:gd name="T72" fmla="*/ 4 w 685"/>
                  <a:gd name="T73" fmla="*/ 157 h 499"/>
                  <a:gd name="T74" fmla="*/ 8 w 685"/>
                  <a:gd name="T75" fmla="*/ 106 h 499"/>
                  <a:gd name="T76" fmla="*/ 19 w 685"/>
                  <a:gd name="T77" fmla="*/ 57 h 499"/>
                  <a:gd name="T78" fmla="*/ 16 w 685"/>
                  <a:gd name="T79" fmla="*/ 55 h 499"/>
                  <a:gd name="T80" fmla="*/ 325 w 685"/>
                  <a:gd name="T81" fmla="*/ 499 h 499"/>
                  <a:gd name="T82" fmla="*/ 372 w 685"/>
                  <a:gd name="T83" fmla="*/ 499 h 499"/>
                  <a:gd name="T84" fmla="*/ 429 w 685"/>
                  <a:gd name="T85" fmla="*/ 487 h 499"/>
                  <a:gd name="T86" fmla="*/ 484 w 685"/>
                  <a:gd name="T87" fmla="*/ 468 h 499"/>
                  <a:gd name="T88" fmla="*/ 533 w 685"/>
                  <a:gd name="T89" fmla="*/ 442 h 499"/>
                  <a:gd name="T90" fmla="*/ 577 w 685"/>
                  <a:gd name="T91" fmla="*/ 406 h 499"/>
                  <a:gd name="T92" fmla="*/ 615 w 685"/>
                  <a:gd name="T93" fmla="*/ 364 h 499"/>
                  <a:gd name="T94" fmla="*/ 645 w 685"/>
                  <a:gd name="T95" fmla="*/ 319 h 499"/>
                  <a:gd name="T96" fmla="*/ 666 w 685"/>
                  <a:gd name="T97" fmla="*/ 265 h 499"/>
                  <a:gd name="T98" fmla="*/ 674 w 685"/>
                  <a:gd name="T99" fmla="*/ 233 h 499"/>
                  <a:gd name="T100" fmla="*/ 674 w 685"/>
                  <a:gd name="T101" fmla="*/ 229 h 499"/>
                  <a:gd name="T102" fmla="*/ 666 w 685"/>
                  <a:gd name="T103" fmla="*/ 256 h 499"/>
                  <a:gd name="T104" fmla="*/ 644 w 685"/>
                  <a:gd name="T105" fmla="*/ 309 h 499"/>
                  <a:gd name="T106" fmla="*/ 615 w 685"/>
                  <a:gd name="T107" fmla="*/ 356 h 499"/>
                  <a:gd name="T108" fmla="*/ 577 w 685"/>
                  <a:gd name="T109" fmla="*/ 400 h 499"/>
                  <a:gd name="T110" fmla="*/ 533 w 685"/>
                  <a:gd name="T111" fmla="*/ 436 h 499"/>
                  <a:gd name="T112" fmla="*/ 484 w 685"/>
                  <a:gd name="T113" fmla="*/ 463 h 499"/>
                  <a:gd name="T114" fmla="*/ 431 w 685"/>
                  <a:gd name="T115" fmla="*/ 483 h 499"/>
                  <a:gd name="T116" fmla="*/ 372 w 685"/>
                  <a:gd name="T117" fmla="*/ 493 h 499"/>
                  <a:gd name="T118" fmla="*/ 321 w 685"/>
                  <a:gd name="T119" fmla="*/ 495 h 499"/>
                  <a:gd name="T120" fmla="*/ 281 w 685"/>
                  <a:gd name="T121" fmla="*/ 489 h 499"/>
                  <a:gd name="T122" fmla="*/ 283 w 685"/>
                  <a:gd name="T123" fmla="*/ 491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5"/>
                  <a:gd name="T187" fmla="*/ 0 h 499"/>
                  <a:gd name="T188" fmla="*/ 685 w 685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8" name="Freeform 617">
                <a:extLst>
                  <a:ext uri="{FF2B5EF4-FFF2-40B4-BE49-F238E27FC236}">
                    <a16:creationId xmlns:a16="http://schemas.microsoft.com/office/drawing/2014/main" xmlns="" id="{C43674C9-C18E-F329-F580-1DC488B9D2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>
                  <a:gd name="T0" fmla="*/ 679 w 681"/>
                  <a:gd name="T1" fmla="*/ 131 h 493"/>
                  <a:gd name="T2" fmla="*/ 676 w 681"/>
                  <a:gd name="T3" fmla="*/ 106 h 493"/>
                  <a:gd name="T4" fmla="*/ 676 w 681"/>
                  <a:gd name="T5" fmla="*/ 127 h 493"/>
                  <a:gd name="T6" fmla="*/ 676 w 681"/>
                  <a:gd name="T7" fmla="*/ 174 h 493"/>
                  <a:gd name="T8" fmla="*/ 676 w 681"/>
                  <a:gd name="T9" fmla="*/ 201 h 493"/>
                  <a:gd name="T10" fmla="*/ 679 w 681"/>
                  <a:gd name="T11" fmla="*/ 180 h 493"/>
                  <a:gd name="T12" fmla="*/ 678 w 681"/>
                  <a:gd name="T13" fmla="*/ 110 h 493"/>
                  <a:gd name="T14" fmla="*/ 666 w 681"/>
                  <a:gd name="T15" fmla="*/ 53 h 493"/>
                  <a:gd name="T16" fmla="*/ 643 w 681"/>
                  <a:gd name="T17" fmla="*/ 0 h 493"/>
                  <a:gd name="T18" fmla="*/ 642 w 681"/>
                  <a:gd name="T19" fmla="*/ 0 h 493"/>
                  <a:gd name="T20" fmla="*/ 640 w 681"/>
                  <a:gd name="T21" fmla="*/ 2 h 493"/>
                  <a:gd name="T22" fmla="*/ 659 w 681"/>
                  <a:gd name="T23" fmla="*/ 49 h 493"/>
                  <a:gd name="T24" fmla="*/ 672 w 681"/>
                  <a:gd name="T25" fmla="*/ 98 h 493"/>
                  <a:gd name="T26" fmla="*/ 678 w 681"/>
                  <a:gd name="T27" fmla="*/ 110 h 493"/>
                  <a:gd name="T28" fmla="*/ 10 w 681"/>
                  <a:gd name="T29" fmla="*/ 76 h 493"/>
                  <a:gd name="T30" fmla="*/ 2 w 681"/>
                  <a:gd name="T31" fmla="*/ 127 h 493"/>
                  <a:gd name="T32" fmla="*/ 2 w 681"/>
                  <a:gd name="T33" fmla="*/ 178 h 493"/>
                  <a:gd name="T34" fmla="*/ 10 w 681"/>
                  <a:gd name="T35" fmla="*/ 229 h 493"/>
                  <a:gd name="T36" fmla="*/ 23 w 681"/>
                  <a:gd name="T37" fmla="*/ 277 h 493"/>
                  <a:gd name="T38" fmla="*/ 44 w 681"/>
                  <a:gd name="T39" fmla="*/ 320 h 493"/>
                  <a:gd name="T40" fmla="*/ 71 w 681"/>
                  <a:gd name="T41" fmla="*/ 360 h 493"/>
                  <a:gd name="T42" fmla="*/ 103 w 681"/>
                  <a:gd name="T43" fmla="*/ 396 h 493"/>
                  <a:gd name="T44" fmla="*/ 139 w 681"/>
                  <a:gd name="T45" fmla="*/ 426 h 493"/>
                  <a:gd name="T46" fmla="*/ 181 w 681"/>
                  <a:gd name="T47" fmla="*/ 453 h 493"/>
                  <a:gd name="T48" fmla="*/ 222 w 681"/>
                  <a:gd name="T49" fmla="*/ 470 h 493"/>
                  <a:gd name="T50" fmla="*/ 264 w 681"/>
                  <a:gd name="T51" fmla="*/ 483 h 493"/>
                  <a:gd name="T52" fmla="*/ 313 w 681"/>
                  <a:gd name="T53" fmla="*/ 493 h 493"/>
                  <a:gd name="T54" fmla="*/ 370 w 681"/>
                  <a:gd name="T55" fmla="*/ 491 h 493"/>
                  <a:gd name="T56" fmla="*/ 429 w 681"/>
                  <a:gd name="T57" fmla="*/ 481 h 493"/>
                  <a:gd name="T58" fmla="*/ 482 w 681"/>
                  <a:gd name="T59" fmla="*/ 462 h 493"/>
                  <a:gd name="T60" fmla="*/ 531 w 681"/>
                  <a:gd name="T61" fmla="*/ 434 h 493"/>
                  <a:gd name="T62" fmla="*/ 575 w 681"/>
                  <a:gd name="T63" fmla="*/ 398 h 493"/>
                  <a:gd name="T64" fmla="*/ 613 w 681"/>
                  <a:gd name="T65" fmla="*/ 356 h 493"/>
                  <a:gd name="T66" fmla="*/ 643 w 681"/>
                  <a:gd name="T67" fmla="*/ 309 h 493"/>
                  <a:gd name="T68" fmla="*/ 664 w 681"/>
                  <a:gd name="T69" fmla="*/ 256 h 493"/>
                  <a:gd name="T70" fmla="*/ 672 w 681"/>
                  <a:gd name="T71" fmla="*/ 227 h 493"/>
                  <a:gd name="T72" fmla="*/ 670 w 681"/>
                  <a:gd name="T73" fmla="*/ 222 h 493"/>
                  <a:gd name="T74" fmla="*/ 662 w 681"/>
                  <a:gd name="T75" fmla="*/ 248 h 493"/>
                  <a:gd name="T76" fmla="*/ 642 w 681"/>
                  <a:gd name="T77" fmla="*/ 301 h 493"/>
                  <a:gd name="T78" fmla="*/ 613 w 681"/>
                  <a:gd name="T79" fmla="*/ 349 h 493"/>
                  <a:gd name="T80" fmla="*/ 575 w 681"/>
                  <a:gd name="T81" fmla="*/ 392 h 493"/>
                  <a:gd name="T82" fmla="*/ 531 w 681"/>
                  <a:gd name="T83" fmla="*/ 428 h 493"/>
                  <a:gd name="T84" fmla="*/ 482 w 681"/>
                  <a:gd name="T85" fmla="*/ 457 h 493"/>
                  <a:gd name="T86" fmla="*/ 429 w 681"/>
                  <a:gd name="T87" fmla="*/ 478 h 493"/>
                  <a:gd name="T88" fmla="*/ 370 w 681"/>
                  <a:gd name="T89" fmla="*/ 487 h 493"/>
                  <a:gd name="T90" fmla="*/ 306 w 681"/>
                  <a:gd name="T91" fmla="*/ 487 h 493"/>
                  <a:gd name="T92" fmla="*/ 241 w 681"/>
                  <a:gd name="T93" fmla="*/ 474 h 493"/>
                  <a:gd name="T94" fmla="*/ 181 w 681"/>
                  <a:gd name="T95" fmla="*/ 447 h 493"/>
                  <a:gd name="T96" fmla="*/ 127 w 681"/>
                  <a:gd name="T97" fmla="*/ 411 h 493"/>
                  <a:gd name="T98" fmla="*/ 82 w 681"/>
                  <a:gd name="T99" fmla="*/ 366 h 493"/>
                  <a:gd name="T100" fmla="*/ 46 w 681"/>
                  <a:gd name="T101" fmla="*/ 313 h 493"/>
                  <a:gd name="T102" fmla="*/ 21 w 681"/>
                  <a:gd name="T103" fmla="*/ 252 h 493"/>
                  <a:gd name="T104" fmla="*/ 8 w 681"/>
                  <a:gd name="T105" fmla="*/ 187 h 493"/>
                  <a:gd name="T106" fmla="*/ 6 w 681"/>
                  <a:gd name="T107" fmla="*/ 127 h 493"/>
                  <a:gd name="T108" fmla="*/ 14 w 681"/>
                  <a:gd name="T109" fmla="*/ 79 h 493"/>
                  <a:gd name="T110" fmla="*/ 17 w 681"/>
                  <a:gd name="T111" fmla="*/ 53 h 4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1"/>
                  <a:gd name="T169" fmla="*/ 0 h 493"/>
                  <a:gd name="T170" fmla="*/ 681 w 681"/>
                  <a:gd name="T171" fmla="*/ 493 h 4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9" name="Freeform 618">
                <a:extLst>
                  <a:ext uri="{FF2B5EF4-FFF2-40B4-BE49-F238E27FC236}">
                    <a16:creationId xmlns:a16="http://schemas.microsoft.com/office/drawing/2014/main" xmlns="" id="{F25BF24A-5A0F-E5B9-1FFA-331007E18D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>
                  <a:gd name="T0" fmla="*/ 676 w 676"/>
                  <a:gd name="T1" fmla="*/ 129 h 491"/>
                  <a:gd name="T2" fmla="*/ 670 w 676"/>
                  <a:gd name="T3" fmla="*/ 102 h 491"/>
                  <a:gd name="T4" fmla="*/ 670 w 676"/>
                  <a:gd name="T5" fmla="*/ 127 h 491"/>
                  <a:gd name="T6" fmla="*/ 672 w 676"/>
                  <a:gd name="T7" fmla="*/ 172 h 491"/>
                  <a:gd name="T8" fmla="*/ 672 w 676"/>
                  <a:gd name="T9" fmla="*/ 195 h 491"/>
                  <a:gd name="T10" fmla="*/ 676 w 676"/>
                  <a:gd name="T11" fmla="*/ 176 h 491"/>
                  <a:gd name="T12" fmla="*/ 672 w 676"/>
                  <a:gd name="T13" fmla="*/ 104 h 491"/>
                  <a:gd name="T14" fmla="*/ 660 w 676"/>
                  <a:gd name="T15" fmla="*/ 51 h 491"/>
                  <a:gd name="T16" fmla="*/ 640 w 676"/>
                  <a:gd name="T17" fmla="*/ 0 h 491"/>
                  <a:gd name="T18" fmla="*/ 636 w 676"/>
                  <a:gd name="T19" fmla="*/ 4 h 491"/>
                  <a:gd name="T20" fmla="*/ 655 w 676"/>
                  <a:gd name="T21" fmla="*/ 47 h 491"/>
                  <a:gd name="T22" fmla="*/ 666 w 676"/>
                  <a:gd name="T23" fmla="*/ 93 h 491"/>
                  <a:gd name="T24" fmla="*/ 672 w 676"/>
                  <a:gd name="T25" fmla="*/ 104 h 491"/>
                  <a:gd name="T26" fmla="*/ 10 w 676"/>
                  <a:gd name="T27" fmla="*/ 78 h 491"/>
                  <a:gd name="T28" fmla="*/ 2 w 676"/>
                  <a:gd name="T29" fmla="*/ 127 h 491"/>
                  <a:gd name="T30" fmla="*/ 2 w 676"/>
                  <a:gd name="T31" fmla="*/ 180 h 491"/>
                  <a:gd name="T32" fmla="*/ 10 w 676"/>
                  <a:gd name="T33" fmla="*/ 233 h 491"/>
                  <a:gd name="T34" fmla="*/ 27 w 676"/>
                  <a:gd name="T35" fmla="*/ 280 h 491"/>
                  <a:gd name="T36" fmla="*/ 50 w 676"/>
                  <a:gd name="T37" fmla="*/ 326 h 491"/>
                  <a:gd name="T38" fmla="*/ 78 w 676"/>
                  <a:gd name="T39" fmla="*/ 368 h 491"/>
                  <a:gd name="T40" fmla="*/ 114 w 676"/>
                  <a:gd name="T41" fmla="*/ 404 h 491"/>
                  <a:gd name="T42" fmla="*/ 154 w 676"/>
                  <a:gd name="T43" fmla="*/ 436 h 491"/>
                  <a:gd name="T44" fmla="*/ 198 w 676"/>
                  <a:gd name="T45" fmla="*/ 461 h 491"/>
                  <a:gd name="T46" fmla="*/ 239 w 676"/>
                  <a:gd name="T47" fmla="*/ 476 h 491"/>
                  <a:gd name="T48" fmla="*/ 277 w 676"/>
                  <a:gd name="T49" fmla="*/ 485 h 491"/>
                  <a:gd name="T50" fmla="*/ 317 w 676"/>
                  <a:gd name="T51" fmla="*/ 491 h 491"/>
                  <a:gd name="T52" fmla="*/ 368 w 676"/>
                  <a:gd name="T53" fmla="*/ 489 h 491"/>
                  <a:gd name="T54" fmla="*/ 427 w 676"/>
                  <a:gd name="T55" fmla="*/ 479 h 491"/>
                  <a:gd name="T56" fmla="*/ 480 w 676"/>
                  <a:gd name="T57" fmla="*/ 459 h 491"/>
                  <a:gd name="T58" fmla="*/ 529 w 676"/>
                  <a:gd name="T59" fmla="*/ 432 h 491"/>
                  <a:gd name="T60" fmla="*/ 573 w 676"/>
                  <a:gd name="T61" fmla="*/ 396 h 491"/>
                  <a:gd name="T62" fmla="*/ 611 w 676"/>
                  <a:gd name="T63" fmla="*/ 352 h 491"/>
                  <a:gd name="T64" fmla="*/ 640 w 676"/>
                  <a:gd name="T65" fmla="*/ 305 h 491"/>
                  <a:gd name="T66" fmla="*/ 662 w 676"/>
                  <a:gd name="T67" fmla="*/ 252 h 491"/>
                  <a:gd name="T68" fmla="*/ 668 w 676"/>
                  <a:gd name="T69" fmla="*/ 218 h 491"/>
                  <a:gd name="T70" fmla="*/ 660 w 676"/>
                  <a:gd name="T71" fmla="*/ 242 h 491"/>
                  <a:gd name="T72" fmla="*/ 640 w 676"/>
                  <a:gd name="T73" fmla="*/ 296 h 491"/>
                  <a:gd name="T74" fmla="*/ 611 w 676"/>
                  <a:gd name="T75" fmla="*/ 345 h 491"/>
                  <a:gd name="T76" fmla="*/ 573 w 676"/>
                  <a:gd name="T77" fmla="*/ 388 h 491"/>
                  <a:gd name="T78" fmla="*/ 529 w 676"/>
                  <a:gd name="T79" fmla="*/ 425 h 491"/>
                  <a:gd name="T80" fmla="*/ 480 w 676"/>
                  <a:gd name="T81" fmla="*/ 455 h 491"/>
                  <a:gd name="T82" fmla="*/ 427 w 676"/>
                  <a:gd name="T83" fmla="*/ 474 h 491"/>
                  <a:gd name="T84" fmla="*/ 368 w 676"/>
                  <a:gd name="T85" fmla="*/ 485 h 491"/>
                  <a:gd name="T86" fmla="*/ 304 w 676"/>
                  <a:gd name="T87" fmla="*/ 485 h 491"/>
                  <a:gd name="T88" fmla="*/ 239 w 676"/>
                  <a:gd name="T89" fmla="*/ 472 h 491"/>
                  <a:gd name="T90" fmla="*/ 180 w 676"/>
                  <a:gd name="T91" fmla="*/ 445 h 491"/>
                  <a:gd name="T92" fmla="*/ 127 w 676"/>
                  <a:gd name="T93" fmla="*/ 409 h 491"/>
                  <a:gd name="T94" fmla="*/ 82 w 676"/>
                  <a:gd name="T95" fmla="*/ 366 h 491"/>
                  <a:gd name="T96" fmla="*/ 46 w 676"/>
                  <a:gd name="T97" fmla="*/ 313 h 491"/>
                  <a:gd name="T98" fmla="*/ 21 w 676"/>
                  <a:gd name="T99" fmla="*/ 252 h 491"/>
                  <a:gd name="T100" fmla="*/ 8 w 676"/>
                  <a:gd name="T101" fmla="*/ 187 h 491"/>
                  <a:gd name="T102" fmla="*/ 6 w 676"/>
                  <a:gd name="T103" fmla="*/ 129 h 491"/>
                  <a:gd name="T104" fmla="*/ 14 w 676"/>
                  <a:gd name="T105" fmla="*/ 79 h 491"/>
                  <a:gd name="T106" fmla="*/ 17 w 676"/>
                  <a:gd name="T107" fmla="*/ 55 h 4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6"/>
                  <a:gd name="T163" fmla="*/ 0 h 491"/>
                  <a:gd name="T164" fmla="*/ 676 w 676"/>
                  <a:gd name="T165" fmla="*/ 491 h 4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0" name="Freeform 619">
                <a:extLst>
                  <a:ext uri="{FF2B5EF4-FFF2-40B4-BE49-F238E27FC236}">
                    <a16:creationId xmlns:a16="http://schemas.microsoft.com/office/drawing/2014/main" xmlns="" id="{7F2C4D7C-84A5-8633-FF35-6EC242EFF9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>
                  <a:gd name="T0" fmla="*/ 670 w 670"/>
                  <a:gd name="T1" fmla="*/ 125 h 487"/>
                  <a:gd name="T2" fmla="*/ 664 w 670"/>
                  <a:gd name="T3" fmla="*/ 98 h 487"/>
                  <a:gd name="T4" fmla="*/ 664 w 670"/>
                  <a:gd name="T5" fmla="*/ 123 h 487"/>
                  <a:gd name="T6" fmla="*/ 664 w 670"/>
                  <a:gd name="T7" fmla="*/ 168 h 487"/>
                  <a:gd name="T8" fmla="*/ 666 w 670"/>
                  <a:gd name="T9" fmla="*/ 189 h 487"/>
                  <a:gd name="T10" fmla="*/ 670 w 670"/>
                  <a:gd name="T11" fmla="*/ 172 h 487"/>
                  <a:gd name="T12" fmla="*/ 666 w 670"/>
                  <a:gd name="T13" fmla="*/ 96 h 487"/>
                  <a:gd name="T14" fmla="*/ 653 w 670"/>
                  <a:gd name="T15" fmla="*/ 47 h 487"/>
                  <a:gd name="T16" fmla="*/ 634 w 670"/>
                  <a:gd name="T17" fmla="*/ 0 h 487"/>
                  <a:gd name="T18" fmla="*/ 632 w 670"/>
                  <a:gd name="T19" fmla="*/ 2 h 487"/>
                  <a:gd name="T20" fmla="*/ 630 w 670"/>
                  <a:gd name="T21" fmla="*/ 3 h 487"/>
                  <a:gd name="T22" fmla="*/ 647 w 670"/>
                  <a:gd name="T23" fmla="*/ 43 h 487"/>
                  <a:gd name="T24" fmla="*/ 658 w 670"/>
                  <a:gd name="T25" fmla="*/ 85 h 487"/>
                  <a:gd name="T26" fmla="*/ 666 w 670"/>
                  <a:gd name="T27" fmla="*/ 96 h 487"/>
                  <a:gd name="T28" fmla="*/ 8 w 670"/>
                  <a:gd name="T29" fmla="*/ 77 h 487"/>
                  <a:gd name="T30" fmla="*/ 0 w 670"/>
                  <a:gd name="T31" fmla="*/ 125 h 487"/>
                  <a:gd name="T32" fmla="*/ 2 w 670"/>
                  <a:gd name="T33" fmla="*/ 185 h 487"/>
                  <a:gd name="T34" fmla="*/ 15 w 670"/>
                  <a:gd name="T35" fmla="*/ 250 h 487"/>
                  <a:gd name="T36" fmla="*/ 40 w 670"/>
                  <a:gd name="T37" fmla="*/ 311 h 487"/>
                  <a:gd name="T38" fmla="*/ 76 w 670"/>
                  <a:gd name="T39" fmla="*/ 364 h 487"/>
                  <a:gd name="T40" fmla="*/ 121 w 670"/>
                  <a:gd name="T41" fmla="*/ 409 h 487"/>
                  <a:gd name="T42" fmla="*/ 175 w 670"/>
                  <a:gd name="T43" fmla="*/ 445 h 487"/>
                  <a:gd name="T44" fmla="*/ 235 w 670"/>
                  <a:gd name="T45" fmla="*/ 472 h 487"/>
                  <a:gd name="T46" fmla="*/ 300 w 670"/>
                  <a:gd name="T47" fmla="*/ 485 h 487"/>
                  <a:gd name="T48" fmla="*/ 364 w 670"/>
                  <a:gd name="T49" fmla="*/ 485 h 487"/>
                  <a:gd name="T50" fmla="*/ 423 w 670"/>
                  <a:gd name="T51" fmla="*/ 476 h 487"/>
                  <a:gd name="T52" fmla="*/ 476 w 670"/>
                  <a:gd name="T53" fmla="*/ 455 h 487"/>
                  <a:gd name="T54" fmla="*/ 525 w 670"/>
                  <a:gd name="T55" fmla="*/ 426 h 487"/>
                  <a:gd name="T56" fmla="*/ 569 w 670"/>
                  <a:gd name="T57" fmla="*/ 390 h 487"/>
                  <a:gd name="T58" fmla="*/ 607 w 670"/>
                  <a:gd name="T59" fmla="*/ 347 h 487"/>
                  <a:gd name="T60" fmla="*/ 636 w 670"/>
                  <a:gd name="T61" fmla="*/ 299 h 487"/>
                  <a:gd name="T62" fmla="*/ 656 w 670"/>
                  <a:gd name="T63" fmla="*/ 246 h 487"/>
                  <a:gd name="T64" fmla="*/ 662 w 670"/>
                  <a:gd name="T65" fmla="*/ 212 h 487"/>
                  <a:gd name="T66" fmla="*/ 654 w 670"/>
                  <a:gd name="T67" fmla="*/ 235 h 487"/>
                  <a:gd name="T68" fmla="*/ 636 w 670"/>
                  <a:gd name="T69" fmla="*/ 290 h 487"/>
                  <a:gd name="T70" fmla="*/ 607 w 670"/>
                  <a:gd name="T71" fmla="*/ 339 h 487"/>
                  <a:gd name="T72" fmla="*/ 571 w 670"/>
                  <a:gd name="T73" fmla="*/ 383 h 487"/>
                  <a:gd name="T74" fmla="*/ 527 w 670"/>
                  <a:gd name="T75" fmla="*/ 421 h 487"/>
                  <a:gd name="T76" fmla="*/ 478 w 670"/>
                  <a:gd name="T77" fmla="*/ 449 h 487"/>
                  <a:gd name="T78" fmla="*/ 423 w 670"/>
                  <a:gd name="T79" fmla="*/ 470 h 487"/>
                  <a:gd name="T80" fmla="*/ 364 w 670"/>
                  <a:gd name="T81" fmla="*/ 481 h 487"/>
                  <a:gd name="T82" fmla="*/ 302 w 670"/>
                  <a:gd name="T83" fmla="*/ 479 h 487"/>
                  <a:gd name="T84" fmla="*/ 237 w 670"/>
                  <a:gd name="T85" fmla="*/ 466 h 487"/>
                  <a:gd name="T86" fmla="*/ 176 w 670"/>
                  <a:gd name="T87" fmla="*/ 441 h 487"/>
                  <a:gd name="T88" fmla="*/ 123 w 670"/>
                  <a:gd name="T89" fmla="*/ 405 h 487"/>
                  <a:gd name="T90" fmla="*/ 80 w 670"/>
                  <a:gd name="T91" fmla="*/ 362 h 487"/>
                  <a:gd name="T92" fmla="*/ 44 w 670"/>
                  <a:gd name="T93" fmla="*/ 309 h 487"/>
                  <a:gd name="T94" fmla="*/ 19 w 670"/>
                  <a:gd name="T95" fmla="*/ 250 h 487"/>
                  <a:gd name="T96" fmla="*/ 6 w 670"/>
                  <a:gd name="T97" fmla="*/ 185 h 487"/>
                  <a:gd name="T98" fmla="*/ 4 w 670"/>
                  <a:gd name="T99" fmla="*/ 127 h 487"/>
                  <a:gd name="T100" fmla="*/ 11 w 670"/>
                  <a:gd name="T101" fmla="*/ 79 h 487"/>
                  <a:gd name="T102" fmla="*/ 15 w 670"/>
                  <a:gd name="T103" fmla="*/ 55 h 4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487"/>
                  <a:gd name="T158" fmla="*/ 670 w 670"/>
                  <a:gd name="T159" fmla="*/ 487 h 4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1" name="Freeform 620">
                <a:extLst>
                  <a:ext uri="{FF2B5EF4-FFF2-40B4-BE49-F238E27FC236}">
                    <a16:creationId xmlns:a16="http://schemas.microsoft.com/office/drawing/2014/main" xmlns="" id="{1658E759-18A6-F1EF-3D75-72CA994D56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>
                  <a:gd name="T0" fmla="*/ 664 w 666"/>
                  <a:gd name="T1" fmla="*/ 123 h 481"/>
                  <a:gd name="T2" fmla="*/ 658 w 666"/>
                  <a:gd name="T3" fmla="*/ 92 h 481"/>
                  <a:gd name="T4" fmla="*/ 658 w 666"/>
                  <a:gd name="T5" fmla="*/ 104 h 481"/>
                  <a:gd name="T6" fmla="*/ 660 w 666"/>
                  <a:gd name="T7" fmla="*/ 134 h 481"/>
                  <a:gd name="T8" fmla="*/ 660 w 666"/>
                  <a:gd name="T9" fmla="*/ 165 h 481"/>
                  <a:gd name="T10" fmla="*/ 662 w 666"/>
                  <a:gd name="T11" fmla="*/ 183 h 481"/>
                  <a:gd name="T12" fmla="*/ 666 w 666"/>
                  <a:gd name="T13" fmla="*/ 168 h 481"/>
                  <a:gd name="T14" fmla="*/ 660 w 666"/>
                  <a:gd name="T15" fmla="*/ 89 h 481"/>
                  <a:gd name="T16" fmla="*/ 649 w 666"/>
                  <a:gd name="T17" fmla="*/ 43 h 481"/>
                  <a:gd name="T18" fmla="*/ 630 w 666"/>
                  <a:gd name="T19" fmla="*/ 0 h 481"/>
                  <a:gd name="T20" fmla="*/ 630 w 666"/>
                  <a:gd name="T21" fmla="*/ 0 h 481"/>
                  <a:gd name="T22" fmla="*/ 626 w 666"/>
                  <a:gd name="T23" fmla="*/ 3 h 481"/>
                  <a:gd name="T24" fmla="*/ 643 w 666"/>
                  <a:gd name="T25" fmla="*/ 39 h 481"/>
                  <a:gd name="T26" fmla="*/ 652 w 666"/>
                  <a:gd name="T27" fmla="*/ 79 h 481"/>
                  <a:gd name="T28" fmla="*/ 660 w 666"/>
                  <a:gd name="T29" fmla="*/ 89 h 481"/>
                  <a:gd name="T30" fmla="*/ 8 w 666"/>
                  <a:gd name="T31" fmla="*/ 75 h 481"/>
                  <a:gd name="T32" fmla="*/ 0 w 666"/>
                  <a:gd name="T33" fmla="*/ 125 h 481"/>
                  <a:gd name="T34" fmla="*/ 2 w 666"/>
                  <a:gd name="T35" fmla="*/ 183 h 481"/>
                  <a:gd name="T36" fmla="*/ 15 w 666"/>
                  <a:gd name="T37" fmla="*/ 248 h 481"/>
                  <a:gd name="T38" fmla="*/ 40 w 666"/>
                  <a:gd name="T39" fmla="*/ 309 h 481"/>
                  <a:gd name="T40" fmla="*/ 76 w 666"/>
                  <a:gd name="T41" fmla="*/ 362 h 481"/>
                  <a:gd name="T42" fmla="*/ 121 w 666"/>
                  <a:gd name="T43" fmla="*/ 405 h 481"/>
                  <a:gd name="T44" fmla="*/ 174 w 666"/>
                  <a:gd name="T45" fmla="*/ 441 h 481"/>
                  <a:gd name="T46" fmla="*/ 233 w 666"/>
                  <a:gd name="T47" fmla="*/ 468 h 481"/>
                  <a:gd name="T48" fmla="*/ 298 w 666"/>
                  <a:gd name="T49" fmla="*/ 481 h 481"/>
                  <a:gd name="T50" fmla="*/ 362 w 666"/>
                  <a:gd name="T51" fmla="*/ 481 h 481"/>
                  <a:gd name="T52" fmla="*/ 421 w 666"/>
                  <a:gd name="T53" fmla="*/ 470 h 481"/>
                  <a:gd name="T54" fmla="*/ 474 w 666"/>
                  <a:gd name="T55" fmla="*/ 451 h 481"/>
                  <a:gd name="T56" fmla="*/ 523 w 666"/>
                  <a:gd name="T57" fmla="*/ 421 h 481"/>
                  <a:gd name="T58" fmla="*/ 567 w 666"/>
                  <a:gd name="T59" fmla="*/ 384 h 481"/>
                  <a:gd name="T60" fmla="*/ 605 w 666"/>
                  <a:gd name="T61" fmla="*/ 341 h 481"/>
                  <a:gd name="T62" fmla="*/ 634 w 666"/>
                  <a:gd name="T63" fmla="*/ 292 h 481"/>
                  <a:gd name="T64" fmla="*/ 654 w 666"/>
                  <a:gd name="T65" fmla="*/ 238 h 481"/>
                  <a:gd name="T66" fmla="*/ 658 w 666"/>
                  <a:gd name="T67" fmla="*/ 204 h 481"/>
                  <a:gd name="T68" fmla="*/ 652 w 666"/>
                  <a:gd name="T69" fmla="*/ 227 h 481"/>
                  <a:gd name="T70" fmla="*/ 634 w 666"/>
                  <a:gd name="T71" fmla="*/ 282 h 481"/>
                  <a:gd name="T72" fmla="*/ 605 w 666"/>
                  <a:gd name="T73" fmla="*/ 333 h 481"/>
                  <a:gd name="T74" fmla="*/ 569 w 666"/>
                  <a:gd name="T75" fmla="*/ 377 h 481"/>
                  <a:gd name="T76" fmla="*/ 525 w 666"/>
                  <a:gd name="T77" fmla="*/ 415 h 481"/>
                  <a:gd name="T78" fmla="*/ 476 w 666"/>
                  <a:gd name="T79" fmla="*/ 445 h 481"/>
                  <a:gd name="T80" fmla="*/ 421 w 666"/>
                  <a:gd name="T81" fmla="*/ 466 h 481"/>
                  <a:gd name="T82" fmla="*/ 362 w 666"/>
                  <a:gd name="T83" fmla="*/ 475 h 481"/>
                  <a:gd name="T84" fmla="*/ 300 w 666"/>
                  <a:gd name="T85" fmla="*/ 475 h 481"/>
                  <a:gd name="T86" fmla="*/ 235 w 666"/>
                  <a:gd name="T87" fmla="*/ 462 h 481"/>
                  <a:gd name="T88" fmla="*/ 176 w 666"/>
                  <a:gd name="T89" fmla="*/ 438 h 481"/>
                  <a:gd name="T90" fmla="*/ 123 w 666"/>
                  <a:gd name="T91" fmla="*/ 402 h 481"/>
                  <a:gd name="T92" fmla="*/ 80 w 666"/>
                  <a:gd name="T93" fmla="*/ 358 h 481"/>
                  <a:gd name="T94" fmla="*/ 44 w 666"/>
                  <a:gd name="T95" fmla="*/ 305 h 481"/>
                  <a:gd name="T96" fmla="*/ 19 w 666"/>
                  <a:gd name="T97" fmla="*/ 246 h 481"/>
                  <a:gd name="T98" fmla="*/ 6 w 666"/>
                  <a:gd name="T99" fmla="*/ 183 h 481"/>
                  <a:gd name="T100" fmla="*/ 6 w 666"/>
                  <a:gd name="T101" fmla="*/ 125 h 481"/>
                  <a:gd name="T102" fmla="*/ 11 w 666"/>
                  <a:gd name="T103" fmla="*/ 77 h 481"/>
                  <a:gd name="T104" fmla="*/ 15 w 666"/>
                  <a:gd name="T105" fmla="*/ 53 h 4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6"/>
                  <a:gd name="T160" fmla="*/ 0 h 481"/>
                  <a:gd name="T161" fmla="*/ 666 w 666"/>
                  <a:gd name="T162" fmla="*/ 481 h 4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2" name="Freeform 621">
                <a:extLst>
                  <a:ext uri="{FF2B5EF4-FFF2-40B4-BE49-F238E27FC236}">
                    <a16:creationId xmlns:a16="http://schemas.microsoft.com/office/drawing/2014/main" xmlns="" id="{96F6F3F1-917E-09C7-245E-CE54BB4CA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>
                  <a:gd name="T0" fmla="*/ 660 w 662"/>
                  <a:gd name="T1" fmla="*/ 120 h 478"/>
                  <a:gd name="T2" fmla="*/ 654 w 662"/>
                  <a:gd name="T3" fmla="*/ 90 h 478"/>
                  <a:gd name="T4" fmla="*/ 652 w 662"/>
                  <a:gd name="T5" fmla="*/ 101 h 478"/>
                  <a:gd name="T6" fmla="*/ 656 w 662"/>
                  <a:gd name="T7" fmla="*/ 131 h 478"/>
                  <a:gd name="T8" fmla="*/ 656 w 662"/>
                  <a:gd name="T9" fmla="*/ 162 h 478"/>
                  <a:gd name="T10" fmla="*/ 658 w 662"/>
                  <a:gd name="T11" fmla="*/ 179 h 478"/>
                  <a:gd name="T12" fmla="*/ 660 w 662"/>
                  <a:gd name="T13" fmla="*/ 165 h 478"/>
                  <a:gd name="T14" fmla="*/ 654 w 662"/>
                  <a:gd name="T15" fmla="*/ 82 h 478"/>
                  <a:gd name="T16" fmla="*/ 643 w 662"/>
                  <a:gd name="T17" fmla="*/ 40 h 478"/>
                  <a:gd name="T18" fmla="*/ 626 w 662"/>
                  <a:gd name="T19" fmla="*/ 0 h 478"/>
                  <a:gd name="T20" fmla="*/ 624 w 662"/>
                  <a:gd name="T21" fmla="*/ 4 h 478"/>
                  <a:gd name="T22" fmla="*/ 637 w 662"/>
                  <a:gd name="T23" fmla="*/ 38 h 478"/>
                  <a:gd name="T24" fmla="*/ 649 w 662"/>
                  <a:gd name="T25" fmla="*/ 73 h 478"/>
                  <a:gd name="T26" fmla="*/ 650 w 662"/>
                  <a:gd name="T27" fmla="*/ 76 h 478"/>
                  <a:gd name="T28" fmla="*/ 654 w 662"/>
                  <a:gd name="T29" fmla="*/ 82 h 478"/>
                  <a:gd name="T30" fmla="*/ 7 w 662"/>
                  <a:gd name="T31" fmla="*/ 76 h 478"/>
                  <a:gd name="T32" fmla="*/ 0 w 662"/>
                  <a:gd name="T33" fmla="*/ 124 h 478"/>
                  <a:gd name="T34" fmla="*/ 2 w 662"/>
                  <a:gd name="T35" fmla="*/ 182 h 478"/>
                  <a:gd name="T36" fmla="*/ 15 w 662"/>
                  <a:gd name="T37" fmla="*/ 247 h 478"/>
                  <a:gd name="T38" fmla="*/ 40 w 662"/>
                  <a:gd name="T39" fmla="*/ 306 h 478"/>
                  <a:gd name="T40" fmla="*/ 76 w 662"/>
                  <a:gd name="T41" fmla="*/ 359 h 478"/>
                  <a:gd name="T42" fmla="*/ 119 w 662"/>
                  <a:gd name="T43" fmla="*/ 402 h 478"/>
                  <a:gd name="T44" fmla="*/ 172 w 662"/>
                  <a:gd name="T45" fmla="*/ 438 h 478"/>
                  <a:gd name="T46" fmla="*/ 233 w 662"/>
                  <a:gd name="T47" fmla="*/ 463 h 478"/>
                  <a:gd name="T48" fmla="*/ 298 w 662"/>
                  <a:gd name="T49" fmla="*/ 476 h 478"/>
                  <a:gd name="T50" fmla="*/ 360 w 662"/>
                  <a:gd name="T51" fmla="*/ 478 h 478"/>
                  <a:gd name="T52" fmla="*/ 419 w 662"/>
                  <a:gd name="T53" fmla="*/ 467 h 478"/>
                  <a:gd name="T54" fmla="*/ 474 w 662"/>
                  <a:gd name="T55" fmla="*/ 446 h 478"/>
                  <a:gd name="T56" fmla="*/ 523 w 662"/>
                  <a:gd name="T57" fmla="*/ 418 h 478"/>
                  <a:gd name="T58" fmla="*/ 567 w 662"/>
                  <a:gd name="T59" fmla="*/ 380 h 478"/>
                  <a:gd name="T60" fmla="*/ 603 w 662"/>
                  <a:gd name="T61" fmla="*/ 336 h 478"/>
                  <a:gd name="T62" fmla="*/ 632 w 662"/>
                  <a:gd name="T63" fmla="*/ 287 h 478"/>
                  <a:gd name="T64" fmla="*/ 650 w 662"/>
                  <a:gd name="T65" fmla="*/ 232 h 478"/>
                  <a:gd name="T66" fmla="*/ 656 w 662"/>
                  <a:gd name="T67" fmla="*/ 196 h 478"/>
                  <a:gd name="T68" fmla="*/ 649 w 662"/>
                  <a:gd name="T69" fmla="*/ 220 h 478"/>
                  <a:gd name="T70" fmla="*/ 632 w 662"/>
                  <a:gd name="T71" fmla="*/ 275 h 478"/>
                  <a:gd name="T72" fmla="*/ 603 w 662"/>
                  <a:gd name="T73" fmla="*/ 327 h 478"/>
                  <a:gd name="T74" fmla="*/ 567 w 662"/>
                  <a:gd name="T75" fmla="*/ 372 h 478"/>
                  <a:gd name="T76" fmla="*/ 523 w 662"/>
                  <a:gd name="T77" fmla="*/ 410 h 478"/>
                  <a:gd name="T78" fmla="*/ 474 w 662"/>
                  <a:gd name="T79" fmla="*/ 440 h 478"/>
                  <a:gd name="T80" fmla="*/ 421 w 662"/>
                  <a:gd name="T81" fmla="*/ 461 h 478"/>
                  <a:gd name="T82" fmla="*/ 362 w 662"/>
                  <a:gd name="T83" fmla="*/ 473 h 478"/>
                  <a:gd name="T84" fmla="*/ 298 w 662"/>
                  <a:gd name="T85" fmla="*/ 473 h 478"/>
                  <a:gd name="T86" fmla="*/ 233 w 662"/>
                  <a:gd name="T87" fmla="*/ 459 h 478"/>
                  <a:gd name="T88" fmla="*/ 174 w 662"/>
                  <a:gd name="T89" fmla="*/ 435 h 478"/>
                  <a:gd name="T90" fmla="*/ 123 w 662"/>
                  <a:gd name="T91" fmla="*/ 401 h 478"/>
                  <a:gd name="T92" fmla="*/ 79 w 662"/>
                  <a:gd name="T93" fmla="*/ 355 h 478"/>
                  <a:gd name="T94" fmla="*/ 43 w 662"/>
                  <a:gd name="T95" fmla="*/ 304 h 478"/>
                  <a:gd name="T96" fmla="*/ 19 w 662"/>
                  <a:gd name="T97" fmla="*/ 245 h 478"/>
                  <a:gd name="T98" fmla="*/ 6 w 662"/>
                  <a:gd name="T99" fmla="*/ 181 h 478"/>
                  <a:gd name="T100" fmla="*/ 6 w 662"/>
                  <a:gd name="T101" fmla="*/ 124 h 478"/>
                  <a:gd name="T102" fmla="*/ 11 w 662"/>
                  <a:gd name="T103" fmla="*/ 78 h 478"/>
                  <a:gd name="T104" fmla="*/ 15 w 662"/>
                  <a:gd name="T105" fmla="*/ 54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2"/>
                  <a:gd name="T160" fmla="*/ 0 h 478"/>
                  <a:gd name="T161" fmla="*/ 662 w 662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3" name="Freeform 622">
                <a:extLst>
                  <a:ext uri="{FF2B5EF4-FFF2-40B4-BE49-F238E27FC236}">
                    <a16:creationId xmlns:a16="http://schemas.microsoft.com/office/drawing/2014/main" xmlns="" id="{CFCF094C-D237-DE0B-40E8-C9012B8FF2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>
                  <a:gd name="T0" fmla="*/ 656 w 656"/>
                  <a:gd name="T1" fmla="*/ 131 h 474"/>
                  <a:gd name="T2" fmla="*/ 654 w 656"/>
                  <a:gd name="T3" fmla="*/ 101 h 474"/>
                  <a:gd name="T4" fmla="*/ 648 w 656"/>
                  <a:gd name="T5" fmla="*/ 84 h 474"/>
                  <a:gd name="T6" fmla="*/ 648 w 656"/>
                  <a:gd name="T7" fmla="*/ 97 h 474"/>
                  <a:gd name="T8" fmla="*/ 652 w 656"/>
                  <a:gd name="T9" fmla="*/ 129 h 474"/>
                  <a:gd name="T10" fmla="*/ 652 w 656"/>
                  <a:gd name="T11" fmla="*/ 160 h 474"/>
                  <a:gd name="T12" fmla="*/ 654 w 656"/>
                  <a:gd name="T13" fmla="*/ 175 h 474"/>
                  <a:gd name="T14" fmla="*/ 656 w 656"/>
                  <a:gd name="T15" fmla="*/ 162 h 474"/>
                  <a:gd name="T16" fmla="*/ 648 w 656"/>
                  <a:gd name="T17" fmla="*/ 76 h 474"/>
                  <a:gd name="T18" fmla="*/ 639 w 656"/>
                  <a:gd name="T19" fmla="*/ 36 h 474"/>
                  <a:gd name="T20" fmla="*/ 622 w 656"/>
                  <a:gd name="T21" fmla="*/ 0 h 474"/>
                  <a:gd name="T22" fmla="*/ 620 w 656"/>
                  <a:gd name="T23" fmla="*/ 2 h 474"/>
                  <a:gd name="T24" fmla="*/ 620 w 656"/>
                  <a:gd name="T25" fmla="*/ 4 h 474"/>
                  <a:gd name="T26" fmla="*/ 633 w 656"/>
                  <a:gd name="T27" fmla="*/ 34 h 474"/>
                  <a:gd name="T28" fmla="*/ 643 w 656"/>
                  <a:gd name="T29" fmla="*/ 67 h 474"/>
                  <a:gd name="T30" fmla="*/ 648 w 656"/>
                  <a:gd name="T31" fmla="*/ 74 h 474"/>
                  <a:gd name="T32" fmla="*/ 648 w 656"/>
                  <a:gd name="T33" fmla="*/ 76 h 474"/>
                  <a:gd name="T34" fmla="*/ 7 w 656"/>
                  <a:gd name="T35" fmla="*/ 74 h 474"/>
                  <a:gd name="T36" fmla="*/ 2 w 656"/>
                  <a:gd name="T37" fmla="*/ 122 h 474"/>
                  <a:gd name="T38" fmla="*/ 2 w 656"/>
                  <a:gd name="T39" fmla="*/ 180 h 474"/>
                  <a:gd name="T40" fmla="*/ 15 w 656"/>
                  <a:gd name="T41" fmla="*/ 243 h 474"/>
                  <a:gd name="T42" fmla="*/ 40 w 656"/>
                  <a:gd name="T43" fmla="*/ 302 h 474"/>
                  <a:gd name="T44" fmla="*/ 76 w 656"/>
                  <a:gd name="T45" fmla="*/ 355 h 474"/>
                  <a:gd name="T46" fmla="*/ 119 w 656"/>
                  <a:gd name="T47" fmla="*/ 399 h 474"/>
                  <a:gd name="T48" fmla="*/ 172 w 656"/>
                  <a:gd name="T49" fmla="*/ 435 h 474"/>
                  <a:gd name="T50" fmla="*/ 231 w 656"/>
                  <a:gd name="T51" fmla="*/ 459 h 474"/>
                  <a:gd name="T52" fmla="*/ 296 w 656"/>
                  <a:gd name="T53" fmla="*/ 472 h 474"/>
                  <a:gd name="T54" fmla="*/ 358 w 656"/>
                  <a:gd name="T55" fmla="*/ 472 h 474"/>
                  <a:gd name="T56" fmla="*/ 417 w 656"/>
                  <a:gd name="T57" fmla="*/ 463 h 474"/>
                  <a:gd name="T58" fmla="*/ 472 w 656"/>
                  <a:gd name="T59" fmla="*/ 442 h 474"/>
                  <a:gd name="T60" fmla="*/ 521 w 656"/>
                  <a:gd name="T61" fmla="*/ 412 h 474"/>
                  <a:gd name="T62" fmla="*/ 565 w 656"/>
                  <a:gd name="T63" fmla="*/ 374 h 474"/>
                  <a:gd name="T64" fmla="*/ 601 w 656"/>
                  <a:gd name="T65" fmla="*/ 330 h 474"/>
                  <a:gd name="T66" fmla="*/ 630 w 656"/>
                  <a:gd name="T67" fmla="*/ 279 h 474"/>
                  <a:gd name="T68" fmla="*/ 648 w 656"/>
                  <a:gd name="T69" fmla="*/ 224 h 474"/>
                  <a:gd name="T70" fmla="*/ 652 w 656"/>
                  <a:gd name="T71" fmla="*/ 188 h 474"/>
                  <a:gd name="T72" fmla="*/ 647 w 656"/>
                  <a:gd name="T73" fmla="*/ 213 h 474"/>
                  <a:gd name="T74" fmla="*/ 628 w 656"/>
                  <a:gd name="T75" fmla="*/ 270 h 474"/>
                  <a:gd name="T76" fmla="*/ 601 w 656"/>
                  <a:gd name="T77" fmla="*/ 321 h 474"/>
                  <a:gd name="T78" fmla="*/ 565 w 656"/>
                  <a:gd name="T79" fmla="*/ 366 h 474"/>
                  <a:gd name="T80" fmla="*/ 523 w 656"/>
                  <a:gd name="T81" fmla="*/ 404 h 474"/>
                  <a:gd name="T82" fmla="*/ 474 w 656"/>
                  <a:gd name="T83" fmla="*/ 436 h 474"/>
                  <a:gd name="T84" fmla="*/ 419 w 656"/>
                  <a:gd name="T85" fmla="*/ 457 h 474"/>
                  <a:gd name="T86" fmla="*/ 360 w 656"/>
                  <a:gd name="T87" fmla="*/ 469 h 474"/>
                  <a:gd name="T88" fmla="*/ 296 w 656"/>
                  <a:gd name="T89" fmla="*/ 469 h 474"/>
                  <a:gd name="T90" fmla="*/ 233 w 656"/>
                  <a:gd name="T91" fmla="*/ 455 h 474"/>
                  <a:gd name="T92" fmla="*/ 174 w 656"/>
                  <a:gd name="T93" fmla="*/ 431 h 474"/>
                  <a:gd name="T94" fmla="*/ 123 w 656"/>
                  <a:gd name="T95" fmla="*/ 397 h 474"/>
                  <a:gd name="T96" fmla="*/ 79 w 656"/>
                  <a:gd name="T97" fmla="*/ 351 h 474"/>
                  <a:gd name="T98" fmla="*/ 43 w 656"/>
                  <a:gd name="T99" fmla="*/ 300 h 474"/>
                  <a:gd name="T100" fmla="*/ 19 w 656"/>
                  <a:gd name="T101" fmla="*/ 243 h 474"/>
                  <a:gd name="T102" fmla="*/ 7 w 656"/>
                  <a:gd name="T103" fmla="*/ 179 h 474"/>
                  <a:gd name="T104" fmla="*/ 5 w 656"/>
                  <a:gd name="T105" fmla="*/ 122 h 474"/>
                  <a:gd name="T106" fmla="*/ 13 w 656"/>
                  <a:gd name="T107" fmla="*/ 76 h 474"/>
                  <a:gd name="T108" fmla="*/ 17 w 656"/>
                  <a:gd name="T109" fmla="*/ 53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6"/>
                  <a:gd name="T166" fmla="*/ 0 h 474"/>
                  <a:gd name="T167" fmla="*/ 656 w 656"/>
                  <a:gd name="T168" fmla="*/ 474 h 4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4" name="Freeform 623">
                <a:extLst>
                  <a:ext uri="{FF2B5EF4-FFF2-40B4-BE49-F238E27FC236}">
                    <a16:creationId xmlns:a16="http://schemas.microsoft.com/office/drawing/2014/main" xmlns="" id="{772CC7B3-04B6-5EDF-EF66-6F6219107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>
                  <a:gd name="T0" fmla="*/ 652 w 652"/>
                  <a:gd name="T1" fmla="*/ 127 h 470"/>
                  <a:gd name="T2" fmla="*/ 648 w 652"/>
                  <a:gd name="T3" fmla="*/ 97 h 470"/>
                  <a:gd name="T4" fmla="*/ 645 w 652"/>
                  <a:gd name="T5" fmla="*/ 78 h 470"/>
                  <a:gd name="T6" fmla="*/ 645 w 652"/>
                  <a:gd name="T7" fmla="*/ 93 h 470"/>
                  <a:gd name="T8" fmla="*/ 648 w 652"/>
                  <a:gd name="T9" fmla="*/ 127 h 470"/>
                  <a:gd name="T10" fmla="*/ 648 w 652"/>
                  <a:gd name="T11" fmla="*/ 156 h 470"/>
                  <a:gd name="T12" fmla="*/ 650 w 652"/>
                  <a:gd name="T13" fmla="*/ 169 h 470"/>
                  <a:gd name="T14" fmla="*/ 652 w 652"/>
                  <a:gd name="T15" fmla="*/ 158 h 470"/>
                  <a:gd name="T16" fmla="*/ 645 w 652"/>
                  <a:gd name="T17" fmla="*/ 69 h 470"/>
                  <a:gd name="T18" fmla="*/ 633 w 652"/>
                  <a:gd name="T19" fmla="*/ 34 h 470"/>
                  <a:gd name="T20" fmla="*/ 620 w 652"/>
                  <a:gd name="T21" fmla="*/ 0 h 470"/>
                  <a:gd name="T22" fmla="*/ 618 w 652"/>
                  <a:gd name="T23" fmla="*/ 0 h 470"/>
                  <a:gd name="T24" fmla="*/ 616 w 652"/>
                  <a:gd name="T25" fmla="*/ 2 h 470"/>
                  <a:gd name="T26" fmla="*/ 628 w 652"/>
                  <a:gd name="T27" fmla="*/ 31 h 470"/>
                  <a:gd name="T28" fmla="*/ 637 w 652"/>
                  <a:gd name="T29" fmla="*/ 61 h 470"/>
                  <a:gd name="T30" fmla="*/ 645 w 652"/>
                  <a:gd name="T31" fmla="*/ 69 h 470"/>
                  <a:gd name="T32" fmla="*/ 7 w 652"/>
                  <a:gd name="T33" fmla="*/ 74 h 470"/>
                  <a:gd name="T34" fmla="*/ 2 w 652"/>
                  <a:gd name="T35" fmla="*/ 120 h 470"/>
                  <a:gd name="T36" fmla="*/ 2 w 652"/>
                  <a:gd name="T37" fmla="*/ 177 h 470"/>
                  <a:gd name="T38" fmla="*/ 15 w 652"/>
                  <a:gd name="T39" fmla="*/ 241 h 470"/>
                  <a:gd name="T40" fmla="*/ 39 w 652"/>
                  <a:gd name="T41" fmla="*/ 300 h 470"/>
                  <a:gd name="T42" fmla="*/ 75 w 652"/>
                  <a:gd name="T43" fmla="*/ 351 h 470"/>
                  <a:gd name="T44" fmla="*/ 119 w 652"/>
                  <a:gd name="T45" fmla="*/ 397 h 470"/>
                  <a:gd name="T46" fmla="*/ 170 w 652"/>
                  <a:gd name="T47" fmla="*/ 431 h 470"/>
                  <a:gd name="T48" fmla="*/ 229 w 652"/>
                  <a:gd name="T49" fmla="*/ 455 h 470"/>
                  <a:gd name="T50" fmla="*/ 294 w 652"/>
                  <a:gd name="T51" fmla="*/ 469 h 470"/>
                  <a:gd name="T52" fmla="*/ 358 w 652"/>
                  <a:gd name="T53" fmla="*/ 469 h 470"/>
                  <a:gd name="T54" fmla="*/ 417 w 652"/>
                  <a:gd name="T55" fmla="*/ 457 h 470"/>
                  <a:gd name="T56" fmla="*/ 470 w 652"/>
                  <a:gd name="T57" fmla="*/ 436 h 470"/>
                  <a:gd name="T58" fmla="*/ 519 w 652"/>
                  <a:gd name="T59" fmla="*/ 406 h 470"/>
                  <a:gd name="T60" fmla="*/ 563 w 652"/>
                  <a:gd name="T61" fmla="*/ 368 h 470"/>
                  <a:gd name="T62" fmla="*/ 599 w 652"/>
                  <a:gd name="T63" fmla="*/ 323 h 470"/>
                  <a:gd name="T64" fmla="*/ 628 w 652"/>
                  <a:gd name="T65" fmla="*/ 271 h 470"/>
                  <a:gd name="T66" fmla="*/ 645 w 652"/>
                  <a:gd name="T67" fmla="*/ 216 h 470"/>
                  <a:gd name="T68" fmla="*/ 648 w 652"/>
                  <a:gd name="T69" fmla="*/ 180 h 470"/>
                  <a:gd name="T70" fmla="*/ 643 w 652"/>
                  <a:gd name="T71" fmla="*/ 205 h 470"/>
                  <a:gd name="T72" fmla="*/ 626 w 652"/>
                  <a:gd name="T73" fmla="*/ 262 h 470"/>
                  <a:gd name="T74" fmla="*/ 599 w 652"/>
                  <a:gd name="T75" fmla="*/ 315 h 470"/>
                  <a:gd name="T76" fmla="*/ 565 w 652"/>
                  <a:gd name="T77" fmla="*/ 361 h 470"/>
                  <a:gd name="T78" fmla="*/ 521 w 652"/>
                  <a:gd name="T79" fmla="*/ 400 h 470"/>
                  <a:gd name="T80" fmla="*/ 472 w 652"/>
                  <a:gd name="T81" fmla="*/ 431 h 470"/>
                  <a:gd name="T82" fmla="*/ 417 w 652"/>
                  <a:gd name="T83" fmla="*/ 453 h 470"/>
                  <a:gd name="T84" fmla="*/ 358 w 652"/>
                  <a:gd name="T85" fmla="*/ 465 h 470"/>
                  <a:gd name="T86" fmla="*/ 294 w 652"/>
                  <a:gd name="T87" fmla="*/ 465 h 470"/>
                  <a:gd name="T88" fmla="*/ 231 w 652"/>
                  <a:gd name="T89" fmla="*/ 452 h 470"/>
                  <a:gd name="T90" fmla="*/ 174 w 652"/>
                  <a:gd name="T91" fmla="*/ 427 h 470"/>
                  <a:gd name="T92" fmla="*/ 123 w 652"/>
                  <a:gd name="T93" fmla="*/ 393 h 470"/>
                  <a:gd name="T94" fmla="*/ 79 w 652"/>
                  <a:gd name="T95" fmla="*/ 349 h 470"/>
                  <a:gd name="T96" fmla="*/ 43 w 652"/>
                  <a:gd name="T97" fmla="*/ 298 h 470"/>
                  <a:gd name="T98" fmla="*/ 19 w 652"/>
                  <a:gd name="T99" fmla="*/ 239 h 470"/>
                  <a:gd name="T100" fmla="*/ 7 w 652"/>
                  <a:gd name="T101" fmla="*/ 177 h 470"/>
                  <a:gd name="T102" fmla="*/ 5 w 652"/>
                  <a:gd name="T103" fmla="*/ 122 h 470"/>
                  <a:gd name="T104" fmla="*/ 13 w 652"/>
                  <a:gd name="T105" fmla="*/ 76 h 470"/>
                  <a:gd name="T106" fmla="*/ 17 w 652"/>
                  <a:gd name="T107" fmla="*/ 53 h 470"/>
                  <a:gd name="T108" fmla="*/ 15 w 652"/>
                  <a:gd name="T109" fmla="*/ 51 h 4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2"/>
                  <a:gd name="T166" fmla="*/ 0 h 470"/>
                  <a:gd name="T167" fmla="*/ 652 w 652"/>
                  <a:gd name="T168" fmla="*/ 470 h 4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5" name="Freeform 624">
                <a:extLst>
                  <a:ext uri="{FF2B5EF4-FFF2-40B4-BE49-F238E27FC236}">
                    <a16:creationId xmlns:a16="http://schemas.microsoft.com/office/drawing/2014/main" xmlns="" id="{C024B28B-5884-2345-C2CF-A5ECBC5A5D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>
                  <a:gd name="T0" fmla="*/ 647 w 647"/>
                  <a:gd name="T1" fmla="*/ 125 h 467"/>
                  <a:gd name="T2" fmla="*/ 643 w 647"/>
                  <a:gd name="T3" fmla="*/ 93 h 467"/>
                  <a:gd name="T4" fmla="*/ 638 w 647"/>
                  <a:gd name="T5" fmla="*/ 74 h 467"/>
                  <a:gd name="T6" fmla="*/ 638 w 647"/>
                  <a:gd name="T7" fmla="*/ 87 h 467"/>
                  <a:gd name="T8" fmla="*/ 642 w 647"/>
                  <a:gd name="T9" fmla="*/ 123 h 467"/>
                  <a:gd name="T10" fmla="*/ 643 w 647"/>
                  <a:gd name="T11" fmla="*/ 154 h 467"/>
                  <a:gd name="T12" fmla="*/ 643 w 647"/>
                  <a:gd name="T13" fmla="*/ 165 h 467"/>
                  <a:gd name="T14" fmla="*/ 647 w 647"/>
                  <a:gd name="T15" fmla="*/ 156 h 467"/>
                  <a:gd name="T16" fmla="*/ 638 w 647"/>
                  <a:gd name="T17" fmla="*/ 63 h 467"/>
                  <a:gd name="T18" fmla="*/ 628 w 647"/>
                  <a:gd name="T19" fmla="*/ 30 h 467"/>
                  <a:gd name="T20" fmla="*/ 615 w 647"/>
                  <a:gd name="T21" fmla="*/ 0 h 467"/>
                  <a:gd name="T22" fmla="*/ 611 w 647"/>
                  <a:gd name="T23" fmla="*/ 2 h 467"/>
                  <a:gd name="T24" fmla="*/ 611 w 647"/>
                  <a:gd name="T25" fmla="*/ 2 h 467"/>
                  <a:gd name="T26" fmla="*/ 630 w 647"/>
                  <a:gd name="T27" fmla="*/ 55 h 467"/>
                  <a:gd name="T28" fmla="*/ 638 w 647"/>
                  <a:gd name="T29" fmla="*/ 63 h 467"/>
                  <a:gd name="T30" fmla="*/ 8 w 647"/>
                  <a:gd name="T31" fmla="*/ 72 h 467"/>
                  <a:gd name="T32" fmla="*/ 0 w 647"/>
                  <a:gd name="T33" fmla="*/ 118 h 467"/>
                  <a:gd name="T34" fmla="*/ 2 w 647"/>
                  <a:gd name="T35" fmla="*/ 175 h 467"/>
                  <a:gd name="T36" fmla="*/ 14 w 647"/>
                  <a:gd name="T37" fmla="*/ 239 h 467"/>
                  <a:gd name="T38" fmla="*/ 38 w 647"/>
                  <a:gd name="T39" fmla="*/ 296 h 467"/>
                  <a:gd name="T40" fmla="*/ 74 w 647"/>
                  <a:gd name="T41" fmla="*/ 347 h 467"/>
                  <a:gd name="T42" fmla="*/ 118 w 647"/>
                  <a:gd name="T43" fmla="*/ 393 h 467"/>
                  <a:gd name="T44" fmla="*/ 169 w 647"/>
                  <a:gd name="T45" fmla="*/ 427 h 467"/>
                  <a:gd name="T46" fmla="*/ 228 w 647"/>
                  <a:gd name="T47" fmla="*/ 451 h 467"/>
                  <a:gd name="T48" fmla="*/ 291 w 647"/>
                  <a:gd name="T49" fmla="*/ 465 h 467"/>
                  <a:gd name="T50" fmla="*/ 355 w 647"/>
                  <a:gd name="T51" fmla="*/ 465 h 467"/>
                  <a:gd name="T52" fmla="*/ 414 w 647"/>
                  <a:gd name="T53" fmla="*/ 453 h 467"/>
                  <a:gd name="T54" fmla="*/ 469 w 647"/>
                  <a:gd name="T55" fmla="*/ 432 h 467"/>
                  <a:gd name="T56" fmla="*/ 518 w 647"/>
                  <a:gd name="T57" fmla="*/ 400 h 467"/>
                  <a:gd name="T58" fmla="*/ 560 w 647"/>
                  <a:gd name="T59" fmla="*/ 362 h 467"/>
                  <a:gd name="T60" fmla="*/ 596 w 647"/>
                  <a:gd name="T61" fmla="*/ 317 h 467"/>
                  <a:gd name="T62" fmla="*/ 623 w 647"/>
                  <a:gd name="T63" fmla="*/ 266 h 467"/>
                  <a:gd name="T64" fmla="*/ 642 w 647"/>
                  <a:gd name="T65" fmla="*/ 209 h 467"/>
                  <a:gd name="T66" fmla="*/ 643 w 647"/>
                  <a:gd name="T67" fmla="*/ 173 h 467"/>
                  <a:gd name="T68" fmla="*/ 638 w 647"/>
                  <a:gd name="T69" fmla="*/ 197 h 467"/>
                  <a:gd name="T70" fmla="*/ 623 w 647"/>
                  <a:gd name="T71" fmla="*/ 256 h 467"/>
                  <a:gd name="T72" fmla="*/ 596 w 647"/>
                  <a:gd name="T73" fmla="*/ 309 h 467"/>
                  <a:gd name="T74" fmla="*/ 562 w 647"/>
                  <a:gd name="T75" fmla="*/ 355 h 467"/>
                  <a:gd name="T76" fmla="*/ 518 w 647"/>
                  <a:gd name="T77" fmla="*/ 395 h 467"/>
                  <a:gd name="T78" fmla="*/ 469 w 647"/>
                  <a:gd name="T79" fmla="*/ 427 h 467"/>
                  <a:gd name="T80" fmla="*/ 414 w 647"/>
                  <a:gd name="T81" fmla="*/ 448 h 467"/>
                  <a:gd name="T82" fmla="*/ 355 w 647"/>
                  <a:gd name="T83" fmla="*/ 459 h 467"/>
                  <a:gd name="T84" fmla="*/ 291 w 647"/>
                  <a:gd name="T85" fmla="*/ 459 h 467"/>
                  <a:gd name="T86" fmla="*/ 228 w 647"/>
                  <a:gd name="T87" fmla="*/ 448 h 467"/>
                  <a:gd name="T88" fmla="*/ 171 w 647"/>
                  <a:gd name="T89" fmla="*/ 423 h 467"/>
                  <a:gd name="T90" fmla="*/ 120 w 647"/>
                  <a:gd name="T91" fmla="*/ 389 h 467"/>
                  <a:gd name="T92" fmla="*/ 78 w 647"/>
                  <a:gd name="T93" fmla="*/ 345 h 467"/>
                  <a:gd name="T94" fmla="*/ 42 w 647"/>
                  <a:gd name="T95" fmla="*/ 294 h 467"/>
                  <a:gd name="T96" fmla="*/ 19 w 647"/>
                  <a:gd name="T97" fmla="*/ 237 h 467"/>
                  <a:gd name="T98" fmla="*/ 6 w 647"/>
                  <a:gd name="T99" fmla="*/ 175 h 467"/>
                  <a:gd name="T100" fmla="*/ 6 w 647"/>
                  <a:gd name="T101" fmla="*/ 120 h 467"/>
                  <a:gd name="T102" fmla="*/ 12 w 647"/>
                  <a:gd name="T103" fmla="*/ 74 h 467"/>
                  <a:gd name="T104" fmla="*/ 16 w 647"/>
                  <a:gd name="T105" fmla="*/ 51 h 467"/>
                  <a:gd name="T106" fmla="*/ 14 w 647"/>
                  <a:gd name="T107" fmla="*/ 51 h 4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7"/>
                  <a:gd name="T163" fmla="*/ 0 h 467"/>
                  <a:gd name="T164" fmla="*/ 647 w 647"/>
                  <a:gd name="T165" fmla="*/ 467 h 4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6" name="Freeform 625">
                <a:extLst>
                  <a:ext uri="{FF2B5EF4-FFF2-40B4-BE49-F238E27FC236}">
                    <a16:creationId xmlns:a16="http://schemas.microsoft.com/office/drawing/2014/main" xmlns="" id="{3ACEC6C5-8376-2526-B15F-495270FAEF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>
                  <a:gd name="T0" fmla="*/ 643 w 643"/>
                  <a:gd name="T1" fmla="*/ 125 h 463"/>
                  <a:gd name="T2" fmla="*/ 640 w 643"/>
                  <a:gd name="T3" fmla="*/ 91 h 463"/>
                  <a:gd name="T4" fmla="*/ 634 w 643"/>
                  <a:gd name="T5" fmla="*/ 72 h 463"/>
                  <a:gd name="T6" fmla="*/ 630 w 643"/>
                  <a:gd name="T7" fmla="*/ 68 h 463"/>
                  <a:gd name="T8" fmla="*/ 634 w 643"/>
                  <a:gd name="T9" fmla="*/ 85 h 463"/>
                  <a:gd name="T10" fmla="*/ 638 w 643"/>
                  <a:gd name="T11" fmla="*/ 123 h 463"/>
                  <a:gd name="T12" fmla="*/ 638 w 643"/>
                  <a:gd name="T13" fmla="*/ 152 h 463"/>
                  <a:gd name="T14" fmla="*/ 640 w 643"/>
                  <a:gd name="T15" fmla="*/ 163 h 463"/>
                  <a:gd name="T16" fmla="*/ 643 w 643"/>
                  <a:gd name="T17" fmla="*/ 154 h 463"/>
                  <a:gd name="T18" fmla="*/ 632 w 643"/>
                  <a:gd name="T19" fmla="*/ 59 h 463"/>
                  <a:gd name="T20" fmla="*/ 623 w 643"/>
                  <a:gd name="T21" fmla="*/ 29 h 463"/>
                  <a:gd name="T22" fmla="*/ 611 w 643"/>
                  <a:gd name="T23" fmla="*/ 0 h 463"/>
                  <a:gd name="T24" fmla="*/ 609 w 643"/>
                  <a:gd name="T25" fmla="*/ 2 h 463"/>
                  <a:gd name="T26" fmla="*/ 607 w 643"/>
                  <a:gd name="T27" fmla="*/ 4 h 463"/>
                  <a:gd name="T28" fmla="*/ 607 w 643"/>
                  <a:gd name="T29" fmla="*/ 4 h 463"/>
                  <a:gd name="T30" fmla="*/ 626 w 643"/>
                  <a:gd name="T31" fmla="*/ 53 h 463"/>
                  <a:gd name="T32" fmla="*/ 632 w 643"/>
                  <a:gd name="T33" fmla="*/ 59 h 463"/>
                  <a:gd name="T34" fmla="*/ 8 w 643"/>
                  <a:gd name="T35" fmla="*/ 74 h 463"/>
                  <a:gd name="T36" fmla="*/ 0 w 643"/>
                  <a:gd name="T37" fmla="*/ 120 h 463"/>
                  <a:gd name="T38" fmla="*/ 2 w 643"/>
                  <a:gd name="T39" fmla="*/ 175 h 463"/>
                  <a:gd name="T40" fmla="*/ 14 w 643"/>
                  <a:gd name="T41" fmla="*/ 237 h 463"/>
                  <a:gd name="T42" fmla="*/ 38 w 643"/>
                  <a:gd name="T43" fmla="*/ 296 h 463"/>
                  <a:gd name="T44" fmla="*/ 74 w 643"/>
                  <a:gd name="T45" fmla="*/ 347 h 463"/>
                  <a:gd name="T46" fmla="*/ 118 w 643"/>
                  <a:gd name="T47" fmla="*/ 391 h 463"/>
                  <a:gd name="T48" fmla="*/ 169 w 643"/>
                  <a:gd name="T49" fmla="*/ 425 h 463"/>
                  <a:gd name="T50" fmla="*/ 226 w 643"/>
                  <a:gd name="T51" fmla="*/ 450 h 463"/>
                  <a:gd name="T52" fmla="*/ 289 w 643"/>
                  <a:gd name="T53" fmla="*/ 463 h 463"/>
                  <a:gd name="T54" fmla="*/ 353 w 643"/>
                  <a:gd name="T55" fmla="*/ 463 h 463"/>
                  <a:gd name="T56" fmla="*/ 412 w 643"/>
                  <a:gd name="T57" fmla="*/ 451 h 463"/>
                  <a:gd name="T58" fmla="*/ 467 w 643"/>
                  <a:gd name="T59" fmla="*/ 429 h 463"/>
                  <a:gd name="T60" fmla="*/ 516 w 643"/>
                  <a:gd name="T61" fmla="*/ 398 h 463"/>
                  <a:gd name="T62" fmla="*/ 560 w 643"/>
                  <a:gd name="T63" fmla="*/ 359 h 463"/>
                  <a:gd name="T64" fmla="*/ 594 w 643"/>
                  <a:gd name="T65" fmla="*/ 313 h 463"/>
                  <a:gd name="T66" fmla="*/ 621 w 643"/>
                  <a:gd name="T67" fmla="*/ 260 h 463"/>
                  <a:gd name="T68" fmla="*/ 638 w 643"/>
                  <a:gd name="T69" fmla="*/ 203 h 463"/>
                  <a:gd name="T70" fmla="*/ 640 w 643"/>
                  <a:gd name="T71" fmla="*/ 167 h 463"/>
                  <a:gd name="T72" fmla="*/ 634 w 643"/>
                  <a:gd name="T73" fmla="*/ 194 h 463"/>
                  <a:gd name="T74" fmla="*/ 619 w 643"/>
                  <a:gd name="T75" fmla="*/ 252 h 463"/>
                  <a:gd name="T76" fmla="*/ 594 w 643"/>
                  <a:gd name="T77" fmla="*/ 305 h 463"/>
                  <a:gd name="T78" fmla="*/ 558 w 643"/>
                  <a:gd name="T79" fmla="*/ 353 h 463"/>
                  <a:gd name="T80" fmla="*/ 516 w 643"/>
                  <a:gd name="T81" fmla="*/ 393 h 463"/>
                  <a:gd name="T82" fmla="*/ 467 w 643"/>
                  <a:gd name="T83" fmla="*/ 423 h 463"/>
                  <a:gd name="T84" fmla="*/ 412 w 643"/>
                  <a:gd name="T85" fmla="*/ 446 h 463"/>
                  <a:gd name="T86" fmla="*/ 353 w 643"/>
                  <a:gd name="T87" fmla="*/ 457 h 463"/>
                  <a:gd name="T88" fmla="*/ 289 w 643"/>
                  <a:gd name="T89" fmla="*/ 457 h 463"/>
                  <a:gd name="T90" fmla="*/ 228 w 643"/>
                  <a:gd name="T91" fmla="*/ 444 h 463"/>
                  <a:gd name="T92" fmla="*/ 171 w 643"/>
                  <a:gd name="T93" fmla="*/ 421 h 463"/>
                  <a:gd name="T94" fmla="*/ 120 w 643"/>
                  <a:gd name="T95" fmla="*/ 387 h 463"/>
                  <a:gd name="T96" fmla="*/ 76 w 643"/>
                  <a:gd name="T97" fmla="*/ 343 h 463"/>
                  <a:gd name="T98" fmla="*/ 42 w 643"/>
                  <a:gd name="T99" fmla="*/ 294 h 463"/>
                  <a:gd name="T100" fmla="*/ 19 w 643"/>
                  <a:gd name="T101" fmla="*/ 237 h 463"/>
                  <a:gd name="T102" fmla="*/ 6 w 643"/>
                  <a:gd name="T103" fmla="*/ 175 h 463"/>
                  <a:gd name="T104" fmla="*/ 6 w 643"/>
                  <a:gd name="T105" fmla="*/ 120 h 463"/>
                  <a:gd name="T106" fmla="*/ 12 w 643"/>
                  <a:gd name="T107" fmla="*/ 76 h 463"/>
                  <a:gd name="T108" fmla="*/ 15 w 643"/>
                  <a:gd name="T109" fmla="*/ 53 h 4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3"/>
                  <a:gd name="T166" fmla="*/ 0 h 463"/>
                  <a:gd name="T167" fmla="*/ 643 w 643"/>
                  <a:gd name="T168" fmla="*/ 463 h 4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7" name="Freeform 626">
                <a:extLst>
                  <a:ext uri="{FF2B5EF4-FFF2-40B4-BE49-F238E27FC236}">
                    <a16:creationId xmlns:a16="http://schemas.microsoft.com/office/drawing/2014/main" xmlns="" id="{CA39A9C5-A282-CC6A-42D1-048FC096C3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>
                  <a:gd name="T0" fmla="*/ 638 w 639"/>
                  <a:gd name="T1" fmla="*/ 121 h 459"/>
                  <a:gd name="T2" fmla="*/ 634 w 639"/>
                  <a:gd name="T3" fmla="*/ 85 h 459"/>
                  <a:gd name="T4" fmla="*/ 630 w 639"/>
                  <a:gd name="T5" fmla="*/ 68 h 459"/>
                  <a:gd name="T6" fmla="*/ 626 w 639"/>
                  <a:gd name="T7" fmla="*/ 65 h 459"/>
                  <a:gd name="T8" fmla="*/ 628 w 639"/>
                  <a:gd name="T9" fmla="*/ 82 h 459"/>
                  <a:gd name="T10" fmla="*/ 634 w 639"/>
                  <a:gd name="T11" fmla="*/ 120 h 459"/>
                  <a:gd name="T12" fmla="*/ 632 w 639"/>
                  <a:gd name="T13" fmla="*/ 173 h 459"/>
                  <a:gd name="T14" fmla="*/ 621 w 639"/>
                  <a:gd name="T15" fmla="*/ 233 h 459"/>
                  <a:gd name="T16" fmla="*/ 596 w 639"/>
                  <a:gd name="T17" fmla="*/ 290 h 459"/>
                  <a:gd name="T18" fmla="*/ 562 w 639"/>
                  <a:gd name="T19" fmla="*/ 339 h 459"/>
                  <a:gd name="T20" fmla="*/ 520 w 639"/>
                  <a:gd name="T21" fmla="*/ 383 h 459"/>
                  <a:gd name="T22" fmla="*/ 469 w 639"/>
                  <a:gd name="T23" fmla="*/ 417 h 459"/>
                  <a:gd name="T24" fmla="*/ 414 w 639"/>
                  <a:gd name="T25" fmla="*/ 440 h 459"/>
                  <a:gd name="T26" fmla="*/ 351 w 639"/>
                  <a:gd name="T27" fmla="*/ 453 h 459"/>
                  <a:gd name="T28" fmla="*/ 287 w 639"/>
                  <a:gd name="T29" fmla="*/ 453 h 459"/>
                  <a:gd name="T30" fmla="*/ 226 w 639"/>
                  <a:gd name="T31" fmla="*/ 440 h 459"/>
                  <a:gd name="T32" fmla="*/ 169 w 639"/>
                  <a:gd name="T33" fmla="*/ 417 h 459"/>
                  <a:gd name="T34" fmla="*/ 120 w 639"/>
                  <a:gd name="T35" fmla="*/ 383 h 459"/>
                  <a:gd name="T36" fmla="*/ 76 w 639"/>
                  <a:gd name="T37" fmla="*/ 339 h 459"/>
                  <a:gd name="T38" fmla="*/ 44 w 639"/>
                  <a:gd name="T39" fmla="*/ 290 h 459"/>
                  <a:gd name="T40" fmla="*/ 19 w 639"/>
                  <a:gd name="T41" fmla="*/ 233 h 459"/>
                  <a:gd name="T42" fmla="*/ 6 w 639"/>
                  <a:gd name="T43" fmla="*/ 173 h 459"/>
                  <a:gd name="T44" fmla="*/ 6 w 639"/>
                  <a:gd name="T45" fmla="*/ 118 h 459"/>
                  <a:gd name="T46" fmla="*/ 12 w 639"/>
                  <a:gd name="T47" fmla="*/ 74 h 459"/>
                  <a:gd name="T48" fmla="*/ 15 w 639"/>
                  <a:gd name="T49" fmla="*/ 53 h 459"/>
                  <a:gd name="T50" fmla="*/ 8 w 639"/>
                  <a:gd name="T51" fmla="*/ 72 h 459"/>
                  <a:gd name="T52" fmla="*/ 2 w 639"/>
                  <a:gd name="T53" fmla="*/ 118 h 459"/>
                  <a:gd name="T54" fmla="*/ 2 w 639"/>
                  <a:gd name="T55" fmla="*/ 173 h 459"/>
                  <a:gd name="T56" fmla="*/ 15 w 639"/>
                  <a:gd name="T57" fmla="*/ 235 h 459"/>
                  <a:gd name="T58" fmla="*/ 38 w 639"/>
                  <a:gd name="T59" fmla="*/ 292 h 459"/>
                  <a:gd name="T60" fmla="*/ 74 w 639"/>
                  <a:gd name="T61" fmla="*/ 343 h 459"/>
                  <a:gd name="T62" fmla="*/ 116 w 639"/>
                  <a:gd name="T63" fmla="*/ 387 h 459"/>
                  <a:gd name="T64" fmla="*/ 167 w 639"/>
                  <a:gd name="T65" fmla="*/ 421 h 459"/>
                  <a:gd name="T66" fmla="*/ 224 w 639"/>
                  <a:gd name="T67" fmla="*/ 446 h 459"/>
                  <a:gd name="T68" fmla="*/ 287 w 639"/>
                  <a:gd name="T69" fmla="*/ 457 h 459"/>
                  <a:gd name="T70" fmla="*/ 351 w 639"/>
                  <a:gd name="T71" fmla="*/ 457 h 459"/>
                  <a:gd name="T72" fmla="*/ 410 w 639"/>
                  <a:gd name="T73" fmla="*/ 446 h 459"/>
                  <a:gd name="T74" fmla="*/ 465 w 639"/>
                  <a:gd name="T75" fmla="*/ 425 h 459"/>
                  <a:gd name="T76" fmla="*/ 514 w 639"/>
                  <a:gd name="T77" fmla="*/ 393 h 459"/>
                  <a:gd name="T78" fmla="*/ 558 w 639"/>
                  <a:gd name="T79" fmla="*/ 353 h 459"/>
                  <a:gd name="T80" fmla="*/ 592 w 639"/>
                  <a:gd name="T81" fmla="*/ 307 h 459"/>
                  <a:gd name="T82" fmla="*/ 619 w 639"/>
                  <a:gd name="T83" fmla="*/ 254 h 459"/>
                  <a:gd name="T84" fmla="*/ 634 w 639"/>
                  <a:gd name="T85" fmla="*/ 195 h 459"/>
                  <a:gd name="T86" fmla="*/ 636 w 639"/>
                  <a:gd name="T87" fmla="*/ 163 h 459"/>
                  <a:gd name="T88" fmla="*/ 636 w 639"/>
                  <a:gd name="T89" fmla="*/ 161 h 459"/>
                  <a:gd name="T90" fmla="*/ 639 w 639"/>
                  <a:gd name="T91" fmla="*/ 152 h 459"/>
                  <a:gd name="T92" fmla="*/ 626 w 639"/>
                  <a:gd name="T93" fmla="*/ 53 h 459"/>
                  <a:gd name="T94" fmla="*/ 607 w 639"/>
                  <a:gd name="T95" fmla="*/ 0 h 459"/>
                  <a:gd name="T96" fmla="*/ 605 w 639"/>
                  <a:gd name="T97" fmla="*/ 2 h 459"/>
                  <a:gd name="T98" fmla="*/ 603 w 639"/>
                  <a:gd name="T99" fmla="*/ 2 h 459"/>
                  <a:gd name="T100" fmla="*/ 603 w 639"/>
                  <a:gd name="T101" fmla="*/ 4 h 459"/>
                  <a:gd name="T102" fmla="*/ 621 w 639"/>
                  <a:gd name="T103" fmla="*/ 47 h 459"/>
                  <a:gd name="T104" fmla="*/ 626 w 639"/>
                  <a:gd name="T105" fmla="*/ 53 h 4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9"/>
                  <a:gd name="T160" fmla="*/ 0 h 459"/>
                  <a:gd name="T161" fmla="*/ 639 w 639"/>
                  <a:gd name="T162" fmla="*/ 459 h 4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8" name="Freeform 627">
                <a:extLst>
                  <a:ext uri="{FF2B5EF4-FFF2-40B4-BE49-F238E27FC236}">
                    <a16:creationId xmlns:a16="http://schemas.microsoft.com/office/drawing/2014/main" xmlns="" id="{20DB53AB-1332-88F8-4645-B7D039771D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>
                  <a:gd name="T0" fmla="*/ 634 w 634"/>
                  <a:gd name="T1" fmla="*/ 119 h 455"/>
                  <a:gd name="T2" fmla="*/ 630 w 634"/>
                  <a:gd name="T3" fmla="*/ 81 h 455"/>
                  <a:gd name="T4" fmla="*/ 622 w 634"/>
                  <a:gd name="T5" fmla="*/ 61 h 455"/>
                  <a:gd name="T6" fmla="*/ 624 w 634"/>
                  <a:gd name="T7" fmla="*/ 76 h 455"/>
                  <a:gd name="T8" fmla="*/ 630 w 634"/>
                  <a:gd name="T9" fmla="*/ 118 h 455"/>
                  <a:gd name="T10" fmla="*/ 628 w 634"/>
                  <a:gd name="T11" fmla="*/ 171 h 455"/>
                  <a:gd name="T12" fmla="*/ 617 w 634"/>
                  <a:gd name="T13" fmla="*/ 231 h 455"/>
                  <a:gd name="T14" fmla="*/ 592 w 634"/>
                  <a:gd name="T15" fmla="*/ 286 h 455"/>
                  <a:gd name="T16" fmla="*/ 558 w 634"/>
                  <a:gd name="T17" fmla="*/ 337 h 455"/>
                  <a:gd name="T18" fmla="*/ 516 w 634"/>
                  <a:gd name="T19" fmla="*/ 379 h 455"/>
                  <a:gd name="T20" fmla="*/ 467 w 634"/>
                  <a:gd name="T21" fmla="*/ 413 h 455"/>
                  <a:gd name="T22" fmla="*/ 410 w 634"/>
                  <a:gd name="T23" fmla="*/ 436 h 455"/>
                  <a:gd name="T24" fmla="*/ 349 w 634"/>
                  <a:gd name="T25" fmla="*/ 449 h 455"/>
                  <a:gd name="T26" fmla="*/ 287 w 634"/>
                  <a:gd name="T27" fmla="*/ 449 h 455"/>
                  <a:gd name="T28" fmla="*/ 224 w 634"/>
                  <a:gd name="T29" fmla="*/ 436 h 455"/>
                  <a:gd name="T30" fmla="*/ 169 w 634"/>
                  <a:gd name="T31" fmla="*/ 413 h 455"/>
                  <a:gd name="T32" fmla="*/ 120 w 634"/>
                  <a:gd name="T33" fmla="*/ 379 h 455"/>
                  <a:gd name="T34" fmla="*/ 76 w 634"/>
                  <a:gd name="T35" fmla="*/ 337 h 455"/>
                  <a:gd name="T36" fmla="*/ 44 w 634"/>
                  <a:gd name="T37" fmla="*/ 286 h 455"/>
                  <a:gd name="T38" fmla="*/ 19 w 634"/>
                  <a:gd name="T39" fmla="*/ 231 h 455"/>
                  <a:gd name="T40" fmla="*/ 8 w 634"/>
                  <a:gd name="T41" fmla="*/ 171 h 455"/>
                  <a:gd name="T42" fmla="*/ 6 w 634"/>
                  <a:gd name="T43" fmla="*/ 116 h 455"/>
                  <a:gd name="T44" fmla="*/ 11 w 634"/>
                  <a:gd name="T45" fmla="*/ 74 h 455"/>
                  <a:gd name="T46" fmla="*/ 15 w 634"/>
                  <a:gd name="T47" fmla="*/ 51 h 455"/>
                  <a:gd name="T48" fmla="*/ 8 w 634"/>
                  <a:gd name="T49" fmla="*/ 72 h 455"/>
                  <a:gd name="T50" fmla="*/ 2 w 634"/>
                  <a:gd name="T51" fmla="*/ 116 h 455"/>
                  <a:gd name="T52" fmla="*/ 2 w 634"/>
                  <a:gd name="T53" fmla="*/ 171 h 455"/>
                  <a:gd name="T54" fmla="*/ 15 w 634"/>
                  <a:gd name="T55" fmla="*/ 233 h 455"/>
                  <a:gd name="T56" fmla="*/ 38 w 634"/>
                  <a:gd name="T57" fmla="*/ 290 h 455"/>
                  <a:gd name="T58" fmla="*/ 72 w 634"/>
                  <a:gd name="T59" fmla="*/ 339 h 455"/>
                  <a:gd name="T60" fmla="*/ 116 w 634"/>
                  <a:gd name="T61" fmla="*/ 383 h 455"/>
                  <a:gd name="T62" fmla="*/ 167 w 634"/>
                  <a:gd name="T63" fmla="*/ 417 h 455"/>
                  <a:gd name="T64" fmla="*/ 224 w 634"/>
                  <a:gd name="T65" fmla="*/ 440 h 455"/>
                  <a:gd name="T66" fmla="*/ 285 w 634"/>
                  <a:gd name="T67" fmla="*/ 453 h 455"/>
                  <a:gd name="T68" fmla="*/ 349 w 634"/>
                  <a:gd name="T69" fmla="*/ 453 h 455"/>
                  <a:gd name="T70" fmla="*/ 408 w 634"/>
                  <a:gd name="T71" fmla="*/ 442 h 455"/>
                  <a:gd name="T72" fmla="*/ 463 w 634"/>
                  <a:gd name="T73" fmla="*/ 419 h 455"/>
                  <a:gd name="T74" fmla="*/ 512 w 634"/>
                  <a:gd name="T75" fmla="*/ 389 h 455"/>
                  <a:gd name="T76" fmla="*/ 554 w 634"/>
                  <a:gd name="T77" fmla="*/ 349 h 455"/>
                  <a:gd name="T78" fmla="*/ 590 w 634"/>
                  <a:gd name="T79" fmla="*/ 301 h 455"/>
                  <a:gd name="T80" fmla="*/ 615 w 634"/>
                  <a:gd name="T81" fmla="*/ 248 h 455"/>
                  <a:gd name="T82" fmla="*/ 630 w 634"/>
                  <a:gd name="T83" fmla="*/ 190 h 455"/>
                  <a:gd name="T84" fmla="*/ 634 w 634"/>
                  <a:gd name="T85" fmla="*/ 159 h 455"/>
                  <a:gd name="T86" fmla="*/ 634 w 634"/>
                  <a:gd name="T87" fmla="*/ 157 h 455"/>
                  <a:gd name="T88" fmla="*/ 634 w 634"/>
                  <a:gd name="T89" fmla="*/ 148 h 455"/>
                  <a:gd name="T90" fmla="*/ 622 w 634"/>
                  <a:gd name="T91" fmla="*/ 49 h 455"/>
                  <a:gd name="T92" fmla="*/ 603 w 634"/>
                  <a:gd name="T93" fmla="*/ 0 h 455"/>
                  <a:gd name="T94" fmla="*/ 601 w 634"/>
                  <a:gd name="T95" fmla="*/ 0 h 455"/>
                  <a:gd name="T96" fmla="*/ 600 w 634"/>
                  <a:gd name="T97" fmla="*/ 2 h 455"/>
                  <a:gd name="T98" fmla="*/ 615 w 634"/>
                  <a:gd name="T99" fmla="*/ 44 h 455"/>
                  <a:gd name="T100" fmla="*/ 622 w 634"/>
                  <a:gd name="T101" fmla="*/ 49 h 4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4"/>
                  <a:gd name="T154" fmla="*/ 0 h 455"/>
                  <a:gd name="T155" fmla="*/ 634 w 634"/>
                  <a:gd name="T156" fmla="*/ 455 h 4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9" name="Freeform 628">
                <a:extLst>
                  <a:ext uri="{FF2B5EF4-FFF2-40B4-BE49-F238E27FC236}">
                    <a16:creationId xmlns:a16="http://schemas.microsoft.com/office/drawing/2014/main" xmlns="" id="{6452112D-2214-3992-33D9-14856875FF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>
                  <a:gd name="T0" fmla="*/ 630 w 630"/>
                  <a:gd name="T1" fmla="*/ 116 h 451"/>
                  <a:gd name="T2" fmla="*/ 624 w 630"/>
                  <a:gd name="T3" fmla="*/ 78 h 451"/>
                  <a:gd name="T4" fmla="*/ 617 w 630"/>
                  <a:gd name="T5" fmla="*/ 55 h 451"/>
                  <a:gd name="T6" fmla="*/ 618 w 630"/>
                  <a:gd name="T7" fmla="*/ 72 h 451"/>
                  <a:gd name="T8" fmla="*/ 624 w 630"/>
                  <a:gd name="T9" fmla="*/ 114 h 451"/>
                  <a:gd name="T10" fmla="*/ 624 w 630"/>
                  <a:gd name="T11" fmla="*/ 169 h 451"/>
                  <a:gd name="T12" fmla="*/ 611 w 630"/>
                  <a:gd name="T13" fmla="*/ 227 h 451"/>
                  <a:gd name="T14" fmla="*/ 588 w 630"/>
                  <a:gd name="T15" fmla="*/ 284 h 451"/>
                  <a:gd name="T16" fmla="*/ 554 w 630"/>
                  <a:gd name="T17" fmla="*/ 334 h 451"/>
                  <a:gd name="T18" fmla="*/ 512 w 630"/>
                  <a:gd name="T19" fmla="*/ 375 h 451"/>
                  <a:gd name="T20" fmla="*/ 463 w 630"/>
                  <a:gd name="T21" fmla="*/ 409 h 451"/>
                  <a:gd name="T22" fmla="*/ 408 w 630"/>
                  <a:gd name="T23" fmla="*/ 432 h 451"/>
                  <a:gd name="T24" fmla="*/ 347 w 630"/>
                  <a:gd name="T25" fmla="*/ 445 h 451"/>
                  <a:gd name="T26" fmla="*/ 285 w 630"/>
                  <a:gd name="T27" fmla="*/ 445 h 451"/>
                  <a:gd name="T28" fmla="*/ 224 w 630"/>
                  <a:gd name="T29" fmla="*/ 432 h 451"/>
                  <a:gd name="T30" fmla="*/ 167 w 630"/>
                  <a:gd name="T31" fmla="*/ 409 h 451"/>
                  <a:gd name="T32" fmla="*/ 118 w 630"/>
                  <a:gd name="T33" fmla="*/ 375 h 451"/>
                  <a:gd name="T34" fmla="*/ 76 w 630"/>
                  <a:gd name="T35" fmla="*/ 334 h 451"/>
                  <a:gd name="T36" fmla="*/ 44 w 630"/>
                  <a:gd name="T37" fmla="*/ 284 h 451"/>
                  <a:gd name="T38" fmla="*/ 19 w 630"/>
                  <a:gd name="T39" fmla="*/ 227 h 451"/>
                  <a:gd name="T40" fmla="*/ 8 w 630"/>
                  <a:gd name="T41" fmla="*/ 169 h 451"/>
                  <a:gd name="T42" fmla="*/ 6 w 630"/>
                  <a:gd name="T43" fmla="*/ 114 h 451"/>
                  <a:gd name="T44" fmla="*/ 11 w 630"/>
                  <a:gd name="T45" fmla="*/ 72 h 451"/>
                  <a:gd name="T46" fmla="*/ 15 w 630"/>
                  <a:gd name="T47" fmla="*/ 51 h 451"/>
                  <a:gd name="T48" fmla="*/ 8 w 630"/>
                  <a:gd name="T49" fmla="*/ 70 h 451"/>
                  <a:gd name="T50" fmla="*/ 2 w 630"/>
                  <a:gd name="T51" fmla="*/ 114 h 451"/>
                  <a:gd name="T52" fmla="*/ 2 w 630"/>
                  <a:gd name="T53" fmla="*/ 169 h 451"/>
                  <a:gd name="T54" fmla="*/ 15 w 630"/>
                  <a:gd name="T55" fmla="*/ 229 h 451"/>
                  <a:gd name="T56" fmla="*/ 40 w 630"/>
                  <a:gd name="T57" fmla="*/ 286 h 451"/>
                  <a:gd name="T58" fmla="*/ 72 w 630"/>
                  <a:gd name="T59" fmla="*/ 335 h 451"/>
                  <a:gd name="T60" fmla="*/ 116 w 630"/>
                  <a:gd name="T61" fmla="*/ 379 h 451"/>
                  <a:gd name="T62" fmla="*/ 165 w 630"/>
                  <a:gd name="T63" fmla="*/ 413 h 451"/>
                  <a:gd name="T64" fmla="*/ 222 w 630"/>
                  <a:gd name="T65" fmla="*/ 436 h 451"/>
                  <a:gd name="T66" fmla="*/ 283 w 630"/>
                  <a:gd name="T67" fmla="*/ 449 h 451"/>
                  <a:gd name="T68" fmla="*/ 347 w 630"/>
                  <a:gd name="T69" fmla="*/ 449 h 451"/>
                  <a:gd name="T70" fmla="*/ 410 w 630"/>
                  <a:gd name="T71" fmla="*/ 436 h 451"/>
                  <a:gd name="T72" fmla="*/ 465 w 630"/>
                  <a:gd name="T73" fmla="*/ 413 h 451"/>
                  <a:gd name="T74" fmla="*/ 516 w 630"/>
                  <a:gd name="T75" fmla="*/ 379 h 451"/>
                  <a:gd name="T76" fmla="*/ 558 w 630"/>
                  <a:gd name="T77" fmla="*/ 335 h 451"/>
                  <a:gd name="T78" fmla="*/ 592 w 630"/>
                  <a:gd name="T79" fmla="*/ 286 h 451"/>
                  <a:gd name="T80" fmla="*/ 617 w 630"/>
                  <a:gd name="T81" fmla="*/ 229 h 451"/>
                  <a:gd name="T82" fmla="*/ 628 w 630"/>
                  <a:gd name="T83" fmla="*/ 169 h 451"/>
                  <a:gd name="T84" fmla="*/ 617 w 630"/>
                  <a:gd name="T85" fmla="*/ 43 h 451"/>
                  <a:gd name="T86" fmla="*/ 599 w 630"/>
                  <a:gd name="T87" fmla="*/ 0 h 451"/>
                  <a:gd name="T88" fmla="*/ 596 w 630"/>
                  <a:gd name="T89" fmla="*/ 2 h 451"/>
                  <a:gd name="T90" fmla="*/ 596 w 630"/>
                  <a:gd name="T91" fmla="*/ 2 h 451"/>
                  <a:gd name="T92" fmla="*/ 611 w 630"/>
                  <a:gd name="T93" fmla="*/ 40 h 451"/>
                  <a:gd name="T94" fmla="*/ 617 w 630"/>
                  <a:gd name="T95" fmla="*/ 43 h 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0"/>
                  <a:gd name="T145" fmla="*/ 0 h 451"/>
                  <a:gd name="T146" fmla="*/ 630 w 630"/>
                  <a:gd name="T147" fmla="*/ 451 h 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0" name="Freeform 629">
                <a:extLst>
                  <a:ext uri="{FF2B5EF4-FFF2-40B4-BE49-F238E27FC236}">
                    <a16:creationId xmlns:a16="http://schemas.microsoft.com/office/drawing/2014/main" xmlns="" id="{EFC50ACB-857D-7D9A-B36A-03DE279DEE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>
                  <a:gd name="T0" fmla="*/ 624 w 624"/>
                  <a:gd name="T1" fmla="*/ 116 h 449"/>
                  <a:gd name="T2" fmla="*/ 618 w 624"/>
                  <a:gd name="T3" fmla="*/ 74 h 449"/>
                  <a:gd name="T4" fmla="*/ 611 w 624"/>
                  <a:gd name="T5" fmla="*/ 53 h 449"/>
                  <a:gd name="T6" fmla="*/ 613 w 624"/>
                  <a:gd name="T7" fmla="*/ 70 h 449"/>
                  <a:gd name="T8" fmla="*/ 618 w 624"/>
                  <a:gd name="T9" fmla="*/ 114 h 449"/>
                  <a:gd name="T10" fmla="*/ 618 w 624"/>
                  <a:gd name="T11" fmla="*/ 167 h 449"/>
                  <a:gd name="T12" fmla="*/ 605 w 624"/>
                  <a:gd name="T13" fmla="*/ 227 h 449"/>
                  <a:gd name="T14" fmla="*/ 582 w 624"/>
                  <a:gd name="T15" fmla="*/ 282 h 449"/>
                  <a:gd name="T16" fmla="*/ 550 w 624"/>
                  <a:gd name="T17" fmla="*/ 332 h 449"/>
                  <a:gd name="T18" fmla="*/ 508 w 624"/>
                  <a:gd name="T19" fmla="*/ 373 h 449"/>
                  <a:gd name="T20" fmla="*/ 459 w 624"/>
                  <a:gd name="T21" fmla="*/ 408 h 449"/>
                  <a:gd name="T22" fmla="*/ 404 w 624"/>
                  <a:gd name="T23" fmla="*/ 430 h 449"/>
                  <a:gd name="T24" fmla="*/ 343 w 624"/>
                  <a:gd name="T25" fmla="*/ 442 h 449"/>
                  <a:gd name="T26" fmla="*/ 281 w 624"/>
                  <a:gd name="T27" fmla="*/ 442 h 449"/>
                  <a:gd name="T28" fmla="*/ 220 w 624"/>
                  <a:gd name="T29" fmla="*/ 430 h 449"/>
                  <a:gd name="T30" fmla="*/ 165 w 624"/>
                  <a:gd name="T31" fmla="*/ 408 h 449"/>
                  <a:gd name="T32" fmla="*/ 116 w 624"/>
                  <a:gd name="T33" fmla="*/ 373 h 449"/>
                  <a:gd name="T34" fmla="*/ 74 w 624"/>
                  <a:gd name="T35" fmla="*/ 332 h 449"/>
                  <a:gd name="T36" fmla="*/ 42 w 624"/>
                  <a:gd name="T37" fmla="*/ 282 h 449"/>
                  <a:gd name="T38" fmla="*/ 17 w 624"/>
                  <a:gd name="T39" fmla="*/ 227 h 449"/>
                  <a:gd name="T40" fmla="*/ 5 w 624"/>
                  <a:gd name="T41" fmla="*/ 167 h 449"/>
                  <a:gd name="T42" fmla="*/ 5 w 624"/>
                  <a:gd name="T43" fmla="*/ 116 h 449"/>
                  <a:gd name="T44" fmla="*/ 11 w 624"/>
                  <a:gd name="T45" fmla="*/ 74 h 449"/>
                  <a:gd name="T46" fmla="*/ 13 w 624"/>
                  <a:gd name="T47" fmla="*/ 53 h 449"/>
                  <a:gd name="T48" fmla="*/ 5 w 624"/>
                  <a:gd name="T49" fmla="*/ 72 h 449"/>
                  <a:gd name="T50" fmla="*/ 0 w 624"/>
                  <a:gd name="T51" fmla="*/ 114 h 449"/>
                  <a:gd name="T52" fmla="*/ 2 w 624"/>
                  <a:gd name="T53" fmla="*/ 169 h 449"/>
                  <a:gd name="T54" fmla="*/ 13 w 624"/>
                  <a:gd name="T55" fmla="*/ 229 h 449"/>
                  <a:gd name="T56" fmla="*/ 38 w 624"/>
                  <a:gd name="T57" fmla="*/ 284 h 449"/>
                  <a:gd name="T58" fmla="*/ 70 w 624"/>
                  <a:gd name="T59" fmla="*/ 335 h 449"/>
                  <a:gd name="T60" fmla="*/ 114 w 624"/>
                  <a:gd name="T61" fmla="*/ 377 h 449"/>
                  <a:gd name="T62" fmla="*/ 163 w 624"/>
                  <a:gd name="T63" fmla="*/ 411 h 449"/>
                  <a:gd name="T64" fmla="*/ 218 w 624"/>
                  <a:gd name="T65" fmla="*/ 434 h 449"/>
                  <a:gd name="T66" fmla="*/ 281 w 624"/>
                  <a:gd name="T67" fmla="*/ 447 h 449"/>
                  <a:gd name="T68" fmla="*/ 343 w 624"/>
                  <a:gd name="T69" fmla="*/ 447 h 449"/>
                  <a:gd name="T70" fmla="*/ 404 w 624"/>
                  <a:gd name="T71" fmla="*/ 434 h 449"/>
                  <a:gd name="T72" fmla="*/ 461 w 624"/>
                  <a:gd name="T73" fmla="*/ 411 h 449"/>
                  <a:gd name="T74" fmla="*/ 510 w 624"/>
                  <a:gd name="T75" fmla="*/ 377 h 449"/>
                  <a:gd name="T76" fmla="*/ 552 w 624"/>
                  <a:gd name="T77" fmla="*/ 335 h 449"/>
                  <a:gd name="T78" fmla="*/ 586 w 624"/>
                  <a:gd name="T79" fmla="*/ 284 h 449"/>
                  <a:gd name="T80" fmla="*/ 611 w 624"/>
                  <a:gd name="T81" fmla="*/ 229 h 449"/>
                  <a:gd name="T82" fmla="*/ 622 w 624"/>
                  <a:gd name="T83" fmla="*/ 169 h 449"/>
                  <a:gd name="T84" fmla="*/ 609 w 624"/>
                  <a:gd name="T85" fmla="*/ 42 h 449"/>
                  <a:gd name="T86" fmla="*/ 594 w 624"/>
                  <a:gd name="T87" fmla="*/ 0 h 449"/>
                  <a:gd name="T88" fmla="*/ 592 w 624"/>
                  <a:gd name="T89" fmla="*/ 2 h 449"/>
                  <a:gd name="T90" fmla="*/ 590 w 624"/>
                  <a:gd name="T91" fmla="*/ 4 h 449"/>
                  <a:gd name="T92" fmla="*/ 603 w 624"/>
                  <a:gd name="T93" fmla="*/ 38 h 449"/>
                  <a:gd name="T94" fmla="*/ 609 w 624"/>
                  <a:gd name="T95" fmla="*/ 42 h 4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449"/>
                  <a:gd name="T146" fmla="*/ 624 w 624"/>
                  <a:gd name="T147" fmla="*/ 449 h 4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1" name="Freeform 630">
                <a:extLst>
                  <a:ext uri="{FF2B5EF4-FFF2-40B4-BE49-F238E27FC236}">
                    <a16:creationId xmlns:a16="http://schemas.microsoft.com/office/drawing/2014/main" xmlns="" id="{ED04E5ED-F87F-DA2C-6136-4FDF94107E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>
                  <a:gd name="T0" fmla="*/ 618 w 620"/>
                  <a:gd name="T1" fmla="*/ 112 h 443"/>
                  <a:gd name="T2" fmla="*/ 612 w 620"/>
                  <a:gd name="T3" fmla="*/ 70 h 443"/>
                  <a:gd name="T4" fmla="*/ 605 w 620"/>
                  <a:gd name="T5" fmla="*/ 47 h 443"/>
                  <a:gd name="T6" fmla="*/ 607 w 620"/>
                  <a:gd name="T7" fmla="*/ 66 h 443"/>
                  <a:gd name="T8" fmla="*/ 614 w 620"/>
                  <a:gd name="T9" fmla="*/ 112 h 443"/>
                  <a:gd name="T10" fmla="*/ 614 w 620"/>
                  <a:gd name="T11" fmla="*/ 165 h 443"/>
                  <a:gd name="T12" fmla="*/ 601 w 620"/>
                  <a:gd name="T13" fmla="*/ 225 h 443"/>
                  <a:gd name="T14" fmla="*/ 578 w 620"/>
                  <a:gd name="T15" fmla="*/ 280 h 443"/>
                  <a:gd name="T16" fmla="*/ 546 w 620"/>
                  <a:gd name="T17" fmla="*/ 328 h 443"/>
                  <a:gd name="T18" fmla="*/ 504 w 620"/>
                  <a:gd name="T19" fmla="*/ 369 h 443"/>
                  <a:gd name="T20" fmla="*/ 455 w 620"/>
                  <a:gd name="T21" fmla="*/ 402 h 443"/>
                  <a:gd name="T22" fmla="*/ 400 w 620"/>
                  <a:gd name="T23" fmla="*/ 426 h 443"/>
                  <a:gd name="T24" fmla="*/ 341 w 620"/>
                  <a:gd name="T25" fmla="*/ 438 h 443"/>
                  <a:gd name="T26" fmla="*/ 279 w 620"/>
                  <a:gd name="T27" fmla="*/ 438 h 443"/>
                  <a:gd name="T28" fmla="*/ 218 w 620"/>
                  <a:gd name="T29" fmla="*/ 426 h 443"/>
                  <a:gd name="T30" fmla="*/ 165 w 620"/>
                  <a:gd name="T31" fmla="*/ 402 h 443"/>
                  <a:gd name="T32" fmla="*/ 115 w 620"/>
                  <a:gd name="T33" fmla="*/ 369 h 443"/>
                  <a:gd name="T34" fmla="*/ 74 w 620"/>
                  <a:gd name="T35" fmla="*/ 328 h 443"/>
                  <a:gd name="T36" fmla="*/ 41 w 620"/>
                  <a:gd name="T37" fmla="*/ 280 h 443"/>
                  <a:gd name="T38" fmla="*/ 19 w 620"/>
                  <a:gd name="T39" fmla="*/ 225 h 443"/>
                  <a:gd name="T40" fmla="*/ 5 w 620"/>
                  <a:gd name="T41" fmla="*/ 165 h 443"/>
                  <a:gd name="T42" fmla="*/ 5 w 620"/>
                  <a:gd name="T43" fmla="*/ 114 h 443"/>
                  <a:gd name="T44" fmla="*/ 11 w 620"/>
                  <a:gd name="T45" fmla="*/ 72 h 443"/>
                  <a:gd name="T46" fmla="*/ 13 w 620"/>
                  <a:gd name="T47" fmla="*/ 51 h 443"/>
                  <a:gd name="T48" fmla="*/ 5 w 620"/>
                  <a:gd name="T49" fmla="*/ 70 h 443"/>
                  <a:gd name="T50" fmla="*/ 0 w 620"/>
                  <a:gd name="T51" fmla="*/ 112 h 443"/>
                  <a:gd name="T52" fmla="*/ 2 w 620"/>
                  <a:gd name="T53" fmla="*/ 167 h 443"/>
                  <a:gd name="T54" fmla="*/ 13 w 620"/>
                  <a:gd name="T55" fmla="*/ 225 h 443"/>
                  <a:gd name="T56" fmla="*/ 38 w 620"/>
                  <a:gd name="T57" fmla="*/ 282 h 443"/>
                  <a:gd name="T58" fmla="*/ 70 w 620"/>
                  <a:gd name="T59" fmla="*/ 332 h 443"/>
                  <a:gd name="T60" fmla="*/ 112 w 620"/>
                  <a:gd name="T61" fmla="*/ 373 h 443"/>
                  <a:gd name="T62" fmla="*/ 161 w 620"/>
                  <a:gd name="T63" fmla="*/ 407 h 443"/>
                  <a:gd name="T64" fmla="*/ 218 w 620"/>
                  <a:gd name="T65" fmla="*/ 430 h 443"/>
                  <a:gd name="T66" fmla="*/ 279 w 620"/>
                  <a:gd name="T67" fmla="*/ 443 h 443"/>
                  <a:gd name="T68" fmla="*/ 341 w 620"/>
                  <a:gd name="T69" fmla="*/ 443 h 443"/>
                  <a:gd name="T70" fmla="*/ 402 w 620"/>
                  <a:gd name="T71" fmla="*/ 430 h 443"/>
                  <a:gd name="T72" fmla="*/ 457 w 620"/>
                  <a:gd name="T73" fmla="*/ 407 h 443"/>
                  <a:gd name="T74" fmla="*/ 506 w 620"/>
                  <a:gd name="T75" fmla="*/ 373 h 443"/>
                  <a:gd name="T76" fmla="*/ 548 w 620"/>
                  <a:gd name="T77" fmla="*/ 332 h 443"/>
                  <a:gd name="T78" fmla="*/ 582 w 620"/>
                  <a:gd name="T79" fmla="*/ 282 h 443"/>
                  <a:gd name="T80" fmla="*/ 605 w 620"/>
                  <a:gd name="T81" fmla="*/ 225 h 443"/>
                  <a:gd name="T82" fmla="*/ 618 w 620"/>
                  <a:gd name="T83" fmla="*/ 167 h 443"/>
                  <a:gd name="T84" fmla="*/ 605 w 620"/>
                  <a:gd name="T85" fmla="*/ 38 h 443"/>
                  <a:gd name="T86" fmla="*/ 590 w 620"/>
                  <a:gd name="T87" fmla="*/ 0 h 443"/>
                  <a:gd name="T88" fmla="*/ 586 w 620"/>
                  <a:gd name="T89" fmla="*/ 2 h 443"/>
                  <a:gd name="T90" fmla="*/ 597 w 620"/>
                  <a:gd name="T91" fmla="*/ 34 h 443"/>
                  <a:gd name="T92" fmla="*/ 605 w 620"/>
                  <a:gd name="T93" fmla="*/ 38 h 4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443"/>
                  <a:gd name="T143" fmla="*/ 620 w 620"/>
                  <a:gd name="T144" fmla="*/ 443 h 4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2" name="Freeform 631">
                <a:extLst>
                  <a:ext uri="{FF2B5EF4-FFF2-40B4-BE49-F238E27FC236}">
                    <a16:creationId xmlns:a16="http://schemas.microsoft.com/office/drawing/2014/main" xmlns="" id="{6EA2E401-6F7F-C766-59E2-EF2B0E9AB4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>
                  <a:gd name="T0" fmla="*/ 614 w 616"/>
                  <a:gd name="T1" fmla="*/ 110 h 440"/>
                  <a:gd name="T2" fmla="*/ 609 w 616"/>
                  <a:gd name="T3" fmla="*/ 66 h 440"/>
                  <a:gd name="T4" fmla="*/ 599 w 616"/>
                  <a:gd name="T5" fmla="*/ 43 h 440"/>
                  <a:gd name="T6" fmla="*/ 603 w 616"/>
                  <a:gd name="T7" fmla="*/ 62 h 440"/>
                  <a:gd name="T8" fmla="*/ 610 w 616"/>
                  <a:gd name="T9" fmla="*/ 108 h 440"/>
                  <a:gd name="T10" fmla="*/ 609 w 616"/>
                  <a:gd name="T11" fmla="*/ 163 h 440"/>
                  <a:gd name="T12" fmla="*/ 597 w 616"/>
                  <a:gd name="T13" fmla="*/ 221 h 440"/>
                  <a:gd name="T14" fmla="*/ 574 w 616"/>
                  <a:gd name="T15" fmla="*/ 276 h 440"/>
                  <a:gd name="T16" fmla="*/ 542 w 616"/>
                  <a:gd name="T17" fmla="*/ 326 h 440"/>
                  <a:gd name="T18" fmla="*/ 500 w 616"/>
                  <a:gd name="T19" fmla="*/ 366 h 440"/>
                  <a:gd name="T20" fmla="*/ 453 w 616"/>
                  <a:gd name="T21" fmla="*/ 398 h 440"/>
                  <a:gd name="T22" fmla="*/ 398 w 616"/>
                  <a:gd name="T23" fmla="*/ 422 h 440"/>
                  <a:gd name="T24" fmla="*/ 339 w 616"/>
                  <a:gd name="T25" fmla="*/ 434 h 440"/>
                  <a:gd name="T26" fmla="*/ 277 w 616"/>
                  <a:gd name="T27" fmla="*/ 434 h 440"/>
                  <a:gd name="T28" fmla="*/ 218 w 616"/>
                  <a:gd name="T29" fmla="*/ 422 h 440"/>
                  <a:gd name="T30" fmla="*/ 163 w 616"/>
                  <a:gd name="T31" fmla="*/ 398 h 440"/>
                  <a:gd name="T32" fmla="*/ 115 w 616"/>
                  <a:gd name="T33" fmla="*/ 366 h 440"/>
                  <a:gd name="T34" fmla="*/ 74 w 616"/>
                  <a:gd name="T35" fmla="*/ 326 h 440"/>
                  <a:gd name="T36" fmla="*/ 41 w 616"/>
                  <a:gd name="T37" fmla="*/ 276 h 440"/>
                  <a:gd name="T38" fmla="*/ 19 w 616"/>
                  <a:gd name="T39" fmla="*/ 221 h 440"/>
                  <a:gd name="T40" fmla="*/ 5 w 616"/>
                  <a:gd name="T41" fmla="*/ 163 h 440"/>
                  <a:gd name="T42" fmla="*/ 5 w 616"/>
                  <a:gd name="T43" fmla="*/ 112 h 440"/>
                  <a:gd name="T44" fmla="*/ 11 w 616"/>
                  <a:gd name="T45" fmla="*/ 72 h 440"/>
                  <a:gd name="T46" fmla="*/ 13 w 616"/>
                  <a:gd name="T47" fmla="*/ 51 h 440"/>
                  <a:gd name="T48" fmla="*/ 7 w 616"/>
                  <a:gd name="T49" fmla="*/ 70 h 440"/>
                  <a:gd name="T50" fmla="*/ 1 w 616"/>
                  <a:gd name="T51" fmla="*/ 112 h 440"/>
                  <a:gd name="T52" fmla="*/ 1 w 616"/>
                  <a:gd name="T53" fmla="*/ 163 h 440"/>
                  <a:gd name="T54" fmla="*/ 13 w 616"/>
                  <a:gd name="T55" fmla="*/ 223 h 440"/>
                  <a:gd name="T56" fmla="*/ 38 w 616"/>
                  <a:gd name="T57" fmla="*/ 278 h 440"/>
                  <a:gd name="T58" fmla="*/ 70 w 616"/>
                  <a:gd name="T59" fmla="*/ 328 h 440"/>
                  <a:gd name="T60" fmla="*/ 112 w 616"/>
                  <a:gd name="T61" fmla="*/ 369 h 440"/>
                  <a:gd name="T62" fmla="*/ 161 w 616"/>
                  <a:gd name="T63" fmla="*/ 404 h 440"/>
                  <a:gd name="T64" fmla="*/ 216 w 616"/>
                  <a:gd name="T65" fmla="*/ 426 h 440"/>
                  <a:gd name="T66" fmla="*/ 277 w 616"/>
                  <a:gd name="T67" fmla="*/ 438 h 440"/>
                  <a:gd name="T68" fmla="*/ 339 w 616"/>
                  <a:gd name="T69" fmla="*/ 438 h 440"/>
                  <a:gd name="T70" fmla="*/ 400 w 616"/>
                  <a:gd name="T71" fmla="*/ 426 h 440"/>
                  <a:gd name="T72" fmla="*/ 455 w 616"/>
                  <a:gd name="T73" fmla="*/ 404 h 440"/>
                  <a:gd name="T74" fmla="*/ 504 w 616"/>
                  <a:gd name="T75" fmla="*/ 369 h 440"/>
                  <a:gd name="T76" fmla="*/ 546 w 616"/>
                  <a:gd name="T77" fmla="*/ 328 h 440"/>
                  <a:gd name="T78" fmla="*/ 578 w 616"/>
                  <a:gd name="T79" fmla="*/ 278 h 440"/>
                  <a:gd name="T80" fmla="*/ 601 w 616"/>
                  <a:gd name="T81" fmla="*/ 223 h 440"/>
                  <a:gd name="T82" fmla="*/ 614 w 616"/>
                  <a:gd name="T83" fmla="*/ 163 h 440"/>
                  <a:gd name="T84" fmla="*/ 599 w 616"/>
                  <a:gd name="T85" fmla="*/ 34 h 440"/>
                  <a:gd name="T86" fmla="*/ 586 w 616"/>
                  <a:gd name="T87" fmla="*/ 0 h 440"/>
                  <a:gd name="T88" fmla="*/ 582 w 616"/>
                  <a:gd name="T89" fmla="*/ 2 h 440"/>
                  <a:gd name="T90" fmla="*/ 582 w 616"/>
                  <a:gd name="T91" fmla="*/ 2 h 440"/>
                  <a:gd name="T92" fmla="*/ 593 w 616"/>
                  <a:gd name="T93" fmla="*/ 30 h 440"/>
                  <a:gd name="T94" fmla="*/ 599 w 616"/>
                  <a:gd name="T95" fmla="*/ 34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6"/>
                  <a:gd name="T145" fmla="*/ 0 h 440"/>
                  <a:gd name="T146" fmla="*/ 616 w 616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3" name="Freeform 632">
                <a:extLst>
                  <a:ext uri="{FF2B5EF4-FFF2-40B4-BE49-F238E27FC236}">
                    <a16:creationId xmlns:a16="http://schemas.microsoft.com/office/drawing/2014/main" xmlns="" id="{57B787FB-CDA9-6464-66B9-4001958C5F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>
                  <a:gd name="T0" fmla="*/ 611 w 611"/>
                  <a:gd name="T1" fmla="*/ 110 h 438"/>
                  <a:gd name="T2" fmla="*/ 604 w 611"/>
                  <a:gd name="T3" fmla="*/ 64 h 438"/>
                  <a:gd name="T4" fmla="*/ 596 w 611"/>
                  <a:gd name="T5" fmla="*/ 41 h 438"/>
                  <a:gd name="T6" fmla="*/ 600 w 611"/>
                  <a:gd name="T7" fmla="*/ 60 h 438"/>
                  <a:gd name="T8" fmla="*/ 606 w 611"/>
                  <a:gd name="T9" fmla="*/ 108 h 438"/>
                  <a:gd name="T10" fmla="*/ 606 w 611"/>
                  <a:gd name="T11" fmla="*/ 163 h 438"/>
                  <a:gd name="T12" fmla="*/ 594 w 611"/>
                  <a:gd name="T13" fmla="*/ 221 h 438"/>
                  <a:gd name="T14" fmla="*/ 571 w 611"/>
                  <a:gd name="T15" fmla="*/ 275 h 438"/>
                  <a:gd name="T16" fmla="*/ 539 w 611"/>
                  <a:gd name="T17" fmla="*/ 324 h 438"/>
                  <a:gd name="T18" fmla="*/ 497 w 611"/>
                  <a:gd name="T19" fmla="*/ 364 h 438"/>
                  <a:gd name="T20" fmla="*/ 450 w 611"/>
                  <a:gd name="T21" fmla="*/ 396 h 438"/>
                  <a:gd name="T22" fmla="*/ 397 w 611"/>
                  <a:gd name="T23" fmla="*/ 419 h 438"/>
                  <a:gd name="T24" fmla="*/ 338 w 611"/>
                  <a:gd name="T25" fmla="*/ 432 h 438"/>
                  <a:gd name="T26" fmla="*/ 276 w 611"/>
                  <a:gd name="T27" fmla="*/ 432 h 438"/>
                  <a:gd name="T28" fmla="*/ 217 w 611"/>
                  <a:gd name="T29" fmla="*/ 419 h 438"/>
                  <a:gd name="T30" fmla="*/ 164 w 611"/>
                  <a:gd name="T31" fmla="*/ 396 h 438"/>
                  <a:gd name="T32" fmla="*/ 114 w 611"/>
                  <a:gd name="T33" fmla="*/ 364 h 438"/>
                  <a:gd name="T34" fmla="*/ 74 w 611"/>
                  <a:gd name="T35" fmla="*/ 324 h 438"/>
                  <a:gd name="T36" fmla="*/ 42 w 611"/>
                  <a:gd name="T37" fmla="*/ 275 h 438"/>
                  <a:gd name="T38" fmla="*/ 19 w 611"/>
                  <a:gd name="T39" fmla="*/ 221 h 438"/>
                  <a:gd name="T40" fmla="*/ 8 w 611"/>
                  <a:gd name="T41" fmla="*/ 163 h 438"/>
                  <a:gd name="T42" fmla="*/ 6 w 611"/>
                  <a:gd name="T43" fmla="*/ 112 h 438"/>
                  <a:gd name="T44" fmla="*/ 12 w 611"/>
                  <a:gd name="T45" fmla="*/ 72 h 438"/>
                  <a:gd name="T46" fmla="*/ 14 w 611"/>
                  <a:gd name="T47" fmla="*/ 51 h 438"/>
                  <a:gd name="T48" fmla="*/ 8 w 611"/>
                  <a:gd name="T49" fmla="*/ 70 h 438"/>
                  <a:gd name="T50" fmla="*/ 2 w 611"/>
                  <a:gd name="T51" fmla="*/ 112 h 438"/>
                  <a:gd name="T52" fmla="*/ 2 w 611"/>
                  <a:gd name="T53" fmla="*/ 163 h 438"/>
                  <a:gd name="T54" fmla="*/ 16 w 611"/>
                  <a:gd name="T55" fmla="*/ 223 h 438"/>
                  <a:gd name="T56" fmla="*/ 38 w 611"/>
                  <a:gd name="T57" fmla="*/ 278 h 438"/>
                  <a:gd name="T58" fmla="*/ 71 w 611"/>
                  <a:gd name="T59" fmla="*/ 326 h 438"/>
                  <a:gd name="T60" fmla="*/ 112 w 611"/>
                  <a:gd name="T61" fmla="*/ 367 h 438"/>
                  <a:gd name="T62" fmla="*/ 162 w 611"/>
                  <a:gd name="T63" fmla="*/ 400 h 438"/>
                  <a:gd name="T64" fmla="*/ 215 w 611"/>
                  <a:gd name="T65" fmla="*/ 424 h 438"/>
                  <a:gd name="T66" fmla="*/ 276 w 611"/>
                  <a:gd name="T67" fmla="*/ 436 h 438"/>
                  <a:gd name="T68" fmla="*/ 338 w 611"/>
                  <a:gd name="T69" fmla="*/ 436 h 438"/>
                  <a:gd name="T70" fmla="*/ 397 w 611"/>
                  <a:gd name="T71" fmla="*/ 424 h 438"/>
                  <a:gd name="T72" fmla="*/ 452 w 611"/>
                  <a:gd name="T73" fmla="*/ 400 h 438"/>
                  <a:gd name="T74" fmla="*/ 501 w 611"/>
                  <a:gd name="T75" fmla="*/ 367 h 438"/>
                  <a:gd name="T76" fmla="*/ 543 w 611"/>
                  <a:gd name="T77" fmla="*/ 326 h 438"/>
                  <a:gd name="T78" fmla="*/ 575 w 611"/>
                  <a:gd name="T79" fmla="*/ 278 h 438"/>
                  <a:gd name="T80" fmla="*/ 598 w 611"/>
                  <a:gd name="T81" fmla="*/ 223 h 438"/>
                  <a:gd name="T82" fmla="*/ 611 w 611"/>
                  <a:gd name="T83" fmla="*/ 163 h 438"/>
                  <a:gd name="T84" fmla="*/ 594 w 611"/>
                  <a:gd name="T85" fmla="*/ 32 h 438"/>
                  <a:gd name="T86" fmla="*/ 583 w 611"/>
                  <a:gd name="T87" fmla="*/ 0 h 438"/>
                  <a:gd name="T88" fmla="*/ 581 w 611"/>
                  <a:gd name="T89" fmla="*/ 2 h 438"/>
                  <a:gd name="T90" fmla="*/ 579 w 611"/>
                  <a:gd name="T91" fmla="*/ 3 h 438"/>
                  <a:gd name="T92" fmla="*/ 589 w 611"/>
                  <a:gd name="T93" fmla="*/ 28 h 438"/>
                  <a:gd name="T94" fmla="*/ 594 w 611"/>
                  <a:gd name="T95" fmla="*/ 32 h 4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1"/>
                  <a:gd name="T145" fmla="*/ 0 h 438"/>
                  <a:gd name="T146" fmla="*/ 611 w 611"/>
                  <a:gd name="T147" fmla="*/ 438 h 4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4" name="Freeform 633">
                <a:extLst>
                  <a:ext uri="{FF2B5EF4-FFF2-40B4-BE49-F238E27FC236}">
                    <a16:creationId xmlns:a16="http://schemas.microsoft.com/office/drawing/2014/main" xmlns="" id="{77330742-C3D0-441E-F5A8-8C4FF7506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>
                  <a:gd name="T0" fmla="*/ 605 w 605"/>
                  <a:gd name="T1" fmla="*/ 106 h 434"/>
                  <a:gd name="T2" fmla="*/ 598 w 605"/>
                  <a:gd name="T3" fmla="*/ 60 h 434"/>
                  <a:gd name="T4" fmla="*/ 588 w 605"/>
                  <a:gd name="T5" fmla="*/ 37 h 434"/>
                  <a:gd name="T6" fmla="*/ 592 w 605"/>
                  <a:gd name="T7" fmla="*/ 58 h 434"/>
                  <a:gd name="T8" fmla="*/ 600 w 605"/>
                  <a:gd name="T9" fmla="*/ 106 h 434"/>
                  <a:gd name="T10" fmla="*/ 600 w 605"/>
                  <a:gd name="T11" fmla="*/ 161 h 434"/>
                  <a:gd name="T12" fmla="*/ 588 w 605"/>
                  <a:gd name="T13" fmla="*/ 219 h 434"/>
                  <a:gd name="T14" fmla="*/ 566 w 605"/>
                  <a:gd name="T15" fmla="*/ 273 h 434"/>
                  <a:gd name="T16" fmla="*/ 533 w 605"/>
                  <a:gd name="T17" fmla="*/ 320 h 434"/>
                  <a:gd name="T18" fmla="*/ 492 w 605"/>
                  <a:gd name="T19" fmla="*/ 360 h 434"/>
                  <a:gd name="T20" fmla="*/ 444 w 605"/>
                  <a:gd name="T21" fmla="*/ 392 h 434"/>
                  <a:gd name="T22" fmla="*/ 391 w 605"/>
                  <a:gd name="T23" fmla="*/ 415 h 434"/>
                  <a:gd name="T24" fmla="*/ 332 w 605"/>
                  <a:gd name="T25" fmla="*/ 426 h 434"/>
                  <a:gd name="T26" fmla="*/ 272 w 605"/>
                  <a:gd name="T27" fmla="*/ 426 h 434"/>
                  <a:gd name="T28" fmla="*/ 215 w 605"/>
                  <a:gd name="T29" fmla="*/ 415 h 434"/>
                  <a:gd name="T30" fmla="*/ 160 w 605"/>
                  <a:gd name="T31" fmla="*/ 392 h 434"/>
                  <a:gd name="T32" fmla="*/ 112 w 605"/>
                  <a:gd name="T33" fmla="*/ 360 h 434"/>
                  <a:gd name="T34" fmla="*/ 72 w 605"/>
                  <a:gd name="T35" fmla="*/ 320 h 434"/>
                  <a:gd name="T36" fmla="*/ 40 w 605"/>
                  <a:gd name="T37" fmla="*/ 273 h 434"/>
                  <a:gd name="T38" fmla="*/ 17 w 605"/>
                  <a:gd name="T39" fmla="*/ 219 h 434"/>
                  <a:gd name="T40" fmla="*/ 6 w 605"/>
                  <a:gd name="T41" fmla="*/ 161 h 434"/>
                  <a:gd name="T42" fmla="*/ 4 w 605"/>
                  <a:gd name="T43" fmla="*/ 110 h 434"/>
                  <a:gd name="T44" fmla="*/ 10 w 605"/>
                  <a:gd name="T45" fmla="*/ 72 h 434"/>
                  <a:gd name="T46" fmla="*/ 12 w 605"/>
                  <a:gd name="T47" fmla="*/ 51 h 434"/>
                  <a:gd name="T48" fmla="*/ 6 w 605"/>
                  <a:gd name="T49" fmla="*/ 70 h 434"/>
                  <a:gd name="T50" fmla="*/ 0 w 605"/>
                  <a:gd name="T51" fmla="*/ 110 h 434"/>
                  <a:gd name="T52" fmla="*/ 0 w 605"/>
                  <a:gd name="T53" fmla="*/ 161 h 434"/>
                  <a:gd name="T54" fmla="*/ 14 w 605"/>
                  <a:gd name="T55" fmla="*/ 219 h 434"/>
                  <a:gd name="T56" fmla="*/ 36 w 605"/>
                  <a:gd name="T57" fmla="*/ 274 h 434"/>
                  <a:gd name="T58" fmla="*/ 69 w 605"/>
                  <a:gd name="T59" fmla="*/ 324 h 434"/>
                  <a:gd name="T60" fmla="*/ 110 w 605"/>
                  <a:gd name="T61" fmla="*/ 364 h 434"/>
                  <a:gd name="T62" fmla="*/ 158 w 605"/>
                  <a:gd name="T63" fmla="*/ 396 h 434"/>
                  <a:gd name="T64" fmla="*/ 213 w 605"/>
                  <a:gd name="T65" fmla="*/ 420 h 434"/>
                  <a:gd name="T66" fmla="*/ 272 w 605"/>
                  <a:gd name="T67" fmla="*/ 432 h 434"/>
                  <a:gd name="T68" fmla="*/ 334 w 605"/>
                  <a:gd name="T69" fmla="*/ 432 h 434"/>
                  <a:gd name="T70" fmla="*/ 393 w 605"/>
                  <a:gd name="T71" fmla="*/ 420 h 434"/>
                  <a:gd name="T72" fmla="*/ 448 w 605"/>
                  <a:gd name="T73" fmla="*/ 396 h 434"/>
                  <a:gd name="T74" fmla="*/ 495 w 605"/>
                  <a:gd name="T75" fmla="*/ 364 h 434"/>
                  <a:gd name="T76" fmla="*/ 537 w 605"/>
                  <a:gd name="T77" fmla="*/ 324 h 434"/>
                  <a:gd name="T78" fmla="*/ 569 w 605"/>
                  <a:gd name="T79" fmla="*/ 274 h 434"/>
                  <a:gd name="T80" fmla="*/ 592 w 605"/>
                  <a:gd name="T81" fmla="*/ 219 h 434"/>
                  <a:gd name="T82" fmla="*/ 604 w 605"/>
                  <a:gd name="T83" fmla="*/ 161 h 434"/>
                  <a:gd name="T84" fmla="*/ 588 w 605"/>
                  <a:gd name="T85" fmla="*/ 28 h 434"/>
                  <a:gd name="T86" fmla="*/ 577 w 605"/>
                  <a:gd name="T87" fmla="*/ 0 h 434"/>
                  <a:gd name="T88" fmla="*/ 571 w 605"/>
                  <a:gd name="T89" fmla="*/ 1 h 434"/>
                  <a:gd name="T90" fmla="*/ 583 w 605"/>
                  <a:gd name="T91" fmla="*/ 24 h 434"/>
                  <a:gd name="T92" fmla="*/ 588 w 605"/>
                  <a:gd name="T93" fmla="*/ 28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5"/>
                  <a:gd name="T142" fmla="*/ 0 h 434"/>
                  <a:gd name="T143" fmla="*/ 605 w 605"/>
                  <a:gd name="T144" fmla="*/ 434 h 4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5" name="Freeform 634">
                <a:extLst>
                  <a:ext uri="{FF2B5EF4-FFF2-40B4-BE49-F238E27FC236}">
                    <a16:creationId xmlns:a16="http://schemas.microsoft.com/office/drawing/2014/main" xmlns="" id="{C7A4F2CE-483B-4130-ECC0-96F7C380B1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>
                  <a:gd name="T0" fmla="*/ 600 w 602"/>
                  <a:gd name="T1" fmla="*/ 105 h 431"/>
                  <a:gd name="T2" fmla="*/ 594 w 602"/>
                  <a:gd name="T3" fmla="*/ 57 h 431"/>
                  <a:gd name="T4" fmla="*/ 584 w 602"/>
                  <a:gd name="T5" fmla="*/ 35 h 431"/>
                  <a:gd name="T6" fmla="*/ 588 w 602"/>
                  <a:gd name="T7" fmla="*/ 55 h 431"/>
                  <a:gd name="T8" fmla="*/ 596 w 602"/>
                  <a:gd name="T9" fmla="*/ 105 h 431"/>
                  <a:gd name="T10" fmla="*/ 596 w 602"/>
                  <a:gd name="T11" fmla="*/ 160 h 431"/>
                  <a:gd name="T12" fmla="*/ 584 w 602"/>
                  <a:gd name="T13" fmla="*/ 217 h 431"/>
                  <a:gd name="T14" fmla="*/ 562 w 602"/>
                  <a:gd name="T15" fmla="*/ 270 h 431"/>
                  <a:gd name="T16" fmla="*/ 529 w 602"/>
                  <a:gd name="T17" fmla="*/ 317 h 431"/>
                  <a:gd name="T18" fmla="*/ 490 w 602"/>
                  <a:gd name="T19" fmla="*/ 357 h 431"/>
                  <a:gd name="T20" fmla="*/ 442 w 602"/>
                  <a:gd name="T21" fmla="*/ 389 h 431"/>
                  <a:gd name="T22" fmla="*/ 389 w 602"/>
                  <a:gd name="T23" fmla="*/ 412 h 431"/>
                  <a:gd name="T24" fmla="*/ 330 w 602"/>
                  <a:gd name="T25" fmla="*/ 423 h 431"/>
                  <a:gd name="T26" fmla="*/ 270 w 602"/>
                  <a:gd name="T27" fmla="*/ 423 h 431"/>
                  <a:gd name="T28" fmla="*/ 213 w 602"/>
                  <a:gd name="T29" fmla="*/ 412 h 431"/>
                  <a:gd name="T30" fmla="*/ 160 w 602"/>
                  <a:gd name="T31" fmla="*/ 389 h 431"/>
                  <a:gd name="T32" fmla="*/ 112 w 602"/>
                  <a:gd name="T33" fmla="*/ 357 h 431"/>
                  <a:gd name="T34" fmla="*/ 72 w 602"/>
                  <a:gd name="T35" fmla="*/ 317 h 431"/>
                  <a:gd name="T36" fmla="*/ 40 w 602"/>
                  <a:gd name="T37" fmla="*/ 270 h 431"/>
                  <a:gd name="T38" fmla="*/ 17 w 602"/>
                  <a:gd name="T39" fmla="*/ 217 h 431"/>
                  <a:gd name="T40" fmla="*/ 6 w 602"/>
                  <a:gd name="T41" fmla="*/ 160 h 431"/>
                  <a:gd name="T42" fmla="*/ 6 w 602"/>
                  <a:gd name="T43" fmla="*/ 109 h 431"/>
                  <a:gd name="T44" fmla="*/ 10 w 602"/>
                  <a:gd name="T45" fmla="*/ 71 h 431"/>
                  <a:gd name="T46" fmla="*/ 12 w 602"/>
                  <a:gd name="T47" fmla="*/ 52 h 431"/>
                  <a:gd name="T48" fmla="*/ 6 w 602"/>
                  <a:gd name="T49" fmla="*/ 69 h 431"/>
                  <a:gd name="T50" fmla="*/ 0 w 602"/>
                  <a:gd name="T51" fmla="*/ 109 h 431"/>
                  <a:gd name="T52" fmla="*/ 2 w 602"/>
                  <a:gd name="T53" fmla="*/ 160 h 431"/>
                  <a:gd name="T54" fmla="*/ 13 w 602"/>
                  <a:gd name="T55" fmla="*/ 218 h 431"/>
                  <a:gd name="T56" fmla="*/ 36 w 602"/>
                  <a:gd name="T57" fmla="*/ 272 h 431"/>
                  <a:gd name="T58" fmla="*/ 68 w 602"/>
                  <a:gd name="T59" fmla="*/ 321 h 431"/>
                  <a:gd name="T60" fmla="*/ 108 w 602"/>
                  <a:gd name="T61" fmla="*/ 361 h 431"/>
                  <a:gd name="T62" fmla="*/ 158 w 602"/>
                  <a:gd name="T63" fmla="*/ 393 h 431"/>
                  <a:gd name="T64" fmla="*/ 211 w 602"/>
                  <a:gd name="T65" fmla="*/ 416 h 431"/>
                  <a:gd name="T66" fmla="*/ 270 w 602"/>
                  <a:gd name="T67" fmla="*/ 429 h 431"/>
                  <a:gd name="T68" fmla="*/ 332 w 602"/>
                  <a:gd name="T69" fmla="*/ 429 h 431"/>
                  <a:gd name="T70" fmla="*/ 391 w 602"/>
                  <a:gd name="T71" fmla="*/ 416 h 431"/>
                  <a:gd name="T72" fmla="*/ 444 w 602"/>
                  <a:gd name="T73" fmla="*/ 393 h 431"/>
                  <a:gd name="T74" fmla="*/ 491 w 602"/>
                  <a:gd name="T75" fmla="*/ 361 h 431"/>
                  <a:gd name="T76" fmla="*/ 533 w 602"/>
                  <a:gd name="T77" fmla="*/ 321 h 431"/>
                  <a:gd name="T78" fmla="*/ 565 w 602"/>
                  <a:gd name="T79" fmla="*/ 272 h 431"/>
                  <a:gd name="T80" fmla="*/ 588 w 602"/>
                  <a:gd name="T81" fmla="*/ 218 h 431"/>
                  <a:gd name="T82" fmla="*/ 600 w 602"/>
                  <a:gd name="T83" fmla="*/ 160 h 431"/>
                  <a:gd name="T84" fmla="*/ 583 w 602"/>
                  <a:gd name="T85" fmla="*/ 25 h 431"/>
                  <a:gd name="T86" fmla="*/ 573 w 602"/>
                  <a:gd name="T87" fmla="*/ 0 h 431"/>
                  <a:gd name="T88" fmla="*/ 567 w 602"/>
                  <a:gd name="T89" fmla="*/ 2 h 431"/>
                  <a:gd name="T90" fmla="*/ 577 w 602"/>
                  <a:gd name="T91" fmla="*/ 21 h 431"/>
                  <a:gd name="T92" fmla="*/ 583 w 602"/>
                  <a:gd name="T93" fmla="*/ 25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2"/>
                  <a:gd name="T142" fmla="*/ 0 h 431"/>
                  <a:gd name="T143" fmla="*/ 602 w 602"/>
                  <a:gd name="T144" fmla="*/ 431 h 4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6" name="Freeform 635">
                <a:extLst>
                  <a:ext uri="{FF2B5EF4-FFF2-40B4-BE49-F238E27FC236}">
                    <a16:creationId xmlns:a16="http://schemas.microsoft.com/office/drawing/2014/main" xmlns="" id="{EEFA3A44-F53A-AD7B-32CF-D8C6C58B35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>
                  <a:gd name="T0" fmla="*/ 596 w 598"/>
                  <a:gd name="T1" fmla="*/ 105 h 427"/>
                  <a:gd name="T2" fmla="*/ 588 w 598"/>
                  <a:gd name="T3" fmla="*/ 57 h 427"/>
                  <a:gd name="T4" fmla="*/ 579 w 598"/>
                  <a:gd name="T5" fmla="*/ 33 h 427"/>
                  <a:gd name="T6" fmla="*/ 582 w 598"/>
                  <a:gd name="T7" fmla="*/ 54 h 427"/>
                  <a:gd name="T8" fmla="*/ 592 w 598"/>
                  <a:gd name="T9" fmla="*/ 103 h 427"/>
                  <a:gd name="T10" fmla="*/ 592 w 598"/>
                  <a:gd name="T11" fmla="*/ 160 h 427"/>
                  <a:gd name="T12" fmla="*/ 579 w 598"/>
                  <a:gd name="T13" fmla="*/ 217 h 427"/>
                  <a:gd name="T14" fmla="*/ 558 w 598"/>
                  <a:gd name="T15" fmla="*/ 270 h 427"/>
                  <a:gd name="T16" fmla="*/ 526 w 598"/>
                  <a:gd name="T17" fmla="*/ 315 h 427"/>
                  <a:gd name="T18" fmla="*/ 486 w 598"/>
                  <a:gd name="T19" fmla="*/ 355 h 427"/>
                  <a:gd name="T20" fmla="*/ 438 w 598"/>
                  <a:gd name="T21" fmla="*/ 387 h 427"/>
                  <a:gd name="T22" fmla="*/ 385 w 598"/>
                  <a:gd name="T23" fmla="*/ 410 h 427"/>
                  <a:gd name="T24" fmla="*/ 328 w 598"/>
                  <a:gd name="T25" fmla="*/ 421 h 427"/>
                  <a:gd name="T26" fmla="*/ 269 w 598"/>
                  <a:gd name="T27" fmla="*/ 421 h 427"/>
                  <a:gd name="T28" fmla="*/ 211 w 598"/>
                  <a:gd name="T29" fmla="*/ 410 h 427"/>
                  <a:gd name="T30" fmla="*/ 158 w 598"/>
                  <a:gd name="T31" fmla="*/ 387 h 427"/>
                  <a:gd name="T32" fmla="*/ 112 w 598"/>
                  <a:gd name="T33" fmla="*/ 355 h 427"/>
                  <a:gd name="T34" fmla="*/ 72 w 598"/>
                  <a:gd name="T35" fmla="*/ 315 h 427"/>
                  <a:gd name="T36" fmla="*/ 40 w 598"/>
                  <a:gd name="T37" fmla="*/ 270 h 427"/>
                  <a:gd name="T38" fmla="*/ 17 w 598"/>
                  <a:gd name="T39" fmla="*/ 217 h 427"/>
                  <a:gd name="T40" fmla="*/ 6 w 598"/>
                  <a:gd name="T41" fmla="*/ 160 h 427"/>
                  <a:gd name="T42" fmla="*/ 6 w 598"/>
                  <a:gd name="T43" fmla="*/ 110 h 427"/>
                  <a:gd name="T44" fmla="*/ 10 w 598"/>
                  <a:gd name="T45" fmla="*/ 72 h 427"/>
                  <a:gd name="T46" fmla="*/ 13 w 598"/>
                  <a:gd name="T47" fmla="*/ 52 h 427"/>
                  <a:gd name="T48" fmla="*/ 6 w 598"/>
                  <a:gd name="T49" fmla="*/ 71 h 427"/>
                  <a:gd name="T50" fmla="*/ 0 w 598"/>
                  <a:gd name="T51" fmla="*/ 109 h 427"/>
                  <a:gd name="T52" fmla="*/ 2 w 598"/>
                  <a:gd name="T53" fmla="*/ 160 h 427"/>
                  <a:gd name="T54" fmla="*/ 13 w 598"/>
                  <a:gd name="T55" fmla="*/ 218 h 427"/>
                  <a:gd name="T56" fmla="*/ 36 w 598"/>
                  <a:gd name="T57" fmla="*/ 272 h 427"/>
                  <a:gd name="T58" fmla="*/ 68 w 598"/>
                  <a:gd name="T59" fmla="*/ 319 h 427"/>
                  <a:gd name="T60" fmla="*/ 108 w 598"/>
                  <a:gd name="T61" fmla="*/ 359 h 427"/>
                  <a:gd name="T62" fmla="*/ 156 w 598"/>
                  <a:gd name="T63" fmla="*/ 391 h 427"/>
                  <a:gd name="T64" fmla="*/ 211 w 598"/>
                  <a:gd name="T65" fmla="*/ 414 h 427"/>
                  <a:gd name="T66" fmla="*/ 268 w 598"/>
                  <a:gd name="T67" fmla="*/ 425 h 427"/>
                  <a:gd name="T68" fmla="*/ 328 w 598"/>
                  <a:gd name="T69" fmla="*/ 425 h 427"/>
                  <a:gd name="T70" fmla="*/ 387 w 598"/>
                  <a:gd name="T71" fmla="*/ 414 h 427"/>
                  <a:gd name="T72" fmla="*/ 440 w 598"/>
                  <a:gd name="T73" fmla="*/ 391 h 427"/>
                  <a:gd name="T74" fmla="*/ 488 w 598"/>
                  <a:gd name="T75" fmla="*/ 359 h 427"/>
                  <a:gd name="T76" fmla="*/ 529 w 598"/>
                  <a:gd name="T77" fmla="*/ 319 h 427"/>
                  <a:gd name="T78" fmla="*/ 562 w 598"/>
                  <a:gd name="T79" fmla="*/ 272 h 427"/>
                  <a:gd name="T80" fmla="*/ 584 w 598"/>
                  <a:gd name="T81" fmla="*/ 218 h 427"/>
                  <a:gd name="T82" fmla="*/ 596 w 598"/>
                  <a:gd name="T83" fmla="*/ 160 h 427"/>
                  <a:gd name="T84" fmla="*/ 579 w 598"/>
                  <a:gd name="T85" fmla="*/ 23 h 427"/>
                  <a:gd name="T86" fmla="*/ 567 w 598"/>
                  <a:gd name="T87" fmla="*/ 0 h 427"/>
                  <a:gd name="T88" fmla="*/ 563 w 598"/>
                  <a:gd name="T89" fmla="*/ 2 h 427"/>
                  <a:gd name="T90" fmla="*/ 571 w 598"/>
                  <a:gd name="T91" fmla="*/ 19 h 427"/>
                  <a:gd name="T92" fmla="*/ 579 w 598"/>
                  <a:gd name="T93" fmla="*/ 23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8"/>
                  <a:gd name="T142" fmla="*/ 0 h 427"/>
                  <a:gd name="T143" fmla="*/ 598 w 598"/>
                  <a:gd name="T144" fmla="*/ 427 h 4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7" name="Freeform 636">
                <a:extLst>
                  <a:ext uri="{FF2B5EF4-FFF2-40B4-BE49-F238E27FC236}">
                    <a16:creationId xmlns:a16="http://schemas.microsoft.com/office/drawing/2014/main" xmlns="" id="{B7226074-8EEB-8AB1-9A8F-6C69577C5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>
                  <a:gd name="T0" fmla="*/ 592 w 594"/>
                  <a:gd name="T1" fmla="*/ 103 h 423"/>
                  <a:gd name="T2" fmla="*/ 584 w 594"/>
                  <a:gd name="T3" fmla="*/ 53 h 423"/>
                  <a:gd name="T4" fmla="*/ 573 w 594"/>
                  <a:gd name="T5" fmla="*/ 29 h 423"/>
                  <a:gd name="T6" fmla="*/ 579 w 594"/>
                  <a:gd name="T7" fmla="*/ 52 h 423"/>
                  <a:gd name="T8" fmla="*/ 588 w 594"/>
                  <a:gd name="T9" fmla="*/ 101 h 423"/>
                  <a:gd name="T10" fmla="*/ 586 w 594"/>
                  <a:gd name="T11" fmla="*/ 158 h 423"/>
                  <a:gd name="T12" fmla="*/ 575 w 594"/>
                  <a:gd name="T13" fmla="*/ 215 h 423"/>
                  <a:gd name="T14" fmla="*/ 554 w 594"/>
                  <a:gd name="T15" fmla="*/ 266 h 423"/>
                  <a:gd name="T16" fmla="*/ 522 w 594"/>
                  <a:gd name="T17" fmla="*/ 313 h 423"/>
                  <a:gd name="T18" fmla="*/ 482 w 594"/>
                  <a:gd name="T19" fmla="*/ 353 h 423"/>
                  <a:gd name="T20" fmla="*/ 436 w 594"/>
                  <a:gd name="T21" fmla="*/ 383 h 423"/>
                  <a:gd name="T22" fmla="*/ 383 w 594"/>
                  <a:gd name="T23" fmla="*/ 406 h 423"/>
                  <a:gd name="T24" fmla="*/ 326 w 594"/>
                  <a:gd name="T25" fmla="*/ 417 h 423"/>
                  <a:gd name="T26" fmla="*/ 267 w 594"/>
                  <a:gd name="T27" fmla="*/ 417 h 423"/>
                  <a:gd name="T28" fmla="*/ 211 w 594"/>
                  <a:gd name="T29" fmla="*/ 406 h 423"/>
                  <a:gd name="T30" fmla="*/ 157 w 594"/>
                  <a:gd name="T31" fmla="*/ 383 h 423"/>
                  <a:gd name="T32" fmla="*/ 112 w 594"/>
                  <a:gd name="T33" fmla="*/ 353 h 423"/>
                  <a:gd name="T34" fmla="*/ 72 w 594"/>
                  <a:gd name="T35" fmla="*/ 313 h 423"/>
                  <a:gd name="T36" fmla="*/ 40 w 594"/>
                  <a:gd name="T37" fmla="*/ 266 h 423"/>
                  <a:gd name="T38" fmla="*/ 19 w 594"/>
                  <a:gd name="T39" fmla="*/ 215 h 423"/>
                  <a:gd name="T40" fmla="*/ 6 w 594"/>
                  <a:gd name="T41" fmla="*/ 158 h 423"/>
                  <a:gd name="T42" fmla="*/ 6 w 594"/>
                  <a:gd name="T43" fmla="*/ 108 h 423"/>
                  <a:gd name="T44" fmla="*/ 9 w 594"/>
                  <a:gd name="T45" fmla="*/ 70 h 423"/>
                  <a:gd name="T46" fmla="*/ 13 w 594"/>
                  <a:gd name="T47" fmla="*/ 52 h 423"/>
                  <a:gd name="T48" fmla="*/ 6 w 594"/>
                  <a:gd name="T49" fmla="*/ 69 h 423"/>
                  <a:gd name="T50" fmla="*/ 2 w 594"/>
                  <a:gd name="T51" fmla="*/ 107 h 423"/>
                  <a:gd name="T52" fmla="*/ 2 w 594"/>
                  <a:gd name="T53" fmla="*/ 158 h 423"/>
                  <a:gd name="T54" fmla="*/ 13 w 594"/>
                  <a:gd name="T55" fmla="*/ 215 h 423"/>
                  <a:gd name="T56" fmla="*/ 36 w 594"/>
                  <a:gd name="T57" fmla="*/ 268 h 423"/>
                  <a:gd name="T58" fmla="*/ 68 w 594"/>
                  <a:gd name="T59" fmla="*/ 315 h 423"/>
                  <a:gd name="T60" fmla="*/ 108 w 594"/>
                  <a:gd name="T61" fmla="*/ 355 h 423"/>
                  <a:gd name="T62" fmla="*/ 156 w 594"/>
                  <a:gd name="T63" fmla="*/ 387 h 423"/>
                  <a:gd name="T64" fmla="*/ 209 w 594"/>
                  <a:gd name="T65" fmla="*/ 410 h 423"/>
                  <a:gd name="T66" fmla="*/ 266 w 594"/>
                  <a:gd name="T67" fmla="*/ 421 h 423"/>
                  <a:gd name="T68" fmla="*/ 326 w 594"/>
                  <a:gd name="T69" fmla="*/ 421 h 423"/>
                  <a:gd name="T70" fmla="*/ 385 w 594"/>
                  <a:gd name="T71" fmla="*/ 410 h 423"/>
                  <a:gd name="T72" fmla="*/ 438 w 594"/>
                  <a:gd name="T73" fmla="*/ 387 h 423"/>
                  <a:gd name="T74" fmla="*/ 486 w 594"/>
                  <a:gd name="T75" fmla="*/ 355 h 423"/>
                  <a:gd name="T76" fmla="*/ 525 w 594"/>
                  <a:gd name="T77" fmla="*/ 315 h 423"/>
                  <a:gd name="T78" fmla="*/ 558 w 594"/>
                  <a:gd name="T79" fmla="*/ 268 h 423"/>
                  <a:gd name="T80" fmla="*/ 580 w 594"/>
                  <a:gd name="T81" fmla="*/ 215 h 423"/>
                  <a:gd name="T82" fmla="*/ 592 w 594"/>
                  <a:gd name="T83" fmla="*/ 158 h 423"/>
                  <a:gd name="T84" fmla="*/ 573 w 594"/>
                  <a:gd name="T85" fmla="*/ 19 h 423"/>
                  <a:gd name="T86" fmla="*/ 563 w 594"/>
                  <a:gd name="T87" fmla="*/ 0 h 423"/>
                  <a:gd name="T88" fmla="*/ 561 w 594"/>
                  <a:gd name="T89" fmla="*/ 2 h 423"/>
                  <a:gd name="T90" fmla="*/ 560 w 594"/>
                  <a:gd name="T91" fmla="*/ 2 h 423"/>
                  <a:gd name="T92" fmla="*/ 567 w 594"/>
                  <a:gd name="T93" fmla="*/ 17 h 423"/>
                  <a:gd name="T94" fmla="*/ 573 w 594"/>
                  <a:gd name="T95" fmla="*/ 19 h 4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4"/>
                  <a:gd name="T145" fmla="*/ 0 h 423"/>
                  <a:gd name="T146" fmla="*/ 594 w 594"/>
                  <a:gd name="T147" fmla="*/ 423 h 4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8" name="Freeform 637">
                <a:extLst>
                  <a:ext uri="{FF2B5EF4-FFF2-40B4-BE49-F238E27FC236}">
                    <a16:creationId xmlns:a16="http://schemas.microsoft.com/office/drawing/2014/main" xmlns="" id="{2CB208E3-5990-0EDF-71A6-76D322AF44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>
                  <a:gd name="T0" fmla="*/ 588 w 588"/>
                  <a:gd name="T1" fmla="*/ 101 h 421"/>
                  <a:gd name="T2" fmla="*/ 578 w 588"/>
                  <a:gd name="T3" fmla="*/ 52 h 421"/>
                  <a:gd name="T4" fmla="*/ 569 w 588"/>
                  <a:gd name="T5" fmla="*/ 27 h 421"/>
                  <a:gd name="T6" fmla="*/ 573 w 588"/>
                  <a:gd name="T7" fmla="*/ 50 h 421"/>
                  <a:gd name="T8" fmla="*/ 582 w 588"/>
                  <a:gd name="T9" fmla="*/ 101 h 421"/>
                  <a:gd name="T10" fmla="*/ 582 w 588"/>
                  <a:gd name="T11" fmla="*/ 156 h 421"/>
                  <a:gd name="T12" fmla="*/ 571 w 588"/>
                  <a:gd name="T13" fmla="*/ 213 h 421"/>
                  <a:gd name="T14" fmla="*/ 548 w 588"/>
                  <a:gd name="T15" fmla="*/ 266 h 421"/>
                  <a:gd name="T16" fmla="*/ 518 w 588"/>
                  <a:gd name="T17" fmla="*/ 311 h 421"/>
                  <a:gd name="T18" fmla="*/ 478 w 588"/>
                  <a:gd name="T19" fmla="*/ 351 h 421"/>
                  <a:gd name="T20" fmla="*/ 432 w 588"/>
                  <a:gd name="T21" fmla="*/ 381 h 421"/>
                  <a:gd name="T22" fmla="*/ 381 w 588"/>
                  <a:gd name="T23" fmla="*/ 404 h 421"/>
                  <a:gd name="T24" fmla="*/ 324 w 588"/>
                  <a:gd name="T25" fmla="*/ 416 h 421"/>
                  <a:gd name="T26" fmla="*/ 265 w 588"/>
                  <a:gd name="T27" fmla="*/ 416 h 421"/>
                  <a:gd name="T28" fmla="*/ 209 w 588"/>
                  <a:gd name="T29" fmla="*/ 404 h 421"/>
                  <a:gd name="T30" fmla="*/ 157 w 588"/>
                  <a:gd name="T31" fmla="*/ 381 h 421"/>
                  <a:gd name="T32" fmla="*/ 110 w 588"/>
                  <a:gd name="T33" fmla="*/ 351 h 421"/>
                  <a:gd name="T34" fmla="*/ 72 w 588"/>
                  <a:gd name="T35" fmla="*/ 311 h 421"/>
                  <a:gd name="T36" fmla="*/ 40 w 588"/>
                  <a:gd name="T37" fmla="*/ 266 h 421"/>
                  <a:gd name="T38" fmla="*/ 19 w 588"/>
                  <a:gd name="T39" fmla="*/ 213 h 421"/>
                  <a:gd name="T40" fmla="*/ 7 w 588"/>
                  <a:gd name="T41" fmla="*/ 156 h 421"/>
                  <a:gd name="T42" fmla="*/ 6 w 588"/>
                  <a:gd name="T43" fmla="*/ 108 h 421"/>
                  <a:gd name="T44" fmla="*/ 11 w 588"/>
                  <a:gd name="T45" fmla="*/ 70 h 421"/>
                  <a:gd name="T46" fmla="*/ 13 w 588"/>
                  <a:gd name="T47" fmla="*/ 52 h 421"/>
                  <a:gd name="T48" fmla="*/ 6 w 588"/>
                  <a:gd name="T49" fmla="*/ 70 h 421"/>
                  <a:gd name="T50" fmla="*/ 2 w 588"/>
                  <a:gd name="T51" fmla="*/ 108 h 421"/>
                  <a:gd name="T52" fmla="*/ 2 w 588"/>
                  <a:gd name="T53" fmla="*/ 158 h 421"/>
                  <a:gd name="T54" fmla="*/ 13 w 588"/>
                  <a:gd name="T55" fmla="*/ 215 h 421"/>
                  <a:gd name="T56" fmla="*/ 36 w 588"/>
                  <a:gd name="T57" fmla="*/ 268 h 421"/>
                  <a:gd name="T58" fmla="*/ 68 w 588"/>
                  <a:gd name="T59" fmla="*/ 313 h 421"/>
                  <a:gd name="T60" fmla="*/ 108 w 588"/>
                  <a:gd name="T61" fmla="*/ 353 h 421"/>
                  <a:gd name="T62" fmla="*/ 154 w 588"/>
                  <a:gd name="T63" fmla="*/ 385 h 421"/>
                  <a:gd name="T64" fmla="*/ 207 w 588"/>
                  <a:gd name="T65" fmla="*/ 408 h 421"/>
                  <a:gd name="T66" fmla="*/ 265 w 588"/>
                  <a:gd name="T67" fmla="*/ 419 h 421"/>
                  <a:gd name="T68" fmla="*/ 324 w 588"/>
                  <a:gd name="T69" fmla="*/ 419 h 421"/>
                  <a:gd name="T70" fmla="*/ 381 w 588"/>
                  <a:gd name="T71" fmla="*/ 408 h 421"/>
                  <a:gd name="T72" fmla="*/ 434 w 588"/>
                  <a:gd name="T73" fmla="*/ 385 h 421"/>
                  <a:gd name="T74" fmla="*/ 482 w 588"/>
                  <a:gd name="T75" fmla="*/ 353 h 421"/>
                  <a:gd name="T76" fmla="*/ 522 w 588"/>
                  <a:gd name="T77" fmla="*/ 313 h 421"/>
                  <a:gd name="T78" fmla="*/ 554 w 588"/>
                  <a:gd name="T79" fmla="*/ 268 h 421"/>
                  <a:gd name="T80" fmla="*/ 575 w 588"/>
                  <a:gd name="T81" fmla="*/ 215 h 421"/>
                  <a:gd name="T82" fmla="*/ 588 w 588"/>
                  <a:gd name="T83" fmla="*/ 158 h 421"/>
                  <a:gd name="T84" fmla="*/ 567 w 588"/>
                  <a:gd name="T85" fmla="*/ 17 h 421"/>
                  <a:gd name="T86" fmla="*/ 559 w 588"/>
                  <a:gd name="T87" fmla="*/ 0 h 421"/>
                  <a:gd name="T88" fmla="*/ 559 w 588"/>
                  <a:gd name="T89" fmla="*/ 2 h 421"/>
                  <a:gd name="T90" fmla="*/ 556 w 588"/>
                  <a:gd name="T91" fmla="*/ 4 h 421"/>
                  <a:gd name="T92" fmla="*/ 561 w 588"/>
                  <a:gd name="T93" fmla="*/ 15 h 421"/>
                  <a:gd name="T94" fmla="*/ 567 w 588"/>
                  <a:gd name="T95" fmla="*/ 1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8"/>
                  <a:gd name="T145" fmla="*/ 0 h 421"/>
                  <a:gd name="T146" fmla="*/ 588 w 588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9" name="Freeform 638">
                <a:extLst>
                  <a:ext uri="{FF2B5EF4-FFF2-40B4-BE49-F238E27FC236}">
                    <a16:creationId xmlns:a16="http://schemas.microsoft.com/office/drawing/2014/main" xmlns="" id="{6A5B5E8D-6788-6BDC-E746-DBA2C7EE11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>
                  <a:gd name="T0" fmla="*/ 582 w 582"/>
                  <a:gd name="T1" fmla="*/ 99 h 417"/>
                  <a:gd name="T2" fmla="*/ 573 w 582"/>
                  <a:gd name="T3" fmla="*/ 50 h 417"/>
                  <a:gd name="T4" fmla="*/ 561 w 582"/>
                  <a:gd name="T5" fmla="*/ 23 h 417"/>
                  <a:gd name="T6" fmla="*/ 559 w 582"/>
                  <a:gd name="T7" fmla="*/ 23 h 417"/>
                  <a:gd name="T8" fmla="*/ 565 w 582"/>
                  <a:gd name="T9" fmla="*/ 40 h 417"/>
                  <a:gd name="T10" fmla="*/ 573 w 582"/>
                  <a:gd name="T11" fmla="*/ 67 h 417"/>
                  <a:gd name="T12" fmla="*/ 574 w 582"/>
                  <a:gd name="T13" fmla="*/ 72 h 417"/>
                  <a:gd name="T14" fmla="*/ 576 w 582"/>
                  <a:gd name="T15" fmla="*/ 97 h 417"/>
                  <a:gd name="T16" fmla="*/ 576 w 582"/>
                  <a:gd name="T17" fmla="*/ 154 h 417"/>
                  <a:gd name="T18" fmla="*/ 565 w 582"/>
                  <a:gd name="T19" fmla="*/ 211 h 417"/>
                  <a:gd name="T20" fmla="*/ 542 w 582"/>
                  <a:gd name="T21" fmla="*/ 262 h 417"/>
                  <a:gd name="T22" fmla="*/ 512 w 582"/>
                  <a:gd name="T23" fmla="*/ 307 h 417"/>
                  <a:gd name="T24" fmla="*/ 474 w 582"/>
                  <a:gd name="T25" fmla="*/ 347 h 417"/>
                  <a:gd name="T26" fmla="*/ 426 w 582"/>
                  <a:gd name="T27" fmla="*/ 378 h 417"/>
                  <a:gd name="T28" fmla="*/ 375 w 582"/>
                  <a:gd name="T29" fmla="*/ 398 h 417"/>
                  <a:gd name="T30" fmla="*/ 320 w 582"/>
                  <a:gd name="T31" fmla="*/ 410 h 417"/>
                  <a:gd name="T32" fmla="*/ 261 w 582"/>
                  <a:gd name="T33" fmla="*/ 410 h 417"/>
                  <a:gd name="T34" fmla="*/ 205 w 582"/>
                  <a:gd name="T35" fmla="*/ 398 h 417"/>
                  <a:gd name="T36" fmla="*/ 153 w 582"/>
                  <a:gd name="T37" fmla="*/ 378 h 417"/>
                  <a:gd name="T38" fmla="*/ 108 w 582"/>
                  <a:gd name="T39" fmla="*/ 347 h 417"/>
                  <a:gd name="T40" fmla="*/ 70 w 582"/>
                  <a:gd name="T41" fmla="*/ 307 h 417"/>
                  <a:gd name="T42" fmla="*/ 38 w 582"/>
                  <a:gd name="T43" fmla="*/ 262 h 417"/>
                  <a:gd name="T44" fmla="*/ 17 w 582"/>
                  <a:gd name="T45" fmla="*/ 211 h 417"/>
                  <a:gd name="T46" fmla="*/ 5 w 582"/>
                  <a:gd name="T47" fmla="*/ 154 h 417"/>
                  <a:gd name="T48" fmla="*/ 3 w 582"/>
                  <a:gd name="T49" fmla="*/ 106 h 417"/>
                  <a:gd name="T50" fmla="*/ 9 w 582"/>
                  <a:gd name="T51" fmla="*/ 70 h 417"/>
                  <a:gd name="T52" fmla="*/ 11 w 582"/>
                  <a:gd name="T53" fmla="*/ 51 h 417"/>
                  <a:gd name="T54" fmla="*/ 3 w 582"/>
                  <a:gd name="T55" fmla="*/ 68 h 417"/>
                  <a:gd name="T56" fmla="*/ 0 w 582"/>
                  <a:gd name="T57" fmla="*/ 106 h 417"/>
                  <a:gd name="T58" fmla="*/ 0 w 582"/>
                  <a:gd name="T59" fmla="*/ 156 h 417"/>
                  <a:gd name="T60" fmla="*/ 13 w 582"/>
                  <a:gd name="T61" fmla="*/ 213 h 417"/>
                  <a:gd name="T62" fmla="*/ 34 w 582"/>
                  <a:gd name="T63" fmla="*/ 264 h 417"/>
                  <a:gd name="T64" fmla="*/ 66 w 582"/>
                  <a:gd name="T65" fmla="*/ 311 h 417"/>
                  <a:gd name="T66" fmla="*/ 106 w 582"/>
                  <a:gd name="T67" fmla="*/ 351 h 417"/>
                  <a:gd name="T68" fmla="*/ 151 w 582"/>
                  <a:gd name="T69" fmla="*/ 381 h 417"/>
                  <a:gd name="T70" fmla="*/ 205 w 582"/>
                  <a:gd name="T71" fmla="*/ 404 h 417"/>
                  <a:gd name="T72" fmla="*/ 261 w 582"/>
                  <a:gd name="T73" fmla="*/ 415 h 417"/>
                  <a:gd name="T74" fmla="*/ 320 w 582"/>
                  <a:gd name="T75" fmla="*/ 415 h 417"/>
                  <a:gd name="T76" fmla="*/ 377 w 582"/>
                  <a:gd name="T77" fmla="*/ 404 h 417"/>
                  <a:gd name="T78" fmla="*/ 430 w 582"/>
                  <a:gd name="T79" fmla="*/ 381 h 417"/>
                  <a:gd name="T80" fmla="*/ 476 w 582"/>
                  <a:gd name="T81" fmla="*/ 351 h 417"/>
                  <a:gd name="T82" fmla="*/ 516 w 582"/>
                  <a:gd name="T83" fmla="*/ 311 h 417"/>
                  <a:gd name="T84" fmla="*/ 548 w 582"/>
                  <a:gd name="T85" fmla="*/ 264 h 417"/>
                  <a:gd name="T86" fmla="*/ 569 w 582"/>
                  <a:gd name="T87" fmla="*/ 213 h 417"/>
                  <a:gd name="T88" fmla="*/ 580 w 582"/>
                  <a:gd name="T89" fmla="*/ 156 h 417"/>
                  <a:gd name="T90" fmla="*/ 561 w 582"/>
                  <a:gd name="T91" fmla="*/ 15 h 417"/>
                  <a:gd name="T92" fmla="*/ 554 w 582"/>
                  <a:gd name="T93" fmla="*/ 0 h 417"/>
                  <a:gd name="T94" fmla="*/ 550 w 582"/>
                  <a:gd name="T95" fmla="*/ 2 h 417"/>
                  <a:gd name="T96" fmla="*/ 550 w 582"/>
                  <a:gd name="T97" fmla="*/ 2 h 417"/>
                  <a:gd name="T98" fmla="*/ 554 w 582"/>
                  <a:gd name="T99" fmla="*/ 12 h 417"/>
                  <a:gd name="T100" fmla="*/ 561 w 582"/>
                  <a:gd name="T101" fmla="*/ 15 h 4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82"/>
                  <a:gd name="T154" fmla="*/ 0 h 417"/>
                  <a:gd name="T155" fmla="*/ 582 w 582"/>
                  <a:gd name="T156" fmla="*/ 417 h 4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0" name="Freeform 639">
                <a:extLst>
                  <a:ext uri="{FF2B5EF4-FFF2-40B4-BE49-F238E27FC236}">
                    <a16:creationId xmlns:a16="http://schemas.microsoft.com/office/drawing/2014/main" xmlns="" id="{F3F1F31B-2BEF-F384-A447-6373BA497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>
                  <a:gd name="T0" fmla="*/ 576 w 578"/>
                  <a:gd name="T1" fmla="*/ 97 h 412"/>
                  <a:gd name="T2" fmla="*/ 567 w 578"/>
                  <a:gd name="T3" fmla="*/ 46 h 412"/>
                  <a:gd name="T4" fmla="*/ 559 w 578"/>
                  <a:gd name="T5" fmla="*/ 21 h 412"/>
                  <a:gd name="T6" fmla="*/ 555 w 578"/>
                  <a:gd name="T7" fmla="*/ 19 h 412"/>
                  <a:gd name="T8" fmla="*/ 559 w 578"/>
                  <a:gd name="T9" fmla="*/ 32 h 412"/>
                  <a:gd name="T10" fmla="*/ 571 w 578"/>
                  <a:gd name="T11" fmla="*/ 61 h 412"/>
                  <a:gd name="T12" fmla="*/ 571 w 578"/>
                  <a:gd name="T13" fmla="*/ 68 h 412"/>
                  <a:gd name="T14" fmla="*/ 569 w 578"/>
                  <a:gd name="T15" fmla="*/ 76 h 412"/>
                  <a:gd name="T16" fmla="*/ 572 w 578"/>
                  <a:gd name="T17" fmla="*/ 106 h 412"/>
                  <a:gd name="T18" fmla="*/ 572 w 578"/>
                  <a:gd name="T19" fmla="*/ 152 h 412"/>
                  <a:gd name="T20" fmla="*/ 561 w 578"/>
                  <a:gd name="T21" fmla="*/ 209 h 412"/>
                  <a:gd name="T22" fmla="*/ 538 w 578"/>
                  <a:gd name="T23" fmla="*/ 258 h 412"/>
                  <a:gd name="T24" fmla="*/ 508 w 578"/>
                  <a:gd name="T25" fmla="*/ 303 h 412"/>
                  <a:gd name="T26" fmla="*/ 470 w 578"/>
                  <a:gd name="T27" fmla="*/ 343 h 412"/>
                  <a:gd name="T28" fmla="*/ 424 w 578"/>
                  <a:gd name="T29" fmla="*/ 374 h 412"/>
                  <a:gd name="T30" fmla="*/ 373 w 578"/>
                  <a:gd name="T31" fmla="*/ 395 h 412"/>
                  <a:gd name="T32" fmla="*/ 318 w 578"/>
                  <a:gd name="T33" fmla="*/ 406 h 412"/>
                  <a:gd name="T34" fmla="*/ 259 w 578"/>
                  <a:gd name="T35" fmla="*/ 406 h 412"/>
                  <a:gd name="T36" fmla="*/ 204 w 578"/>
                  <a:gd name="T37" fmla="*/ 395 h 412"/>
                  <a:gd name="T38" fmla="*/ 153 w 578"/>
                  <a:gd name="T39" fmla="*/ 374 h 412"/>
                  <a:gd name="T40" fmla="*/ 108 w 578"/>
                  <a:gd name="T41" fmla="*/ 343 h 412"/>
                  <a:gd name="T42" fmla="*/ 70 w 578"/>
                  <a:gd name="T43" fmla="*/ 303 h 412"/>
                  <a:gd name="T44" fmla="*/ 37 w 578"/>
                  <a:gd name="T45" fmla="*/ 258 h 412"/>
                  <a:gd name="T46" fmla="*/ 17 w 578"/>
                  <a:gd name="T47" fmla="*/ 209 h 412"/>
                  <a:gd name="T48" fmla="*/ 5 w 578"/>
                  <a:gd name="T49" fmla="*/ 152 h 412"/>
                  <a:gd name="T50" fmla="*/ 5 w 578"/>
                  <a:gd name="T51" fmla="*/ 104 h 412"/>
                  <a:gd name="T52" fmla="*/ 9 w 578"/>
                  <a:gd name="T53" fmla="*/ 68 h 412"/>
                  <a:gd name="T54" fmla="*/ 11 w 578"/>
                  <a:gd name="T55" fmla="*/ 51 h 412"/>
                  <a:gd name="T56" fmla="*/ 5 w 578"/>
                  <a:gd name="T57" fmla="*/ 66 h 412"/>
                  <a:gd name="T58" fmla="*/ 0 w 578"/>
                  <a:gd name="T59" fmla="*/ 104 h 412"/>
                  <a:gd name="T60" fmla="*/ 1 w 578"/>
                  <a:gd name="T61" fmla="*/ 152 h 412"/>
                  <a:gd name="T62" fmla="*/ 13 w 578"/>
                  <a:gd name="T63" fmla="*/ 209 h 412"/>
                  <a:gd name="T64" fmla="*/ 34 w 578"/>
                  <a:gd name="T65" fmla="*/ 262 h 412"/>
                  <a:gd name="T66" fmla="*/ 66 w 578"/>
                  <a:gd name="T67" fmla="*/ 307 h 412"/>
                  <a:gd name="T68" fmla="*/ 104 w 578"/>
                  <a:gd name="T69" fmla="*/ 347 h 412"/>
                  <a:gd name="T70" fmla="*/ 151 w 578"/>
                  <a:gd name="T71" fmla="*/ 377 h 412"/>
                  <a:gd name="T72" fmla="*/ 203 w 578"/>
                  <a:gd name="T73" fmla="*/ 400 h 412"/>
                  <a:gd name="T74" fmla="*/ 259 w 578"/>
                  <a:gd name="T75" fmla="*/ 412 h 412"/>
                  <a:gd name="T76" fmla="*/ 318 w 578"/>
                  <a:gd name="T77" fmla="*/ 412 h 412"/>
                  <a:gd name="T78" fmla="*/ 375 w 578"/>
                  <a:gd name="T79" fmla="*/ 400 h 412"/>
                  <a:gd name="T80" fmla="*/ 426 w 578"/>
                  <a:gd name="T81" fmla="*/ 377 h 412"/>
                  <a:gd name="T82" fmla="*/ 472 w 578"/>
                  <a:gd name="T83" fmla="*/ 347 h 412"/>
                  <a:gd name="T84" fmla="*/ 512 w 578"/>
                  <a:gd name="T85" fmla="*/ 307 h 412"/>
                  <a:gd name="T86" fmla="*/ 542 w 578"/>
                  <a:gd name="T87" fmla="*/ 262 h 412"/>
                  <a:gd name="T88" fmla="*/ 565 w 578"/>
                  <a:gd name="T89" fmla="*/ 209 h 412"/>
                  <a:gd name="T90" fmla="*/ 576 w 578"/>
                  <a:gd name="T91" fmla="*/ 152 h 412"/>
                  <a:gd name="T92" fmla="*/ 555 w 578"/>
                  <a:gd name="T93" fmla="*/ 11 h 412"/>
                  <a:gd name="T94" fmla="*/ 550 w 578"/>
                  <a:gd name="T95" fmla="*/ 0 h 412"/>
                  <a:gd name="T96" fmla="*/ 548 w 578"/>
                  <a:gd name="T97" fmla="*/ 0 h 412"/>
                  <a:gd name="T98" fmla="*/ 546 w 578"/>
                  <a:gd name="T99" fmla="*/ 2 h 412"/>
                  <a:gd name="T100" fmla="*/ 550 w 578"/>
                  <a:gd name="T101" fmla="*/ 10 h 412"/>
                  <a:gd name="T102" fmla="*/ 555 w 578"/>
                  <a:gd name="T103" fmla="*/ 1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12"/>
                  <a:gd name="T158" fmla="*/ 578 w 578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1" name="Freeform 640">
                <a:extLst>
                  <a:ext uri="{FF2B5EF4-FFF2-40B4-BE49-F238E27FC236}">
                    <a16:creationId xmlns:a16="http://schemas.microsoft.com/office/drawing/2014/main" xmlns="" id="{BC834176-5A27-B157-8F24-BA208221F7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>
                  <a:gd name="T0" fmla="*/ 573 w 575"/>
                  <a:gd name="T1" fmla="*/ 95 h 410"/>
                  <a:gd name="T2" fmla="*/ 566 w 575"/>
                  <a:gd name="T3" fmla="*/ 63 h 410"/>
                  <a:gd name="T4" fmla="*/ 566 w 575"/>
                  <a:gd name="T5" fmla="*/ 72 h 410"/>
                  <a:gd name="T6" fmla="*/ 570 w 575"/>
                  <a:gd name="T7" fmla="*/ 106 h 410"/>
                  <a:gd name="T8" fmla="*/ 570 w 575"/>
                  <a:gd name="T9" fmla="*/ 152 h 410"/>
                  <a:gd name="T10" fmla="*/ 558 w 575"/>
                  <a:gd name="T11" fmla="*/ 207 h 410"/>
                  <a:gd name="T12" fmla="*/ 535 w 575"/>
                  <a:gd name="T13" fmla="*/ 258 h 410"/>
                  <a:gd name="T14" fmla="*/ 505 w 575"/>
                  <a:gd name="T15" fmla="*/ 303 h 410"/>
                  <a:gd name="T16" fmla="*/ 467 w 575"/>
                  <a:gd name="T17" fmla="*/ 341 h 410"/>
                  <a:gd name="T18" fmla="*/ 422 w 575"/>
                  <a:gd name="T19" fmla="*/ 372 h 410"/>
                  <a:gd name="T20" fmla="*/ 372 w 575"/>
                  <a:gd name="T21" fmla="*/ 393 h 410"/>
                  <a:gd name="T22" fmla="*/ 317 w 575"/>
                  <a:gd name="T23" fmla="*/ 404 h 410"/>
                  <a:gd name="T24" fmla="*/ 258 w 575"/>
                  <a:gd name="T25" fmla="*/ 404 h 410"/>
                  <a:gd name="T26" fmla="*/ 203 w 575"/>
                  <a:gd name="T27" fmla="*/ 393 h 410"/>
                  <a:gd name="T28" fmla="*/ 152 w 575"/>
                  <a:gd name="T29" fmla="*/ 372 h 410"/>
                  <a:gd name="T30" fmla="*/ 109 w 575"/>
                  <a:gd name="T31" fmla="*/ 341 h 410"/>
                  <a:gd name="T32" fmla="*/ 69 w 575"/>
                  <a:gd name="T33" fmla="*/ 303 h 410"/>
                  <a:gd name="T34" fmla="*/ 38 w 575"/>
                  <a:gd name="T35" fmla="*/ 258 h 410"/>
                  <a:gd name="T36" fmla="*/ 18 w 575"/>
                  <a:gd name="T37" fmla="*/ 207 h 410"/>
                  <a:gd name="T38" fmla="*/ 6 w 575"/>
                  <a:gd name="T39" fmla="*/ 152 h 410"/>
                  <a:gd name="T40" fmla="*/ 6 w 575"/>
                  <a:gd name="T41" fmla="*/ 104 h 410"/>
                  <a:gd name="T42" fmla="*/ 10 w 575"/>
                  <a:gd name="T43" fmla="*/ 70 h 410"/>
                  <a:gd name="T44" fmla="*/ 12 w 575"/>
                  <a:gd name="T45" fmla="*/ 51 h 410"/>
                  <a:gd name="T46" fmla="*/ 6 w 575"/>
                  <a:gd name="T47" fmla="*/ 68 h 410"/>
                  <a:gd name="T48" fmla="*/ 0 w 575"/>
                  <a:gd name="T49" fmla="*/ 104 h 410"/>
                  <a:gd name="T50" fmla="*/ 2 w 575"/>
                  <a:gd name="T51" fmla="*/ 152 h 410"/>
                  <a:gd name="T52" fmla="*/ 14 w 575"/>
                  <a:gd name="T53" fmla="*/ 209 h 410"/>
                  <a:gd name="T54" fmla="*/ 35 w 575"/>
                  <a:gd name="T55" fmla="*/ 260 h 410"/>
                  <a:gd name="T56" fmla="*/ 67 w 575"/>
                  <a:gd name="T57" fmla="*/ 305 h 410"/>
                  <a:gd name="T58" fmla="*/ 105 w 575"/>
                  <a:gd name="T59" fmla="*/ 345 h 410"/>
                  <a:gd name="T60" fmla="*/ 150 w 575"/>
                  <a:gd name="T61" fmla="*/ 376 h 410"/>
                  <a:gd name="T62" fmla="*/ 202 w 575"/>
                  <a:gd name="T63" fmla="*/ 396 h 410"/>
                  <a:gd name="T64" fmla="*/ 258 w 575"/>
                  <a:gd name="T65" fmla="*/ 408 h 410"/>
                  <a:gd name="T66" fmla="*/ 317 w 575"/>
                  <a:gd name="T67" fmla="*/ 408 h 410"/>
                  <a:gd name="T68" fmla="*/ 372 w 575"/>
                  <a:gd name="T69" fmla="*/ 396 h 410"/>
                  <a:gd name="T70" fmla="*/ 423 w 575"/>
                  <a:gd name="T71" fmla="*/ 376 h 410"/>
                  <a:gd name="T72" fmla="*/ 471 w 575"/>
                  <a:gd name="T73" fmla="*/ 345 h 410"/>
                  <a:gd name="T74" fmla="*/ 509 w 575"/>
                  <a:gd name="T75" fmla="*/ 305 h 410"/>
                  <a:gd name="T76" fmla="*/ 539 w 575"/>
                  <a:gd name="T77" fmla="*/ 260 h 410"/>
                  <a:gd name="T78" fmla="*/ 562 w 575"/>
                  <a:gd name="T79" fmla="*/ 209 h 410"/>
                  <a:gd name="T80" fmla="*/ 573 w 575"/>
                  <a:gd name="T81" fmla="*/ 152 h 410"/>
                  <a:gd name="T82" fmla="*/ 566 w 575"/>
                  <a:gd name="T83" fmla="*/ 55 h 410"/>
                  <a:gd name="T84" fmla="*/ 556 w 575"/>
                  <a:gd name="T85" fmla="*/ 19 h 410"/>
                  <a:gd name="T86" fmla="*/ 551 w 575"/>
                  <a:gd name="T87" fmla="*/ 17 h 410"/>
                  <a:gd name="T88" fmla="*/ 558 w 575"/>
                  <a:gd name="T89" fmla="*/ 42 h 410"/>
                  <a:gd name="T90" fmla="*/ 566 w 575"/>
                  <a:gd name="T91" fmla="*/ 55 h 410"/>
                  <a:gd name="T92" fmla="*/ 549 w 575"/>
                  <a:gd name="T93" fmla="*/ 6 h 410"/>
                  <a:gd name="T94" fmla="*/ 545 w 575"/>
                  <a:gd name="T95" fmla="*/ 2 h 410"/>
                  <a:gd name="T96" fmla="*/ 545 w 575"/>
                  <a:gd name="T97" fmla="*/ 6 h 410"/>
                  <a:gd name="T98" fmla="*/ 549 w 575"/>
                  <a:gd name="T99" fmla="*/ 10 h 4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5"/>
                  <a:gd name="T151" fmla="*/ 0 h 410"/>
                  <a:gd name="T152" fmla="*/ 575 w 575"/>
                  <a:gd name="T153" fmla="*/ 410 h 4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2" name="Freeform 641">
                <a:extLst>
                  <a:ext uri="{FF2B5EF4-FFF2-40B4-BE49-F238E27FC236}">
                    <a16:creationId xmlns:a16="http://schemas.microsoft.com/office/drawing/2014/main" xmlns="" id="{0E426767-983A-CD1B-521F-E252F7FE3E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>
                  <a:gd name="T0" fmla="*/ 569 w 569"/>
                  <a:gd name="T1" fmla="*/ 104 h 406"/>
                  <a:gd name="T2" fmla="*/ 566 w 569"/>
                  <a:gd name="T3" fmla="*/ 74 h 406"/>
                  <a:gd name="T4" fmla="*/ 560 w 569"/>
                  <a:gd name="T5" fmla="*/ 55 h 406"/>
                  <a:gd name="T6" fmla="*/ 560 w 569"/>
                  <a:gd name="T7" fmla="*/ 68 h 406"/>
                  <a:gd name="T8" fmla="*/ 566 w 569"/>
                  <a:gd name="T9" fmla="*/ 102 h 406"/>
                  <a:gd name="T10" fmla="*/ 564 w 569"/>
                  <a:gd name="T11" fmla="*/ 150 h 406"/>
                  <a:gd name="T12" fmla="*/ 552 w 569"/>
                  <a:gd name="T13" fmla="*/ 205 h 406"/>
                  <a:gd name="T14" fmla="*/ 531 w 569"/>
                  <a:gd name="T15" fmla="*/ 254 h 406"/>
                  <a:gd name="T16" fmla="*/ 501 w 569"/>
                  <a:gd name="T17" fmla="*/ 300 h 406"/>
                  <a:gd name="T18" fmla="*/ 463 w 569"/>
                  <a:gd name="T19" fmla="*/ 338 h 406"/>
                  <a:gd name="T20" fmla="*/ 420 w 569"/>
                  <a:gd name="T21" fmla="*/ 368 h 406"/>
                  <a:gd name="T22" fmla="*/ 368 w 569"/>
                  <a:gd name="T23" fmla="*/ 389 h 406"/>
                  <a:gd name="T24" fmla="*/ 313 w 569"/>
                  <a:gd name="T25" fmla="*/ 400 h 406"/>
                  <a:gd name="T26" fmla="*/ 256 w 569"/>
                  <a:gd name="T27" fmla="*/ 400 h 406"/>
                  <a:gd name="T28" fmla="*/ 201 w 569"/>
                  <a:gd name="T29" fmla="*/ 389 h 406"/>
                  <a:gd name="T30" fmla="*/ 152 w 569"/>
                  <a:gd name="T31" fmla="*/ 368 h 406"/>
                  <a:gd name="T32" fmla="*/ 107 w 569"/>
                  <a:gd name="T33" fmla="*/ 338 h 406"/>
                  <a:gd name="T34" fmla="*/ 69 w 569"/>
                  <a:gd name="T35" fmla="*/ 300 h 406"/>
                  <a:gd name="T36" fmla="*/ 38 w 569"/>
                  <a:gd name="T37" fmla="*/ 254 h 406"/>
                  <a:gd name="T38" fmla="*/ 17 w 569"/>
                  <a:gd name="T39" fmla="*/ 205 h 406"/>
                  <a:gd name="T40" fmla="*/ 6 w 569"/>
                  <a:gd name="T41" fmla="*/ 150 h 406"/>
                  <a:gd name="T42" fmla="*/ 6 w 569"/>
                  <a:gd name="T43" fmla="*/ 102 h 406"/>
                  <a:gd name="T44" fmla="*/ 10 w 569"/>
                  <a:gd name="T45" fmla="*/ 68 h 406"/>
                  <a:gd name="T46" fmla="*/ 12 w 569"/>
                  <a:gd name="T47" fmla="*/ 51 h 406"/>
                  <a:gd name="T48" fmla="*/ 6 w 569"/>
                  <a:gd name="T49" fmla="*/ 66 h 406"/>
                  <a:gd name="T50" fmla="*/ 2 w 569"/>
                  <a:gd name="T51" fmla="*/ 102 h 406"/>
                  <a:gd name="T52" fmla="*/ 2 w 569"/>
                  <a:gd name="T53" fmla="*/ 150 h 406"/>
                  <a:gd name="T54" fmla="*/ 14 w 569"/>
                  <a:gd name="T55" fmla="*/ 207 h 406"/>
                  <a:gd name="T56" fmla="*/ 34 w 569"/>
                  <a:gd name="T57" fmla="*/ 256 h 406"/>
                  <a:gd name="T58" fmla="*/ 67 w 569"/>
                  <a:gd name="T59" fmla="*/ 301 h 406"/>
                  <a:gd name="T60" fmla="*/ 105 w 569"/>
                  <a:gd name="T61" fmla="*/ 341 h 406"/>
                  <a:gd name="T62" fmla="*/ 150 w 569"/>
                  <a:gd name="T63" fmla="*/ 372 h 406"/>
                  <a:gd name="T64" fmla="*/ 201 w 569"/>
                  <a:gd name="T65" fmla="*/ 393 h 406"/>
                  <a:gd name="T66" fmla="*/ 256 w 569"/>
                  <a:gd name="T67" fmla="*/ 404 h 406"/>
                  <a:gd name="T68" fmla="*/ 315 w 569"/>
                  <a:gd name="T69" fmla="*/ 404 h 406"/>
                  <a:gd name="T70" fmla="*/ 370 w 569"/>
                  <a:gd name="T71" fmla="*/ 393 h 406"/>
                  <a:gd name="T72" fmla="*/ 421 w 569"/>
                  <a:gd name="T73" fmla="*/ 372 h 406"/>
                  <a:gd name="T74" fmla="*/ 467 w 569"/>
                  <a:gd name="T75" fmla="*/ 341 h 406"/>
                  <a:gd name="T76" fmla="*/ 505 w 569"/>
                  <a:gd name="T77" fmla="*/ 301 h 406"/>
                  <a:gd name="T78" fmla="*/ 535 w 569"/>
                  <a:gd name="T79" fmla="*/ 256 h 406"/>
                  <a:gd name="T80" fmla="*/ 558 w 569"/>
                  <a:gd name="T81" fmla="*/ 207 h 406"/>
                  <a:gd name="T82" fmla="*/ 569 w 569"/>
                  <a:gd name="T83" fmla="*/ 150 h 406"/>
                  <a:gd name="T84" fmla="*/ 560 w 569"/>
                  <a:gd name="T85" fmla="*/ 46 h 406"/>
                  <a:gd name="T86" fmla="*/ 550 w 569"/>
                  <a:gd name="T87" fmla="*/ 17 h 406"/>
                  <a:gd name="T88" fmla="*/ 545 w 569"/>
                  <a:gd name="T89" fmla="*/ 15 h 406"/>
                  <a:gd name="T90" fmla="*/ 552 w 569"/>
                  <a:gd name="T91" fmla="*/ 34 h 406"/>
                  <a:gd name="T92" fmla="*/ 560 w 569"/>
                  <a:gd name="T93" fmla="*/ 46 h 406"/>
                  <a:gd name="T94" fmla="*/ 545 w 569"/>
                  <a:gd name="T95" fmla="*/ 4 h 406"/>
                  <a:gd name="T96" fmla="*/ 541 w 569"/>
                  <a:gd name="T97" fmla="*/ 0 h 406"/>
                  <a:gd name="T98" fmla="*/ 539 w 569"/>
                  <a:gd name="T99" fmla="*/ 4 h 406"/>
                  <a:gd name="T100" fmla="*/ 543 w 569"/>
                  <a:gd name="T101" fmla="*/ 6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9"/>
                  <a:gd name="T154" fmla="*/ 0 h 406"/>
                  <a:gd name="T155" fmla="*/ 569 w 569"/>
                  <a:gd name="T156" fmla="*/ 406 h 4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3" name="Freeform 642">
                <a:extLst>
                  <a:ext uri="{FF2B5EF4-FFF2-40B4-BE49-F238E27FC236}">
                    <a16:creationId xmlns:a16="http://schemas.microsoft.com/office/drawing/2014/main" xmlns="" id="{AA2A5753-0BFA-D3F3-B71F-A8B826A5AF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>
                  <a:gd name="T0" fmla="*/ 566 w 566"/>
                  <a:gd name="T1" fmla="*/ 102 h 402"/>
                  <a:gd name="T2" fmla="*/ 562 w 566"/>
                  <a:gd name="T3" fmla="*/ 68 h 402"/>
                  <a:gd name="T4" fmla="*/ 554 w 566"/>
                  <a:gd name="T5" fmla="*/ 49 h 402"/>
                  <a:gd name="T6" fmla="*/ 556 w 566"/>
                  <a:gd name="T7" fmla="*/ 62 h 402"/>
                  <a:gd name="T8" fmla="*/ 562 w 566"/>
                  <a:gd name="T9" fmla="*/ 100 h 402"/>
                  <a:gd name="T10" fmla="*/ 560 w 566"/>
                  <a:gd name="T11" fmla="*/ 148 h 402"/>
                  <a:gd name="T12" fmla="*/ 548 w 566"/>
                  <a:gd name="T13" fmla="*/ 201 h 402"/>
                  <a:gd name="T14" fmla="*/ 528 w 566"/>
                  <a:gd name="T15" fmla="*/ 252 h 402"/>
                  <a:gd name="T16" fmla="*/ 497 w 566"/>
                  <a:gd name="T17" fmla="*/ 296 h 402"/>
                  <a:gd name="T18" fmla="*/ 461 w 566"/>
                  <a:gd name="T19" fmla="*/ 334 h 402"/>
                  <a:gd name="T20" fmla="*/ 416 w 566"/>
                  <a:gd name="T21" fmla="*/ 364 h 402"/>
                  <a:gd name="T22" fmla="*/ 366 w 566"/>
                  <a:gd name="T23" fmla="*/ 385 h 402"/>
                  <a:gd name="T24" fmla="*/ 311 w 566"/>
                  <a:gd name="T25" fmla="*/ 396 h 402"/>
                  <a:gd name="T26" fmla="*/ 254 w 566"/>
                  <a:gd name="T27" fmla="*/ 396 h 402"/>
                  <a:gd name="T28" fmla="*/ 201 w 566"/>
                  <a:gd name="T29" fmla="*/ 385 h 402"/>
                  <a:gd name="T30" fmla="*/ 152 w 566"/>
                  <a:gd name="T31" fmla="*/ 364 h 402"/>
                  <a:gd name="T32" fmla="*/ 106 w 566"/>
                  <a:gd name="T33" fmla="*/ 334 h 402"/>
                  <a:gd name="T34" fmla="*/ 69 w 566"/>
                  <a:gd name="T35" fmla="*/ 296 h 402"/>
                  <a:gd name="T36" fmla="*/ 40 w 566"/>
                  <a:gd name="T37" fmla="*/ 252 h 402"/>
                  <a:gd name="T38" fmla="*/ 17 w 566"/>
                  <a:gd name="T39" fmla="*/ 201 h 402"/>
                  <a:gd name="T40" fmla="*/ 8 w 566"/>
                  <a:gd name="T41" fmla="*/ 148 h 402"/>
                  <a:gd name="T42" fmla="*/ 6 w 566"/>
                  <a:gd name="T43" fmla="*/ 102 h 402"/>
                  <a:gd name="T44" fmla="*/ 10 w 566"/>
                  <a:gd name="T45" fmla="*/ 68 h 402"/>
                  <a:gd name="T46" fmla="*/ 12 w 566"/>
                  <a:gd name="T47" fmla="*/ 49 h 402"/>
                  <a:gd name="T48" fmla="*/ 6 w 566"/>
                  <a:gd name="T49" fmla="*/ 66 h 402"/>
                  <a:gd name="T50" fmla="*/ 2 w 566"/>
                  <a:gd name="T51" fmla="*/ 100 h 402"/>
                  <a:gd name="T52" fmla="*/ 2 w 566"/>
                  <a:gd name="T53" fmla="*/ 148 h 402"/>
                  <a:gd name="T54" fmla="*/ 14 w 566"/>
                  <a:gd name="T55" fmla="*/ 203 h 402"/>
                  <a:gd name="T56" fmla="*/ 34 w 566"/>
                  <a:gd name="T57" fmla="*/ 254 h 402"/>
                  <a:gd name="T58" fmla="*/ 65 w 566"/>
                  <a:gd name="T59" fmla="*/ 299 h 402"/>
                  <a:gd name="T60" fmla="*/ 105 w 566"/>
                  <a:gd name="T61" fmla="*/ 337 h 402"/>
                  <a:gd name="T62" fmla="*/ 148 w 566"/>
                  <a:gd name="T63" fmla="*/ 368 h 402"/>
                  <a:gd name="T64" fmla="*/ 199 w 566"/>
                  <a:gd name="T65" fmla="*/ 389 h 402"/>
                  <a:gd name="T66" fmla="*/ 254 w 566"/>
                  <a:gd name="T67" fmla="*/ 400 h 402"/>
                  <a:gd name="T68" fmla="*/ 313 w 566"/>
                  <a:gd name="T69" fmla="*/ 400 h 402"/>
                  <a:gd name="T70" fmla="*/ 368 w 566"/>
                  <a:gd name="T71" fmla="*/ 389 h 402"/>
                  <a:gd name="T72" fmla="*/ 418 w 566"/>
                  <a:gd name="T73" fmla="*/ 368 h 402"/>
                  <a:gd name="T74" fmla="*/ 463 w 566"/>
                  <a:gd name="T75" fmla="*/ 337 h 402"/>
                  <a:gd name="T76" fmla="*/ 501 w 566"/>
                  <a:gd name="T77" fmla="*/ 299 h 402"/>
                  <a:gd name="T78" fmla="*/ 531 w 566"/>
                  <a:gd name="T79" fmla="*/ 254 h 402"/>
                  <a:gd name="T80" fmla="*/ 554 w 566"/>
                  <a:gd name="T81" fmla="*/ 203 h 402"/>
                  <a:gd name="T82" fmla="*/ 566 w 566"/>
                  <a:gd name="T83" fmla="*/ 148 h 402"/>
                  <a:gd name="T84" fmla="*/ 554 w 566"/>
                  <a:gd name="T85" fmla="*/ 38 h 402"/>
                  <a:gd name="T86" fmla="*/ 547 w 566"/>
                  <a:gd name="T87" fmla="*/ 13 h 402"/>
                  <a:gd name="T88" fmla="*/ 539 w 566"/>
                  <a:gd name="T89" fmla="*/ 11 h 402"/>
                  <a:gd name="T90" fmla="*/ 547 w 566"/>
                  <a:gd name="T91" fmla="*/ 26 h 402"/>
                  <a:gd name="T92" fmla="*/ 554 w 566"/>
                  <a:gd name="T93" fmla="*/ 38 h 402"/>
                  <a:gd name="T94" fmla="*/ 541 w 566"/>
                  <a:gd name="T95" fmla="*/ 2 h 402"/>
                  <a:gd name="T96" fmla="*/ 537 w 566"/>
                  <a:gd name="T97" fmla="*/ 0 h 402"/>
                  <a:gd name="T98" fmla="*/ 539 w 566"/>
                  <a:gd name="T99" fmla="*/ 2 h 4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6"/>
                  <a:gd name="T151" fmla="*/ 0 h 402"/>
                  <a:gd name="T152" fmla="*/ 566 w 566"/>
                  <a:gd name="T153" fmla="*/ 402 h 4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4" name="Freeform 643">
                <a:extLst>
                  <a:ext uri="{FF2B5EF4-FFF2-40B4-BE49-F238E27FC236}">
                    <a16:creationId xmlns:a16="http://schemas.microsoft.com/office/drawing/2014/main" xmlns="" id="{313224DD-6E21-4B16-B932-DA6BFC5DEE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>
                  <a:gd name="T0" fmla="*/ 560 w 560"/>
                  <a:gd name="T1" fmla="*/ 100 h 400"/>
                  <a:gd name="T2" fmla="*/ 554 w 560"/>
                  <a:gd name="T3" fmla="*/ 66 h 400"/>
                  <a:gd name="T4" fmla="*/ 548 w 560"/>
                  <a:gd name="T5" fmla="*/ 45 h 400"/>
                  <a:gd name="T6" fmla="*/ 548 w 560"/>
                  <a:gd name="T7" fmla="*/ 59 h 400"/>
                  <a:gd name="T8" fmla="*/ 554 w 560"/>
                  <a:gd name="T9" fmla="*/ 99 h 400"/>
                  <a:gd name="T10" fmla="*/ 554 w 560"/>
                  <a:gd name="T11" fmla="*/ 148 h 400"/>
                  <a:gd name="T12" fmla="*/ 543 w 560"/>
                  <a:gd name="T13" fmla="*/ 201 h 400"/>
                  <a:gd name="T14" fmla="*/ 522 w 560"/>
                  <a:gd name="T15" fmla="*/ 250 h 400"/>
                  <a:gd name="T16" fmla="*/ 491 w 560"/>
                  <a:gd name="T17" fmla="*/ 294 h 400"/>
                  <a:gd name="T18" fmla="*/ 455 w 560"/>
                  <a:gd name="T19" fmla="*/ 332 h 400"/>
                  <a:gd name="T20" fmla="*/ 412 w 560"/>
                  <a:gd name="T21" fmla="*/ 362 h 400"/>
                  <a:gd name="T22" fmla="*/ 362 w 560"/>
                  <a:gd name="T23" fmla="*/ 383 h 400"/>
                  <a:gd name="T24" fmla="*/ 307 w 560"/>
                  <a:gd name="T25" fmla="*/ 392 h 400"/>
                  <a:gd name="T26" fmla="*/ 252 w 560"/>
                  <a:gd name="T27" fmla="*/ 392 h 400"/>
                  <a:gd name="T28" fmla="*/ 197 w 560"/>
                  <a:gd name="T29" fmla="*/ 383 h 400"/>
                  <a:gd name="T30" fmla="*/ 148 w 560"/>
                  <a:gd name="T31" fmla="*/ 362 h 400"/>
                  <a:gd name="T32" fmla="*/ 104 w 560"/>
                  <a:gd name="T33" fmla="*/ 332 h 400"/>
                  <a:gd name="T34" fmla="*/ 66 w 560"/>
                  <a:gd name="T35" fmla="*/ 294 h 400"/>
                  <a:gd name="T36" fmla="*/ 38 w 560"/>
                  <a:gd name="T37" fmla="*/ 250 h 400"/>
                  <a:gd name="T38" fmla="*/ 17 w 560"/>
                  <a:gd name="T39" fmla="*/ 201 h 400"/>
                  <a:gd name="T40" fmla="*/ 6 w 560"/>
                  <a:gd name="T41" fmla="*/ 148 h 400"/>
                  <a:gd name="T42" fmla="*/ 4 w 560"/>
                  <a:gd name="T43" fmla="*/ 102 h 400"/>
                  <a:gd name="T44" fmla="*/ 10 w 560"/>
                  <a:gd name="T45" fmla="*/ 68 h 400"/>
                  <a:gd name="T46" fmla="*/ 10 w 560"/>
                  <a:gd name="T47" fmla="*/ 51 h 400"/>
                  <a:gd name="T48" fmla="*/ 4 w 560"/>
                  <a:gd name="T49" fmla="*/ 66 h 400"/>
                  <a:gd name="T50" fmla="*/ 0 w 560"/>
                  <a:gd name="T51" fmla="*/ 100 h 400"/>
                  <a:gd name="T52" fmla="*/ 0 w 560"/>
                  <a:gd name="T53" fmla="*/ 148 h 400"/>
                  <a:gd name="T54" fmla="*/ 11 w 560"/>
                  <a:gd name="T55" fmla="*/ 203 h 400"/>
                  <a:gd name="T56" fmla="*/ 32 w 560"/>
                  <a:gd name="T57" fmla="*/ 252 h 400"/>
                  <a:gd name="T58" fmla="*/ 63 w 560"/>
                  <a:gd name="T59" fmla="*/ 298 h 400"/>
                  <a:gd name="T60" fmla="*/ 101 w 560"/>
                  <a:gd name="T61" fmla="*/ 336 h 400"/>
                  <a:gd name="T62" fmla="*/ 146 w 560"/>
                  <a:gd name="T63" fmla="*/ 366 h 400"/>
                  <a:gd name="T64" fmla="*/ 195 w 560"/>
                  <a:gd name="T65" fmla="*/ 387 h 400"/>
                  <a:gd name="T66" fmla="*/ 250 w 560"/>
                  <a:gd name="T67" fmla="*/ 398 h 400"/>
                  <a:gd name="T68" fmla="*/ 307 w 560"/>
                  <a:gd name="T69" fmla="*/ 398 h 400"/>
                  <a:gd name="T70" fmla="*/ 362 w 560"/>
                  <a:gd name="T71" fmla="*/ 387 h 400"/>
                  <a:gd name="T72" fmla="*/ 414 w 560"/>
                  <a:gd name="T73" fmla="*/ 366 h 400"/>
                  <a:gd name="T74" fmla="*/ 457 w 560"/>
                  <a:gd name="T75" fmla="*/ 336 h 400"/>
                  <a:gd name="T76" fmla="*/ 495 w 560"/>
                  <a:gd name="T77" fmla="*/ 298 h 400"/>
                  <a:gd name="T78" fmla="*/ 525 w 560"/>
                  <a:gd name="T79" fmla="*/ 252 h 400"/>
                  <a:gd name="T80" fmla="*/ 546 w 560"/>
                  <a:gd name="T81" fmla="*/ 203 h 400"/>
                  <a:gd name="T82" fmla="*/ 558 w 560"/>
                  <a:gd name="T83" fmla="*/ 148 h 400"/>
                  <a:gd name="T84" fmla="*/ 546 w 560"/>
                  <a:gd name="T85" fmla="*/ 32 h 400"/>
                  <a:gd name="T86" fmla="*/ 539 w 560"/>
                  <a:gd name="T87" fmla="*/ 13 h 400"/>
                  <a:gd name="T88" fmla="*/ 533 w 560"/>
                  <a:gd name="T89" fmla="*/ 9 h 400"/>
                  <a:gd name="T90" fmla="*/ 537 w 560"/>
                  <a:gd name="T91" fmla="*/ 23 h 400"/>
                  <a:gd name="T92" fmla="*/ 541 w 560"/>
                  <a:gd name="T93" fmla="*/ 25 h 400"/>
                  <a:gd name="T94" fmla="*/ 546 w 560"/>
                  <a:gd name="T95" fmla="*/ 32 h 400"/>
                  <a:gd name="T96" fmla="*/ 533 w 560"/>
                  <a:gd name="T97" fmla="*/ 2 h 400"/>
                  <a:gd name="T98" fmla="*/ 533 w 560"/>
                  <a:gd name="T99" fmla="*/ 0 h 400"/>
                  <a:gd name="T100" fmla="*/ 533 w 560"/>
                  <a:gd name="T101" fmla="*/ 2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0"/>
                  <a:gd name="T154" fmla="*/ 0 h 400"/>
                  <a:gd name="T155" fmla="*/ 560 w 56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5" name="Freeform 644">
                <a:extLst>
                  <a:ext uri="{FF2B5EF4-FFF2-40B4-BE49-F238E27FC236}">
                    <a16:creationId xmlns:a16="http://schemas.microsoft.com/office/drawing/2014/main" xmlns="" id="{45B020A5-2C64-E0E3-202D-A874BDA73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>
                  <a:gd name="T0" fmla="*/ 556 w 556"/>
                  <a:gd name="T1" fmla="*/ 91 h 387"/>
                  <a:gd name="T2" fmla="*/ 550 w 556"/>
                  <a:gd name="T3" fmla="*/ 53 h 387"/>
                  <a:gd name="T4" fmla="*/ 542 w 556"/>
                  <a:gd name="T5" fmla="*/ 31 h 387"/>
                  <a:gd name="T6" fmla="*/ 544 w 556"/>
                  <a:gd name="T7" fmla="*/ 48 h 387"/>
                  <a:gd name="T8" fmla="*/ 550 w 556"/>
                  <a:gd name="T9" fmla="*/ 90 h 387"/>
                  <a:gd name="T10" fmla="*/ 550 w 556"/>
                  <a:gd name="T11" fmla="*/ 139 h 387"/>
                  <a:gd name="T12" fmla="*/ 539 w 556"/>
                  <a:gd name="T13" fmla="*/ 192 h 387"/>
                  <a:gd name="T14" fmla="*/ 518 w 556"/>
                  <a:gd name="T15" fmla="*/ 241 h 387"/>
                  <a:gd name="T16" fmla="*/ 489 w 556"/>
                  <a:gd name="T17" fmla="*/ 285 h 387"/>
                  <a:gd name="T18" fmla="*/ 451 w 556"/>
                  <a:gd name="T19" fmla="*/ 321 h 387"/>
                  <a:gd name="T20" fmla="*/ 408 w 556"/>
                  <a:gd name="T21" fmla="*/ 351 h 387"/>
                  <a:gd name="T22" fmla="*/ 358 w 556"/>
                  <a:gd name="T23" fmla="*/ 370 h 387"/>
                  <a:gd name="T24" fmla="*/ 305 w 556"/>
                  <a:gd name="T25" fmla="*/ 382 h 387"/>
                  <a:gd name="T26" fmla="*/ 250 w 556"/>
                  <a:gd name="T27" fmla="*/ 382 h 387"/>
                  <a:gd name="T28" fmla="*/ 197 w 556"/>
                  <a:gd name="T29" fmla="*/ 370 h 387"/>
                  <a:gd name="T30" fmla="*/ 148 w 556"/>
                  <a:gd name="T31" fmla="*/ 351 h 387"/>
                  <a:gd name="T32" fmla="*/ 104 w 556"/>
                  <a:gd name="T33" fmla="*/ 321 h 387"/>
                  <a:gd name="T34" fmla="*/ 66 w 556"/>
                  <a:gd name="T35" fmla="*/ 285 h 387"/>
                  <a:gd name="T36" fmla="*/ 38 w 556"/>
                  <a:gd name="T37" fmla="*/ 241 h 387"/>
                  <a:gd name="T38" fmla="*/ 17 w 556"/>
                  <a:gd name="T39" fmla="*/ 192 h 387"/>
                  <a:gd name="T40" fmla="*/ 6 w 556"/>
                  <a:gd name="T41" fmla="*/ 139 h 387"/>
                  <a:gd name="T42" fmla="*/ 6 w 556"/>
                  <a:gd name="T43" fmla="*/ 93 h 387"/>
                  <a:gd name="T44" fmla="*/ 9 w 556"/>
                  <a:gd name="T45" fmla="*/ 59 h 387"/>
                  <a:gd name="T46" fmla="*/ 9 w 556"/>
                  <a:gd name="T47" fmla="*/ 42 h 387"/>
                  <a:gd name="T48" fmla="*/ 4 w 556"/>
                  <a:gd name="T49" fmla="*/ 59 h 387"/>
                  <a:gd name="T50" fmla="*/ 0 w 556"/>
                  <a:gd name="T51" fmla="*/ 93 h 387"/>
                  <a:gd name="T52" fmla="*/ 2 w 556"/>
                  <a:gd name="T53" fmla="*/ 139 h 387"/>
                  <a:gd name="T54" fmla="*/ 11 w 556"/>
                  <a:gd name="T55" fmla="*/ 192 h 387"/>
                  <a:gd name="T56" fmla="*/ 34 w 556"/>
                  <a:gd name="T57" fmla="*/ 243 h 387"/>
                  <a:gd name="T58" fmla="*/ 63 w 556"/>
                  <a:gd name="T59" fmla="*/ 287 h 387"/>
                  <a:gd name="T60" fmla="*/ 100 w 556"/>
                  <a:gd name="T61" fmla="*/ 325 h 387"/>
                  <a:gd name="T62" fmla="*/ 146 w 556"/>
                  <a:gd name="T63" fmla="*/ 355 h 387"/>
                  <a:gd name="T64" fmla="*/ 195 w 556"/>
                  <a:gd name="T65" fmla="*/ 376 h 387"/>
                  <a:gd name="T66" fmla="*/ 248 w 556"/>
                  <a:gd name="T67" fmla="*/ 387 h 387"/>
                  <a:gd name="T68" fmla="*/ 305 w 556"/>
                  <a:gd name="T69" fmla="*/ 387 h 387"/>
                  <a:gd name="T70" fmla="*/ 360 w 556"/>
                  <a:gd name="T71" fmla="*/ 376 h 387"/>
                  <a:gd name="T72" fmla="*/ 410 w 556"/>
                  <a:gd name="T73" fmla="*/ 355 h 387"/>
                  <a:gd name="T74" fmla="*/ 455 w 556"/>
                  <a:gd name="T75" fmla="*/ 325 h 387"/>
                  <a:gd name="T76" fmla="*/ 491 w 556"/>
                  <a:gd name="T77" fmla="*/ 287 h 387"/>
                  <a:gd name="T78" fmla="*/ 522 w 556"/>
                  <a:gd name="T79" fmla="*/ 243 h 387"/>
                  <a:gd name="T80" fmla="*/ 542 w 556"/>
                  <a:gd name="T81" fmla="*/ 192 h 387"/>
                  <a:gd name="T82" fmla="*/ 554 w 556"/>
                  <a:gd name="T83" fmla="*/ 139 h 387"/>
                  <a:gd name="T84" fmla="*/ 541 w 556"/>
                  <a:gd name="T85" fmla="*/ 17 h 387"/>
                  <a:gd name="T86" fmla="*/ 533 w 556"/>
                  <a:gd name="T87" fmla="*/ 2 h 387"/>
                  <a:gd name="T88" fmla="*/ 527 w 556"/>
                  <a:gd name="T89" fmla="*/ 0 h 387"/>
                  <a:gd name="T90" fmla="*/ 531 w 556"/>
                  <a:gd name="T91" fmla="*/ 8 h 387"/>
                  <a:gd name="T92" fmla="*/ 539 w 556"/>
                  <a:gd name="T93" fmla="*/ 16 h 387"/>
                  <a:gd name="T94" fmla="*/ 541 w 556"/>
                  <a:gd name="T95" fmla="*/ 1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"/>
                  <a:gd name="T145" fmla="*/ 0 h 387"/>
                  <a:gd name="T146" fmla="*/ 556 w 556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6" name="Freeform 645">
                <a:extLst>
                  <a:ext uri="{FF2B5EF4-FFF2-40B4-BE49-F238E27FC236}">
                    <a16:creationId xmlns:a16="http://schemas.microsoft.com/office/drawing/2014/main" xmlns="" id="{F663D077-B52C-38D6-373B-C6AE188AA2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>
                  <a:gd name="T0" fmla="*/ 550 w 552"/>
                  <a:gd name="T1" fmla="*/ 92 h 387"/>
                  <a:gd name="T2" fmla="*/ 544 w 552"/>
                  <a:gd name="T3" fmla="*/ 52 h 387"/>
                  <a:gd name="T4" fmla="*/ 537 w 552"/>
                  <a:gd name="T5" fmla="*/ 29 h 387"/>
                  <a:gd name="T6" fmla="*/ 539 w 552"/>
                  <a:gd name="T7" fmla="*/ 46 h 387"/>
                  <a:gd name="T8" fmla="*/ 546 w 552"/>
                  <a:gd name="T9" fmla="*/ 90 h 387"/>
                  <a:gd name="T10" fmla="*/ 544 w 552"/>
                  <a:gd name="T11" fmla="*/ 139 h 387"/>
                  <a:gd name="T12" fmla="*/ 535 w 552"/>
                  <a:gd name="T13" fmla="*/ 192 h 387"/>
                  <a:gd name="T14" fmla="*/ 514 w 552"/>
                  <a:gd name="T15" fmla="*/ 241 h 387"/>
                  <a:gd name="T16" fmla="*/ 485 w 552"/>
                  <a:gd name="T17" fmla="*/ 285 h 387"/>
                  <a:gd name="T18" fmla="*/ 448 w 552"/>
                  <a:gd name="T19" fmla="*/ 321 h 387"/>
                  <a:gd name="T20" fmla="*/ 404 w 552"/>
                  <a:gd name="T21" fmla="*/ 351 h 387"/>
                  <a:gd name="T22" fmla="*/ 356 w 552"/>
                  <a:gd name="T23" fmla="*/ 370 h 387"/>
                  <a:gd name="T24" fmla="*/ 303 w 552"/>
                  <a:gd name="T25" fmla="*/ 382 h 387"/>
                  <a:gd name="T26" fmla="*/ 248 w 552"/>
                  <a:gd name="T27" fmla="*/ 382 h 387"/>
                  <a:gd name="T28" fmla="*/ 195 w 552"/>
                  <a:gd name="T29" fmla="*/ 370 h 387"/>
                  <a:gd name="T30" fmla="*/ 146 w 552"/>
                  <a:gd name="T31" fmla="*/ 351 h 387"/>
                  <a:gd name="T32" fmla="*/ 102 w 552"/>
                  <a:gd name="T33" fmla="*/ 321 h 387"/>
                  <a:gd name="T34" fmla="*/ 66 w 552"/>
                  <a:gd name="T35" fmla="*/ 285 h 387"/>
                  <a:gd name="T36" fmla="*/ 38 w 552"/>
                  <a:gd name="T37" fmla="*/ 241 h 387"/>
                  <a:gd name="T38" fmla="*/ 17 w 552"/>
                  <a:gd name="T39" fmla="*/ 192 h 387"/>
                  <a:gd name="T40" fmla="*/ 6 w 552"/>
                  <a:gd name="T41" fmla="*/ 139 h 387"/>
                  <a:gd name="T42" fmla="*/ 6 w 552"/>
                  <a:gd name="T43" fmla="*/ 95 h 387"/>
                  <a:gd name="T44" fmla="*/ 9 w 552"/>
                  <a:gd name="T45" fmla="*/ 63 h 387"/>
                  <a:gd name="T46" fmla="*/ 11 w 552"/>
                  <a:gd name="T47" fmla="*/ 46 h 387"/>
                  <a:gd name="T48" fmla="*/ 6 w 552"/>
                  <a:gd name="T49" fmla="*/ 61 h 387"/>
                  <a:gd name="T50" fmla="*/ 0 w 552"/>
                  <a:gd name="T51" fmla="*/ 95 h 387"/>
                  <a:gd name="T52" fmla="*/ 2 w 552"/>
                  <a:gd name="T53" fmla="*/ 141 h 387"/>
                  <a:gd name="T54" fmla="*/ 13 w 552"/>
                  <a:gd name="T55" fmla="*/ 194 h 387"/>
                  <a:gd name="T56" fmla="*/ 34 w 552"/>
                  <a:gd name="T57" fmla="*/ 243 h 387"/>
                  <a:gd name="T58" fmla="*/ 62 w 552"/>
                  <a:gd name="T59" fmla="*/ 287 h 387"/>
                  <a:gd name="T60" fmla="*/ 100 w 552"/>
                  <a:gd name="T61" fmla="*/ 325 h 387"/>
                  <a:gd name="T62" fmla="*/ 144 w 552"/>
                  <a:gd name="T63" fmla="*/ 355 h 387"/>
                  <a:gd name="T64" fmla="*/ 193 w 552"/>
                  <a:gd name="T65" fmla="*/ 376 h 387"/>
                  <a:gd name="T66" fmla="*/ 248 w 552"/>
                  <a:gd name="T67" fmla="*/ 385 h 387"/>
                  <a:gd name="T68" fmla="*/ 303 w 552"/>
                  <a:gd name="T69" fmla="*/ 385 h 387"/>
                  <a:gd name="T70" fmla="*/ 358 w 552"/>
                  <a:gd name="T71" fmla="*/ 376 h 387"/>
                  <a:gd name="T72" fmla="*/ 408 w 552"/>
                  <a:gd name="T73" fmla="*/ 355 h 387"/>
                  <a:gd name="T74" fmla="*/ 451 w 552"/>
                  <a:gd name="T75" fmla="*/ 325 h 387"/>
                  <a:gd name="T76" fmla="*/ 487 w 552"/>
                  <a:gd name="T77" fmla="*/ 287 h 387"/>
                  <a:gd name="T78" fmla="*/ 518 w 552"/>
                  <a:gd name="T79" fmla="*/ 243 h 387"/>
                  <a:gd name="T80" fmla="*/ 539 w 552"/>
                  <a:gd name="T81" fmla="*/ 194 h 387"/>
                  <a:gd name="T82" fmla="*/ 550 w 552"/>
                  <a:gd name="T83" fmla="*/ 141 h 387"/>
                  <a:gd name="T84" fmla="*/ 533 w 552"/>
                  <a:gd name="T85" fmla="*/ 16 h 387"/>
                  <a:gd name="T86" fmla="*/ 529 w 552"/>
                  <a:gd name="T87" fmla="*/ 2 h 387"/>
                  <a:gd name="T88" fmla="*/ 523 w 552"/>
                  <a:gd name="T89" fmla="*/ 0 h 387"/>
                  <a:gd name="T90" fmla="*/ 523 w 552"/>
                  <a:gd name="T91" fmla="*/ 4 h 387"/>
                  <a:gd name="T92" fmla="*/ 533 w 552"/>
                  <a:gd name="T93" fmla="*/ 16 h 3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52"/>
                  <a:gd name="T142" fmla="*/ 0 h 387"/>
                  <a:gd name="T143" fmla="*/ 552 w 552"/>
                  <a:gd name="T144" fmla="*/ 387 h 3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7" name="Freeform 646">
                <a:extLst>
                  <a:ext uri="{FF2B5EF4-FFF2-40B4-BE49-F238E27FC236}">
                    <a16:creationId xmlns:a16="http://schemas.microsoft.com/office/drawing/2014/main" xmlns="" id="{2E101F71-0C6F-5914-E186-895923C502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>
                  <a:gd name="T0" fmla="*/ 546 w 546"/>
                  <a:gd name="T1" fmla="*/ 92 h 385"/>
                  <a:gd name="T2" fmla="*/ 540 w 546"/>
                  <a:gd name="T3" fmla="*/ 50 h 385"/>
                  <a:gd name="T4" fmla="*/ 531 w 546"/>
                  <a:gd name="T5" fmla="*/ 25 h 385"/>
                  <a:gd name="T6" fmla="*/ 533 w 546"/>
                  <a:gd name="T7" fmla="*/ 44 h 385"/>
                  <a:gd name="T8" fmla="*/ 540 w 546"/>
                  <a:gd name="T9" fmla="*/ 88 h 385"/>
                  <a:gd name="T10" fmla="*/ 540 w 546"/>
                  <a:gd name="T11" fmla="*/ 139 h 385"/>
                  <a:gd name="T12" fmla="*/ 531 w 546"/>
                  <a:gd name="T13" fmla="*/ 192 h 385"/>
                  <a:gd name="T14" fmla="*/ 510 w 546"/>
                  <a:gd name="T15" fmla="*/ 239 h 385"/>
                  <a:gd name="T16" fmla="*/ 482 w 546"/>
                  <a:gd name="T17" fmla="*/ 283 h 385"/>
                  <a:gd name="T18" fmla="*/ 444 w 546"/>
                  <a:gd name="T19" fmla="*/ 319 h 385"/>
                  <a:gd name="T20" fmla="*/ 402 w 546"/>
                  <a:gd name="T21" fmla="*/ 347 h 385"/>
                  <a:gd name="T22" fmla="*/ 353 w 546"/>
                  <a:gd name="T23" fmla="*/ 368 h 385"/>
                  <a:gd name="T24" fmla="*/ 301 w 546"/>
                  <a:gd name="T25" fmla="*/ 380 h 385"/>
                  <a:gd name="T26" fmla="*/ 246 w 546"/>
                  <a:gd name="T27" fmla="*/ 380 h 385"/>
                  <a:gd name="T28" fmla="*/ 193 w 546"/>
                  <a:gd name="T29" fmla="*/ 368 h 385"/>
                  <a:gd name="T30" fmla="*/ 146 w 546"/>
                  <a:gd name="T31" fmla="*/ 347 h 385"/>
                  <a:gd name="T32" fmla="*/ 102 w 546"/>
                  <a:gd name="T33" fmla="*/ 319 h 385"/>
                  <a:gd name="T34" fmla="*/ 66 w 546"/>
                  <a:gd name="T35" fmla="*/ 283 h 385"/>
                  <a:gd name="T36" fmla="*/ 38 w 546"/>
                  <a:gd name="T37" fmla="*/ 239 h 385"/>
                  <a:gd name="T38" fmla="*/ 17 w 546"/>
                  <a:gd name="T39" fmla="*/ 192 h 385"/>
                  <a:gd name="T40" fmla="*/ 5 w 546"/>
                  <a:gd name="T41" fmla="*/ 139 h 385"/>
                  <a:gd name="T42" fmla="*/ 5 w 546"/>
                  <a:gd name="T43" fmla="*/ 95 h 385"/>
                  <a:gd name="T44" fmla="*/ 9 w 546"/>
                  <a:gd name="T45" fmla="*/ 63 h 385"/>
                  <a:gd name="T46" fmla="*/ 11 w 546"/>
                  <a:gd name="T47" fmla="*/ 48 h 385"/>
                  <a:gd name="T48" fmla="*/ 5 w 546"/>
                  <a:gd name="T49" fmla="*/ 61 h 385"/>
                  <a:gd name="T50" fmla="*/ 2 w 546"/>
                  <a:gd name="T51" fmla="*/ 95 h 385"/>
                  <a:gd name="T52" fmla="*/ 2 w 546"/>
                  <a:gd name="T53" fmla="*/ 141 h 385"/>
                  <a:gd name="T54" fmla="*/ 13 w 546"/>
                  <a:gd name="T55" fmla="*/ 194 h 385"/>
                  <a:gd name="T56" fmla="*/ 34 w 546"/>
                  <a:gd name="T57" fmla="*/ 243 h 385"/>
                  <a:gd name="T58" fmla="*/ 62 w 546"/>
                  <a:gd name="T59" fmla="*/ 287 h 385"/>
                  <a:gd name="T60" fmla="*/ 100 w 546"/>
                  <a:gd name="T61" fmla="*/ 323 h 385"/>
                  <a:gd name="T62" fmla="*/ 144 w 546"/>
                  <a:gd name="T63" fmla="*/ 353 h 385"/>
                  <a:gd name="T64" fmla="*/ 193 w 546"/>
                  <a:gd name="T65" fmla="*/ 372 h 385"/>
                  <a:gd name="T66" fmla="*/ 246 w 546"/>
                  <a:gd name="T67" fmla="*/ 384 h 385"/>
                  <a:gd name="T68" fmla="*/ 301 w 546"/>
                  <a:gd name="T69" fmla="*/ 384 h 385"/>
                  <a:gd name="T70" fmla="*/ 354 w 546"/>
                  <a:gd name="T71" fmla="*/ 372 h 385"/>
                  <a:gd name="T72" fmla="*/ 404 w 546"/>
                  <a:gd name="T73" fmla="*/ 353 h 385"/>
                  <a:gd name="T74" fmla="*/ 447 w 546"/>
                  <a:gd name="T75" fmla="*/ 323 h 385"/>
                  <a:gd name="T76" fmla="*/ 485 w 546"/>
                  <a:gd name="T77" fmla="*/ 287 h 385"/>
                  <a:gd name="T78" fmla="*/ 514 w 546"/>
                  <a:gd name="T79" fmla="*/ 243 h 385"/>
                  <a:gd name="T80" fmla="*/ 535 w 546"/>
                  <a:gd name="T81" fmla="*/ 194 h 385"/>
                  <a:gd name="T82" fmla="*/ 546 w 546"/>
                  <a:gd name="T83" fmla="*/ 141 h 385"/>
                  <a:gd name="T84" fmla="*/ 527 w 546"/>
                  <a:gd name="T85" fmla="*/ 10 h 385"/>
                  <a:gd name="T86" fmla="*/ 523 w 546"/>
                  <a:gd name="T87" fmla="*/ 2 h 385"/>
                  <a:gd name="T88" fmla="*/ 519 w 546"/>
                  <a:gd name="T89" fmla="*/ 0 h 385"/>
                  <a:gd name="T90" fmla="*/ 527 w 546"/>
                  <a:gd name="T91" fmla="*/ 10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385"/>
                  <a:gd name="T140" fmla="*/ 546 w 546"/>
                  <a:gd name="T141" fmla="*/ 385 h 3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8" name="Freeform 647">
                <a:extLst>
                  <a:ext uri="{FF2B5EF4-FFF2-40B4-BE49-F238E27FC236}">
                    <a16:creationId xmlns:a16="http://schemas.microsoft.com/office/drawing/2014/main" xmlns="" id="{22C80101-B3F5-F8FD-A19B-2F793292A5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>
                  <a:gd name="T0" fmla="*/ 542 w 542"/>
                  <a:gd name="T1" fmla="*/ 90 h 384"/>
                  <a:gd name="T2" fmla="*/ 535 w 542"/>
                  <a:gd name="T3" fmla="*/ 46 h 384"/>
                  <a:gd name="T4" fmla="*/ 525 w 542"/>
                  <a:gd name="T5" fmla="*/ 21 h 384"/>
                  <a:gd name="T6" fmla="*/ 529 w 542"/>
                  <a:gd name="T7" fmla="*/ 40 h 384"/>
                  <a:gd name="T8" fmla="*/ 536 w 542"/>
                  <a:gd name="T9" fmla="*/ 88 h 384"/>
                  <a:gd name="T10" fmla="*/ 536 w 542"/>
                  <a:gd name="T11" fmla="*/ 139 h 384"/>
                  <a:gd name="T12" fmla="*/ 525 w 542"/>
                  <a:gd name="T13" fmla="*/ 192 h 384"/>
                  <a:gd name="T14" fmla="*/ 506 w 542"/>
                  <a:gd name="T15" fmla="*/ 239 h 384"/>
                  <a:gd name="T16" fmla="*/ 478 w 542"/>
                  <a:gd name="T17" fmla="*/ 281 h 384"/>
                  <a:gd name="T18" fmla="*/ 442 w 542"/>
                  <a:gd name="T19" fmla="*/ 317 h 384"/>
                  <a:gd name="T20" fmla="*/ 398 w 542"/>
                  <a:gd name="T21" fmla="*/ 346 h 384"/>
                  <a:gd name="T22" fmla="*/ 351 w 542"/>
                  <a:gd name="T23" fmla="*/ 366 h 384"/>
                  <a:gd name="T24" fmla="*/ 299 w 542"/>
                  <a:gd name="T25" fmla="*/ 378 h 384"/>
                  <a:gd name="T26" fmla="*/ 244 w 542"/>
                  <a:gd name="T27" fmla="*/ 378 h 384"/>
                  <a:gd name="T28" fmla="*/ 193 w 542"/>
                  <a:gd name="T29" fmla="*/ 366 h 384"/>
                  <a:gd name="T30" fmla="*/ 144 w 542"/>
                  <a:gd name="T31" fmla="*/ 346 h 384"/>
                  <a:gd name="T32" fmla="*/ 102 w 542"/>
                  <a:gd name="T33" fmla="*/ 317 h 384"/>
                  <a:gd name="T34" fmla="*/ 66 w 542"/>
                  <a:gd name="T35" fmla="*/ 281 h 384"/>
                  <a:gd name="T36" fmla="*/ 38 w 542"/>
                  <a:gd name="T37" fmla="*/ 239 h 384"/>
                  <a:gd name="T38" fmla="*/ 17 w 542"/>
                  <a:gd name="T39" fmla="*/ 192 h 384"/>
                  <a:gd name="T40" fmla="*/ 7 w 542"/>
                  <a:gd name="T41" fmla="*/ 139 h 384"/>
                  <a:gd name="T42" fmla="*/ 5 w 542"/>
                  <a:gd name="T43" fmla="*/ 95 h 384"/>
                  <a:gd name="T44" fmla="*/ 9 w 542"/>
                  <a:gd name="T45" fmla="*/ 65 h 384"/>
                  <a:gd name="T46" fmla="*/ 11 w 542"/>
                  <a:gd name="T47" fmla="*/ 48 h 384"/>
                  <a:gd name="T48" fmla="*/ 5 w 542"/>
                  <a:gd name="T49" fmla="*/ 63 h 384"/>
                  <a:gd name="T50" fmla="*/ 2 w 542"/>
                  <a:gd name="T51" fmla="*/ 95 h 384"/>
                  <a:gd name="T52" fmla="*/ 2 w 542"/>
                  <a:gd name="T53" fmla="*/ 139 h 384"/>
                  <a:gd name="T54" fmla="*/ 13 w 542"/>
                  <a:gd name="T55" fmla="*/ 192 h 384"/>
                  <a:gd name="T56" fmla="*/ 34 w 542"/>
                  <a:gd name="T57" fmla="*/ 241 h 384"/>
                  <a:gd name="T58" fmla="*/ 62 w 542"/>
                  <a:gd name="T59" fmla="*/ 285 h 384"/>
                  <a:gd name="T60" fmla="*/ 98 w 542"/>
                  <a:gd name="T61" fmla="*/ 321 h 384"/>
                  <a:gd name="T62" fmla="*/ 142 w 542"/>
                  <a:gd name="T63" fmla="*/ 351 h 384"/>
                  <a:gd name="T64" fmla="*/ 191 w 542"/>
                  <a:gd name="T65" fmla="*/ 370 h 384"/>
                  <a:gd name="T66" fmla="*/ 244 w 542"/>
                  <a:gd name="T67" fmla="*/ 382 h 384"/>
                  <a:gd name="T68" fmla="*/ 299 w 542"/>
                  <a:gd name="T69" fmla="*/ 382 h 384"/>
                  <a:gd name="T70" fmla="*/ 352 w 542"/>
                  <a:gd name="T71" fmla="*/ 370 h 384"/>
                  <a:gd name="T72" fmla="*/ 400 w 542"/>
                  <a:gd name="T73" fmla="*/ 351 h 384"/>
                  <a:gd name="T74" fmla="*/ 444 w 542"/>
                  <a:gd name="T75" fmla="*/ 321 h 384"/>
                  <a:gd name="T76" fmla="*/ 481 w 542"/>
                  <a:gd name="T77" fmla="*/ 285 h 384"/>
                  <a:gd name="T78" fmla="*/ 510 w 542"/>
                  <a:gd name="T79" fmla="*/ 241 h 384"/>
                  <a:gd name="T80" fmla="*/ 531 w 542"/>
                  <a:gd name="T81" fmla="*/ 192 h 384"/>
                  <a:gd name="T82" fmla="*/ 540 w 542"/>
                  <a:gd name="T83" fmla="*/ 139 h 384"/>
                  <a:gd name="T84" fmla="*/ 519 w 542"/>
                  <a:gd name="T85" fmla="*/ 4 h 384"/>
                  <a:gd name="T86" fmla="*/ 519 w 542"/>
                  <a:gd name="T87" fmla="*/ 0 h 384"/>
                  <a:gd name="T88" fmla="*/ 517 w 542"/>
                  <a:gd name="T89" fmla="*/ 0 h 384"/>
                  <a:gd name="T90" fmla="*/ 519 w 542"/>
                  <a:gd name="T91" fmla="*/ 4 h 3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2"/>
                  <a:gd name="T139" fmla="*/ 0 h 384"/>
                  <a:gd name="T140" fmla="*/ 542 w 542"/>
                  <a:gd name="T141" fmla="*/ 384 h 3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9" name="Freeform 648">
                <a:extLst>
                  <a:ext uri="{FF2B5EF4-FFF2-40B4-BE49-F238E27FC236}">
                    <a16:creationId xmlns:a16="http://schemas.microsoft.com/office/drawing/2014/main" xmlns="" id="{0F54C3B3-888B-0382-D374-C494623E6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>
                  <a:gd name="T0" fmla="*/ 535 w 537"/>
                  <a:gd name="T1" fmla="*/ 74 h 368"/>
                  <a:gd name="T2" fmla="*/ 528 w 537"/>
                  <a:gd name="T3" fmla="*/ 30 h 368"/>
                  <a:gd name="T4" fmla="*/ 518 w 537"/>
                  <a:gd name="T5" fmla="*/ 4 h 368"/>
                  <a:gd name="T6" fmla="*/ 522 w 537"/>
                  <a:gd name="T7" fmla="*/ 23 h 368"/>
                  <a:gd name="T8" fmla="*/ 532 w 537"/>
                  <a:gd name="T9" fmla="*/ 72 h 368"/>
                  <a:gd name="T10" fmla="*/ 532 w 537"/>
                  <a:gd name="T11" fmla="*/ 125 h 368"/>
                  <a:gd name="T12" fmla="*/ 520 w 537"/>
                  <a:gd name="T13" fmla="*/ 176 h 368"/>
                  <a:gd name="T14" fmla="*/ 501 w 537"/>
                  <a:gd name="T15" fmla="*/ 224 h 368"/>
                  <a:gd name="T16" fmla="*/ 473 w 537"/>
                  <a:gd name="T17" fmla="*/ 265 h 368"/>
                  <a:gd name="T18" fmla="*/ 437 w 537"/>
                  <a:gd name="T19" fmla="*/ 301 h 368"/>
                  <a:gd name="T20" fmla="*/ 395 w 537"/>
                  <a:gd name="T21" fmla="*/ 330 h 368"/>
                  <a:gd name="T22" fmla="*/ 348 w 537"/>
                  <a:gd name="T23" fmla="*/ 351 h 368"/>
                  <a:gd name="T24" fmla="*/ 296 w 537"/>
                  <a:gd name="T25" fmla="*/ 360 h 368"/>
                  <a:gd name="T26" fmla="*/ 241 w 537"/>
                  <a:gd name="T27" fmla="*/ 360 h 368"/>
                  <a:gd name="T28" fmla="*/ 190 w 537"/>
                  <a:gd name="T29" fmla="*/ 351 h 368"/>
                  <a:gd name="T30" fmla="*/ 143 w 537"/>
                  <a:gd name="T31" fmla="*/ 330 h 368"/>
                  <a:gd name="T32" fmla="*/ 101 w 537"/>
                  <a:gd name="T33" fmla="*/ 301 h 368"/>
                  <a:gd name="T34" fmla="*/ 65 w 537"/>
                  <a:gd name="T35" fmla="*/ 265 h 368"/>
                  <a:gd name="T36" fmla="*/ 36 w 537"/>
                  <a:gd name="T37" fmla="*/ 224 h 368"/>
                  <a:gd name="T38" fmla="*/ 16 w 537"/>
                  <a:gd name="T39" fmla="*/ 176 h 368"/>
                  <a:gd name="T40" fmla="*/ 6 w 537"/>
                  <a:gd name="T41" fmla="*/ 125 h 368"/>
                  <a:gd name="T42" fmla="*/ 4 w 537"/>
                  <a:gd name="T43" fmla="*/ 81 h 368"/>
                  <a:gd name="T44" fmla="*/ 8 w 537"/>
                  <a:gd name="T45" fmla="*/ 51 h 368"/>
                  <a:gd name="T46" fmla="*/ 10 w 537"/>
                  <a:gd name="T47" fmla="*/ 36 h 368"/>
                  <a:gd name="T48" fmla="*/ 4 w 537"/>
                  <a:gd name="T49" fmla="*/ 49 h 368"/>
                  <a:gd name="T50" fmla="*/ 0 w 537"/>
                  <a:gd name="T51" fmla="*/ 81 h 368"/>
                  <a:gd name="T52" fmla="*/ 0 w 537"/>
                  <a:gd name="T53" fmla="*/ 125 h 368"/>
                  <a:gd name="T54" fmla="*/ 12 w 537"/>
                  <a:gd name="T55" fmla="*/ 178 h 368"/>
                  <a:gd name="T56" fmla="*/ 33 w 537"/>
                  <a:gd name="T57" fmla="*/ 225 h 368"/>
                  <a:gd name="T58" fmla="*/ 61 w 537"/>
                  <a:gd name="T59" fmla="*/ 269 h 368"/>
                  <a:gd name="T60" fmla="*/ 97 w 537"/>
                  <a:gd name="T61" fmla="*/ 305 h 368"/>
                  <a:gd name="T62" fmla="*/ 141 w 537"/>
                  <a:gd name="T63" fmla="*/ 333 h 368"/>
                  <a:gd name="T64" fmla="*/ 188 w 537"/>
                  <a:gd name="T65" fmla="*/ 354 h 368"/>
                  <a:gd name="T66" fmla="*/ 241 w 537"/>
                  <a:gd name="T67" fmla="*/ 366 h 368"/>
                  <a:gd name="T68" fmla="*/ 296 w 537"/>
                  <a:gd name="T69" fmla="*/ 366 h 368"/>
                  <a:gd name="T70" fmla="*/ 348 w 537"/>
                  <a:gd name="T71" fmla="*/ 354 h 368"/>
                  <a:gd name="T72" fmla="*/ 397 w 537"/>
                  <a:gd name="T73" fmla="*/ 333 h 368"/>
                  <a:gd name="T74" fmla="*/ 439 w 537"/>
                  <a:gd name="T75" fmla="*/ 305 h 368"/>
                  <a:gd name="T76" fmla="*/ 477 w 537"/>
                  <a:gd name="T77" fmla="*/ 269 h 368"/>
                  <a:gd name="T78" fmla="*/ 505 w 537"/>
                  <a:gd name="T79" fmla="*/ 225 h 368"/>
                  <a:gd name="T80" fmla="*/ 526 w 537"/>
                  <a:gd name="T81" fmla="*/ 178 h 368"/>
                  <a:gd name="T82" fmla="*/ 535 w 537"/>
                  <a:gd name="T83" fmla="*/ 125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7"/>
                  <a:gd name="T127" fmla="*/ 0 h 368"/>
                  <a:gd name="T128" fmla="*/ 537 w 537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0" name="Freeform 649">
                <a:extLst>
                  <a:ext uri="{FF2B5EF4-FFF2-40B4-BE49-F238E27FC236}">
                    <a16:creationId xmlns:a16="http://schemas.microsoft.com/office/drawing/2014/main" xmlns="" id="{E2DF733B-CB27-90EB-8C58-E7BF312B0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>
                  <a:gd name="T0" fmla="*/ 531 w 533"/>
                  <a:gd name="T1" fmla="*/ 78 h 368"/>
                  <a:gd name="T2" fmla="*/ 524 w 533"/>
                  <a:gd name="T3" fmla="*/ 30 h 368"/>
                  <a:gd name="T4" fmla="*/ 512 w 533"/>
                  <a:gd name="T5" fmla="*/ 4 h 368"/>
                  <a:gd name="T6" fmla="*/ 516 w 533"/>
                  <a:gd name="T7" fmla="*/ 25 h 368"/>
                  <a:gd name="T8" fmla="*/ 528 w 533"/>
                  <a:gd name="T9" fmla="*/ 76 h 368"/>
                  <a:gd name="T10" fmla="*/ 528 w 533"/>
                  <a:gd name="T11" fmla="*/ 129 h 368"/>
                  <a:gd name="T12" fmla="*/ 516 w 533"/>
                  <a:gd name="T13" fmla="*/ 180 h 368"/>
                  <a:gd name="T14" fmla="*/ 497 w 533"/>
                  <a:gd name="T15" fmla="*/ 228 h 368"/>
                  <a:gd name="T16" fmla="*/ 469 w 533"/>
                  <a:gd name="T17" fmla="*/ 269 h 368"/>
                  <a:gd name="T18" fmla="*/ 433 w 533"/>
                  <a:gd name="T19" fmla="*/ 303 h 368"/>
                  <a:gd name="T20" fmla="*/ 391 w 533"/>
                  <a:gd name="T21" fmla="*/ 332 h 368"/>
                  <a:gd name="T22" fmla="*/ 344 w 533"/>
                  <a:gd name="T23" fmla="*/ 353 h 368"/>
                  <a:gd name="T24" fmla="*/ 292 w 533"/>
                  <a:gd name="T25" fmla="*/ 362 h 368"/>
                  <a:gd name="T26" fmla="*/ 239 w 533"/>
                  <a:gd name="T27" fmla="*/ 362 h 368"/>
                  <a:gd name="T28" fmla="*/ 188 w 533"/>
                  <a:gd name="T29" fmla="*/ 353 h 368"/>
                  <a:gd name="T30" fmla="*/ 143 w 533"/>
                  <a:gd name="T31" fmla="*/ 332 h 368"/>
                  <a:gd name="T32" fmla="*/ 101 w 533"/>
                  <a:gd name="T33" fmla="*/ 303 h 368"/>
                  <a:gd name="T34" fmla="*/ 65 w 533"/>
                  <a:gd name="T35" fmla="*/ 269 h 368"/>
                  <a:gd name="T36" fmla="*/ 36 w 533"/>
                  <a:gd name="T37" fmla="*/ 228 h 368"/>
                  <a:gd name="T38" fmla="*/ 17 w 533"/>
                  <a:gd name="T39" fmla="*/ 180 h 368"/>
                  <a:gd name="T40" fmla="*/ 6 w 533"/>
                  <a:gd name="T41" fmla="*/ 129 h 368"/>
                  <a:gd name="T42" fmla="*/ 6 w 533"/>
                  <a:gd name="T43" fmla="*/ 87 h 368"/>
                  <a:gd name="T44" fmla="*/ 8 w 533"/>
                  <a:gd name="T45" fmla="*/ 55 h 368"/>
                  <a:gd name="T46" fmla="*/ 10 w 533"/>
                  <a:gd name="T47" fmla="*/ 40 h 368"/>
                  <a:gd name="T48" fmla="*/ 4 w 533"/>
                  <a:gd name="T49" fmla="*/ 55 h 368"/>
                  <a:gd name="T50" fmla="*/ 0 w 533"/>
                  <a:gd name="T51" fmla="*/ 85 h 368"/>
                  <a:gd name="T52" fmla="*/ 2 w 533"/>
                  <a:gd name="T53" fmla="*/ 129 h 368"/>
                  <a:gd name="T54" fmla="*/ 12 w 533"/>
                  <a:gd name="T55" fmla="*/ 182 h 368"/>
                  <a:gd name="T56" fmla="*/ 33 w 533"/>
                  <a:gd name="T57" fmla="*/ 229 h 368"/>
                  <a:gd name="T58" fmla="*/ 61 w 533"/>
                  <a:gd name="T59" fmla="*/ 271 h 368"/>
                  <a:gd name="T60" fmla="*/ 97 w 533"/>
                  <a:gd name="T61" fmla="*/ 307 h 368"/>
                  <a:gd name="T62" fmla="*/ 139 w 533"/>
                  <a:gd name="T63" fmla="*/ 336 h 368"/>
                  <a:gd name="T64" fmla="*/ 188 w 533"/>
                  <a:gd name="T65" fmla="*/ 356 h 368"/>
                  <a:gd name="T66" fmla="*/ 239 w 533"/>
                  <a:gd name="T67" fmla="*/ 368 h 368"/>
                  <a:gd name="T68" fmla="*/ 294 w 533"/>
                  <a:gd name="T69" fmla="*/ 368 h 368"/>
                  <a:gd name="T70" fmla="*/ 346 w 533"/>
                  <a:gd name="T71" fmla="*/ 356 h 368"/>
                  <a:gd name="T72" fmla="*/ 393 w 533"/>
                  <a:gd name="T73" fmla="*/ 336 h 368"/>
                  <a:gd name="T74" fmla="*/ 437 w 533"/>
                  <a:gd name="T75" fmla="*/ 307 h 368"/>
                  <a:gd name="T76" fmla="*/ 473 w 533"/>
                  <a:gd name="T77" fmla="*/ 271 h 368"/>
                  <a:gd name="T78" fmla="*/ 501 w 533"/>
                  <a:gd name="T79" fmla="*/ 229 h 368"/>
                  <a:gd name="T80" fmla="*/ 520 w 533"/>
                  <a:gd name="T81" fmla="*/ 182 h 368"/>
                  <a:gd name="T82" fmla="*/ 531 w 533"/>
                  <a:gd name="T83" fmla="*/ 129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3"/>
                  <a:gd name="T127" fmla="*/ 0 h 368"/>
                  <a:gd name="T128" fmla="*/ 533 w 533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1" name="Freeform 650">
                <a:extLst>
                  <a:ext uri="{FF2B5EF4-FFF2-40B4-BE49-F238E27FC236}">
                    <a16:creationId xmlns:a16="http://schemas.microsoft.com/office/drawing/2014/main" xmlns="" id="{1E80C5C5-9A9E-276D-2FEF-13CE70B2C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>
                  <a:gd name="T0" fmla="*/ 528 w 529"/>
                  <a:gd name="T1" fmla="*/ 80 h 370"/>
                  <a:gd name="T2" fmla="*/ 518 w 529"/>
                  <a:gd name="T3" fmla="*/ 31 h 370"/>
                  <a:gd name="T4" fmla="*/ 507 w 529"/>
                  <a:gd name="T5" fmla="*/ 4 h 370"/>
                  <a:gd name="T6" fmla="*/ 510 w 529"/>
                  <a:gd name="T7" fmla="*/ 25 h 370"/>
                  <a:gd name="T8" fmla="*/ 522 w 529"/>
                  <a:gd name="T9" fmla="*/ 78 h 370"/>
                  <a:gd name="T10" fmla="*/ 522 w 529"/>
                  <a:gd name="T11" fmla="*/ 133 h 370"/>
                  <a:gd name="T12" fmla="*/ 512 w 529"/>
                  <a:gd name="T13" fmla="*/ 184 h 370"/>
                  <a:gd name="T14" fmla="*/ 493 w 529"/>
                  <a:gd name="T15" fmla="*/ 230 h 370"/>
                  <a:gd name="T16" fmla="*/ 465 w 529"/>
                  <a:gd name="T17" fmla="*/ 271 h 370"/>
                  <a:gd name="T18" fmla="*/ 429 w 529"/>
                  <a:gd name="T19" fmla="*/ 305 h 370"/>
                  <a:gd name="T20" fmla="*/ 389 w 529"/>
                  <a:gd name="T21" fmla="*/ 334 h 370"/>
                  <a:gd name="T22" fmla="*/ 342 w 529"/>
                  <a:gd name="T23" fmla="*/ 355 h 370"/>
                  <a:gd name="T24" fmla="*/ 290 w 529"/>
                  <a:gd name="T25" fmla="*/ 364 h 370"/>
                  <a:gd name="T26" fmla="*/ 237 w 529"/>
                  <a:gd name="T27" fmla="*/ 364 h 370"/>
                  <a:gd name="T28" fmla="*/ 188 w 529"/>
                  <a:gd name="T29" fmla="*/ 355 h 370"/>
                  <a:gd name="T30" fmla="*/ 141 w 529"/>
                  <a:gd name="T31" fmla="*/ 334 h 370"/>
                  <a:gd name="T32" fmla="*/ 99 w 529"/>
                  <a:gd name="T33" fmla="*/ 305 h 370"/>
                  <a:gd name="T34" fmla="*/ 65 w 529"/>
                  <a:gd name="T35" fmla="*/ 271 h 370"/>
                  <a:gd name="T36" fmla="*/ 36 w 529"/>
                  <a:gd name="T37" fmla="*/ 230 h 370"/>
                  <a:gd name="T38" fmla="*/ 17 w 529"/>
                  <a:gd name="T39" fmla="*/ 184 h 370"/>
                  <a:gd name="T40" fmla="*/ 6 w 529"/>
                  <a:gd name="T41" fmla="*/ 133 h 370"/>
                  <a:gd name="T42" fmla="*/ 6 w 529"/>
                  <a:gd name="T43" fmla="*/ 91 h 370"/>
                  <a:gd name="T44" fmla="*/ 10 w 529"/>
                  <a:gd name="T45" fmla="*/ 61 h 370"/>
                  <a:gd name="T46" fmla="*/ 10 w 529"/>
                  <a:gd name="T47" fmla="*/ 46 h 370"/>
                  <a:gd name="T48" fmla="*/ 4 w 529"/>
                  <a:gd name="T49" fmla="*/ 59 h 370"/>
                  <a:gd name="T50" fmla="*/ 0 w 529"/>
                  <a:gd name="T51" fmla="*/ 89 h 370"/>
                  <a:gd name="T52" fmla="*/ 2 w 529"/>
                  <a:gd name="T53" fmla="*/ 133 h 370"/>
                  <a:gd name="T54" fmla="*/ 12 w 529"/>
                  <a:gd name="T55" fmla="*/ 184 h 370"/>
                  <a:gd name="T56" fmla="*/ 32 w 529"/>
                  <a:gd name="T57" fmla="*/ 232 h 370"/>
                  <a:gd name="T58" fmla="*/ 61 w 529"/>
                  <a:gd name="T59" fmla="*/ 273 h 370"/>
                  <a:gd name="T60" fmla="*/ 97 w 529"/>
                  <a:gd name="T61" fmla="*/ 309 h 370"/>
                  <a:gd name="T62" fmla="*/ 139 w 529"/>
                  <a:gd name="T63" fmla="*/ 338 h 370"/>
                  <a:gd name="T64" fmla="*/ 186 w 529"/>
                  <a:gd name="T65" fmla="*/ 359 h 370"/>
                  <a:gd name="T66" fmla="*/ 237 w 529"/>
                  <a:gd name="T67" fmla="*/ 368 h 370"/>
                  <a:gd name="T68" fmla="*/ 292 w 529"/>
                  <a:gd name="T69" fmla="*/ 368 h 370"/>
                  <a:gd name="T70" fmla="*/ 344 w 529"/>
                  <a:gd name="T71" fmla="*/ 359 h 370"/>
                  <a:gd name="T72" fmla="*/ 391 w 529"/>
                  <a:gd name="T73" fmla="*/ 338 h 370"/>
                  <a:gd name="T74" fmla="*/ 433 w 529"/>
                  <a:gd name="T75" fmla="*/ 309 h 370"/>
                  <a:gd name="T76" fmla="*/ 469 w 529"/>
                  <a:gd name="T77" fmla="*/ 273 h 370"/>
                  <a:gd name="T78" fmla="*/ 497 w 529"/>
                  <a:gd name="T79" fmla="*/ 232 h 370"/>
                  <a:gd name="T80" fmla="*/ 516 w 529"/>
                  <a:gd name="T81" fmla="*/ 184 h 370"/>
                  <a:gd name="T82" fmla="*/ 528 w 529"/>
                  <a:gd name="T83" fmla="*/ 133 h 3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9"/>
                  <a:gd name="T127" fmla="*/ 0 h 370"/>
                  <a:gd name="T128" fmla="*/ 529 w 529"/>
                  <a:gd name="T129" fmla="*/ 370 h 3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2" name="Freeform 651">
                <a:extLst>
                  <a:ext uri="{FF2B5EF4-FFF2-40B4-BE49-F238E27FC236}">
                    <a16:creationId xmlns:a16="http://schemas.microsoft.com/office/drawing/2014/main" xmlns="" id="{C4FF2CA9-1F8D-F93C-1DC2-C314227CC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>
                  <a:gd name="T0" fmla="*/ 524 w 524"/>
                  <a:gd name="T1" fmla="*/ 84 h 372"/>
                  <a:gd name="T2" fmla="*/ 512 w 524"/>
                  <a:gd name="T3" fmla="*/ 33 h 372"/>
                  <a:gd name="T4" fmla="*/ 499 w 524"/>
                  <a:gd name="T5" fmla="*/ 4 h 372"/>
                  <a:gd name="T6" fmla="*/ 507 w 524"/>
                  <a:gd name="T7" fmla="*/ 27 h 372"/>
                  <a:gd name="T8" fmla="*/ 518 w 524"/>
                  <a:gd name="T9" fmla="*/ 82 h 372"/>
                  <a:gd name="T10" fmla="*/ 518 w 524"/>
                  <a:gd name="T11" fmla="*/ 137 h 372"/>
                  <a:gd name="T12" fmla="*/ 508 w 524"/>
                  <a:gd name="T13" fmla="*/ 186 h 372"/>
                  <a:gd name="T14" fmla="*/ 490 w 524"/>
                  <a:gd name="T15" fmla="*/ 234 h 372"/>
                  <a:gd name="T16" fmla="*/ 461 w 524"/>
                  <a:gd name="T17" fmla="*/ 273 h 372"/>
                  <a:gd name="T18" fmla="*/ 427 w 524"/>
                  <a:gd name="T19" fmla="*/ 309 h 372"/>
                  <a:gd name="T20" fmla="*/ 385 w 524"/>
                  <a:gd name="T21" fmla="*/ 336 h 372"/>
                  <a:gd name="T22" fmla="*/ 340 w 524"/>
                  <a:gd name="T23" fmla="*/ 355 h 372"/>
                  <a:gd name="T24" fmla="*/ 288 w 524"/>
                  <a:gd name="T25" fmla="*/ 366 h 372"/>
                  <a:gd name="T26" fmla="*/ 235 w 524"/>
                  <a:gd name="T27" fmla="*/ 366 h 372"/>
                  <a:gd name="T28" fmla="*/ 186 w 524"/>
                  <a:gd name="T29" fmla="*/ 355 h 372"/>
                  <a:gd name="T30" fmla="*/ 140 w 524"/>
                  <a:gd name="T31" fmla="*/ 336 h 372"/>
                  <a:gd name="T32" fmla="*/ 99 w 524"/>
                  <a:gd name="T33" fmla="*/ 309 h 372"/>
                  <a:gd name="T34" fmla="*/ 65 w 524"/>
                  <a:gd name="T35" fmla="*/ 273 h 372"/>
                  <a:gd name="T36" fmla="*/ 36 w 524"/>
                  <a:gd name="T37" fmla="*/ 234 h 372"/>
                  <a:gd name="T38" fmla="*/ 17 w 524"/>
                  <a:gd name="T39" fmla="*/ 186 h 372"/>
                  <a:gd name="T40" fmla="*/ 6 w 524"/>
                  <a:gd name="T41" fmla="*/ 137 h 372"/>
                  <a:gd name="T42" fmla="*/ 6 w 524"/>
                  <a:gd name="T43" fmla="*/ 95 h 372"/>
                  <a:gd name="T44" fmla="*/ 10 w 524"/>
                  <a:gd name="T45" fmla="*/ 65 h 372"/>
                  <a:gd name="T46" fmla="*/ 10 w 524"/>
                  <a:gd name="T47" fmla="*/ 50 h 372"/>
                  <a:gd name="T48" fmla="*/ 4 w 524"/>
                  <a:gd name="T49" fmla="*/ 63 h 372"/>
                  <a:gd name="T50" fmla="*/ 2 w 524"/>
                  <a:gd name="T51" fmla="*/ 95 h 372"/>
                  <a:gd name="T52" fmla="*/ 2 w 524"/>
                  <a:gd name="T53" fmla="*/ 137 h 372"/>
                  <a:gd name="T54" fmla="*/ 13 w 524"/>
                  <a:gd name="T55" fmla="*/ 188 h 372"/>
                  <a:gd name="T56" fmla="*/ 32 w 524"/>
                  <a:gd name="T57" fmla="*/ 236 h 372"/>
                  <a:gd name="T58" fmla="*/ 61 w 524"/>
                  <a:gd name="T59" fmla="*/ 277 h 372"/>
                  <a:gd name="T60" fmla="*/ 97 w 524"/>
                  <a:gd name="T61" fmla="*/ 311 h 372"/>
                  <a:gd name="T62" fmla="*/ 139 w 524"/>
                  <a:gd name="T63" fmla="*/ 340 h 372"/>
                  <a:gd name="T64" fmla="*/ 184 w 524"/>
                  <a:gd name="T65" fmla="*/ 361 h 372"/>
                  <a:gd name="T66" fmla="*/ 235 w 524"/>
                  <a:gd name="T67" fmla="*/ 370 h 372"/>
                  <a:gd name="T68" fmla="*/ 288 w 524"/>
                  <a:gd name="T69" fmla="*/ 370 h 372"/>
                  <a:gd name="T70" fmla="*/ 340 w 524"/>
                  <a:gd name="T71" fmla="*/ 361 h 372"/>
                  <a:gd name="T72" fmla="*/ 387 w 524"/>
                  <a:gd name="T73" fmla="*/ 340 h 372"/>
                  <a:gd name="T74" fmla="*/ 429 w 524"/>
                  <a:gd name="T75" fmla="*/ 311 h 372"/>
                  <a:gd name="T76" fmla="*/ 465 w 524"/>
                  <a:gd name="T77" fmla="*/ 277 h 372"/>
                  <a:gd name="T78" fmla="*/ 493 w 524"/>
                  <a:gd name="T79" fmla="*/ 236 h 372"/>
                  <a:gd name="T80" fmla="*/ 512 w 524"/>
                  <a:gd name="T81" fmla="*/ 188 h 372"/>
                  <a:gd name="T82" fmla="*/ 524 w 524"/>
                  <a:gd name="T83" fmla="*/ 137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4"/>
                  <a:gd name="T127" fmla="*/ 0 h 372"/>
                  <a:gd name="T128" fmla="*/ 524 w 524"/>
                  <a:gd name="T129" fmla="*/ 372 h 3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3" name="Freeform 652">
                <a:extLst>
                  <a:ext uri="{FF2B5EF4-FFF2-40B4-BE49-F238E27FC236}">
                    <a16:creationId xmlns:a16="http://schemas.microsoft.com/office/drawing/2014/main" xmlns="" id="{4A28B2CB-883C-80DD-4E44-1E999A53E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>
                  <a:gd name="T0" fmla="*/ 516 w 518"/>
                  <a:gd name="T1" fmla="*/ 85 h 373"/>
                  <a:gd name="T2" fmla="*/ 504 w 518"/>
                  <a:gd name="T3" fmla="*/ 32 h 373"/>
                  <a:gd name="T4" fmla="*/ 491 w 518"/>
                  <a:gd name="T5" fmla="*/ 3 h 373"/>
                  <a:gd name="T6" fmla="*/ 499 w 518"/>
                  <a:gd name="T7" fmla="*/ 26 h 373"/>
                  <a:gd name="T8" fmla="*/ 512 w 518"/>
                  <a:gd name="T9" fmla="*/ 83 h 373"/>
                  <a:gd name="T10" fmla="*/ 512 w 518"/>
                  <a:gd name="T11" fmla="*/ 140 h 373"/>
                  <a:gd name="T12" fmla="*/ 503 w 518"/>
                  <a:gd name="T13" fmla="*/ 189 h 373"/>
                  <a:gd name="T14" fmla="*/ 484 w 518"/>
                  <a:gd name="T15" fmla="*/ 235 h 373"/>
                  <a:gd name="T16" fmla="*/ 455 w 518"/>
                  <a:gd name="T17" fmla="*/ 275 h 373"/>
                  <a:gd name="T18" fmla="*/ 421 w 518"/>
                  <a:gd name="T19" fmla="*/ 311 h 373"/>
                  <a:gd name="T20" fmla="*/ 379 w 518"/>
                  <a:gd name="T21" fmla="*/ 337 h 373"/>
                  <a:gd name="T22" fmla="*/ 334 w 518"/>
                  <a:gd name="T23" fmla="*/ 356 h 373"/>
                  <a:gd name="T24" fmla="*/ 284 w 518"/>
                  <a:gd name="T25" fmla="*/ 367 h 373"/>
                  <a:gd name="T26" fmla="*/ 233 w 518"/>
                  <a:gd name="T27" fmla="*/ 367 h 373"/>
                  <a:gd name="T28" fmla="*/ 182 w 518"/>
                  <a:gd name="T29" fmla="*/ 356 h 373"/>
                  <a:gd name="T30" fmla="*/ 136 w 518"/>
                  <a:gd name="T31" fmla="*/ 337 h 373"/>
                  <a:gd name="T32" fmla="*/ 97 w 518"/>
                  <a:gd name="T33" fmla="*/ 311 h 373"/>
                  <a:gd name="T34" fmla="*/ 63 w 518"/>
                  <a:gd name="T35" fmla="*/ 275 h 373"/>
                  <a:gd name="T36" fmla="*/ 34 w 518"/>
                  <a:gd name="T37" fmla="*/ 235 h 373"/>
                  <a:gd name="T38" fmla="*/ 15 w 518"/>
                  <a:gd name="T39" fmla="*/ 189 h 373"/>
                  <a:gd name="T40" fmla="*/ 6 w 518"/>
                  <a:gd name="T41" fmla="*/ 140 h 373"/>
                  <a:gd name="T42" fmla="*/ 4 w 518"/>
                  <a:gd name="T43" fmla="*/ 98 h 373"/>
                  <a:gd name="T44" fmla="*/ 7 w 518"/>
                  <a:gd name="T45" fmla="*/ 70 h 373"/>
                  <a:gd name="T46" fmla="*/ 7 w 518"/>
                  <a:gd name="T47" fmla="*/ 55 h 373"/>
                  <a:gd name="T48" fmla="*/ 4 w 518"/>
                  <a:gd name="T49" fmla="*/ 68 h 373"/>
                  <a:gd name="T50" fmla="*/ 0 w 518"/>
                  <a:gd name="T51" fmla="*/ 98 h 373"/>
                  <a:gd name="T52" fmla="*/ 0 w 518"/>
                  <a:gd name="T53" fmla="*/ 140 h 373"/>
                  <a:gd name="T54" fmla="*/ 11 w 518"/>
                  <a:gd name="T55" fmla="*/ 191 h 373"/>
                  <a:gd name="T56" fmla="*/ 30 w 518"/>
                  <a:gd name="T57" fmla="*/ 237 h 373"/>
                  <a:gd name="T58" fmla="*/ 59 w 518"/>
                  <a:gd name="T59" fmla="*/ 278 h 373"/>
                  <a:gd name="T60" fmla="*/ 93 w 518"/>
                  <a:gd name="T61" fmla="*/ 312 h 373"/>
                  <a:gd name="T62" fmla="*/ 135 w 518"/>
                  <a:gd name="T63" fmla="*/ 341 h 373"/>
                  <a:gd name="T64" fmla="*/ 182 w 518"/>
                  <a:gd name="T65" fmla="*/ 362 h 373"/>
                  <a:gd name="T66" fmla="*/ 231 w 518"/>
                  <a:gd name="T67" fmla="*/ 371 h 373"/>
                  <a:gd name="T68" fmla="*/ 284 w 518"/>
                  <a:gd name="T69" fmla="*/ 371 h 373"/>
                  <a:gd name="T70" fmla="*/ 336 w 518"/>
                  <a:gd name="T71" fmla="*/ 362 h 373"/>
                  <a:gd name="T72" fmla="*/ 383 w 518"/>
                  <a:gd name="T73" fmla="*/ 341 h 373"/>
                  <a:gd name="T74" fmla="*/ 423 w 518"/>
                  <a:gd name="T75" fmla="*/ 312 h 373"/>
                  <a:gd name="T76" fmla="*/ 459 w 518"/>
                  <a:gd name="T77" fmla="*/ 278 h 373"/>
                  <a:gd name="T78" fmla="*/ 487 w 518"/>
                  <a:gd name="T79" fmla="*/ 237 h 373"/>
                  <a:gd name="T80" fmla="*/ 506 w 518"/>
                  <a:gd name="T81" fmla="*/ 191 h 373"/>
                  <a:gd name="T82" fmla="*/ 516 w 518"/>
                  <a:gd name="T83" fmla="*/ 140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8"/>
                  <a:gd name="T127" fmla="*/ 0 h 373"/>
                  <a:gd name="T128" fmla="*/ 518 w 518"/>
                  <a:gd name="T129" fmla="*/ 373 h 3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4" name="Freeform 653">
                <a:extLst>
                  <a:ext uri="{FF2B5EF4-FFF2-40B4-BE49-F238E27FC236}">
                    <a16:creationId xmlns:a16="http://schemas.microsoft.com/office/drawing/2014/main" xmlns="" id="{7322A04F-95A4-B658-BF77-EE4E8E58B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>
                  <a:gd name="T0" fmla="*/ 512 w 514"/>
                  <a:gd name="T1" fmla="*/ 89 h 375"/>
                  <a:gd name="T2" fmla="*/ 501 w 514"/>
                  <a:gd name="T3" fmla="*/ 34 h 375"/>
                  <a:gd name="T4" fmla="*/ 485 w 514"/>
                  <a:gd name="T5" fmla="*/ 4 h 375"/>
                  <a:gd name="T6" fmla="*/ 493 w 514"/>
                  <a:gd name="T7" fmla="*/ 26 h 375"/>
                  <a:gd name="T8" fmla="*/ 504 w 514"/>
                  <a:gd name="T9" fmla="*/ 70 h 375"/>
                  <a:gd name="T10" fmla="*/ 508 w 514"/>
                  <a:gd name="T11" fmla="*/ 102 h 375"/>
                  <a:gd name="T12" fmla="*/ 508 w 514"/>
                  <a:gd name="T13" fmla="*/ 142 h 375"/>
                  <a:gd name="T14" fmla="*/ 499 w 514"/>
                  <a:gd name="T15" fmla="*/ 191 h 375"/>
                  <a:gd name="T16" fmla="*/ 478 w 514"/>
                  <a:gd name="T17" fmla="*/ 237 h 375"/>
                  <a:gd name="T18" fmla="*/ 451 w 514"/>
                  <a:gd name="T19" fmla="*/ 279 h 375"/>
                  <a:gd name="T20" fmla="*/ 417 w 514"/>
                  <a:gd name="T21" fmla="*/ 313 h 375"/>
                  <a:gd name="T22" fmla="*/ 377 w 514"/>
                  <a:gd name="T23" fmla="*/ 339 h 375"/>
                  <a:gd name="T24" fmla="*/ 332 w 514"/>
                  <a:gd name="T25" fmla="*/ 358 h 375"/>
                  <a:gd name="T26" fmla="*/ 282 w 514"/>
                  <a:gd name="T27" fmla="*/ 368 h 375"/>
                  <a:gd name="T28" fmla="*/ 231 w 514"/>
                  <a:gd name="T29" fmla="*/ 368 h 375"/>
                  <a:gd name="T30" fmla="*/ 182 w 514"/>
                  <a:gd name="T31" fmla="*/ 358 h 375"/>
                  <a:gd name="T32" fmla="*/ 136 w 514"/>
                  <a:gd name="T33" fmla="*/ 339 h 375"/>
                  <a:gd name="T34" fmla="*/ 97 w 514"/>
                  <a:gd name="T35" fmla="*/ 313 h 375"/>
                  <a:gd name="T36" fmla="*/ 62 w 514"/>
                  <a:gd name="T37" fmla="*/ 279 h 375"/>
                  <a:gd name="T38" fmla="*/ 34 w 514"/>
                  <a:gd name="T39" fmla="*/ 237 h 375"/>
                  <a:gd name="T40" fmla="*/ 15 w 514"/>
                  <a:gd name="T41" fmla="*/ 191 h 375"/>
                  <a:gd name="T42" fmla="*/ 5 w 514"/>
                  <a:gd name="T43" fmla="*/ 142 h 375"/>
                  <a:gd name="T44" fmla="*/ 4 w 514"/>
                  <a:gd name="T45" fmla="*/ 102 h 375"/>
                  <a:gd name="T46" fmla="*/ 7 w 514"/>
                  <a:gd name="T47" fmla="*/ 74 h 375"/>
                  <a:gd name="T48" fmla="*/ 9 w 514"/>
                  <a:gd name="T49" fmla="*/ 59 h 375"/>
                  <a:gd name="T50" fmla="*/ 4 w 514"/>
                  <a:gd name="T51" fmla="*/ 72 h 375"/>
                  <a:gd name="T52" fmla="*/ 0 w 514"/>
                  <a:gd name="T53" fmla="*/ 102 h 375"/>
                  <a:gd name="T54" fmla="*/ 0 w 514"/>
                  <a:gd name="T55" fmla="*/ 144 h 375"/>
                  <a:gd name="T56" fmla="*/ 11 w 514"/>
                  <a:gd name="T57" fmla="*/ 193 h 375"/>
                  <a:gd name="T58" fmla="*/ 30 w 514"/>
                  <a:gd name="T59" fmla="*/ 241 h 375"/>
                  <a:gd name="T60" fmla="*/ 59 w 514"/>
                  <a:gd name="T61" fmla="*/ 280 h 375"/>
                  <a:gd name="T62" fmla="*/ 93 w 514"/>
                  <a:gd name="T63" fmla="*/ 316 h 375"/>
                  <a:gd name="T64" fmla="*/ 134 w 514"/>
                  <a:gd name="T65" fmla="*/ 343 h 375"/>
                  <a:gd name="T66" fmla="*/ 180 w 514"/>
                  <a:gd name="T67" fmla="*/ 362 h 375"/>
                  <a:gd name="T68" fmla="*/ 229 w 514"/>
                  <a:gd name="T69" fmla="*/ 373 h 375"/>
                  <a:gd name="T70" fmla="*/ 282 w 514"/>
                  <a:gd name="T71" fmla="*/ 373 h 375"/>
                  <a:gd name="T72" fmla="*/ 334 w 514"/>
                  <a:gd name="T73" fmla="*/ 362 h 375"/>
                  <a:gd name="T74" fmla="*/ 379 w 514"/>
                  <a:gd name="T75" fmla="*/ 343 h 375"/>
                  <a:gd name="T76" fmla="*/ 421 w 514"/>
                  <a:gd name="T77" fmla="*/ 316 h 375"/>
                  <a:gd name="T78" fmla="*/ 455 w 514"/>
                  <a:gd name="T79" fmla="*/ 280 h 375"/>
                  <a:gd name="T80" fmla="*/ 484 w 514"/>
                  <a:gd name="T81" fmla="*/ 241 h 375"/>
                  <a:gd name="T82" fmla="*/ 502 w 514"/>
                  <a:gd name="T83" fmla="*/ 193 h 375"/>
                  <a:gd name="T84" fmla="*/ 512 w 514"/>
                  <a:gd name="T85" fmla="*/ 144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4"/>
                  <a:gd name="T130" fmla="*/ 0 h 375"/>
                  <a:gd name="T131" fmla="*/ 514 w 514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5" name="Freeform 654">
                <a:extLst>
                  <a:ext uri="{FF2B5EF4-FFF2-40B4-BE49-F238E27FC236}">
                    <a16:creationId xmlns:a16="http://schemas.microsoft.com/office/drawing/2014/main" xmlns="" id="{33267C23-8382-E063-10E4-8C0F8EA8B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>
                  <a:gd name="T0" fmla="*/ 508 w 510"/>
                  <a:gd name="T1" fmla="*/ 91 h 375"/>
                  <a:gd name="T2" fmla="*/ 495 w 510"/>
                  <a:gd name="T3" fmla="*/ 34 h 375"/>
                  <a:gd name="T4" fmla="*/ 478 w 510"/>
                  <a:gd name="T5" fmla="*/ 4 h 375"/>
                  <a:gd name="T6" fmla="*/ 482 w 510"/>
                  <a:gd name="T7" fmla="*/ 13 h 375"/>
                  <a:gd name="T8" fmla="*/ 493 w 510"/>
                  <a:gd name="T9" fmla="*/ 42 h 375"/>
                  <a:gd name="T10" fmla="*/ 500 w 510"/>
                  <a:gd name="T11" fmla="*/ 72 h 375"/>
                  <a:gd name="T12" fmla="*/ 504 w 510"/>
                  <a:gd name="T13" fmla="*/ 104 h 375"/>
                  <a:gd name="T14" fmla="*/ 504 w 510"/>
                  <a:gd name="T15" fmla="*/ 146 h 375"/>
                  <a:gd name="T16" fmla="*/ 493 w 510"/>
                  <a:gd name="T17" fmla="*/ 195 h 375"/>
                  <a:gd name="T18" fmla="*/ 474 w 510"/>
                  <a:gd name="T19" fmla="*/ 241 h 375"/>
                  <a:gd name="T20" fmla="*/ 447 w 510"/>
                  <a:gd name="T21" fmla="*/ 281 h 375"/>
                  <a:gd name="T22" fmla="*/ 413 w 510"/>
                  <a:gd name="T23" fmla="*/ 315 h 375"/>
                  <a:gd name="T24" fmla="*/ 373 w 510"/>
                  <a:gd name="T25" fmla="*/ 341 h 375"/>
                  <a:gd name="T26" fmla="*/ 330 w 510"/>
                  <a:gd name="T27" fmla="*/ 360 h 375"/>
                  <a:gd name="T28" fmla="*/ 280 w 510"/>
                  <a:gd name="T29" fmla="*/ 370 h 375"/>
                  <a:gd name="T30" fmla="*/ 229 w 510"/>
                  <a:gd name="T31" fmla="*/ 370 h 375"/>
                  <a:gd name="T32" fmla="*/ 180 w 510"/>
                  <a:gd name="T33" fmla="*/ 360 h 375"/>
                  <a:gd name="T34" fmla="*/ 134 w 510"/>
                  <a:gd name="T35" fmla="*/ 341 h 375"/>
                  <a:gd name="T36" fmla="*/ 95 w 510"/>
                  <a:gd name="T37" fmla="*/ 315 h 375"/>
                  <a:gd name="T38" fmla="*/ 62 w 510"/>
                  <a:gd name="T39" fmla="*/ 281 h 375"/>
                  <a:gd name="T40" fmla="*/ 34 w 510"/>
                  <a:gd name="T41" fmla="*/ 241 h 375"/>
                  <a:gd name="T42" fmla="*/ 15 w 510"/>
                  <a:gd name="T43" fmla="*/ 195 h 375"/>
                  <a:gd name="T44" fmla="*/ 5 w 510"/>
                  <a:gd name="T45" fmla="*/ 146 h 375"/>
                  <a:gd name="T46" fmla="*/ 5 w 510"/>
                  <a:gd name="T47" fmla="*/ 93 h 375"/>
                  <a:gd name="T48" fmla="*/ 9 w 510"/>
                  <a:gd name="T49" fmla="*/ 64 h 375"/>
                  <a:gd name="T50" fmla="*/ 3 w 510"/>
                  <a:gd name="T51" fmla="*/ 78 h 375"/>
                  <a:gd name="T52" fmla="*/ 0 w 510"/>
                  <a:gd name="T53" fmla="*/ 106 h 375"/>
                  <a:gd name="T54" fmla="*/ 2 w 510"/>
                  <a:gd name="T55" fmla="*/ 148 h 375"/>
                  <a:gd name="T56" fmla="*/ 11 w 510"/>
                  <a:gd name="T57" fmla="*/ 197 h 375"/>
                  <a:gd name="T58" fmla="*/ 30 w 510"/>
                  <a:gd name="T59" fmla="*/ 243 h 375"/>
                  <a:gd name="T60" fmla="*/ 59 w 510"/>
                  <a:gd name="T61" fmla="*/ 283 h 375"/>
                  <a:gd name="T62" fmla="*/ 93 w 510"/>
                  <a:gd name="T63" fmla="*/ 319 h 375"/>
                  <a:gd name="T64" fmla="*/ 132 w 510"/>
                  <a:gd name="T65" fmla="*/ 345 h 375"/>
                  <a:gd name="T66" fmla="*/ 178 w 510"/>
                  <a:gd name="T67" fmla="*/ 364 h 375"/>
                  <a:gd name="T68" fmla="*/ 229 w 510"/>
                  <a:gd name="T69" fmla="*/ 375 h 375"/>
                  <a:gd name="T70" fmla="*/ 280 w 510"/>
                  <a:gd name="T71" fmla="*/ 375 h 375"/>
                  <a:gd name="T72" fmla="*/ 330 w 510"/>
                  <a:gd name="T73" fmla="*/ 364 h 375"/>
                  <a:gd name="T74" fmla="*/ 375 w 510"/>
                  <a:gd name="T75" fmla="*/ 345 h 375"/>
                  <a:gd name="T76" fmla="*/ 417 w 510"/>
                  <a:gd name="T77" fmla="*/ 319 h 375"/>
                  <a:gd name="T78" fmla="*/ 451 w 510"/>
                  <a:gd name="T79" fmla="*/ 283 h 375"/>
                  <a:gd name="T80" fmla="*/ 480 w 510"/>
                  <a:gd name="T81" fmla="*/ 243 h 375"/>
                  <a:gd name="T82" fmla="*/ 499 w 510"/>
                  <a:gd name="T83" fmla="*/ 197 h 375"/>
                  <a:gd name="T84" fmla="*/ 508 w 510"/>
                  <a:gd name="T85" fmla="*/ 148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0"/>
                  <a:gd name="T130" fmla="*/ 0 h 375"/>
                  <a:gd name="T131" fmla="*/ 510 w 510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6" name="Freeform 655">
                <a:extLst>
                  <a:ext uri="{FF2B5EF4-FFF2-40B4-BE49-F238E27FC236}">
                    <a16:creationId xmlns:a16="http://schemas.microsoft.com/office/drawing/2014/main" xmlns="" id="{8ECDD462-9456-4750-9DD6-66CCF599B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>
                  <a:gd name="T0" fmla="*/ 504 w 506"/>
                  <a:gd name="T1" fmla="*/ 110 h 378"/>
                  <a:gd name="T2" fmla="*/ 500 w 506"/>
                  <a:gd name="T3" fmla="*/ 78 h 378"/>
                  <a:gd name="T4" fmla="*/ 489 w 506"/>
                  <a:gd name="T5" fmla="*/ 34 h 378"/>
                  <a:gd name="T6" fmla="*/ 472 w 506"/>
                  <a:gd name="T7" fmla="*/ 4 h 378"/>
                  <a:gd name="T8" fmla="*/ 474 w 506"/>
                  <a:gd name="T9" fmla="*/ 13 h 378"/>
                  <a:gd name="T10" fmla="*/ 487 w 506"/>
                  <a:gd name="T11" fmla="*/ 44 h 378"/>
                  <a:gd name="T12" fmla="*/ 495 w 506"/>
                  <a:gd name="T13" fmla="*/ 76 h 378"/>
                  <a:gd name="T14" fmla="*/ 500 w 506"/>
                  <a:gd name="T15" fmla="*/ 108 h 378"/>
                  <a:gd name="T16" fmla="*/ 498 w 506"/>
                  <a:gd name="T17" fmla="*/ 150 h 378"/>
                  <a:gd name="T18" fmla="*/ 489 w 506"/>
                  <a:gd name="T19" fmla="*/ 199 h 378"/>
                  <a:gd name="T20" fmla="*/ 470 w 506"/>
                  <a:gd name="T21" fmla="*/ 243 h 378"/>
                  <a:gd name="T22" fmla="*/ 443 w 506"/>
                  <a:gd name="T23" fmla="*/ 283 h 378"/>
                  <a:gd name="T24" fmla="*/ 411 w 506"/>
                  <a:gd name="T25" fmla="*/ 317 h 378"/>
                  <a:gd name="T26" fmla="*/ 371 w 506"/>
                  <a:gd name="T27" fmla="*/ 343 h 378"/>
                  <a:gd name="T28" fmla="*/ 326 w 506"/>
                  <a:gd name="T29" fmla="*/ 362 h 378"/>
                  <a:gd name="T30" fmla="*/ 278 w 506"/>
                  <a:gd name="T31" fmla="*/ 372 h 378"/>
                  <a:gd name="T32" fmla="*/ 227 w 506"/>
                  <a:gd name="T33" fmla="*/ 372 h 378"/>
                  <a:gd name="T34" fmla="*/ 178 w 506"/>
                  <a:gd name="T35" fmla="*/ 362 h 378"/>
                  <a:gd name="T36" fmla="*/ 134 w 506"/>
                  <a:gd name="T37" fmla="*/ 343 h 378"/>
                  <a:gd name="T38" fmla="*/ 94 w 506"/>
                  <a:gd name="T39" fmla="*/ 317 h 378"/>
                  <a:gd name="T40" fmla="*/ 60 w 506"/>
                  <a:gd name="T41" fmla="*/ 283 h 378"/>
                  <a:gd name="T42" fmla="*/ 34 w 506"/>
                  <a:gd name="T43" fmla="*/ 243 h 378"/>
                  <a:gd name="T44" fmla="*/ 15 w 506"/>
                  <a:gd name="T45" fmla="*/ 199 h 378"/>
                  <a:gd name="T46" fmla="*/ 5 w 506"/>
                  <a:gd name="T47" fmla="*/ 150 h 378"/>
                  <a:gd name="T48" fmla="*/ 5 w 506"/>
                  <a:gd name="T49" fmla="*/ 97 h 378"/>
                  <a:gd name="T50" fmla="*/ 9 w 506"/>
                  <a:gd name="T51" fmla="*/ 68 h 378"/>
                  <a:gd name="T52" fmla="*/ 3 w 506"/>
                  <a:gd name="T53" fmla="*/ 82 h 378"/>
                  <a:gd name="T54" fmla="*/ 0 w 506"/>
                  <a:gd name="T55" fmla="*/ 110 h 378"/>
                  <a:gd name="T56" fmla="*/ 1 w 506"/>
                  <a:gd name="T57" fmla="*/ 150 h 378"/>
                  <a:gd name="T58" fmla="*/ 11 w 506"/>
                  <a:gd name="T59" fmla="*/ 199 h 378"/>
                  <a:gd name="T60" fmla="*/ 30 w 506"/>
                  <a:gd name="T61" fmla="*/ 245 h 378"/>
                  <a:gd name="T62" fmla="*/ 58 w 506"/>
                  <a:gd name="T63" fmla="*/ 287 h 378"/>
                  <a:gd name="T64" fmla="*/ 93 w 506"/>
                  <a:gd name="T65" fmla="*/ 321 h 378"/>
                  <a:gd name="T66" fmla="*/ 132 w 506"/>
                  <a:gd name="T67" fmla="*/ 347 h 378"/>
                  <a:gd name="T68" fmla="*/ 178 w 506"/>
                  <a:gd name="T69" fmla="*/ 366 h 378"/>
                  <a:gd name="T70" fmla="*/ 227 w 506"/>
                  <a:gd name="T71" fmla="*/ 376 h 378"/>
                  <a:gd name="T72" fmla="*/ 278 w 506"/>
                  <a:gd name="T73" fmla="*/ 376 h 378"/>
                  <a:gd name="T74" fmla="*/ 328 w 506"/>
                  <a:gd name="T75" fmla="*/ 366 h 378"/>
                  <a:gd name="T76" fmla="*/ 373 w 506"/>
                  <a:gd name="T77" fmla="*/ 347 h 378"/>
                  <a:gd name="T78" fmla="*/ 413 w 506"/>
                  <a:gd name="T79" fmla="*/ 321 h 378"/>
                  <a:gd name="T80" fmla="*/ 447 w 506"/>
                  <a:gd name="T81" fmla="*/ 287 h 378"/>
                  <a:gd name="T82" fmla="*/ 474 w 506"/>
                  <a:gd name="T83" fmla="*/ 245 h 378"/>
                  <a:gd name="T84" fmla="*/ 495 w 506"/>
                  <a:gd name="T85" fmla="*/ 199 h 378"/>
                  <a:gd name="T86" fmla="*/ 504 w 506"/>
                  <a:gd name="T87" fmla="*/ 15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6"/>
                  <a:gd name="T133" fmla="*/ 0 h 378"/>
                  <a:gd name="T134" fmla="*/ 506 w 50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7" name="Freeform 656">
                <a:extLst>
                  <a:ext uri="{FF2B5EF4-FFF2-40B4-BE49-F238E27FC236}">
                    <a16:creationId xmlns:a16="http://schemas.microsoft.com/office/drawing/2014/main" xmlns="" id="{8EDCD235-C178-9607-70BB-E312232AD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>
                  <a:gd name="T0" fmla="*/ 501 w 501"/>
                  <a:gd name="T1" fmla="*/ 112 h 380"/>
                  <a:gd name="T2" fmla="*/ 497 w 501"/>
                  <a:gd name="T3" fmla="*/ 80 h 380"/>
                  <a:gd name="T4" fmla="*/ 490 w 501"/>
                  <a:gd name="T5" fmla="*/ 50 h 380"/>
                  <a:gd name="T6" fmla="*/ 479 w 501"/>
                  <a:gd name="T7" fmla="*/ 21 h 380"/>
                  <a:gd name="T8" fmla="*/ 465 w 501"/>
                  <a:gd name="T9" fmla="*/ 4 h 380"/>
                  <a:gd name="T10" fmla="*/ 469 w 501"/>
                  <a:gd name="T11" fmla="*/ 16 h 380"/>
                  <a:gd name="T12" fmla="*/ 482 w 501"/>
                  <a:gd name="T13" fmla="*/ 46 h 380"/>
                  <a:gd name="T14" fmla="*/ 492 w 501"/>
                  <a:gd name="T15" fmla="*/ 78 h 380"/>
                  <a:gd name="T16" fmla="*/ 497 w 501"/>
                  <a:gd name="T17" fmla="*/ 112 h 380"/>
                  <a:gd name="T18" fmla="*/ 496 w 501"/>
                  <a:gd name="T19" fmla="*/ 154 h 380"/>
                  <a:gd name="T20" fmla="*/ 486 w 501"/>
                  <a:gd name="T21" fmla="*/ 201 h 380"/>
                  <a:gd name="T22" fmla="*/ 467 w 501"/>
                  <a:gd name="T23" fmla="*/ 247 h 380"/>
                  <a:gd name="T24" fmla="*/ 441 w 501"/>
                  <a:gd name="T25" fmla="*/ 285 h 380"/>
                  <a:gd name="T26" fmla="*/ 408 w 501"/>
                  <a:gd name="T27" fmla="*/ 319 h 380"/>
                  <a:gd name="T28" fmla="*/ 369 w 501"/>
                  <a:gd name="T29" fmla="*/ 346 h 380"/>
                  <a:gd name="T30" fmla="*/ 325 w 501"/>
                  <a:gd name="T31" fmla="*/ 364 h 380"/>
                  <a:gd name="T32" fmla="*/ 277 w 501"/>
                  <a:gd name="T33" fmla="*/ 374 h 380"/>
                  <a:gd name="T34" fmla="*/ 226 w 501"/>
                  <a:gd name="T35" fmla="*/ 374 h 380"/>
                  <a:gd name="T36" fmla="*/ 179 w 501"/>
                  <a:gd name="T37" fmla="*/ 364 h 380"/>
                  <a:gd name="T38" fmla="*/ 135 w 501"/>
                  <a:gd name="T39" fmla="*/ 346 h 380"/>
                  <a:gd name="T40" fmla="*/ 95 w 501"/>
                  <a:gd name="T41" fmla="*/ 319 h 380"/>
                  <a:gd name="T42" fmla="*/ 61 w 501"/>
                  <a:gd name="T43" fmla="*/ 285 h 380"/>
                  <a:gd name="T44" fmla="*/ 35 w 501"/>
                  <a:gd name="T45" fmla="*/ 247 h 380"/>
                  <a:gd name="T46" fmla="*/ 18 w 501"/>
                  <a:gd name="T47" fmla="*/ 201 h 380"/>
                  <a:gd name="T48" fmla="*/ 6 w 501"/>
                  <a:gd name="T49" fmla="*/ 154 h 380"/>
                  <a:gd name="T50" fmla="*/ 8 w 501"/>
                  <a:gd name="T51" fmla="*/ 101 h 380"/>
                  <a:gd name="T52" fmla="*/ 10 w 501"/>
                  <a:gd name="T53" fmla="*/ 74 h 380"/>
                  <a:gd name="T54" fmla="*/ 2 w 501"/>
                  <a:gd name="T55" fmla="*/ 101 h 380"/>
                  <a:gd name="T56" fmla="*/ 2 w 501"/>
                  <a:gd name="T57" fmla="*/ 154 h 380"/>
                  <a:gd name="T58" fmla="*/ 12 w 501"/>
                  <a:gd name="T59" fmla="*/ 203 h 380"/>
                  <a:gd name="T60" fmla="*/ 31 w 501"/>
                  <a:gd name="T61" fmla="*/ 249 h 380"/>
                  <a:gd name="T62" fmla="*/ 59 w 501"/>
                  <a:gd name="T63" fmla="*/ 289 h 380"/>
                  <a:gd name="T64" fmla="*/ 92 w 501"/>
                  <a:gd name="T65" fmla="*/ 323 h 380"/>
                  <a:gd name="T66" fmla="*/ 131 w 501"/>
                  <a:gd name="T67" fmla="*/ 349 h 380"/>
                  <a:gd name="T68" fmla="*/ 177 w 501"/>
                  <a:gd name="T69" fmla="*/ 368 h 380"/>
                  <a:gd name="T70" fmla="*/ 226 w 501"/>
                  <a:gd name="T71" fmla="*/ 378 h 380"/>
                  <a:gd name="T72" fmla="*/ 277 w 501"/>
                  <a:gd name="T73" fmla="*/ 378 h 380"/>
                  <a:gd name="T74" fmla="*/ 327 w 501"/>
                  <a:gd name="T75" fmla="*/ 368 h 380"/>
                  <a:gd name="T76" fmla="*/ 370 w 501"/>
                  <a:gd name="T77" fmla="*/ 349 h 380"/>
                  <a:gd name="T78" fmla="*/ 410 w 501"/>
                  <a:gd name="T79" fmla="*/ 323 h 380"/>
                  <a:gd name="T80" fmla="*/ 444 w 501"/>
                  <a:gd name="T81" fmla="*/ 289 h 380"/>
                  <a:gd name="T82" fmla="*/ 471 w 501"/>
                  <a:gd name="T83" fmla="*/ 249 h 380"/>
                  <a:gd name="T84" fmla="*/ 490 w 501"/>
                  <a:gd name="T85" fmla="*/ 203 h 380"/>
                  <a:gd name="T86" fmla="*/ 501 w 501"/>
                  <a:gd name="T87" fmla="*/ 154 h 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1"/>
                  <a:gd name="T133" fmla="*/ 0 h 380"/>
                  <a:gd name="T134" fmla="*/ 501 w 501"/>
                  <a:gd name="T135" fmla="*/ 380 h 3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8" name="Freeform 657">
                <a:extLst>
                  <a:ext uri="{FF2B5EF4-FFF2-40B4-BE49-F238E27FC236}">
                    <a16:creationId xmlns:a16="http://schemas.microsoft.com/office/drawing/2014/main" xmlns="" id="{A801DC7A-EAEB-DC3D-DEC9-31063FCEE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>
                  <a:gd name="T0" fmla="*/ 495 w 495"/>
                  <a:gd name="T1" fmla="*/ 113 h 379"/>
                  <a:gd name="T2" fmla="*/ 490 w 495"/>
                  <a:gd name="T3" fmla="*/ 81 h 379"/>
                  <a:gd name="T4" fmla="*/ 482 w 495"/>
                  <a:gd name="T5" fmla="*/ 49 h 379"/>
                  <a:gd name="T6" fmla="*/ 469 w 495"/>
                  <a:gd name="T7" fmla="*/ 18 h 379"/>
                  <a:gd name="T8" fmla="*/ 457 w 495"/>
                  <a:gd name="T9" fmla="*/ 1 h 379"/>
                  <a:gd name="T10" fmla="*/ 454 w 495"/>
                  <a:gd name="T11" fmla="*/ 0 h 379"/>
                  <a:gd name="T12" fmla="*/ 461 w 495"/>
                  <a:gd name="T13" fmla="*/ 13 h 379"/>
                  <a:gd name="T14" fmla="*/ 476 w 495"/>
                  <a:gd name="T15" fmla="*/ 45 h 379"/>
                  <a:gd name="T16" fmla="*/ 486 w 495"/>
                  <a:gd name="T17" fmla="*/ 77 h 379"/>
                  <a:gd name="T18" fmla="*/ 490 w 495"/>
                  <a:gd name="T19" fmla="*/ 111 h 379"/>
                  <a:gd name="T20" fmla="*/ 490 w 495"/>
                  <a:gd name="T21" fmla="*/ 155 h 379"/>
                  <a:gd name="T22" fmla="*/ 480 w 495"/>
                  <a:gd name="T23" fmla="*/ 202 h 379"/>
                  <a:gd name="T24" fmla="*/ 461 w 495"/>
                  <a:gd name="T25" fmla="*/ 246 h 379"/>
                  <a:gd name="T26" fmla="*/ 435 w 495"/>
                  <a:gd name="T27" fmla="*/ 286 h 379"/>
                  <a:gd name="T28" fmla="*/ 402 w 495"/>
                  <a:gd name="T29" fmla="*/ 318 h 379"/>
                  <a:gd name="T30" fmla="*/ 365 w 495"/>
                  <a:gd name="T31" fmla="*/ 345 h 379"/>
                  <a:gd name="T32" fmla="*/ 321 w 495"/>
                  <a:gd name="T33" fmla="*/ 362 h 379"/>
                  <a:gd name="T34" fmla="*/ 272 w 495"/>
                  <a:gd name="T35" fmla="*/ 373 h 379"/>
                  <a:gd name="T36" fmla="*/ 222 w 495"/>
                  <a:gd name="T37" fmla="*/ 373 h 379"/>
                  <a:gd name="T38" fmla="*/ 175 w 495"/>
                  <a:gd name="T39" fmla="*/ 362 h 379"/>
                  <a:gd name="T40" fmla="*/ 131 w 495"/>
                  <a:gd name="T41" fmla="*/ 345 h 379"/>
                  <a:gd name="T42" fmla="*/ 93 w 495"/>
                  <a:gd name="T43" fmla="*/ 318 h 379"/>
                  <a:gd name="T44" fmla="*/ 59 w 495"/>
                  <a:gd name="T45" fmla="*/ 286 h 379"/>
                  <a:gd name="T46" fmla="*/ 34 w 495"/>
                  <a:gd name="T47" fmla="*/ 246 h 379"/>
                  <a:gd name="T48" fmla="*/ 15 w 495"/>
                  <a:gd name="T49" fmla="*/ 202 h 379"/>
                  <a:gd name="T50" fmla="*/ 6 w 495"/>
                  <a:gd name="T51" fmla="*/ 155 h 379"/>
                  <a:gd name="T52" fmla="*/ 6 w 495"/>
                  <a:gd name="T53" fmla="*/ 102 h 379"/>
                  <a:gd name="T54" fmla="*/ 8 w 495"/>
                  <a:gd name="T55" fmla="*/ 75 h 379"/>
                  <a:gd name="T56" fmla="*/ 0 w 495"/>
                  <a:gd name="T57" fmla="*/ 102 h 379"/>
                  <a:gd name="T58" fmla="*/ 0 w 495"/>
                  <a:gd name="T59" fmla="*/ 155 h 379"/>
                  <a:gd name="T60" fmla="*/ 10 w 495"/>
                  <a:gd name="T61" fmla="*/ 204 h 379"/>
                  <a:gd name="T62" fmla="*/ 29 w 495"/>
                  <a:gd name="T63" fmla="*/ 248 h 379"/>
                  <a:gd name="T64" fmla="*/ 55 w 495"/>
                  <a:gd name="T65" fmla="*/ 288 h 379"/>
                  <a:gd name="T66" fmla="*/ 89 w 495"/>
                  <a:gd name="T67" fmla="*/ 322 h 379"/>
                  <a:gd name="T68" fmla="*/ 129 w 495"/>
                  <a:gd name="T69" fmla="*/ 348 h 379"/>
                  <a:gd name="T70" fmla="*/ 173 w 495"/>
                  <a:gd name="T71" fmla="*/ 367 h 379"/>
                  <a:gd name="T72" fmla="*/ 222 w 495"/>
                  <a:gd name="T73" fmla="*/ 377 h 379"/>
                  <a:gd name="T74" fmla="*/ 273 w 495"/>
                  <a:gd name="T75" fmla="*/ 377 h 379"/>
                  <a:gd name="T76" fmla="*/ 321 w 495"/>
                  <a:gd name="T77" fmla="*/ 367 h 379"/>
                  <a:gd name="T78" fmla="*/ 366 w 495"/>
                  <a:gd name="T79" fmla="*/ 348 h 379"/>
                  <a:gd name="T80" fmla="*/ 406 w 495"/>
                  <a:gd name="T81" fmla="*/ 322 h 379"/>
                  <a:gd name="T82" fmla="*/ 438 w 495"/>
                  <a:gd name="T83" fmla="*/ 288 h 379"/>
                  <a:gd name="T84" fmla="*/ 465 w 495"/>
                  <a:gd name="T85" fmla="*/ 248 h 379"/>
                  <a:gd name="T86" fmla="*/ 484 w 495"/>
                  <a:gd name="T87" fmla="*/ 204 h 379"/>
                  <a:gd name="T88" fmla="*/ 493 w 495"/>
                  <a:gd name="T89" fmla="*/ 155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379"/>
                  <a:gd name="T137" fmla="*/ 495 w 495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9" name="Freeform 658">
                <a:extLst>
                  <a:ext uri="{FF2B5EF4-FFF2-40B4-BE49-F238E27FC236}">
                    <a16:creationId xmlns:a16="http://schemas.microsoft.com/office/drawing/2014/main" xmlns="" id="{67430494-CE13-2259-CD2E-22EFDA14D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>
                  <a:gd name="T0" fmla="*/ 491 w 491"/>
                  <a:gd name="T1" fmla="*/ 117 h 379"/>
                  <a:gd name="T2" fmla="*/ 486 w 491"/>
                  <a:gd name="T3" fmla="*/ 83 h 379"/>
                  <a:gd name="T4" fmla="*/ 476 w 491"/>
                  <a:gd name="T5" fmla="*/ 51 h 379"/>
                  <a:gd name="T6" fmla="*/ 463 w 491"/>
                  <a:gd name="T7" fmla="*/ 21 h 379"/>
                  <a:gd name="T8" fmla="*/ 454 w 491"/>
                  <a:gd name="T9" fmla="*/ 5 h 379"/>
                  <a:gd name="T10" fmla="*/ 450 w 491"/>
                  <a:gd name="T11" fmla="*/ 2 h 379"/>
                  <a:gd name="T12" fmla="*/ 455 w 491"/>
                  <a:gd name="T13" fmla="*/ 15 h 379"/>
                  <a:gd name="T14" fmla="*/ 471 w 491"/>
                  <a:gd name="T15" fmla="*/ 47 h 379"/>
                  <a:gd name="T16" fmla="*/ 480 w 491"/>
                  <a:gd name="T17" fmla="*/ 79 h 379"/>
                  <a:gd name="T18" fmla="*/ 486 w 491"/>
                  <a:gd name="T19" fmla="*/ 115 h 379"/>
                  <a:gd name="T20" fmla="*/ 486 w 491"/>
                  <a:gd name="T21" fmla="*/ 159 h 379"/>
                  <a:gd name="T22" fmla="*/ 476 w 491"/>
                  <a:gd name="T23" fmla="*/ 206 h 379"/>
                  <a:gd name="T24" fmla="*/ 457 w 491"/>
                  <a:gd name="T25" fmla="*/ 248 h 379"/>
                  <a:gd name="T26" fmla="*/ 431 w 491"/>
                  <a:gd name="T27" fmla="*/ 288 h 379"/>
                  <a:gd name="T28" fmla="*/ 399 w 491"/>
                  <a:gd name="T29" fmla="*/ 320 h 379"/>
                  <a:gd name="T30" fmla="*/ 361 w 491"/>
                  <a:gd name="T31" fmla="*/ 347 h 379"/>
                  <a:gd name="T32" fmla="*/ 317 w 491"/>
                  <a:gd name="T33" fmla="*/ 364 h 379"/>
                  <a:gd name="T34" fmla="*/ 270 w 491"/>
                  <a:gd name="T35" fmla="*/ 373 h 379"/>
                  <a:gd name="T36" fmla="*/ 220 w 491"/>
                  <a:gd name="T37" fmla="*/ 373 h 379"/>
                  <a:gd name="T38" fmla="*/ 175 w 491"/>
                  <a:gd name="T39" fmla="*/ 364 h 379"/>
                  <a:gd name="T40" fmla="*/ 131 w 491"/>
                  <a:gd name="T41" fmla="*/ 347 h 379"/>
                  <a:gd name="T42" fmla="*/ 91 w 491"/>
                  <a:gd name="T43" fmla="*/ 320 h 379"/>
                  <a:gd name="T44" fmla="*/ 59 w 491"/>
                  <a:gd name="T45" fmla="*/ 288 h 379"/>
                  <a:gd name="T46" fmla="*/ 34 w 491"/>
                  <a:gd name="T47" fmla="*/ 248 h 379"/>
                  <a:gd name="T48" fmla="*/ 15 w 491"/>
                  <a:gd name="T49" fmla="*/ 206 h 379"/>
                  <a:gd name="T50" fmla="*/ 6 w 491"/>
                  <a:gd name="T51" fmla="*/ 159 h 379"/>
                  <a:gd name="T52" fmla="*/ 6 w 491"/>
                  <a:gd name="T53" fmla="*/ 108 h 379"/>
                  <a:gd name="T54" fmla="*/ 8 w 491"/>
                  <a:gd name="T55" fmla="*/ 79 h 379"/>
                  <a:gd name="T56" fmla="*/ 2 w 491"/>
                  <a:gd name="T57" fmla="*/ 106 h 379"/>
                  <a:gd name="T58" fmla="*/ 0 w 491"/>
                  <a:gd name="T59" fmla="*/ 159 h 379"/>
                  <a:gd name="T60" fmla="*/ 12 w 491"/>
                  <a:gd name="T61" fmla="*/ 206 h 379"/>
                  <a:gd name="T62" fmla="*/ 29 w 491"/>
                  <a:gd name="T63" fmla="*/ 252 h 379"/>
                  <a:gd name="T64" fmla="*/ 55 w 491"/>
                  <a:gd name="T65" fmla="*/ 290 h 379"/>
                  <a:gd name="T66" fmla="*/ 89 w 491"/>
                  <a:gd name="T67" fmla="*/ 324 h 379"/>
                  <a:gd name="T68" fmla="*/ 129 w 491"/>
                  <a:gd name="T69" fmla="*/ 351 h 379"/>
                  <a:gd name="T70" fmla="*/ 173 w 491"/>
                  <a:gd name="T71" fmla="*/ 369 h 379"/>
                  <a:gd name="T72" fmla="*/ 220 w 491"/>
                  <a:gd name="T73" fmla="*/ 379 h 379"/>
                  <a:gd name="T74" fmla="*/ 271 w 491"/>
                  <a:gd name="T75" fmla="*/ 379 h 379"/>
                  <a:gd name="T76" fmla="*/ 319 w 491"/>
                  <a:gd name="T77" fmla="*/ 369 h 379"/>
                  <a:gd name="T78" fmla="*/ 363 w 491"/>
                  <a:gd name="T79" fmla="*/ 351 h 379"/>
                  <a:gd name="T80" fmla="*/ 402 w 491"/>
                  <a:gd name="T81" fmla="*/ 324 h 379"/>
                  <a:gd name="T82" fmla="*/ 435 w 491"/>
                  <a:gd name="T83" fmla="*/ 290 h 379"/>
                  <a:gd name="T84" fmla="*/ 461 w 491"/>
                  <a:gd name="T85" fmla="*/ 252 h 379"/>
                  <a:gd name="T86" fmla="*/ 480 w 491"/>
                  <a:gd name="T87" fmla="*/ 206 h 379"/>
                  <a:gd name="T88" fmla="*/ 490 w 491"/>
                  <a:gd name="T89" fmla="*/ 159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1"/>
                  <a:gd name="T136" fmla="*/ 0 h 379"/>
                  <a:gd name="T137" fmla="*/ 491 w 491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0" name="Freeform 659">
                <a:extLst>
                  <a:ext uri="{FF2B5EF4-FFF2-40B4-BE49-F238E27FC236}">
                    <a16:creationId xmlns:a16="http://schemas.microsoft.com/office/drawing/2014/main" xmlns="" id="{8A8AB0C9-055B-A748-64A7-B0F7F069C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>
                  <a:gd name="T0" fmla="*/ 486 w 488"/>
                  <a:gd name="T1" fmla="*/ 117 h 379"/>
                  <a:gd name="T2" fmla="*/ 482 w 488"/>
                  <a:gd name="T3" fmla="*/ 83 h 379"/>
                  <a:gd name="T4" fmla="*/ 472 w 488"/>
                  <a:gd name="T5" fmla="*/ 51 h 379"/>
                  <a:gd name="T6" fmla="*/ 457 w 488"/>
                  <a:gd name="T7" fmla="*/ 19 h 379"/>
                  <a:gd name="T8" fmla="*/ 444 w 488"/>
                  <a:gd name="T9" fmla="*/ 4 h 379"/>
                  <a:gd name="T10" fmla="*/ 450 w 488"/>
                  <a:gd name="T11" fmla="*/ 13 h 379"/>
                  <a:gd name="T12" fmla="*/ 465 w 488"/>
                  <a:gd name="T13" fmla="*/ 45 h 379"/>
                  <a:gd name="T14" fmla="*/ 476 w 488"/>
                  <a:gd name="T15" fmla="*/ 81 h 379"/>
                  <a:gd name="T16" fmla="*/ 482 w 488"/>
                  <a:gd name="T17" fmla="*/ 117 h 379"/>
                  <a:gd name="T18" fmla="*/ 482 w 488"/>
                  <a:gd name="T19" fmla="*/ 161 h 379"/>
                  <a:gd name="T20" fmla="*/ 472 w 488"/>
                  <a:gd name="T21" fmla="*/ 207 h 379"/>
                  <a:gd name="T22" fmla="*/ 453 w 488"/>
                  <a:gd name="T23" fmla="*/ 250 h 379"/>
                  <a:gd name="T24" fmla="*/ 429 w 488"/>
                  <a:gd name="T25" fmla="*/ 288 h 379"/>
                  <a:gd name="T26" fmla="*/ 395 w 488"/>
                  <a:gd name="T27" fmla="*/ 320 h 379"/>
                  <a:gd name="T28" fmla="*/ 357 w 488"/>
                  <a:gd name="T29" fmla="*/ 347 h 379"/>
                  <a:gd name="T30" fmla="*/ 315 w 488"/>
                  <a:gd name="T31" fmla="*/ 364 h 379"/>
                  <a:gd name="T32" fmla="*/ 268 w 488"/>
                  <a:gd name="T33" fmla="*/ 373 h 379"/>
                  <a:gd name="T34" fmla="*/ 218 w 488"/>
                  <a:gd name="T35" fmla="*/ 373 h 379"/>
                  <a:gd name="T36" fmla="*/ 173 w 488"/>
                  <a:gd name="T37" fmla="*/ 364 h 379"/>
                  <a:gd name="T38" fmla="*/ 129 w 488"/>
                  <a:gd name="T39" fmla="*/ 347 h 379"/>
                  <a:gd name="T40" fmla="*/ 91 w 488"/>
                  <a:gd name="T41" fmla="*/ 320 h 379"/>
                  <a:gd name="T42" fmla="*/ 59 w 488"/>
                  <a:gd name="T43" fmla="*/ 288 h 379"/>
                  <a:gd name="T44" fmla="*/ 34 w 488"/>
                  <a:gd name="T45" fmla="*/ 250 h 379"/>
                  <a:gd name="T46" fmla="*/ 15 w 488"/>
                  <a:gd name="T47" fmla="*/ 207 h 379"/>
                  <a:gd name="T48" fmla="*/ 6 w 488"/>
                  <a:gd name="T49" fmla="*/ 161 h 379"/>
                  <a:gd name="T50" fmla="*/ 6 w 488"/>
                  <a:gd name="T51" fmla="*/ 110 h 379"/>
                  <a:gd name="T52" fmla="*/ 8 w 488"/>
                  <a:gd name="T53" fmla="*/ 83 h 379"/>
                  <a:gd name="T54" fmla="*/ 2 w 488"/>
                  <a:gd name="T55" fmla="*/ 108 h 379"/>
                  <a:gd name="T56" fmla="*/ 2 w 488"/>
                  <a:gd name="T57" fmla="*/ 161 h 379"/>
                  <a:gd name="T58" fmla="*/ 11 w 488"/>
                  <a:gd name="T59" fmla="*/ 208 h 379"/>
                  <a:gd name="T60" fmla="*/ 30 w 488"/>
                  <a:gd name="T61" fmla="*/ 252 h 379"/>
                  <a:gd name="T62" fmla="*/ 55 w 488"/>
                  <a:gd name="T63" fmla="*/ 292 h 379"/>
                  <a:gd name="T64" fmla="*/ 89 w 488"/>
                  <a:gd name="T65" fmla="*/ 324 h 379"/>
                  <a:gd name="T66" fmla="*/ 127 w 488"/>
                  <a:gd name="T67" fmla="*/ 351 h 379"/>
                  <a:gd name="T68" fmla="*/ 171 w 488"/>
                  <a:gd name="T69" fmla="*/ 368 h 379"/>
                  <a:gd name="T70" fmla="*/ 218 w 488"/>
                  <a:gd name="T71" fmla="*/ 379 h 379"/>
                  <a:gd name="T72" fmla="*/ 268 w 488"/>
                  <a:gd name="T73" fmla="*/ 379 h 379"/>
                  <a:gd name="T74" fmla="*/ 317 w 488"/>
                  <a:gd name="T75" fmla="*/ 368 h 379"/>
                  <a:gd name="T76" fmla="*/ 361 w 488"/>
                  <a:gd name="T77" fmla="*/ 351 h 379"/>
                  <a:gd name="T78" fmla="*/ 398 w 488"/>
                  <a:gd name="T79" fmla="*/ 324 h 379"/>
                  <a:gd name="T80" fmla="*/ 431 w 488"/>
                  <a:gd name="T81" fmla="*/ 292 h 379"/>
                  <a:gd name="T82" fmla="*/ 457 w 488"/>
                  <a:gd name="T83" fmla="*/ 252 h 379"/>
                  <a:gd name="T84" fmla="*/ 476 w 488"/>
                  <a:gd name="T85" fmla="*/ 208 h 379"/>
                  <a:gd name="T86" fmla="*/ 486 w 488"/>
                  <a:gd name="T87" fmla="*/ 16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8"/>
                  <a:gd name="T133" fmla="*/ 0 h 379"/>
                  <a:gd name="T134" fmla="*/ 488 w 488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1" name="Freeform 660">
                <a:extLst>
                  <a:ext uri="{FF2B5EF4-FFF2-40B4-BE49-F238E27FC236}">
                    <a16:creationId xmlns:a16="http://schemas.microsoft.com/office/drawing/2014/main" xmlns="" id="{3408A262-1271-2249-92A8-7E9F78184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>
                  <a:gd name="T0" fmla="*/ 482 w 482"/>
                  <a:gd name="T1" fmla="*/ 121 h 381"/>
                  <a:gd name="T2" fmla="*/ 476 w 482"/>
                  <a:gd name="T3" fmla="*/ 85 h 381"/>
                  <a:gd name="T4" fmla="*/ 467 w 482"/>
                  <a:gd name="T5" fmla="*/ 53 h 381"/>
                  <a:gd name="T6" fmla="*/ 451 w 482"/>
                  <a:gd name="T7" fmla="*/ 21 h 381"/>
                  <a:gd name="T8" fmla="*/ 438 w 482"/>
                  <a:gd name="T9" fmla="*/ 4 h 381"/>
                  <a:gd name="T10" fmla="*/ 442 w 482"/>
                  <a:gd name="T11" fmla="*/ 15 h 381"/>
                  <a:gd name="T12" fmla="*/ 459 w 482"/>
                  <a:gd name="T13" fmla="*/ 47 h 381"/>
                  <a:gd name="T14" fmla="*/ 470 w 482"/>
                  <a:gd name="T15" fmla="*/ 83 h 381"/>
                  <a:gd name="T16" fmla="*/ 478 w 482"/>
                  <a:gd name="T17" fmla="*/ 121 h 381"/>
                  <a:gd name="T18" fmla="*/ 476 w 482"/>
                  <a:gd name="T19" fmla="*/ 165 h 381"/>
                  <a:gd name="T20" fmla="*/ 467 w 482"/>
                  <a:gd name="T21" fmla="*/ 211 h 381"/>
                  <a:gd name="T22" fmla="*/ 450 w 482"/>
                  <a:gd name="T23" fmla="*/ 252 h 381"/>
                  <a:gd name="T24" fmla="*/ 425 w 482"/>
                  <a:gd name="T25" fmla="*/ 290 h 381"/>
                  <a:gd name="T26" fmla="*/ 393 w 482"/>
                  <a:gd name="T27" fmla="*/ 322 h 381"/>
                  <a:gd name="T28" fmla="*/ 355 w 482"/>
                  <a:gd name="T29" fmla="*/ 349 h 381"/>
                  <a:gd name="T30" fmla="*/ 311 w 482"/>
                  <a:gd name="T31" fmla="*/ 366 h 381"/>
                  <a:gd name="T32" fmla="*/ 266 w 482"/>
                  <a:gd name="T33" fmla="*/ 375 h 381"/>
                  <a:gd name="T34" fmla="*/ 218 w 482"/>
                  <a:gd name="T35" fmla="*/ 375 h 381"/>
                  <a:gd name="T36" fmla="*/ 171 w 482"/>
                  <a:gd name="T37" fmla="*/ 366 h 381"/>
                  <a:gd name="T38" fmla="*/ 129 w 482"/>
                  <a:gd name="T39" fmla="*/ 349 h 381"/>
                  <a:gd name="T40" fmla="*/ 91 w 482"/>
                  <a:gd name="T41" fmla="*/ 322 h 381"/>
                  <a:gd name="T42" fmla="*/ 59 w 482"/>
                  <a:gd name="T43" fmla="*/ 290 h 381"/>
                  <a:gd name="T44" fmla="*/ 34 w 482"/>
                  <a:gd name="T45" fmla="*/ 252 h 381"/>
                  <a:gd name="T46" fmla="*/ 15 w 482"/>
                  <a:gd name="T47" fmla="*/ 211 h 381"/>
                  <a:gd name="T48" fmla="*/ 6 w 482"/>
                  <a:gd name="T49" fmla="*/ 165 h 381"/>
                  <a:gd name="T50" fmla="*/ 6 w 482"/>
                  <a:gd name="T51" fmla="*/ 114 h 381"/>
                  <a:gd name="T52" fmla="*/ 8 w 482"/>
                  <a:gd name="T53" fmla="*/ 87 h 381"/>
                  <a:gd name="T54" fmla="*/ 2 w 482"/>
                  <a:gd name="T55" fmla="*/ 114 h 381"/>
                  <a:gd name="T56" fmla="*/ 2 w 482"/>
                  <a:gd name="T57" fmla="*/ 165 h 381"/>
                  <a:gd name="T58" fmla="*/ 11 w 482"/>
                  <a:gd name="T59" fmla="*/ 212 h 381"/>
                  <a:gd name="T60" fmla="*/ 30 w 482"/>
                  <a:gd name="T61" fmla="*/ 254 h 381"/>
                  <a:gd name="T62" fmla="*/ 55 w 482"/>
                  <a:gd name="T63" fmla="*/ 294 h 381"/>
                  <a:gd name="T64" fmla="*/ 87 w 482"/>
                  <a:gd name="T65" fmla="*/ 326 h 381"/>
                  <a:gd name="T66" fmla="*/ 127 w 482"/>
                  <a:gd name="T67" fmla="*/ 353 h 381"/>
                  <a:gd name="T68" fmla="*/ 171 w 482"/>
                  <a:gd name="T69" fmla="*/ 370 h 381"/>
                  <a:gd name="T70" fmla="*/ 216 w 482"/>
                  <a:gd name="T71" fmla="*/ 379 h 381"/>
                  <a:gd name="T72" fmla="*/ 266 w 482"/>
                  <a:gd name="T73" fmla="*/ 379 h 381"/>
                  <a:gd name="T74" fmla="*/ 313 w 482"/>
                  <a:gd name="T75" fmla="*/ 370 h 381"/>
                  <a:gd name="T76" fmla="*/ 357 w 482"/>
                  <a:gd name="T77" fmla="*/ 353 h 381"/>
                  <a:gd name="T78" fmla="*/ 395 w 482"/>
                  <a:gd name="T79" fmla="*/ 326 h 381"/>
                  <a:gd name="T80" fmla="*/ 427 w 482"/>
                  <a:gd name="T81" fmla="*/ 294 h 381"/>
                  <a:gd name="T82" fmla="*/ 453 w 482"/>
                  <a:gd name="T83" fmla="*/ 254 h 381"/>
                  <a:gd name="T84" fmla="*/ 472 w 482"/>
                  <a:gd name="T85" fmla="*/ 212 h 381"/>
                  <a:gd name="T86" fmla="*/ 482 w 482"/>
                  <a:gd name="T87" fmla="*/ 165 h 3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2"/>
                  <a:gd name="T133" fmla="*/ 0 h 381"/>
                  <a:gd name="T134" fmla="*/ 482 w 482"/>
                  <a:gd name="T135" fmla="*/ 381 h 3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2" name="Freeform 661">
                <a:extLst>
                  <a:ext uri="{FF2B5EF4-FFF2-40B4-BE49-F238E27FC236}">
                    <a16:creationId xmlns:a16="http://schemas.microsoft.com/office/drawing/2014/main" xmlns="" id="{B8574063-46DD-E0FA-E643-C715A4BEF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>
                  <a:gd name="T0" fmla="*/ 478 w 478"/>
                  <a:gd name="T1" fmla="*/ 127 h 385"/>
                  <a:gd name="T2" fmla="*/ 472 w 478"/>
                  <a:gd name="T3" fmla="*/ 91 h 385"/>
                  <a:gd name="T4" fmla="*/ 461 w 478"/>
                  <a:gd name="T5" fmla="*/ 55 h 385"/>
                  <a:gd name="T6" fmla="*/ 446 w 478"/>
                  <a:gd name="T7" fmla="*/ 23 h 385"/>
                  <a:gd name="T8" fmla="*/ 429 w 478"/>
                  <a:gd name="T9" fmla="*/ 4 h 385"/>
                  <a:gd name="T10" fmla="*/ 434 w 478"/>
                  <a:gd name="T11" fmla="*/ 16 h 385"/>
                  <a:gd name="T12" fmla="*/ 453 w 478"/>
                  <a:gd name="T13" fmla="*/ 50 h 385"/>
                  <a:gd name="T14" fmla="*/ 467 w 478"/>
                  <a:gd name="T15" fmla="*/ 86 h 385"/>
                  <a:gd name="T16" fmla="*/ 472 w 478"/>
                  <a:gd name="T17" fmla="*/ 126 h 385"/>
                  <a:gd name="T18" fmla="*/ 472 w 478"/>
                  <a:gd name="T19" fmla="*/ 169 h 385"/>
                  <a:gd name="T20" fmla="*/ 463 w 478"/>
                  <a:gd name="T21" fmla="*/ 217 h 385"/>
                  <a:gd name="T22" fmla="*/ 446 w 478"/>
                  <a:gd name="T23" fmla="*/ 258 h 385"/>
                  <a:gd name="T24" fmla="*/ 421 w 478"/>
                  <a:gd name="T25" fmla="*/ 294 h 385"/>
                  <a:gd name="T26" fmla="*/ 389 w 478"/>
                  <a:gd name="T27" fmla="*/ 326 h 385"/>
                  <a:gd name="T28" fmla="*/ 351 w 478"/>
                  <a:gd name="T29" fmla="*/ 351 h 385"/>
                  <a:gd name="T30" fmla="*/ 309 w 478"/>
                  <a:gd name="T31" fmla="*/ 370 h 385"/>
                  <a:gd name="T32" fmla="*/ 264 w 478"/>
                  <a:gd name="T33" fmla="*/ 380 h 385"/>
                  <a:gd name="T34" fmla="*/ 216 w 478"/>
                  <a:gd name="T35" fmla="*/ 380 h 385"/>
                  <a:gd name="T36" fmla="*/ 171 w 478"/>
                  <a:gd name="T37" fmla="*/ 370 h 385"/>
                  <a:gd name="T38" fmla="*/ 127 w 478"/>
                  <a:gd name="T39" fmla="*/ 351 h 385"/>
                  <a:gd name="T40" fmla="*/ 91 w 478"/>
                  <a:gd name="T41" fmla="*/ 326 h 385"/>
                  <a:gd name="T42" fmla="*/ 59 w 478"/>
                  <a:gd name="T43" fmla="*/ 294 h 385"/>
                  <a:gd name="T44" fmla="*/ 34 w 478"/>
                  <a:gd name="T45" fmla="*/ 258 h 385"/>
                  <a:gd name="T46" fmla="*/ 15 w 478"/>
                  <a:gd name="T47" fmla="*/ 217 h 385"/>
                  <a:gd name="T48" fmla="*/ 7 w 478"/>
                  <a:gd name="T49" fmla="*/ 169 h 385"/>
                  <a:gd name="T50" fmla="*/ 7 w 478"/>
                  <a:gd name="T51" fmla="*/ 120 h 385"/>
                  <a:gd name="T52" fmla="*/ 9 w 478"/>
                  <a:gd name="T53" fmla="*/ 95 h 385"/>
                  <a:gd name="T54" fmla="*/ 2 w 478"/>
                  <a:gd name="T55" fmla="*/ 120 h 385"/>
                  <a:gd name="T56" fmla="*/ 2 w 478"/>
                  <a:gd name="T57" fmla="*/ 171 h 385"/>
                  <a:gd name="T58" fmla="*/ 11 w 478"/>
                  <a:gd name="T59" fmla="*/ 217 h 385"/>
                  <a:gd name="T60" fmla="*/ 30 w 478"/>
                  <a:gd name="T61" fmla="*/ 260 h 385"/>
                  <a:gd name="T62" fmla="*/ 55 w 478"/>
                  <a:gd name="T63" fmla="*/ 298 h 385"/>
                  <a:gd name="T64" fmla="*/ 87 w 478"/>
                  <a:gd name="T65" fmla="*/ 330 h 385"/>
                  <a:gd name="T66" fmla="*/ 125 w 478"/>
                  <a:gd name="T67" fmla="*/ 357 h 385"/>
                  <a:gd name="T68" fmla="*/ 169 w 478"/>
                  <a:gd name="T69" fmla="*/ 374 h 385"/>
                  <a:gd name="T70" fmla="*/ 214 w 478"/>
                  <a:gd name="T71" fmla="*/ 383 h 385"/>
                  <a:gd name="T72" fmla="*/ 264 w 478"/>
                  <a:gd name="T73" fmla="*/ 383 h 385"/>
                  <a:gd name="T74" fmla="*/ 311 w 478"/>
                  <a:gd name="T75" fmla="*/ 374 h 385"/>
                  <a:gd name="T76" fmla="*/ 353 w 478"/>
                  <a:gd name="T77" fmla="*/ 357 h 385"/>
                  <a:gd name="T78" fmla="*/ 391 w 478"/>
                  <a:gd name="T79" fmla="*/ 330 h 385"/>
                  <a:gd name="T80" fmla="*/ 425 w 478"/>
                  <a:gd name="T81" fmla="*/ 298 h 385"/>
                  <a:gd name="T82" fmla="*/ 449 w 478"/>
                  <a:gd name="T83" fmla="*/ 260 h 385"/>
                  <a:gd name="T84" fmla="*/ 468 w 478"/>
                  <a:gd name="T85" fmla="*/ 217 h 385"/>
                  <a:gd name="T86" fmla="*/ 478 w 478"/>
                  <a:gd name="T87" fmla="*/ 171 h 3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8"/>
                  <a:gd name="T133" fmla="*/ 0 h 385"/>
                  <a:gd name="T134" fmla="*/ 478 w 478"/>
                  <a:gd name="T135" fmla="*/ 385 h 3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3" name="Freeform 662">
                <a:extLst>
                  <a:ext uri="{FF2B5EF4-FFF2-40B4-BE49-F238E27FC236}">
                    <a16:creationId xmlns:a16="http://schemas.microsoft.com/office/drawing/2014/main" xmlns="" id="{E38119AD-A9E8-FF70-449D-8CC6CCE46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>
                  <a:gd name="T0" fmla="*/ 472 w 472"/>
                  <a:gd name="T1" fmla="*/ 132 h 388"/>
                  <a:gd name="T2" fmla="*/ 464 w 472"/>
                  <a:gd name="T3" fmla="*/ 94 h 388"/>
                  <a:gd name="T4" fmla="*/ 453 w 472"/>
                  <a:gd name="T5" fmla="*/ 58 h 388"/>
                  <a:gd name="T6" fmla="*/ 436 w 472"/>
                  <a:gd name="T7" fmla="*/ 26 h 388"/>
                  <a:gd name="T8" fmla="*/ 419 w 472"/>
                  <a:gd name="T9" fmla="*/ 5 h 388"/>
                  <a:gd name="T10" fmla="*/ 425 w 472"/>
                  <a:gd name="T11" fmla="*/ 17 h 388"/>
                  <a:gd name="T12" fmla="*/ 445 w 472"/>
                  <a:gd name="T13" fmla="*/ 51 h 388"/>
                  <a:gd name="T14" fmla="*/ 459 w 472"/>
                  <a:gd name="T15" fmla="*/ 89 h 388"/>
                  <a:gd name="T16" fmla="*/ 466 w 472"/>
                  <a:gd name="T17" fmla="*/ 131 h 388"/>
                  <a:gd name="T18" fmla="*/ 466 w 472"/>
                  <a:gd name="T19" fmla="*/ 174 h 388"/>
                  <a:gd name="T20" fmla="*/ 457 w 472"/>
                  <a:gd name="T21" fmla="*/ 220 h 388"/>
                  <a:gd name="T22" fmla="*/ 440 w 472"/>
                  <a:gd name="T23" fmla="*/ 261 h 388"/>
                  <a:gd name="T24" fmla="*/ 415 w 472"/>
                  <a:gd name="T25" fmla="*/ 299 h 388"/>
                  <a:gd name="T26" fmla="*/ 383 w 472"/>
                  <a:gd name="T27" fmla="*/ 330 h 388"/>
                  <a:gd name="T28" fmla="*/ 347 w 472"/>
                  <a:gd name="T29" fmla="*/ 354 h 388"/>
                  <a:gd name="T30" fmla="*/ 305 w 472"/>
                  <a:gd name="T31" fmla="*/ 373 h 388"/>
                  <a:gd name="T32" fmla="*/ 260 w 472"/>
                  <a:gd name="T33" fmla="*/ 383 h 388"/>
                  <a:gd name="T34" fmla="*/ 212 w 472"/>
                  <a:gd name="T35" fmla="*/ 383 h 388"/>
                  <a:gd name="T36" fmla="*/ 167 w 472"/>
                  <a:gd name="T37" fmla="*/ 373 h 388"/>
                  <a:gd name="T38" fmla="*/ 125 w 472"/>
                  <a:gd name="T39" fmla="*/ 354 h 388"/>
                  <a:gd name="T40" fmla="*/ 89 w 472"/>
                  <a:gd name="T41" fmla="*/ 330 h 388"/>
                  <a:gd name="T42" fmla="*/ 57 w 472"/>
                  <a:gd name="T43" fmla="*/ 299 h 388"/>
                  <a:gd name="T44" fmla="*/ 32 w 472"/>
                  <a:gd name="T45" fmla="*/ 261 h 388"/>
                  <a:gd name="T46" fmla="*/ 15 w 472"/>
                  <a:gd name="T47" fmla="*/ 220 h 388"/>
                  <a:gd name="T48" fmla="*/ 5 w 472"/>
                  <a:gd name="T49" fmla="*/ 174 h 388"/>
                  <a:gd name="T50" fmla="*/ 5 w 472"/>
                  <a:gd name="T51" fmla="*/ 125 h 388"/>
                  <a:gd name="T52" fmla="*/ 7 w 472"/>
                  <a:gd name="T53" fmla="*/ 100 h 388"/>
                  <a:gd name="T54" fmla="*/ 0 w 472"/>
                  <a:gd name="T55" fmla="*/ 125 h 388"/>
                  <a:gd name="T56" fmla="*/ 0 w 472"/>
                  <a:gd name="T57" fmla="*/ 176 h 388"/>
                  <a:gd name="T58" fmla="*/ 9 w 472"/>
                  <a:gd name="T59" fmla="*/ 222 h 388"/>
                  <a:gd name="T60" fmla="*/ 28 w 472"/>
                  <a:gd name="T61" fmla="*/ 263 h 388"/>
                  <a:gd name="T62" fmla="*/ 53 w 472"/>
                  <a:gd name="T63" fmla="*/ 301 h 388"/>
                  <a:gd name="T64" fmla="*/ 85 w 472"/>
                  <a:gd name="T65" fmla="*/ 333 h 388"/>
                  <a:gd name="T66" fmla="*/ 123 w 472"/>
                  <a:gd name="T67" fmla="*/ 360 h 388"/>
                  <a:gd name="T68" fmla="*/ 165 w 472"/>
                  <a:gd name="T69" fmla="*/ 377 h 388"/>
                  <a:gd name="T70" fmla="*/ 212 w 472"/>
                  <a:gd name="T71" fmla="*/ 386 h 388"/>
                  <a:gd name="T72" fmla="*/ 260 w 472"/>
                  <a:gd name="T73" fmla="*/ 386 h 388"/>
                  <a:gd name="T74" fmla="*/ 305 w 472"/>
                  <a:gd name="T75" fmla="*/ 377 h 388"/>
                  <a:gd name="T76" fmla="*/ 349 w 472"/>
                  <a:gd name="T77" fmla="*/ 360 h 388"/>
                  <a:gd name="T78" fmla="*/ 387 w 472"/>
                  <a:gd name="T79" fmla="*/ 333 h 388"/>
                  <a:gd name="T80" fmla="*/ 419 w 472"/>
                  <a:gd name="T81" fmla="*/ 301 h 388"/>
                  <a:gd name="T82" fmla="*/ 444 w 472"/>
                  <a:gd name="T83" fmla="*/ 263 h 388"/>
                  <a:gd name="T84" fmla="*/ 461 w 472"/>
                  <a:gd name="T85" fmla="*/ 222 h 388"/>
                  <a:gd name="T86" fmla="*/ 470 w 472"/>
                  <a:gd name="T87" fmla="*/ 176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2"/>
                  <a:gd name="T133" fmla="*/ 0 h 388"/>
                  <a:gd name="T134" fmla="*/ 472 w 472"/>
                  <a:gd name="T135" fmla="*/ 388 h 3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4" name="Freeform 663">
                <a:extLst>
                  <a:ext uri="{FF2B5EF4-FFF2-40B4-BE49-F238E27FC236}">
                    <a16:creationId xmlns:a16="http://schemas.microsoft.com/office/drawing/2014/main" xmlns="" id="{624E5627-184D-7D2E-E9E9-F45C861BB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>
                  <a:gd name="T0" fmla="*/ 466 w 468"/>
                  <a:gd name="T1" fmla="*/ 141 h 395"/>
                  <a:gd name="T2" fmla="*/ 461 w 468"/>
                  <a:gd name="T3" fmla="*/ 101 h 395"/>
                  <a:gd name="T4" fmla="*/ 447 w 468"/>
                  <a:gd name="T5" fmla="*/ 65 h 395"/>
                  <a:gd name="T6" fmla="*/ 428 w 468"/>
                  <a:gd name="T7" fmla="*/ 31 h 395"/>
                  <a:gd name="T8" fmla="*/ 409 w 468"/>
                  <a:gd name="T9" fmla="*/ 10 h 395"/>
                  <a:gd name="T10" fmla="*/ 402 w 468"/>
                  <a:gd name="T11" fmla="*/ 4 h 395"/>
                  <a:gd name="T12" fmla="*/ 413 w 468"/>
                  <a:gd name="T13" fmla="*/ 17 h 395"/>
                  <a:gd name="T14" fmla="*/ 436 w 468"/>
                  <a:gd name="T15" fmla="*/ 53 h 395"/>
                  <a:gd name="T16" fmla="*/ 453 w 468"/>
                  <a:gd name="T17" fmla="*/ 93 h 395"/>
                  <a:gd name="T18" fmla="*/ 462 w 468"/>
                  <a:gd name="T19" fmla="*/ 139 h 395"/>
                  <a:gd name="T20" fmla="*/ 462 w 468"/>
                  <a:gd name="T21" fmla="*/ 184 h 395"/>
                  <a:gd name="T22" fmla="*/ 453 w 468"/>
                  <a:gd name="T23" fmla="*/ 230 h 395"/>
                  <a:gd name="T24" fmla="*/ 436 w 468"/>
                  <a:gd name="T25" fmla="*/ 271 h 395"/>
                  <a:gd name="T26" fmla="*/ 411 w 468"/>
                  <a:gd name="T27" fmla="*/ 307 h 395"/>
                  <a:gd name="T28" fmla="*/ 379 w 468"/>
                  <a:gd name="T29" fmla="*/ 338 h 395"/>
                  <a:gd name="T30" fmla="*/ 343 w 468"/>
                  <a:gd name="T31" fmla="*/ 362 h 395"/>
                  <a:gd name="T32" fmla="*/ 301 w 468"/>
                  <a:gd name="T33" fmla="*/ 381 h 395"/>
                  <a:gd name="T34" fmla="*/ 258 w 468"/>
                  <a:gd name="T35" fmla="*/ 389 h 395"/>
                  <a:gd name="T36" fmla="*/ 210 w 468"/>
                  <a:gd name="T37" fmla="*/ 389 h 395"/>
                  <a:gd name="T38" fmla="*/ 165 w 468"/>
                  <a:gd name="T39" fmla="*/ 381 h 395"/>
                  <a:gd name="T40" fmla="*/ 125 w 468"/>
                  <a:gd name="T41" fmla="*/ 362 h 395"/>
                  <a:gd name="T42" fmla="*/ 87 w 468"/>
                  <a:gd name="T43" fmla="*/ 338 h 395"/>
                  <a:gd name="T44" fmla="*/ 56 w 468"/>
                  <a:gd name="T45" fmla="*/ 307 h 395"/>
                  <a:gd name="T46" fmla="*/ 32 w 468"/>
                  <a:gd name="T47" fmla="*/ 271 h 395"/>
                  <a:gd name="T48" fmla="*/ 15 w 468"/>
                  <a:gd name="T49" fmla="*/ 230 h 395"/>
                  <a:gd name="T50" fmla="*/ 5 w 468"/>
                  <a:gd name="T51" fmla="*/ 184 h 395"/>
                  <a:gd name="T52" fmla="*/ 5 w 468"/>
                  <a:gd name="T53" fmla="*/ 137 h 395"/>
                  <a:gd name="T54" fmla="*/ 7 w 468"/>
                  <a:gd name="T55" fmla="*/ 112 h 395"/>
                  <a:gd name="T56" fmla="*/ 1 w 468"/>
                  <a:gd name="T57" fmla="*/ 135 h 395"/>
                  <a:gd name="T58" fmla="*/ 1 w 468"/>
                  <a:gd name="T59" fmla="*/ 184 h 395"/>
                  <a:gd name="T60" fmla="*/ 9 w 468"/>
                  <a:gd name="T61" fmla="*/ 232 h 395"/>
                  <a:gd name="T62" fmla="*/ 28 w 468"/>
                  <a:gd name="T63" fmla="*/ 273 h 395"/>
                  <a:gd name="T64" fmla="*/ 53 w 468"/>
                  <a:gd name="T65" fmla="*/ 309 h 395"/>
                  <a:gd name="T66" fmla="*/ 85 w 468"/>
                  <a:gd name="T67" fmla="*/ 341 h 395"/>
                  <a:gd name="T68" fmla="*/ 121 w 468"/>
                  <a:gd name="T69" fmla="*/ 366 h 395"/>
                  <a:gd name="T70" fmla="*/ 165 w 468"/>
                  <a:gd name="T71" fmla="*/ 385 h 395"/>
                  <a:gd name="T72" fmla="*/ 210 w 468"/>
                  <a:gd name="T73" fmla="*/ 395 h 395"/>
                  <a:gd name="T74" fmla="*/ 258 w 468"/>
                  <a:gd name="T75" fmla="*/ 395 h 395"/>
                  <a:gd name="T76" fmla="*/ 303 w 468"/>
                  <a:gd name="T77" fmla="*/ 385 h 395"/>
                  <a:gd name="T78" fmla="*/ 345 w 468"/>
                  <a:gd name="T79" fmla="*/ 366 h 395"/>
                  <a:gd name="T80" fmla="*/ 383 w 468"/>
                  <a:gd name="T81" fmla="*/ 341 h 395"/>
                  <a:gd name="T82" fmla="*/ 415 w 468"/>
                  <a:gd name="T83" fmla="*/ 309 h 395"/>
                  <a:gd name="T84" fmla="*/ 440 w 468"/>
                  <a:gd name="T85" fmla="*/ 273 h 395"/>
                  <a:gd name="T86" fmla="*/ 457 w 468"/>
                  <a:gd name="T87" fmla="*/ 232 h 395"/>
                  <a:gd name="T88" fmla="*/ 466 w 468"/>
                  <a:gd name="T89" fmla="*/ 184 h 3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8"/>
                  <a:gd name="T136" fmla="*/ 0 h 395"/>
                  <a:gd name="T137" fmla="*/ 468 w 468"/>
                  <a:gd name="T138" fmla="*/ 395 h 3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5" name="Freeform 664">
                <a:extLst>
                  <a:ext uri="{FF2B5EF4-FFF2-40B4-BE49-F238E27FC236}">
                    <a16:creationId xmlns:a16="http://schemas.microsoft.com/office/drawing/2014/main" xmlns="" id="{3C60AD81-9A6C-9FF0-F00B-752590FAB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>
                  <a:gd name="T0" fmla="*/ 463 w 465"/>
                  <a:gd name="T1" fmla="*/ 145 h 397"/>
                  <a:gd name="T2" fmla="*/ 456 w 465"/>
                  <a:gd name="T3" fmla="*/ 103 h 397"/>
                  <a:gd name="T4" fmla="*/ 442 w 465"/>
                  <a:gd name="T5" fmla="*/ 65 h 397"/>
                  <a:gd name="T6" fmla="*/ 422 w 465"/>
                  <a:gd name="T7" fmla="*/ 31 h 397"/>
                  <a:gd name="T8" fmla="*/ 406 w 465"/>
                  <a:gd name="T9" fmla="*/ 12 h 397"/>
                  <a:gd name="T10" fmla="*/ 399 w 465"/>
                  <a:gd name="T11" fmla="*/ 6 h 397"/>
                  <a:gd name="T12" fmla="*/ 405 w 465"/>
                  <a:gd name="T13" fmla="*/ 17 h 397"/>
                  <a:gd name="T14" fmla="*/ 431 w 465"/>
                  <a:gd name="T15" fmla="*/ 53 h 397"/>
                  <a:gd name="T16" fmla="*/ 450 w 465"/>
                  <a:gd name="T17" fmla="*/ 95 h 397"/>
                  <a:gd name="T18" fmla="*/ 460 w 465"/>
                  <a:gd name="T19" fmla="*/ 141 h 397"/>
                  <a:gd name="T20" fmla="*/ 460 w 465"/>
                  <a:gd name="T21" fmla="*/ 188 h 397"/>
                  <a:gd name="T22" fmla="*/ 450 w 465"/>
                  <a:gd name="T23" fmla="*/ 234 h 397"/>
                  <a:gd name="T24" fmla="*/ 433 w 465"/>
                  <a:gd name="T25" fmla="*/ 273 h 397"/>
                  <a:gd name="T26" fmla="*/ 408 w 465"/>
                  <a:gd name="T27" fmla="*/ 309 h 397"/>
                  <a:gd name="T28" fmla="*/ 378 w 465"/>
                  <a:gd name="T29" fmla="*/ 340 h 397"/>
                  <a:gd name="T30" fmla="*/ 340 w 465"/>
                  <a:gd name="T31" fmla="*/ 364 h 397"/>
                  <a:gd name="T32" fmla="*/ 300 w 465"/>
                  <a:gd name="T33" fmla="*/ 382 h 397"/>
                  <a:gd name="T34" fmla="*/ 257 w 465"/>
                  <a:gd name="T35" fmla="*/ 391 h 397"/>
                  <a:gd name="T36" fmla="*/ 209 w 465"/>
                  <a:gd name="T37" fmla="*/ 391 h 397"/>
                  <a:gd name="T38" fmla="*/ 165 w 465"/>
                  <a:gd name="T39" fmla="*/ 382 h 397"/>
                  <a:gd name="T40" fmla="*/ 124 w 465"/>
                  <a:gd name="T41" fmla="*/ 364 h 397"/>
                  <a:gd name="T42" fmla="*/ 88 w 465"/>
                  <a:gd name="T43" fmla="*/ 340 h 397"/>
                  <a:gd name="T44" fmla="*/ 57 w 465"/>
                  <a:gd name="T45" fmla="*/ 309 h 397"/>
                  <a:gd name="T46" fmla="*/ 33 w 465"/>
                  <a:gd name="T47" fmla="*/ 273 h 397"/>
                  <a:gd name="T48" fmla="*/ 16 w 465"/>
                  <a:gd name="T49" fmla="*/ 234 h 397"/>
                  <a:gd name="T50" fmla="*/ 6 w 465"/>
                  <a:gd name="T51" fmla="*/ 188 h 397"/>
                  <a:gd name="T52" fmla="*/ 6 w 465"/>
                  <a:gd name="T53" fmla="*/ 141 h 397"/>
                  <a:gd name="T54" fmla="*/ 8 w 465"/>
                  <a:gd name="T55" fmla="*/ 116 h 397"/>
                  <a:gd name="T56" fmla="*/ 2 w 465"/>
                  <a:gd name="T57" fmla="*/ 139 h 397"/>
                  <a:gd name="T58" fmla="*/ 2 w 465"/>
                  <a:gd name="T59" fmla="*/ 188 h 397"/>
                  <a:gd name="T60" fmla="*/ 12 w 465"/>
                  <a:gd name="T61" fmla="*/ 234 h 397"/>
                  <a:gd name="T62" fmla="*/ 29 w 465"/>
                  <a:gd name="T63" fmla="*/ 275 h 397"/>
                  <a:gd name="T64" fmla="*/ 54 w 465"/>
                  <a:gd name="T65" fmla="*/ 313 h 397"/>
                  <a:gd name="T66" fmla="*/ 86 w 465"/>
                  <a:gd name="T67" fmla="*/ 344 h 397"/>
                  <a:gd name="T68" fmla="*/ 122 w 465"/>
                  <a:gd name="T69" fmla="*/ 368 h 397"/>
                  <a:gd name="T70" fmla="*/ 164 w 465"/>
                  <a:gd name="T71" fmla="*/ 387 h 397"/>
                  <a:gd name="T72" fmla="*/ 209 w 465"/>
                  <a:gd name="T73" fmla="*/ 397 h 397"/>
                  <a:gd name="T74" fmla="*/ 257 w 465"/>
                  <a:gd name="T75" fmla="*/ 397 h 397"/>
                  <a:gd name="T76" fmla="*/ 302 w 465"/>
                  <a:gd name="T77" fmla="*/ 387 h 397"/>
                  <a:gd name="T78" fmla="*/ 344 w 465"/>
                  <a:gd name="T79" fmla="*/ 368 h 397"/>
                  <a:gd name="T80" fmla="*/ 380 w 465"/>
                  <a:gd name="T81" fmla="*/ 344 h 397"/>
                  <a:gd name="T82" fmla="*/ 412 w 465"/>
                  <a:gd name="T83" fmla="*/ 313 h 397"/>
                  <a:gd name="T84" fmla="*/ 437 w 465"/>
                  <a:gd name="T85" fmla="*/ 275 h 397"/>
                  <a:gd name="T86" fmla="*/ 454 w 465"/>
                  <a:gd name="T87" fmla="*/ 234 h 397"/>
                  <a:gd name="T88" fmla="*/ 463 w 465"/>
                  <a:gd name="T89" fmla="*/ 188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5"/>
                  <a:gd name="T136" fmla="*/ 0 h 397"/>
                  <a:gd name="T137" fmla="*/ 465 w 465"/>
                  <a:gd name="T138" fmla="*/ 397 h 3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6" name="Freeform 665">
                <a:extLst>
                  <a:ext uri="{FF2B5EF4-FFF2-40B4-BE49-F238E27FC236}">
                    <a16:creationId xmlns:a16="http://schemas.microsoft.com/office/drawing/2014/main" xmlns="" id="{EA3EA5CB-3DE5-1A95-1761-0445425D2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>
                  <a:gd name="T0" fmla="*/ 459 w 459"/>
                  <a:gd name="T1" fmla="*/ 144 h 396"/>
                  <a:gd name="T2" fmla="*/ 450 w 459"/>
                  <a:gd name="T3" fmla="*/ 98 h 396"/>
                  <a:gd name="T4" fmla="*/ 433 w 459"/>
                  <a:gd name="T5" fmla="*/ 58 h 396"/>
                  <a:gd name="T6" fmla="*/ 410 w 459"/>
                  <a:gd name="T7" fmla="*/ 22 h 396"/>
                  <a:gd name="T8" fmla="*/ 389 w 459"/>
                  <a:gd name="T9" fmla="*/ 3 h 396"/>
                  <a:gd name="T10" fmla="*/ 399 w 459"/>
                  <a:gd name="T11" fmla="*/ 15 h 396"/>
                  <a:gd name="T12" fmla="*/ 425 w 459"/>
                  <a:gd name="T13" fmla="*/ 53 h 396"/>
                  <a:gd name="T14" fmla="*/ 444 w 459"/>
                  <a:gd name="T15" fmla="*/ 94 h 396"/>
                  <a:gd name="T16" fmla="*/ 454 w 459"/>
                  <a:gd name="T17" fmla="*/ 142 h 396"/>
                  <a:gd name="T18" fmla="*/ 454 w 459"/>
                  <a:gd name="T19" fmla="*/ 189 h 396"/>
                  <a:gd name="T20" fmla="*/ 446 w 459"/>
                  <a:gd name="T21" fmla="*/ 233 h 396"/>
                  <a:gd name="T22" fmla="*/ 429 w 459"/>
                  <a:gd name="T23" fmla="*/ 273 h 396"/>
                  <a:gd name="T24" fmla="*/ 404 w 459"/>
                  <a:gd name="T25" fmla="*/ 309 h 396"/>
                  <a:gd name="T26" fmla="*/ 374 w 459"/>
                  <a:gd name="T27" fmla="*/ 339 h 396"/>
                  <a:gd name="T28" fmla="*/ 338 w 459"/>
                  <a:gd name="T29" fmla="*/ 364 h 396"/>
                  <a:gd name="T30" fmla="*/ 298 w 459"/>
                  <a:gd name="T31" fmla="*/ 381 h 396"/>
                  <a:gd name="T32" fmla="*/ 253 w 459"/>
                  <a:gd name="T33" fmla="*/ 390 h 396"/>
                  <a:gd name="T34" fmla="*/ 207 w 459"/>
                  <a:gd name="T35" fmla="*/ 390 h 396"/>
                  <a:gd name="T36" fmla="*/ 163 w 459"/>
                  <a:gd name="T37" fmla="*/ 381 h 396"/>
                  <a:gd name="T38" fmla="*/ 124 w 459"/>
                  <a:gd name="T39" fmla="*/ 364 h 396"/>
                  <a:gd name="T40" fmla="*/ 88 w 459"/>
                  <a:gd name="T41" fmla="*/ 339 h 396"/>
                  <a:gd name="T42" fmla="*/ 57 w 459"/>
                  <a:gd name="T43" fmla="*/ 309 h 396"/>
                  <a:gd name="T44" fmla="*/ 33 w 459"/>
                  <a:gd name="T45" fmla="*/ 273 h 396"/>
                  <a:gd name="T46" fmla="*/ 16 w 459"/>
                  <a:gd name="T47" fmla="*/ 233 h 396"/>
                  <a:gd name="T48" fmla="*/ 6 w 459"/>
                  <a:gd name="T49" fmla="*/ 189 h 396"/>
                  <a:gd name="T50" fmla="*/ 6 w 459"/>
                  <a:gd name="T51" fmla="*/ 142 h 396"/>
                  <a:gd name="T52" fmla="*/ 8 w 459"/>
                  <a:gd name="T53" fmla="*/ 117 h 396"/>
                  <a:gd name="T54" fmla="*/ 2 w 459"/>
                  <a:gd name="T55" fmla="*/ 142 h 396"/>
                  <a:gd name="T56" fmla="*/ 2 w 459"/>
                  <a:gd name="T57" fmla="*/ 189 h 396"/>
                  <a:gd name="T58" fmla="*/ 12 w 459"/>
                  <a:gd name="T59" fmla="*/ 235 h 396"/>
                  <a:gd name="T60" fmla="*/ 29 w 459"/>
                  <a:gd name="T61" fmla="*/ 276 h 396"/>
                  <a:gd name="T62" fmla="*/ 53 w 459"/>
                  <a:gd name="T63" fmla="*/ 312 h 396"/>
                  <a:gd name="T64" fmla="*/ 84 w 459"/>
                  <a:gd name="T65" fmla="*/ 343 h 396"/>
                  <a:gd name="T66" fmla="*/ 122 w 459"/>
                  <a:gd name="T67" fmla="*/ 367 h 396"/>
                  <a:gd name="T68" fmla="*/ 162 w 459"/>
                  <a:gd name="T69" fmla="*/ 386 h 396"/>
                  <a:gd name="T70" fmla="*/ 207 w 459"/>
                  <a:gd name="T71" fmla="*/ 394 h 396"/>
                  <a:gd name="T72" fmla="*/ 255 w 459"/>
                  <a:gd name="T73" fmla="*/ 394 h 396"/>
                  <a:gd name="T74" fmla="*/ 298 w 459"/>
                  <a:gd name="T75" fmla="*/ 386 h 396"/>
                  <a:gd name="T76" fmla="*/ 340 w 459"/>
                  <a:gd name="T77" fmla="*/ 367 h 396"/>
                  <a:gd name="T78" fmla="*/ 376 w 459"/>
                  <a:gd name="T79" fmla="*/ 343 h 396"/>
                  <a:gd name="T80" fmla="*/ 408 w 459"/>
                  <a:gd name="T81" fmla="*/ 312 h 396"/>
                  <a:gd name="T82" fmla="*/ 433 w 459"/>
                  <a:gd name="T83" fmla="*/ 276 h 396"/>
                  <a:gd name="T84" fmla="*/ 450 w 459"/>
                  <a:gd name="T85" fmla="*/ 235 h 396"/>
                  <a:gd name="T86" fmla="*/ 459 w 459"/>
                  <a:gd name="T87" fmla="*/ 189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396"/>
                  <a:gd name="T134" fmla="*/ 459 w 459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7" name="Freeform 666">
                <a:extLst>
                  <a:ext uri="{FF2B5EF4-FFF2-40B4-BE49-F238E27FC236}">
                    <a16:creationId xmlns:a16="http://schemas.microsoft.com/office/drawing/2014/main" xmlns="" id="{07D4DD1A-6A56-344F-EE9D-DFAC432B2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>
                  <a:gd name="T0" fmla="*/ 456 w 456"/>
                  <a:gd name="T1" fmla="*/ 144 h 396"/>
                  <a:gd name="T2" fmla="*/ 446 w 456"/>
                  <a:gd name="T3" fmla="*/ 98 h 396"/>
                  <a:gd name="T4" fmla="*/ 427 w 456"/>
                  <a:gd name="T5" fmla="*/ 56 h 396"/>
                  <a:gd name="T6" fmla="*/ 401 w 456"/>
                  <a:gd name="T7" fmla="*/ 20 h 396"/>
                  <a:gd name="T8" fmla="*/ 380 w 456"/>
                  <a:gd name="T9" fmla="*/ 2 h 396"/>
                  <a:gd name="T10" fmla="*/ 391 w 456"/>
                  <a:gd name="T11" fmla="*/ 15 h 396"/>
                  <a:gd name="T12" fmla="*/ 419 w 456"/>
                  <a:gd name="T13" fmla="*/ 53 h 396"/>
                  <a:gd name="T14" fmla="*/ 438 w 456"/>
                  <a:gd name="T15" fmla="*/ 96 h 396"/>
                  <a:gd name="T16" fmla="*/ 450 w 456"/>
                  <a:gd name="T17" fmla="*/ 144 h 396"/>
                  <a:gd name="T18" fmla="*/ 450 w 456"/>
                  <a:gd name="T19" fmla="*/ 191 h 396"/>
                  <a:gd name="T20" fmla="*/ 442 w 456"/>
                  <a:gd name="T21" fmla="*/ 235 h 396"/>
                  <a:gd name="T22" fmla="*/ 425 w 456"/>
                  <a:gd name="T23" fmla="*/ 275 h 396"/>
                  <a:gd name="T24" fmla="*/ 401 w 456"/>
                  <a:gd name="T25" fmla="*/ 311 h 396"/>
                  <a:gd name="T26" fmla="*/ 370 w 456"/>
                  <a:gd name="T27" fmla="*/ 341 h 396"/>
                  <a:gd name="T28" fmla="*/ 334 w 456"/>
                  <a:gd name="T29" fmla="*/ 364 h 396"/>
                  <a:gd name="T30" fmla="*/ 294 w 456"/>
                  <a:gd name="T31" fmla="*/ 381 h 396"/>
                  <a:gd name="T32" fmla="*/ 251 w 456"/>
                  <a:gd name="T33" fmla="*/ 390 h 396"/>
                  <a:gd name="T34" fmla="*/ 205 w 456"/>
                  <a:gd name="T35" fmla="*/ 390 h 396"/>
                  <a:gd name="T36" fmla="*/ 161 w 456"/>
                  <a:gd name="T37" fmla="*/ 381 h 396"/>
                  <a:gd name="T38" fmla="*/ 122 w 456"/>
                  <a:gd name="T39" fmla="*/ 364 h 396"/>
                  <a:gd name="T40" fmla="*/ 88 w 456"/>
                  <a:gd name="T41" fmla="*/ 341 h 396"/>
                  <a:gd name="T42" fmla="*/ 57 w 456"/>
                  <a:gd name="T43" fmla="*/ 311 h 396"/>
                  <a:gd name="T44" fmla="*/ 33 w 456"/>
                  <a:gd name="T45" fmla="*/ 275 h 396"/>
                  <a:gd name="T46" fmla="*/ 15 w 456"/>
                  <a:gd name="T47" fmla="*/ 235 h 396"/>
                  <a:gd name="T48" fmla="*/ 8 w 456"/>
                  <a:gd name="T49" fmla="*/ 191 h 396"/>
                  <a:gd name="T50" fmla="*/ 8 w 456"/>
                  <a:gd name="T51" fmla="*/ 144 h 396"/>
                  <a:gd name="T52" fmla="*/ 8 w 456"/>
                  <a:gd name="T53" fmla="*/ 121 h 396"/>
                  <a:gd name="T54" fmla="*/ 2 w 456"/>
                  <a:gd name="T55" fmla="*/ 144 h 396"/>
                  <a:gd name="T56" fmla="*/ 2 w 456"/>
                  <a:gd name="T57" fmla="*/ 191 h 396"/>
                  <a:gd name="T58" fmla="*/ 12 w 456"/>
                  <a:gd name="T59" fmla="*/ 237 h 396"/>
                  <a:gd name="T60" fmla="*/ 29 w 456"/>
                  <a:gd name="T61" fmla="*/ 276 h 396"/>
                  <a:gd name="T62" fmla="*/ 53 w 456"/>
                  <a:gd name="T63" fmla="*/ 312 h 396"/>
                  <a:gd name="T64" fmla="*/ 84 w 456"/>
                  <a:gd name="T65" fmla="*/ 343 h 396"/>
                  <a:gd name="T66" fmla="*/ 120 w 456"/>
                  <a:gd name="T67" fmla="*/ 367 h 396"/>
                  <a:gd name="T68" fmla="*/ 161 w 456"/>
                  <a:gd name="T69" fmla="*/ 385 h 396"/>
                  <a:gd name="T70" fmla="*/ 205 w 456"/>
                  <a:gd name="T71" fmla="*/ 394 h 396"/>
                  <a:gd name="T72" fmla="*/ 253 w 456"/>
                  <a:gd name="T73" fmla="*/ 394 h 396"/>
                  <a:gd name="T74" fmla="*/ 296 w 456"/>
                  <a:gd name="T75" fmla="*/ 385 h 396"/>
                  <a:gd name="T76" fmla="*/ 336 w 456"/>
                  <a:gd name="T77" fmla="*/ 367 h 396"/>
                  <a:gd name="T78" fmla="*/ 374 w 456"/>
                  <a:gd name="T79" fmla="*/ 343 h 396"/>
                  <a:gd name="T80" fmla="*/ 404 w 456"/>
                  <a:gd name="T81" fmla="*/ 312 h 396"/>
                  <a:gd name="T82" fmla="*/ 429 w 456"/>
                  <a:gd name="T83" fmla="*/ 276 h 396"/>
                  <a:gd name="T84" fmla="*/ 446 w 456"/>
                  <a:gd name="T85" fmla="*/ 237 h 396"/>
                  <a:gd name="T86" fmla="*/ 456 w 456"/>
                  <a:gd name="T87" fmla="*/ 191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6"/>
                  <a:gd name="T133" fmla="*/ 0 h 396"/>
                  <a:gd name="T134" fmla="*/ 456 w 456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8" name="Freeform 667">
                <a:extLst>
                  <a:ext uri="{FF2B5EF4-FFF2-40B4-BE49-F238E27FC236}">
                    <a16:creationId xmlns:a16="http://schemas.microsoft.com/office/drawing/2014/main" xmlns="" id="{B58AD8E1-F65F-AD05-37E7-1B9B4834B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>
                  <a:gd name="T0" fmla="*/ 448 w 450"/>
                  <a:gd name="T1" fmla="*/ 146 h 396"/>
                  <a:gd name="T2" fmla="*/ 438 w 450"/>
                  <a:gd name="T3" fmla="*/ 98 h 396"/>
                  <a:gd name="T4" fmla="*/ 419 w 450"/>
                  <a:gd name="T5" fmla="*/ 57 h 396"/>
                  <a:gd name="T6" fmla="*/ 393 w 450"/>
                  <a:gd name="T7" fmla="*/ 19 h 396"/>
                  <a:gd name="T8" fmla="*/ 370 w 450"/>
                  <a:gd name="T9" fmla="*/ 2 h 396"/>
                  <a:gd name="T10" fmla="*/ 381 w 450"/>
                  <a:gd name="T11" fmla="*/ 15 h 396"/>
                  <a:gd name="T12" fmla="*/ 412 w 450"/>
                  <a:gd name="T13" fmla="*/ 53 h 396"/>
                  <a:gd name="T14" fmla="*/ 433 w 450"/>
                  <a:gd name="T15" fmla="*/ 96 h 396"/>
                  <a:gd name="T16" fmla="*/ 444 w 450"/>
                  <a:gd name="T17" fmla="*/ 144 h 396"/>
                  <a:gd name="T18" fmla="*/ 444 w 450"/>
                  <a:gd name="T19" fmla="*/ 193 h 396"/>
                  <a:gd name="T20" fmla="*/ 434 w 450"/>
                  <a:gd name="T21" fmla="*/ 235 h 396"/>
                  <a:gd name="T22" fmla="*/ 419 w 450"/>
                  <a:gd name="T23" fmla="*/ 275 h 396"/>
                  <a:gd name="T24" fmla="*/ 395 w 450"/>
                  <a:gd name="T25" fmla="*/ 311 h 396"/>
                  <a:gd name="T26" fmla="*/ 364 w 450"/>
                  <a:gd name="T27" fmla="*/ 341 h 396"/>
                  <a:gd name="T28" fmla="*/ 330 w 450"/>
                  <a:gd name="T29" fmla="*/ 364 h 396"/>
                  <a:gd name="T30" fmla="*/ 290 w 450"/>
                  <a:gd name="T31" fmla="*/ 381 h 396"/>
                  <a:gd name="T32" fmla="*/ 247 w 450"/>
                  <a:gd name="T33" fmla="*/ 390 h 396"/>
                  <a:gd name="T34" fmla="*/ 201 w 450"/>
                  <a:gd name="T35" fmla="*/ 390 h 396"/>
                  <a:gd name="T36" fmla="*/ 159 w 450"/>
                  <a:gd name="T37" fmla="*/ 381 h 396"/>
                  <a:gd name="T38" fmla="*/ 120 w 450"/>
                  <a:gd name="T39" fmla="*/ 364 h 396"/>
                  <a:gd name="T40" fmla="*/ 84 w 450"/>
                  <a:gd name="T41" fmla="*/ 341 h 396"/>
                  <a:gd name="T42" fmla="*/ 55 w 450"/>
                  <a:gd name="T43" fmla="*/ 311 h 396"/>
                  <a:gd name="T44" fmla="*/ 30 w 450"/>
                  <a:gd name="T45" fmla="*/ 275 h 396"/>
                  <a:gd name="T46" fmla="*/ 13 w 450"/>
                  <a:gd name="T47" fmla="*/ 235 h 396"/>
                  <a:gd name="T48" fmla="*/ 6 w 450"/>
                  <a:gd name="T49" fmla="*/ 193 h 396"/>
                  <a:gd name="T50" fmla="*/ 6 w 450"/>
                  <a:gd name="T51" fmla="*/ 146 h 396"/>
                  <a:gd name="T52" fmla="*/ 8 w 450"/>
                  <a:gd name="T53" fmla="*/ 123 h 396"/>
                  <a:gd name="T54" fmla="*/ 0 w 450"/>
                  <a:gd name="T55" fmla="*/ 146 h 396"/>
                  <a:gd name="T56" fmla="*/ 0 w 450"/>
                  <a:gd name="T57" fmla="*/ 193 h 396"/>
                  <a:gd name="T58" fmla="*/ 10 w 450"/>
                  <a:gd name="T59" fmla="*/ 237 h 396"/>
                  <a:gd name="T60" fmla="*/ 27 w 450"/>
                  <a:gd name="T61" fmla="*/ 277 h 396"/>
                  <a:gd name="T62" fmla="*/ 51 w 450"/>
                  <a:gd name="T63" fmla="*/ 313 h 396"/>
                  <a:gd name="T64" fmla="*/ 82 w 450"/>
                  <a:gd name="T65" fmla="*/ 343 h 396"/>
                  <a:gd name="T66" fmla="*/ 118 w 450"/>
                  <a:gd name="T67" fmla="*/ 368 h 396"/>
                  <a:gd name="T68" fmla="*/ 157 w 450"/>
                  <a:gd name="T69" fmla="*/ 385 h 396"/>
                  <a:gd name="T70" fmla="*/ 201 w 450"/>
                  <a:gd name="T71" fmla="*/ 394 h 396"/>
                  <a:gd name="T72" fmla="*/ 247 w 450"/>
                  <a:gd name="T73" fmla="*/ 394 h 396"/>
                  <a:gd name="T74" fmla="*/ 292 w 450"/>
                  <a:gd name="T75" fmla="*/ 385 h 396"/>
                  <a:gd name="T76" fmla="*/ 332 w 450"/>
                  <a:gd name="T77" fmla="*/ 368 h 396"/>
                  <a:gd name="T78" fmla="*/ 368 w 450"/>
                  <a:gd name="T79" fmla="*/ 343 h 396"/>
                  <a:gd name="T80" fmla="*/ 398 w 450"/>
                  <a:gd name="T81" fmla="*/ 313 h 396"/>
                  <a:gd name="T82" fmla="*/ 423 w 450"/>
                  <a:gd name="T83" fmla="*/ 277 h 396"/>
                  <a:gd name="T84" fmla="*/ 440 w 450"/>
                  <a:gd name="T85" fmla="*/ 237 h 396"/>
                  <a:gd name="T86" fmla="*/ 448 w 450"/>
                  <a:gd name="T87" fmla="*/ 193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0"/>
                  <a:gd name="T133" fmla="*/ 0 h 396"/>
                  <a:gd name="T134" fmla="*/ 450 w 450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9" name="Freeform 668">
                <a:extLst>
                  <a:ext uri="{FF2B5EF4-FFF2-40B4-BE49-F238E27FC236}">
                    <a16:creationId xmlns:a16="http://schemas.microsoft.com/office/drawing/2014/main" xmlns="" id="{A27F24FD-80D1-B52D-533A-CE180E8C0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>
                  <a:gd name="T0" fmla="*/ 444 w 446"/>
                  <a:gd name="T1" fmla="*/ 148 h 394"/>
                  <a:gd name="T2" fmla="*/ 432 w 446"/>
                  <a:gd name="T3" fmla="*/ 100 h 394"/>
                  <a:gd name="T4" fmla="*/ 413 w 446"/>
                  <a:gd name="T5" fmla="*/ 57 h 394"/>
                  <a:gd name="T6" fmla="*/ 385 w 446"/>
                  <a:gd name="T7" fmla="*/ 19 h 394"/>
                  <a:gd name="T8" fmla="*/ 362 w 446"/>
                  <a:gd name="T9" fmla="*/ 2 h 394"/>
                  <a:gd name="T10" fmla="*/ 376 w 446"/>
                  <a:gd name="T11" fmla="*/ 15 h 394"/>
                  <a:gd name="T12" fmla="*/ 406 w 446"/>
                  <a:gd name="T13" fmla="*/ 53 h 394"/>
                  <a:gd name="T14" fmla="*/ 427 w 446"/>
                  <a:gd name="T15" fmla="*/ 97 h 394"/>
                  <a:gd name="T16" fmla="*/ 440 w 446"/>
                  <a:gd name="T17" fmla="*/ 146 h 394"/>
                  <a:gd name="T18" fmla="*/ 440 w 446"/>
                  <a:gd name="T19" fmla="*/ 195 h 394"/>
                  <a:gd name="T20" fmla="*/ 431 w 446"/>
                  <a:gd name="T21" fmla="*/ 237 h 394"/>
                  <a:gd name="T22" fmla="*/ 413 w 446"/>
                  <a:gd name="T23" fmla="*/ 277 h 394"/>
                  <a:gd name="T24" fmla="*/ 391 w 446"/>
                  <a:gd name="T25" fmla="*/ 311 h 394"/>
                  <a:gd name="T26" fmla="*/ 362 w 446"/>
                  <a:gd name="T27" fmla="*/ 341 h 394"/>
                  <a:gd name="T28" fmla="*/ 326 w 446"/>
                  <a:gd name="T29" fmla="*/ 364 h 394"/>
                  <a:gd name="T30" fmla="*/ 288 w 446"/>
                  <a:gd name="T31" fmla="*/ 381 h 394"/>
                  <a:gd name="T32" fmla="*/ 245 w 446"/>
                  <a:gd name="T33" fmla="*/ 389 h 394"/>
                  <a:gd name="T34" fmla="*/ 201 w 446"/>
                  <a:gd name="T35" fmla="*/ 389 h 394"/>
                  <a:gd name="T36" fmla="*/ 157 w 446"/>
                  <a:gd name="T37" fmla="*/ 381 h 394"/>
                  <a:gd name="T38" fmla="*/ 119 w 446"/>
                  <a:gd name="T39" fmla="*/ 364 h 394"/>
                  <a:gd name="T40" fmla="*/ 83 w 446"/>
                  <a:gd name="T41" fmla="*/ 341 h 394"/>
                  <a:gd name="T42" fmla="*/ 55 w 446"/>
                  <a:gd name="T43" fmla="*/ 311 h 394"/>
                  <a:gd name="T44" fmla="*/ 30 w 446"/>
                  <a:gd name="T45" fmla="*/ 277 h 394"/>
                  <a:gd name="T46" fmla="*/ 15 w 446"/>
                  <a:gd name="T47" fmla="*/ 237 h 394"/>
                  <a:gd name="T48" fmla="*/ 6 w 446"/>
                  <a:gd name="T49" fmla="*/ 195 h 394"/>
                  <a:gd name="T50" fmla="*/ 6 w 446"/>
                  <a:gd name="T51" fmla="*/ 150 h 394"/>
                  <a:gd name="T52" fmla="*/ 8 w 446"/>
                  <a:gd name="T53" fmla="*/ 125 h 394"/>
                  <a:gd name="T54" fmla="*/ 2 w 446"/>
                  <a:gd name="T55" fmla="*/ 148 h 394"/>
                  <a:gd name="T56" fmla="*/ 2 w 446"/>
                  <a:gd name="T57" fmla="*/ 195 h 394"/>
                  <a:gd name="T58" fmla="*/ 9 w 446"/>
                  <a:gd name="T59" fmla="*/ 239 h 394"/>
                  <a:gd name="T60" fmla="*/ 27 w 446"/>
                  <a:gd name="T61" fmla="*/ 279 h 394"/>
                  <a:gd name="T62" fmla="*/ 51 w 446"/>
                  <a:gd name="T63" fmla="*/ 315 h 394"/>
                  <a:gd name="T64" fmla="*/ 82 w 446"/>
                  <a:gd name="T65" fmla="*/ 345 h 394"/>
                  <a:gd name="T66" fmla="*/ 116 w 446"/>
                  <a:gd name="T67" fmla="*/ 368 h 394"/>
                  <a:gd name="T68" fmla="*/ 155 w 446"/>
                  <a:gd name="T69" fmla="*/ 385 h 394"/>
                  <a:gd name="T70" fmla="*/ 199 w 446"/>
                  <a:gd name="T71" fmla="*/ 394 h 394"/>
                  <a:gd name="T72" fmla="*/ 245 w 446"/>
                  <a:gd name="T73" fmla="*/ 394 h 394"/>
                  <a:gd name="T74" fmla="*/ 288 w 446"/>
                  <a:gd name="T75" fmla="*/ 385 h 394"/>
                  <a:gd name="T76" fmla="*/ 328 w 446"/>
                  <a:gd name="T77" fmla="*/ 368 h 394"/>
                  <a:gd name="T78" fmla="*/ 364 w 446"/>
                  <a:gd name="T79" fmla="*/ 345 h 394"/>
                  <a:gd name="T80" fmla="*/ 395 w 446"/>
                  <a:gd name="T81" fmla="*/ 315 h 394"/>
                  <a:gd name="T82" fmla="*/ 419 w 446"/>
                  <a:gd name="T83" fmla="*/ 279 h 394"/>
                  <a:gd name="T84" fmla="*/ 436 w 446"/>
                  <a:gd name="T85" fmla="*/ 239 h 394"/>
                  <a:gd name="T86" fmla="*/ 444 w 446"/>
                  <a:gd name="T87" fmla="*/ 195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394"/>
                  <a:gd name="T134" fmla="*/ 446 w 446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0" name="Freeform 669">
                <a:extLst>
                  <a:ext uri="{FF2B5EF4-FFF2-40B4-BE49-F238E27FC236}">
                    <a16:creationId xmlns:a16="http://schemas.microsoft.com/office/drawing/2014/main" xmlns="" id="{AC20FE5A-C6E7-AFE9-FFC2-F5B0F2C2B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>
                  <a:gd name="T0" fmla="*/ 440 w 442"/>
                  <a:gd name="T1" fmla="*/ 148 h 394"/>
                  <a:gd name="T2" fmla="*/ 429 w 442"/>
                  <a:gd name="T3" fmla="*/ 100 h 394"/>
                  <a:gd name="T4" fmla="*/ 408 w 442"/>
                  <a:gd name="T5" fmla="*/ 57 h 394"/>
                  <a:gd name="T6" fmla="*/ 377 w 442"/>
                  <a:gd name="T7" fmla="*/ 19 h 394"/>
                  <a:gd name="T8" fmla="*/ 355 w 442"/>
                  <a:gd name="T9" fmla="*/ 2 h 394"/>
                  <a:gd name="T10" fmla="*/ 368 w 442"/>
                  <a:gd name="T11" fmla="*/ 17 h 394"/>
                  <a:gd name="T12" fmla="*/ 400 w 442"/>
                  <a:gd name="T13" fmla="*/ 55 h 394"/>
                  <a:gd name="T14" fmla="*/ 423 w 442"/>
                  <a:gd name="T15" fmla="*/ 99 h 394"/>
                  <a:gd name="T16" fmla="*/ 434 w 442"/>
                  <a:gd name="T17" fmla="*/ 148 h 394"/>
                  <a:gd name="T18" fmla="*/ 436 w 442"/>
                  <a:gd name="T19" fmla="*/ 195 h 394"/>
                  <a:gd name="T20" fmla="*/ 427 w 442"/>
                  <a:gd name="T21" fmla="*/ 239 h 394"/>
                  <a:gd name="T22" fmla="*/ 410 w 442"/>
                  <a:gd name="T23" fmla="*/ 277 h 394"/>
                  <a:gd name="T24" fmla="*/ 387 w 442"/>
                  <a:gd name="T25" fmla="*/ 311 h 394"/>
                  <a:gd name="T26" fmla="*/ 358 w 442"/>
                  <a:gd name="T27" fmla="*/ 341 h 394"/>
                  <a:gd name="T28" fmla="*/ 324 w 442"/>
                  <a:gd name="T29" fmla="*/ 364 h 394"/>
                  <a:gd name="T30" fmla="*/ 284 w 442"/>
                  <a:gd name="T31" fmla="*/ 381 h 394"/>
                  <a:gd name="T32" fmla="*/ 243 w 442"/>
                  <a:gd name="T33" fmla="*/ 389 h 394"/>
                  <a:gd name="T34" fmla="*/ 199 w 442"/>
                  <a:gd name="T35" fmla="*/ 389 h 394"/>
                  <a:gd name="T36" fmla="*/ 157 w 442"/>
                  <a:gd name="T37" fmla="*/ 381 h 394"/>
                  <a:gd name="T38" fmla="*/ 117 w 442"/>
                  <a:gd name="T39" fmla="*/ 364 h 394"/>
                  <a:gd name="T40" fmla="*/ 83 w 442"/>
                  <a:gd name="T41" fmla="*/ 341 h 394"/>
                  <a:gd name="T42" fmla="*/ 55 w 442"/>
                  <a:gd name="T43" fmla="*/ 311 h 394"/>
                  <a:gd name="T44" fmla="*/ 30 w 442"/>
                  <a:gd name="T45" fmla="*/ 277 h 394"/>
                  <a:gd name="T46" fmla="*/ 15 w 442"/>
                  <a:gd name="T47" fmla="*/ 239 h 394"/>
                  <a:gd name="T48" fmla="*/ 6 w 442"/>
                  <a:gd name="T49" fmla="*/ 195 h 394"/>
                  <a:gd name="T50" fmla="*/ 6 w 442"/>
                  <a:gd name="T51" fmla="*/ 152 h 394"/>
                  <a:gd name="T52" fmla="*/ 7 w 442"/>
                  <a:gd name="T53" fmla="*/ 129 h 394"/>
                  <a:gd name="T54" fmla="*/ 2 w 442"/>
                  <a:gd name="T55" fmla="*/ 150 h 394"/>
                  <a:gd name="T56" fmla="*/ 2 w 442"/>
                  <a:gd name="T57" fmla="*/ 197 h 394"/>
                  <a:gd name="T58" fmla="*/ 9 w 442"/>
                  <a:gd name="T59" fmla="*/ 239 h 394"/>
                  <a:gd name="T60" fmla="*/ 26 w 442"/>
                  <a:gd name="T61" fmla="*/ 279 h 394"/>
                  <a:gd name="T62" fmla="*/ 51 w 442"/>
                  <a:gd name="T63" fmla="*/ 315 h 394"/>
                  <a:gd name="T64" fmla="*/ 80 w 442"/>
                  <a:gd name="T65" fmla="*/ 345 h 394"/>
                  <a:gd name="T66" fmla="*/ 116 w 442"/>
                  <a:gd name="T67" fmla="*/ 368 h 394"/>
                  <a:gd name="T68" fmla="*/ 155 w 442"/>
                  <a:gd name="T69" fmla="*/ 385 h 394"/>
                  <a:gd name="T70" fmla="*/ 197 w 442"/>
                  <a:gd name="T71" fmla="*/ 394 h 394"/>
                  <a:gd name="T72" fmla="*/ 243 w 442"/>
                  <a:gd name="T73" fmla="*/ 394 h 394"/>
                  <a:gd name="T74" fmla="*/ 286 w 442"/>
                  <a:gd name="T75" fmla="*/ 385 h 394"/>
                  <a:gd name="T76" fmla="*/ 326 w 442"/>
                  <a:gd name="T77" fmla="*/ 368 h 394"/>
                  <a:gd name="T78" fmla="*/ 360 w 442"/>
                  <a:gd name="T79" fmla="*/ 345 h 394"/>
                  <a:gd name="T80" fmla="*/ 391 w 442"/>
                  <a:gd name="T81" fmla="*/ 315 h 394"/>
                  <a:gd name="T82" fmla="*/ 415 w 442"/>
                  <a:gd name="T83" fmla="*/ 279 h 394"/>
                  <a:gd name="T84" fmla="*/ 430 w 442"/>
                  <a:gd name="T85" fmla="*/ 239 h 394"/>
                  <a:gd name="T86" fmla="*/ 440 w 442"/>
                  <a:gd name="T87" fmla="*/ 197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2"/>
                  <a:gd name="T133" fmla="*/ 0 h 394"/>
                  <a:gd name="T134" fmla="*/ 442 w 442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1" name="Freeform 670">
                <a:extLst>
                  <a:ext uri="{FF2B5EF4-FFF2-40B4-BE49-F238E27FC236}">
                    <a16:creationId xmlns:a16="http://schemas.microsoft.com/office/drawing/2014/main" xmlns="" id="{A31B9135-17AA-53BD-14BD-35C58C229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>
                  <a:gd name="T0" fmla="*/ 436 w 436"/>
                  <a:gd name="T1" fmla="*/ 148 h 392"/>
                  <a:gd name="T2" fmla="*/ 423 w 436"/>
                  <a:gd name="T3" fmla="*/ 99 h 392"/>
                  <a:gd name="T4" fmla="*/ 402 w 436"/>
                  <a:gd name="T5" fmla="*/ 55 h 392"/>
                  <a:gd name="T6" fmla="*/ 372 w 436"/>
                  <a:gd name="T7" fmla="*/ 17 h 392"/>
                  <a:gd name="T8" fmla="*/ 347 w 436"/>
                  <a:gd name="T9" fmla="*/ 0 h 392"/>
                  <a:gd name="T10" fmla="*/ 362 w 436"/>
                  <a:gd name="T11" fmla="*/ 15 h 392"/>
                  <a:gd name="T12" fmla="*/ 394 w 436"/>
                  <a:gd name="T13" fmla="*/ 53 h 392"/>
                  <a:gd name="T14" fmla="*/ 419 w 436"/>
                  <a:gd name="T15" fmla="*/ 97 h 392"/>
                  <a:gd name="T16" fmla="*/ 430 w 436"/>
                  <a:gd name="T17" fmla="*/ 148 h 392"/>
                  <a:gd name="T18" fmla="*/ 430 w 436"/>
                  <a:gd name="T19" fmla="*/ 195 h 392"/>
                  <a:gd name="T20" fmla="*/ 423 w 436"/>
                  <a:gd name="T21" fmla="*/ 237 h 392"/>
                  <a:gd name="T22" fmla="*/ 406 w 436"/>
                  <a:gd name="T23" fmla="*/ 277 h 392"/>
                  <a:gd name="T24" fmla="*/ 383 w 436"/>
                  <a:gd name="T25" fmla="*/ 309 h 392"/>
                  <a:gd name="T26" fmla="*/ 354 w 436"/>
                  <a:gd name="T27" fmla="*/ 339 h 392"/>
                  <a:gd name="T28" fmla="*/ 320 w 436"/>
                  <a:gd name="T29" fmla="*/ 362 h 392"/>
                  <a:gd name="T30" fmla="*/ 282 w 436"/>
                  <a:gd name="T31" fmla="*/ 377 h 392"/>
                  <a:gd name="T32" fmla="*/ 241 w 436"/>
                  <a:gd name="T33" fmla="*/ 387 h 392"/>
                  <a:gd name="T34" fmla="*/ 197 w 436"/>
                  <a:gd name="T35" fmla="*/ 387 h 392"/>
                  <a:gd name="T36" fmla="*/ 155 w 436"/>
                  <a:gd name="T37" fmla="*/ 377 h 392"/>
                  <a:gd name="T38" fmla="*/ 117 w 436"/>
                  <a:gd name="T39" fmla="*/ 362 h 392"/>
                  <a:gd name="T40" fmla="*/ 83 w 436"/>
                  <a:gd name="T41" fmla="*/ 339 h 392"/>
                  <a:gd name="T42" fmla="*/ 53 w 436"/>
                  <a:gd name="T43" fmla="*/ 309 h 392"/>
                  <a:gd name="T44" fmla="*/ 30 w 436"/>
                  <a:gd name="T45" fmla="*/ 277 h 392"/>
                  <a:gd name="T46" fmla="*/ 15 w 436"/>
                  <a:gd name="T47" fmla="*/ 237 h 392"/>
                  <a:gd name="T48" fmla="*/ 5 w 436"/>
                  <a:gd name="T49" fmla="*/ 195 h 392"/>
                  <a:gd name="T50" fmla="*/ 5 w 436"/>
                  <a:gd name="T51" fmla="*/ 152 h 392"/>
                  <a:gd name="T52" fmla="*/ 7 w 436"/>
                  <a:gd name="T53" fmla="*/ 129 h 392"/>
                  <a:gd name="T54" fmla="*/ 2 w 436"/>
                  <a:gd name="T55" fmla="*/ 152 h 392"/>
                  <a:gd name="T56" fmla="*/ 2 w 436"/>
                  <a:gd name="T57" fmla="*/ 197 h 392"/>
                  <a:gd name="T58" fmla="*/ 11 w 436"/>
                  <a:gd name="T59" fmla="*/ 239 h 392"/>
                  <a:gd name="T60" fmla="*/ 26 w 436"/>
                  <a:gd name="T61" fmla="*/ 279 h 392"/>
                  <a:gd name="T62" fmla="*/ 51 w 436"/>
                  <a:gd name="T63" fmla="*/ 313 h 392"/>
                  <a:gd name="T64" fmla="*/ 79 w 436"/>
                  <a:gd name="T65" fmla="*/ 343 h 392"/>
                  <a:gd name="T66" fmla="*/ 115 w 436"/>
                  <a:gd name="T67" fmla="*/ 366 h 392"/>
                  <a:gd name="T68" fmla="*/ 153 w 436"/>
                  <a:gd name="T69" fmla="*/ 383 h 392"/>
                  <a:gd name="T70" fmla="*/ 197 w 436"/>
                  <a:gd name="T71" fmla="*/ 391 h 392"/>
                  <a:gd name="T72" fmla="*/ 241 w 436"/>
                  <a:gd name="T73" fmla="*/ 391 h 392"/>
                  <a:gd name="T74" fmla="*/ 284 w 436"/>
                  <a:gd name="T75" fmla="*/ 383 h 392"/>
                  <a:gd name="T76" fmla="*/ 322 w 436"/>
                  <a:gd name="T77" fmla="*/ 366 h 392"/>
                  <a:gd name="T78" fmla="*/ 358 w 436"/>
                  <a:gd name="T79" fmla="*/ 343 h 392"/>
                  <a:gd name="T80" fmla="*/ 387 w 436"/>
                  <a:gd name="T81" fmla="*/ 313 h 392"/>
                  <a:gd name="T82" fmla="*/ 409 w 436"/>
                  <a:gd name="T83" fmla="*/ 279 h 392"/>
                  <a:gd name="T84" fmla="*/ 427 w 436"/>
                  <a:gd name="T85" fmla="*/ 239 h 392"/>
                  <a:gd name="T86" fmla="*/ 436 w 436"/>
                  <a:gd name="T87" fmla="*/ 197 h 3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392"/>
                  <a:gd name="T134" fmla="*/ 436 w 436"/>
                  <a:gd name="T135" fmla="*/ 392 h 3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2" name="Freeform 671">
                <a:extLst>
                  <a:ext uri="{FF2B5EF4-FFF2-40B4-BE49-F238E27FC236}">
                    <a16:creationId xmlns:a16="http://schemas.microsoft.com/office/drawing/2014/main" xmlns="" id="{C485F09C-3F7F-9D80-DCBF-93AC3DA18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>
                  <a:gd name="T0" fmla="*/ 428 w 430"/>
                  <a:gd name="T1" fmla="*/ 148 h 391"/>
                  <a:gd name="T2" fmla="*/ 417 w 430"/>
                  <a:gd name="T3" fmla="*/ 99 h 391"/>
                  <a:gd name="T4" fmla="*/ 394 w 430"/>
                  <a:gd name="T5" fmla="*/ 55 h 391"/>
                  <a:gd name="T6" fmla="*/ 362 w 430"/>
                  <a:gd name="T7" fmla="*/ 17 h 391"/>
                  <a:gd name="T8" fmla="*/ 337 w 430"/>
                  <a:gd name="T9" fmla="*/ 0 h 391"/>
                  <a:gd name="T10" fmla="*/ 354 w 430"/>
                  <a:gd name="T11" fmla="*/ 15 h 391"/>
                  <a:gd name="T12" fmla="*/ 387 w 430"/>
                  <a:gd name="T13" fmla="*/ 53 h 391"/>
                  <a:gd name="T14" fmla="*/ 411 w 430"/>
                  <a:gd name="T15" fmla="*/ 97 h 391"/>
                  <a:gd name="T16" fmla="*/ 424 w 430"/>
                  <a:gd name="T17" fmla="*/ 148 h 391"/>
                  <a:gd name="T18" fmla="*/ 424 w 430"/>
                  <a:gd name="T19" fmla="*/ 195 h 391"/>
                  <a:gd name="T20" fmla="*/ 417 w 430"/>
                  <a:gd name="T21" fmla="*/ 237 h 391"/>
                  <a:gd name="T22" fmla="*/ 400 w 430"/>
                  <a:gd name="T23" fmla="*/ 275 h 391"/>
                  <a:gd name="T24" fmla="*/ 377 w 430"/>
                  <a:gd name="T25" fmla="*/ 309 h 391"/>
                  <a:gd name="T26" fmla="*/ 349 w 430"/>
                  <a:gd name="T27" fmla="*/ 337 h 391"/>
                  <a:gd name="T28" fmla="*/ 314 w 430"/>
                  <a:gd name="T29" fmla="*/ 360 h 391"/>
                  <a:gd name="T30" fmla="*/ 276 w 430"/>
                  <a:gd name="T31" fmla="*/ 375 h 391"/>
                  <a:gd name="T32" fmla="*/ 237 w 430"/>
                  <a:gd name="T33" fmla="*/ 385 h 391"/>
                  <a:gd name="T34" fmla="*/ 193 w 430"/>
                  <a:gd name="T35" fmla="*/ 385 h 391"/>
                  <a:gd name="T36" fmla="*/ 151 w 430"/>
                  <a:gd name="T37" fmla="*/ 375 h 391"/>
                  <a:gd name="T38" fmla="*/ 113 w 430"/>
                  <a:gd name="T39" fmla="*/ 360 h 391"/>
                  <a:gd name="T40" fmla="*/ 81 w 430"/>
                  <a:gd name="T41" fmla="*/ 337 h 391"/>
                  <a:gd name="T42" fmla="*/ 51 w 430"/>
                  <a:gd name="T43" fmla="*/ 309 h 391"/>
                  <a:gd name="T44" fmla="*/ 28 w 430"/>
                  <a:gd name="T45" fmla="*/ 275 h 391"/>
                  <a:gd name="T46" fmla="*/ 13 w 430"/>
                  <a:gd name="T47" fmla="*/ 237 h 391"/>
                  <a:gd name="T48" fmla="*/ 5 w 430"/>
                  <a:gd name="T49" fmla="*/ 195 h 391"/>
                  <a:gd name="T50" fmla="*/ 5 w 430"/>
                  <a:gd name="T51" fmla="*/ 152 h 391"/>
                  <a:gd name="T52" fmla="*/ 5 w 430"/>
                  <a:gd name="T53" fmla="*/ 131 h 391"/>
                  <a:gd name="T54" fmla="*/ 0 w 430"/>
                  <a:gd name="T55" fmla="*/ 152 h 391"/>
                  <a:gd name="T56" fmla="*/ 0 w 430"/>
                  <a:gd name="T57" fmla="*/ 195 h 391"/>
                  <a:gd name="T58" fmla="*/ 9 w 430"/>
                  <a:gd name="T59" fmla="*/ 239 h 391"/>
                  <a:gd name="T60" fmla="*/ 24 w 430"/>
                  <a:gd name="T61" fmla="*/ 277 h 391"/>
                  <a:gd name="T62" fmla="*/ 49 w 430"/>
                  <a:gd name="T63" fmla="*/ 311 h 391"/>
                  <a:gd name="T64" fmla="*/ 77 w 430"/>
                  <a:gd name="T65" fmla="*/ 341 h 391"/>
                  <a:gd name="T66" fmla="*/ 111 w 430"/>
                  <a:gd name="T67" fmla="*/ 364 h 391"/>
                  <a:gd name="T68" fmla="*/ 151 w 430"/>
                  <a:gd name="T69" fmla="*/ 381 h 391"/>
                  <a:gd name="T70" fmla="*/ 193 w 430"/>
                  <a:gd name="T71" fmla="*/ 389 h 391"/>
                  <a:gd name="T72" fmla="*/ 237 w 430"/>
                  <a:gd name="T73" fmla="*/ 389 h 391"/>
                  <a:gd name="T74" fmla="*/ 278 w 430"/>
                  <a:gd name="T75" fmla="*/ 381 h 391"/>
                  <a:gd name="T76" fmla="*/ 318 w 430"/>
                  <a:gd name="T77" fmla="*/ 364 h 391"/>
                  <a:gd name="T78" fmla="*/ 352 w 430"/>
                  <a:gd name="T79" fmla="*/ 341 h 391"/>
                  <a:gd name="T80" fmla="*/ 381 w 430"/>
                  <a:gd name="T81" fmla="*/ 311 h 391"/>
                  <a:gd name="T82" fmla="*/ 404 w 430"/>
                  <a:gd name="T83" fmla="*/ 277 h 391"/>
                  <a:gd name="T84" fmla="*/ 421 w 430"/>
                  <a:gd name="T85" fmla="*/ 239 h 391"/>
                  <a:gd name="T86" fmla="*/ 430 w 430"/>
                  <a:gd name="T87" fmla="*/ 195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0"/>
                  <a:gd name="T133" fmla="*/ 0 h 391"/>
                  <a:gd name="T134" fmla="*/ 430 w 430"/>
                  <a:gd name="T135" fmla="*/ 391 h 3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3" name="Freeform 672">
                <a:extLst>
                  <a:ext uri="{FF2B5EF4-FFF2-40B4-BE49-F238E27FC236}">
                    <a16:creationId xmlns:a16="http://schemas.microsoft.com/office/drawing/2014/main" xmlns="" id="{AB6FAFFB-3CD9-678A-4708-5CFD5870D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>
                  <a:gd name="T0" fmla="*/ 425 w 427"/>
                  <a:gd name="T1" fmla="*/ 148 h 387"/>
                  <a:gd name="T2" fmla="*/ 414 w 427"/>
                  <a:gd name="T3" fmla="*/ 97 h 387"/>
                  <a:gd name="T4" fmla="*/ 389 w 427"/>
                  <a:gd name="T5" fmla="*/ 53 h 387"/>
                  <a:gd name="T6" fmla="*/ 357 w 427"/>
                  <a:gd name="T7" fmla="*/ 15 h 387"/>
                  <a:gd name="T8" fmla="*/ 334 w 427"/>
                  <a:gd name="T9" fmla="*/ 0 h 387"/>
                  <a:gd name="T10" fmla="*/ 331 w 427"/>
                  <a:gd name="T11" fmla="*/ 0 h 387"/>
                  <a:gd name="T12" fmla="*/ 349 w 427"/>
                  <a:gd name="T13" fmla="*/ 15 h 387"/>
                  <a:gd name="T14" fmla="*/ 384 w 427"/>
                  <a:gd name="T15" fmla="*/ 53 h 387"/>
                  <a:gd name="T16" fmla="*/ 408 w 427"/>
                  <a:gd name="T17" fmla="*/ 97 h 387"/>
                  <a:gd name="T18" fmla="*/ 422 w 427"/>
                  <a:gd name="T19" fmla="*/ 148 h 387"/>
                  <a:gd name="T20" fmla="*/ 422 w 427"/>
                  <a:gd name="T21" fmla="*/ 195 h 387"/>
                  <a:gd name="T22" fmla="*/ 414 w 427"/>
                  <a:gd name="T23" fmla="*/ 237 h 387"/>
                  <a:gd name="T24" fmla="*/ 397 w 427"/>
                  <a:gd name="T25" fmla="*/ 273 h 387"/>
                  <a:gd name="T26" fmla="*/ 374 w 427"/>
                  <a:gd name="T27" fmla="*/ 307 h 387"/>
                  <a:gd name="T28" fmla="*/ 346 w 427"/>
                  <a:gd name="T29" fmla="*/ 336 h 387"/>
                  <a:gd name="T30" fmla="*/ 313 w 427"/>
                  <a:gd name="T31" fmla="*/ 358 h 387"/>
                  <a:gd name="T32" fmla="*/ 275 w 427"/>
                  <a:gd name="T33" fmla="*/ 373 h 387"/>
                  <a:gd name="T34" fmla="*/ 236 w 427"/>
                  <a:gd name="T35" fmla="*/ 381 h 387"/>
                  <a:gd name="T36" fmla="*/ 192 w 427"/>
                  <a:gd name="T37" fmla="*/ 381 h 387"/>
                  <a:gd name="T38" fmla="*/ 152 w 427"/>
                  <a:gd name="T39" fmla="*/ 373 h 387"/>
                  <a:gd name="T40" fmla="*/ 114 w 427"/>
                  <a:gd name="T41" fmla="*/ 358 h 387"/>
                  <a:gd name="T42" fmla="*/ 80 w 427"/>
                  <a:gd name="T43" fmla="*/ 336 h 387"/>
                  <a:gd name="T44" fmla="*/ 52 w 427"/>
                  <a:gd name="T45" fmla="*/ 307 h 387"/>
                  <a:gd name="T46" fmla="*/ 29 w 427"/>
                  <a:gd name="T47" fmla="*/ 273 h 387"/>
                  <a:gd name="T48" fmla="*/ 14 w 427"/>
                  <a:gd name="T49" fmla="*/ 237 h 387"/>
                  <a:gd name="T50" fmla="*/ 6 w 427"/>
                  <a:gd name="T51" fmla="*/ 195 h 387"/>
                  <a:gd name="T52" fmla="*/ 6 w 427"/>
                  <a:gd name="T53" fmla="*/ 152 h 387"/>
                  <a:gd name="T54" fmla="*/ 6 w 427"/>
                  <a:gd name="T55" fmla="*/ 131 h 387"/>
                  <a:gd name="T56" fmla="*/ 0 w 427"/>
                  <a:gd name="T57" fmla="*/ 152 h 387"/>
                  <a:gd name="T58" fmla="*/ 0 w 427"/>
                  <a:gd name="T59" fmla="*/ 195 h 387"/>
                  <a:gd name="T60" fmla="*/ 10 w 427"/>
                  <a:gd name="T61" fmla="*/ 237 h 387"/>
                  <a:gd name="T62" fmla="*/ 25 w 427"/>
                  <a:gd name="T63" fmla="*/ 277 h 387"/>
                  <a:gd name="T64" fmla="*/ 48 w 427"/>
                  <a:gd name="T65" fmla="*/ 309 h 387"/>
                  <a:gd name="T66" fmla="*/ 78 w 427"/>
                  <a:gd name="T67" fmla="*/ 339 h 387"/>
                  <a:gd name="T68" fmla="*/ 112 w 427"/>
                  <a:gd name="T69" fmla="*/ 362 h 387"/>
                  <a:gd name="T70" fmla="*/ 150 w 427"/>
                  <a:gd name="T71" fmla="*/ 377 h 387"/>
                  <a:gd name="T72" fmla="*/ 192 w 427"/>
                  <a:gd name="T73" fmla="*/ 387 h 387"/>
                  <a:gd name="T74" fmla="*/ 236 w 427"/>
                  <a:gd name="T75" fmla="*/ 387 h 387"/>
                  <a:gd name="T76" fmla="*/ 277 w 427"/>
                  <a:gd name="T77" fmla="*/ 377 h 387"/>
                  <a:gd name="T78" fmla="*/ 315 w 427"/>
                  <a:gd name="T79" fmla="*/ 362 h 387"/>
                  <a:gd name="T80" fmla="*/ 349 w 427"/>
                  <a:gd name="T81" fmla="*/ 339 h 387"/>
                  <a:gd name="T82" fmla="*/ 378 w 427"/>
                  <a:gd name="T83" fmla="*/ 309 h 387"/>
                  <a:gd name="T84" fmla="*/ 401 w 427"/>
                  <a:gd name="T85" fmla="*/ 277 h 387"/>
                  <a:gd name="T86" fmla="*/ 418 w 427"/>
                  <a:gd name="T87" fmla="*/ 237 h 387"/>
                  <a:gd name="T88" fmla="*/ 425 w 427"/>
                  <a:gd name="T89" fmla="*/ 195 h 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7"/>
                  <a:gd name="T136" fmla="*/ 0 h 387"/>
                  <a:gd name="T137" fmla="*/ 427 w 427"/>
                  <a:gd name="T138" fmla="*/ 387 h 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4" name="Freeform 673">
                <a:extLst>
                  <a:ext uri="{FF2B5EF4-FFF2-40B4-BE49-F238E27FC236}">
                    <a16:creationId xmlns:a16="http://schemas.microsoft.com/office/drawing/2014/main" xmlns="" id="{45B21ABE-E19C-CBF2-B079-8CCB811D6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>
                  <a:gd name="T0" fmla="*/ 421 w 423"/>
                  <a:gd name="T1" fmla="*/ 148 h 385"/>
                  <a:gd name="T2" fmla="*/ 408 w 423"/>
                  <a:gd name="T3" fmla="*/ 97 h 385"/>
                  <a:gd name="T4" fmla="*/ 384 w 423"/>
                  <a:gd name="T5" fmla="*/ 53 h 385"/>
                  <a:gd name="T6" fmla="*/ 351 w 423"/>
                  <a:gd name="T7" fmla="*/ 15 h 385"/>
                  <a:gd name="T8" fmla="*/ 329 w 423"/>
                  <a:gd name="T9" fmla="*/ 0 h 385"/>
                  <a:gd name="T10" fmla="*/ 329 w 423"/>
                  <a:gd name="T11" fmla="*/ 2 h 385"/>
                  <a:gd name="T12" fmla="*/ 347 w 423"/>
                  <a:gd name="T13" fmla="*/ 17 h 385"/>
                  <a:gd name="T14" fmla="*/ 380 w 423"/>
                  <a:gd name="T15" fmla="*/ 55 h 385"/>
                  <a:gd name="T16" fmla="*/ 404 w 423"/>
                  <a:gd name="T17" fmla="*/ 99 h 385"/>
                  <a:gd name="T18" fmla="*/ 416 w 423"/>
                  <a:gd name="T19" fmla="*/ 148 h 385"/>
                  <a:gd name="T20" fmla="*/ 418 w 423"/>
                  <a:gd name="T21" fmla="*/ 195 h 385"/>
                  <a:gd name="T22" fmla="*/ 408 w 423"/>
                  <a:gd name="T23" fmla="*/ 235 h 385"/>
                  <a:gd name="T24" fmla="*/ 393 w 423"/>
                  <a:gd name="T25" fmla="*/ 273 h 385"/>
                  <a:gd name="T26" fmla="*/ 370 w 423"/>
                  <a:gd name="T27" fmla="*/ 305 h 385"/>
                  <a:gd name="T28" fmla="*/ 344 w 423"/>
                  <a:gd name="T29" fmla="*/ 334 h 385"/>
                  <a:gd name="T30" fmla="*/ 310 w 423"/>
                  <a:gd name="T31" fmla="*/ 356 h 385"/>
                  <a:gd name="T32" fmla="*/ 273 w 423"/>
                  <a:gd name="T33" fmla="*/ 372 h 385"/>
                  <a:gd name="T34" fmla="*/ 232 w 423"/>
                  <a:gd name="T35" fmla="*/ 379 h 385"/>
                  <a:gd name="T36" fmla="*/ 190 w 423"/>
                  <a:gd name="T37" fmla="*/ 379 h 385"/>
                  <a:gd name="T38" fmla="*/ 150 w 423"/>
                  <a:gd name="T39" fmla="*/ 372 h 385"/>
                  <a:gd name="T40" fmla="*/ 112 w 423"/>
                  <a:gd name="T41" fmla="*/ 356 h 385"/>
                  <a:gd name="T42" fmla="*/ 80 w 423"/>
                  <a:gd name="T43" fmla="*/ 334 h 385"/>
                  <a:gd name="T44" fmla="*/ 52 w 423"/>
                  <a:gd name="T45" fmla="*/ 305 h 385"/>
                  <a:gd name="T46" fmla="*/ 31 w 423"/>
                  <a:gd name="T47" fmla="*/ 273 h 385"/>
                  <a:gd name="T48" fmla="*/ 14 w 423"/>
                  <a:gd name="T49" fmla="*/ 235 h 385"/>
                  <a:gd name="T50" fmla="*/ 6 w 423"/>
                  <a:gd name="T51" fmla="*/ 195 h 385"/>
                  <a:gd name="T52" fmla="*/ 6 w 423"/>
                  <a:gd name="T53" fmla="*/ 152 h 385"/>
                  <a:gd name="T54" fmla="*/ 8 w 423"/>
                  <a:gd name="T55" fmla="*/ 131 h 385"/>
                  <a:gd name="T56" fmla="*/ 2 w 423"/>
                  <a:gd name="T57" fmla="*/ 152 h 385"/>
                  <a:gd name="T58" fmla="*/ 2 w 423"/>
                  <a:gd name="T59" fmla="*/ 195 h 385"/>
                  <a:gd name="T60" fmla="*/ 10 w 423"/>
                  <a:gd name="T61" fmla="*/ 237 h 385"/>
                  <a:gd name="T62" fmla="*/ 25 w 423"/>
                  <a:gd name="T63" fmla="*/ 275 h 385"/>
                  <a:gd name="T64" fmla="*/ 48 w 423"/>
                  <a:gd name="T65" fmla="*/ 309 h 385"/>
                  <a:gd name="T66" fmla="*/ 78 w 423"/>
                  <a:gd name="T67" fmla="*/ 337 h 385"/>
                  <a:gd name="T68" fmla="*/ 110 w 423"/>
                  <a:gd name="T69" fmla="*/ 360 h 385"/>
                  <a:gd name="T70" fmla="*/ 148 w 423"/>
                  <a:gd name="T71" fmla="*/ 375 h 385"/>
                  <a:gd name="T72" fmla="*/ 190 w 423"/>
                  <a:gd name="T73" fmla="*/ 385 h 385"/>
                  <a:gd name="T74" fmla="*/ 234 w 423"/>
                  <a:gd name="T75" fmla="*/ 385 h 385"/>
                  <a:gd name="T76" fmla="*/ 273 w 423"/>
                  <a:gd name="T77" fmla="*/ 375 h 385"/>
                  <a:gd name="T78" fmla="*/ 311 w 423"/>
                  <a:gd name="T79" fmla="*/ 360 h 385"/>
                  <a:gd name="T80" fmla="*/ 346 w 423"/>
                  <a:gd name="T81" fmla="*/ 337 h 385"/>
                  <a:gd name="T82" fmla="*/ 374 w 423"/>
                  <a:gd name="T83" fmla="*/ 309 h 385"/>
                  <a:gd name="T84" fmla="*/ 397 w 423"/>
                  <a:gd name="T85" fmla="*/ 275 h 385"/>
                  <a:gd name="T86" fmla="*/ 414 w 423"/>
                  <a:gd name="T87" fmla="*/ 237 h 385"/>
                  <a:gd name="T88" fmla="*/ 421 w 423"/>
                  <a:gd name="T89" fmla="*/ 195 h 3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385"/>
                  <a:gd name="T137" fmla="*/ 423 w 423"/>
                  <a:gd name="T138" fmla="*/ 385 h 3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5" name="Freeform 674">
                <a:extLst>
                  <a:ext uri="{FF2B5EF4-FFF2-40B4-BE49-F238E27FC236}">
                    <a16:creationId xmlns:a16="http://schemas.microsoft.com/office/drawing/2014/main" xmlns="" id="{A362FD84-D64F-5E0C-03A5-AF88CF432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>
                  <a:gd name="T0" fmla="*/ 418 w 419"/>
                  <a:gd name="T1" fmla="*/ 148 h 383"/>
                  <a:gd name="T2" fmla="*/ 404 w 419"/>
                  <a:gd name="T3" fmla="*/ 97 h 383"/>
                  <a:gd name="T4" fmla="*/ 380 w 419"/>
                  <a:gd name="T5" fmla="*/ 53 h 383"/>
                  <a:gd name="T6" fmla="*/ 345 w 419"/>
                  <a:gd name="T7" fmla="*/ 15 h 383"/>
                  <a:gd name="T8" fmla="*/ 325 w 419"/>
                  <a:gd name="T9" fmla="*/ 2 h 383"/>
                  <a:gd name="T10" fmla="*/ 344 w 419"/>
                  <a:gd name="T11" fmla="*/ 19 h 383"/>
                  <a:gd name="T12" fmla="*/ 376 w 419"/>
                  <a:gd name="T13" fmla="*/ 57 h 383"/>
                  <a:gd name="T14" fmla="*/ 400 w 419"/>
                  <a:gd name="T15" fmla="*/ 99 h 383"/>
                  <a:gd name="T16" fmla="*/ 412 w 419"/>
                  <a:gd name="T17" fmla="*/ 148 h 383"/>
                  <a:gd name="T18" fmla="*/ 414 w 419"/>
                  <a:gd name="T19" fmla="*/ 195 h 383"/>
                  <a:gd name="T20" fmla="*/ 404 w 419"/>
                  <a:gd name="T21" fmla="*/ 235 h 383"/>
                  <a:gd name="T22" fmla="*/ 389 w 419"/>
                  <a:gd name="T23" fmla="*/ 271 h 383"/>
                  <a:gd name="T24" fmla="*/ 368 w 419"/>
                  <a:gd name="T25" fmla="*/ 303 h 383"/>
                  <a:gd name="T26" fmla="*/ 340 w 419"/>
                  <a:gd name="T27" fmla="*/ 332 h 383"/>
                  <a:gd name="T28" fmla="*/ 308 w 419"/>
                  <a:gd name="T29" fmla="*/ 354 h 383"/>
                  <a:gd name="T30" fmla="*/ 270 w 419"/>
                  <a:gd name="T31" fmla="*/ 370 h 383"/>
                  <a:gd name="T32" fmla="*/ 230 w 419"/>
                  <a:gd name="T33" fmla="*/ 377 h 383"/>
                  <a:gd name="T34" fmla="*/ 188 w 419"/>
                  <a:gd name="T35" fmla="*/ 377 h 383"/>
                  <a:gd name="T36" fmla="*/ 148 w 419"/>
                  <a:gd name="T37" fmla="*/ 370 h 383"/>
                  <a:gd name="T38" fmla="*/ 112 w 419"/>
                  <a:gd name="T39" fmla="*/ 354 h 383"/>
                  <a:gd name="T40" fmla="*/ 80 w 419"/>
                  <a:gd name="T41" fmla="*/ 332 h 383"/>
                  <a:gd name="T42" fmla="*/ 51 w 419"/>
                  <a:gd name="T43" fmla="*/ 303 h 383"/>
                  <a:gd name="T44" fmla="*/ 31 w 419"/>
                  <a:gd name="T45" fmla="*/ 271 h 383"/>
                  <a:gd name="T46" fmla="*/ 14 w 419"/>
                  <a:gd name="T47" fmla="*/ 235 h 383"/>
                  <a:gd name="T48" fmla="*/ 6 w 419"/>
                  <a:gd name="T49" fmla="*/ 195 h 383"/>
                  <a:gd name="T50" fmla="*/ 6 w 419"/>
                  <a:gd name="T51" fmla="*/ 154 h 383"/>
                  <a:gd name="T52" fmla="*/ 8 w 419"/>
                  <a:gd name="T53" fmla="*/ 131 h 383"/>
                  <a:gd name="T54" fmla="*/ 2 w 419"/>
                  <a:gd name="T55" fmla="*/ 152 h 383"/>
                  <a:gd name="T56" fmla="*/ 2 w 419"/>
                  <a:gd name="T57" fmla="*/ 195 h 383"/>
                  <a:gd name="T58" fmla="*/ 10 w 419"/>
                  <a:gd name="T59" fmla="*/ 237 h 383"/>
                  <a:gd name="T60" fmla="*/ 25 w 419"/>
                  <a:gd name="T61" fmla="*/ 273 h 383"/>
                  <a:gd name="T62" fmla="*/ 48 w 419"/>
                  <a:gd name="T63" fmla="*/ 307 h 383"/>
                  <a:gd name="T64" fmla="*/ 76 w 419"/>
                  <a:gd name="T65" fmla="*/ 336 h 383"/>
                  <a:gd name="T66" fmla="*/ 110 w 419"/>
                  <a:gd name="T67" fmla="*/ 358 h 383"/>
                  <a:gd name="T68" fmla="*/ 148 w 419"/>
                  <a:gd name="T69" fmla="*/ 373 h 383"/>
                  <a:gd name="T70" fmla="*/ 188 w 419"/>
                  <a:gd name="T71" fmla="*/ 381 h 383"/>
                  <a:gd name="T72" fmla="*/ 232 w 419"/>
                  <a:gd name="T73" fmla="*/ 381 h 383"/>
                  <a:gd name="T74" fmla="*/ 271 w 419"/>
                  <a:gd name="T75" fmla="*/ 373 h 383"/>
                  <a:gd name="T76" fmla="*/ 309 w 419"/>
                  <a:gd name="T77" fmla="*/ 358 h 383"/>
                  <a:gd name="T78" fmla="*/ 342 w 419"/>
                  <a:gd name="T79" fmla="*/ 336 h 383"/>
                  <a:gd name="T80" fmla="*/ 370 w 419"/>
                  <a:gd name="T81" fmla="*/ 307 h 383"/>
                  <a:gd name="T82" fmla="*/ 393 w 419"/>
                  <a:gd name="T83" fmla="*/ 273 h 383"/>
                  <a:gd name="T84" fmla="*/ 410 w 419"/>
                  <a:gd name="T85" fmla="*/ 237 h 383"/>
                  <a:gd name="T86" fmla="*/ 418 w 419"/>
                  <a:gd name="T87" fmla="*/ 195 h 3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9"/>
                  <a:gd name="T133" fmla="*/ 0 h 383"/>
                  <a:gd name="T134" fmla="*/ 419 w 419"/>
                  <a:gd name="T135" fmla="*/ 383 h 3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6" name="Freeform 675">
                <a:extLst>
                  <a:ext uri="{FF2B5EF4-FFF2-40B4-BE49-F238E27FC236}">
                    <a16:creationId xmlns:a16="http://schemas.microsoft.com/office/drawing/2014/main" xmlns="" id="{887B4539-D74A-0839-C4A9-7A966E1B4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>
                  <a:gd name="T0" fmla="*/ 412 w 414"/>
                  <a:gd name="T1" fmla="*/ 146 h 379"/>
                  <a:gd name="T2" fmla="*/ 400 w 414"/>
                  <a:gd name="T3" fmla="*/ 97 h 379"/>
                  <a:gd name="T4" fmla="*/ 376 w 414"/>
                  <a:gd name="T5" fmla="*/ 53 h 379"/>
                  <a:gd name="T6" fmla="*/ 343 w 414"/>
                  <a:gd name="T7" fmla="*/ 15 h 379"/>
                  <a:gd name="T8" fmla="*/ 323 w 414"/>
                  <a:gd name="T9" fmla="*/ 4 h 379"/>
                  <a:gd name="T10" fmla="*/ 340 w 414"/>
                  <a:gd name="T11" fmla="*/ 19 h 379"/>
                  <a:gd name="T12" fmla="*/ 372 w 414"/>
                  <a:gd name="T13" fmla="*/ 55 h 379"/>
                  <a:gd name="T14" fmla="*/ 397 w 414"/>
                  <a:gd name="T15" fmla="*/ 98 h 379"/>
                  <a:gd name="T16" fmla="*/ 408 w 414"/>
                  <a:gd name="T17" fmla="*/ 146 h 379"/>
                  <a:gd name="T18" fmla="*/ 408 w 414"/>
                  <a:gd name="T19" fmla="*/ 193 h 379"/>
                  <a:gd name="T20" fmla="*/ 400 w 414"/>
                  <a:gd name="T21" fmla="*/ 233 h 379"/>
                  <a:gd name="T22" fmla="*/ 385 w 414"/>
                  <a:gd name="T23" fmla="*/ 269 h 379"/>
                  <a:gd name="T24" fmla="*/ 364 w 414"/>
                  <a:gd name="T25" fmla="*/ 301 h 379"/>
                  <a:gd name="T26" fmla="*/ 336 w 414"/>
                  <a:gd name="T27" fmla="*/ 328 h 379"/>
                  <a:gd name="T28" fmla="*/ 304 w 414"/>
                  <a:gd name="T29" fmla="*/ 351 h 379"/>
                  <a:gd name="T30" fmla="*/ 268 w 414"/>
                  <a:gd name="T31" fmla="*/ 366 h 379"/>
                  <a:gd name="T32" fmla="*/ 228 w 414"/>
                  <a:gd name="T33" fmla="*/ 373 h 379"/>
                  <a:gd name="T34" fmla="*/ 186 w 414"/>
                  <a:gd name="T35" fmla="*/ 373 h 379"/>
                  <a:gd name="T36" fmla="*/ 148 w 414"/>
                  <a:gd name="T37" fmla="*/ 366 h 379"/>
                  <a:gd name="T38" fmla="*/ 112 w 414"/>
                  <a:gd name="T39" fmla="*/ 351 h 379"/>
                  <a:gd name="T40" fmla="*/ 80 w 414"/>
                  <a:gd name="T41" fmla="*/ 328 h 379"/>
                  <a:gd name="T42" fmla="*/ 51 w 414"/>
                  <a:gd name="T43" fmla="*/ 301 h 379"/>
                  <a:gd name="T44" fmla="*/ 30 w 414"/>
                  <a:gd name="T45" fmla="*/ 269 h 379"/>
                  <a:gd name="T46" fmla="*/ 15 w 414"/>
                  <a:gd name="T47" fmla="*/ 233 h 379"/>
                  <a:gd name="T48" fmla="*/ 6 w 414"/>
                  <a:gd name="T49" fmla="*/ 193 h 379"/>
                  <a:gd name="T50" fmla="*/ 6 w 414"/>
                  <a:gd name="T51" fmla="*/ 152 h 379"/>
                  <a:gd name="T52" fmla="*/ 8 w 414"/>
                  <a:gd name="T53" fmla="*/ 131 h 379"/>
                  <a:gd name="T54" fmla="*/ 2 w 414"/>
                  <a:gd name="T55" fmla="*/ 150 h 379"/>
                  <a:gd name="T56" fmla="*/ 2 w 414"/>
                  <a:gd name="T57" fmla="*/ 193 h 379"/>
                  <a:gd name="T58" fmla="*/ 10 w 414"/>
                  <a:gd name="T59" fmla="*/ 233 h 379"/>
                  <a:gd name="T60" fmla="*/ 27 w 414"/>
                  <a:gd name="T61" fmla="*/ 271 h 379"/>
                  <a:gd name="T62" fmla="*/ 48 w 414"/>
                  <a:gd name="T63" fmla="*/ 303 h 379"/>
                  <a:gd name="T64" fmla="*/ 76 w 414"/>
                  <a:gd name="T65" fmla="*/ 332 h 379"/>
                  <a:gd name="T66" fmla="*/ 108 w 414"/>
                  <a:gd name="T67" fmla="*/ 354 h 379"/>
                  <a:gd name="T68" fmla="*/ 146 w 414"/>
                  <a:gd name="T69" fmla="*/ 370 h 379"/>
                  <a:gd name="T70" fmla="*/ 186 w 414"/>
                  <a:gd name="T71" fmla="*/ 377 h 379"/>
                  <a:gd name="T72" fmla="*/ 228 w 414"/>
                  <a:gd name="T73" fmla="*/ 377 h 379"/>
                  <a:gd name="T74" fmla="*/ 269 w 414"/>
                  <a:gd name="T75" fmla="*/ 370 h 379"/>
                  <a:gd name="T76" fmla="*/ 306 w 414"/>
                  <a:gd name="T77" fmla="*/ 354 h 379"/>
                  <a:gd name="T78" fmla="*/ 340 w 414"/>
                  <a:gd name="T79" fmla="*/ 332 h 379"/>
                  <a:gd name="T80" fmla="*/ 366 w 414"/>
                  <a:gd name="T81" fmla="*/ 303 h 379"/>
                  <a:gd name="T82" fmla="*/ 389 w 414"/>
                  <a:gd name="T83" fmla="*/ 271 h 379"/>
                  <a:gd name="T84" fmla="*/ 404 w 414"/>
                  <a:gd name="T85" fmla="*/ 233 h 379"/>
                  <a:gd name="T86" fmla="*/ 414 w 414"/>
                  <a:gd name="T87" fmla="*/ 193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4"/>
                  <a:gd name="T133" fmla="*/ 0 h 379"/>
                  <a:gd name="T134" fmla="*/ 414 w 414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7" name="Freeform 676">
                <a:extLst>
                  <a:ext uri="{FF2B5EF4-FFF2-40B4-BE49-F238E27FC236}">
                    <a16:creationId xmlns:a16="http://schemas.microsoft.com/office/drawing/2014/main" xmlns="" id="{82A7F74D-E474-BCD9-AA13-632BD6BBE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>
                  <a:gd name="T0" fmla="*/ 406 w 408"/>
                  <a:gd name="T1" fmla="*/ 142 h 373"/>
                  <a:gd name="T2" fmla="*/ 394 w 408"/>
                  <a:gd name="T3" fmla="*/ 93 h 373"/>
                  <a:gd name="T4" fmla="*/ 370 w 408"/>
                  <a:gd name="T5" fmla="*/ 51 h 373"/>
                  <a:gd name="T6" fmla="*/ 338 w 408"/>
                  <a:gd name="T7" fmla="*/ 13 h 373"/>
                  <a:gd name="T8" fmla="*/ 317 w 408"/>
                  <a:gd name="T9" fmla="*/ 2 h 373"/>
                  <a:gd name="T10" fmla="*/ 336 w 408"/>
                  <a:gd name="T11" fmla="*/ 17 h 373"/>
                  <a:gd name="T12" fmla="*/ 366 w 408"/>
                  <a:gd name="T13" fmla="*/ 53 h 373"/>
                  <a:gd name="T14" fmla="*/ 389 w 408"/>
                  <a:gd name="T15" fmla="*/ 94 h 373"/>
                  <a:gd name="T16" fmla="*/ 402 w 408"/>
                  <a:gd name="T17" fmla="*/ 142 h 373"/>
                  <a:gd name="T18" fmla="*/ 402 w 408"/>
                  <a:gd name="T19" fmla="*/ 189 h 373"/>
                  <a:gd name="T20" fmla="*/ 394 w 408"/>
                  <a:gd name="T21" fmla="*/ 227 h 373"/>
                  <a:gd name="T22" fmla="*/ 379 w 408"/>
                  <a:gd name="T23" fmla="*/ 263 h 373"/>
                  <a:gd name="T24" fmla="*/ 358 w 408"/>
                  <a:gd name="T25" fmla="*/ 295 h 373"/>
                  <a:gd name="T26" fmla="*/ 330 w 408"/>
                  <a:gd name="T27" fmla="*/ 322 h 373"/>
                  <a:gd name="T28" fmla="*/ 300 w 408"/>
                  <a:gd name="T29" fmla="*/ 345 h 373"/>
                  <a:gd name="T30" fmla="*/ 264 w 408"/>
                  <a:gd name="T31" fmla="*/ 358 h 373"/>
                  <a:gd name="T32" fmla="*/ 224 w 408"/>
                  <a:gd name="T33" fmla="*/ 367 h 373"/>
                  <a:gd name="T34" fmla="*/ 184 w 408"/>
                  <a:gd name="T35" fmla="*/ 367 h 373"/>
                  <a:gd name="T36" fmla="*/ 144 w 408"/>
                  <a:gd name="T37" fmla="*/ 358 h 373"/>
                  <a:gd name="T38" fmla="*/ 108 w 408"/>
                  <a:gd name="T39" fmla="*/ 345 h 373"/>
                  <a:gd name="T40" fmla="*/ 76 w 408"/>
                  <a:gd name="T41" fmla="*/ 322 h 373"/>
                  <a:gd name="T42" fmla="*/ 49 w 408"/>
                  <a:gd name="T43" fmla="*/ 295 h 373"/>
                  <a:gd name="T44" fmla="*/ 28 w 408"/>
                  <a:gd name="T45" fmla="*/ 263 h 373"/>
                  <a:gd name="T46" fmla="*/ 13 w 408"/>
                  <a:gd name="T47" fmla="*/ 227 h 373"/>
                  <a:gd name="T48" fmla="*/ 6 w 408"/>
                  <a:gd name="T49" fmla="*/ 189 h 373"/>
                  <a:gd name="T50" fmla="*/ 6 w 408"/>
                  <a:gd name="T51" fmla="*/ 148 h 373"/>
                  <a:gd name="T52" fmla="*/ 6 w 408"/>
                  <a:gd name="T53" fmla="*/ 127 h 373"/>
                  <a:gd name="T54" fmla="*/ 0 w 408"/>
                  <a:gd name="T55" fmla="*/ 148 h 373"/>
                  <a:gd name="T56" fmla="*/ 0 w 408"/>
                  <a:gd name="T57" fmla="*/ 189 h 373"/>
                  <a:gd name="T58" fmla="*/ 8 w 408"/>
                  <a:gd name="T59" fmla="*/ 229 h 373"/>
                  <a:gd name="T60" fmla="*/ 25 w 408"/>
                  <a:gd name="T61" fmla="*/ 265 h 373"/>
                  <a:gd name="T62" fmla="*/ 45 w 408"/>
                  <a:gd name="T63" fmla="*/ 297 h 373"/>
                  <a:gd name="T64" fmla="*/ 74 w 408"/>
                  <a:gd name="T65" fmla="*/ 326 h 373"/>
                  <a:gd name="T66" fmla="*/ 106 w 408"/>
                  <a:gd name="T67" fmla="*/ 348 h 373"/>
                  <a:gd name="T68" fmla="*/ 142 w 408"/>
                  <a:gd name="T69" fmla="*/ 364 h 373"/>
                  <a:gd name="T70" fmla="*/ 182 w 408"/>
                  <a:gd name="T71" fmla="*/ 371 h 373"/>
                  <a:gd name="T72" fmla="*/ 224 w 408"/>
                  <a:gd name="T73" fmla="*/ 371 h 373"/>
                  <a:gd name="T74" fmla="*/ 264 w 408"/>
                  <a:gd name="T75" fmla="*/ 364 h 373"/>
                  <a:gd name="T76" fmla="*/ 302 w 408"/>
                  <a:gd name="T77" fmla="*/ 348 h 373"/>
                  <a:gd name="T78" fmla="*/ 334 w 408"/>
                  <a:gd name="T79" fmla="*/ 326 h 373"/>
                  <a:gd name="T80" fmla="*/ 362 w 408"/>
                  <a:gd name="T81" fmla="*/ 297 h 373"/>
                  <a:gd name="T82" fmla="*/ 383 w 408"/>
                  <a:gd name="T83" fmla="*/ 265 h 373"/>
                  <a:gd name="T84" fmla="*/ 398 w 408"/>
                  <a:gd name="T85" fmla="*/ 229 h 373"/>
                  <a:gd name="T86" fmla="*/ 408 w 408"/>
                  <a:gd name="T87" fmla="*/ 189 h 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8"/>
                  <a:gd name="T133" fmla="*/ 0 h 373"/>
                  <a:gd name="T134" fmla="*/ 408 w 408"/>
                  <a:gd name="T135" fmla="*/ 373 h 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8" name="Freeform 677">
                <a:extLst>
                  <a:ext uri="{FF2B5EF4-FFF2-40B4-BE49-F238E27FC236}">
                    <a16:creationId xmlns:a16="http://schemas.microsoft.com/office/drawing/2014/main" xmlns="" id="{1B7CDE11-A208-9A44-4301-82FDE337C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>
                  <a:gd name="T0" fmla="*/ 402 w 404"/>
                  <a:gd name="T1" fmla="*/ 140 h 367"/>
                  <a:gd name="T2" fmla="*/ 391 w 404"/>
                  <a:gd name="T3" fmla="*/ 92 h 367"/>
                  <a:gd name="T4" fmla="*/ 366 w 404"/>
                  <a:gd name="T5" fmla="*/ 49 h 367"/>
                  <a:gd name="T6" fmla="*/ 334 w 404"/>
                  <a:gd name="T7" fmla="*/ 13 h 367"/>
                  <a:gd name="T8" fmla="*/ 315 w 404"/>
                  <a:gd name="T9" fmla="*/ 1 h 367"/>
                  <a:gd name="T10" fmla="*/ 332 w 404"/>
                  <a:gd name="T11" fmla="*/ 17 h 367"/>
                  <a:gd name="T12" fmla="*/ 362 w 404"/>
                  <a:gd name="T13" fmla="*/ 53 h 367"/>
                  <a:gd name="T14" fmla="*/ 385 w 404"/>
                  <a:gd name="T15" fmla="*/ 94 h 367"/>
                  <a:gd name="T16" fmla="*/ 398 w 404"/>
                  <a:gd name="T17" fmla="*/ 142 h 367"/>
                  <a:gd name="T18" fmla="*/ 398 w 404"/>
                  <a:gd name="T19" fmla="*/ 185 h 367"/>
                  <a:gd name="T20" fmla="*/ 391 w 404"/>
                  <a:gd name="T21" fmla="*/ 225 h 367"/>
                  <a:gd name="T22" fmla="*/ 375 w 404"/>
                  <a:gd name="T23" fmla="*/ 259 h 367"/>
                  <a:gd name="T24" fmla="*/ 355 w 404"/>
                  <a:gd name="T25" fmla="*/ 292 h 367"/>
                  <a:gd name="T26" fmla="*/ 328 w 404"/>
                  <a:gd name="T27" fmla="*/ 318 h 367"/>
                  <a:gd name="T28" fmla="*/ 296 w 404"/>
                  <a:gd name="T29" fmla="*/ 339 h 367"/>
                  <a:gd name="T30" fmla="*/ 260 w 404"/>
                  <a:gd name="T31" fmla="*/ 354 h 367"/>
                  <a:gd name="T32" fmla="*/ 222 w 404"/>
                  <a:gd name="T33" fmla="*/ 362 h 367"/>
                  <a:gd name="T34" fmla="*/ 182 w 404"/>
                  <a:gd name="T35" fmla="*/ 362 h 367"/>
                  <a:gd name="T36" fmla="*/ 142 w 404"/>
                  <a:gd name="T37" fmla="*/ 354 h 367"/>
                  <a:gd name="T38" fmla="*/ 108 w 404"/>
                  <a:gd name="T39" fmla="*/ 339 h 367"/>
                  <a:gd name="T40" fmla="*/ 76 w 404"/>
                  <a:gd name="T41" fmla="*/ 318 h 367"/>
                  <a:gd name="T42" fmla="*/ 49 w 404"/>
                  <a:gd name="T43" fmla="*/ 292 h 367"/>
                  <a:gd name="T44" fmla="*/ 28 w 404"/>
                  <a:gd name="T45" fmla="*/ 259 h 367"/>
                  <a:gd name="T46" fmla="*/ 13 w 404"/>
                  <a:gd name="T47" fmla="*/ 225 h 367"/>
                  <a:gd name="T48" fmla="*/ 6 w 404"/>
                  <a:gd name="T49" fmla="*/ 185 h 367"/>
                  <a:gd name="T50" fmla="*/ 6 w 404"/>
                  <a:gd name="T51" fmla="*/ 146 h 367"/>
                  <a:gd name="T52" fmla="*/ 6 w 404"/>
                  <a:gd name="T53" fmla="*/ 125 h 367"/>
                  <a:gd name="T54" fmla="*/ 0 w 404"/>
                  <a:gd name="T55" fmla="*/ 146 h 367"/>
                  <a:gd name="T56" fmla="*/ 0 w 404"/>
                  <a:gd name="T57" fmla="*/ 187 h 367"/>
                  <a:gd name="T58" fmla="*/ 9 w 404"/>
                  <a:gd name="T59" fmla="*/ 227 h 367"/>
                  <a:gd name="T60" fmla="*/ 24 w 404"/>
                  <a:gd name="T61" fmla="*/ 263 h 367"/>
                  <a:gd name="T62" fmla="*/ 45 w 404"/>
                  <a:gd name="T63" fmla="*/ 295 h 367"/>
                  <a:gd name="T64" fmla="*/ 74 w 404"/>
                  <a:gd name="T65" fmla="*/ 322 h 367"/>
                  <a:gd name="T66" fmla="*/ 106 w 404"/>
                  <a:gd name="T67" fmla="*/ 345 h 367"/>
                  <a:gd name="T68" fmla="*/ 142 w 404"/>
                  <a:gd name="T69" fmla="*/ 360 h 367"/>
                  <a:gd name="T70" fmla="*/ 180 w 404"/>
                  <a:gd name="T71" fmla="*/ 367 h 367"/>
                  <a:gd name="T72" fmla="*/ 222 w 404"/>
                  <a:gd name="T73" fmla="*/ 367 h 367"/>
                  <a:gd name="T74" fmla="*/ 262 w 404"/>
                  <a:gd name="T75" fmla="*/ 360 h 367"/>
                  <a:gd name="T76" fmla="*/ 298 w 404"/>
                  <a:gd name="T77" fmla="*/ 345 h 367"/>
                  <a:gd name="T78" fmla="*/ 330 w 404"/>
                  <a:gd name="T79" fmla="*/ 322 h 367"/>
                  <a:gd name="T80" fmla="*/ 358 w 404"/>
                  <a:gd name="T81" fmla="*/ 295 h 367"/>
                  <a:gd name="T82" fmla="*/ 379 w 404"/>
                  <a:gd name="T83" fmla="*/ 263 h 367"/>
                  <a:gd name="T84" fmla="*/ 394 w 404"/>
                  <a:gd name="T85" fmla="*/ 227 h 367"/>
                  <a:gd name="T86" fmla="*/ 402 w 404"/>
                  <a:gd name="T87" fmla="*/ 187 h 3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367"/>
                  <a:gd name="T134" fmla="*/ 404 w 404"/>
                  <a:gd name="T135" fmla="*/ 367 h 3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9" name="Freeform 678">
                <a:extLst>
                  <a:ext uri="{FF2B5EF4-FFF2-40B4-BE49-F238E27FC236}">
                    <a16:creationId xmlns:a16="http://schemas.microsoft.com/office/drawing/2014/main" xmlns="" id="{E34A8A0E-7EE1-7EC3-9677-AAD8394D7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>
                  <a:gd name="T0" fmla="*/ 398 w 400"/>
                  <a:gd name="T1" fmla="*/ 139 h 364"/>
                  <a:gd name="T2" fmla="*/ 385 w 400"/>
                  <a:gd name="T3" fmla="*/ 91 h 364"/>
                  <a:gd name="T4" fmla="*/ 362 w 400"/>
                  <a:gd name="T5" fmla="*/ 50 h 364"/>
                  <a:gd name="T6" fmla="*/ 332 w 400"/>
                  <a:gd name="T7" fmla="*/ 14 h 364"/>
                  <a:gd name="T8" fmla="*/ 311 w 400"/>
                  <a:gd name="T9" fmla="*/ 2 h 364"/>
                  <a:gd name="T10" fmla="*/ 328 w 400"/>
                  <a:gd name="T11" fmla="*/ 17 h 364"/>
                  <a:gd name="T12" fmla="*/ 360 w 400"/>
                  <a:gd name="T13" fmla="*/ 53 h 364"/>
                  <a:gd name="T14" fmla="*/ 381 w 400"/>
                  <a:gd name="T15" fmla="*/ 93 h 364"/>
                  <a:gd name="T16" fmla="*/ 392 w 400"/>
                  <a:gd name="T17" fmla="*/ 141 h 364"/>
                  <a:gd name="T18" fmla="*/ 394 w 400"/>
                  <a:gd name="T19" fmla="*/ 184 h 364"/>
                  <a:gd name="T20" fmla="*/ 387 w 400"/>
                  <a:gd name="T21" fmla="*/ 222 h 364"/>
                  <a:gd name="T22" fmla="*/ 372 w 400"/>
                  <a:gd name="T23" fmla="*/ 258 h 364"/>
                  <a:gd name="T24" fmla="*/ 351 w 400"/>
                  <a:gd name="T25" fmla="*/ 289 h 364"/>
                  <a:gd name="T26" fmla="*/ 324 w 400"/>
                  <a:gd name="T27" fmla="*/ 315 h 364"/>
                  <a:gd name="T28" fmla="*/ 292 w 400"/>
                  <a:gd name="T29" fmla="*/ 336 h 364"/>
                  <a:gd name="T30" fmla="*/ 258 w 400"/>
                  <a:gd name="T31" fmla="*/ 351 h 364"/>
                  <a:gd name="T32" fmla="*/ 220 w 400"/>
                  <a:gd name="T33" fmla="*/ 359 h 364"/>
                  <a:gd name="T34" fmla="*/ 180 w 400"/>
                  <a:gd name="T35" fmla="*/ 359 h 364"/>
                  <a:gd name="T36" fmla="*/ 142 w 400"/>
                  <a:gd name="T37" fmla="*/ 351 h 364"/>
                  <a:gd name="T38" fmla="*/ 106 w 400"/>
                  <a:gd name="T39" fmla="*/ 336 h 364"/>
                  <a:gd name="T40" fmla="*/ 76 w 400"/>
                  <a:gd name="T41" fmla="*/ 315 h 364"/>
                  <a:gd name="T42" fmla="*/ 49 w 400"/>
                  <a:gd name="T43" fmla="*/ 289 h 364"/>
                  <a:gd name="T44" fmla="*/ 28 w 400"/>
                  <a:gd name="T45" fmla="*/ 258 h 364"/>
                  <a:gd name="T46" fmla="*/ 13 w 400"/>
                  <a:gd name="T47" fmla="*/ 222 h 364"/>
                  <a:gd name="T48" fmla="*/ 5 w 400"/>
                  <a:gd name="T49" fmla="*/ 184 h 364"/>
                  <a:gd name="T50" fmla="*/ 5 w 400"/>
                  <a:gd name="T51" fmla="*/ 145 h 364"/>
                  <a:gd name="T52" fmla="*/ 5 w 400"/>
                  <a:gd name="T53" fmla="*/ 126 h 364"/>
                  <a:gd name="T54" fmla="*/ 2 w 400"/>
                  <a:gd name="T55" fmla="*/ 145 h 364"/>
                  <a:gd name="T56" fmla="*/ 2 w 400"/>
                  <a:gd name="T57" fmla="*/ 186 h 364"/>
                  <a:gd name="T58" fmla="*/ 9 w 400"/>
                  <a:gd name="T59" fmla="*/ 224 h 364"/>
                  <a:gd name="T60" fmla="*/ 24 w 400"/>
                  <a:gd name="T61" fmla="*/ 260 h 364"/>
                  <a:gd name="T62" fmla="*/ 45 w 400"/>
                  <a:gd name="T63" fmla="*/ 292 h 364"/>
                  <a:gd name="T64" fmla="*/ 72 w 400"/>
                  <a:gd name="T65" fmla="*/ 319 h 364"/>
                  <a:gd name="T66" fmla="*/ 104 w 400"/>
                  <a:gd name="T67" fmla="*/ 342 h 364"/>
                  <a:gd name="T68" fmla="*/ 140 w 400"/>
                  <a:gd name="T69" fmla="*/ 355 h 364"/>
                  <a:gd name="T70" fmla="*/ 180 w 400"/>
                  <a:gd name="T71" fmla="*/ 364 h 364"/>
                  <a:gd name="T72" fmla="*/ 220 w 400"/>
                  <a:gd name="T73" fmla="*/ 364 h 364"/>
                  <a:gd name="T74" fmla="*/ 260 w 400"/>
                  <a:gd name="T75" fmla="*/ 355 h 364"/>
                  <a:gd name="T76" fmla="*/ 296 w 400"/>
                  <a:gd name="T77" fmla="*/ 342 h 364"/>
                  <a:gd name="T78" fmla="*/ 326 w 400"/>
                  <a:gd name="T79" fmla="*/ 319 h 364"/>
                  <a:gd name="T80" fmla="*/ 354 w 400"/>
                  <a:gd name="T81" fmla="*/ 292 h 364"/>
                  <a:gd name="T82" fmla="*/ 375 w 400"/>
                  <a:gd name="T83" fmla="*/ 260 h 364"/>
                  <a:gd name="T84" fmla="*/ 390 w 400"/>
                  <a:gd name="T85" fmla="*/ 224 h 364"/>
                  <a:gd name="T86" fmla="*/ 398 w 400"/>
                  <a:gd name="T87" fmla="*/ 186 h 3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0"/>
                  <a:gd name="T133" fmla="*/ 0 h 364"/>
                  <a:gd name="T134" fmla="*/ 400 w 400"/>
                  <a:gd name="T135" fmla="*/ 364 h 3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0" name="Freeform 679">
                <a:extLst>
                  <a:ext uri="{FF2B5EF4-FFF2-40B4-BE49-F238E27FC236}">
                    <a16:creationId xmlns:a16="http://schemas.microsoft.com/office/drawing/2014/main" xmlns="" id="{4E862B7D-F6FE-BFC4-AD7C-7043F62BF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>
                  <a:gd name="T0" fmla="*/ 394 w 394"/>
                  <a:gd name="T1" fmla="*/ 139 h 361"/>
                  <a:gd name="T2" fmla="*/ 381 w 394"/>
                  <a:gd name="T3" fmla="*/ 91 h 361"/>
                  <a:gd name="T4" fmla="*/ 358 w 394"/>
                  <a:gd name="T5" fmla="*/ 50 h 361"/>
                  <a:gd name="T6" fmla="*/ 328 w 394"/>
                  <a:gd name="T7" fmla="*/ 14 h 361"/>
                  <a:gd name="T8" fmla="*/ 307 w 394"/>
                  <a:gd name="T9" fmla="*/ 2 h 361"/>
                  <a:gd name="T10" fmla="*/ 324 w 394"/>
                  <a:gd name="T11" fmla="*/ 17 h 361"/>
                  <a:gd name="T12" fmla="*/ 356 w 394"/>
                  <a:gd name="T13" fmla="*/ 51 h 361"/>
                  <a:gd name="T14" fmla="*/ 377 w 394"/>
                  <a:gd name="T15" fmla="*/ 93 h 361"/>
                  <a:gd name="T16" fmla="*/ 388 w 394"/>
                  <a:gd name="T17" fmla="*/ 139 h 361"/>
                  <a:gd name="T18" fmla="*/ 390 w 394"/>
                  <a:gd name="T19" fmla="*/ 182 h 361"/>
                  <a:gd name="T20" fmla="*/ 381 w 394"/>
                  <a:gd name="T21" fmla="*/ 220 h 361"/>
                  <a:gd name="T22" fmla="*/ 368 w 394"/>
                  <a:gd name="T23" fmla="*/ 254 h 361"/>
                  <a:gd name="T24" fmla="*/ 347 w 394"/>
                  <a:gd name="T25" fmla="*/ 287 h 361"/>
                  <a:gd name="T26" fmla="*/ 320 w 394"/>
                  <a:gd name="T27" fmla="*/ 311 h 361"/>
                  <a:gd name="T28" fmla="*/ 290 w 394"/>
                  <a:gd name="T29" fmla="*/ 332 h 361"/>
                  <a:gd name="T30" fmla="*/ 256 w 394"/>
                  <a:gd name="T31" fmla="*/ 347 h 361"/>
                  <a:gd name="T32" fmla="*/ 218 w 394"/>
                  <a:gd name="T33" fmla="*/ 355 h 361"/>
                  <a:gd name="T34" fmla="*/ 178 w 394"/>
                  <a:gd name="T35" fmla="*/ 355 h 361"/>
                  <a:gd name="T36" fmla="*/ 140 w 394"/>
                  <a:gd name="T37" fmla="*/ 347 h 361"/>
                  <a:gd name="T38" fmla="*/ 106 w 394"/>
                  <a:gd name="T39" fmla="*/ 332 h 361"/>
                  <a:gd name="T40" fmla="*/ 75 w 394"/>
                  <a:gd name="T41" fmla="*/ 311 h 361"/>
                  <a:gd name="T42" fmla="*/ 49 w 394"/>
                  <a:gd name="T43" fmla="*/ 287 h 361"/>
                  <a:gd name="T44" fmla="*/ 28 w 394"/>
                  <a:gd name="T45" fmla="*/ 254 h 361"/>
                  <a:gd name="T46" fmla="*/ 13 w 394"/>
                  <a:gd name="T47" fmla="*/ 220 h 361"/>
                  <a:gd name="T48" fmla="*/ 5 w 394"/>
                  <a:gd name="T49" fmla="*/ 182 h 361"/>
                  <a:gd name="T50" fmla="*/ 5 w 394"/>
                  <a:gd name="T51" fmla="*/ 143 h 361"/>
                  <a:gd name="T52" fmla="*/ 7 w 394"/>
                  <a:gd name="T53" fmla="*/ 124 h 361"/>
                  <a:gd name="T54" fmla="*/ 2 w 394"/>
                  <a:gd name="T55" fmla="*/ 143 h 361"/>
                  <a:gd name="T56" fmla="*/ 2 w 394"/>
                  <a:gd name="T57" fmla="*/ 182 h 361"/>
                  <a:gd name="T58" fmla="*/ 9 w 394"/>
                  <a:gd name="T59" fmla="*/ 222 h 361"/>
                  <a:gd name="T60" fmla="*/ 24 w 394"/>
                  <a:gd name="T61" fmla="*/ 256 h 361"/>
                  <a:gd name="T62" fmla="*/ 45 w 394"/>
                  <a:gd name="T63" fmla="*/ 289 h 361"/>
                  <a:gd name="T64" fmla="*/ 72 w 394"/>
                  <a:gd name="T65" fmla="*/ 315 h 361"/>
                  <a:gd name="T66" fmla="*/ 104 w 394"/>
                  <a:gd name="T67" fmla="*/ 336 h 361"/>
                  <a:gd name="T68" fmla="*/ 138 w 394"/>
                  <a:gd name="T69" fmla="*/ 351 h 361"/>
                  <a:gd name="T70" fmla="*/ 178 w 394"/>
                  <a:gd name="T71" fmla="*/ 359 h 361"/>
                  <a:gd name="T72" fmla="*/ 218 w 394"/>
                  <a:gd name="T73" fmla="*/ 359 h 361"/>
                  <a:gd name="T74" fmla="*/ 256 w 394"/>
                  <a:gd name="T75" fmla="*/ 351 h 361"/>
                  <a:gd name="T76" fmla="*/ 292 w 394"/>
                  <a:gd name="T77" fmla="*/ 336 h 361"/>
                  <a:gd name="T78" fmla="*/ 324 w 394"/>
                  <a:gd name="T79" fmla="*/ 315 h 361"/>
                  <a:gd name="T80" fmla="*/ 351 w 394"/>
                  <a:gd name="T81" fmla="*/ 289 h 361"/>
                  <a:gd name="T82" fmla="*/ 371 w 394"/>
                  <a:gd name="T83" fmla="*/ 256 h 361"/>
                  <a:gd name="T84" fmla="*/ 387 w 394"/>
                  <a:gd name="T85" fmla="*/ 222 h 361"/>
                  <a:gd name="T86" fmla="*/ 394 w 394"/>
                  <a:gd name="T87" fmla="*/ 182 h 3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4"/>
                  <a:gd name="T133" fmla="*/ 0 h 361"/>
                  <a:gd name="T134" fmla="*/ 394 w 394"/>
                  <a:gd name="T135" fmla="*/ 361 h 3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1" name="Freeform 680">
                <a:extLst>
                  <a:ext uri="{FF2B5EF4-FFF2-40B4-BE49-F238E27FC236}">
                    <a16:creationId xmlns:a16="http://schemas.microsoft.com/office/drawing/2014/main" xmlns="" id="{4575D2E2-CAA4-22A3-566C-74C333036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>
                  <a:gd name="T0" fmla="*/ 388 w 390"/>
                  <a:gd name="T1" fmla="*/ 137 h 357"/>
                  <a:gd name="T2" fmla="*/ 377 w 390"/>
                  <a:gd name="T3" fmla="*/ 89 h 357"/>
                  <a:gd name="T4" fmla="*/ 356 w 390"/>
                  <a:gd name="T5" fmla="*/ 49 h 357"/>
                  <a:gd name="T6" fmla="*/ 324 w 390"/>
                  <a:gd name="T7" fmla="*/ 13 h 357"/>
                  <a:gd name="T8" fmla="*/ 305 w 390"/>
                  <a:gd name="T9" fmla="*/ 2 h 357"/>
                  <a:gd name="T10" fmla="*/ 322 w 390"/>
                  <a:gd name="T11" fmla="*/ 17 h 357"/>
                  <a:gd name="T12" fmla="*/ 352 w 390"/>
                  <a:gd name="T13" fmla="*/ 51 h 357"/>
                  <a:gd name="T14" fmla="*/ 373 w 390"/>
                  <a:gd name="T15" fmla="*/ 91 h 357"/>
                  <a:gd name="T16" fmla="*/ 385 w 390"/>
                  <a:gd name="T17" fmla="*/ 137 h 357"/>
                  <a:gd name="T18" fmla="*/ 385 w 390"/>
                  <a:gd name="T19" fmla="*/ 180 h 357"/>
                  <a:gd name="T20" fmla="*/ 377 w 390"/>
                  <a:gd name="T21" fmla="*/ 218 h 357"/>
                  <a:gd name="T22" fmla="*/ 364 w 390"/>
                  <a:gd name="T23" fmla="*/ 252 h 357"/>
                  <a:gd name="T24" fmla="*/ 343 w 390"/>
                  <a:gd name="T25" fmla="*/ 283 h 357"/>
                  <a:gd name="T26" fmla="*/ 316 w 390"/>
                  <a:gd name="T27" fmla="*/ 307 h 357"/>
                  <a:gd name="T28" fmla="*/ 286 w 390"/>
                  <a:gd name="T29" fmla="*/ 328 h 357"/>
                  <a:gd name="T30" fmla="*/ 252 w 390"/>
                  <a:gd name="T31" fmla="*/ 343 h 357"/>
                  <a:gd name="T32" fmla="*/ 216 w 390"/>
                  <a:gd name="T33" fmla="*/ 351 h 357"/>
                  <a:gd name="T34" fmla="*/ 176 w 390"/>
                  <a:gd name="T35" fmla="*/ 351 h 357"/>
                  <a:gd name="T36" fmla="*/ 138 w 390"/>
                  <a:gd name="T37" fmla="*/ 343 h 357"/>
                  <a:gd name="T38" fmla="*/ 104 w 390"/>
                  <a:gd name="T39" fmla="*/ 328 h 357"/>
                  <a:gd name="T40" fmla="*/ 73 w 390"/>
                  <a:gd name="T41" fmla="*/ 307 h 357"/>
                  <a:gd name="T42" fmla="*/ 49 w 390"/>
                  <a:gd name="T43" fmla="*/ 283 h 357"/>
                  <a:gd name="T44" fmla="*/ 28 w 390"/>
                  <a:gd name="T45" fmla="*/ 252 h 357"/>
                  <a:gd name="T46" fmla="*/ 13 w 390"/>
                  <a:gd name="T47" fmla="*/ 218 h 357"/>
                  <a:gd name="T48" fmla="*/ 5 w 390"/>
                  <a:gd name="T49" fmla="*/ 180 h 357"/>
                  <a:gd name="T50" fmla="*/ 5 w 390"/>
                  <a:gd name="T51" fmla="*/ 141 h 357"/>
                  <a:gd name="T52" fmla="*/ 7 w 390"/>
                  <a:gd name="T53" fmla="*/ 122 h 357"/>
                  <a:gd name="T54" fmla="*/ 1 w 390"/>
                  <a:gd name="T55" fmla="*/ 141 h 357"/>
                  <a:gd name="T56" fmla="*/ 1 w 390"/>
                  <a:gd name="T57" fmla="*/ 180 h 357"/>
                  <a:gd name="T58" fmla="*/ 9 w 390"/>
                  <a:gd name="T59" fmla="*/ 218 h 357"/>
                  <a:gd name="T60" fmla="*/ 24 w 390"/>
                  <a:gd name="T61" fmla="*/ 254 h 357"/>
                  <a:gd name="T62" fmla="*/ 45 w 390"/>
                  <a:gd name="T63" fmla="*/ 285 h 357"/>
                  <a:gd name="T64" fmla="*/ 72 w 390"/>
                  <a:gd name="T65" fmla="*/ 311 h 357"/>
                  <a:gd name="T66" fmla="*/ 102 w 390"/>
                  <a:gd name="T67" fmla="*/ 332 h 357"/>
                  <a:gd name="T68" fmla="*/ 138 w 390"/>
                  <a:gd name="T69" fmla="*/ 347 h 357"/>
                  <a:gd name="T70" fmla="*/ 176 w 390"/>
                  <a:gd name="T71" fmla="*/ 355 h 357"/>
                  <a:gd name="T72" fmla="*/ 216 w 390"/>
                  <a:gd name="T73" fmla="*/ 355 h 357"/>
                  <a:gd name="T74" fmla="*/ 254 w 390"/>
                  <a:gd name="T75" fmla="*/ 347 h 357"/>
                  <a:gd name="T76" fmla="*/ 288 w 390"/>
                  <a:gd name="T77" fmla="*/ 332 h 357"/>
                  <a:gd name="T78" fmla="*/ 320 w 390"/>
                  <a:gd name="T79" fmla="*/ 311 h 357"/>
                  <a:gd name="T80" fmla="*/ 347 w 390"/>
                  <a:gd name="T81" fmla="*/ 285 h 357"/>
                  <a:gd name="T82" fmla="*/ 368 w 390"/>
                  <a:gd name="T83" fmla="*/ 254 h 357"/>
                  <a:gd name="T84" fmla="*/ 383 w 390"/>
                  <a:gd name="T85" fmla="*/ 218 h 357"/>
                  <a:gd name="T86" fmla="*/ 390 w 390"/>
                  <a:gd name="T87" fmla="*/ 180 h 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0"/>
                  <a:gd name="T133" fmla="*/ 0 h 357"/>
                  <a:gd name="T134" fmla="*/ 390 w 390"/>
                  <a:gd name="T135" fmla="*/ 357 h 3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2" name="Freeform 681">
                <a:extLst>
                  <a:ext uri="{FF2B5EF4-FFF2-40B4-BE49-F238E27FC236}">
                    <a16:creationId xmlns:a16="http://schemas.microsoft.com/office/drawing/2014/main" xmlns="" id="{0DF85A3D-ED84-282D-4CFD-FFE3D950E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>
                  <a:gd name="T0" fmla="*/ 383 w 385"/>
                  <a:gd name="T1" fmla="*/ 135 h 353"/>
                  <a:gd name="T2" fmla="*/ 372 w 385"/>
                  <a:gd name="T3" fmla="*/ 89 h 353"/>
                  <a:gd name="T4" fmla="*/ 351 w 385"/>
                  <a:gd name="T5" fmla="*/ 47 h 353"/>
                  <a:gd name="T6" fmla="*/ 319 w 385"/>
                  <a:gd name="T7" fmla="*/ 13 h 353"/>
                  <a:gd name="T8" fmla="*/ 300 w 385"/>
                  <a:gd name="T9" fmla="*/ 2 h 353"/>
                  <a:gd name="T10" fmla="*/ 317 w 385"/>
                  <a:gd name="T11" fmla="*/ 17 h 353"/>
                  <a:gd name="T12" fmla="*/ 347 w 385"/>
                  <a:gd name="T13" fmla="*/ 51 h 353"/>
                  <a:gd name="T14" fmla="*/ 368 w 385"/>
                  <a:gd name="T15" fmla="*/ 91 h 353"/>
                  <a:gd name="T16" fmla="*/ 380 w 385"/>
                  <a:gd name="T17" fmla="*/ 135 h 353"/>
                  <a:gd name="T18" fmla="*/ 380 w 385"/>
                  <a:gd name="T19" fmla="*/ 178 h 353"/>
                  <a:gd name="T20" fmla="*/ 372 w 385"/>
                  <a:gd name="T21" fmla="*/ 214 h 353"/>
                  <a:gd name="T22" fmla="*/ 359 w 385"/>
                  <a:gd name="T23" fmla="*/ 248 h 353"/>
                  <a:gd name="T24" fmla="*/ 338 w 385"/>
                  <a:gd name="T25" fmla="*/ 279 h 353"/>
                  <a:gd name="T26" fmla="*/ 313 w 385"/>
                  <a:gd name="T27" fmla="*/ 303 h 353"/>
                  <a:gd name="T28" fmla="*/ 283 w 385"/>
                  <a:gd name="T29" fmla="*/ 324 h 353"/>
                  <a:gd name="T30" fmla="*/ 249 w 385"/>
                  <a:gd name="T31" fmla="*/ 339 h 353"/>
                  <a:gd name="T32" fmla="*/ 213 w 385"/>
                  <a:gd name="T33" fmla="*/ 347 h 353"/>
                  <a:gd name="T34" fmla="*/ 173 w 385"/>
                  <a:gd name="T35" fmla="*/ 347 h 353"/>
                  <a:gd name="T36" fmla="*/ 137 w 385"/>
                  <a:gd name="T37" fmla="*/ 339 h 353"/>
                  <a:gd name="T38" fmla="*/ 103 w 385"/>
                  <a:gd name="T39" fmla="*/ 324 h 353"/>
                  <a:gd name="T40" fmla="*/ 72 w 385"/>
                  <a:gd name="T41" fmla="*/ 303 h 353"/>
                  <a:gd name="T42" fmla="*/ 48 w 385"/>
                  <a:gd name="T43" fmla="*/ 279 h 353"/>
                  <a:gd name="T44" fmla="*/ 27 w 385"/>
                  <a:gd name="T45" fmla="*/ 248 h 353"/>
                  <a:gd name="T46" fmla="*/ 14 w 385"/>
                  <a:gd name="T47" fmla="*/ 214 h 353"/>
                  <a:gd name="T48" fmla="*/ 6 w 385"/>
                  <a:gd name="T49" fmla="*/ 178 h 353"/>
                  <a:gd name="T50" fmla="*/ 6 w 385"/>
                  <a:gd name="T51" fmla="*/ 140 h 353"/>
                  <a:gd name="T52" fmla="*/ 6 w 385"/>
                  <a:gd name="T53" fmla="*/ 120 h 353"/>
                  <a:gd name="T54" fmla="*/ 0 w 385"/>
                  <a:gd name="T55" fmla="*/ 139 h 353"/>
                  <a:gd name="T56" fmla="*/ 0 w 385"/>
                  <a:gd name="T57" fmla="*/ 178 h 353"/>
                  <a:gd name="T58" fmla="*/ 8 w 385"/>
                  <a:gd name="T59" fmla="*/ 216 h 353"/>
                  <a:gd name="T60" fmla="*/ 23 w 385"/>
                  <a:gd name="T61" fmla="*/ 250 h 353"/>
                  <a:gd name="T62" fmla="*/ 44 w 385"/>
                  <a:gd name="T63" fmla="*/ 283 h 353"/>
                  <a:gd name="T64" fmla="*/ 70 w 385"/>
                  <a:gd name="T65" fmla="*/ 307 h 353"/>
                  <a:gd name="T66" fmla="*/ 101 w 385"/>
                  <a:gd name="T67" fmla="*/ 328 h 353"/>
                  <a:gd name="T68" fmla="*/ 135 w 385"/>
                  <a:gd name="T69" fmla="*/ 343 h 353"/>
                  <a:gd name="T70" fmla="*/ 173 w 385"/>
                  <a:gd name="T71" fmla="*/ 351 h 353"/>
                  <a:gd name="T72" fmla="*/ 213 w 385"/>
                  <a:gd name="T73" fmla="*/ 351 h 353"/>
                  <a:gd name="T74" fmla="*/ 251 w 385"/>
                  <a:gd name="T75" fmla="*/ 343 h 353"/>
                  <a:gd name="T76" fmla="*/ 285 w 385"/>
                  <a:gd name="T77" fmla="*/ 328 h 353"/>
                  <a:gd name="T78" fmla="*/ 315 w 385"/>
                  <a:gd name="T79" fmla="*/ 307 h 353"/>
                  <a:gd name="T80" fmla="*/ 342 w 385"/>
                  <a:gd name="T81" fmla="*/ 283 h 353"/>
                  <a:gd name="T82" fmla="*/ 363 w 385"/>
                  <a:gd name="T83" fmla="*/ 250 h 353"/>
                  <a:gd name="T84" fmla="*/ 376 w 385"/>
                  <a:gd name="T85" fmla="*/ 216 h 353"/>
                  <a:gd name="T86" fmla="*/ 385 w 385"/>
                  <a:gd name="T87" fmla="*/ 178 h 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5"/>
                  <a:gd name="T133" fmla="*/ 0 h 353"/>
                  <a:gd name="T134" fmla="*/ 385 w 385"/>
                  <a:gd name="T135" fmla="*/ 353 h 3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3" name="Freeform 682">
                <a:extLst>
                  <a:ext uri="{FF2B5EF4-FFF2-40B4-BE49-F238E27FC236}">
                    <a16:creationId xmlns:a16="http://schemas.microsoft.com/office/drawing/2014/main" xmlns="" id="{71C9EC48-7A45-914E-8699-D61F06526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>
                  <a:gd name="T0" fmla="*/ 380 w 381"/>
                  <a:gd name="T1" fmla="*/ 133 h 347"/>
                  <a:gd name="T2" fmla="*/ 368 w 381"/>
                  <a:gd name="T3" fmla="*/ 87 h 347"/>
                  <a:gd name="T4" fmla="*/ 347 w 381"/>
                  <a:gd name="T5" fmla="*/ 47 h 347"/>
                  <a:gd name="T6" fmla="*/ 317 w 381"/>
                  <a:gd name="T7" fmla="*/ 13 h 347"/>
                  <a:gd name="T8" fmla="*/ 298 w 381"/>
                  <a:gd name="T9" fmla="*/ 2 h 347"/>
                  <a:gd name="T10" fmla="*/ 313 w 381"/>
                  <a:gd name="T11" fmla="*/ 17 h 347"/>
                  <a:gd name="T12" fmla="*/ 344 w 381"/>
                  <a:gd name="T13" fmla="*/ 49 h 347"/>
                  <a:gd name="T14" fmla="*/ 364 w 381"/>
                  <a:gd name="T15" fmla="*/ 89 h 347"/>
                  <a:gd name="T16" fmla="*/ 376 w 381"/>
                  <a:gd name="T17" fmla="*/ 133 h 347"/>
                  <a:gd name="T18" fmla="*/ 376 w 381"/>
                  <a:gd name="T19" fmla="*/ 176 h 347"/>
                  <a:gd name="T20" fmla="*/ 368 w 381"/>
                  <a:gd name="T21" fmla="*/ 212 h 347"/>
                  <a:gd name="T22" fmla="*/ 355 w 381"/>
                  <a:gd name="T23" fmla="*/ 246 h 347"/>
                  <a:gd name="T24" fmla="*/ 334 w 381"/>
                  <a:gd name="T25" fmla="*/ 275 h 347"/>
                  <a:gd name="T26" fmla="*/ 309 w 381"/>
                  <a:gd name="T27" fmla="*/ 301 h 347"/>
                  <a:gd name="T28" fmla="*/ 279 w 381"/>
                  <a:gd name="T29" fmla="*/ 320 h 347"/>
                  <a:gd name="T30" fmla="*/ 247 w 381"/>
                  <a:gd name="T31" fmla="*/ 336 h 347"/>
                  <a:gd name="T32" fmla="*/ 209 w 381"/>
                  <a:gd name="T33" fmla="*/ 341 h 347"/>
                  <a:gd name="T34" fmla="*/ 171 w 381"/>
                  <a:gd name="T35" fmla="*/ 341 h 347"/>
                  <a:gd name="T36" fmla="*/ 135 w 381"/>
                  <a:gd name="T37" fmla="*/ 336 h 347"/>
                  <a:gd name="T38" fmla="*/ 103 w 381"/>
                  <a:gd name="T39" fmla="*/ 320 h 347"/>
                  <a:gd name="T40" fmla="*/ 72 w 381"/>
                  <a:gd name="T41" fmla="*/ 301 h 347"/>
                  <a:gd name="T42" fmla="*/ 48 w 381"/>
                  <a:gd name="T43" fmla="*/ 275 h 347"/>
                  <a:gd name="T44" fmla="*/ 27 w 381"/>
                  <a:gd name="T45" fmla="*/ 246 h 347"/>
                  <a:gd name="T46" fmla="*/ 13 w 381"/>
                  <a:gd name="T47" fmla="*/ 212 h 347"/>
                  <a:gd name="T48" fmla="*/ 6 w 381"/>
                  <a:gd name="T49" fmla="*/ 176 h 347"/>
                  <a:gd name="T50" fmla="*/ 6 w 381"/>
                  <a:gd name="T51" fmla="*/ 138 h 347"/>
                  <a:gd name="T52" fmla="*/ 6 w 381"/>
                  <a:gd name="T53" fmla="*/ 119 h 347"/>
                  <a:gd name="T54" fmla="*/ 0 w 381"/>
                  <a:gd name="T55" fmla="*/ 137 h 347"/>
                  <a:gd name="T56" fmla="*/ 0 w 381"/>
                  <a:gd name="T57" fmla="*/ 176 h 347"/>
                  <a:gd name="T58" fmla="*/ 8 w 381"/>
                  <a:gd name="T59" fmla="*/ 214 h 347"/>
                  <a:gd name="T60" fmla="*/ 23 w 381"/>
                  <a:gd name="T61" fmla="*/ 248 h 347"/>
                  <a:gd name="T62" fmla="*/ 44 w 381"/>
                  <a:gd name="T63" fmla="*/ 279 h 347"/>
                  <a:gd name="T64" fmla="*/ 68 w 381"/>
                  <a:gd name="T65" fmla="*/ 303 h 347"/>
                  <a:gd name="T66" fmla="*/ 99 w 381"/>
                  <a:gd name="T67" fmla="*/ 324 h 347"/>
                  <a:gd name="T68" fmla="*/ 133 w 381"/>
                  <a:gd name="T69" fmla="*/ 339 h 347"/>
                  <a:gd name="T70" fmla="*/ 171 w 381"/>
                  <a:gd name="T71" fmla="*/ 347 h 347"/>
                  <a:gd name="T72" fmla="*/ 211 w 381"/>
                  <a:gd name="T73" fmla="*/ 347 h 347"/>
                  <a:gd name="T74" fmla="*/ 247 w 381"/>
                  <a:gd name="T75" fmla="*/ 339 h 347"/>
                  <a:gd name="T76" fmla="*/ 281 w 381"/>
                  <a:gd name="T77" fmla="*/ 324 h 347"/>
                  <a:gd name="T78" fmla="*/ 311 w 381"/>
                  <a:gd name="T79" fmla="*/ 303 h 347"/>
                  <a:gd name="T80" fmla="*/ 338 w 381"/>
                  <a:gd name="T81" fmla="*/ 279 h 347"/>
                  <a:gd name="T82" fmla="*/ 359 w 381"/>
                  <a:gd name="T83" fmla="*/ 248 h 347"/>
                  <a:gd name="T84" fmla="*/ 372 w 381"/>
                  <a:gd name="T85" fmla="*/ 214 h 347"/>
                  <a:gd name="T86" fmla="*/ 380 w 381"/>
                  <a:gd name="T87" fmla="*/ 176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347"/>
                  <a:gd name="T134" fmla="*/ 381 w 381"/>
                  <a:gd name="T135" fmla="*/ 347 h 3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4" name="Freeform 683">
                <a:extLst>
                  <a:ext uri="{FF2B5EF4-FFF2-40B4-BE49-F238E27FC236}">
                    <a16:creationId xmlns:a16="http://schemas.microsoft.com/office/drawing/2014/main" xmlns="" id="{C3C830DE-62AD-3AE1-A89E-1DA4567FA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>
                  <a:gd name="T0" fmla="*/ 376 w 378"/>
                  <a:gd name="T1" fmla="*/ 131 h 343"/>
                  <a:gd name="T2" fmla="*/ 364 w 378"/>
                  <a:gd name="T3" fmla="*/ 87 h 343"/>
                  <a:gd name="T4" fmla="*/ 343 w 378"/>
                  <a:gd name="T5" fmla="*/ 47 h 343"/>
                  <a:gd name="T6" fmla="*/ 313 w 378"/>
                  <a:gd name="T7" fmla="*/ 13 h 343"/>
                  <a:gd name="T8" fmla="*/ 294 w 378"/>
                  <a:gd name="T9" fmla="*/ 2 h 343"/>
                  <a:gd name="T10" fmla="*/ 309 w 378"/>
                  <a:gd name="T11" fmla="*/ 17 h 343"/>
                  <a:gd name="T12" fmla="*/ 340 w 378"/>
                  <a:gd name="T13" fmla="*/ 49 h 343"/>
                  <a:gd name="T14" fmla="*/ 361 w 378"/>
                  <a:gd name="T15" fmla="*/ 89 h 343"/>
                  <a:gd name="T16" fmla="*/ 370 w 378"/>
                  <a:gd name="T17" fmla="*/ 133 h 343"/>
                  <a:gd name="T18" fmla="*/ 372 w 378"/>
                  <a:gd name="T19" fmla="*/ 174 h 343"/>
                  <a:gd name="T20" fmla="*/ 364 w 378"/>
                  <a:gd name="T21" fmla="*/ 210 h 343"/>
                  <a:gd name="T22" fmla="*/ 351 w 378"/>
                  <a:gd name="T23" fmla="*/ 243 h 343"/>
                  <a:gd name="T24" fmla="*/ 330 w 378"/>
                  <a:gd name="T25" fmla="*/ 271 h 343"/>
                  <a:gd name="T26" fmla="*/ 306 w 378"/>
                  <a:gd name="T27" fmla="*/ 298 h 343"/>
                  <a:gd name="T28" fmla="*/ 277 w 378"/>
                  <a:gd name="T29" fmla="*/ 317 h 343"/>
                  <a:gd name="T30" fmla="*/ 243 w 378"/>
                  <a:gd name="T31" fmla="*/ 330 h 343"/>
                  <a:gd name="T32" fmla="*/ 207 w 378"/>
                  <a:gd name="T33" fmla="*/ 337 h 343"/>
                  <a:gd name="T34" fmla="*/ 169 w 378"/>
                  <a:gd name="T35" fmla="*/ 337 h 343"/>
                  <a:gd name="T36" fmla="*/ 135 w 378"/>
                  <a:gd name="T37" fmla="*/ 330 h 343"/>
                  <a:gd name="T38" fmla="*/ 101 w 378"/>
                  <a:gd name="T39" fmla="*/ 317 h 343"/>
                  <a:gd name="T40" fmla="*/ 72 w 378"/>
                  <a:gd name="T41" fmla="*/ 298 h 343"/>
                  <a:gd name="T42" fmla="*/ 48 w 378"/>
                  <a:gd name="T43" fmla="*/ 271 h 343"/>
                  <a:gd name="T44" fmla="*/ 27 w 378"/>
                  <a:gd name="T45" fmla="*/ 243 h 343"/>
                  <a:gd name="T46" fmla="*/ 13 w 378"/>
                  <a:gd name="T47" fmla="*/ 210 h 343"/>
                  <a:gd name="T48" fmla="*/ 6 w 378"/>
                  <a:gd name="T49" fmla="*/ 174 h 343"/>
                  <a:gd name="T50" fmla="*/ 6 w 378"/>
                  <a:gd name="T51" fmla="*/ 136 h 343"/>
                  <a:gd name="T52" fmla="*/ 6 w 378"/>
                  <a:gd name="T53" fmla="*/ 117 h 343"/>
                  <a:gd name="T54" fmla="*/ 2 w 378"/>
                  <a:gd name="T55" fmla="*/ 136 h 343"/>
                  <a:gd name="T56" fmla="*/ 2 w 378"/>
                  <a:gd name="T57" fmla="*/ 174 h 343"/>
                  <a:gd name="T58" fmla="*/ 10 w 378"/>
                  <a:gd name="T59" fmla="*/ 210 h 343"/>
                  <a:gd name="T60" fmla="*/ 23 w 378"/>
                  <a:gd name="T61" fmla="*/ 244 h 343"/>
                  <a:gd name="T62" fmla="*/ 44 w 378"/>
                  <a:gd name="T63" fmla="*/ 275 h 343"/>
                  <a:gd name="T64" fmla="*/ 68 w 378"/>
                  <a:gd name="T65" fmla="*/ 299 h 343"/>
                  <a:gd name="T66" fmla="*/ 99 w 378"/>
                  <a:gd name="T67" fmla="*/ 320 h 343"/>
                  <a:gd name="T68" fmla="*/ 133 w 378"/>
                  <a:gd name="T69" fmla="*/ 335 h 343"/>
                  <a:gd name="T70" fmla="*/ 169 w 378"/>
                  <a:gd name="T71" fmla="*/ 343 h 343"/>
                  <a:gd name="T72" fmla="*/ 209 w 378"/>
                  <a:gd name="T73" fmla="*/ 343 h 343"/>
                  <a:gd name="T74" fmla="*/ 245 w 378"/>
                  <a:gd name="T75" fmla="*/ 335 h 343"/>
                  <a:gd name="T76" fmla="*/ 279 w 378"/>
                  <a:gd name="T77" fmla="*/ 320 h 343"/>
                  <a:gd name="T78" fmla="*/ 309 w 378"/>
                  <a:gd name="T79" fmla="*/ 299 h 343"/>
                  <a:gd name="T80" fmla="*/ 334 w 378"/>
                  <a:gd name="T81" fmla="*/ 275 h 343"/>
                  <a:gd name="T82" fmla="*/ 355 w 378"/>
                  <a:gd name="T83" fmla="*/ 244 h 343"/>
                  <a:gd name="T84" fmla="*/ 368 w 378"/>
                  <a:gd name="T85" fmla="*/ 210 h 343"/>
                  <a:gd name="T86" fmla="*/ 376 w 378"/>
                  <a:gd name="T87" fmla="*/ 174 h 3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343"/>
                  <a:gd name="T134" fmla="*/ 378 w 378"/>
                  <a:gd name="T135" fmla="*/ 343 h 3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5" name="Freeform 684">
                <a:extLst>
                  <a:ext uri="{FF2B5EF4-FFF2-40B4-BE49-F238E27FC236}">
                    <a16:creationId xmlns:a16="http://schemas.microsoft.com/office/drawing/2014/main" xmlns="" id="{C967C145-7C51-5AA3-0010-7A630A918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>
                  <a:gd name="T0" fmla="*/ 372 w 372"/>
                  <a:gd name="T1" fmla="*/ 129 h 339"/>
                  <a:gd name="T2" fmla="*/ 360 w 372"/>
                  <a:gd name="T3" fmla="*/ 85 h 339"/>
                  <a:gd name="T4" fmla="*/ 340 w 372"/>
                  <a:gd name="T5" fmla="*/ 45 h 339"/>
                  <a:gd name="T6" fmla="*/ 309 w 372"/>
                  <a:gd name="T7" fmla="*/ 13 h 339"/>
                  <a:gd name="T8" fmla="*/ 290 w 372"/>
                  <a:gd name="T9" fmla="*/ 2 h 339"/>
                  <a:gd name="T10" fmla="*/ 305 w 372"/>
                  <a:gd name="T11" fmla="*/ 17 h 339"/>
                  <a:gd name="T12" fmla="*/ 336 w 372"/>
                  <a:gd name="T13" fmla="*/ 49 h 339"/>
                  <a:gd name="T14" fmla="*/ 355 w 372"/>
                  <a:gd name="T15" fmla="*/ 87 h 339"/>
                  <a:gd name="T16" fmla="*/ 366 w 372"/>
                  <a:gd name="T17" fmla="*/ 131 h 339"/>
                  <a:gd name="T18" fmla="*/ 368 w 372"/>
                  <a:gd name="T19" fmla="*/ 172 h 339"/>
                  <a:gd name="T20" fmla="*/ 360 w 372"/>
                  <a:gd name="T21" fmla="*/ 206 h 339"/>
                  <a:gd name="T22" fmla="*/ 345 w 372"/>
                  <a:gd name="T23" fmla="*/ 239 h 339"/>
                  <a:gd name="T24" fmla="*/ 326 w 372"/>
                  <a:gd name="T25" fmla="*/ 269 h 339"/>
                  <a:gd name="T26" fmla="*/ 302 w 372"/>
                  <a:gd name="T27" fmla="*/ 294 h 339"/>
                  <a:gd name="T28" fmla="*/ 273 w 372"/>
                  <a:gd name="T29" fmla="*/ 313 h 339"/>
                  <a:gd name="T30" fmla="*/ 241 w 372"/>
                  <a:gd name="T31" fmla="*/ 326 h 339"/>
                  <a:gd name="T32" fmla="*/ 205 w 372"/>
                  <a:gd name="T33" fmla="*/ 333 h 339"/>
                  <a:gd name="T34" fmla="*/ 169 w 372"/>
                  <a:gd name="T35" fmla="*/ 333 h 339"/>
                  <a:gd name="T36" fmla="*/ 133 w 372"/>
                  <a:gd name="T37" fmla="*/ 326 h 339"/>
                  <a:gd name="T38" fmla="*/ 101 w 372"/>
                  <a:gd name="T39" fmla="*/ 313 h 339"/>
                  <a:gd name="T40" fmla="*/ 72 w 372"/>
                  <a:gd name="T41" fmla="*/ 294 h 339"/>
                  <a:gd name="T42" fmla="*/ 47 w 372"/>
                  <a:gd name="T43" fmla="*/ 269 h 339"/>
                  <a:gd name="T44" fmla="*/ 27 w 372"/>
                  <a:gd name="T45" fmla="*/ 239 h 339"/>
                  <a:gd name="T46" fmla="*/ 13 w 372"/>
                  <a:gd name="T47" fmla="*/ 206 h 339"/>
                  <a:gd name="T48" fmla="*/ 6 w 372"/>
                  <a:gd name="T49" fmla="*/ 172 h 339"/>
                  <a:gd name="T50" fmla="*/ 6 w 372"/>
                  <a:gd name="T51" fmla="*/ 134 h 339"/>
                  <a:gd name="T52" fmla="*/ 8 w 372"/>
                  <a:gd name="T53" fmla="*/ 115 h 339"/>
                  <a:gd name="T54" fmla="*/ 2 w 372"/>
                  <a:gd name="T55" fmla="*/ 134 h 339"/>
                  <a:gd name="T56" fmla="*/ 2 w 372"/>
                  <a:gd name="T57" fmla="*/ 172 h 339"/>
                  <a:gd name="T58" fmla="*/ 9 w 372"/>
                  <a:gd name="T59" fmla="*/ 208 h 339"/>
                  <a:gd name="T60" fmla="*/ 23 w 372"/>
                  <a:gd name="T61" fmla="*/ 242 h 339"/>
                  <a:gd name="T62" fmla="*/ 44 w 372"/>
                  <a:gd name="T63" fmla="*/ 271 h 339"/>
                  <a:gd name="T64" fmla="*/ 68 w 372"/>
                  <a:gd name="T65" fmla="*/ 297 h 339"/>
                  <a:gd name="T66" fmla="*/ 99 w 372"/>
                  <a:gd name="T67" fmla="*/ 316 h 339"/>
                  <a:gd name="T68" fmla="*/ 131 w 372"/>
                  <a:gd name="T69" fmla="*/ 332 h 339"/>
                  <a:gd name="T70" fmla="*/ 167 w 372"/>
                  <a:gd name="T71" fmla="*/ 337 h 339"/>
                  <a:gd name="T72" fmla="*/ 205 w 372"/>
                  <a:gd name="T73" fmla="*/ 337 h 339"/>
                  <a:gd name="T74" fmla="*/ 243 w 372"/>
                  <a:gd name="T75" fmla="*/ 332 h 339"/>
                  <a:gd name="T76" fmla="*/ 275 w 372"/>
                  <a:gd name="T77" fmla="*/ 316 h 339"/>
                  <a:gd name="T78" fmla="*/ 305 w 372"/>
                  <a:gd name="T79" fmla="*/ 297 h 339"/>
                  <a:gd name="T80" fmla="*/ 330 w 372"/>
                  <a:gd name="T81" fmla="*/ 271 h 339"/>
                  <a:gd name="T82" fmla="*/ 351 w 372"/>
                  <a:gd name="T83" fmla="*/ 242 h 339"/>
                  <a:gd name="T84" fmla="*/ 364 w 372"/>
                  <a:gd name="T85" fmla="*/ 208 h 339"/>
                  <a:gd name="T86" fmla="*/ 372 w 372"/>
                  <a:gd name="T87" fmla="*/ 172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2"/>
                  <a:gd name="T133" fmla="*/ 0 h 339"/>
                  <a:gd name="T134" fmla="*/ 372 w 372"/>
                  <a:gd name="T135" fmla="*/ 339 h 3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6" name="Freeform 685">
                <a:extLst>
                  <a:ext uri="{FF2B5EF4-FFF2-40B4-BE49-F238E27FC236}">
                    <a16:creationId xmlns:a16="http://schemas.microsoft.com/office/drawing/2014/main" xmlns="" id="{766946AC-D656-BE70-7206-F75ADC8B9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>
                  <a:gd name="T0" fmla="*/ 364 w 366"/>
                  <a:gd name="T1" fmla="*/ 129 h 335"/>
                  <a:gd name="T2" fmla="*/ 355 w 366"/>
                  <a:gd name="T3" fmla="*/ 85 h 335"/>
                  <a:gd name="T4" fmla="*/ 334 w 366"/>
                  <a:gd name="T5" fmla="*/ 45 h 335"/>
                  <a:gd name="T6" fmla="*/ 303 w 366"/>
                  <a:gd name="T7" fmla="*/ 13 h 335"/>
                  <a:gd name="T8" fmla="*/ 284 w 366"/>
                  <a:gd name="T9" fmla="*/ 2 h 335"/>
                  <a:gd name="T10" fmla="*/ 301 w 366"/>
                  <a:gd name="T11" fmla="*/ 17 h 335"/>
                  <a:gd name="T12" fmla="*/ 330 w 366"/>
                  <a:gd name="T13" fmla="*/ 49 h 335"/>
                  <a:gd name="T14" fmla="*/ 349 w 366"/>
                  <a:gd name="T15" fmla="*/ 85 h 335"/>
                  <a:gd name="T16" fmla="*/ 360 w 366"/>
                  <a:gd name="T17" fmla="*/ 129 h 335"/>
                  <a:gd name="T18" fmla="*/ 360 w 366"/>
                  <a:gd name="T19" fmla="*/ 170 h 335"/>
                  <a:gd name="T20" fmla="*/ 355 w 366"/>
                  <a:gd name="T21" fmla="*/ 204 h 335"/>
                  <a:gd name="T22" fmla="*/ 339 w 366"/>
                  <a:gd name="T23" fmla="*/ 237 h 335"/>
                  <a:gd name="T24" fmla="*/ 320 w 366"/>
                  <a:gd name="T25" fmla="*/ 265 h 335"/>
                  <a:gd name="T26" fmla="*/ 296 w 366"/>
                  <a:gd name="T27" fmla="*/ 290 h 335"/>
                  <a:gd name="T28" fmla="*/ 267 w 366"/>
                  <a:gd name="T29" fmla="*/ 309 h 335"/>
                  <a:gd name="T30" fmla="*/ 235 w 366"/>
                  <a:gd name="T31" fmla="*/ 322 h 335"/>
                  <a:gd name="T32" fmla="*/ 201 w 366"/>
                  <a:gd name="T33" fmla="*/ 330 h 335"/>
                  <a:gd name="T34" fmla="*/ 165 w 366"/>
                  <a:gd name="T35" fmla="*/ 330 h 335"/>
                  <a:gd name="T36" fmla="*/ 129 w 366"/>
                  <a:gd name="T37" fmla="*/ 322 h 335"/>
                  <a:gd name="T38" fmla="*/ 97 w 366"/>
                  <a:gd name="T39" fmla="*/ 309 h 335"/>
                  <a:gd name="T40" fmla="*/ 68 w 366"/>
                  <a:gd name="T41" fmla="*/ 290 h 335"/>
                  <a:gd name="T42" fmla="*/ 43 w 366"/>
                  <a:gd name="T43" fmla="*/ 265 h 335"/>
                  <a:gd name="T44" fmla="*/ 24 w 366"/>
                  <a:gd name="T45" fmla="*/ 237 h 335"/>
                  <a:gd name="T46" fmla="*/ 11 w 366"/>
                  <a:gd name="T47" fmla="*/ 204 h 335"/>
                  <a:gd name="T48" fmla="*/ 4 w 366"/>
                  <a:gd name="T49" fmla="*/ 170 h 335"/>
                  <a:gd name="T50" fmla="*/ 4 w 366"/>
                  <a:gd name="T51" fmla="*/ 132 h 335"/>
                  <a:gd name="T52" fmla="*/ 5 w 366"/>
                  <a:gd name="T53" fmla="*/ 113 h 335"/>
                  <a:gd name="T54" fmla="*/ 0 w 366"/>
                  <a:gd name="T55" fmla="*/ 132 h 335"/>
                  <a:gd name="T56" fmla="*/ 0 w 366"/>
                  <a:gd name="T57" fmla="*/ 170 h 335"/>
                  <a:gd name="T58" fmla="*/ 7 w 366"/>
                  <a:gd name="T59" fmla="*/ 206 h 335"/>
                  <a:gd name="T60" fmla="*/ 21 w 366"/>
                  <a:gd name="T61" fmla="*/ 239 h 335"/>
                  <a:gd name="T62" fmla="*/ 42 w 366"/>
                  <a:gd name="T63" fmla="*/ 267 h 335"/>
                  <a:gd name="T64" fmla="*/ 66 w 366"/>
                  <a:gd name="T65" fmla="*/ 294 h 335"/>
                  <a:gd name="T66" fmla="*/ 95 w 366"/>
                  <a:gd name="T67" fmla="*/ 313 h 335"/>
                  <a:gd name="T68" fmla="*/ 129 w 366"/>
                  <a:gd name="T69" fmla="*/ 326 h 335"/>
                  <a:gd name="T70" fmla="*/ 163 w 366"/>
                  <a:gd name="T71" fmla="*/ 333 h 335"/>
                  <a:gd name="T72" fmla="*/ 201 w 366"/>
                  <a:gd name="T73" fmla="*/ 333 h 335"/>
                  <a:gd name="T74" fmla="*/ 237 w 366"/>
                  <a:gd name="T75" fmla="*/ 326 h 335"/>
                  <a:gd name="T76" fmla="*/ 271 w 366"/>
                  <a:gd name="T77" fmla="*/ 313 h 335"/>
                  <a:gd name="T78" fmla="*/ 300 w 366"/>
                  <a:gd name="T79" fmla="*/ 294 h 335"/>
                  <a:gd name="T80" fmla="*/ 324 w 366"/>
                  <a:gd name="T81" fmla="*/ 267 h 335"/>
                  <a:gd name="T82" fmla="*/ 345 w 366"/>
                  <a:gd name="T83" fmla="*/ 239 h 335"/>
                  <a:gd name="T84" fmla="*/ 358 w 366"/>
                  <a:gd name="T85" fmla="*/ 206 h 335"/>
                  <a:gd name="T86" fmla="*/ 366 w 366"/>
                  <a:gd name="T87" fmla="*/ 170 h 3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6"/>
                  <a:gd name="T133" fmla="*/ 0 h 335"/>
                  <a:gd name="T134" fmla="*/ 366 w 366"/>
                  <a:gd name="T135" fmla="*/ 335 h 3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7" name="Freeform 686">
                <a:extLst>
                  <a:ext uri="{FF2B5EF4-FFF2-40B4-BE49-F238E27FC236}">
                    <a16:creationId xmlns:a16="http://schemas.microsoft.com/office/drawing/2014/main" xmlns="" id="{097C3289-C7D4-765F-CF39-A195B709A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>
                  <a:gd name="T0" fmla="*/ 360 w 362"/>
                  <a:gd name="T1" fmla="*/ 127 h 331"/>
                  <a:gd name="T2" fmla="*/ 349 w 362"/>
                  <a:gd name="T3" fmla="*/ 83 h 331"/>
                  <a:gd name="T4" fmla="*/ 330 w 362"/>
                  <a:gd name="T5" fmla="*/ 45 h 331"/>
                  <a:gd name="T6" fmla="*/ 299 w 362"/>
                  <a:gd name="T7" fmla="*/ 13 h 331"/>
                  <a:gd name="T8" fmla="*/ 282 w 362"/>
                  <a:gd name="T9" fmla="*/ 1 h 331"/>
                  <a:gd name="T10" fmla="*/ 298 w 362"/>
                  <a:gd name="T11" fmla="*/ 17 h 331"/>
                  <a:gd name="T12" fmla="*/ 326 w 362"/>
                  <a:gd name="T13" fmla="*/ 47 h 331"/>
                  <a:gd name="T14" fmla="*/ 345 w 362"/>
                  <a:gd name="T15" fmla="*/ 85 h 331"/>
                  <a:gd name="T16" fmla="*/ 356 w 362"/>
                  <a:gd name="T17" fmla="*/ 127 h 331"/>
                  <a:gd name="T18" fmla="*/ 356 w 362"/>
                  <a:gd name="T19" fmla="*/ 166 h 331"/>
                  <a:gd name="T20" fmla="*/ 349 w 362"/>
                  <a:gd name="T21" fmla="*/ 202 h 331"/>
                  <a:gd name="T22" fmla="*/ 335 w 362"/>
                  <a:gd name="T23" fmla="*/ 233 h 331"/>
                  <a:gd name="T24" fmla="*/ 316 w 362"/>
                  <a:gd name="T25" fmla="*/ 261 h 331"/>
                  <a:gd name="T26" fmla="*/ 294 w 362"/>
                  <a:gd name="T27" fmla="*/ 286 h 331"/>
                  <a:gd name="T28" fmla="*/ 265 w 362"/>
                  <a:gd name="T29" fmla="*/ 305 h 331"/>
                  <a:gd name="T30" fmla="*/ 233 w 362"/>
                  <a:gd name="T31" fmla="*/ 318 h 331"/>
                  <a:gd name="T32" fmla="*/ 199 w 362"/>
                  <a:gd name="T33" fmla="*/ 326 h 331"/>
                  <a:gd name="T34" fmla="*/ 163 w 362"/>
                  <a:gd name="T35" fmla="*/ 326 h 331"/>
                  <a:gd name="T36" fmla="*/ 129 w 362"/>
                  <a:gd name="T37" fmla="*/ 318 h 331"/>
                  <a:gd name="T38" fmla="*/ 96 w 362"/>
                  <a:gd name="T39" fmla="*/ 305 h 331"/>
                  <a:gd name="T40" fmla="*/ 68 w 362"/>
                  <a:gd name="T41" fmla="*/ 286 h 331"/>
                  <a:gd name="T42" fmla="*/ 43 w 362"/>
                  <a:gd name="T43" fmla="*/ 261 h 331"/>
                  <a:gd name="T44" fmla="*/ 24 w 362"/>
                  <a:gd name="T45" fmla="*/ 233 h 331"/>
                  <a:gd name="T46" fmla="*/ 11 w 362"/>
                  <a:gd name="T47" fmla="*/ 202 h 331"/>
                  <a:gd name="T48" fmla="*/ 5 w 362"/>
                  <a:gd name="T49" fmla="*/ 166 h 331"/>
                  <a:gd name="T50" fmla="*/ 5 w 362"/>
                  <a:gd name="T51" fmla="*/ 130 h 331"/>
                  <a:gd name="T52" fmla="*/ 5 w 362"/>
                  <a:gd name="T53" fmla="*/ 113 h 331"/>
                  <a:gd name="T54" fmla="*/ 0 w 362"/>
                  <a:gd name="T55" fmla="*/ 130 h 331"/>
                  <a:gd name="T56" fmla="*/ 0 w 362"/>
                  <a:gd name="T57" fmla="*/ 168 h 331"/>
                  <a:gd name="T58" fmla="*/ 7 w 362"/>
                  <a:gd name="T59" fmla="*/ 202 h 331"/>
                  <a:gd name="T60" fmla="*/ 21 w 362"/>
                  <a:gd name="T61" fmla="*/ 235 h 331"/>
                  <a:gd name="T62" fmla="*/ 41 w 362"/>
                  <a:gd name="T63" fmla="*/ 265 h 331"/>
                  <a:gd name="T64" fmla="*/ 66 w 362"/>
                  <a:gd name="T65" fmla="*/ 290 h 331"/>
                  <a:gd name="T66" fmla="*/ 95 w 362"/>
                  <a:gd name="T67" fmla="*/ 309 h 331"/>
                  <a:gd name="T68" fmla="*/ 127 w 362"/>
                  <a:gd name="T69" fmla="*/ 322 h 331"/>
                  <a:gd name="T70" fmla="*/ 163 w 362"/>
                  <a:gd name="T71" fmla="*/ 329 h 331"/>
                  <a:gd name="T72" fmla="*/ 199 w 362"/>
                  <a:gd name="T73" fmla="*/ 329 h 331"/>
                  <a:gd name="T74" fmla="*/ 235 w 362"/>
                  <a:gd name="T75" fmla="*/ 322 h 331"/>
                  <a:gd name="T76" fmla="*/ 267 w 362"/>
                  <a:gd name="T77" fmla="*/ 309 h 331"/>
                  <a:gd name="T78" fmla="*/ 296 w 362"/>
                  <a:gd name="T79" fmla="*/ 290 h 331"/>
                  <a:gd name="T80" fmla="*/ 320 w 362"/>
                  <a:gd name="T81" fmla="*/ 265 h 331"/>
                  <a:gd name="T82" fmla="*/ 339 w 362"/>
                  <a:gd name="T83" fmla="*/ 235 h 331"/>
                  <a:gd name="T84" fmla="*/ 354 w 362"/>
                  <a:gd name="T85" fmla="*/ 202 h 331"/>
                  <a:gd name="T86" fmla="*/ 362 w 362"/>
                  <a:gd name="T87" fmla="*/ 168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331"/>
                  <a:gd name="T134" fmla="*/ 362 w 362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8" name="Freeform 687">
                <a:extLst>
                  <a:ext uri="{FF2B5EF4-FFF2-40B4-BE49-F238E27FC236}">
                    <a16:creationId xmlns:a16="http://schemas.microsoft.com/office/drawing/2014/main" xmlns="" id="{8724942D-8180-2A81-5CEB-2DF685E02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>
                  <a:gd name="T0" fmla="*/ 356 w 358"/>
                  <a:gd name="T1" fmla="*/ 126 h 327"/>
                  <a:gd name="T2" fmla="*/ 345 w 358"/>
                  <a:gd name="T3" fmla="*/ 82 h 327"/>
                  <a:gd name="T4" fmla="*/ 326 w 358"/>
                  <a:gd name="T5" fmla="*/ 46 h 327"/>
                  <a:gd name="T6" fmla="*/ 297 w 358"/>
                  <a:gd name="T7" fmla="*/ 14 h 327"/>
                  <a:gd name="T8" fmla="*/ 278 w 358"/>
                  <a:gd name="T9" fmla="*/ 2 h 327"/>
                  <a:gd name="T10" fmla="*/ 294 w 358"/>
                  <a:gd name="T11" fmla="*/ 18 h 327"/>
                  <a:gd name="T12" fmla="*/ 322 w 358"/>
                  <a:gd name="T13" fmla="*/ 48 h 327"/>
                  <a:gd name="T14" fmla="*/ 341 w 358"/>
                  <a:gd name="T15" fmla="*/ 84 h 327"/>
                  <a:gd name="T16" fmla="*/ 352 w 358"/>
                  <a:gd name="T17" fmla="*/ 126 h 327"/>
                  <a:gd name="T18" fmla="*/ 352 w 358"/>
                  <a:gd name="T19" fmla="*/ 165 h 327"/>
                  <a:gd name="T20" fmla="*/ 345 w 358"/>
                  <a:gd name="T21" fmla="*/ 200 h 327"/>
                  <a:gd name="T22" fmla="*/ 332 w 358"/>
                  <a:gd name="T23" fmla="*/ 232 h 327"/>
                  <a:gd name="T24" fmla="*/ 313 w 358"/>
                  <a:gd name="T25" fmla="*/ 258 h 327"/>
                  <a:gd name="T26" fmla="*/ 290 w 358"/>
                  <a:gd name="T27" fmla="*/ 283 h 327"/>
                  <a:gd name="T28" fmla="*/ 261 w 358"/>
                  <a:gd name="T29" fmla="*/ 302 h 327"/>
                  <a:gd name="T30" fmla="*/ 231 w 358"/>
                  <a:gd name="T31" fmla="*/ 315 h 327"/>
                  <a:gd name="T32" fmla="*/ 197 w 358"/>
                  <a:gd name="T33" fmla="*/ 321 h 327"/>
                  <a:gd name="T34" fmla="*/ 161 w 358"/>
                  <a:gd name="T35" fmla="*/ 321 h 327"/>
                  <a:gd name="T36" fmla="*/ 127 w 358"/>
                  <a:gd name="T37" fmla="*/ 315 h 327"/>
                  <a:gd name="T38" fmla="*/ 96 w 358"/>
                  <a:gd name="T39" fmla="*/ 302 h 327"/>
                  <a:gd name="T40" fmla="*/ 68 w 358"/>
                  <a:gd name="T41" fmla="*/ 283 h 327"/>
                  <a:gd name="T42" fmla="*/ 43 w 358"/>
                  <a:gd name="T43" fmla="*/ 258 h 327"/>
                  <a:gd name="T44" fmla="*/ 24 w 358"/>
                  <a:gd name="T45" fmla="*/ 232 h 327"/>
                  <a:gd name="T46" fmla="*/ 11 w 358"/>
                  <a:gd name="T47" fmla="*/ 200 h 327"/>
                  <a:gd name="T48" fmla="*/ 5 w 358"/>
                  <a:gd name="T49" fmla="*/ 165 h 327"/>
                  <a:gd name="T50" fmla="*/ 5 w 358"/>
                  <a:gd name="T51" fmla="*/ 129 h 327"/>
                  <a:gd name="T52" fmla="*/ 5 w 358"/>
                  <a:gd name="T53" fmla="*/ 112 h 327"/>
                  <a:gd name="T54" fmla="*/ 0 w 358"/>
                  <a:gd name="T55" fmla="*/ 129 h 327"/>
                  <a:gd name="T56" fmla="*/ 0 w 358"/>
                  <a:gd name="T57" fmla="*/ 167 h 327"/>
                  <a:gd name="T58" fmla="*/ 7 w 358"/>
                  <a:gd name="T59" fmla="*/ 201 h 327"/>
                  <a:gd name="T60" fmla="*/ 20 w 358"/>
                  <a:gd name="T61" fmla="*/ 234 h 327"/>
                  <a:gd name="T62" fmla="*/ 39 w 358"/>
                  <a:gd name="T63" fmla="*/ 262 h 327"/>
                  <a:gd name="T64" fmla="*/ 64 w 358"/>
                  <a:gd name="T65" fmla="*/ 287 h 327"/>
                  <a:gd name="T66" fmla="*/ 93 w 358"/>
                  <a:gd name="T67" fmla="*/ 306 h 327"/>
                  <a:gd name="T68" fmla="*/ 125 w 358"/>
                  <a:gd name="T69" fmla="*/ 319 h 327"/>
                  <a:gd name="T70" fmla="*/ 161 w 358"/>
                  <a:gd name="T71" fmla="*/ 327 h 327"/>
                  <a:gd name="T72" fmla="*/ 197 w 358"/>
                  <a:gd name="T73" fmla="*/ 327 h 327"/>
                  <a:gd name="T74" fmla="*/ 231 w 358"/>
                  <a:gd name="T75" fmla="*/ 319 h 327"/>
                  <a:gd name="T76" fmla="*/ 263 w 358"/>
                  <a:gd name="T77" fmla="*/ 306 h 327"/>
                  <a:gd name="T78" fmla="*/ 292 w 358"/>
                  <a:gd name="T79" fmla="*/ 287 h 327"/>
                  <a:gd name="T80" fmla="*/ 316 w 358"/>
                  <a:gd name="T81" fmla="*/ 262 h 327"/>
                  <a:gd name="T82" fmla="*/ 335 w 358"/>
                  <a:gd name="T83" fmla="*/ 234 h 327"/>
                  <a:gd name="T84" fmla="*/ 351 w 358"/>
                  <a:gd name="T85" fmla="*/ 201 h 327"/>
                  <a:gd name="T86" fmla="*/ 356 w 358"/>
                  <a:gd name="T87" fmla="*/ 16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8"/>
                  <a:gd name="T133" fmla="*/ 0 h 327"/>
                  <a:gd name="T134" fmla="*/ 358 w 358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9" name="Freeform 688">
                <a:extLst>
                  <a:ext uri="{FF2B5EF4-FFF2-40B4-BE49-F238E27FC236}">
                    <a16:creationId xmlns:a16="http://schemas.microsoft.com/office/drawing/2014/main" xmlns="" id="{2E40C481-015A-4CFB-E36D-F0700A7BC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>
                  <a:gd name="T0" fmla="*/ 353 w 355"/>
                  <a:gd name="T1" fmla="*/ 124 h 323"/>
                  <a:gd name="T2" fmla="*/ 342 w 355"/>
                  <a:gd name="T3" fmla="*/ 82 h 323"/>
                  <a:gd name="T4" fmla="*/ 323 w 355"/>
                  <a:gd name="T5" fmla="*/ 44 h 323"/>
                  <a:gd name="T6" fmla="*/ 295 w 355"/>
                  <a:gd name="T7" fmla="*/ 14 h 323"/>
                  <a:gd name="T8" fmla="*/ 276 w 355"/>
                  <a:gd name="T9" fmla="*/ 2 h 323"/>
                  <a:gd name="T10" fmla="*/ 291 w 355"/>
                  <a:gd name="T11" fmla="*/ 16 h 323"/>
                  <a:gd name="T12" fmla="*/ 319 w 355"/>
                  <a:gd name="T13" fmla="*/ 48 h 323"/>
                  <a:gd name="T14" fmla="*/ 338 w 355"/>
                  <a:gd name="T15" fmla="*/ 84 h 323"/>
                  <a:gd name="T16" fmla="*/ 348 w 355"/>
                  <a:gd name="T17" fmla="*/ 124 h 323"/>
                  <a:gd name="T18" fmla="*/ 350 w 355"/>
                  <a:gd name="T19" fmla="*/ 163 h 323"/>
                  <a:gd name="T20" fmla="*/ 342 w 355"/>
                  <a:gd name="T21" fmla="*/ 198 h 323"/>
                  <a:gd name="T22" fmla="*/ 329 w 355"/>
                  <a:gd name="T23" fmla="*/ 228 h 323"/>
                  <a:gd name="T24" fmla="*/ 310 w 355"/>
                  <a:gd name="T25" fmla="*/ 256 h 323"/>
                  <a:gd name="T26" fmla="*/ 287 w 355"/>
                  <a:gd name="T27" fmla="*/ 279 h 323"/>
                  <a:gd name="T28" fmla="*/ 260 w 355"/>
                  <a:gd name="T29" fmla="*/ 298 h 323"/>
                  <a:gd name="T30" fmla="*/ 228 w 355"/>
                  <a:gd name="T31" fmla="*/ 311 h 323"/>
                  <a:gd name="T32" fmla="*/ 196 w 355"/>
                  <a:gd name="T33" fmla="*/ 317 h 323"/>
                  <a:gd name="T34" fmla="*/ 160 w 355"/>
                  <a:gd name="T35" fmla="*/ 317 h 323"/>
                  <a:gd name="T36" fmla="*/ 126 w 355"/>
                  <a:gd name="T37" fmla="*/ 311 h 323"/>
                  <a:gd name="T38" fmla="*/ 95 w 355"/>
                  <a:gd name="T39" fmla="*/ 298 h 323"/>
                  <a:gd name="T40" fmla="*/ 69 w 355"/>
                  <a:gd name="T41" fmla="*/ 279 h 323"/>
                  <a:gd name="T42" fmla="*/ 44 w 355"/>
                  <a:gd name="T43" fmla="*/ 256 h 323"/>
                  <a:gd name="T44" fmla="*/ 27 w 355"/>
                  <a:gd name="T45" fmla="*/ 228 h 323"/>
                  <a:gd name="T46" fmla="*/ 14 w 355"/>
                  <a:gd name="T47" fmla="*/ 198 h 323"/>
                  <a:gd name="T48" fmla="*/ 6 w 355"/>
                  <a:gd name="T49" fmla="*/ 163 h 323"/>
                  <a:gd name="T50" fmla="*/ 6 w 355"/>
                  <a:gd name="T51" fmla="*/ 127 h 323"/>
                  <a:gd name="T52" fmla="*/ 6 w 355"/>
                  <a:gd name="T53" fmla="*/ 110 h 323"/>
                  <a:gd name="T54" fmla="*/ 2 w 355"/>
                  <a:gd name="T55" fmla="*/ 127 h 323"/>
                  <a:gd name="T56" fmla="*/ 2 w 355"/>
                  <a:gd name="T57" fmla="*/ 163 h 323"/>
                  <a:gd name="T58" fmla="*/ 8 w 355"/>
                  <a:gd name="T59" fmla="*/ 199 h 323"/>
                  <a:gd name="T60" fmla="*/ 21 w 355"/>
                  <a:gd name="T61" fmla="*/ 230 h 323"/>
                  <a:gd name="T62" fmla="*/ 40 w 355"/>
                  <a:gd name="T63" fmla="*/ 258 h 323"/>
                  <a:gd name="T64" fmla="*/ 65 w 355"/>
                  <a:gd name="T65" fmla="*/ 283 h 323"/>
                  <a:gd name="T66" fmla="*/ 93 w 355"/>
                  <a:gd name="T67" fmla="*/ 302 h 323"/>
                  <a:gd name="T68" fmla="*/ 126 w 355"/>
                  <a:gd name="T69" fmla="*/ 315 h 323"/>
                  <a:gd name="T70" fmla="*/ 160 w 355"/>
                  <a:gd name="T71" fmla="*/ 323 h 323"/>
                  <a:gd name="T72" fmla="*/ 196 w 355"/>
                  <a:gd name="T73" fmla="*/ 323 h 323"/>
                  <a:gd name="T74" fmla="*/ 230 w 355"/>
                  <a:gd name="T75" fmla="*/ 315 h 323"/>
                  <a:gd name="T76" fmla="*/ 262 w 355"/>
                  <a:gd name="T77" fmla="*/ 302 h 323"/>
                  <a:gd name="T78" fmla="*/ 291 w 355"/>
                  <a:gd name="T79" fmla="*/ 283 h 323"/>
                  <a:gd name="T80" fmla="*/ 313 w 355"/>
                  <a:gd name="T81" fmla="*/ 258 h 323"/>
                  <a:gd name="T82" fmla="*/ 332 w 355"/>
                  <a:gd name="T83" fmla="*/ 230 h 323"/>
                  <a:gd name="T84" fmla="*/ 346 w 355"/>
                  <a:gd name="T85" fmla="*/ 199 h 323"/>
                  <a:gd name="T86" fmla="*/ 353 w 355"/>
                  <a:gd name="T87" fmla="*/ 163 h 3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5"/>
                  <a:gd name="T133" fmla="*/ 0 h 323"/>
                  <a:gd name="T134" fmla="*/ 355 w 355"/>
                  <a:gd name="T135" fmla="*/ 323 h 3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0" name="Freeform 689">
                <a:extLst>
                  <a:ext uri="{FF2B5EF4-FFF2-40B4-BE49-F238E27FC236}">
                    <a16:creationId xmlns:a16="http://schemas.microsoft.com/office/drawing/2014/main" xmlns="" id="{1CE589AE-E768-8004-7E81-AA65D29D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>
                  <a:gd name="T0" fmla="*/ 349 w 349"/>
                  <a:gd name="T1" fmla="*/ 122 h 319"/>
                  <a:gd name="T2" fmla="*/ 338 w 349"/>
                  <a:gd name="T3" fmla="*/ 80 h 319"/>
                  <a:gd name="T4" fmla="*/ 319 w 349"/>
                  <a:gd name="T5" fmla="*/ 44 h 319"/>
                  <a:gd name="T6" fmla="*/ 291 w 349"/>
                  <a:gd name="T7" fmla="*/ 14 h 319"/>
                  <a:gd name="T8" fmla="*/ 274 w 349"/>
                  <a:gd name="T9" fmla="*/ 2 h 319"/>
                  <a:gd name="T10" fmla="*/ 287 w 349"/>
                  <a:gd name="T11" fmla="*/ 15 h 319"/>
                  <a:gd name="T12" fmla="*/ 315 w 349"/>
                  <a:gd name="T13" fmla="*/ 46 h 319"/>
                  <a:gd name="T14" fmla="*/ 334 w 349"/>
                  <a:gd name="T15" fmla="*/ 82 h 319"/>
                  <a:gd name="T16" fmla="*/ 344 w 349"/>
                  <a:gd name="T17" fmla="*/ 122 h 319"/>
                  <a:gd name="T18" fmla="*/ 344 w 349"/>
                  <a:gd name="T19" fmla="*/ 161 h 319"/>
                  <a:gd name="T20" fmla="*/ 338 w 349"/>
                  <a:gd name="T21" fmla="*/ 196 h 319"/>
                  <a:gd name="T22" fmla="*/ 325 w 349"/>
                  <a:gd name="T23" fmla="*/ 226 h 319"/>
                  <a:gd name="T24" fmla="*/ 306 w 349"/>
                  <a:gd name="T25" fmla="*/ 252 h 319"/>
                  <a:gd name="T26" fmla="*/ 283 w 349"/>
                  <a:gd name="T27" fmla="*/ 275 h 319"/>
                  <a:gd name="T28" fmla="*/ 256 w 349"/>
                  <a:gd name="T29" fmla="*/ 294 h 319"/>
                  <a:gd name="T30" fmla="*/ 226 w 349"/>
                  <a:gd name="T31" fmla="*/ 306 h 319"/>
                  <a:gd name="T32" fmla="*/ 194 w 349"/>
                  <a:gd name="T33" fmla="*/ 313 h 319"/>
                  <a:gd name="T34" fmla="*/ 158 w 349"/>
                  <a:gd name="T35" fmla="*/ 313 h 319"/>
                  <a:gd name="T36" fmla="*/ 126 w 349"/>
                  <a:gd name="T37" fmla="*/ 306 h 319"/>
                  <a:gd name="T38" fmla="*/ 95 w 349"/>
                  <a:gd name="T39" fmla="*/ 294 h 319"/>
                  <a:gd name="T40" fmla="*/ 67 w 349"/>
                  <a:gd name="T41" fmla="*/ 275 h 319"/>
                  <a:gd name="T42" fmla="*/ 44 w 349"/>
                  <a:gd name="T43" fmla="*/ 252 h 319"/>
                  <a:gd name="T44" fmla="*/ 27 w 349"/>
                  <a:gd name="T45" fmla="*/ 226 h 319"/>
                  <a:gd name="T46" fmla="*/ 14 w 349"/>
                  <a:gd name="T47" fmla="*/ 196 h 319"/>
                  <a:gd name="T48" fmla="*/ 6 w 349"/>
                  <a:gd name="T49" fmla="*/ 161 h 319"/>
                  <a:gd name="T50" fmla="*/ 6 w 349"/>
                  <a:gd name="T51" fmla="*/ 125 h 319"/>
                  <a:gd name="T52" fmla="*/ 8 w 349"/>
                  <a:gd name="T53" fmla="*/ 108 h 319"/>
                  <a:gd name="T54" fmla="*/ 2 w 349"/>
                  <a:gd name="T55" fmla="*/ 125 h 319"/>
                  <a:gd name="T56" fmla="*/ 2 w 349"/>
                  <a:gd name="T57" fmla="*/ 161 h 319"/>
                  <a:gd name="T58" fmla="*/ 8 w 349"/>
                  <a:gd name="T59" fmla="*/ 196 h 319"/>
                  <a:gd name="T60" fmla="*/ 21 w 349"/>
                  <a:gd name="T61" fmla="*/ 228 h 319"/>
                  <a:gd name="T62" fmla="*/ 40 w 349"/>
                  <a:gd name="T63" fmla="*/ 254 h 319"/>
                  <a:gd name="T64" fmla="*/ 65 w 349"/>
                  <a:gd name="T65" fmla="*/ 279 h 319"/>
                  <a:gd name="T66" fmla="*/ 93 w 349"/>
                  <a:gd name="T67" fmla="*/ 298 h 319"/>
                  <a:gd name="T68" fmla="*/ 124 w 349"/>
                  <a:gd name="T69" fmla="*/ 311 h 319"/>
                  <a:gd name="T70" fmla="*/ 158 w 349"/>
                  <a:gd name="T71" fmla="*/ 317 h 319"/>
                  <a:gd name="T72" fmla="*/ 194 w 349"/>
                  <a:gd name="T73" fmla="*/ 317 h 319"/>
                  <a:gd name="T74" fmla="*/ 228 w 349"/>
                  <a:gd name="T75" fmla="*/ 311 h 319"/>
                  <a:gd name="T76" fmla="*/ 258 w 349"/>
                  <a:gd name="T77" fmla="*/ 298 h 319"/>
                  <a:gd name="T78" fmla="*/ 287 w 349"/>
                  <a:gd name="T79" fmla="*/ 279 h 319"/>
                  <a:gd name="T80" fmla="*/ 310 w 349"/>
                  <a:gd name="T81" fmla="*/ 254 h 319"/>
                  <a:gd name="T82" fmla="*/ 329 w 349"/>
                  <a:gd name="T83" fmla="*/ 228 h 319"/>
                  <a:gd name="T84" fmla="*/ 342 w 349"/>
                  <a:gd name="T85" fmla="*/ 196 h 319"/>
                  <a:gd name="T86" fmla="*/ 349 w 349"/>
                  <a:gd name="T87" fmla="*/ 161 h 3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319"/>
                  <a:gd name="T134" fmla="*/ 349 w 349"/>
                  <a:gd name="T135" fmla="*/ 319 h 3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1" name="Freeform 690">
                <a:extLst>
                  <a:ext uri="{FF2B5EF4-FFF2-40B4-BE49-F238E27FC236}">
                    <a16:creationId xmlns:a16="http://schemas.microsoft.com/office/drawing/2014/main" xmlns="" id="{A7A074AF-CF56-EEE5-A6A4-84A10745F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>
                  <a:gd name="T0" fmla="*/ 342 w 344"/>
                  <a:gd name="T1" fmla="*/ 120 h 315"/>
                  <a:gd name="T2" fmla="*/ 332 w 344"/>
                  <a:gd name="T3" fmla="*/ 80 h 315"/>
                  <a:gd name="T4" fmla="*/ 313 w 344"/>
                  <a:gd name="T5" fmla="*/ 44 h 315"/>
                  <a:gd name="T6" fmla="*/ 285 w 344"/>
                  <a:gd name="T7" fmla="*/ 12 h 315"/>
                  <a:gd name="T8" fmla="*/ 268 w 344"/>
                  <a:gd name="T9" fmla="*/ 2 h 315"/>
                  <a:gd name="T10" fmla="*/ 281 w 344"/>
                  <a:gd name="T11" fmla="*/ 15 h 315"/>
                  <a:gd name="T12" fmla="*/ 309 w 344"/>
                  <a:gd name="T13" fmla="*/ 46 h 315"/>
                  <a:gd name="T14" fmla="*/ 328 w 344"/>
                  <a:gd name="T15" fmla="*/ 82 h 315"/>
                  <a:gd name="T16" fmla="*/ 338 w 344"/>
                  <a:gd name="T17" fmla="*/ 122 h 315"/>
                  <a:gd name="T18" fmla="*/ 338 w 344"/>
                  <a:gd name="T19" fmla="*/ 159 h 315"/>
                  <a:gd name="T20" fmla="*/ 332 w 344"/>
                  <a:gd name="T21" fmla="*/ 192 h 315"/>
                  <a:gd name="T22" fmla="*/ 319 w 344"/>
                  <a:gd name="T23" fmla="*/ 222 h 315"/>
                  <a:gd name="T24" fmla="*/ 302 w 344"/>
                  <a:gd name="T25" fmla="*/ 249 h 315"/>
                  <a:gd name="T26" fmla="*/ 279 w 344"/>
                  <a:gd name="T27" fmla="*/ 271 h 315"/>
                  <a:gd name="T28" fmla="*/ 251 w 344"/>
                  <a:gd name="T29" fmla="*/ 290 h 315"/>
                  <a:gd name="T30" fmla="*/ 222 w 344"/>
                  <a:gd name="T31" fmla="*/ 302 h 315"/>
                  <a:gd name="T32" fmla="*/ 188 w 344"/>
                  <a:gd name="T33" fmla="*/ 309 h 315"/>
                  <a:gd name="T34" fmla="*/ 154 w 344"/>
                  <a:gd name="T35" fmla="*/ 309 h 315"/>
                  <a:gd name="T36" fmla="*/ 122 w 344"/>
                  <a:gd name="T37" fmla="*/ 302 h 315"/>
                  <a:gd name="T38" fmla="*/ 91 w 344"/>
                  <a:gd name="T39" fmla="*/ 290 h 315"/>
                  <a:gd name="T40" fmla="*/ 65 w 344"/>
                  <a:gd name="T41" fmla="*/ 271 h 315"/>
                  <a:gd name="T42" fmla="*/ 42 w 344"/>
                  <a:gd name="T43" fmla="*/ 249 h 315"/>
                  <a:gd name="T44" fmla="*/ 25 w 344"/>
                  <a:gd name="T45" fmla="*/ 222 h 315"/>
                  <a:gd name="T46" fmla="*/ 12 w 344"/>
                  <a:gd name="T47" fmla="*/ 192 h 315"/>
                  <a:gd name="T48" fmla="*/ 4 w 344"/>
                  <a:gd name="T49" fmla="*/ 159 h 315"/>
                  <a:gd name="T50" fmla="*/ 4 w 344"/>
                  <a:gd name="T51" fmla="*/ 123 h 315"/>
                  <a:gd name="T52" fmla="*/ 6 w 344"/>
                  <a:gd name="T53" fmla="*/ 106 h 315"/>
                  <a:gd name="T54" fmla="*/ 0 w 344"/>
                  <a:gd name="T55" fmla="*/ 123 h 315"/>
                  <a:gd name="T56" fmla="*/ 0 w 344"/>
                  <a:gd name="T57" fmla="*/ 159 h 315"/>
                  <a:gd name="T58" fmla="*/ 8 w 344"/>
                  <a:gd name="T59" fmla="*/ 194 h 315"/>
                  <a:gd name="T60" fmla="*/ 21 w 344"/>
                  <a:gd name="T61" fmla="*/ 224 h 315"/>
                  <a:gd name="T62" fmla="*/ 38 w 344"/>
                  <a:gd name="T63" fmla="*/ 252 h 315"/>
                  <a:gd name="T64" fmla="*/ 63 w 344"/>
                  <a:gd name="T65" fmla="*/ 275 h 315"/>
                  <a:gd name="T66" fmla="*/ 89 w 344"/>
                  <a:gd name="T67" fmla="*/ 294 h 315"/>
                  <a:gd name="T68" fmla="*/ 120 w 344"/>
                  <a:gd name="T69" fmla="*/ 307 h 315"/>
                  <a:gd name="T70" fmla="*/ 154 w 344"/>
                  <a:gd name="T71" fmla="*/ 313 h 315"/>
                  <a:gd name="T72" fmla="*/ 190 w 344"/>
                  <a:gd name="T73" fmla="*/ 313 h 315"/>
                  <a:gd name="T74" fmla="*/ 222 w 344"/>
                  <a:gd name="T75" fmla="*/ 307 h 315"/>
                  <a:gd name="T76" fmla="*/ 254 w 344"/>
                  <a:gd name="T77" fmla="*/ 294 h 315"/>
                  <a:gd name="T78" fmla="*/ 281 w 344"/>
                  <a:gd name="T79" fmla="*/ 275 h 315"/>
                  <a:gd name="T80" fmla="*/ 304 w 344"/>
                  <a:gd name="T81" fmla="*/ 252 h 315"/>
                  <a:gd name="T82" fmla="*/ 323 w 344"/>
                  <a:gd name="T83" fmla="*/ 224 h 315"/>
                  <a:gd name="T84" fmla="*/ 336 w 344"/>
                  <a:gd name="T85" fmla="*/ 194 h 315"/>
                  <a:gd name="T86" fmla="*/ 344 w 344"/>
                  <a:gd name="T87" fmla="*/ 159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4"/>
                  <a:gd name="T133" fmla="*/ 0 h 315"/>
                  <a:gd name="T134" fmla="*/ 344 w 344"/>
                  <a:gd name="T135" fmla="*/ 315 h 3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2" name="Freeform 691">
                <a:extLst>
                  <a:ext uri="{FF2B5EF4-FFF2-40B4-BE49-F238E27FC236}">
                    <a16:creationId xmlns:a16="http://schemas.microsoft.com/office/drawing/2014/main" xmlns="" id="{DCB7754D-BE61-15FD-97EF-B4BA0195B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>
                  <a:gd name="T0" fmla="*/ 338 w 340"/>
                  <a:gd name="T1" fmla="*/ 118 h 309"/>
                  <a:gd name="T2" fmla="*/ 328 w 340"/>
                  <a:gd name="T3" fmla="*/ 78 h 309"/>
                  <a:gd name="T4" fmla="*/ 309 w 340"/>
                  <a:gd name="T5" fmla="*/ 42 h 309"/>
                  <a:gd name="T6" fmla="*/ 281 w 340"/>
                  <a:gd name="T7" fmla="*/ 11 h 309"/>
                  <a:gd name="T8" fmla="*/ 264 w 340"/>
                  <a:gd name="T9" fmla="*/ 2 h 309"/>
                  <a:gd name="T10" fmla="*/ 277 w 340"/>
                  <a:gd name="T11" fmla="*/ 15 h 309"/>
                  <a:gd name="T12" fmla="*/ 304 w 340"/>
                  <a:gd name="T13" fmla="*/ 44 h 309"/>
                  <a:gd name="T14" fmla="*/ 323 w 340"/>
                  <a:gd name="T15" fmla="*/ 80 h 309"/>
                  <a:gd name="T16" fmla="*/ 334 w 340"/>
                  <a:gd name="T17" fmla="*/ 120 h 309"/>
                  <a:gd name="T18" fmla="*/ 334 w 340"/>
                  <a:gd name="T19" fmla="*/ 157 h 309"/>
                  <a:gd name="T20" fmla="*/ 328 w 340"/>
                  <a:gd name="T21" fmla="*/ 190 h 309"/>
                  <a:gd name="T22" fmla="*/ 315 w 340"/>
                  <a:gd name="T23" fmla="*/ 218 h 309"/>
                  <a:gd name="T24" fmla="*/ 298 w 340"/>
                  <a:gd name="T25" fmla="*/ 245 h 309"/>
                  <a:gd name="T26" fmla="*/ 275 w 340"/>
                  <a:gd name="T27" fmla="*/ 267 h 309"/>
                  <a:gd name="T28" fmla="*/ 249 w 340"/>
                  <a:gd name="T29" fmla="*/ 286 h 309"/>
                  <a:gd name="T30" fmla="*/ 218 w 340"/>
                  <a:gd name="T31" fmla="*/ 298 h 309"/>
                  <a:gd name="T32" fmla="*/ 186 w 340"/>
                  <a:gd name="T33" fmla="*/ 305 h 309"/>
                  <a:gd name="T34" fmla="*/ 152 w 340"/>
                  <a:gd name="T35" fmla="*/ 305 h 309"/>
                  <a:gd name="T36" fmla="*/ 120 w 340"/>
                  <a:gd name="T37" fmla="*/ 298 h 309"/>
                  <a:gd name="T38" fmla="*/ 91 w 340"/>
                  <a:gd name="T39" fmla="*/ 286 h 309"/>
                  <a:gd name="T40" fmla="*/ 65 w 340"/>
                  <a:gd name="T41" fmla="*/ 267 h 309"/>
                  <a:gd name="T42" fmla="*/ 42 w 340"/>
                  <a:gd name="T43" fmla="*/ 245 h 309"/>
                  <a:gd name="T44" fmla="*/ 25 w 340"/>
                  <a:gd name="T45" fmla="*/ 218 h 309"/>
                  <a:gd name="T46" fmla="*/ 11 w 340"/>
                  <a:gd name="T47" fmla="*/ 190 h 309"/>
                  <a:gd name="T48" fmla="*/ 6 w 340"/>
                  <a:gd name="T49" fmla="*/ 157 h 309"/>
                  <a:gd name="T50" fmla="*/ 6 w 340"/>
                  <a:gd name="T51" fmla="*/ 123 h 309"/>
                  <a:gd name="T52" fmla="*/ 6 w 340"/>
                  <a:gd name="T53" fmla="*/ 104 h 309"/>
                  <a:gd name="T54" fmla="*/ 0 w 340"/>
                  <a:gd name="T55" fmla="*/ 121 h 309"/>
                  <a:gd name="T56" fmla="*/ 0 w 340"/>
                  <a:gd name="T57" fmla="*/ 157 h 309"/>
                  <a:gd name="T58" fmla="*/ 8 w 340"/>
                  <a:gd name="T59" fmla="*/ 192 h 309"/>
                  <a:gd name="T60" fmla="*/ 21 w 340"/>
                  <a:gd name="T61" fmla="*/ 222 h 309"/>
                  <a:gd name="T62" fmla="*/ 38 w 340"/>
                  <a:gd name="T63" fmla="*/ 248 h 309"/>
                  <a:gd name="T64" fmla="*/ 61 w 340"/>
                  <a:gd name="T65" fmla="*/ 271 h 309"/>
                  <a:gd name="T66" fmla="*/ 89 w 340"/>
                  <a:gd name="T67" fmla="*/ 290 h 309"/>
                  <a:gd name="T68" fmla="*/ 120 w 340"/>
                  <a:gd name="T69" fmla="*/ 302 h 309"/>
                  <a:gd name="T70" fmla="*/ 152 w 340"/>
                  <a:gd name="T71" fmla="*/ 309 h 309"/>
                  <a:gd name="T72" fmla="*/ 188 w 340"/>
                  <a:gd name="T73" fmla="*/ 309 h 309"/>
                  <a:gd name="T74" fmla="*/ 220 w 340"/>
                  <a:gd name="T75" fmla="*/ 302 h 309"/>
                  <a:gd name="T76" fmla="*/ 250 w 340"/>
                  <a:gd name="T77" fmla="*/ 290 h 309"/>
                  <a:gd name="T78" fmla="*/ 277 w 340"/>
                  <a:gd name="T79" fmla="*/ 271 h 309"/>
                  <a:gd name="T80" fmla="*/ 300 w 340"/>
                  <a:gd name="T81" fmla="*/ 248 h 309"/>
                  <a:gd name="T82" fmla="*/ 319 w 340"/>
                  <a:gd name="T83" fmla="*/ 222 h 309"/>
                  <a:gd name="T84" fmla="*/ 332 w 340"/>
                  <a:gd name="T85" fmla="*/ 192 h 309"/>
                  <a:gd name="T86" fmla="*/ 338 w 340"/>
                  <a:gd name="T87" fmla="*/ 157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0"/>
                  <a:gd name="T133" fmla="*/ 0 h 309"/>
                  <a:gd name="T134" fmla="*/ 340 w 340"/>
                  <a:gd name="T135" fmla="*/ 309 h 3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3" name="Freeform 692">
                <a:extLst>
                  <a:ext uri="{FF2B5EF4-FFF2-40B4-BE49-F238E27FC236}">
                    <a16:creationId xmlns:a16="http://schemas.microsoft.com/office/drawing/2014/main" xmlns="" id="{18796FA1-A385-DB14-92D3-AE15994DD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>
                  <a:gd name="T0" fmla="*/ 334 w 336"/>
                  <a:gd name="T1" fmla="*/ 118 h 305"/>
                  <a:gd name="T2" fmla="*/ 324 w 336"/>
                  <a:gd name="T3" fmla="*/ 78 h 305"/>
                  <a:gd name="T4" fmla="*/ 305 w 336"/>
                  <a:gd name="T5" fmla="*/ 42 h 305"/>
                  <a:gd name="T6" fmla="*/ 277 w 336"/>
                  <a:gd name="T7" fmla="*/ 11 h 305"/>
                  <a:gd name="T8" fmla="*/ 260 w 336"/>
                  <a:gd name="T9" fmla="*/ 2 h 305"/>
                  <a:gd name="T10" fmla="*/ 275 w 336"/>
                  <a:gd name="T11" fmla="*/ 15 h 305"/>
                  <a:gd name="T12" fmla="*/ 300 w 336"/>
                  <a:gd name="T13" fmla="*/ 44 h 305"/>
                  <a:gd name="T14" fmla="*/ 319 w 336"/>
                  <a:gd name="T15" fmla="*/ 78 h 305"/>
                  <a:gd name="T16" fmla="*/ 330 w 336"/>
                  <a:gd name="T17" fmla="*/ 118 h 305"/>
                  <a:gd name="T18" fmla="*/ 330 w 336"/>
                  <a:gd name="T19" fmla="*/ 155 h 305"/>
                  <a:gd name="T20" fmla="*/ 322 w 336"/>
                  <a:gd name="T21" fmla="*/ 186 h 305"/>
                  <a:gd name="T22" fmla="*/ 311 w 336"/>
                  <a:gd name="T23" fmla="*/ 216 h 305"/>
                  <a:gd name="T24" fmla="*/ 294 w 336"/>
                  <a:gd name="T25" fmla="*/ 243 h 305"/>
                  <a:gd name="T26" fmla="*/ 271 w 336"/>
                  <a:gd name="T27" fmla="*/ 264 h 305"/>
                  <a:gd name="T28" fmla="*/ 245 w 336"/>
                  <a:gd name="T29" fmla="*/ 281 h 305"/>
                  <a:gd name="T30" fmla="*/ 216 w 336"/>
                  <a:gd name="T31" fmla="*/ 294 h 305"/>
                  <a:gd name="T32" fmla="*/ 184 w 336"/>
                  <a:gd name="T33" fmla="*/ 300 h 305"/>
                  <a:gd name="T34" fmla="*/ 152 w 336"/>
                  <a:gd name="T35" fmla="*/ 300 h 305"/>
                  <a:gd name="T36" fmla="*/ 119 w 336"/>
                  <a:gd name="T37" fmla="*/ 294 h 305"/>
                  <a:gd name="T38" fmla="*/ 89 w 336"/>
                  <a:gd name="T39" fmla="*/ 281 h 305"/>
                  <a:gd name="T40" fmla="*/ 64 w 336"/>
                  <a:gd name="T41" fmla="*/ 264 h 305"/>
                  <a:gd name="T42" fmla="*/ 42 w 336"/>
                  <a:gd name="T43" fmla="*/ 243 h 305"/>
                  <a:gd name="T44" fmla="*/ 25 w 336"/>
                  <a:gd name="T45" fmla="*/ 216 h 305"/>
                  <a:gd name="T46" fmla="*/ 11 w 336"/>
                  <a:gd name="T47" fmla="*/ 186 h 305"/>
                  <a:gd name="T48" fmla="*/ 6 w 336"/>
                  <a:gd name="T49" fmla="*/ 155 h 305"/>
                  <a:gd name="T50" fmla="*/ 6 w 336"/>
                  <a:gd name="T51" fmla="*/ 121 h 305"/>
                  <a:gd name="T52" fmla="*/ 6 w 336"/>
                  <a:gd name="T53" fmla="*/ 104 h 305"/>
                  <a:gd name="T54" fmla="*/ 0 w 336"/>
                  <a:gd name="T55" fmla="*/ 119 h 305"/>
                  <a:gd name="T56" fmla="*/ 0 w 336"/>
                  <a:gd name="T57" fmla="*/ 155 h 305"/>
                  <a:gd name="T58" fmla="*/ 8 w 336"/>
                  <a:gd name="T59" fmla="*/ 188 h 305"/>
                  <a:gd name="T60" fmla="*/ 21 w 336"/>
                  <a:gd name="T61" fmla="*/ 218 h 305"/>
                  <a:gd name="T62" fmla="*/ 38 w 336"/>
                  <a:gd name="T63" fmla="*/ 245 h 305"/>
                  <a:gd name="T64" fmla="*/ 61 w 336"/>
                  <a:gd name="T65" fmla="*/ 267 h 305"/>
                  <a:gd name="T66" fmla="*/ 87 w 336"/>
                  <a:gd name="T67" fmla="*/ 286 h 305"/>
                  <a:gd name="T68" fmla="*/ 118 w 336"/>
                  <a:gd name="T69" fmla="*/ 298 h 305"/>
                  <a:gd name="T70" fmla="*/ 150 w 336"/>
                  <a:gd name="T71" fmla="*/ 305 h 305"/>
                  <a:gd name="T72" fmla="*/ 184 w 336"/>
                  <a:gd name="T73" fmla="*/ 305 h 305"/>
                  <a:gd name="T74" fmla="*/ 218 w 336"/>
                  <a:gd name="T75" fmla="*/ 298 h 305"/>
                  <a:gd name="T76" fmla="*/ 247 w 336"/>
                  <a:gd name="T77" fmla="*/ 286 h 305"/>
                  <a:gd name="T78" fmla="*/ 275 w 336"/>
                  <a:gd name="T79" fmla="*/ 267 h 305"/>
                  <a:gd name="T80" fmla="*/ 298 w 336"/>
                  <a:gd name="T81" fmla="*/ 245 h 305"/>
                  <a:gd name="T82" fmla="*/ 315 w 336"/>
                  <a:gd name="T83" fmla="*/ 218 h 305"/>
                  <a:gd name="T84" fmla="*/ 328 w 336"/>
                  <a:gd name="T85" fmla="*/ 188 h 305"/>
                  <a:gd name="T86" fmla="*/ 334 w 336"/>
                  <a:gd name="T87" fmla="*/ 155 h 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6"/>
                  <a:gd name="T133" fmla="*/ 0 h 305"/>
                  <a:gd name="T134" fmla="*/ 336 w 336"/>
                  <a:gd name="T135" fmla="*/ 305 h 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4" name="Freeform 693">
                <a:extLst>
                  <a:ext uri="{FF2B5EF4-FFF2-40B4-BE49-F238E27FC236}">
                    <a16:creationId xmlns:a16="http://schemas.microsoft.com/office/drawing/2014/main" xmlns="" id="{46D5FBD4-A42D-2778-FA67-674FC589F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>
                  <a:gd name="T0" fmla="*/ 330 w 332"/>
                  <a:gd name="T1" fmla="*/ 116 h 301"/>
                  <a:gd name="T2" fmla="*/ 319 w 332"/>
                  <a:gd name="T3" fmla="*/ 76 h 301"/>
                  <a:gd name="T4" fmla="*/ 300 w 332"/>
                  <a:gd name="T5" fmla="*/ 40 h 301"/>
                  <a:gd name="T6" fmla="*/ 273 w 332"/>
                  <a:gd name="T7" fmla="*/ 11 h 301"/>
                  <a:gd name="T8" fmla="*/ 256 w 332"/>
                  <a:gd name="T9" fmla="*/ 2 h 301"/>
                  <a:gd name="T10" fmla="*/ 271 w 332"/>
                  <a:gd name="T11" fmla="*/ 15 h 301"/>
                  <a:gd name="T12" fmla="*/ 296 w 332"/>
                  <a:gd name="T13" fmla="*/ 43 h 301"/>
                  <a:gd name="T14" fmla="*/ 315 w 332"/>
                  <a:gd name="T15" fmla="*/ 78 h 301"/>
                  <a:gd name="T16" fmla="*/ 324 w 332"/>
                  <a:gd name="T17" fmla="*/ 116 h 301"/>
                  <a:gd name="T18" fmla="*/ 326 w 332"/>
                  <a:gd name="T19" fmla="*/ 153 h 301"/>
                  <a:gd name="T20" fmla="*/ 319 w 332"/>
                  <a:gd name="T21" fmla="*/ 184 h 301"/>
                  <a:gd name="T22" fmla="*/ 307 w 332"/>
                  <a:gd name="T23" fmla="*/ 212 h 301"/>
                  <a:gd name="T24" fmla="*/ 290 w 332"/>
                  <a:gd name="T25" fmla="*/ 239 h 301"/>
                  <a:gd name="T26" fmla="*/ 267 w 332"/>
                  <a:gd name="T27" fmla="*/ 260 h 301"/>
                  <a:gd name="T28" fmla="*/ 243 w 332"/>
                  <a:gd name="T29" fmla="*/ 277 h 301"/>
                  <a:gd name="T30" fmla="*/ 214 w 332"/>
                  <a:gd name="T31" fmla="*/ 290 h 301"/>
                  <a:gd name="T32" fmla="*/ 182 w 332"/>
                  <a:gd name="T33" fmla="*/ 296 h 301"/>
                  <a:gd name="T34" fmla="*/ 150 w 332"/>
                  <a:gd name="T35" fmla="*/ 296 h 301"/>
                  <a:gd name="T36" fmla="*/ 117 w 332"/>
                  <a:gd name="T37" fmla="*/ 290 h 301"/>
                  <a:gd name="T38" fmla="*/ 89 w 332"/>
                  <a:gd name="T39" fmla="*/ 277 h 301"/>
                  <a:gd name="T40" fmla="*/ 62 w 332"/>
                  <a:gd name="T41" fmla="*/ 260 h 301"/>
                  <a:gd name="T42" fmla="*/ 42 w 332"/>
                  <a:gd name="T43" fmla="*/ 239 h 301"/>
                  <a:gd name="T44" fmla="*/ 25 w 332"/>
                  <a:gd name="T45" fmla="*/ 212 h 301"/>
                  <a:gd name="T46" fmla="*/ 11 w 332"/>
                  <a:gd name="T47" fmla="*/ 184 h 301"/>
                  <a:gd name="T48" fmla="*/ 6 w 332"/>
                  <a:gd name="T49" fmla="*/ 153 h 301"/>
                  <a:gd name="T50" fmla="*/ 6 w 332"/>
                  <a:gd name="T51" fmla="*/ 119 h 301"/>
                  <a:gd name="T52" fmla="*/ 6 w 332"/>
                  <a:gd name="T53" fmla="*/ 102 h 301"/>
                  <a:gd name="T54" fmla="*/ 2 w 332"/>
                  <a:gd name="T55" fmla="*/ 119 h 301"/>
                  <a:gd name="T56" fmla="*/ 2 w 332"/>
                  <a:gd name="T57" fmla="*/ 153 h 301"/>
                  <a:gd name="T58" fmla="*/ 7 w 332"/>
                  <a:gd name="T59" fmla="*/ 186 h 301"/>
                  <a:gd name="T60" fmla="*/ 21 w 332"/>
                  <a:gd name="T61" fmla="*/ 214 h 301"/>
                  <a:gd name="T62" fmla="*/ 38 w 332"/>
                  <a:gd name="T63" fmla="*/ 241 h 301"/>
                  <a:gd name="T64" fmla="*/ 61 w 332"/>
                  <a:gd name="T65" fmla="*/ 263 h 301"/>
                  <a:gd name="T66" fmla="*/ 87 w 332"/>
                  <a:gd name="T67" fmla="*/ 282 h 301"/>
                  <a:gd name="T68" fmla="*/ 116 w 332"/>
                  <a:gd name="T69" fmla="*/ 294 h 301"/>
                  <a:gd name="T70" fmla="*/ 148 w 332"/>
                  <a:gd name="T71" fmla="*/ 301 h 301"/>
                  <a:gd name="T72" fmla="*/ 182 w 332"/>
                  <a:gd name="T73" fmla="*/ 301 h 301"/>
                  <a:gd name="T74" fmla="*/ 214 w 332"/>
                  <a:gd name="T75" fmla="*/ 294 h 301"/>
                  <a:gd name="T76" fmla="*/ 245 w 332"/>
                  <a:gd name="T77" fmla="*/ 282 h 301"/>
                  <a:gd name="T78" fmla="*/ 271 w 332"/>
                  <a:gd name="T79" fmla="*/ 263 h 301"/>
                  <a:gd name="T80" fmla="*/ 294 w 332"/>
                  <a:gd name="T81" fmla="*/ 241 h 301"/>
                  <a:gd name="T82" fmla="*/ 311 w 332"/>
                  <a:gd name="T83" fmla="*/ 214 h 301"/>
                  <a:gd name="T84" fmla="*/ 324 w 332"/>
                  <a:gd name="T85" fmla="*/ 186 h 301"/>
                  <a:gd name="T86" fmla="*/ 330 w 332"/>
                  <a:gd name="T87" fmla="*/ 153 h 3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2"/>
                  <a:gd name="T133" fmla="*/ 0 h 301"/>
                  <a:gd name="T134" fmla="*/ 332 w 332"/>
                  <a:gd name="T135" fmla="*/ 301 h 30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5" name="Freeform 694">
                <a:extLst>
                  <a:ext uri="{FF2B5EF4-FFF2-40B4-BE49-F238E27FC236}">
                    <a16:creationId xmlns:a16="http://schemas.microsoft.com/office/drawing/2014/main" xmlns="" id="{EC4DF2C9-69A9-4C1E-7C8C-CDDC6766F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>
                  <a:gd name="T0" fmla="*/ 326 w 326"/>
                  <a:gd name="T1" fmla="*/ 114 h 297"/>
                  <a:gd name="T2" fmla="*/ 315 w 326"/>
                  <a:gd name="T3" fmla="*/ 74 h 297"/>
                  <a:gd name="T4" fmla="*/ 296 w 326"/>
                  <a:gd name="T5" fmla="*/ 40 h 297"/>
                  <a:gd name="T6" fmla="*/ 271 w 326"/>
                  <a:gd name="T7" fmla="*/ 11 h 297"/>
                  <a:gd name="T8" fmla="*/ 254 w 326"/>
                  <a:gd name="T9" fmla="*/ 0 h 297"/>
                  <a:gd name="T10" fmla="*/ 267 w 326"/>
                  <a:gd name="T11" fmla="*/ 13 h 297"/>
                  <a:gd name="T12" fmla="*/ 292 w 326"/>
                  <a:gd name="T13" fmla="*/ 41 h 297"/>
                  <a:gd name="T14" fmla="*/ 311 w 326"/>
                  <a:gd name="T15" fmla="*/ 76 h 297"/>
                  <a:gd name="T16" fmla="*/ 320 w 326"/>
                  <a:gd name="T17" fmla="*/ 114 h 297"/>
                  <a:gd name="T18" fmla="*/ 320 w 326"/>
                  <a:gd name="T19" fmla="*/ 150 h 297"/>
                  <a:gd name="T20" fmla="*/ 315 w 326"/>
                  <a:gd name="T21" fmla="*/ 182 h 297"/>
                  <a:gd name="T22" fmla="*/ 303 w 326"/>
                  <a:gd name="T23" fmla="*/ 210 h 297"/>
                  <a:gd name="T24" fmla="*/ 286 w 326"/>
                  <a:gd name="T25" fmla="*/ 235 h 297"/>
                  <a:gd name="T26" fmla="*/ 263 w 326"/>
                  <a:gd name="T27" fmla="*/ 256 h 297"/>
                  <a:gd name="T28" fmla="*/ 239 w 326"/>
                  <a:gd name="T29" fmla="*/ 273 h 297"/>
                  <a:gd name="T30" fmla="*/ 210 w 326"/>
                  <a:gd name="T31" fmla="*/ 286 h 297"/>
                  <a:gd name="T32" fmla="*/ 180 w 326"/>
                  <a:gd name="T33" fmla="*/ 292 h 297"/>
                  <a:gd name="T34" fmla="*/ 148 w 326"/>
                  <a:gd name="T35" fmla="*/ 292 h 297"/>
                  <a:gd name="T36" fmla="*/ 117 w 326"/>
                  <a:gd name="T37" fmla="*/ 286 h 297"/>
                  <a:gd name="T38" fmla="*/ 89 w 326"/>
                  <a:gd name="T39" fmla="*/ 273 h 297"/>
                  <a:gd name="T40" fmla="*/ 62 w 326"/>
                  <a:gd name="T41" fmla="*/ 256 h 297"/>
                  <a:gd name="T42" fmla="*/ 41 w 326"/>
                  <a:gd name="T43" fmla="*/ 235 h 297"/>
                  <a:gd name="T44" fmla="*/ 24 w 326"/>
                  <a:gd name="T45" fmla="*/ 210 h 297"/>
                  <a:gd name="T46" fmla="*/ 13 w 326"/>
                  <a:gd name="T47" fmla="*/ 182 h 297"/>
                  <a:gd name="T48" fmla="*/ 5 w 326"/>
                  <a:gd name="T49" fmla="*/ 150 h 297"/>
                  <a:gd name="T50" fmla="*/ 5 w 326"/>
                  <a:gd name="T51" fmla="*/ 117 h 297"/>
                  <a:gd name="T52" fmla="*/ 7 w 326"/>
                  <a:gd name="T53" fmla="*/ 100 h 297"/>
                  <a:gd name="T54" fmla="*/ 2 w 326"/>
                  <a:gd name="T55" fmla="*/ 117 h 297"/>
                  <a:gd name="T56" fmla="*/ 2 w 326"/>
                  <a:gd name="T57" fmla="*/ 151 h 297"/>
                  <a:gd name="T58" fmla="*/ 7 w 326"/>
                  <a:gd name="T59" fmla="*/ 182 h 297"/>
                  <a:gd name="T60" fmla="*/ 21 w 326"/>
                  <a:gd name="T61" fmla="*/ 212 h 297"/>
                  <a:gd name="T62" fmla="*/ 38 w 326"/>
                  <a:gd name="T63" fmla="*/ 239 h 297"/>
                  <a:gd name="T64" fmla="*/ 60 w 326"/>
                  <a:gd name="T65" fmla="*/ 260 h 297"/>
                  <a:gd name="T66" fmla="*/ 85 w 326"/>
                  <a:gd name="T67" fmla="*/ 277 h 297"/>
                  <a:gd name="T68" fmla="*/ 115 w 326"/>
                  <a:gd name="T69" fmla="*/ 290 h 297"/>
                  <a:gd name="T70" fmla="*/ 148 w 326"/>
                  <a:gd name="T71" fmla="*/ 296 h 297"/>
                  <a:gd name="T72" fmla="*/ 180 w 326"/>
                  <a:gd name="T73" fmla="*/ 296 h 297"/>
                  <a:gd name="T74" fmla="*/ 212 w 326"/>
                  <a:gd name="T75" fmla="*/ 290 h 297"/>
                  <a:gd name="T76" fmla="*/ 241 w 326"/>
                  <a:gd name="T77" fmla="*/ 277 h 297"/>
                  <a:gd name="T78" fmla="*/ 267 w 326"/>
                  <a:gd name="T79" fmla="*/ 260 h 297"/>
                  <a:gd name="T80" fmla="*/ 290 w 326"/>
                  <a:gd name="T81" fmla="*/ 239 h 297"/>
                  <a:gd name="T82" fmla="*/ 307 w 326"/>
                  <a:gd name="T83" fmla="*/ 212 h 297"/>
                  <a:gd name="T84" fmla="*/ 318 w 326"/>
                  <a:gd name="T85" fmla="*/ 182 h 297"/>
                  <a:gd name="T86" fmla="*/ 326 w 326"/>
                  <a:gd name="T87" fmla="*/ 151 h 2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297"/>
                  <a:gd name="T134" fmla="*/ 326 w 326"/>
                  <a:gd name="T135" fmla="*/ 297 h 2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6" name="Freeform 695">
                <a:extLst>
                  <a:ext uri="{FF2B5EF4-FFF2-40B4-BE49-F238E27FC236}">
                    <a16:creationId xmlns:a16="http://schemas.microsoft.com/office/drawing/2014/main" xmlns="" id="{662B4509-4946-6A10-B513-99EF63729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>
                  <a:gd name="T0" fmla="*/ 318 w 320"/>
                  <a:gd name="T1" fmla="*/ 114 h 296"/>
                  <a:gd name="T2" fmla="*/ 309 w 320"/>
                  <a:gd name="T3" fmla="*/ 76 h 296"/>
                  <a:gd name="T4" fmla="*/ 290 w 320"/>
                  <a:gd name="T5" fmla="*/ 41 h 296"/>
                  <a:gd name="T6" fmla="*/ 265 w 320"/>
                  <a:gd name="T7" fmla="*/ 13 h 296"/>
                  <a:gd name="T8" fmla="*/ 248 w 320"/>
                  <a:gd name="T9" fmla="*/ 2 h 296"/>
                  <a:gd name="T10" fmla="*/ 261 w 320"/>
                  <a:gd name="T11" fmla="*/ 15 h 296"/>
                  <a:gd name="T12" fmla="*/ 286 w 320"/>
                  <a:gd name="T13" fmla="*/ 43 h 296"/>
                  <a:gd name="T14" fmla="*/ 305 w 320"/>
                  <a:gd name="T15" fmla="*/ 76 h 296"/>
                  <a:gd name="T16" fmla="*/ 314 w 320"/>
                  <a:gd name="T17" fmla="*/ 114 h 296"/>
                  <a:gd name="T18" fmla="*/ 314 w 320"/>
                  <a:gd name="T19" fmla="*/ 150 h 296"/>
                  <a:gd name="T20" fmla="*/ 309 w 320"/>
                  <a:gd name="T21" fmla="*/ 180 h 296"/>
                  <a:gd name="T22" fmla="*/ 297 w 320"/>
                  <a:gd name="T23" fmla="*/ 208 h 296"/>
                  <a:gd name="T24" fmla="*/ 280 w 320"/>
                  <a:gd name="T25" fmla="*/ 233 h 296"/>
                  <a:gd name="T26" fmla="*/ 259 w 320"/>
                  <a:gd name="T27" fmla="*/ 254 h 296"/>
                  <a:gd name="T28" fmla="*/ 235 w 320"/>
                  <a:gd name="T29" fmla="*/ 271 h 296"/>
                  <a:gd name="T30" fmla="*/ 206 w 320"/>
                  <a:gd name="T31" fmla="*/ 284 h 296"/>
                  <a:gd name="T32" fmla="*/ 176 w 320"/>
                  <a:gd name="T33" fmla="*/ 290 h 296"/>
                  <a:gd name="T34" fmla="*/ 144 w 320"/>
                  <a:gd name="T35" fmla="*/ 290 h 296"/>
                  <a:gd name="T36" fmla="*/ 113 w 320"/>
                  <a:gd name="T37" fmla="*/ 284 h 296"/>
                  <a:gd name="T38" fmla="*/ 85 w 320"/>
                  <a:gd name="T39" fmla="*/ 271 h 296"/>
                  <a:gd name="T40" fmla="*/ 60 w 320"/>
                  <a:gd name="T41" fmla="*/ 254 h 296"/>
                  <a:gd name="T42" fmla="*/ 39 w 320"/>
                  <a:gd name="T43" fmla="*/ 233 h 296"/>
                  <a:gd name="T44" fmla="*/ 22 w 320"/>
                  <a:gd name="T45" fmla="*/ 208 h 296"/>
                  <a:gd name="T46" fmla="*/ 11 w 320"/>
                  <a:gd name="T47" fmla="*/ 180 h 296"/>
                  <a:gd name="T48" fmla="*/ 3 w 320"/>
                  <a:gd name="T49" fmla="*/ 150 h 296"/>
                  <a:gd name="T50" fmla="*/ 5 w 320"/>
                  <a:gd name="T51" fmla="*/ 117 h 296"/>
                  <a:gd name="T52" fmla="*/ 5 w 320"/>
                  <a:gd name="T53" fmla="*/ 100 h 296"/>
                  <a:gd name="T54" fmla="*/ 0 w 320"/>
                  <a:gd name="T55" fmla="*/ 117 h 296"/>
                  <a:gd name="T56" fmla="*/ 0 w 320"/>
                  <a:gd name="T57" fmla="*/ 151 h 296"/>
                  <a:gd name="T58" fmla="*/ 5 w 320"/>
                  <a:gd name="T59" fmla="*/ 182 h 296"/>
                  <a:gd name="T60" fmla="*/ 19 w 320"/>
                  <a:gd name="T61" fmla="*/ 210 h 296"/>
                  <a:gd name="T62" fmla="*/ 36 w 320"/>
                  <a:gd name="T63" fmla="*/ 237 h 296"/>
                  <a:gd name="T64" fmla="*/ 56 w 320"/>
                  <a:gd name="T65" fmla="*/ 258 h 296"/>
                  <a:gd name="T66" fmla="*/ 83 w 320"/>
                  <a:gd name="T67" fmla="*/ 275 h 296"/>
                  <a:gd name="T68" fmla="*/ 111 w 320"/>
                  <a:gd name="T69" fmla="*/ 288 h 296"/>
                  <a:gd name="T70" fmla="*/ 144 w 320"/>
                  <a:gd name="T71" fmla="*/ 294 h 296"/>
                  <a:gd name="T72" fmla="*/ 176 w 320"/>
                  <a:gd name="T73" fmla="*/ 294 h 296"/>
                  <a:gd name="T74" fmla="*/ 208 w 320"/>
                  <a:gd name="T75" fmla="*/ 288 h 296"/>
                  <a:gd name="T76" fmla="*/ 237 w 320"/>
                  <a:gd name="T77" fmla="*/ 275 h 296"/>
                  <a:gd name="T78" fmla="*/ 261 w 320"/>
                  <a:gd name="T79" fmla="*/ 258 h 296"/>
                  <a:gd name="T80" fmla="*/ 284 w 320"/>
                  <a:gd name="T81" fmla="*/ 237 h 296"/>
                  <a:gd name="T82" fmla="*/ 301 w 320"/>
                  <a:gd name="T83" fmla="*/ 210 h 296"/>
                  <a:gd name="T84" fmla="*/ 313 w 320"/>
                  <a:gd name="T85" fmla="*/ 182 h 296"/>
                  <a:gd name="T86" fmla="*/ 320 w 320"/>
                  <a:gd name="T87" fmla="*/ 15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296"/>
                  <a:gd name="T134" fmla="*/ 320 w 320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7" name="Freeform 696">
                <a:extLst>
                  <a:ext uri="{FF2B5EF4-FFF2-40B4-BE49-F238E27FC236}">
                    <a16:creationId xmlns:a16="http://schemas.microsoft.com/office/drawing/2014/main" xmlns="" id="{698365A7-282F-337E-BC6C-DB3FDEB3E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>
                  <a:gd name="T0" fmla="*/ 315 w 317"/>
                  <a:gd name="T1" fmla="*/ 112 h 290"/>
                  <a:gd name="T2" fmla="*/ 306 w 317"/>
                  <a:gd name="T3" fmla="*/ 74 h 290"/>
                  <a:gd name="T4" fmla="*/ 287 w 317"/>
                  <a:gd name="T5" fmla="*/ 39 h 290"/>
                  <a:gd name="T6" fmla="*/ 262 w 317"/>
                  <a:gd name="T7" fmla="*/ 11 h 290"/>
                  <a:gd name="T8" fmla="*/ 245 w 317"/>
                  <a:gd name="T9" fmla="*/ 2 h 290"/>
                  <a:gd name="T10" fmla="*/ 258 w 317"/>
                  <a:gd name="T11" fmla="*/ 15 h 290"/>
                  <a:gd name="T12" fmla="*/ 283 w 317"/>
                  <a:gd name="T13" fmla="*/ 41 h 290"/>
                  <a:gd name="T14" fmla="*/ 302 w 317"/>
                  <a:gd name="T15" fmla="*/ 75 h 290"/>
                  <a:gd name="T16" fmla="*/ 312 w 317"/>
                  <a:gd name="T17" fmla="*/ 112 h 290"/>
                  <a:gd name="T18" fmla="*/ 312 w 317"/>
                  <a:gd name="T19" fmla="*/ 148 h 290"/>
                  <a:gd name="T20" fmla="*/ 306 w 317"/>
                  <a:gd name="T21" fmla="*/ 178 h 290"/>
                  <a:gd name="T22" fmla="*/ 294 w 317"/>
                  <a:gd name="T23" fmla="*/ 206 h 290"/>
                  <a:gd name="T24" fmla="*/ 277 w 317"/>
                  <a:gd name="T25" fmla="*/ 229 h 290"/>
                  <a:gd name="T26" fmla="*/ 257 w 317"/>
                  <a:gd name="T27" fmla="*/ 250 h 290"/>
                  <a:gd name="T28" fmla="*/ 232 w 317"/>
                  <a:gd name="T29" fmla="*/ 267 h 290"/>
                  <a:gd name="T30" fmla="*/ 203 w 317"/>
                  <a:gd name="T31" fmla="*/ 278 h 290"/>
                  <a:gd name="T32" fmla="*/ 175 w 317"/>
                  <a:gd name="T33" fmla="*/ 286 h 290"/>
                  <a:gd name="T34" fmla="*/ 143 w 317"/>
                  <a:gd name="T35" fmla="*/ 286 h 290"/>
                  <a:gd name="T36" fmla="*/ 112 w 317"/>
                  <a:gd name="T37" fmla="*/ 278 h 290"/>
                  <a:gd name="T38" fmla="*/ 86 w 317"/>
                  <a:gd name="T39" fmla="*/ 267 h 290"/>
                  <a:gd name="T40" fmla="*/ 61 w 317"/>
                  <a:gd name="T41" fmla="*/ 250 h 290"/>
                  <a:gd name="T42" fmla="*/ 40 w 317"/>
                  <a:gd name="T43" fmla="*/ 229 h 290"/>
                  <a:gd name="T44" fmla="*/ 23 w 317"/>
                  <a:gd name="T45" fmla="*/ 206 h 290"/>
                  <a:gd name="T46" fmla="*/ 12 w 317"/>
                  <a:gd name="T47" fmla="*/ 178 h 290"/>
                  <a:gd name="T48" fmla="*/ 6 w 317"/>
                  <a:gd name="T49" fmla="*/ 148 h 290"/>
                  <a:gd name="T50" fmla="*/ 6 w 317"/>
                  <a:gd name="T51" fmla="*/ 115 h 290"/>
                  <a:gd name="T52" fmla="*/ 6 w 317"/>
                  <a:gd name="T53" fmla="*/ 98 h 290"/>
                  <a:gd name="T54" fmla="*/ 0 w 317"/>
                  <a:gd name="T55" fmla="*/ 115 h 290"/>
                  <a:gd name="T56" fmla="*/ 0 w 317"/>
                  <a:gd name="T57" fmla="*/ 148 h 290"/>
                  <a:gd name="T58" fmla="*/ 8 w 317"/>
                  <a:gd name="T59" fmla="*/ 180 h 290"/>
                  <a:gd name="T60" fmla="*/ 19 w 317"/>
                  <a:gd name="T61" fmla="*/ 208 h 290"/>
                  <a:gd name="T62" fmla="*/ 36 w 317"/>
                  <a:gd name="T63" fmla="*/ 233 h 290"/>
                  <a:gd name="T64" fmla="*/ 57 w 317"/>
                  <a:gd name="T65" fmla="*/ 254 h 290"/>
                  <a:gd name="T66" fmla="*/ 84 w 317"/>
                  <a:gd name="T67" fmla="*/ 271 h 290"/>
                  <a:gd name="T68" fmla="*/ 112 w 317"/>
                  <a:gd name="T69" fmla="*/ 284 h 290"/>
                  <a:gd name="T70" fmla="*/ 143 w 317"/>
                  <a:gd name="T71" fmla="*/ 290 h 290"/>
                  <a:gd name="T72" fmla="*/ 175 w 317"/>
                  <a:gd name="T73" fmla="*/ 290 h 290"/>
                  <a:gd name="T74" fmla="*/ 205 w 317"/>
                  <a:gd name="T75" fmla="*/ 284 h 290"/>
                  <a:gd name="T76" fmla="*/ 234 w 317"/>
                  <a:gd name="T77" fmla="*/ 271 h 290"/>
                  <a:gd name="T78" fmla="*/ 258 w 317"/>
                  <a:gd name="T79" fmla="*/ 254 h 290"/>
                  <a:gd name="T80" fmla="*/ 281 w 317"/>
                  <a:gd name="T81" fmla="*/ 233 h 290"/>
                  <a:gd name="T82" fmla="*/ 298 w 317"/>
                  <a:gd name="T83" fmla="*/ 208 h 290"/>
                  <a:gd name="T84" fmla="*/ 310 w 317"/>
                  <a:gd name="T85" fmla="*/ 180 h 290"/>
                  <a:gd name="T86" fmla="*/ 315 w 317"/>
                  <a:gd name="T87" fmla="*/ 148 h 2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7"/>
                  <a:gd name="T133" fmla="*/ 0 h 290"/>
                  <a:gd name="T134" fmla="*/ 317 w 317"/>
                  <a:gd name="T135" fmla="*/ 290 h 2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8" name="Freeform 697">
                <a:extLst>
                  <a:ext uri="{FF2B5EF4-FFF2-40B4-BE49-F238E27FC236}">
                    <a16:creationId xmlns:a16="http://schemas.microsoft.com/office/drawing/2014/main" xmlns="" id="{74129956-E1FB-84F5-A6BB-82BE55434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>
                  <a:gd name="T0" fmla="*/ 311 w 313"/>
                  <a:gd name="T1" fmla="*/ 110 h 286"/>
                  <a:gd name="T2" fmla="*/ 302 w 313"/>
                  <a:gd name="T3" fmla="*/ 72 h 286"/>
                  <a:gd name="T4" fmla="*/ 283 w 313"/>
                  <a:gd name="T5" fmla="*/ 39 h 286"/>
                  <a:gd name="T6" fmla="*/ 258 w 313"/>
                  <a:gd name="T7" fmla="*/ 11 h 286"/>
                  <a:gd name="T8" fmla="*/ 241 w 313"/>
                  <a:gd name="T9" fmla="*/ 1 h 286"/>
                  <a:gd name="T10" fmla="*/ 255 w 313"/>
                  <a:gd name="T11" fmla="*/ 15 h 286"/>
                  <a:gd name="T12" fmla="*/ 279 w 313"/>
                  <a:gd name="T13" fmla="*/ 41 h 286"/>
                  <a:gd name="T14" fmla="*/ 298 w 313"/>
                  <a:gd name="T15" fmla="*/ 73 h 286"/>
                  <a:gd name="T16" fmla="*/ 308 w 313"/>
                  <a:gd name="T17" fmla="*/ 111 h 286"/>
                  <a:gd name="T18" fmla="*/ 308 w 313"/>
                  <a:gd name="T19" fmla="*/ 146 h 286"/>
                  <a:gd name="T20" fmla="*/ 302 w 313"/>
                  <a:gd name="T21" fmla="*/ 176 h 286"/>
                  <a:gd name="T22" fmla="*/ 291 w 313"/>
                  <a:gd name="T23" fmla="*/ 202 h 286"/>
                  <a:gd name="T24" fmla="*/ 274 w 313"/>
                  <a:gd name="T25" fmla="*/ 227 h 286"/>
                  <a:gd name="T26" fmla="*/ 253 w 313"/>
                  <a:gd name="T27" fmla="*/ 248 h 286"/>
                  <a:gd name="T28" fmla="*/ 228 w 313"/>
                  <a:gd name="T29" fmla="*/ 263 h 286"/>
                  <a:gd name="T30" fmla="*/ 201 w 313"/>
                  <a:gd name="T31" fmla="*/ 274 h 286"/>
                  <a:gd name="T32" fmla="*/ 173 w 313"/>
                  <a:gd name="T33" fmla="*/ 280 h 286"/>
                  <a:gd name="T34" fmla="*/ 141 w 313"/>
                  <a:gd name="T35" fmla="*/ 280 h 286"/>
                  <a:gd name="T36" fmla="*/ 112 w 313"/>
                  <a:gd name="T37" fmla="*/ 274 h 286"/>
                  <a:gd name="T38" fmla="*/ 84 w 313"/>
                  <a:gd name="T39" fmla="*/ 263 h 286"/>
                  <a:gd name="T40" fmla="*/ 61 w 313"/>
                  <a:gd name="T41" fmla="*/ 248 h 286"/>
                  <a:gd name="T42" fmla="*/ 40 w 313"/>
                  <a:gd name="T43" fmla="*/ 227 h 286"/>
                  <a:gd name="T44" fmla="*/ 23 w 313"/>
                  <a:gd name="T45" fmla="*/ 202 h 286"/>
                  <a:gd name="T46" fmla="*/ 12 w 313"/>
                  <a:gd name="T47" fmla="*/ 176 h 286"/>
                  <a:gd name="T48" fmla="*/ 6 w 313"/>
                  <a:gd name="T49" fmla="*/ 146 h 286"/>
                  <a:gd name="T50" fmla="*/ 6 w 313"/>
                  <a:gd name="T51" fmla="*/ 113 h 286"/>
                  <a:gd name="T52" fmla="*/ 6 w 313"/>
                  <a:gd name="T53" fmla="*/ 96 h 286"/>
                  <a:gd name="T54" fmla="*/ 2 w 313"/>
                  <a:gd name="T55" fmla="*/ 113 h 286"/>
                  <a:gd name="T56" fmla="*/ 0 w 313"/>
                  <a:gd name="T57" fmla="*/ 146 h 286"/>
                  <a:gd name="T58" fmla="*/ 8 w 313"/>
                  <a:gd name="T59" fmla="*/ 176 h 286"/>
                  <a:gd name="T60" fmla="*/ 19 w 313"/>
                  <a:gd name="T61" fmla="*/ 204 h 286"/>
                  <a:gd name="T62" fmla="*/ 36 w 313"/>
                  <a:gd name="T63" fmla="*/ 229 h 286"/>
                  <a:gd name="T64" fmla="*/ 57 w 313"/>
                  <a:gd name="T65" fmla="*/ 250 h 286"/>
                  <a:gd name="T66" fmla="*/ 82 w 313"/>
                  <a:gd name="T67" fmla="*/ 267 h 286"/>
                  <a:gd name="T68" fmla="*/ 110 w 313"/>
                  <a:gd name="T69" fmla="*/ 280 h 286"/>
                  <a:gd name="T70" fmla="*/ 141 w 313"/>
                  <a:gd name="T71" fmla="*/ 286 h 286"/>
                  <a:gd name="T72" fmla="*/ 173 w 313"/>
                  <a:gd name="T73" fmla="*/ 286 h 286"/>
                  <a:gd name="T74" fmla="*/ 203 w 313"/>
                  <a:gd name="T75" fmla="*/ 280 h 286"/>
                  <a:gd name="T76" fmla="*/ 232 w 313"/>
                  <a:gd name="T77" fmla="*/ 267 h 286"/>
                  <a:gd name="T78" fmla="*/ 256 w 313"/>
                  <a:gd name="T79" fmla="*/ 250 h 286"/>
                  <a:gd name="T80" fmla="*/ 277 w 313"/>
                  <a:gd name="T81" fmla="*/ 229 h 286"/>
                  <a:gd name="T82" fmla="*/ 294 w 313"/>
                  <a:gd name="T83" fmla="*/ 204 h 286"/>
                  <a:gd name="T84" fmla="*/ 306 w 313"/>
                  <a:gd name="T85" fmla="*/ 176 h 286"/>
                  <a:gd name="T86" fmla="*/ 311 w 313"/>
                  <a:gd name="T87" fmla="*/ 146 h 2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3"/>
                  <a:gd name="T133" fmla="*/ 0 h 286"/>
                  <a:gd name="T134" fmla="*/ 313 w 313"/>
                  <a:gd name="T135" fmla="*/ 286 h 2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9" name="Freeform 698">
                <a:extLst>
                  <a:ext uri="{FF2B5EF4-FFF2-40B4-BE49-F238E27FC236}">
                    <a16:creationId xmlns:a16="http://schemas.microsoft.com/office/drawing/2014/main" xmlns="" id="{DF7E0D7B-19DC-CEEA-68C1-70AC9B701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>
                  <a:gd name="T0" fmla="*/ 308 w 308"/>
                  <a:gd name="T1" fmla="*/ 109 h 283"/>
                  <a:gd name="T2" fmla="*/ 298 w 308"/>
                  <a:gd name="T3" fmla="*/ 72 h 283"/>
                  <a:gd name="T4" fmla="*/ 279 w 308"/>
                  <a:gd name="T5" fmla="*/ 38 h 283"/>
                  <a:gd name="T6" fmla="*/ 254 w 308"/>
                  <a:gd name="T7" fmla="*/ 12 h 283"/>
                  <a:gd name="T8" fmla="*/ 237 w 308"/>
                  <a:gd name="T9" fmla="*/ 2 h 283"/>
                  <a:gd name="T10" fmla="*/ 251 w 308"/>
                  <a:gd name="T11" fmla="*/ 16 h 283"/>
                  <a:gd name="T12" fmla="*/ 275 w 308"/>
                  <a:gd name="T13" fmla="*/ 42 h 283"/>
                  <a:gd name="T14" fmla="*/ 292 w 308"/>
                  <a:gd name="T15" fmla="*/ 74 h 283"/>
                  <a:gd name="T16" fmla="*/ 302 w 308"/>
                  <a:gd name="T17" fmla="*/ 110 h 283"/>
                  <a:gd name="T18" fmla="*/ 304 w 308"/>
                  <a:gd name="T19" fmla="*/ 145 h 283"/>
                  <a:gd name="T20" fmla="*/ 298 w 308"/>
                  <a:gd name="T21" fmla="*/ 173 h 283"/>
                  <a:gd name="T22" fmla="*/ 287 w 308"/>
                  <a:gd name="T23" fmla="*/ 200 h 283"/>
                  <a:gd name="T24" fmla="*/ 270 w 308"/>
                  <a:gd name="T25" fmla="*/ 224 h 283"/>
                  <a:gd name="T26" fmla="*/ 249 w 308"/>
                  <a:gd name="T27" fmla="*/ 245 h 283"/>
                  <a:gd name="T28" fmla="*/ 226 w 308"/>
                  <a:gd name="T29" fmla="*/ 260 h 283"/>
                  <a:gd name="T30" fmla="*/ 199 w 308"/>
                  <a:gd name="T31" fmla="*/ 272 h 283"/>
                  <a:gd name="T32" fmla="*/ 169 w 308"/>
                  <a:gd name="T33" fmla="*/ 277 h 283"/>
                  <a:gd name="T34" fmla="*/ 139 w 308"/>
                  <a:gd name="T35" fmla="*/ 277 h 283"/>
                  <a:gd name="T36" fmla="*/ 110 w 308"/>
                  <a:gd name="T37" fmla="*/ 272 h 283"/>
                  <a:gd name="T38" fmla="*/ 84 w 308"/>
                  <a:gd name="T39" fmla="*/ 260 h 283"/>
                  <a:gd name="T40" fmla="*/ 59 w 308"/>
                  <a:gd name="T41" fmla="*/ 245 h 283"/>
                  <a:gd name="T42" fmla="*/ 40 w 308"/>
                  <a:gd name="T43" fmla="*/ 224 h 283"/>
                  <a:gd name="T44" fmla="*/ 23 w 308"/>
                  <a:gd name="T45" fmla="*/ 200 h 283"/>
                  <a:gd name="T46" fmla="*/ 12 w 308"/>
                  <a:gd name="T47" fmla="*/ 173 h 283"/>
                  <a:gd name="T48" fmla="*/ 6 w 308"/>
                  <a:gd name="T49" fmla="*/ 145 h 283"/>
                  <a:gd name="T50" fmla="*/ 6 w 308"/>
                  <a:gd name="T51" fmla="*/ 112 h 283"/>
                  <a:gd name="T52" fmla="*/ 6 w 308"/>
                  <a:gd name="T53" fmla="*/ 95 h 283"/>
                  <a:gd name="T54" fmla="*/ 2 w 308"/>
                  <a:gd name="T55" fmla="*/ 112 h 283"/>
                  <a:gd name="T56" fmla="*/ 2 w 308"/>
                  <a:gd name="T57" fmla="*/ 145 h 283"/>
                  <a:gd name="T58" fmla="*/ 8 w 308"/>
                  <a:gd name="T59" fmla="*/ 175 h 283"/>
                  <a:gd name="T60" fmla="*/ 19 w 308"/>
                  <a:gd name="T61" fmla="*/ 203 h 283"/>
                  <a:gd name="T62" fmla="*/ 36 w 308"/>
                  <a:gd name="T63" fmla="*/ 226 h 283"/>
                  <a:gd name="T64" fmla="*/ 57 w 308"/>
                  <a:gd name="T65" fmla="*/ 247 h 283"/>
                  <a:gd name="T66" fmla="*/ 82 w 308"/>
                  <a:gd name="T67" fmla="*/ 264 h 283"/>
                  <a:gd name="T68" fmla="*/ 108 w 308"/>
                  <a:gd name="T69" fmla="*/ 275 h 283"/>
                  <a:gd name="T70" fmla="*/ 139 w 308"/>
                  <a:gd name="T71" fmla="*/ 283 h 283"/>
                  <a:gd name="T72" fmla="*/ 171 w 308"/>
                  <a:gd name="T73" fmla="*/ 283 h 283"/>
                  <a:gd name="T74" fmla="*/ 199 w 308"/>
                  <a:gd name="T75" fmla="*/ 275 h 283"/>
                  <a:gd name="T76" fmla="*/ 228 w 308"/>
                  <a:gd name="T77" fmla="*/ 264 h 283"/>
                  <a:gd name="T78" fmla="*/ 253 w 308"/>
                  <a:gd name="T79" fmla="*/ 247 h 283"/>
                  <a:gd name="T80" fmla="*/ 273 w 308"/>
                  <a:gd name="T81" fmla="*/ 226 h 283"/>
                  <a:gd name="T82" fmla="*/ 290 w 308"/>
                  <a:gd name="T83" fmla="*/ 203 h 283"/>
                  <a:gd name="T84" fmla="*/ 302 w 308"/>
                  <a:gd name="T85" fmla="*/ 175 h 283"/>
                  <a:gd name="T86" fmla="*/ 308 w 308"/>
                  <a:gd name="T87" fmla="*/ 145 h 2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8"/>
                  <a:gd name="T133" fmla="*/ 0 h 283"/>
                  <a:gd name="T134" fmla="*/ 308 w 308"/>
                  <a:gd name="T135" fmla="*/ 283 h 2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0" name="Freeform 699">
                <a:extLst>
                  <a:ext uri="{FF2B5EF4-FFF2-40B4-BE49-F238E27FC236}">
                    <a16:creationId xmlns:a16="http://schemas.microsoft.com/office/drawing/2014/main" xmlns="" id="{01CE0CE5-CD0C-DC12-D135-A0BDC8C2B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>
                  <a:gd name="T0" fmla="*/ 304 w 304"/>
                  <a:gd name="T1" fmla="*/ 108 h 279"/>
                  <a:gd name="T2" fmla="*/ 294 w 304"/>
                  <a:gd name="T3" fmla="*/ 70 h 279"/>
                  <a:gd name="T4" fmla="*/ 275 w 304"/>
                  <a:gd name="T5" fmla="*/ 38 h 279"/>
                  <a:gd name="T6" fmla="*/ 251 w 304"/>
                  <a:gd name="T7" fmla="*/ 12 h 279"/>
                  <a:gd name="T8" fmla="*/ 233 w 304"/>
                  <a:gd name="T9" fmla="*/ 2 h 279"/>
                  <a:gd name="T10" fmla="*/ 247 w 304"/>
                  <a:gd name="T11" fmla="*/ 14 h 279"/>
                  <a:gd name="T12" fmla="*/ 271 w 304"/>
                  <a:gd name="T13" fmla="*/ 40 h 279"/>
                  <a:gd name="T14" fmla="*/ 288 w 304"/>
                  <a:gd name="T15" fmla="*/ 72 h 279"/>
                  <a:gd name="T16" fmla="*/ 298 w 304"/>
                  <a:gd name="T17" fmla="*/ 108 h 279"/>
                  <a:gd name="T18" fmla="*/ 298 w 304"/>
                  <a:gd name="T19" fmla="*/ 143 h 279"/>
                  <a:gd name="T20" fmla="*/ 292 w 304"/>
                  <a:gd name="T21" fmla="*/ 171 h 279"/>
                  <a:gd name="T22" fmla="*/ 281 w 304"/>
                  <a:gd name="T23" fmla="*/ 198 h 279"/>
                  <a:gd name="T24" fmla="*/ 266 w 304"/>
                  <a:gd name="T25" fmla="*/ 220 h 279"/>
                  <a:gd name="T26" fmla="*/ 247 w 304"/>
                  <a:gd name="T27" fmla="*/ 241 h 279"/>
                  <a:gd name="T28" fmla="*/ 222 w 304"/>
                  <a:gd name="T29" fmla="*/ 256 h 279"/>
                  <a:gd name="T30" fmla="*/ 196 w 304"/>
                  <a:gd name="T31" fmla="*/ 268 h 279"/>
                  <a:gd name="T32" fmla="*/ 167 w 304"/>
                  <a:gd name="T33" fmla="*/ 273 h 279"/>
                  <a:gd name="T34" fmla="*/ 137 w 304"/>
                  <a:gd name="T35" fmla="*/ 273 h 279"/>
                  <a:gd name="T36" fmla="*/ 108 w 304"/>
                  <a:gd name="T37" fmla="*/ 268 h 279"/>
                  <a:gd name="T38" fmla="*/ 82 w 304"/>
                  <a:gd name="T39" fmla="*/ 256 h 279"/>
                  <a:gd name="T40" fmla="*/ 59 w 304"/>
                  <a:gd name="T41" fmla="*/ 241 h 279"/>
                  <a:gd name="T42" fmla="*/ 40 w 304"/>
                  <a:gd name="T43" fmla="*/ 220 h 279"/>
                  <a:gd name="T44" fmla="*/ 23 w 304"/>
                  <a:gd name="T45" fmla="*/ 198 h 279"/>
                  <a:gd name="T46" fmla="*/ 12 w 304"/>
                  <a:gd name="T47" fmla="*/ 171 h 279"/>
                  <a:gd name="T48" fmla="*/ 6 w 304"/>
                  <a:gd name="T49" fmla="*/ 143 h 279"/>
                  <a:gd name="T50" fmla="*/ 6 w 304"/>
                  <a:gd name="T51" fmla="*/ 110 h 279"/>
                  <a:gd name="T52" fmla="*/ 8 w 304"/>
                  <a:gd name="T53" fmla="*/ 93 h 279"/>
                  <a:gd name="T54" fmla="*/ 2 w 304"/>
                  <a:gd name="T55" fmla="*/ 110 h 279"/>
                  <a:gd name="T56" fmla="*/ 2 w 304"/>
                  <a:gd name="T57" fmla="*/ 143 h 279"/>
                  <a:gd name="T58" fmla="*/ 8 w 304"/>
                  <a:gd name="T59" fmla="*/ 173 h 279"/>
                  <a:gd name="T60" fmla="*/ 19 w 304"/>
                  <a:gd name="T61" fmla="*/ 199 h 279"/>
                  <a:gd name="T62" fmla="*/ 36 w 304"/>
                  <a:gd name="T63" fmla="*/ 224 h 279"/>
                  <a:gd name="T64" fmla="*/ 57 w 304"/>
                  <a:gd name="T65" fmla="*/ 245 h 279"/>
                  <a:gd name="T66" fmla="*/ 80 w 304"/>
                  <a:gd name="T67" fmla="*/ 260 h 279"/>
                  <a:gd name="T68" fmla="*/ 108 w 304"/>
                  <a:gd name="T69" fmla="*/ 271 h 279"/>
                  <a:gd name="T70" fmla="*/ 137 w 304"/>
                  <a:gd name="T71" fmla="*/ 277 h 279"/>
                  <a:gd name="T72" fmla="*/ 169 w 304"/>
                  <a:gd name="T73" fmla="*/ 277 h 279"/>
                  <a:gd name="T74" fmla="*/ 197 w 304"/>
                  <a:gd name="T75" fmla="*/ 271 h 279"/>
                  <a:gd name="T76" fmla="*/ 224 w 304"/>
                  <a:gd name="T77" fmla="*/ 260 h 279"/>
                  <a:gd name="T78" fmla="*/ 249 w 304"/>
                  <a:gd name="T79" fmla="*/ 245 h 279"/>
                  <a:gd name="T80" fmla="*/ 270 w 304"/>
                  <a:gd name="T81" fmla="*/ 224 h 279"/>
                  <a:gd name="T82" fmla="*/ 287 w 304"/>
                  <a:gd name="T83" fmla="*/ 199 h 279"/>
                  <a:gd name="T84" fmla="*/ 298 w 304"/>
                  <a:gd name="T85" fmla="*/ 173 h 279"/>
                  <a:gd name="T86" fmla="*/ 304 w 304"/>
                  <a:gd name="T87" fmla="*/ 143 h 2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4"/>
                  <a:gd name="T133" fmla="*/ 0 h 279"/>
                  <a:gd name="T134" fmla="*/ 304 w 304"/>
                  <a:gd name="T135" fmla="*/ 279 h 2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1" name="Freeform 700">
                <a:extLst>
                  <a:ext uri="{FF2B5EF4-FFF2-40B4-BE49-F238E27FC236}">
                    <a16:creationId xmlns:a16="http://schemas.microsoft.com/office/drawing/2014/main" xmlns="" id="{1C2CFAA2-D0C7-9A75-883A-007079F55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>
                  <a:gd name="T0" fmla="*/ 296 w 298"/>
                  <a:gd name="T1" fmla="*/ 106 h 275"/>
                  <a:gd name="T2" fmla="*/ 286 w 298"/>
                  <a:gd name="T3" fmla="*/ 70 h 275"/>
                  <a:gd name="T4" fmla="*/ 269 w 298"/>
                  <a:gd name="T5" fmla="*/ 38 h 275"/>
                  <a:gd name="T6" fmla="*/ 245 w 298"/>
                  <a:gd name="T7" fmla="*/ 12 h 275"/>
                  <a:gd name="T8" fmla="*/ 229 w 298"/>
                  <a:gd name="T9" fmla="*/ 2 h 275"/>
                  <a:gd name="T10" fmla="*/ 241 w 298"/>
                  <a:gd name="T11" fmla="*/ 13 h 275"/>
                  <a:gd name="T12" fmla="*/ 266 w 298"/>
                  <a:gd name="T13" fmla="*/ 40 h 275"/>
                  <a:gd name="T14" fmla="*/ 283 w 298"/>
                  <a:gd name="T15" fmla="*/ 70 h 275"/>
                  <a:gd name="T16" fmla="*/ 292 w 298"/>
                  <a:gd name="T17" fmla="*/ 106 h 275"/>
                  <a:gd name="T18" fmla="*/ 292 w 298"/>
                  <a:gd name="T19" fmla="*/ 141 h 275"/>
                  <a:gd name="T20" fmla="*/ 286 w 298"/>
                  <a:gd name="T21" fmla="*/ 169 h 275"/>
                  <a:gd name="T22" fmla="*/ 275 w 298"/>
                  <a:gd name="T23" fmla="*/ 194 h 275"/>
                  <a:gd name="T24" fmla="*/ 260 w 298"/>
                  <a:gd name="T25" fmla="*/ 216 h 275"/>
                  <a:gd name="T26" fmla="*/ 241 w 298"/>
                  <a:gd name="T27" fmla="*/ 237 h 275"/>
                  <a:gd name="T28" fmla="*/ 218 w 298"/>
                  <a:gd name="T29" fmla="*/ 252 h 275"/>
                  <a:gd name="T30" fmla="*/ 192 w 298"/>
                  <a:gd name="T31" fmla="*/ 264 h 275"/>
                  <a:gd name="T32" fmla="*/ 163 w 298"/>
                  <a:gd name="T33" fmla="*/ 269 h 275"/>
                  <a:gd name="T34" fmla="*/ 135 w 298"/>
                  <a:gd name="T35" fmla="*/ 269 h 275"/>
                  <a:gd name="T36" fmla="*/ 106 w 298"/>
                  <a:gd name="T37" fmla="*/ 264 h 275"/>
                  <a:gd name="T38" fmla="*/ 80 w 298"/>
                  <a:gd name="T39" fmla="*/ 252 h 275"/>
                  <a:gd name="T40" fmla="*/ 57 w 298"/>
                  <a:gd name="T41" fmla="*/ 237 h 275"/>
                  <a:gd name="T42" fmla="*/ 38 w 298"/>
                  <a:gd name="T43" fmla="*/ 216 h 275"/>
                  <a:gd name="T44" fmla="*/ 21 w 298"/>
                  <a:gd name="T45" fmla="*/ 194 h 275"/>
                  <a:gd name="T46" fmla="*/ 11 w 298"/>
                  <a:gd name="T47" fmla="*/ 169 h 275"/>
                  <a:gd name="T48" fmla="*/ 4 w 298"/>
                  <a:gd name="T49" fmla="*/ 141 h 275"/>
                  <a:gd name="T50" fmla="*/ 6 w 298"/>
                  <a:gd name="T51" fmla="*/ 108 h 275"/>
                  <a:gd name="T52" fmla="*/ 6 w 298"/>
                  <a:gd name="T53" fmla="*/ 91 h 275"/>
                  <a:gd name="T54" fmla="*/ 0 w 298"/>
                  <a:gd name="T55" fmla="*/ 108 h 275"/>
                  <a:gd name="T56" fmla="*/ 0 w 298"/>
                  <a:gd name="T57" fmla="*/ 141 h 275"/>
                  <a:gd name="T58" fmla="*/ 6 w 298"/>
                  <a:gd name="T59" fmla="*/ 169 h 275"/>
                  <a:gd name="T60" fmla="*/ 17 w 298"/>
                  <a:gd name="T61" fmla="*/ 196 h 275"/>
                  <a:gd name="T62" fmla="*/ 34 w 298"/>
                  <a:gd name="T63" fmla="*/ 220 h 275"/>
                  <a:gd name="T64" fmla="*/ 53 w 298"/>
                  <a:gd name="T65" fmla="*/ 241 h 275"/>
                  <a:gd name="T66" fmla="*/ 78 w 298"/>
                  <a:gd name="T67" fmla="*/ 256 h 275"/>
                  <a:gd name="T68" fmla="*/ 104 w 298"/>
                  <a:gd name="T69" fmla="*/ 268 h 275"/>
                  <a:gd name="T70" fmla="*/ 133 w 298"/>
                  <a:gd name="T71" fmla="*/ 273 h 275"/>
                  <a:gd name="T72" fmla="*/ 163 w 298"/>
                  <a:gd name="T73" fmla="*/ 273 h 275"/>
                  <a:gd name="T74" fmla="*/ 193 w 298"/>
                  <a:gd name="T75" fmla="*/ 268 h 275"/>
                  <a:gd name="T76" fmla="*/ 220 w 298"/>
                  <a:gd name="T77" fmla="*/ 256 h 275"/>
                  <a:gd name="T78" fmla="*/ 243 w 298"/>
                  <a:gd name="T79" fmla="*/ 241 h 275"/>
                  <a:gd name="T80" fmla="*/ 264 w 298"/>
                  <a:gd name="T81" fmla="*/ 220 h 275"/>
                  <a:gd name="T82" fmla="*/ 281 w 298"/>
                  <a:gd name="T83" fmla="*/ 196 h 275"/>
                  <a:gd name="T84" fmla="*/ 292 w 298"/>
                  <a:gd name="T85" fmla="*/ 169 h 275"/>
                  <a:gd name="T86" fmla="*/ 298 w 298"/>
                  <a:gd name="T87" fmla="*/ 141 h 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8"/>
                  <a:gd name="T133" fmla="*/ 0 h 275"/>
                  <a:gd name="T134" fmla="*/ 298 w 298"/>
                  <a:gd name="T135" fmla="*/ 275 h 2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2" name="Freeform 701">
                <a:extLst>
                  <a:ext uri="{FF2B5EF4-FFF2-40B4-BE49-F238E27FC236}">
                    <a16:creationId xmlns:a16="http://schemas.microsoft.com/office/drawing/2014/main" xmlns="" id="{8F8C263C-0553-38FA-E3B9-1B9E752B6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>
                  <a:gd name="T0" fmla="*/ 292 w 294"/>
                  <a:gd name="T1" fmla="*/ 104 h 269"/>
                  <a:gd name="T2" fmla="*/ 282 w 294"/>
                  <a:gd name="T3" fmla="*/ 68 h 269"/>
                  <a:gd name="T4" fmla="*/ 265 w 294"/>
                  <a:gd name="T5" fmla="*/ 36 h 269"/>
                  <a:gd name="T6" fmla="*/ 241 w 294"/>
                  <a:gd name="T7" fmla="*/ 10 h 269"/>
                  <a:gd name="T8" fmla="*/ 226 w 294"/>
                  <a:gd name="T9" fmla="*/ 2 h 269"/>
                  <a:gd name="T10" fmla="*/ 237 w 294"/>
                  <a:gd name="T11" fmla="*/ 13 h 269"/>
                  <a:gd name="T12" fmla="*/ 262 w 294"/>
                  <a:gd name="T13" fmla="*/ 38 h 269"/>
                  <a:gd name="T14" fmla="*/ 279 w 294"/>
                  <a:gd name="T15" fmla="*/ 70 h 269"/>
                  <a:gd name="T16" fmla="*/ 288 w 294"/>
                  <a:gd name="T17" fmla="*/ 104 h 269"/>
                  <a:gd name="T18" fmla="*/ 288 w 294"/>
                  <a:gd name="T19" fmla="*/ 139 h 269"/>
                  <a:gd name="T20" fmla="*/ 282 w 294"/>
                  <a:gd name="T21" fmla="*/ 165 h 269"/>
                  <a:gd name="T22" fmla="*/ 271 w 294"/>
                  <a:gd name="T23" fmla="*/ 192 h 269"/>
                  <a:gd name="T24" fmla="*/ 256 w 294"/>
                  <a:gd name="T25" fmla="*/ 214 h 269"/>
                  <a:gd name="T26" fmla="*/ 237 w 294"/>
                  <a:gd name="T27" fmla="*/ 233 h 269"/>
                  <a:gd name="T28" fmla="*/ 214 w 294"/>
                  <a:gd name="T29" fmla="*/ 249 h 269"/>
                  <a:gd name="T30" fmla="*/ 190 w 294"/>
                  <a:gd name="T31" fmla="*/ 260 h 269"/>
                  <a:gd name="T32" fmla="*/ 161 w 294"/>
                  <a:gd name="T33" fmla="*/ 266 h 269"/>
                  <a:gd name="T34" fmla="*/ 133 w 294"/>
                  <a:gd name="T35" fmla="*/ 266 h 269"/>
                  <a:gd name="T36" fmla="*/ 104 w 294"/>
                  <a:gd name="T37" fmla="*/ 260 h 269"/>
                  <a:gd name="T38" fmla="*/ 79 w 294"/>
                  <a:gd name="T39" fmla="*/ 249 h 269"/>
                  <a:gd name="T40" fmla="*/ 57 w 294"/>
                  <a:gd name="T41" fmla="*/ 233 h 269"/>
                  <a:gd name="T42" fmla="*/ 36 w 294"/>
                  <a:gd name="T43" fmla="*/ 214 h 269"/>
                  <a:gd name="T44" fmla="*/ 21 w 294"/>
                  <a:gd name="T45" fmla="*/ 192 h 269"/>
                  <a:gd name="T46" fmla="*/ 11 w 294"/>
                  <a:gd name="T47" fmla="*/ 165 h 269"/>
                  <a:gd name="T48" fmla="*/ 6 w 294"/>
                  <a:gd name="T49" fmla="*/ 139 h 269"/>
                  <a:gd name="T50" fmla="*/ 6 w 294"/>
                  <a:gd name="T51" fmla="*/ 106 h 269"/>
                  <a:gd name="T52" fmla="*/ 6 w 294"/>
                  <a:gd name="T53" fmla="*/ 89 h 269"/>
                  <a:gd name="T54" fmla="*/ 0 w 294"/>
                  <a:gd name="T55" fmla="*/ 106 h 269"/>
                  <a:gd name="T56" fmla="*/ 0 w 294"/>
                  <a:gd name="T57" fmla="*/ 139 h 269"/>
                  <a:gd name="T58" fmla="*/ 6 w 294"/>
                  <a:gd name="T59" fmla="*/ 167 h 269"/>
                  <a:gd name="T60" fmla="*/ 17 w 294"/>
                  <a:gd name="T61" fmla="*/ 194 h 269"/>
                  <a:gd name="T62" fmla="*/ 34 w 294"/>
                  <a:gd name="T63" fmla="*/ 216 h 269"/>
                  <a:gd name="T64" fmla="*/ 53 w 294"/>
                  <a:gd name="T65" fmla="*/ 237 h 269"/>
                  <a:gd name="T66" fmla="*/ 76 w 294"/>
                  <a:gd name="T67" fmla="*/ 252 h 269"/>
                  <a:gd name="T68" fmla="*/ 102 w 294"/>
                  <a:gd name="T69" fmla="*/ 264 h 269"/>
                  <a:gd name="T70" fmla="*/ 131 w 294"/>
                  <a:gd name="T71" fmla="*/ 269 h 269"/>
                  <a:gd name="T72" fmla="*/ 161 w 294"/>
                  <a:gd name="T73" fmla="*/ 269 h 269"/>
                  <a:gd name="T74" fmla="*/ 190 w 294"/>
                  <a:gd name="T75" fmla="*/ 264 h 269"/>
                  <a:gd name="T76" fmla="*/ 216 w 294"/>
                  <a:gd name="T77" fmla="*/ 252 h 269"/>
                  <a:gd name="T78" fmla="*/ 241 w 294"/>
                  <a:gd name="T79" fmla="*/ 237 h 269"/>
                  <a:gd name="T80" fmla="*/ 260 w 294"/>
                  <a:gd name="T81" fmla="*/ 216 h 269"/>
                  <a:gd name="T82" fmla="*/ 275 w 294"/>
                  <a:gd name="T83" fmla="*/ 194 h 269"/>
                  <a:gd name="T84" fmla="*/ 286 w 294"/>
                  <a:gd name="T85" fmla="*/ 167 h 269"/>
                  <a:gd name="T86" fmla="*/ 292 w 294"/>
                  <a:gd name="T87" fmla="*/ 139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4"/>
                  <a:gd name="T133" fmla="*/ 0 h 269"/>
                  <a:gd name="T134" fmla="*/ 294 w 294"/>
                  <a:gd name="T135" fmla="*/ 269 h 2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3" name="Freeform 702">
                <a:extLst>
                  <a:ext uri="{FF2B5EF4-FFF2-40B4-BE49-F238E27FC236}">
                    <a16:creationId xmlns:a16="http://schemas.microsoft.com/office/drawing/2014/main" xmlns="" id="{4A61AB3C-F6DA-952B-BC69-FB572801A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>
                  <a:gd name="T0" fmla="*/ 288 w 290"/>
                  <a:gd name="T1" fmla="*/ 102 h 265"/>
                  <a:gd name="T2" fmla="*/ 279 w 290"/>
                  <a:gd name="T3" fmla="*/ 66 h 265"/>
                  <a:gd name="T4" fmla="*/ 262 w 290"/>
                  <a:gd name="T5" fmla="*/ 36 h 265"/>
                  <a:gd name="T6" fmla="*/ 237 w 290"/>
                  <a:gd name="T7" fmla="*/ 9 h 265"/>
                  <a:gd name="T8" fmla="*/ 222 w 290"/>
                  <a:gd name="T9" fmla="*/ 2 h 265"/>
                  <a:gd name="T10" fmla="*/ 233 w 290"/>
                  <a:gd name="T11" fmla="*/ 13 h 265"/>
                  <a:gd name="T12" fmla="*/ 258 w 290"/>
                  <a:gd name="T13" fmla="*/ 38 h 265"/>
                  <a:gd name="T14" fmla="*/ 275 w 290"/>
                  <a:gd name="T15" fmla="*/ 68 h 265"/>
                  <a:gd name="T16" fmla="*/ 284 w 290"/>
                  <a:gd name="T17" fmla="*/ 102 h 265"/>
                  <a:gd name="T18" fmla="*/ 284 w 290"/>
                  <a:gd name="T19" fmla="*/ 135 h 265"/>
                  <a:gd name="T20" fmla="*/ 279 w 290"/>
                  <a:gd name="T21" fmla="*/ 163 h 265"/>
                  <a:gd name="T22" fmla="*/ 267 w 290"/>
                  <a:gd name="T23" fmla="*/ 188 h 265"/>
                  <a:gd name="T24" fmla="*/ 252 w 290"/>
                  <a:gd name="T25" fmla="*/ 210 h 265"/>
                  <a:gd name="T26" fmla="*/ 233 w 290"/>
                  <a:gd name="T27" fmla="*/ 229 h 265"/>
                  <a:gd name="T28" fmla="*/ 212 w 290"/>
                  <a:gd name="T29" fmla="*/ 245 h 265"/>
                  <a:gd name="T30" fmla="*/ 186 w 290"/>
                  <a:gd name="T31" fmla="*/ 254 h 265"/>
                  <a:gd name="T32" fmla="*/ 159 w 290"/>
                  <a:gd name="T33" fmla="*/ 260 h 265"/>
                  <a:gd name="T34" fmla="*/ 131 w 290"/>
                  <a:gd name="T35" fmla="*/ 260 h 265"/>
                  <a:gd name="T36" fmla="*/ 102 w 290"/>
                  <a:gd name="T37" fmla="*/ 254 h 265"/>
                  <a:gd name="T38" fmla="*/ 77 w 290"/>
                  <a:gd name="T39" fmla="*/ 245 h 265"/>
                  <a:gd name="T40" fmla="*/ 55 w 290"/>
                  <a:gd name="T41" fmla="*/ 229 h 265"/>
                  <a:gd name="T42" fmla="*/ 36 w 290"/>
                  <a:gd name="T43" fmla="*/ 210 h 265"/>
                  <a:gd name="T44" fmla="*/ 21 w 290"/>
                  <a:gd name="T45" fmla="*/ 188 h 265"/>
                  <a:gd name="T46" fmla="*/ 11 w 290"/>
                  <a:gd name="T47" fmla="*/ 163 h 265"/>
                  <a:gd name="T48" fmla="*/ 5 w 290"/>
                  <a:gd name="T49" fmla="*/ 135 h 265"/>
                  <a:gd name="T50" fmla="*/ 5 w 290"/>
                  <a:gd name="T51" fmla="*/ 104 h 265"/>
                  <a:gd name="T52" fmla="*/ 5 w 290"/>
                  <a:gd name="T53" fmla="*/ 87 h 265"/>
                  <a:gd name="T54" fmla="*/ 2 w 290"/>
                  <a:gd name="T55" fmla="*/ 104 h 265"/>
                  <a:gd name="T56" fmla="*/ 0 w 290"/>
                  <a:gd name="T57" fmla="*/ 137 h 265"/>
                  <a:gd name="T58" fmla="*/ 7 w 290"/>
                  <a:gd name="T59" fmla="*/ 165 h 265"/>
                  <a:gd name="T60" fmla="*/ 17 w 290"/>
                  <a:gd name="T61" fmla="*/ 190 h 265"/>
                  <a:gd name="T62" fmla="*/ 34 w 290"/>
                  <a:gd name="T63" fmla="*/ 212 h 265"/>
                  <a:gd name="T64" fmla="*/ 53 w 290"/>
                  <a:gd name="T65" fmla="*/ 233 h 265"/>
                  <a:gd name="T66" fmla="*/ 76 w 290"/>
                  <a:gd name="T67" fmla="*/ 248 h 265"/>
                  <a:gd name="T68" fmla="*/ 102 w 290"/>
                  <a:gd name="T69" fmla="*/ 260 h 265"/>
                  <a:gd name="T70" fmla="*/ 131 w 290"/>
                  <a:gd name="T71" fmla="*/ 265 h 265"/>
                  <a:gd name="T72" fmla="*/ 159 w 290"/>
                  <a:gd name="T73" fmla="*/ 265 h 265"/>
                  <a:gd name="T74" fmla="*/ 188 w 290"/>
                  <a:gd name="T75" fmla="*/ 260 h 265"/>
                  <a:gd name="T76" fmla="*/ 214 w 290"/>
                  <a:gd name="T77" fmla="*/ 248 h 265"/>
                  <a:gd name="T78" fmla="*/ 237 w 290"/>
                  <a:gd name="T79" fmla="*/ 233 h 265"/>
                  <a:gd name="T80" fmla="*/ 256 w 290"/>
                  <a:gd name="T81" fmla="*/ 212 h 265"/>
                  <a:gd name="T82" fmla="*/ 271 w 290"/>
                  <a:gd name="T83" fmla="*/ 190 h 265"/>
                  <a:gd name="T84" fmla="*/ 282 w 290"/>
                  <a:gd name="T85" fmla="*/ 165 h 265"/>
                  <a:gd name="T86" fmla="*/ 288 w 290"/>
                  <a:gd name="T87" fmla="*/ 137 h 2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0"/>
                  <a:gd name="T133" fmla="*/ 0 h 265"/>
                  <a:gd name="T134" fmla="*/ 290 w 290"/>
                  <a:gd name="T135" fmla="*/ 265 h 2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4" name="Freeform 703">
                <a:extLst>
                  <a:ext uri="{FF2B5EF4-FFF2-40B4-BE49-F238E27FC236}">
                    <a16:creationId xmlns:a16="http://schemas.microsoft.com/office/drawing/2014/main" xmlns="" id="{DF1DEE9F-7714-13A5-92A9-D352AD429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>
                  <a:gd name="T0" fmla="*/ 284 w 284"/>
                  <a:gd name="T1" fmla="*/ 100 h 262"/>
                  <a:gd name="T2" fmla="*/ 275 w 284"/>
                  <a:gd name="T3" fmla="*/ 66 h 262"/>
                  <a:gd name="T4" fmla="*/ 258 w 284"/>
                  <a:gd name="T5" fmla="*/ 34 h 262"/>
                  <a:gd name="T6" fmla="*/ 233 w 284"/>
                  <a:gd name="T7" fmla="*/ 9 h 262"/>
                  <a:gd name="T8" fmla="*/ 218 w 284"/>
                  <a:gd name="T9" fmla="*/ 0 h 262"/>
                  <a:gd name="T10" fmla="*/ 229 w 284"/>
                  <a:gd name="T11" fmla="*/ 13 h 262"/>
                  <a:gd name="T12" fmla="*/ 254 w 284"/>
                  <a:gd name="T13" fmla="*/ 38 h 262"/>
                  <a:gd name="T14" fmla="*/ 271 w 284"/>
                  <a:gd name="T15" fmla="*/ 66 h 262"/>
                  <a:gd name="T16" fmla="*/ 278 w 284"/>
                  <a:gd name="T17" fmla="*/ 100 h 262"/>
                  <a:gd name="T18" fmla="*/ 280 w 284"/>
                  <a:gd name="T19" fmla="*/ 133 h 262"/>
                  <a:gd name="T20" fmla="*/ 275 w 284"/>
                  <a:gd name="T21" fmla="*/ 159 h 262"/>
                  <a:gd name="T22" fmla="*/ 263 w 284"/>
                  <a:gd name="T23" fmla="*/ 184 h 262"/>
                  <a:gd name="T24" fmla="*/ 248 w 284"/>
                  <a:gd name="T25" fmla="*/ 207 h 262"/>
                  <a:gd name="T26" fmla="*/ 231 w 284"/>
                  <a:gd name="T27" fmla="*/ 226 h 262"/>
                  <a:gd name="T28" fmla="*/ 208 w 284"/>
                  <a:gd name="T29" fmla="*/ 241 h 262"/>
                  <a:gd name="T30" fmla="*/ 184 w 284"/>
                  <a:gd name="T31" fmla="*/ 250 h 262"/>
                  <a:gd name="T32" fmla="*/ 157 w 284"/>
                  <a:gd name="T33" fmla="*/ 256 h 262"/>
                  <a:gd name="T34" fmla="*/ 129 w 284"/>
                  <a:gd name="T35" fmla="*/ 256 h 262"/>
                  <a:gd name="T36" fmla="*/ 102 w 284"/>
                  <a:gd name="T37" fmla="*/ 250 h 262"/>
                  <a:gd name="T38" fmla="*/ 77 w 284"/>
                  <a:gd name="T39" fmla="*/ 241 h 262"/>
                  <a:gd name="T40" fmla="*/ 55 w 284"/>
                  <a:gd name="T41" fmla="*/ 226 h 262"/>
                  <a:gd name="T42" fmla="*/ 36 w 284"/>
                  <a:gd name="T43" fmla="*/ 207 h 262"/>
                  <a:gd name="T44" fmla="*/ 20 w 284"/>
                  <a:gd name="T45" fmla="*/ 184 h 262"/>
                  <a:gd name="T46" fmla="*/ 11 w 284"/>
                  <a:gd name="T47" fmla="*/ 159 h 262"/>
                  <a:gd name="T48" fmla="*/ 5 w 284"/>
                  <a:gd name="T49" fmla="*/ 133 h 262"/>
                  <a:gd name="T50" fmla="*/ 5 w 284"/>
                  <a:gd name="T51" fmla="*/ 102 h 262"/>
                  <a:gd name="T52" fmla="*/ 7 w 284"/>
                  <a:gd name="T53" fmla="*/ 87 h 262"/>
                  <a:gd name="T54" fmla="*/ 2 w 284"/>
                  <a:gd name="T55" fmla="*/ 102 h 262"/>
                  <a:gd name="T56" fmla="*/ 2 w 284"/>
                  <a:gd name="T57" fmla="*/ 135 h 262"/>
                  <a:gd name="T58" fmla="*/ 7 w 284"/>
                  <a:gd name="T59" fmla="*/ 161 h 262"/>
                  <a:gd name="T60" fmla="*/ 17 w 284"/>
                  <a:gd name="T61" fmla="*/ 188 h 262"/>
                  <a:gd name="T62" fmla="*/ 32 w 284"/>
                  <a:gd name="T63" fmla="*/ 210 h 262"/>
                  <a:gd name="T64" fmla="*/ 53 w 284"/>
                  <a:gd name="T65" fmla="*/ 229 h 262"/>
                  <a:gd name="T66" fmla="*/ 75 w 284"/>
                  <a:gd name="T67" fmla="*/ 245 h 262"/>
                  <a:gd name="T68" fmla="*/ 100 w 284"/>
                  <a:gd name="T69" fmla="*/ 256 h 262"/>
                  <a:gd name="T70" fmla="*/ 129 w 284"/>
                  <a:gd name="T71" fmla="*/ 262 h 262"/>
                  <a:gd name="T72" fmla="*/ 157 w 284"/>
                  <a:gd name="T73" fmla="*/ 262 h 262"/>
                  <a:gd name="T74" fmla="*/ 186 w 284"/>
                  <a:gd name="T75" fmla="*/ 256 h 262"/>
                  <a:gd name="T76" fmla="*/ 210 w 284"/>
                  <a:gd name="T77" fmla="*/ 245 h 262"/>
                  <a:gd name="T78" fmla="*/ 233 w 284"/>
                  <a:gd name="T79" fmla="*/ 229 h 262"/>
                  <a:gd name="T80" fmla="*/ 252 w 284"/>
                  <a:gd name="T81" fmla="*/ 210 h 262"/>
                  <a:gd name="T82" fmla="*/ 267 w 284"/>
                  <a:gd name="T83" fmla="*/ 188 h 262"/>
                  <a:gd name="T84" fmla="*/ 278 w 284"/>
                  <a:gd name="T85" fmla="*/ 161 h 262"/>
                  <a:gd name="T86" fmla="*/ 284 w 284"/>
                  <a:gd name="T87" fmla="*/ 135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4"/>
                  <a:gd name="T133" fmla="*/ 0 h 262"/>
                  <a:gd name="T134" fmla="*/ 284 w 284"/>
                  <a:gd name="T135" fmla="*/ 262 h 2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5" name="Freeform 704">
                <a:extLst>
                  <a:ext uri="{FF2B5EF4-FFF2-40B4-BE49-F238E27FC236}">
                    <a16:creationId xmlns:a16="http://schemas.microsoft.com/office/drawing/2014/main" xmlns="" id="{7897556C-C0FC-D438-A78C-D211F777C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>
                  <a:gd name="T0" fmla="*/ 279 w 279"/>
                  <a:gd name="T1" fmla="*/ 100 h 260"/>
                  <a:gd name="T2" fmla="*/ 270 w 279"/>
                  <a:gd name="T3" fmla="*/ 66 h 260"/>
                  <a:gd name="T4" fmla="*/ 253 w 279"/>
                  <a:gd name="T5" fmla="*/ 36 h 260"/>
                  <a:gd name="T6" fmla="*/ 228 w 279"/>
                  <a:gd name="T7" fmla="*/ 11 h 260"/>
                  <a:gd name="T8" fmla="*/ 213 w 279"/>
                  <a:gd name="T9" fmla="*/ 2 h 260"/>
                  <a:gd name="T10" fmla="*/ 224 w 279"/>
                  <a:gd name="T11" fmla="*/ 13 h 260"/>
                  <a:gd name="T12" fmla="*/ 249 w 279"/>
                  <a:gd name="T13" fmla="*/ 38 h 260"/>
                  <a:gd name="T14" fmla="*/ 264 w 279"/>
                  <a:gd name="T15" fmla="*/ 68 h 260"/>
                  <a:gd name="T16" fmla="*/ 274 w 279"/>
                  <a:gd name="T17" fmla="*/ 100 h 260"/>
                  <a:gd name="T18" fmla="*/ 274 w 279"/>
                  <a:gd name="T19" fmla="*/ 133 h 260"/>
                  <a:gd name="T20" fmla="*/ 270 w 279"/>
                  <a:gd name="T21" fmla="*/ 159 h 260"/>
                  <a:gd name="T22" fmla="*/ 258 w 279"/>
                  <a:gd name="T23" fmla="*/ 184 h 260"/>
                  <a:gd name="T24" fmla="*/ 243 w 279"/>
                  <a:gd name="T25" fmla="*/ 205 h 260"/>
                  <a:gd name="T26" fmla="*/ 226 w 279"/>
                  <a:gd name="T27" fmla="*/ 224 h 260"/>
                  <a:gd name="T28" fmla="*/ 203 w 279"/>
                  <a:gd name="T29" fmla="*/ 239 h 260"/>
                  <a:gd name="T30" fmla="*/ 181 w 279"/>
                  <a:gd name="T31" fmla="*/ 248 h 260"/>
                  <a:gd name="T32" fmla="*/ 154 w 279"/>
                  <a:gd name="T33" fmla="*/ 254 h 260"/>
                  <a:gd name="T34" fmla="*/ 126 w 279"/>
                  <a:gd name="T35" fmla="*/ 254 h 260"/>
                  <a:gd name="T36" fmla="*/ 99 w 279"/>
                  <a:gd name="T37" fmla="*/ 248 h 260"/>
                  <a:gd name="T38" fmla="*/ 74 w 279"/>
                  <a:gd name="T39" fmla="*/ 239 h 260"/>
                  <a:gd name="T40" fmla="*/ 54 w 279"/>
                  <a:gd name="T41" fmla="*/ 224 h 260"/>
                  <a:gd name="T42" fmla="*/ 35 w 279"/>
                  <a:gd name="T43" fmla="*/ 205 h 260"/>
                  <a:gd name="T44" fmla="*/ 21 w 279"/>
                  <a:gd name="T45" fmla="*/ 184 h 260"/>
                  <a:gd name="T46" fmla="*/ 10 w 279"/>
                  <a:gd name="T47" fmla="*/ 159 h 260"/>
                  <a:gd name="T48" fmla="*/ 4 w 279"/>
                  <a:gd name="T49" fmla="*/ 133 h 260"/>
                  <a:gd name="T50" fmla="*/ 4 w 279"/>
                  <a:gd name="T51" fmla="*/ 102 h 260"/>
                  <a:gd name="T52" fmla="*/ 6 w 279"/>
                  <a:gd name="T53" fmla="*/ 87 h 260"/>
                  <a:gd name="T54" fmla="*/ 0 w 279"/>
                  <a:gd name="T55" fmla="*/ 102 h 260"/>
                  <a:gd name="T56" fmla="*/ 0 w 279"/>
                  <a:gd name="T57" fmla="*/ 133 h 260"/>
                  <a:gd name="T58" fmla="*/ 6 w 279"/>
                  <a:gd name="T59" fmla="*/ 161 h 260"/>
                  <a:gd name="T60" fmla="*/ 16 w 279"/>
                  <a:gd name="T61" fmla="*/ 186 h 260"/>
                  <a:gd name="T62" fmla="*/ 31 w 279"/>
                  <a:gd name="T63" fmla="*/ 208 h 260"/>
                  <a:gd name="T64" fmla="*/ 50 w 279"/>
                  <a:gd name="T65" fmla="*/ 227 h 260"/>
                  <a:gd name="T66" fmla="*/ 72 w 279"/>
                  <a:gd name="T67" fmla="*/ 243 h 260"/>
                  <a:gd name="T68" fmla="*/ 97 w 279"/>
                  <a:gd name="T69" fmla="*/ 252 h 260"/>
                  <a:gd name="T70" fmla="*/ 126 w 279"/>
                  <a:gd name="T71" fmla="*/ 258 h 260"/>
                  <a:gd name="T72" fmla="*/ 154 w 279"/>
                  <a:gd name="T73" fmla="*/ 258 h 260"/>
                  <a:gd name="T74" fmla="*/ 181 w 279"/>
                  <a:gd name="T75" fmla="*/ 252 h 260"/>
                  <a:gd name="T76" fmla="*/ 207 w 279"/>
                  <a:gd name="T77" fmla="*/ 243 h 260"/>
                  <a:gd name="T78" fmla="*/ 228 w 279"/>
                  <a:gd name="T79" fmla="*/ 227 h 260"/>
                  <a:gd name="T80" fmla="*/ 247 w 279"/>
                  <a:gd name="T81" fmla="*/ 208 h 260"/>
                  <a:gd name="T82" fmla="*/ 262 w 279"/>
                  <a:gd name="T83" fmla="*/ 186 h 260"/>
                  <a:gd name="T84" fmla="*/ 274 w 279"/>
                  <a:gd name="T85" fmla="*/ 161 h 260"/>
                  <a:gd name="T86" fmla="*/ 279 w 279"/>
                  <a:gd name="T87" fmla="*/ 133 h 2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9"/>
                  <a:gd name="T133" fmla="*/ 0 h 260"/>
                  <a:gd name="T134" fmla="*/ 279 w 279"/>
                  <a:gd name="T135" fmla="*/ 260 h 2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6" name="Freeform 705">
                <a:extLst>
                  <a:ext uri="{FF2B5EF4-FFF2-40B4-BE49-F238E27FC236}">
                    <a16:creationId xmlns:a16="http://schemas.microsoft.com/office/drawing/2014/main" xmlns="" id="{A156C56C-B6C6-F820-1B97-2FC76CDC9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>
                  <a:gd name="T0" fmla="*/ 273 w 275"/>
                  <a:gd name="T1" fmla="*/ 98 h 256"/>
                  <a:gd name="T2" fmla="*/ 266 w 275"/>
                  <a:gd name="T3" fmla="*/ 64 h 256"/>
                  <a:gd name="T4" fmla="*/ 249 w 275"/>
                  <a:gd name="T5" fmla="*/ 36 h 256"/>
                  <a:gd name="T6" fmla="*/ 224 w 275"/>
                  <a:gd name="T7" fmla="*/ 11 h 256"/>
                  <a:gd name="T8" fmla="*/ 209 w 275"/>
                  <a:gd name="T9" fmla="*/ 2 h 256"/>
                  <a:gd name="T10" fmla="*/ 220 w 275"/>
                  <a:gd name="T11" fmla="*/ 13 h 256"/>
                  <a:gd name="T12" fmla="*/ 245 w 275"/>
                  <a:gd name="T13" fmla="*/ 38 h 256"/>
                  <a:gd name="T14" fmla="*/ 260 w 275"/>
                  <a:gd name="T15" fmla="*/ 66 h 256"/>
                  <a:gd name="T16" fmla="*/ 270 w 275"/>
                  <a:gd name="T17" fmla="*/ 100 h 256"/>
                  <a:gd name="T18" fmla="*/ 270 w 275"/>
                  <a:gd name="T19" fmla="*/ 131 h 256"/>
                  <a:gd name="T20" fmla="*/ 264 w 275"/>
                  <a:gd name="T21" fmla="*/ 157 h 256"/>
                  <a:gd name="T22" fmla="*/ 255 w 275"/>
                  <a:gd name="T23" fmla="*/ 180 h 256"/>
                  <a:gd name="T24" fmla="*/ 241 w 275"/>
                  <a:gd name="T25" fmla="*/ 203 h 256"/>
                  <a:gd name="T26" fmla="*/ 222 w 275"/>
                  <a:gd name="T27" fmla="*/ 220 h 256"/>
                  <a:gd name="T28" fmla="*/ 201 w 275"/>
                  <a:gd name="T29" fmla="*/ 235 h 256"/>
                  <a:gd name="T30" fmla="*/ 177 w 275"/>
                  <a:gd name="T31" fmla="*/ 244 h 256"/>
                  <a:gd name="T32" fmla="*/ 152 w 275"/>
                  <a:gd name="T33" fmla="*/ 250 h 256"/>
                  <a:gd name="T34" fmla="*/ 124 w 275"/>
                  <a:gd name="T35" fmla="*/ 250 h 256"/>
                  <a:gd name="T36" fmla="*/ 97 w 275"/>
                  <a:gd name="T37" fmla="*/ 244 h 256"/>
                  <a:gd name="T38" fmla="*/ 74 w 275"/>
                  <a:gd name="T39" fmla="*/ 235 h 256"/>
                  <a:gd name="T40" fmla="*/ 53 w 275"/>
                  <a:gd name="T41" fmla="*/ 220 h 256"/>
                  <a:gd name="T42" fmla="*/ 34 w 275"/>
                  <a:gd name="T43" fmla="*/ 203 h 256"/>
                  <a:gd name="T44" fmla="*/ 21 w 275"/>
                  <a:gd name="T45" fmla="*/ 180 h 256"/>
                  <a:gd name="T46" fmla="*/ 10 w 275"/>
                  <a:gd name="T47" fmla="*/ 157 h 256"/>
                  <a:gd name="T48" fmla="*/ 6 w 275"/>
                  <a:gd name="T49" fmla="*/ 131 h 256"/>
                  <a:gd name="T50" fmla="*/ 6 w 275"/>
                  <a:gd name="T51" fmla="*/ 100 h 256"/>
                  <a:gd name="T52" fmla="*/ 8 w 275"/>
                  <a:gd name="T53" fmla="*/ 85 h 256"/>
                  <a:gd name="T54" fmla="*/ 6 w 275"/>
                  <a:gd name="T55" fmla="*/ 85 h 256"/>
                  <a:gd name="T56" fmla="*/ 0 w 275"/>
                  <a:gd name="T57" fmla="*/ 100 h 256"/>
                  <a:gd name="T58" fmla="*/ 0 w 275"/>
                  <a:gd name="T59" fmla="*/ 131 h 256"/>
                  <a:gd name="T60" fmla="*/ 6 w 275"/>
                  <a:gd name="T61" fmla="*/ 157 h 256"/>
                  <a:gd name="T62" fmla="*/ 15 w 275"/>
                  <a:gd name="T63" fmla="*/ 182 h 256"/>
                  <a:gd name="T64" fmla="*/ 31 w 275"/>
                  <a:gd name="T65" fmla="*/ 205 h 256"/>
                  <a:gd name="T66" fmla="*/ 50 w 275"/>
                  <a:gd name="T67" fmla="*/ 224 h 256"/>
                  <a:gd name="T68" fmla="*/ 72 w 275"/>
                  <a:gd name="T69" fmla="*/ 239 h 256"/>
                  <a:gd name="T70" fmla="*/ 97 w 275"/>
                  <a:gd name="T71" fmla="*/ 248 h 256"/>
                  <a:gd name="T72" fmla="*/ 124 w 275"/>
                  <a:gd name="T73" fmla="*/ 254 h 256"/>
                  <a:gd name="T74" fmla="*/ 152 w 275"/>
                  <a:gd name="T75" fmla="*/ 254 h 256"/>
                  <a:gd name="T76" fmla="*/ 179 w 275"/>
                  <a:gd name="T77" fmla="*/ 248 h 256"/>
                  <a:gd name="T78" fmla="*/ 203 w 275"/>
                  <a:gd name="T79" fmla="*/ 239 h 256"/>
                  <a:gd name="T80" fmla="*/ 226 w 275"/>
                  <a:gd name="T81" fmla="*/ 224 h 256"/>
                  <a:gd name="T82" fmla="*/ 243 w 275"/>
                  <a:gd name="T83" fmla="*/ 205 h 256"/>
                  <a:gd name="T84" fmla="*/ 258 w 275"/>
                  <a:gd name="T85" fmla="*/ 182 h 256"/>
                  <a:gd name="T86" fmla="*/ 270 w 275"/>
                  <a:gd name="T87" fmla="*/ 157 h 256"/>
                  <a:gd name="T88" fmla="*/ 275 w 275"/>
                  <a:gd name="T89" fmla="*/ 131 h 2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5"/>
                  <a:gd name="T136" fmla="*/ 0 h 256"/>
                  <a:gd name="T137" fmla="*/ 275 w 275"/>
                  <a:gd name="T138" fmla="*/ 256 h 2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7" name="Freeform 706">
                <a:extLst>
                  <a:ext uri="{FF2B5EF4-FFF2-40B4-BE49-F238E27FC236}">
                    <a16:creationId xmlns:a16="http://schemas.microsoft.com/office/drawing/2014/main" xmlns="" id="{67F67247-D1BA-6E1F-C11E-96DC95CC1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>
                  <a:gd name="T0" fmla="*/ 270 w 271"/>
                  <a:gd name="T1" fmla="*/ 96 h 250"/>
                  <a:gd name="T2" fmla="*/ 260 w 271"/>
                  <a:gd name="T3" fmla="*/ 64 h 250"/>
                  <a:gd name="T4" fmla="*/ 245 w 271"/>
                  <a:gd name="T5" fmla="*/ 34 h 250"/>
                  <a:gd name="T6" fmla="*/ 220 w 271"/>
                  <a:gd name="T7" fmla="*/ 9 h 250"/>
                  <a:gd name="T8" fmla="*/ 205 w 271"/>
                  <a:gd name="T9" fmla="*/ 2 h 250"/>
                  <a:gd name="T10" fmla="*/ 218 w 271"/>
                  <a:gd name="T11" fmla="*/ 13 h 250"/>
                  <a:gd name="T12" fmla="*/ 241 w 271"/>
                  <a:gd name="T13" fmla="*/ 36 h 250"/>
                  <a:gd name="T14" fmla="*/ 256 w 271"/>
                  <a:gd name="T15" fmla="*/ 66 h 250"/>
                  <a:gd name="T16" fmla="*/ 266 w 271"/>
                  <a:gd name="T17" fmla="*/ 98 h 250"/>
                  <a:gd name="T18" fmla="*/ 266 w 271"/>
                  <a:gd name="T19" fmla="*/ 129 h 250"/>
                  <a:gd name="T20" fmla="*/ 260 w 271"/>
                  <a:gd name="T21" fmla="*/ 153 h 250"/>
                  <a:gd name="T22" fmla="*/ 251 w 271"/>
                  <a:gd name="T23" fmla="*/ 178 h 250"/>
                  <a:gd name="T24" fmla="*/ 237 w 271"/>
                  <a:gd name="T25" fmla="*/ 199 h 250"/>
                  <a:gd name="T26" fmla="*/ 218 w 271"/>
                  <a:gd name="T27" fmla="*/ 216 h 250"/>
                  <a:gd name="T28" fmla="*/ 197 w 271"/>
                  <a:gd name="T29" fmla="*/ 231 h 250"/>
                  <a:gd name="T30" fmla="*/ 175 w 271"/>
                  <a:gd name="T31" fmla="*/ 241 h 250"/>
                  <a:gd name="T32" fmla="*/ 148 w 271"/>
                  <a:gd name="T33" fmla="*/ 246 h 250"/>
                  <a:gd name="T34" fmla="*/ 122 w 271"/>
                  <a:gd name="T35" fmla="*/ 246 h 250"/>
                  <a:gd name="T36" fmla="*/ 97 w 271"/>
                  <a:gd name="T37" fmla="*/ 241 h 250"/>
                  <a:gd name="T38" fmla="*/ 72 w 271"/>
                  <a:gd name="T39" fmla="*/ 231 h 250"/>
                  <a:gd name="T40" fmla="*/ 51 w 271"/>
                  <a:gd name="T41" fmla="*/ 216 h 250"/>
                  <a:gd name="T42" fmla="*/ 34 w 271"/>
                  <a:gd name="T43" fmla="*/ 199 h 250"/>
                  <a:gd name="T44" fmla="*/ 21 w 271"/>
                  <a:gd name="T45" fmla="*/ 178 h 250"/>
                  <a:gd name="T46" fmla="*/ 10 w 271"/>
                  <a:gd name="T47" fmla="*/ 153 h 250"/>
                  <a:gd name="T48" fmla="*/ 6 w 271"/>
                  <a:gd name="T49" fmla="*/ 129 h 250"/>
                  <a:gd name="T50" fmla="*/ 6 w 271"/>
                  <a:gd name="T51" fmla="*/ 98 h 250"/>
                  <a:gd name="T52" fmla="*/ 8 w 271"/>
                  <a:gd name="T53" fmla="*/ 83 h 250"/>
                  <a:gd name="T54" fmla="*/ 6 w 271"/>
                  <a:gd name="T55" fmla="*/ 83 h 250"/>
                  <a:gd name="T56" fmla="*/ 0 w 271"/>
                  <a:gd name="T57" fmla="*/ 98 h 250"/>
                  <a:gd name="T58" fmla="*/ 0 w 271"/>
                  <a:gd name="T59" fmla="*/ 129 h 250"/>
                  <a:gd name="T60" fmla="*/ 6 w 271"/>
                  <a:gd name="T61" fmla="*/ 155 h 250"/>
                  <a:gd name="T62" fmla="*/ 17 w 271"/>
                  <a:gd name="T63" fmla="*/ 180 h 250"/>
                  <a:gd name="T64" fmla="*/ 31 w 271"/>
                  <a:gd name="T65" fmla="*/ 201 h 250"/>
                  <a:gd name="T66" fmla="*/ 50 w 271"/>
                  <a:gd name="T67" fmla="*/ 220 h 250"/>
                  <a:gd name="T68" fmla="*/ 70 w 271"/>
                  <a:gd name="T69" fmla="*/ 235 h 250"/>
                  <a:gd name="T70" fmla="*/ 95 w 271"/>
                  <a:gd name="T71" fmla="*/ 244 h 250"/>
                  <a:gd name="T72" fmla="*/ 122 w 271"/>
                  <a:gd name="T73" fmla="*/ 250 h 250"/>
                  <a:gd name="T74" fmla="*/ 150 w 271"/>
                  <a:gd name="T75" fmla="*/ 250 h 250"/>
                  <a:gd name="T76" fmla="*/ 177 w 271"/>
                  <a:gd name="T77" fmla="*/ 244 h 250"/>
                  <a:gd name="T78" fmla="*/ 199 w 271"/>
                  <a:gd name="T79" fmla="*/ 235 h 250"/>
                  <a:gd name="T80" fmla="*/ 222 w 271"/>
                  <a:gd name="T81" fmla="*/ 220 h 250"/>
                  <a:gd name="T82" fmla="*/ 239 w 271"/>
                  <a:gd name="T83" fmla="*/ 201 h 250"/>
                  <a:gd name="T84" fmla="*/ 254 w 271"/>
                  <a:gd name="T85" fmla="*/ 180 h 250"/>
                  <a:gd name="T86" fmla="*/ 266 w 271"/>
                  <a:gd name="T87" fmla="*/ 155 h 250"/>
                  <a:gd name="T88" fmla="*/ 270 w 271"/>
                  <a:gd name="T89" fmla="*/ 129 h 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"/>
                  <a:gd name="T136" fmla="*/ 0 h 250"/>
                  <a:gd name="T137" fmla="*/ 271 w 271"/>
                  <a:gd name="T138" fmla="*/ 250 h 2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8" name="Freeform 707">
                <a:extLst>
                  <a:ext uri="{FF2B5EF4-FFF2-40B4-BE49-F238E27FC236}">
                    <a16:creationId xmlns:a16="http://schemas.microsoft.com/office/drawing/2014/main" xmlns="" id="{C97B7931-79EA-850C-6EAE-8ACD78C11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>
                  <a:gd name="T0" fmla="*/ 266 w 268"/>
                  <a:gd name="T1" fmla="*/ 96 h 246"/>
                  <a:gd name="T2" fmla="*/ 256 w 268"/>
                  <a:gd name="T3" fmla="*/ 62 h 246"/>
                  <a:gd name="T4" fmla="*/ 241 w 268"/>
                  <a:gd name="T5" fmla="*/ 34 h 246"/>
                  <a:gd name="T6" fmla="*/ 216 w 268"/>
                  <a:gd name="T7" fmla="*/ 9 h 246"/>
                  <a:gd name="T8" fmla="*/ 203 w 268"/>
                  <a:gd name="T9" fmla="*/ 1 h 246"/>
                  <a:gd name="T10" fmla="*/ 201 w 268"/>
                  <a:gd name="T11" fmla="*/ 3 h 246"/>
                  <a:gd name="T12" fmla="*/ 214 w 268"/>
                  <a:gd name="T13" fmla="*/ 13 h 246"/>
                  <a:gd name="T14" fmla="*/ 235 w 268"/>
                  <a:gd name="T15" fmla="*/ 36 h 246"/>
                  <a:gd name="T16" fmla="*/ 252 w 268"/>
                  <a:gd name="T17" fmla="*/ 64 h 246"/>
                  <a:gd name="T18" fmla="*/ 262 w 268"/>
                  <a:gd name="T19" fmla="*/ 96 h 246"/>
                  <a:gd name="T20" fmla="*/ 262 w 268"/>
                  <a:gd name="T21" fmla="*/ 127 h 246"/>
                  <a:gd name="T22" fmla="*/ 256 w 268"/>
                  <a:gd name="T23" fmla="*/ 151 h 246"/>
                  <a:gd name="T24" fmla="*/ 247 w 268"/>
                  <a:gd name="T25" fmla="*/ 174 h 246"/>
                  <a:gd name="T26" fmla="*/ 233 w 268"/>
                  <a:gd name="T27" fmla="*/ 195 h 246"/>
                  <a:gd name="T28" fmla="*/ 214 w 268"/>
                  <a:gd name="T29" fmla="*/ 212 h 246"/>
                  <a:gd name="T30" fmla="*/ 195 w 268"/>
                  <a:gd name="T31" fmla="*/ 225 h 246"/>
                  <a:gd name="T32" fmla="*/ 173 w 268"/>
                  <a:gd name="T33" fmla="*/ 237 h 246"/>
                  <a:gd name="T34" fmla="*/ 146 w 268"/>
                  <a:gd name="T35" fmla="*/ 240 h 246"/>
                  <a:gd name="T36" fmla="*/ 120 w 268"/>
                  <a:gd name="T37" fmla="*/ 240 h 246"/>
                  <a:gd name="T38" fmla="*/ 95 w 268"/>
                  <a:gd name="T39" fmla="*/ 237 h 246"/>
                  <a:gd name="T40" fmla="*/ 72 w 268"/>
                  <a:gd name="T41" fmla="*/ 225 h 246"/>
                  <a:gd name="T42" fmla="*/ 51 w 268"/>
                  <a:gd name="T43" fmla="*/ 212 h 246"/>
                  <a:gd name="T44" fmla="*/ 34 w 268"/>
                  <a:gd name="T45" fmla="*/ 195 h 246"/>
                  <a:gd name="T46" fmla="*/ 21 w 268"/>
                  <a:gd name="T47" fmla="*/ 174 h 246"/>
                  <a:gd name="T48" fmla="*/ 11 w 268"/>
                  <a:gd name="T49" fmla="*/ 151 h 246"/>
                  <a:gd name="T50" fmla="*/ 6 w 268"/>
                  <a:gd name="T51" fmla="*/ 127 h 246"/>
                  <a:gd name="T52" fmla="*/ 6 w 268"/>
                  <a:gd name="T53" fmla="*/ 96 h 246"/>
                  <a:gd name="T54" fmla="*/ 8 w 268"/>
                  <a:gd name="T55" fmla="*/ 81 h 246"/>
                  <a:gd name="T56" fmla="*/ 2 w 268"/>
                  <a:gd name="T57" fmla="*/ 96 h 246"/>
                  <a:gd name="T58" fmla="*/ 2 w 268"/>
                  <a:gd name="T59" fmla="*/ 127 h 246"/>
                  <a:gd name="T60" fmla="*/ 6 w 268"/>
                  <a:gd name="T61" fmla="*/ 153 h 246"/>
                  <a:gd name="T62" fmla="*/ 17 w 268"/>
                  <a:gd name="T63" fmla="*/ 176 h 246"/>
                  <a:gd name="T64" fmla="*/ 30 w 268"/>
                  <a:gd name="T65" fmla="*/ 199 h 246"/>
                  <a:gd name="T66" fmla="*/ 49 w 268"/>
                  <a:gd name="T67" fmla="*/ 216 h 246"/>
                  <a:gd name="T68" fmla="*/ 70 w 268"/>
                  <a:gd name="T69" fmla="*/ 231 h 246"/>
                  <a:gd name="T70" fmla="*/ 93 w 268"/>
                  <a:gd name="T71" fmla="*/ 240 h 246"/>
                  <a:gd name="T72" fmla="*/ 120 w 268"/>
                  <a:gd name="T73" fmla="*/ 246 h 246"/>
                  <a:gd name="T74" fmla="*/ 148 w 268"/>
                  <a:gd name="T75" fmla="*/ 246 h 246"/>
                  <a:gd name="T76" fmla="*/ 173 w 268"/>
                  <a:gd name="T77" fmla="*/ 240 h 246"/>
                  <a:gd name="T78" fmla="*/ 197 w 268"/>
                  <a:gd name="T79" fmla="*/ 231 h 246"/>
                  <a:gd name="T80" fmla="*/ 218 w 268"/>
                  <a:gd name="T81" fmla="*/ 216 h 246"/>
                  <a:gd name="T82" fmla="*/ 237 w 268"/>
                  <a:gd name="T83" fmla="*/ 199 h 246"/>
                  <a:gd name="T84" fmla="*/ 251 w 268"/>
                  <a:gd name="T85" fmla="*/ 176 h 246"/>
                  <a:gd name="T86" fmla="*/ 260 w 268"/>
                  <a:gd name="T87" fmla="*/ 153 h 246"/>
                  <a:gd name="T88" fmla="*/ 266 w 268"/>
                  <a:gd name="T89" fmla="*/ 12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8"/>
                  <a:gd name="T136" fmla="*/ 0 h 246"/>
                  <a:gd name="T137" fmla="*/ 268 w 268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9" name="Freeform 708">
                <a:extLst>
                  <a:ext uri="{FF2B5EF4-FFF2-40B4-BE49-F238E27FC236}">
                    <a16:creationId xmlns:a16="http://schemas.microsoft.com/office/drawing/2014/main" xmlns="" id="{EDFA00F1-E055-CC4D-F07F-FA5C4FE59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>
                  <a:gd name="T0" fmla="*/ 262 w 262"/>
                  <a:gd name="T1" fmla="*/ 95 h 243"/>
                  <a:gd name="T2" fmla="*/ 252 w 262"/>
                  <a:gd name="T3" fmla="*/ 63 h 243"/>
                  <a:gd name="T4" fmla="*/ 237 w 262"/>
                  <a:gd name="T5" fmla="*/ 33 h 243"/>
                  <a:gd name="T6" fmla="*/ 214 w 262"/>
                  <a:gd name="T7" fmla="*/ 10 h 243"/>
                  <a:gd name="T8" fmla="*/ 199 w 262"/>
                  <a:gd name="T9" fmla="*/ 0 h 243"/>
                  <a:gd name="T10" fmla="*/ 197 w 262"/>
                  <a:gd name="T11" fmla="*/ 2 h 243"/>
                  <a:gd name="T12" fmla="*/ 211 w 262"/>
                  <a:gd name="T13" fmla="*/ 14 h 243"/>
                  <a:gd name="T14" fmla="*/ 231 w 262"/>
                  <a:gd name="T15" fmla="*/ 37 h 243"/>
                  <a:gd name="T16" fmla="*/ 249 w 262"/>
                  <a:gd name="T17" fmla="*/ 63 h 243"/>
                  <a:gd name="T18" fmla="*/ 256 w 262"/>
                  <a:gd name="T19" fmla="*/ 95 h 243"/>
                  <a:gd name="T20" fmla="*/ 258 w 262"/>
                  <a:gd name="T21" fmla="*/ 126 h 243"/>
                  <a:gd name="T22" fmla="*/ 252 w 262"/>
                  <a:gd name="T23" fmla="*/ 150 h 243"/>
                  <a:gd name="T24" fmla="*/ 243 w 262"/>
                  <a:gd name="T25" fmla="*/ 173 h 243"/>
                  <a:gd name="T26" fmla="*/ 230 w 262"/>
                  <a:gd name="T27" fmla="*/ 192 h 243"/>
                  <a:gd name="T28" fmla="*/ 212 w 262"/>
                  <a:gd name="T29" fmla="*/ 209 h 243"/>
                  <a:gd name="T30" fmla="*/ 192 w 262"/>
                  <a:gd name="T31" fmla="*/ 222 h 243"/>
                  <a:gd name="T32" fmla="*/ 169 w 262"/>
                  <a:gd name="T33" fmla="*/ 232 h 243"/>
                  <a:gd name="T34" fmla="*/ 144 w 262"/>
                  <a:gd name="T35" fmla="*/ 238 h 243"/>
                  <a:gd name="T36" fmla="*/ 120 w 262"/>
                  <a:gd name="T37" fmla="*/ 238 h 243"/>
                  <a:gd name="T38" fmla="*/ 95 w 262"/>
                  <a:gd name="T39" fmla="*/ 232 h 243"/>
                  <a:gd name="T40" fmla="*/ 72 w 262"/>
                  <a:gd name="T41" fmla="*/ 222 h 243"/>
                  <a:gd name="T42" fmla="*/ 51 w 262"/>
                  <a:gd name="T43" fmla="*/ 209 h 243"/>
                  <a:gd name="T44" fmla="*/ 34 w 262"/>
                  <a:gd name="T45" fmla="*/ 192 h 243"/>
                  <a:gd name="T46" fmla="*/ 21 w 262"/>
                  <a:gd name="T47" fmla="*/ 173 h 243"/>
                  <a:gd name="T48" fmla="*/ 11 w 262"/>
                  <a:gd name="T49" fmla="*/ 150 h 243"/>
                  <a:gd name="T50" fmla="*/ 6 w 262"/>
                  <a:gd name="T51" fmla="*/ 126 h 243"/>
                  <a:gd name="T52" fmla="*/ 6 w 262"/>
                  <a:gd name="T53" fmla="*/ 95 h 243"/>
                  <a:gd name="T54" fmla="*/ 8 w 262"/>
                  <a:gd name="T55" fmla="*/ 80 h 243"/>
                  <a:gd name="T56" fmla="*/ 2 w 262"/>
                  <a:gd name="T57" fmla="*/ 95 h 243"/>
                  <a:gd name="T58" fmla="*/ 2 w 262"/>
                  <a:gd name="T59" fmla="*/ 126 h 243"/>
                  <a:gd name="T60" fmla="*/ 6 w 262"/>
                  <a:gd name="T61" fmla="*/ 150 h 243"/>
                  <a:gd name="T62" fmla="*/ 17 w 262"/>
                  <a:gd name="T63" fmla="*/ 175 h 243"/>
                  <a:gd name="T64" fmla="*/ 30 w 262"/>
                  <a:gd name="T65" fmla="*/ 196 h 243"/>
                  <a:gd name="T66" fmla="*/ 47 w 262"/>
                  <a:gd name="T67" fmla="*/ 213 h 243"/>
                  <a:gd name="T68" fmla="*/ 68 w 262"/>
                  <a:gd name="T69" fmla="*/ 228 h 243"/>
                  <a:gd name="T70" fmla="*/ 93 w 262"/>
                  <a:gd name="T71" fmla="*/ 238 h 243"/>
                  <a:gd name="T72" fmla="*/ 118 w 262"/>
                  <a:gd name="T73" fmla="*/ 243 h 243"/>
                  <a:gd name="T74" fmla="*/ 144 w 262"/>
                  <a:gd name="T75" fmla="*/ 243 h 243"/>
                  <a:gd name="T76" fmla="*/ 171 w 262"/>
                  <a:gd name="T77" fmla="*/ 238 h 243"/>
                  <a:gd name="T78" fmla="*/ 193 w 262"/>
                  <a:gd name="T79" fmla="*/ 228 h 243"/>
                  <a:gd name="T80" fmla="*/ 214 w 262"/>
                  <a:gd name="T81" fmla="*/ 213 h 243"/>
                  <a:gd name="T82" fmla="*/ 233 w 262"/>
                  <a:gd name="T83" fmla="*/ 196 h 243"/>
                  <a:gd name="T84" fmla="*/ 247 w 262"/>
                  <a:gd name="T85" fmla="*/ 175 h 243"/>
                  <a:gd name="T86" fmla="*/ 256 w 262"/>
                  <a:gd name="T87" fmla="*/ 150 h 243"/>
                  <a:gd name="T88" fmla="*/ 262 w 262"/>
                  <a:gd name="T89" fmla="*/ 126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2"/>
                  <a:gd name="T136" fmla="*/ 0 h 243"/>
                  <a:gd name="T137" fmla="*/ 262 w 262"/>
                  <a:gd name="T138" fmla="*/ 243 h 2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0" name="Freeform 709">
                <a:extLst>
                  <a:ext uri="{FF2B5EF4-FFF2-40B4-BE49-F238E27FC236}">
                    <a16:creationId xmlns:a16="http://schemas.microsoft.com/office/drawing/2014/main" xmlns="" id="{29D4D98F-1484-7943-65B8-B68C6150B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>
                  <a:gd name="T0" fmla="*/ 256 w 256"/>
                  <a:gd name="T1" fmla="*/ 93 h 239"/>
                  <a:gd name="T2" fmla="*/ 246 w 256"/>
                  <a:gd name="T3" fmla="*/ 61 h 239"/>
                  <a:gd name="T4" fmla="*/ 229 w 256"/>
                  <a:gd name="T5" fmla="*/ 33 h 239"/>
                  <a:gd name="T6" fmla="*/ 208 w 256"/>
                  <a:gd name="T7" fmla="*/ 10 h 239"/>
                  <a:gd name="T8" fmla="*/ 193 w 256"/>
                  <a:gd name="T9" fmla="*/ 2 h 239"/>
                  <a:gd name="T10" fmla="*/ 205 w 256"/>
                  <a:gd name="T11" fmla="*/ 12 h 239"/>
                  <a:gd name="T12" fmla="*/ 226 w 256"/>
                  <a:gd name="T13" fmla="*/ 35 h 239"/>
                  <a:gd name="T14" fmla="*/ 243 w 256"/>
                  <a:gd name="T15" fmla="*/ 63 h 239"/>
                  <a:gd name="T16" fmla="*/ 250 w 256"/>
                  <a:gd name="T17" fmla="*/ 93 h 239"/>
                  <a:gd name="T18" fmla="*/ 250 w 256"/>
                  <a:gd name="T19" fmla="*/ 124 h 239"/>
                  <a:gd name="T20" fmla="*/ 246 w 256"/>
                  <a:gd name="T21" fmla="*/ 146 h 239"/>
                  <a:gd name="T22" fmla="*/ 237 w 256"/>
                  <a:gd name="T23" fmla="*/ 169 h 239"/>
                  <a:gd name="T24" fmla="*/ 224 w 256"/>
                  <a:gd name="T25" fmla="*/ 188 h 239"/>
                  <a:gd name="T26" fmla="*/ 207 w 256"/>
                  <a:gd name="T27" fmla="*/ 205 h 239"/>
                  <a:gd name="T28" fmla="*/ 188 w 256"/>
                  <a:gd name="T29" fmla="*/ 218 h 239"/>
                  <a:gd name="T30" fmla="*/ 165 w 256"/>
                  <a:gd name="T31" fmla="*/ 228 h 239"/>
                  <a:gd name="T32" fmla="*/ 140 w 256"/>
                  <a:gd name="T33" fmla="*/ 234 h 239"/>
                  <a:gd name="T34" fmla="*/ 116 w 256"/>
                  <a:gd name="T35" fmla="*/ 234 h 239"/>
                  <a:gd name="T36" fmla="*/ 91 w 256"/>
                  <a:gd name="T37" fmla="*/ 228 h 239"/>
                  <a:gd name="T38" fmla="*/ 68 w 256"/>
                  <a:gd name="T39" fmla="*/ 218 h 239"/>
                  <a:gd name="T40" fmla="*/ 49 w 256"/>
                  <a:gd name="T41" fmla="*/ 205 h 239"/>
                  <a:gd name="T42" fmla="*/ 32 w 256"/>
                  <a:gd name="T43" fmla="*/ 188 h 239"/>
                  <a:gd name="T44" fmla="*/ 19 w 256"/>
                  <a:gd name="T45" fmla="*/ 169 h 239"/>
                  <a:gd name="T46" fmla="*/ 9 w 256"/>
                  <a:gd name="T47" fmla="*/ 146 h 239"/>
                  <a:gd name="T48" fmla="*/ 4 w 256"/>
                  <a:gd name="T49" fmla="*/ 124 h 239"/>
                  <a:gd name="T50" fmla="*/ 5 w 256"/>
                  <a:gd name="T51" fmla="*/ 93 h 239"/>
                  <a:gd name="T52" fmla="*/ 5 w 256"/>
                  <a:gd name="T53" fmla="*/ 78 h 239"/>
                  <a:gd name="T54" fmla="*/ 0 w 256"/>
                  <a:gd name="T55" fmla="*/ 93 h 239"/>
                  <a:gd name="T56" fmla="*/ 0 w 256"/>
                  <a:gd name="T57" fmla="*/ 124 h 239"/>
                  <a:gd name="T58" fmla="*/ 5 w 256"/>
                  <a:gd name="T59" fmla="*/ 148 h 239"/>
                  <a:gd name="T60" fmla="*/ 15 w 256"/>
                  <a:gd name="T61" fmla="*/ 171 h 239"/>
                  <a:gd name="T62" fmla="*/ 28 w 256"/>
                  <a:gd name="T63" fmla="*/ 192 h 239"/>
                  <a:gd name="T64" fmla="*/ 45 w 256"/>
                  <a:gd name="T65" fmla="*/ 209 h 239"/>
                  <a:gd name="T66" fmla="*/ 66 w 256"/>
                  <a:gd name="T67" fmla="*/ 222 h 239"/>
                  <a:gd name="T68" fmla="*/ 89 w 256"/>
                  <a:gd name="T69" fmla="*/ 234 h 239"/>
                  <a:gd name="T70" fmla="*/ 114 w 256"/>
                  <a:gd name="T71" fmla="*/ 237 h 239"/>
                  <a:gd name="T72" fmla="*/ 140 w 256"/>
                  <a:gd name="T73" fmla="*/ 237 h 239"/>
                  <a:gd name="T74" fmla="*/ 167 w 256"/>
                  <a:gd name="T75" fmla="*/ 234 h 239"/>
                  <a:gd name="T76" fmla="*/ 189 w 256"/>
                  <a:gd name="T77" fmla="*/ 222 h 239"/>
                  <a:gd name="T78" fmla="*/ 208 w 256"/>
                  <a:gd name="T79" fmla="*/ 209 h 239"/>
                  <a:gd name="T80" fmla="*/ 227 w 256"/>
                  <a:gd name="T81" fmla="*/ 192 h 239"/>
                  <a:gd name="T82" fmla="*/ 241 w 256"/>
                  <a:gd name="T83" fmla="*/ 171 h 239"/>
                  <a:gd name="T84" fmla="*/ 250 w 256"/>
                  <a:gd name="T85" fmla="*/ 148 h 239"/>
                  <a:gd name="T86" fmla="*/ 256 w 256"/>
                  <a:gd name="T87" fmla="*/ 124 h 2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6"/>
                  <a:gd name="T133" fmla="*/ 0 h 239"/>
                  <a:gd name="T134" fmla="*/ 256 w 256"/>
                  <a:gd name="T135" fmla="*/ 239 h 2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1" name="Freeform 710">
                <a:extLst>
                  <a:ext uri="{FF2B5EF4-FFF2-40B4-BE49-F238E27FC236}">
                    <a16:creationId xmlns:a16="http://schemas.microsoft.com/office/drawing/2014/main" xmlns="" id="{AEE4B1E3-2D06-E5EA-01B6-C4A6B4C15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>
                  <a:gd name="T0" fmla="*/ 250 w 252"/>
                  <a:gd name="T1" fmla="*/ 91 h 234"/>
                  <a:gd name="T2" fmla="*/ 243 w 252"/>
                  <a:gd name="T3" fmla="*/ 59 h 234"/>
                  <a:gd name="T4" fmla="*/ 225 w 252"/>
                  <a:gd name="T5" fmla="*/ 33 h 234"/>
                  <a:gd name="T6" fmla="*/ 205 w 252"/>
                  <a:gd name="T7" fmla="*/ 10 h 234"/>
                  <a:gd name="T8" fmla="*/ 189 w 252"/>
                  <a:gd name="T9" fmla="*/ 2 h 234"/>
                  <a:gd name="T10" fmla="*/ 201 w 252"/>
                  <a:gd name="T11" fmla="*/ 12 h 234"/>
                  <a:gd name="T12" fmla="*/ 222 w 252"/>
                  <a:gd name="T13" fmla="*/ 34 h 234"/>
                  <a:gd name="T14" fmla="*/ 239 w 252"/>
                  <a:gd name="T15" fmla="*/ 61 h 234"/>
                  <a:gd name="T16" fmla="*/ 246 w 252"/>
                  <a:gd name="T17" fmla="*/ 91 h 234"/>
                  <a:gd name="T18" fmla="*/ 246 w 252"/>
                  <a:gd name="T19" fmla="*/ 120 h 234"/>
                  <a:gd name="T20" fmla="*/ 243 w 252"/>
                  <a:gd name="T21" fmla="*/ 144 h 234"/>
                  <a:gd name="T22" fmla="*/ 233 w 252"/>
                  <a:gd name="T23" fmla="*/ 165 h 234"/>
                  <a:gd name="T24" fmla="*/ 220 w 252"/>
                  <a:gd name="T25" fmla="*/ 186 h 234"/>
                  <a:gd name="T26" fmla="*/ 203 w 252"/>
                  <a:gd name="T27" fmla="*/ 201 h 234"/>
                  <a:gd name="T28" fmla="*/ 184 w 252"/>
                  <a:gd name="T29" fmla="*/ 215 h 234"/>
                  <a:gd name="T30" fmla="*/ 161 w 252"/>
                  <a:gd name="T31" fmla="*/ 224 h 234"/>
                  <a:gd name="T32" fmla="*/ 138 w 252"/>
                  <a:gd name="T33" fmla="*/ 230 h 234"/>
                  <a:gd name="T34" fmla="*/ 114 w 252"/>
                  <a:gd name="T35" fmla="*/ 230 h 234"/>
                  <a:gd name="T36" fmla="*/ 89 w 252"/>
                  <a:gd name="T37" fmla="*/ 224 h 234"/>
                  <a:gd name="T38" fmla="*/ 68 w 252"/>
                  <a:gd name="T39" fmla="*/ 215 h 234"/>
                  <a:gd name="T40" fmla="*/ 49 w 252"/>
                  <a:gd name="T41" fmla="*/ 201 h 234"/>
                  <a:gd name="T42" fmla="*/ 32 w 252"/>
                  <a:gd name="T43" fmla="*/ 186 h 234"/>
                  <a:gd name="T44" fmla="*/ 19 w 252"/>
                  <a:gd name="T45" fmla="*/ 165 h 234"/>
                  <a:gd name="T46" fmla="*/ 9 w 252"/>
                  <a:gd name="T47" fmla="*/ 144 h 234"/>
                  <a:gd name="T48" fmla="*/ 5 w 252"/>
                  <a:gd name="T49" fmla="*/ 120 h 234"/>
                  <a:gd name="T50" fmla="*/ 5 w 252"/>
                  <a:gd name="T51" fmla="*/ 91 h 234"/>
                  <a:gd name="T52" fmla="*/ 5 w 252"/>
                  <a:gd name="T53" fmla="*/ 74 h 234"/>
                  <a:gd name="T54" fmla="*/ 0 w 252"/>
                  <a:gd name="T55" fmla="*/ 91 h 234"/>
                  <a:gd name="T56" fmla="*/ 0 w 252"/>
                  <a:gd name="T57" fmla="*/ 122 h 234"/>
                  <a:gd name="T58" fmla="*/ 5 w 252"/>
                  <a:gd name="T59" fmla="*/ 146 h 234"/>
                  <a:gd name="T60" fmla="*/ 15 w 252"/>
                  <a:gd name="T61" fmla="*/ 169 h 234"/>
                  <a:gd name="T62" fmla="*/ 28 w 252"/>
                  <a:gd name="T63" fmla="*/ 188 h 234"/>
                  <a:gd name="T64" fmla="*/ 45 w 252"/>
                  <a:gd name="T65" fmla="*/ 205 h 234"/>
                  <a:gd name="T66" fmla="*/ 66 w 252"/>
                  <a:gd name="T67" fmla="*/ 218 h 234"/>
                  <a:gd name="T68" fmla="*/ 89 w 252"/>
                  <a:gd name="T69" fmla="*/ 228 h 234"/>
                  <a:gd name="T70" fmla="*/ 114 w 252"/>
                  <a:gd name="T71" fmla="*/ 234 h 234"/>
                  <a:gd name="T72" fmla="*/ 138 w 252"/>
                  <a:gd name="T73" fmla="*/ 234 h 234"/>
                  <a:gd name="T74" fmla="*/ 163 w 252"/>
                  <a:gd name="T75" fmla="*/ 228 h 234"/>
                  <a:gd name="T76" fmla="*/ 186 w 252"/>
                  <a:gd name="T77" fmla="*/ 218 h 234"/>
                  <a:gd name="T78" fmla="*/ 206 w 252"/>
                  <a:gd name="T79" fmla="*/ 205 h 234"/>
                  <a:gd name="T80" fmla="*/ 224 w 252"/>
                  <a:gd name="T81" fmla="*/ 188 h 234"/>
                  <a:gd name="T82" fmla="*/ 237 w 252"/>
                  <a:gd name="T83" fmla="*/ 169 h 234"/>
                  <a:gd name="T84" fmla="*/ 246 w 252"/>
                  <a:gd name="T85" fmla="*/ 146 h 234"/>
                  <a:gd name="T86" fmla="*/ 252 w 252"/>
                  <a:gd name="T87" fmla="*/ 122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2"/>
                  <a:gd name="T133" fmla="*/ 0 h 234"/>
                  <a:gd name="T134" fmla="*/ 252 w 252"/>
                  <a:gd name="T135" fmla="*/ 234 h 2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2" name="Freeform 711">
                <a:extLst>
                  <a:ext uri="{FF2B5EF4-FFF2-40B4-BE49-F238E27FC236}">
                    <a16:creationId xmlns:a16="http://schemas.microsoft.com/office/drawing/2014/main" xmlns="" id="{AAF09964-B7A6-68BE-D39F-8870CFD97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>
                  <a:gd name="T0" fmla="*/ 246 w 248"/>
                  <a:gd name="T1" fmla="*/ 89 h 230"/>
                  <a:gd name="T2" fmla="*/ 239 w 248"/>
                  <a:gd name="T3" fmla="*/ 59 h 230"/>
                  <a:gd name="T4" fmla="*/ 222 w 248"/>
                  <a:gd name="T5" fmla="*/ 31 h 230"/>
                  <a:gd name="T6" fmla="*/ 201 w 248"/>
                  <a:gd name="T7" fmla="*/ 8 h 230"/>
                  <a:gd name="T8" fmla="*/ 185 w 248"/>
                  <a:gd name="T9" fmla="*/ 2 h 230"/>
                  <a:gd name="T10" fmla="*/ 197 w 248"/>
                  <a:gd name="T11" fmla="*/ 12 h 230"/>
                  <a:gd name="T12" fmla="*/ 218 w 248"/>
                  <a:gd name="T13" fmla="*/ 32 h 230"/>
                  <a:gd name="T14" fmla="*/ 233 w 248"/>
                  <a:gd name="T15" fmla="*/ 59 h 230"/>
                  <a:gd name="T16" fmla="*/ 242 w 248"/>
                  <a:gd name="T17" fmla="*/ 89 h 230"/>
                  <a:gd name="T18" fmla="*/ 242 w 248"/>
                  <a:gd name="T19" fmla="*/ 118 h 230"/>
                  <a:gd name="T20" fmla="*/ 237 w 248"/>
                  <a:gd name="T21" fmla="*/ 142 h 230"/>
                  <a:gd name="T22" fmla="*/ 229 w 248"/>
                  <a:gd name="T23" fmla="*/ 163 h 230"/>
                  <a:gd name="T24" fmla="*/ 216 w 248"/>
                  <a:gd name="T25" fmla="*/ 182 h 230"/>
                  <a:gd name="T26" fmla="*/ 199 w 248"/>
                  <a:gd name="T27" fmla="*/ 197 h 230"/>
                  <a:gd name="T28" fmla="*/ 180 w 248"/>
                  <a:gd name="T29" fmla="*/ 211 h 230"/>
                  <a:gd name="T30" fmla="*/ 159 w 248"/>
                  <a:gd name="T31" fmla="*/ 220 h 230"/>
                  <a:gd name="T32" fmla="*/ 136 w 248"/>
                  <a:gd name="T33" fmla="*/ 226 h 230"/>
                  <a:gd name="T34" fmla="*/ 112 w 248"/>
                  <a:gd name="T35" fmla="*/ 226 h 230"/>
                  <a:gd name="T36" fmla="*/ 89 w 248"/>
                  <a:gd name="T37" fmla="*/ 220 h 230"/>
                  <a:gd name="T38" fmla="*/ 66 w 248"/>
                  <a:gd name="T39" fmla="*/ 211 h 230"/>
                  <a:gd name="T40" fmla="*/ 47 w 248"/>
                  <a:gd name="T41" fmla="*/ 197 h 230"/>
                  <a:gd name="T42" fmla="*/ 32 w 248"/>
                  <a:gd name="T43" fmla="*/ 182 h 230"/>
                  <a:gd name="T44" fmla="*/ 19 w 248"/>
                  <a:gd name="T45" fmla="*/ 163 h 230"/>
                  <a:gd name="T46" fmla="*/ 9 w 248"/>
                  <a:gd name="T47" fmla="*/ 142 h 230"/>
                  <a:gd name="T48" fmla="*/ 5 w 248"/>
                  <a:gd name="T49" fmla="*/ 118 h 230"/>
                  <a:gd name="T50" fmla="*/ 5 w 248"/>
                  <a:gd name="T51" fmla="*/ 89 h 230"/>
                  <a:gd name="T52" fmla="*/ 7 w 248"/>
                  <a:gd name="T53" fmla="*/ 72 h 230"/>
                  <a:gd name="T54" fmla="*/ 1 w 248"/>
                  <a:gd name="T55" fmla="*/ 89 h 230"/>
                  <a:gd name="T56" fmla="*/ 0 w 248"/>
                  <a:gd name="T57" fmla="*/ 120 h 230"/>
                  <a:gd name="T58" fmla="*/ 5 w 248"/>
                  <a:gd name="T59" fmla="*/ 142 h 230"/>
                  <a:gd name="T60" fmla="*/ 15 w 248"/>
                  <a:gd name="T61" fmla="*/ 165 h 230"/>
                  <a:gd name="T62" fmla="*/ 28 w 248"/>
                  <a:gd name="T63" fmla="*/ 184 h 230"/>
                  <a:gd name="T64" fmla="*/ 45 w 248"/>
                  <a:gd name="T65" fmla="*/ 201 h 230"/>
                  <a:gd name="T66" fmla="*/ 64 w 248"/>
                  <a:gd name="T67" fmla="*/ 214 h 230"/>
                  <a:gd name="T68" fmla="*/ 87 w 248"/>
                  <a:gd name="T69" fmla="*/ 224 h 230"/>
                  <a:gd name="T70" fmla="*/ 112 w 248"/>
                  <a:gd name="T71" fmla="*/ 230 h 230"/>
                  <a:gd name="T72" fmla="*/ 136 w 248"/>
                  <a:gd name="T73" fmla="*/ 230 h 230"/>
                  <a:gd name="T74" fmla="*/ 161 w 248"/>
                  <a:gd name="T75" fmla="*/ 224 h 230"/>
                  <a:gd name="T76" fmla="*/ 184 w 248"/>
                  <a:gd name="T77" fmla="*/ 214 h 230"/>
                  <a:gd name="T78" fmla="*/ 203 w 248"/>
                  <a:gd name="T79" fmla="*/ 201 h 230"/>
                  <a:gd name="T80" fmla="*/ 220 w 248"/>
                  <a:gd name="T81" fmla="*/ 184 h 230"/>
                  <a:gd name="T82" fmla="*/ 233 w 248"/>
                  <a:gd name="T83" fmla="*/ 165 h 230"/>
                  <a:gd name="T84" fmla="*/ 242 w 248"/>
                  <a:gd name="T85" fmla="*/ 142 h 230"/>
                  <a:gd name="T86" fmla="*/ 246 w 248"/>
                  <a:gd name="T87" fmla="*/ 120 h 2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8"/>
                  <a:gd name="T133" fmla="*/ 0 h 230"/>
                  <a:gd name="T134" fmla="*/ 248 w 248"/>
                  <a:gd name="T135" fmla="*/ 230 h 2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3" name="Freeform 712">
                <a:extLst>
                  <a:ext uri="{FF2B5EF4-FFF2-40B4-BE49-F238E27FC236}">
                    <a16:creationId xmlns:a16="http://schemas.microsoft.com/office/drawing/2014/main" xmlns="" id="{63003A23-ACB9-2B51-D710-225B026F5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>
                  <a:gd name="T0" fmla="*/ 243 w 245"/>
                  <a:gd name="T1" fmla="*/ 87 h 226"/>
                  <a:gd name="T2" fmla="*/ 236 w 245"/>
                  <a:gd name="T3" fmla="*/ 57 h 226"/>
                  <a:gd name="T4" fmla="*/ 219 w 245"/>
                  <a:gd name="T5" fmla="*/ 30 h 226"/>
                  <a:gd name="T6" fmla="*/ 198 w 245"/>
                  <a:gd name="T7" fmla="*/ 8 h 226"/>
                  <a:gd name="T8" fmla="*/ 183 w 245"/>
                  <a:gd name="T9" fmla="*/ 0 h 226"/>
                  <a:gd name="T10" fmla="*/ 194 w 245"/>
                  <a:gd name="T11" fmla="*/ 11 h 226"/>
                  <a:gd name="T12" fmla="*/ 215 w 245"/>
                  <a:gd name="T13" fmla="*/ 32 h 226"/>
                  <a:gd name="T14" fmla="*/ 230 w 245"/>
                  <a:gd name="T15" fmla="*/ 59 h 226"/>
                  <a:gd name="T16" fmla="*/ 240 w 245"/>
                  <a:gd name="T17" fmla="*/ 87 h 226"/>
                  <a:gd name="T18" fmla="*/ 240 w 245"/>
                  <a:gd name="T19" fmla="*/ 116 h 226"/>
                  <a:gd name="T20" fmla="*/ 234 w 245"/>
                  <a:gd name="T21" fmla="*/ 138 h 226"/>
                  <a:gd name="T22" fmla="*/ 226 w 245"/>
                  <a:gd name="T23" fmla="*/ 159 h 226"/>
                  <a:gd name="T24" fmla="*/ 213 w 245"/>
                  <a:gd name="T25" fmla="*/ 178 h 226"/>
                  <a:gd name="T26" fmla="*/ 198 w 245"/>
                  <a:gd name="T27" fmla="*/ 195 h 226"/>
                  <a:gd name="T28" fmla="*/ 179 w 245"/>
                  <a:gd name="T29" fmla="*/ 207 h 226"/>
                  <a:gd name="T30" fmla="*/ 158 w 245"/>
                  <a:gd name="T31" fmla="*/ 216 h 226"/>
                  <a:gd name="T32" fmla="*/ 135 w 245"/>
                  <a:gd name="T33" fmla="*/ 220 h 226"/>
                  <a:gd name="T34" fmla="*/ 111 w 245"/>
                  <a:gd name="T35" fmla="*/ 220 h 226"/>
                  <a:gd name="T36" fmla="*/ 88 w 245"/>
                  <a:gd name="T37" fmla="*/ 216 h 226"/>
                  <a:gd name="T38" fmla="*/ 67 w 245"/>
                  <a:gd name="T39" fmla="*/ 207 h 226"/>
                  <a:gd name="T40" fmla="*/ 48 w 245"/>
                  <a:gd name="T41" fmla="*/ 195 h 226"/>
                  <a:gd name="T42" fmla="*/ 33 w 245"/>
                  <a:gd name="T43" fmla="*/ 178 h 226"/>
                  <a:gd name="T44" fmla="*/ 19 w 245"/>
                  <a:gd name="T45" fmla="*/ 159 h 226"/>
                  <a:gd name="T46" fmla="*/ 10 w 245"/>
                  <a:gd name="T47" fmla="*/ 138 h 226"/>
                  <a:gd name="T48" fmla="*/ 6 w 245"/>
                  <a:gd name="T49" fmla="*/ 116 h 226"/>
                  <a:gd name="T50" fmla="*/ 6 w 245"/>
                  <a:gd name="T51" fmla="*/ 87 h 226"/>
                  <a:gd name="T52" fmla="*/ 8 w 245"/>
                  <a:gd name="T53" fmla="*/ 70 h 226"/>
                  <a:gd name="T54" fmla="*/ 2 w 245"/>
                  <a:gd name="T55" fmla="*/ 87 h 226"/>
                  <a:gd name="T56" fmla="*/ 2 w 245"/>
                  <a:gd name="T57" fmla="*/ 116 h 226"/>
                  <a:gd name="T58" fmla="*/ 6 w 245"/>
                  <a:gd name="T59" fmla="*/ 140 h 226"/>
                  <a:gd name="T60" fmla="*/ 16 w 245"/>
                  <a:gd name="T61" fmla="*/ 161 h 226"/>
                  <a:gd name="T62" fmla="*/ 29 w 245"/>
                  <a:gd name="T63" fmla="*/ 182 h 226"/>
                  <a:gd name="T64" fmla="*/ 46 w 245"/>
                  <a:gd name="T65" fmla="*/ 197 h 226"/>
                  <a:gd name="T66" fmla="*/ 65 w 245"/>
                  <a:gd name="T67" fmla="*/ 211 h 226"/>
                  <a:gd name="T68" fmla="*/ 86 w 245"/>
                  <a:gd name="T69" fmla="*/ 220 h 226"/>
                  <a:gd name="T70" fmla="*/ 111 w 245"/>
                  <a:gd name="T71" fmla="*/ 226 h 226"/>
                  <a:gd name="T72" fmla="*/ 135 w 245"/>
                  <a:gd name="T73" fmla="*/ 226 h 226"/>
                  <a:gd name="T74" fmla="*/ 158 w 245"/>
                  <a:gd name="T75" fmla="*/ 220 h 226"/>
                  <a:gd name="T76" fmla="*/ 181 w 245"/>
                  <a:gd name="T77" fmla="*/ 211 h 226"/>
                  <a:gd name="T78" fmla="*/ 200 w 245"/>
                  <a:gd name="T79" fmla="*/ 197 h 226"/>
                  <a:gd name="T80" fmla="*/ 217 w 245"/>
                  <a:gd name="T81" fmla="*/ 182 h 226"/>
                  <a:gd name="T82" fmla="*/ 230 w 245"/>
                  <a:gd name="T83" fmla="*/ 161 h 226"/>
                  <a:gd name="T84" fmla="*/ 240 w 245"/>
                  <a:gd name="T85" fmla="*/ 140 h 226"/>
                  <a:gd name="T86" fmla="*/ 243 w 245"/>
                  <a:gd name="T87" fmla="*/ 116 h 2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226"/>
                  <a:gd name="T134" fmla="*/ 245 w 245"/>
                  <a:gd name="T135" fmla="*/ 226 h 2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4" name="Freeform 713">
                <a:extLst>
                  <a:ext uri="{FF2B5EF4-FFF2-40B4-BE49-F238E27FC236}">
                    <a16:creationId xmlns:a16="http://schemas.microsoft.com/office/drawing/2014/main" xmlns="" id="{B83988B2-578F-A50C-B3D0-4B6E5886E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>
                  <a:gd name="T0" fmla="*/ 239 w 239"/>
                  <a:gd name="T1" fmla="*/ 87 h 224"/>
                  <a:gd name="T2" fmla="*/ 230 w 239"/>
                  <a:gd name="T3" fmla="*/ 57 h 224"/>
                  <a:gd name="T4" fmla="*/ 215 w 239"/>
                  <a:gd name="T5" fmla="*/ 30 h 224"/>
                  <a:gd name="T6" fmla="*/ 194 w 239"/>
                  <a:gd name="T7" fmla="*/ 10 h 224"/>
                  <a:gd name="T8" fmla="*/ 179 w 239"/>
                  <a:gd name="T9" fmla="*/ 2 h 224"/>
                  <a:gd name="T10" fmla="*/ 190 w 239"/>
                  <a:gd name="T11" fmla="*/ 11 h 224"/>
                  <a:gd name="T12" fmla="*/ 211 w 239"/>
                  <a:gd name="T13" fmla="*/ 32 h 224"/>
                  <a:gd name="T14" fmla="*/ 226 w 239"/>
                  <a:gd name="T15" fmla="*/ 59 h 224"/>
                  <a:gd name="T16" fmla="*/ 234 w 239"/>
                  <a:gd name="T17" fmla="*/ 89 h 224"/>
                  <a:gd name="T18" fmla="*/ 236 w 239"/>
                  <a:gd name="T19" fmla="*/ 116 h 224"/>
                  <a:gd name="T20" fmla="*/ 230 w 239"/>
                  <a:gd name="T21" fmla="*/ 138 h 224"/>
                  <a:gd name="T22" fmla="*/ 222 w 239"/>
                  <a:gd name="T23" fmla="*/ 159 h 224"/>
                  <a:gd name="T24" fmla="*/ 209 w 239"/>
                  <a:gd name="T25" fmla="*/ 176 h 224"/>
                  <a:gd name="T26" fmla="*/ 194 w 239"/>
                  <a:gd name="T27" fmla="*/ 193 h 224"/>
                  <a:gd name="T28" fmla="*/ 175 w 239"/>
                  <a:gd name="T29" fmla="*/ 205 h 224"/>
                  <a:gd name="T30" fmla="*/ 154 w 239"/>
                  <a:gd name="T31" fmla="*/ 214 h 224"/>
                  <a:gd name="T32" fmla="*/ 133 w 239"/>
                  <a:gd name="T33" fmla="*/ 218 h 224"/>
                  <a:gd name="T34" fmla="*/ 109 w 239"/>
                  <a:gd name="T35" fmla="*/ 218 h 224"/>
                  <a:gd name="T36" fmla="*/ 86 w 239"/>
                  <a:gd name="T37" fmla="*/ 214 h 224"/>
                  <a:gd name="T38" fmla="*/ 67 w 239"/>
                  <a:gd name="T39" fmla="*/ 205 h 224"/>
                  <a:gd name="T40" fmla="*/ 48 w 239"/>
                  <a:gd name="T41" fmla="*/ 193 h 224"/>
                  <a:gd name="T42" fmla="*/ 33 w 239"/>
                  <a:gd name="T43" fmla="*/ 176 h 224"/>
                  <a:gd name="T44" fmla="*/ 19 w 239"/>
                  <a:gd name="T45" fmla="*/ 159 h 224"/>
                  <a:gd name="T46" fmla="*/ 12 w 239"/>
                  <a:gd name="T47" fmla="*/ 138 h 224"/>
                  <a:gd name="T48" fmla="*/ 6 w 239"/>
                  <a:gd name="T49" fmla="*/ 116 h 224"/>
                  <a:gd name="T50" fmla="*/ 6 w 239"/>
                  <a:gd name="T51" fmla="*/ 87 h 224"/>
                  <a:gd name="T52" fmla="*/ 8 w 239"/>
                  <a:gd name="T53" fmla="*/ 70 h 224"/>
                  <a:gd name="T54" fmla="*/ 2 w 239"/>
                  <a:gd name="T55" fmla="*/ 87 h 224"/>
                  <a:gd name="T56" fmla="*/ 2 w 239"/>
                  <a:gd name="T57" fmla="*/ 116 h 224"/>
                  <a:gd name="T58" fmla="*/ 6 w 239"/>
                  <a:gd name="T59" fmla="*/ 140 h 224"/>
                  <a:gd name="T60" fmla="*/ 16 w 239"/>
                  <a:gd name="T61" fmla="*/ 161 h 224"/>
                  <a:gd name="T62" fmla="*/ 29 w 239"/>
                  <a:gd name="T63" fmla="*/ 180 h 224"/>
                  <a:gd name="T64" fmla="*/ 44 w 239"/>
                  <a:gd name="T65" fmla="*/ 195 h 224"/>
                  <a:gd name="T66" fmla="*/ 63 w 239"/>
                  <a:gd name="T67" fmla="*/ 209 h 224"/>
                  <a:gd name="T68" fmla="*/ 86 w 239"/>
                  <a:gd name="T69" fmla="*/ 218 h 224"/>
                  <a:gd name="T70" fmla="*/ 109 w 239"/>
                  <a:gd name="T71" fmla="*/ 224 h 224"/>
                  <a:gd name="T72" fmla="*/ 133 w 239"/>
                  <a:gd name="T73" fmla="*/ 224 h 224"/>
                  <a:gd name="T74" fmla="*/ 156 w 239"/>
                  <a:gd name="T75" fmla="*/ 218 h 224"/>
                  <a:gd name="T76" fmla="*/ 177 w 239"/>
                  <a:gd name="T77" fmla="*/ 209 h 224"/>
                  <a:gd name="T78" fmla="*/ 196 w 239"/>
                  <a:gd name="T79" fmla="*/ 195 h 224"/>
                  <a:gd name="T80" fmla="*/ 213 w 239"/>
                  <a:gd name="T81" fmla="*/ 180 h 224"/>
                  <a:gd name="T82" fmla="*/ 226 w 239"/>
                  <a:gd name="T83" fmla="*/ 161 h 224"/>
                  <a:gd name="T84" fmla="*/ 234 w 239"/>
                  <a:gd name="T85" fmla="*/ 140 h 224"/>
                  <a:gd name="T86" fmla="*/ 239 w 239"/>
                  <a:gd name="T87" fmla="*/ 116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"/>
                  <a:gd name="T133" fmla="*/ 0 h 224"/>
                  <a:gd name="T134" fmla="*/ 239 w 239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5" name="Freeform 714">
                <a:extLst>
                  <a:ext uri="{FF2B5EF4-FFF2-40B4-BE49-F238E27FC236}">
                    <a16:creationId xmlns:a16="http://schemas.microsoft.com/office/drawing/2014/main" xmlns="" id="{7F81106F-1D99-79BA-A8C2-CEDD48289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>
                  <a:gd name="T0" fmla="*/ 234 w 234"/>
                  <a:gd name="T1" fmla="*/ 85 h 220"/>
                  <a:gd name="T2" fmla="*/ 224 w 234"/>
                  <a:gd name="T3" fmla="*/ 57 h 220"/>
                  <a:gd name="T4" fmla="*/ 209 w 234"/>
                  <a:gd name="T5" fmla="*/ 30 h 220"/>
                  <a:gd name="T6" fmla="*/ 188 w 234"/>
                  <a:gd name="T7" fmla="*/ 9 h 220"/>
                  <a:gd name="T8" fmla="*/ 173 w 234"/>
                  <a:gd name="T9" fmla="*/ 2 h 220"/>
                  <a:gd name="T10" fmla="*/ 184 w 234"/>
                  <a:gd name="T11" fmla="*/ 11 h 220"/>
                  <a:gd name="T12" fmla="*/ 205 w 234"/>
                  <a:gd name="T13" fmla="*/ 32 h 220"/>
                  <a:gd name="T14" fmla="*/ 220 w 234"/>
                  <a:gd name="T15" fmla="*/ 57 h 220"/>
                  <a:gd name="T16" fmla="*/ 228 w 234"/>
                  <a:gd name="T17" fmla="*/ 87 h 220"/>
                  <a:gd name="T18" fmla="*/ 228 w 234"/>
                  <a:gd name="T19" fmla="*/ 114 h 220"/>
                  <a:gd name="T20" fmla="*/ 224 w 234"/>
                  <a:gd name="T21" fmla="*/ 135 h 220"/>
                  <a:gd name="T22" fmla="*/ 216 w 234"/>
                  <a:gd name="T23" fmla="*/ 155 h 220"/>
                  <a:gd name="T24" fmla="*/ 203 w 234"/>
                  <a:gd name="T25" fmla="*/ 174 h 220"/>
                  <a:gd name="T26" fmla="*/ 188 w 234"/>
                  <a:gd name="T27" fmla="*/ 190 h 220"/>
                  <a:gd name="T28" fmla="*/ 171 w 234"/>
                  <a:gd name="T29" fmla="*/ 201 h 220"/>
                  <a:gd name="T30" fmla="*/ 150 w 234"/>
                  <a:gd name="T31" fmla="*/ 210 h 220"/>
                  <a:gd name="T32" fmla="*/ 127 w 234"/>
                  <a:gd name="T33" fmla="*/ 214 h 220"/>
                  <a:gd name="T34" fmla="*/ 105 w 234"/>
                  <a:gd name="T35" fmla="*/ 214 h 220"/>
                  <a:gd name="T36" fmla="*/ 84 w 234"/>
                  <a:gd name="T37" fmla="*/ 210 h 220"/>
                  <a:gd name="T38" fmla="*/ 63 w 234"/>
                  <a:gd name="T39" fmla="*/ 201 h 220"/>
                  <a:gd name="T40" fmla="*/ 46 w 234"/>
                  <a:gd name="T41" fmla="*/ 190 h 220"/>
                  <a:gd name="T42" fmla="*/ 31 w 234"/>
                  <a:gd name="T43" fmla="*/ 174 h 220"/>
                  <a:gd name="T44" fmla="*/ 17 w 234"/>
                  <a:gd name="T45" fmla="*/ 155 h 220"/>
                  <a:gd name="T46" fmla="*/ 10 w 234"/>
                  <a:gd name="T47" fmla="*/ 135 h 220"/>
                  <a:gd name="T48" fmla="*/ 4 w 234"/>
                  <a:gd name="T49" fmla="*/ 114 h 220"/>
                  <a:gd name="T50" fmla="*/ 6 w 234"/>
                  <a:gd name="T51" fmla="*/ 85 h 220"/>
                  <a:gd name="T52" fmla="*/ 6 w 234"/>
                  <a:gd name="T53" fmla="*/ 68 h 220"/>
                  <a:gd name="T54" fmla="*/ 0 w 234"/>
                  <a:gd name="T55" fmla="*/ 85 h 220"/>
                  <a:gd name="T56" fmla="*/ 0 w 234"/>
                  <a:gd name="T57" fmla="*/ 114 h 220"/>
                  <a:gd name="T58" fmla="*/ 4 w 234"/>
                  <a:gd name="T59" fmla="*/ 136 h 220"/>
                  <a:gd name="T60" fmla="*/ 13 w 234"/>
                  <a:gd name="T61" fmla="*/ 157 h 220"/>
                  <a:gd name="T62" fmla="*/ 27 w 234"/>
                  <a:gd name="T63" fmla="*/ 176 h 220"/>
                  <a:gd name="T64" fmla="*/ 42 w 234"/>
                  <a:gd name="T65" fmla="*/ 193 h 220"/>
                  <a:gd name="T66" fmla="*/ 61 w 234"/>
                  <a:gd name="T67" fmla="*/ 205 h 220"/>
                  <a:gd name="T68" fmla="*/ 82 w 234"/>
                  <a:gd name="T69" fmla="*/ 214 h 220"/>
                  <a:gd name="T70" fmla="*/ 105 w 234"/>
                  <a:gd name="T71" fmla="*/ 218 h 220"/>
                  <a:gd name="T72" fmla="*/ 129 w 234"/>
                  <a:gd name="T73" fmla="*/ 218 h 220"/>
                  <a:gd name="T74" fmla="*/ 152 w 234"/>
                  <a:gd name="T75" fmla="*/ 214 h 220"/>
                  <a:gd name="T76" fmla="*/ 173 w 234"/>
                  <a:gd name="T77" fmla="*/ 205 h 220"/>
                  <a:gd name="T78" fmla="*/ 192 w 234"/>
                  <a:gd name="T79" fmla="*/ 193 h 220"/>
                  <a:gd name="T80" fmla="*/ 207 w 234"/>
                  <a:gd name="T81" fmla="*/ 176 h 220"/>
                  <a:gd name="T82" fmla="*/ 220 w 234"/>
                  <a:gd name="T83" fmla="*/ 157 h 220"/>
                  <a:gd name="T84" fmla="*/ 228 w 234"/>
                  <a:gd name="T85" fmla="*/ 136 h 220"/>
                  <a:gd name="T86" fmla="*/ 234 w 234"/>
                  <a:gd name="T87" fmla="*/ 114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220"/>
                  <a:gd name="T134" fmla="*/ 234 w 234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6" name="Freeform 715">
                <a:extLst>
                  <a:ext uri="{FF2B5EF4-FFF2-40B4-BE49-F238E27FC236}">
                    <a16:creationId xmlns:a16="http://schemas.microsoft.com/office/drawing/2014/main" xmlns="" id="{C6761926-6D98-2AA3-9D54-1013AD474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>
                  <a:gd name="T0" fmla="*/ 228 w 230"/>
                  <a:gd name="T1" fmla="*/ 85 h 214"/>
                  <a:gd name="T2" fmla="*/ 220 w 230"/>
                  <a:gd name="T3" fmla="*/ 55 h 214"/>
                  <a:gd name="T4" fmla="*/ 205 w 230"/>
                  <a:gd name="T5" fmla="*/ 28 h 214"/>
                  <a:gd name="T6" fmla="*/ 184 w 230"/>
                  <a:gd name="T7" fmla="*/ 7 h 214"/>
                  <a:gd name="T8" fmla="*/ 169 w 230"/>
                  <a:gd name="T9" fmla="*/ 2 h 214"/>
                  <a:gd name="T10" fmla="*/ 180 w 230"/>
                  <a:gd name="T11" fmla="*/ 11 h 214"/>
                  <a:gd name="T12" fmla="*/ 201 w 230"/>
                  <a:gd name="T13" fmla="*/ 30 h 214"/>
                  <a:gd name="T14" fmla="*/ 216 w 230"/>
                  <a:gd name="T15" fmla="*/ 57 h 214"/>
                  <a:gd name="T16" fmla="*/ 224 w 230"/>
                  <a:gd name="T17" fmla="*/ 85 h 214"/>
                  <a:gd name="T18" fmla="*/ 224 w 230"/>
                  <a:gd name="T19" fmla="*/ 112 h 214"/>
                  <a:gd name="T20" fmla="*/ 220 w 230"/>
                  <a:gd name="T21" fmla="*/ 133 h 214"/>
                  <a:gd name="T22" fmla="*/ 211 w 230"/>
                  <a:gd name="T23" fmla="*/ 153 h 214"/>
                  <a:gd name="T24" fmla="*/ 199 w 230"/>
                  <a:gd name="T25" fmla="*/ 171 h 214"/>
                  <a:gd name="T26" fmla="*/ 184 w 230"/>
                  <a:gd name="T27" fmla="*/ 186 h 214"/>
                  <a:gd name="T28" fmla="*/ 167 w 230"/>
                  <a:gd name="T29" fmla="*/ 197 h 214"/>
                  <a:gd name="T30" fmla="*/ 148 w 230"/>
                  <a:gd name="T31" fmla="*/ 205 h 214"/>
                  <a:gd name="T32" fmla="*/ 125 w 230"/>
                  <a:gd name="T33" fmla="*/ 210 h 214"/>
                  <a:gd name="T34" fmla="*/ 103 w 230"/>
                  <a:gd name="T35" fmla="*/ 210 h 214"/>
                  <a:gd name="T36" fmla="*/ 82 w 230"/>
                  <a:gd name="T37" fmla="*/ 205 h 214"/>
                  <a:gd name="T38" fmla="*/ 63 w 230"/>
                  <a:gd name="T39" fmla="*/ 197 h 214"/>
                  <a:gd name="T40" fmla="*/ 44 w 230"/>
                  <a:gd name="T41" fmla="*/ 186 h 214"/>
                  <a:gd name="T42" fmla="*/ 30 w 230"/>
                  <a:gd name="T43" fmla="*/ 171 h 214"/>
                  <a:gd name="T44" fmla="*/ 17 w 230"/>
                  <a:gd name="T45" fmla="*/ 153 h 214"/>
                  <a:gd name="T46" fmla="*/ 10 w 230"/>
                  <a:gd name="T47" fmla="*/ 133 h 214"/>
                  <a:gd name="T48" fmla="*/ 6 w 230"/>
                  <a:gd name="T49" fmla="*/ 112 h 214"/>
                  <a:gd name="T50" fmla="*/ 6 w 230"/>
                  <a:gd name="T51" fmla="*/ 83 h 214"/>
                  <a:gd name="T52" fmla="*/ 8 w 230"/>
                  <a:gd name="T53" fmla="*/ 66 h 214"/>
                  <a:gd name="T54" fmla="*/ 0 w 230"/>
                  <a:gd name="T55" fmla="*/ 83 h 214"/>
                  <a:gd name="T56" fmla="*/ 0 w 230"/>
                  <a:gd name="T57" fmla="*/ 112 h 214"/>
                  <a:gd name="T58" fmla="*/ 6 w 230"/>
                  <a:gd name="T59" fmla="*/ 134 h 214"/>
                  <a:gd name="T60" fmla="*/ 13 w 230"/>
                  <a:gd name="T61" fmla="*/ 155 h 214"/>
                  <a:gd name="T62" fmla="*/ 27 w 230"/>
                  <a:gd name="T63" fmla="*/ 172 h 214"/>
                  <a:gd name="T64" fmla="*/ 42 w 230"/>
                  <a:gd name="T65" fmla="*/ 189 h 214"/>
                  <a:gd name="T66" fmla="*/ 61 w 230"/>
                  <a:gd name="T67" fmla="*/ 201 h 214"/>
                  <a:gd name="T68" fmla="*/ 80 w 230"/>
                  <a:gd name="T69" fmla="*/ 210 h 214"/>
                  <a:gd name="T70" fmla="*/ 103 w 230"/>
                  <a:gd name="T71" fmla="*/ 214 h 214"/>
                  <a:gd name="T72" fmla="*/ 127 w 230"/>
                  <a:gd name="T73" fmla="*/ 214 h 214"/>
                  <a:gd name="T74" fmla="*/ 148 w 230"/>
                  <a:gd name="T75" fmla="*/ 210 h 214"/>
                  <a:gd name="T76" fmla="*/ 169 w 230"/>
                  <a:gd name="T77" fmla="*/ 201 h 214"/>
                  <a:gd name="T78" fmla="*/ 188 w 230"/>
                  <a:gd name="T79" fmla="*/ 189 h 214"/>
                  <a:gd name="T80" fmla="*/ 203 w 230"/>
                  <a:gd name="T81" fmla="*/ 172 h 214"/>
                  <a:gd name="T82" fmla="*/ 216 w 230"/>
                  <a:gd name="T83" fmla="*/ 155 h 214"/>
                  <a:gd name="T84" fmla="*/ 224 w 230"/>
                  <a:gd name="T85" fmla="*/ 134 h 214"/>
                  <a:gd name="T86" fmla="*/ 230 w 230"/>
                  <a:gd name="T87" fmla="*/ 112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214"/>
                  <a:gd name="T134" fmla="*/ 230 w 230"/>
                  <a:gd name="T135" fmla="*/ 214 h 2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7" name="Freeform 716">
                <a:extLst>
                  <a:ext uri="{FF2B5EF4-FFF2-40B4-BE49-F238E27FC236}">
                    <a16:creationId xmlns:a16="http://schemas.microsoft.com/office/drawing/2014/main" xmlns="" id="{5EDC2852-521A-DAC0-F761-C8CB58CEF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>
                  <a:gd name="T0" fmla="*/ 224 w 226"/>
                  <a:gd name="T1" fmla="*/ 83 h 210"/>
                  <a:gd name="T2" fmla="*/ 216 w 226"/>
                  <a:gd name="T3" fmla="*/ 53 h 210"/>
                  <a:gd name="T4" fmla="*/ 201 w 226"/>
                  <a:gd name="T5" fmla="*/ 28 h 210"/>
                  <a:gd name="T6" fmla="*/ 180 w 226"/>
                  <a:gd name="T7" fmla="*/ 7 h 210"/>
                  <a:gd name="T8" fmla="*/ 165 w 226"/>
                  <a:gd name="T9" fmla="*/ 2 h 210"/>
                  <a:gd name="T10" fmla="*/ 176 w 226"/>
                  <a:gd name="T11" fmla="*/ 11 h 210"/>
                  <a:gd name="T12" fmla="*/ 197 w 226"/>
                  <a:gd name="T13" fmla="*/ 30 h 210"/>
                  <a:gd name="T14" fmla="*/ 211 w 226"/>
                  <a:gd name="T15" fmla="*/ 55 h 210"/>
                  <a:gd name="T16" fmla="*/ 220 w 226"/>
                  <a:gd name="T17" fmla="*/ 83 h 210"/>
                  <a:gd name="T18" fmla="*/ 220 w 226"/>
                  <a:gd name="T19" fmla="*/ 110 h 210"/>
                  <a:gd name="T20" fmla="*/ 216 w 226"/>
                  <a:gd name="T21" fmla="*/ 131 h 210"/>
                  <a:gd name="T22" fmla="*/ 207 w 226"/>
                  <a:gd name="T23" fmla="*/ 150 h 210"/>
                  <a:gd name="T24" fmla="*/ 195 w 226"/>
                  <a:gd name="T25" fmla="*/ 167 h 210"/>
                  <a:gd name="T26" fmla="*/ 182 w 226"/>
                  <a:gd name="T27" fmla="*/ 182 h 210"/>
                  <a:gd name="T28" fmla="*/ 163 w 226"/>
                  <a:gd name="T29" fmla="*/ 193 h 210"/>
                  <a:gd name="T30" fmla="*/ 144 w 226"/>
                  <a:gd name="T31" fmla="*/ 201 h 210"/>
                  <a:gd name="T32" fmla="*/ 123 w 226"/>
                  <a:gd name="T33" fmla="*/ 205 h 210"/>
                  <a:gd name="T34" fmla="*/ 102 w 226"/>
                  <a:gd name="T35" fmla="*/ 205 h 210"/>
                  <a:gd name="T36" fmla="*/ 80 w 226"/>
                  <a:gd name="T37" fmla="*/ 201 h 210"/>
                  <a:gd name="T38" fmla="*/ 61 w 226"/>
                  <a:gd name="T39" fmla="*/ 193 h 210"/>
                  <a:gd name="T40" fmla="*/ 44 w 226"/>
                  <a:gd name="T41" fmla="*/ 182 h 210"/>
                  <a:gd name="T42" fmla="*/ 28 w 226"/>
                  <a:gd name="T43" fmla="*/ 167 h 210"/>
                  <a:gd name="T44" fmla="*/ 17 w 226"/>
                  <a:gd name="T45" fmla="*/ 150 h 210"/>
                  <a:gd name="T46" fmla="*/ 9 w 226"/>
                  <a:gd name="T47" fmla="*/ 131 h 210"/>
                  <a:gd name="T48" fmla="*/ 6 w 226"/>
                  <a:gd name="T49" fmla="*/ 110 h 210"/>
                  <a:gd name="T50" fmla="*/ 6 w 226"/>
                  <a:gd name="T51" fmla="*/ 81 h 210"/>
                  <a:gd name="T52" fmla="*/ 8 w 226"/>
                  <a:gd name="T53" fmla="*/ 64 h 210"/>
                  <a:gd name="T54" fmla="*/ 2 w 226"/>
                  <a:gd name="T55" fmla="*/ 81 h 210"/>
                  <a:gd name="T56" fmla="*/ 0 w 226"/>
                  <a:gd name="T57" fmla="*/ 110 h 210"/>
                  <a:gd name="T58" fmla="*/ 6 w 226"/>
                  <a:gd name="T59" fmla="*/ 131 h 210"/>
                  <a:gd name="T60" fmla="*/ 13 w 226"/>
                  <a:gd name="T61" fmla="*/ 151 h 210"/>
                  <a:gd name="T62" fmla="*/ 27 w 226"/>
                  <a:gd name="T63" fmla="*/ 170 h 210"/>
                  <a:gd name="T64" fmla="*/ 42 w 226"/>
                  <a:gd name="T65" fmla="*/ 186 h 210"/>
                  <a:gd name="T66" fmla="*/ 59 w 226"/>
                  <a:gd name="T67" fmla="*/ 197 h 210"/>
                  <a:gd name="T68" fmla="*/ 80 w 226"/>
                  <a:gd name="T69" fmla="*/ 206 h 210"/>
                  <a:gd name="T70" fmla="*/ 101 w 226"/>
                  <a:gd name="T71" fmla="*/ 210 h 210"/>
                  <a:gd name="T72" fmla="*/ 123 w 226"/>
                  <a:gd name="T73" fmla="*/ 210 h 210"/>
                  <a:gd name="T74" fmla="*/ 146 w 226"/>
                  <a:gd name="T75" fmla="*/ 206 h 210"/>
                  <a:gd name="T76" fmla="*/ 167 w 226"/>
                  <a:gd name="T77" fmla="*/ 197 h 210"/>
                  <a:gd name="T78" fmla="*/ 184 w 226"/>
                  <a:gd name="T79" fmla="*/ 186 h 210"/>
                  <a:gd name="T80" fmla="*/ 199 w 226"/>
                  <a:gd name="T81" fmla="*/ 170 h 210"/>
                  <a:gd name="T82" fmla="*/ 212 w 226"/>
                  <a:gd name="T83" fmla="*/ 151 h 210"/>
                  <a:gd name="T84" fmla="*/ 220 w 226"/>
                  <a:gd name="T85" fmla="*/ 131 h 210"/>
                  <a:gd name="T86" fmla="*/ 224 w 226"/>
                  <a:gd name="T87" fmla="*/ 110 h 2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6"/>
                  <a:gd name="T133" fmla="*/ 0 h 210"/>
                  <a:gd name="T134" fmla="*/ 226 w 226"/>
                  <a:gd name="T135" fmla="*/ 210 h 2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8" name="Freeform 717">
                <a:extLst>
                  <a:ext uri="{FF2B5EF4-FFF2-40B4-BE49-F238E27FC236}">
                    <a16:creationId xmlns:a16="http://schemas.microsoft.com/office/drawing/2014/main" xmlns="" id="{01ADDB6B-0CF3-598B-1913-1DC78F6FB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>
                  <a:gd name="T0" fmla="*/ 220 w 220"/>
                  <a:gd name="T1" fmla="*/ 81 h 206"/>
                  <a:gd name="T2" fmla="*/ 212 w 220"/>
                  <a:gd name="T3" fmla="*/ 53 h 206"/>
                  <a:gd name="T4" fmla="*/ 197 w 220"/>
                  <a:gd name="T5" fmla="*/ 26 h 206"/>
                  <a:gd name="T6" fmla="*/ 176 w 220"/>
                  <a:gd name="T7" fmla="*/ 7 h 206"/>
                  <a:gd name="T8" fmla="*/ 161 w 220"/>
                  <a:gd name="T9" fmla="*/ 2 h 206"/>
                  <a:gd name="T10" fmla="*/ 172 w 220"/>
                  <a:gd name="T11" fmla="*/ 9 h 206"/>
                  <a:gd name="T12" fmla="*/ 191 w 220"/>
                  <a:gd name="T13" fmla="*/ 30 h 206"/>
                  <a:gd name="T14" fmla="*/ 207 w 220"/>
                  <a:gd name="T15" fmla="*/ 53 h 206"/>
                  <a:gd name="T16" fmla="*/ 214 w 220"/>
                  <a:gd name="T17" fmla="*/ 81 h 206"/>
                  <a:gd name="T18" fmla="*/ 216 w 220"/>
                  <a:gd name="T19" fmla="*/ 108 h 206"/>
                  <a:gd name="T20" fmla="*/ 212 w 220"/>
                  <a:gd name="T21" fmla="*/ 127 h 206"/>
                  <a:gd name="T22" fmla="*/ 203 w 220"/>
                  <a:gd name="T23" fmla="*/ 146 h 206"/>
                  <a:gd name="T24" fmla="*/ 191 w 220"/>
                  <a:gd name="T25" fmla="*/ 163 h 206"/>
                  <a:gd name="T26" fmla="*/ 178 w 220"/>
                  <a:gd name="T27" fmla="*/ 178 h 206"/>
                  <a:gd name="T28" fmla="*/ 161 w 220"/>
                  <a:gd name="T29" fmla="*/ 189 h 206"/>
                  <a:gd name="T30" fmla="*/ 142 w 220"/>
                  <a:gd name="T31" fmla="*/ 197 h 206"/>
                  <a:gd name="T32" fmla="*/ 121 w 220"/>
                  <a:gd name="T33" fmla="*/ 201 h 206"/>
                  <a:gd name="T34" fmla="*/ 100 w 220"/>
                  <a:gd name="T35" fmla="*/ 201 h 206"/>
                  <a:gd name="T36" fmla="*/ 80 w 220"/>
                  <a:gd name="T37" fmla="*/ 197 h 206"/>
                  <a:gd name="T38" fmla="*/ 61 w 220"/>
                  <a:gd name="T39" fmla="*/ 189 h 206"/>
                  <a:gd name="T40" fmla="*/ 43 w 220"/>
                  <a:gd name="T41" fmla="*/ 178 h 206"/>
                  <a:gd name="T42" fmla="*/ 28 w 220"/>
                  <a:gd name="T43" fmla="*/ 163 h 206"/>
                  <a:gd name="T44" fmla="*/ 17 w 220"/>
                  <a:gd name="T45" fmla="*/ 146 h 206"/>
                  <a:gd name="T46" fmla="*/ 9 w 220"/>
                  <a:gd name="T47" fmla="*/ 127 h 206"/>
                  <a:gd name="T48" fmla="*/ 6 w 220"/>
                  <a:gd name="T49" fmla="*/ 108 h 206"/>
                  <a:gd name="T50" fmla="*/ 6 w 220"/>
                  <a:gd name="T51" fmla="*/ 79 h 206"/>
                  <a:gd name="T52" fmla="*/ 7 w 220"/>
                  <a:gd name="T53" fmla="*/ 62 h 206"/>
                  <a:gd name="T54" fmla="*/ 2 w 220"/>
                  <a:gd name="T55" fmla="*/ 79 h 206"/>
                  <a:gd name="T56" fmla="*/ 2 w 220"/>
                  <a:gd name="T57" fmla="*/ 108 h 206"/>
                  <a:gd name="T58" fmla="*/ 6 w 220"/>
                  <a:gd name="T59" fmla="*/ 129 h 206"/>
                  <a:gd name="T60" fmla="*/ 13 w 220"/>
                  <a:gd name="T61" fmla="*/ 149 h 206"/>
                  <a:gd name="T62" fmla="*/ 26 w 220"/>
                  <a:gd name="T63" fmla="*/ 167 h 206"/>
                  <a:gd name="T64" fmla="*/ 40 w 220"/>
                  <a:gd name="T65" fmla="*/ 182 h 206"/>
                  <a:gd name="T66" fmla="*/ 59 w 220"/>
                  <a:gd name="T67" fmla="*/ 193 h 206"/>
                  <a:gd name="T68" fmla="*/ 78 w 220"/>
                  <a:gd name="T69" fmla="*/ 201 h 206"/>
                  <a:gd name="T70" fmla="*/ 99 w 220"/>
                  <a:gd name="T71" fmla="*/ 206 h 206"/>
                  <a:gd name="T72" fmla="*/ 121 w 220"/>
                  <a:gd name="T73" fmla="*/ 206 h 206"/>
                  <a:gd name="T74" fmla="*/ 144 w 220"/>
                  <a:gd name="T75" fmla="*/ 201 h 206"/>
                  <a:gd name="T76" fmla="*/ 163 w 220"/>
                  <a:gd name="T77" fmla="*/ 193 h 206"/>
                  <a:gd name="T78" fmla="*/ 180 w 220"/>
                  <a:gd name="T79" fmla="*/ 182 h 206"/>
                  <a:gd name="T80" fmla="*/ 195 w 220"/>
                  <a:gd name="T81" fmla="*/ 167 h 206"/>
                  <a:gd name="T82" fmla="*/ 207 w 220"/>
                  <a:gd name="T83" fmla="*/ 149 h 206"/>
                  <a:gd name="T84" fmla="*/ 216 w 220"/>
                  <a:gd name="T85" fmla="*/ 129 h 206"/>
                  <a:gd name="T86" fmla="*/ 220 w 220"/>
                  <a:gd name="T87" fmla="*/ 108 h 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0"/>
                  <a:gd name="T133" fmla="*/ 0 h 206"/>
                  <a:gd name="T134" fmla="*/ 220 w 220"/>
                  <a:gd name="T135" fmla="*/ 206 h 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9" name="Freeform 718">
                <a:extLst>
                  <a:ext uri="{FF2B5EF4-FFF2-40B4-BE49-F238E27FC236}">
                    <a16:creationId xmlns:a16="http://schemas.microsoft.com/office/drawing/2014/main" xmlns="" id="{909648F9-B75E-C4CC-1265-37CEA2529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>
                  <a:gd name="T0" fmla="*/ 216 w 216"/>
                  <a:gd name="T1" fmla="*/ 79 h 202"/>
                  <a:gd name="T2" fmla="*/ 207 w 216"/>
                  <a:gd name="T3" fmla="*/ 51 h 202"/>
                  <a:gd name="T4" fmla="*/ 193 w 216"/>
                  <a:gd name="T5" fmla="*/ 26 h 202"/>
                  <a:gd name="T6" fmla="*/ 172 w 216"/>
                  <a:gd name="T7" fmla="*/ 7 h 202"/>
                  <a:gd name="T8" fmla="*/ 157 w 216"/>
                  <a:gd name="T9" fmla="*/ 0 h 202"/>
                  <a:gd name="T10" fmla="*/ 167 w 216"/>
                  <a:gd name="T11" fmla="*/ 9 h 202"/>
                  <a:gd name="T12" fmla="*/ 188 w 216"/>
                  <a:gd name="T13" fmla="*/ 28 h 202"/>
                  <a:gd name="T14" fmla="*/ 203 w 216"/>
                  <a:gd name="T15" fmla="*/ 53 h 202"/>
                  <a:gd name="T16" fmla="*/ 210 w 216"/>
                  <a:gd name="T17" fmla="*/ 79 h 202"/>
                  <a:gd name="T18" fmla="*/ 212 w 216"/>
                  <a:gd name="T19" fmla="*/ 104 h 202"/>
                  <a:gd name="T20" fmla="*/ 207 w 216"/>
                  <a:gd name="T21" fmla="*/ 125 h 202"/>
                  <a:gd name="T22" fmla="*/ 199 w 216"/>
                  <a:gd name="T23" fmla="*/ 144 h 202"/>
                  <a:gd name="T24" fmla="*/ 188 w 216"/>
                  <a:gd name="T25" fmla="*/ 161 h 202"/>
                  <a:gd name="T26" fmla="*/ 174 w 216"/>
                  <a:gd name="T27" fmla="*/ 174 h 202"/>
                  <a:gd name="T28" fmla="*/ 157 w 216"/>
                  <a:gd name="T29" fmla="*/ 185 h 202"/>
                  <a:gd name="T30" fmla="*/ 140 w 216"/>
                  <a:gd name="T31" fmla="*/ 193 h 202"/>
                  <a:gd name="T32" fmla="*/ 119 w 216"/>
                  <a:gd name="T33" fmla="*/ 197 h 202"/>
                  <a:gd name="T34" fmla="*/ 98 w 216"/>
                  <a:gd name="T35" fmla="*/ 197 h 202"/>
                  <a:gd name="T36" fmla="*/ 78 w 216"/>
                  <a:gd name="T37" fmla="*/ 193 h 202"/>
                  <a:gd name="T38" fmla="*/ 59 w 216"/>
                  <a:gd name="T39" fmla="*/ 185 h 202"/>
                  <a:gd name="T40" fmla="*/ 43 w 216"/>
                  <a:gd name="T41" fmla="*/ 174 h 202"/>
                  <a:gd name="T42" fmla="*/ 28 w 216"/>
                  <a:gd name="T43" fmla="*/ 161 h 202"/>
                  <a:gd name="T44" fmla="*/ 17 w 216"/>
                  <a:gd name="T45" fmla="*/ 144 h 202"/>
                  <a:gd name="T46" fmla="*/ 9 w 216"/>
                  <a:gd name="T47" fmla="*/ 125 h 202"/>
                  <a:gd name="T48" fmla="*/ 5 w 216"/>
                  <a:gd name="T49" fmla="*/ 104 h 202"/>
                  <a:gd name="T50" fmla="*/ 7 w 216"/>
                  <a:gd name="T51" fmla="*/ 75 h 202"/>
                  <a:gd name="T52" fmla="*/ 9 w 216"/>
                  <a:gd name="T53" fmla="*/ 60 h 202"/>
                  <a:gd name="T54" fmla="*/ 2 w 216"/>
                  <a:gd name="T55" fmla="*/ 77 h 202"/>
                  <a:gd name="T56" fmla="*/ 2 w 216"/>
                  <a:gd name="T57" fmla="*/ 106 h 202"/>
                  <a:gd name="T58" fmla="*/ 5 w 216"/>
                  <a:gd name="T59" fmla="*/ 127 h 202"/>
                  <a:gd name="T60" fmla="*/ 13 w 216"/>
                  <a:gd name="T61" fmla="*/ 146 h 202"/>
                  <a:gd name="T62" fmla="*/ 24 w 216"/>
                  <a:gd name="T63" fmla="*/ 163 h 202"/>
                  <a:gd name="T64" fmla="*/ 40 w 216"/>
                  <a:gd name="T65" fmla="*/ 178 h 202"/>
                  <a:gd name="T66" fmla="*/ 57 w 216"/>
                  <a:gd name="T67" fmla="*/ 189 h 202"/>
                  <a:gd name="T68" fmla="*/ 76 w 216"/>
                  <a:gd name="T69" fmla="*/ 197 h 202"/>
                  <a:gd name="T70" fmla="*/ 98 w 216"/>
                  <a:gd name="T71" fmla="*/ 201 h 202"/>
                  <a:gd name="T72" fmla="*/ 119 w 216"/>
                  <a:gd name="T73" fmla="*/ 201 h 202"/>
                  <a:gd name="T74" fmla="*/ 140 w 216"/>
                  <a:gd name="T75" fmla="*/ 197 h 202"/>
                  <a:gd name="T76" fmla="*/ 159 w 216"/>
                  <a:gd name="T77" fmla="*/ 189 h 202"/>
                  <a:gd name="T78" fmla="*/ 178 w 216"/>
                  <a:gd name="T79" fmla="*/ 178 h 202"/>
                  <a:gd name="T80" fmla="*/ 191 w 216"/>
                  <a:gd name="T81" fmla="*/ 163 h 202"/>
                  <a:gd name="T82" fmla="*/ 203 w 216"/>
                  <a:gd name="T83" fmla="*/ 146 h 202"/>
                  <a:gd name="T84" fmla="*/ 212 w 216"/>
                  <a:gd name="T85" fmla="*/ 127 h 202"/>
                  <a:gd name="T86" fmla="*/ 216 w 216"/>
                  <a:gd name="T87" fmla="*/ 106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"/>
                  <a:gd name="T133" fmla="*/ 0 h 202"/>
                  <a:gd name="T134" fmla="*/ 216 w 216"/>
                  <a:gd name="T135" fmla="*/ 202 h 2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0" name="Freeform 719">
                <a:extLst>
                  <a:ext uri="{FF2B5EF4-FFF2-40B4-BE49-F238E27FC236}">
                    <a16:creationId xmlns:a16="http://schemas.microsoft.com/office/drawing/2014/main" xmlns="" id="{AD99CB2E-1058-5A0C-1927-C5E313B4D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>
                  <a:gd name="T0" fmla="*/ 208 w 210"/>
                  <a:gd name="T1" fmla="*/ 79 h 201"/>
                  <a:gd name="T2" fmla="*/ 201 w 210"/>
                  <a:gd name="T3" fmla="*/ 51 h 201"/>
                  <a:gd name="T4" fmla="*/ 185 w 210"/>
                  <a:gd name="T5" fmla="*/ 28 h 201"/>
                  <a:gd name="T6" fmla="*/ 166 w 210"/>
                  <a:gd name="T7" fmla="*/ 7 h 201"/>
                  <a:gd name="T8" fmla="*/ 151 w 210"/>
                  <a:gd name="T9" fmla="*/ 1 h 201"/>
                  <a:gd name="T10" fmla="*/ 161 w 210"/>
                  <a:gd name="T11" fmla="*/ 11 h 201"/>
                  <a:gd name="T12" fmla="*/ 182 w 210"/>
                  <a:gd name="T13" fmla="*/ 30 h 201"/>
                  <a:gd name="T14" fmla="*/ 197 w 210"/>
                  <a:gd name="T15" fmla="*/ 53 h 201"/>
                  <a:gd name="T16" fmla="*/ 204 w 210"/>
                  <a:gd name="T17" fmla="*/ 79 h 201"/>
                  <a:gd name="T18" fmla="*/ 204 w 210"/>
                  <a:gd name="T19" fmla="*/ 104 h 201"/>
                  <a:gd name="T20" fmla="*/ 201 w 210"/>
                  <a:gd name="T21" fmla="*/ 125 h 201"/>
                  <a:gd name="T22" fmla="*/ 189 w 210"/>
                  <a:gd name="T23" fmla="*/ 151 h 201"/>
                  <a:gd name="T24" fmla="*/ 161 w 210"/>
                  <a:gd name="T25" fmla="*/ 178 h 201"/>
                  <a:gd name="T26" fmla="*/ 134 w 210"/>
                  <a:gd name="T27" fmla="*/ 191 h 201"/>
                  <a:gd name="T28" fmla="*/ 115 w 210"/>
                  <a:gd name="T29" fmla="*/ 195 h 201"/>
                  <a:gd name="T30" fmla="*/ 94 w 210"/>
                  <a:gd name="T31" fmla="*/ 195 h 201"/>
                  <a:gd name="T32" fmla="*/ 75 w 210"/>
                  <a:gd name="T33" fmla="*/ 191 h 201"/>
                  <a:gd name="T34" fmla="*/ 49 w 210"/>
                  <a:gd name="T35" fmla="*/ 178 h 201"/>
                  <a:gd name="T36" fmla="*/ 20 w 210"/>
                  <a:gd name="T37" fmla="*/ 151 h 201"/>
                  <a:gd name="T38" fmla="*/ 7 w 210"/>
                  <a:gd name="T39" fmla="*/ 125 h 201"/>
                  <a:gd name="T40" fmla="*/ 3 w 210"/>
                  <a:gd name="T41" fmla="*/ 104 h 201"/>
                  <a:gd name="T42" fmla="*/ 5 w 210"/>
                  <a:gd name="T43" fmla="*/ 75 h 201"/>
                  <a:gd name="T44" fmla="*/ 7 w 210"/>
                  <a:gd name="T45" fmla="*/ 60 h 201"/>
                  <a:gd name="T46" fmla="*/ 0 w 210"/>
                  <a:gd name="T47" fmla="*/ 77 h 201"/>
                  <a:gd name="T48" fmla="*/ 0 w 210"/>
                  <a:gd name="T49" fmla="*/ 106 h 201"/>
                  <a:gd name="T50" fmla="*/ 3 w 210"/>
                  <a:gd name="T51" fmla="*/ 125 h 201"/>
                  <a:gd name="T52" fmla="*/ 11 w 210"/>
                  <a:gd name="T53" fmla="*/ 144 h 201"/>
                  <a:gd name="T54" fmla="*/ 22 w 210"/>
                  <a:gd name="T55" fmla="*/ 161 h 201"/>
                  <a:gd name="T56" fmla="*/ 37 w 210"/>
                  <a:gd name="T57" fmla="*/ 176 h 201"/>
                  <a:gd name="T58" fmla="*/ 55 w 210"/>
                  <a:gd name="T59" fmla="*/ 187 h 201"/>
                  <a:gd name="T60" fmla="*/ 74 w 210"/>
                  <a:gd name="T61" fmla="*/ 195 h 201"/>
                  <a:gd name="T62" fmla="*/ 94 w 210"/>
                  <a:gd name="T63" fmla="*/ 199 h 201"/>
                  <a:gd name="T64" fmla="*/ 115 w 210"/>
                  <a:gd name="T65" fmla="*/ 199 h 201"/>
                  <a:gd name="T66" fmla="*/ 136 w 210"/>
                  <a:gd name="T67" fmla="*/ 195 h 201"/>
                  <a:gd name="T68" fmla="*/ 155 w 210"/>
                  <a:gd name="T69" fmla="*/ 187 h 201"/>
                  <a:gd name="T70" fmla="*/ 172 w 210"/>
                  <a:gd name="T71" fmla="*/ 176 h 201"/>
                  <a:gd name="T72" fmla="*/ 185 w 210"/>
                  <a:gd name="T73" fmla="*/ 161 h 201"/>
                  <a:gd name="T74" fmla="*/ 197 w 210"/>
                  <a:gd name="T75" fmla="*/ 144 h 201"/>
                  <a:gd name="T76" fmla="*/ 206 w 210"/>
                  <a:gd name="T77" fmla="*/ 125 h 201"/>
                  <a:gd name="T78" fmla="*/ 210 w 210"/>
                  <a:gd name="T79" fmla="*/ 10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201"/>
                  <a:gd name="T122" fmla="*/ 210 w 210"/>
                  <a:gd name="T123" fmla="*/ 201 h 2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1" name="Freeform 720">
                <a:extLst>
                  <a:ext uri="{FF2B5EF4-FFF2-40B4-BE49-F238E27FC236}">
                    <a16:creationId xmlns:a16="http://schemas.microsoft.com/office/drawing/2014/main" xmlns="" id="{8E72B93D-1E6E-D8CB-243A-E58DD0F21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>
                  <a:gd name="T0" fmla="*/ 205 w 207"/>
                  <a:gd name="T1" fmla="*/ 78 h 196"/>
                  <a:gd name="T2" fmla="*/ 198 w 207"/>
                  <a:gd name="T3" fmla="*/ 52 h 196"/>
                  <a:gd name="T4" fmla="*/ 183 w 207"/>
                  <a:gd name="T5" fmla="*/ 27 h 196"/>
                  <a:gd name="T6" fmla="*/ 162 w 207"/>
                  <a:gd name="T7" fmla="*/ 8 h 196"/>
                  <a:gd name="T8" fmla="*/ 148 w 207"/>
                  <a:gd name="T9" fmla="*/ 2 h 196"/>
                  <a:gd name="T10" fmla="*/ 158 w 207"/>
                  <a:gd name="T11" fmla="*/ 12 h 196"/>
                  <a:gd name="T12" fmla="*/ 179 w 207"/>
                  <a:gd name="T13" fmla="*/ 29 h 196"/>
                  <a:gd name="T14" fmla="*/ 194 w 207"/>
                  <a:gd name="T15" fmla="*/ 52 h 196"/>
                  <a:gd name="T16" fmla="*/ 202 w 207"/>
                  <a:gd name="T17" fmla="*/ 78 h 196"/>
                  <a:gd name="T18" fmla="*/ 202 w 207"/>
                  <a:gd name="T19" fmla="*/ 103 h 196"/>
                  <a:gd name="T20" fmla="*/ 198 w 207"/>
                  <a:gd name="T21" fmla="*/ 122 h 196"/>
                  <a:gd name="T22" fmla="*/ 186 w 207"/>
                  <a:gd name="T23" fmla="*/ 148 h 196"/>
                  <a:gd name="T24" fmla="*/ 158 w 207"/>
                  <a:gd name="T25" fmla="*/ 175 h 196"/>
                  <a:gd name="T26" fmla="*/ 133 w 207"/>
                  <a:gd name="T27" fmla="*/ 188 h 196"/>
                  <a:gd name="T28" fmla="*/ 114 w 207"/>
                  <a:gd name="T29" fmla="*/ 192 h 196"/>
                  <a:gd name="T30" fmla="*/ 93 w 207"/>
                  <a:gd name="T31" fmla="*/ 192 h 196"/>
                  <a:gd name="T32" fmla="*/ 74 w 207"/>
                  <a:gd name="T33" fmla="*/ 188 h 196"/>
                  <a:gd name="T34" fmla="*/ 48 w 207"/>
                  <a:gd name="T35" fmla="*/ 175 h 196"/>
                  <a:gd name="T36" fmla="*/ 21 w 207"/>
                  <a:gd name="T37" fmla="*/ 148 h 196"/>
                  <a:gd name="T38" fmla="*/ 10 w 207"/>
                  <a:gd name="T39" fmla="*/ 122 h 196"/>
                  <a:gd name="T40" fmla="*/ 6 w 207"/>
                  <a:gd name="T41" fmla="*/ 103 h 196"/>
                  <a:gd name="T42" fmla="*/ 6 w 207"/>
                  <a:gd name="T43" fmla="*/ 74 h 196"/>
                  <a:gd name="T44" fmla="*/ 8 w 207"/>
                  <a:gd name="T45" fmla="*/ 59 h 196"/>
                  <a:gd name="T46" fmla="*/ 2 w 207"/>
                  <a:gd name="T47" fmla="*/ 74 h 196"/>
                  <a:gd name="T48" fmla="*/ 0 w 207"/>
                  <a:gd name="T49" fmla="*/ 103 h 196"/>
                  <a:gd name="T50" fmla="*/ 4 w 207"/>
                  <a:gd name="T51" fmla="*/ 124 h 196"/>
                  <a:gd name="T52" fmla="*/ 12 w 207"/>
                  <a:gd name="T53" fmla="*/ 143 h 196"/>
                  <a:gd name="T54" fmla="*/ 23 w 207"/>
                  <a:gd name="T55" fmla="*/ 160 h 196"/>
                  <a:gd name="T56" fmla="*/ 38 w 207"/>
                  <a:gd name="T57" fmla="*/ 173 h 196"/>
                  <a:gd name="T58" fmla="*/ 54 w 207"/>
                  <a:gd name="T59" fmla="*/ 184 h 196"/>
                  <a:gd name="T60" fmla="*/ 73 w 207"/>
                  <a:gd name="T61" fmla="*/ 192 h 196"/>
                  <a:gd name="T62" fmla="*/ 93 w 207"/>
                  <a:gd name="T63" fmla="*/ 196 h 196"/>
                  <a:gd name="T64" fmla="*/ 114 w 207"/>
                  <a:gd name="T65" fmla="*/ 196 h 196"/>
                  <a:gd name="T66" fmla="*/ 135 w 207"/>
                  <a:gd name="T67" fmla="*/ 192 h 196"/>
                  <a:gd name="T68" fmla="*/ 152 w 207"/>
                  <a:gd name="T69" fmla="*/ 184 h 196"/>
                  <a:gd name="T70" fmla="*/ 169 w 207"/>
                  <a:gd name="T71" fmla="*/ 173 h 196"/>
                  <a:gd name="T72" fmla="*/ 183 w 207"/>
                  <a:gd name="T73" fmla="*/ 160 h 196"/>
                  <a:gd name="T74" fmla="*/ 194 w 207"/>
                  <a:gd name="T75" fmla="*/ 143 h 196"/>
                  <a:gd name="T76" fmla="*/ 202 w 207"/>
                  <a:gd name="T77" fmla="*/ 124 h 196"/>
                  <a:gd name="T78" fmla="*/ 207 w 207"/>
                  <a:gd name="T79" fmla="*/ 103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196"/>
                  <a:gd name="T122" fmla="*/ 207 w 207"/>
                  <a:gd name="T123" fmla="*/ 196 h 1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2" name="Freeform 721">
                <a:extLst>
                  <a:ext uri="{FF2B5EF4-FFF2-40B4-BE49-F238E27FC236}">
                    <a16:creationId xmlns:a16="http://schemas.microsoft.com/office/drawing/2014/main" xmlns="" id="{4C4FC9BD-4BF0-CDB1-FFE5-7DFE8F2E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>
                  <a:gd name="T0" fmla="*/ 201 w 203"/>
                  <a:gd name="T1" fmla="*/ 76 h 192"/>
                  <a:gd name="T2" fmla="*/ 194 w 203"/>
                  <a:gd name="T3" fmla="*/ 50 h 192"/>
                  <a:gd name="T4" fmla="*/ 179 w 203"/>
                  <a:gd name="T5" fmla="*/ 27 h 192"/>
                  <a:gd name="T6" fmla="*/ 158 w 203"/>
                  <a:gd name="T7" fmla="*/ 8 h 192"/>
                  <a:gd name="T8" fmla="*/ 145 w 203"/>
                  <a:gd name="T9" fmla="*/ 2 h 192"/>
                  <a:gd name="T10" fmla="*/ 154 w 203"/>
                  <a:gd name="T11" fmla="*/ 10 h 192"/>
                  <a:gd name="T12" fmla="*/ 175 w 203"/>
                  <a:gd name="T13" fmla="*/ 29 h 192"/>
                  <a:gd name="T14" fmla="*/ 190 w 203"/>
                  <a:gd name="T15" fmla="*/ 50 h 192"/>
                  <a:gd name="T16" fmla="*/ 198 w 203"/>
                  <a:gd name="T17" fmla="*/ 76 h 192"/>
                  <a:gd name="T18" fmla="*/ 198 w 203"/>
                  <a:gd name="T19" fmla="*/ 101 h 192"/>
                  <a:gd name="T20" fmla="*/ 194 w 203"/>
                  <a:gd name="T21" fmla="*/ 120 h 192"/>
                  <a:gd name="T22" fmla="*/ 182 w 203"/>
                  <a:gd name="T23" fmla="*/ 144 h 192"/>
                  <a:gd name="T24" fmla="*/ 156 w 203"/>
                  <a:gd name="T25" fmla="*/ 171 h 192"/>
                  <a:gd name="T26" fmla="*/ 129 w 203"/>
                  <a:gd name="T27" fmla="*/ 182 h 192"/>
                  <a:gd name="T28" fmla="*/ 112 w 203"/>
                  <a:gd name="T29" fmla="*/ 186 h 192"/>
                  <a:gd name="T30" fmla="*/ 91 w 203"/>
                  <a:gd name="T31" fmla="*/ 186 h 192"/>
                  <a:gd name="T32" fmla="*/ 72 w 203"/>
                  <a:gd name="T33" fmla="*/ 182 h 192"/>
                  <a:gd name="T34" fmla="*/ 48 w 203"/>
                  <a:gd name="T35" fmla="*/ 171 h 192"/>
                  <a:gd name="T36" fmla="*/ 21 w 203"/>
                  <a:gd name="T37" fmla="*/ 144 h 192"/>
                  <a:gd name="T38" fmla="*/ 10 w 203"/>
                  <a:gd name="T39" fmla="*/ 120 h 192"/>
                  <a:gd name="T40" fmla="*/ 6 w 203"/>
                  <a:gd name="T41" fmla="*/ 101 h 192"/>
                  <a:gd name="T42" fmla="*/ 6 w 203"/>
                  <a:gd name="T43" fmla="*/ 72 h 192"/>
                  <a:gd name="T44" fmla="*/ 10 w 203"/>
                  <a:gd name="T45" fmla="*/ 55 h 192"/>
                  <a:gd name="T46" fmla="*/ 2 w 203"/>
                  <a:gd name="T47" fmla="*/ 72 h 192"/>
                  <a:gd name="T48" fmla="*/ 0 w 203"/>
                  <a:gd name="T49" fmla="*/ 101 h 192"/>
                  <a:gd name="T50" fmla="*/ 4 w 203"/>
                  <a:gd name="T51" fmla="*/ 122 h 192"/>
                  <a:gd name="T52" fmla="*/ 17 w 203"/>
                  <a:gd name="T53" fmla="*/ 148 h 192"/>
                  <a:gd name="T54" fmla="*/ 46 w 203"/>
                  <a:gd name="T55" fmla="*/ 175 h 192"/>
                  <a:gd name="T56" fmla="*/ 72 w 203"/>
                  <a:gd name="T57" fmla="*/ 188 h 192"/>
                  <a:gd name="T58" fmla="*/ 91 w 203"/>
                  <a:gd name="T59" fmla="*/ 192 h 192"/>
                  <a:gd name="T60" fmla="*/ 112 w 203"/>
                  <a:gd name="T61" fmla="*/ 192 h 192"/>
                  <a:gd name="T62" fmla="*/ 131 w 203"/>
                  <a:gd name="T63" fmla="*/ 188 h 192"/>
                  <a:gd name="T64" fmla="*/ 158 w 203"/>
                  <a:gd name="T65" fmla="*/ 175 h 192"/>
                  <a:gd name="T66" fmla="*/ 186 w 203"/>
                  <a:gd name="T67" fmla="*/ 148 h 192"/>
                  <a:gd name="T68" fmla="*/ 198 w 203"/>
                  <a:gd name="T69" fmla="*/ 122 h 192"/>
                  <a:gd name="T70" fmla="*/ 201 w 203"/>
                  <a:gd name="T71" fmla="*/ 101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"/>
                  <a:gd name="T109" fmla="*/ 0 h 192"/>
                  <a:gd name="T110" fmla="*/ 203 w 203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3" name="Freeform 722">
                <a:extLst>
                  <a:ext uri="{FF2B5EF4-FFF2-40B4-BE49-F238E27FC236}">
                    <a16:creationId xmlns:a16="http://schemas.microsoft.com/office/drawing/2014/main" xmlns="" id="{AE07EC24-1DE1-11E9-A90E-3BB1D4F4E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>
                  <a:gd name="T0" fmla="*/ 198 w 198"/>
                  <a:gd name="T1" fmla="*/ 74 h 188"/>
                  <a:gd name="T2" fmla="*/ 190 w 198"/>
                  <a:gd name="T3" fmla="*/ 48 h 188"/>
                  <a:gd name="T4" fmla="*/ 175 w 198"/>
                  <a:gd name="T5" fmla="*/ 25 h 188"/>
                  <a:gd name="T6" fmla="*/ 154 w 198"/>
                  <a:gd name="T7" fmla="*/ 8 h 188"/>
                  <a:gd name="T8" fmla="*/ 141 w 198"/>
                  <a:gd name="T9" fmla="*/ 2 h 188"/>
                  <a:gd name="T10" fmla="*/ 150 w 198"/>
                  <a:gd name="T11" fmla="*/ 10 h 188"/>
                  <a:gd name="T12" fmla="*/ 171 w 198"/>
                  <a:gd name="T13" fmla="*/ 27 h 188"/>
                  <a:gd name="T14" fmla="*/ 184 w 198"/>
                  <a:gd name="T15" fmla="*/ 50 h 188"/>
                  <a:gd name="T16" fmla="*/ 192 w 198"/>
                  <a:gd name="T17" fmla="*/ 74 h 188"/>
                  <a:gd name="T18" fmla="*/ 192 w 198"/>
                  <a:gd name="T19" fmla="*/ 108 h 188"/>
                  <a:gd name="T20" fmla="*/ 179 w 198"/>
                  <a:gd name="T21" fmla="*/ 142 h 188"/>
                  <a:gd name="T22" fmla="*/ 152 w 198"/>
                  <a:gd name="T23" fmla="*/ 167 h 188"/>
                  <a:gd name="T24" fmla="*/ 118 w 198"/>
                  <a:gd name="T25" fmla="*/ 180 h 188"/>
                  <a:gd name="T26" fmla="*/ 80 w 198"/>
                  <a:gd name="T27" fmla="*/ 180 h 188"/>
                  <a:gd name="T28" fmla="*/ 48 w 198"/>
                  <a:gd name="T29" fmla="*/ 167 h 188"/>
                  <a:gd name="T30" fmla="*/ 21 w 198"/>
                  <a:gd name="T31" fmla="*/ 142 h 188"/>
                  <a:gd name="T32" fmla="*/ 8 w 198"/>
                  <a:gd name="T33" fmla="*/ 108 h 188"/>
                  <a:gd name="T34" fmla="*/ 8 w 198"/>
                  <a:gd name="T35" fmla="*/ 70 h 188"/>
                  <a:gd name="T36" fmla="*/ 10 w 198"/>
                  <a:gd name="T37" fmla="*/ 53 h 188"/>
                  <a:gd name="T38" fmla="*/ 2 w 198"/>
                  <a:gd name="T39" fmla="*/ 70 h 188"/>
                  <a:gd name="T40" fmla="*/ 2 w 198"/>
                  <a:gd name="T41" fmla="*/ 99 h 188"/>
                  <a:gd name="T42" fmla="*/ 6 w 198"/>
                  <a:gd name="T43" fmla="*/ 118 h 188"/>
                  <a:gd name="T44" fmla="*/ 17 w 198"/>
                  <a:gd name="T45" fmla="*/ 144 h 188"/>
                  <a:gd name="T46" fmla="*/ 44 w 198"/>
                  <a:gd name="T47" fmla="*/ 171 h 188"/>
                  <a:gd name="T48" fmla="*/ 70 w 198"/>
                  <a:gd name="T49" fmla="*/ 184 h 188"/>
                  <a:gd name="T50" fmla="*/ 89 w 198"/>
                  <a:gd name="T51" fmla="*/ 188 h 188"/>
                  <a:gd name="T52" fmla="*/ 110 w 198"/>
                  <a:gd name="T53" fmla="*/ 188 h 188"/>
                  <a:gd name="T54" fmla="*/ 129 w 198"/>
                  <a:gd name="T55" fmla="*/ 184 h 188"/>
                  <a:gd name="T56" fmla="*/ 154 w 198"/>
                  <a:gd name="T57" fmla="*/ 171 h 188"/>
                  <a:gd name="T58" fmla="*/ 182 w 198"/>
                  <a:gd name="T59" fmla="*/ 144 h 188"/>
                  <a:gd name="T60" fmla="*/ 194 w 198"/>
                  <a:gd name="T61" fmla="*/ 118 h 188"/>
                  <a:gd name="T62" fmla="*/ 198 w 198"/>
                  <a:gd name="T63" fmla="*/ 99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188"/>
                  <a:gd name="T98" fmla="*/ 198 w 198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4" name="Freeform 723">
                <a:extLst>
                  <a:ext uri="{FF2B5EF4-FFF2-40B4-BE49-F238E27FC236}">
                    <a16:creationId xmlns:a16="http://schemas.microsoft.com/office/drawing/2014/main" xmlns="" id="{25323D47-EDB7-9CE2-AB14-AE322AFB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>
                  <a:gd name="T0" fmla="*/ 192 w 192"/>
                  <a:gd name="T1" fmla="*/ 72 h 184"/>
                  <a:gd name="T2" fmla="*/ 184 w 192"/>
                  <a:gd name="T3" fmla="*/ 46 h 184"/>
                  <a:gd name="T4" fmla="*/ 169 w 192"/>
                  <a:gd name="T5" fmla="*/ 25 h 184"/>
                  <a:gd name="T6" fmla="*/ 148 w 192"/>
                  <a:gd name="T7" fmla="*/ 6 h 184"/>
                  <a:gd name="T8" fmla="*/ 135 w 192"/>
                  <a:gd name="T9" fmla="*/ 2 h 184"/>
                  <a:gd name="T10" fmla="*/ 144 w 192"/>
                  <a:gd name="T11" fmla="*/ 10 h 184"/>
                  <a:gd name="T12" fmla="*/ 163 w 192"/>
                  <a:gd name="T13" fmla="*/ 27 h 184"/>
                  <a:gd name="T14" fmla="*/ 178 w 192"/>
                  <a:gd name="T15" fmla="*/ 48 h 184"/>
                  <a:gd name="T16" fmla="*/ 186 w 192"/>
                  <a:gd name="T17" fmla="*/ 74 h 184"/>
                  <a:gd name="T18" fmla="*/ 186 w 192"/>
                  <a:gd name="T19" fmla="*/ 106 h 184"/>
                  <a:gd name="T20" fmla="*/ 173 w 192"/>
                  <a:gd name="T21" fmla="*/ 139 h 184"/>
                  <a:gd name="T22" fmla="*/ 146 w 192"/>
                  <a:gd name="T23" fmla="*/ 163 h 184"/>
                  <a:gd name="T24" fmla="*/ 114 w 192"/>
                  <a:gd name="T25" fmla="*/ 176 h 184"/>
                  <a:gd name="T26" fmla="*/ 78 w 192"/>
                  <a:gd name="T27" fmla="*/ 176 h 184"/>
                  <a:gd name="T28" fmla="*/ 44 w 192"/>
                  <a:gd name="T29" fmla="*/ 163 h 184"/>
                  <a:gd name="T30" fmla="*/ 19 w 192"/>
                  <a:gd name="T31" fmla="*/ 139 h 184"/>
                  <a:gd name="T32" fmla="*/ 6 w 192"/>
                  <a:gd name="T33" fmla="*/ 106 h 184"/>
                  <a:gd name="T34" fmla="*/ 6 w 192"/>
                  <a:gd name="T35" fmla="*/ 68 h 184"/>
                  <a:gd name="T36" fmla="*/ 8 w 192"/>
                  <a:gd name="T37" fmla="*/ 51 h 184"/>
                  <a:gd name="T38" fmla="*/ 0 w 192"/>
                  <a:gd name="T39" fmla="*/ 68 h 184"/>
                  <a:gd name="T40" fmla="*/ 0 w 192"/>
                  <a:gd name="T41" fmla="*/ 97 h 184"/>
                  <a:gd name="T42" fmla="*/ 4 w 192"/>
                  <a:gd name="T43" fmla="*/ 116 h 184"/>
                  <a:gd name="T44" fmla="*/ 15 w 192"/>
                  <a:gd name="T45" fmla="*/ 140 h 184"/>
                  <a:gd name="T46" fmla="*/ 42 w 192"/>
                  <a:gd name="T47" fmla="*/ 167 h 184"/>
                  <a:gd name="T48" fmla="*/ 66 w 192"/>
                  <a:gd name="T49" fmla="*/ 178 h 184"/>
                  <a:gd name="T50" fmla="*/ 85 w 192"/>
                  <a:gd name="T51" fmla="*/ 182 h 184"/>
                  <a:gd name="T52" fmla="*/ 106 w 192"/>
                  <a:gd name="T53" fmla="*/ 182 h 184"/>
                  <a:gd name="T54" fmla="*/ 123 w 192"/>
                  <a:gd name="T55" fmla="*/ 178 h 184"/>
                  <a:gd name="T56" fmla="*/ 150 w 192"/>
                  <a:gd name="T57" fmla="*/ 167 h 184"/>
                  <a:gd name="T58" fmla="*/ 176 w 192"/>
                  <a:gd name="T59" fmla="*/ 140 h 184"/>
                  <a:gd name="T60" fmla="*/ 188 w 192"/>
                  <a:gd name="T61" fmla="*/ 116 h 184"/>
                  <a:gd name="T62" fmla="*/ 192 w 192"/>
                  <a:gd name="T63" fmla="*/ 9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84"/>
                  <a:gd name="T98" fmla="*/ 192 w 192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5" name="Freeform 724">
                <a:extLst>
                  <a:ext uri="{FF2B5EF4-FFF2-40B4-BE49-F238E27FC236}">
                    <a16:creationId xmlns:a16="http://schemas.microsoft.com/office/drawing/2014/main" xmlns="" id="{C0CC6594-9DB0-E586-0514-DD70CD626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>
                  <a:gd name="T0" fmla="*/ 188 w 188"/>
                  <a:gd name="T1" fmla="*/ 85 h 180"/>
                  <a:gd name="T2" fmla="*/ 186 w 188"/>
                  <a:gd name="T3" fmla="*/ 70 h 180"/>
                  <a:gd name="T4" fmla="*/ 184 w 188"/>
                  <a:gd name="T5" fmla="*/ 57 h 180"/>
                  <a:gd name="T6" fmla="*/ 178 w 188"/>
                  <a:gd name="T7" fmla="*/ 46 h 180"/>
                  <a:gd name="T8" fmla="*/ 173 w 188"/>
                  <a:gd name="T9" fmla="*/ 34 h 180"/>
                  <a:gd name="T10" fmla="*/ 165 w 188"/>
                  <a:gd name="T11" fmla="*/ 23 h 180"/>
                  <a:gd name="T12" fmla="*/ 155 w 188"/>
                  <a:gd name="T13" fmla="*/ 13 h 180"/>
                  <a:gd name="T14" fmla="*/ 144 w 188"/>
                  <a:gd name="T15" fmla="*/ 6 h 180"/>
                  <a:gd name="T16" fmla="*/ 133 w 188"/>
                  <a:gd name="T17" fmla="*/ 0 h 180"/>
                  <a:gd name="T18" fmla="*/ 131 w 188"/>
                  <a:gd name="T19" fmla="*/ 0 h 180"/>
                  <a:gd name="T20" fmla="*/ 129 w 188"/>
                  <a:gd name="T21" fmla="*/ 2 h 180"/>
                  <a:gd name="T22" fmla="*/ 140 w 188"/>
                  <a:gd name="T23" fmla="*/ 8 h 180"/>
                  <a:gd name="T24" fmla="*/ 150 w 188"/>
                  <a:gd name="T25" fmla="*/ 15 h 180"/>
                  <a:gd name="T26" fmla="*/ 159 w 188"/>
                  <a:gd name="T27" fmla="*/ 25 h 180"/>
                  <a:gd name="T28" fmla="*/ 167 w 188"/>
                  <a:gd name="T29" fmla="*/ 34 h 180"/>
                  <a:gd name="T30" fmla="*/ 174 w 188"/>
                  <a:gd name="T31" fmla="*/ 46 h 180"/>
                  <a:gd name="T32" fmla="*/ 178 w 188"/>
                  <a:gd name="T33" fmla="*/ 59 h 180"/>
                  <a:gd name="T34" fmla="*/ 182 w 188"/>
                  <a:gd name="T35" fmla="*/ 72 h 180"/>
                  <a:gd name="T36" fmla="*/ 184 w 188"/>
                  <a:gd name="T37" fmla="*/ 85 h 180"/>
                  <a:gd name="T38" fmla="*/ 182 w 188"/>
                  <a:gd name="T39" fmla="*/ 102 h 180"/>
                  <a:gd name="T40" fmla="*/ 176 w 188"/>
                  <a:gd name="T41" fmla="*/ 119 h 180"/>
                  <a:gd name="T42" fmla="*/ 169 w 188"/>
                  <a:gd name="T43" fmla="*/ 135 h 180"/>
                  <a:gd name="T44" fmla="*/ 157 w 188"/>
                  <a:gd name="T45" fmla="*/ 148 h 180"/>
                  <a:gd name="T46" fmla="*/ 144 w 188"/>
                  <a:gd name="T47" fmla="*/ 159 h 180"/>
                  <a:gd name="T48" fmla="*/ 129 w 188"/>
                  <a:gd name="T49" fmla="*/ 167 h 180"/>
                  <a:gd name="T50" fmla="*/ 112 w 188"/>
                  <a:gd name="T51" fmla="*/ 173 h 180"/>
                  <a:gd name="T52" fmla="*/ 93 w 188"/>
                  <a:gd name="T53" fmla="*/ 174 h 180"/>
                  <a:gd name="T54" fmla="*/ 76 w 188"/>
                  <a:gd name="T55" fmla="*/ 173 h 180"/>
                  <a:gd name="T56" fmla="*/ 59 w 188"/>
                  <a:gd name="T57" fmla="*/ 167 h 180"/>
                  <a:gd name="T58" fmla="*/ 44 w 188"/>
                  <a:gd name="T59" fmla="*/ 159 h 180"/>
                  <a:gd name="T60" fmla="*/ 30 w 188"/>
                  <a:gd name="T61" fmla="*/ 148 h 180"/>
                  <a:gd name="T62" fmla="*/ 19 w 188"/>
                  <a:gd name="T63" fmla="*/ 135 h 180"/>
                  <a:gd name="T64" fmla="*/ 11 w 188"/>
                  <a:gd name="T65" fmla="*/ 119 h 180"/>
                  <a:gd name="T66" fmla="*/ 6 w 188"/>
                  <a:gd name="T67" fmla="*/ 102 h 180"/>
                  <a:gd name="T68" fmla="*/ 4 w 188"/>
                  <a:gd name="T69" fmla="*/ 85 h 180"/>
                  <a:gd name="T70" fmla="*/ 4 w 188"/>
                  <a:gd name="T71" fmla="*/ 76 h 180"/>
                  <a:gd name="T72" fmla="*/ 6 w 188"/>
                  <a:gd name="T73" fmla="*/ 66 h 180"/>
                  <a:gd name="T74" fmla="*/ 8 w 188"/>
                  <a:gd name="T75" fmla="*/ 57 h 180"/>
                  <a:gd name="T76" fmla="*/ 11 w 188"/>
                  <a:gd name="T77" fmla="*/ 49 h 180"/>
                  <a:gd name="T78" fmla="*/ 9 w 188"/>
                  <a:gd name="T79" fmla="*/ 49 h 180"/>
                  <a:gd name="T80" fmla="*/ 6 w 188"/>
                  <a:gd name="T81" fmla="*/ 49 h 180"/>
                  <a:gd name="T82" fmla="*/ 2 w 188"/>
                  <a:gd name="T83" fmla="*/ 66 h 180"/>
                  <a:gd name="T84" fmla="*/ 0 w 188"/>
                  <a:gd name="T85" fmla="*/ 85 h 180"/>
                  <a:gd name="T86" fmla="*/ 2 w 188"/>
                  <a:gd name="T87" fmla="*/ 104 h 180"/>
                  <a:gd name="T88" fmla="*/ 8 w 188"/>
                  <a:gd name="T89" fmla="*/ 121 h 180"/>
                  <a:gd name="T90" fmla="*/ 15 w 188"/>
                  <a:gd name="T91" fmla="*/ 138 h 180"/>
                  <a:gd name="T92" fmla="*/ 26 w 188"/>
                  <a:gd name="T93" fmla="*/ 152 h 180"/>
                  <a:gd name="T94" fmla="*/ 42 w 188"/>
                  <a:gd name="T95" fmla="*/ 163 h 180"/>
                  <a:gd name="T96" fmla="*/ 57 w 188"/>
                  <a:gd name="T97" fmla="*/ 173 h 180"/>
                  <a:gd name="T98" fmla="*/ 74 w 188"/>
                  <a:gd name="T99" fmla="*/ 176 h 180"/>
                  <a:gd name="T100" fmla="*/ 93 w 188"/>
                  <a:gd name="T101" fmla="*/ 180 h 180"/>
                  <a:gd name="T102" fmla="*/ 112 w 188"/>
                  <a:gd name="T103" fmla="*/ 176 h 180"/>
                  <a:gd name="T104" fmla="*/ 131 w 188"/>
                  <a:gd name="T105" fmla="*/ 173 h 180"/>
                  <a:gd name="T106" fmla="*/ 146 w 188"/>
                  <a:gd name="T107" fmla="*/ 163 h 180"/>
                  <a:gd name="T108" fmla="*/ 159 w 188"/>
                  <a:gd name="T109" fmla="*/ 152 h 180"/>
                  <a:gd name="T110" fmla="*/ 173 w 188"/>
                  <a:gd name="T111" fmla="*/ 138 h 180"/>
                  <a:gd name="T112" fmla="*/ 180 w 188"/>
                  <a:gd name="T113" fmla="*/ 121 h 180"/>
                  <a:gd name="T114" fmla="*/ 186 w 188"/>
                  <a:gd name="T115" fmla="*/ 104 h 180"/>
                  <a:gd name="T116" fmla="*/ 188 w 188"/>
                  <a:gd name="T117" fmla="*/ 85 h 1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8"/>
                  <a:gd name="T178" fmla="*/ 0 h 180"/>
                  <a:gd name="T179" fmla="*/ 188 w 188"/>
                  <a:gd name="T180" fmla="*/ 180 h 1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6" name="Freeform 725">
                <a:extLst>
                  <a:ext uri="{FF2B5EF4-FFF2-40B4-BE49-F238E27FC236}">
                    <a16:creationId xmlns:a16="http://schemas.microsoft.com/office/drawing/2014/main" xmlns="" id="{E54BE881-76D8-5A83-0D5B-12CB3FB34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>
                  <a:gd name="T0" fmla="*/ 184 w 184"/>
                  <a:gd name="T1" fmla="*/ 85 h 176"/>
                  <a:gd name="T2" fmla="*/ 182 w 184"/>
                  <a:gd name="T3" fmla="*/ 72 h 176"/>
                  <a:gd name="T4" fmla="*/ 180 w 184"/>
                  <a:gd name="T5" fmla="*/ 59 h 176"/>
                  <a:gd name="T6" fmla="*/ 174 w 184"/>
                  <a:gd name="T7" fmla="*/ 46 h 176"/>
                  <a:gd name="T8" fmla="*/ 169 w 184"/>
                  <a:gd name="T9" fmla="*/ 34 h 176"/>
                  <a:gd name="T10" fmla="*/ 159 w 184"/>
                  <a:gd name="T11" fmla="*/ 25 h 176"/>
                  <a:gd name="T12" fmla="*/ 152 w 184"/>
                  <a:gd name="T13" fmla="*/ 15 h 176"/>
                  <a:gd name="T14" fmla="*/ 140 w 184"/>
                  <a:gd name="T15" fmla="*/ 8 h 176"/>
                  <a:gd name="T16" fmla="*/ 129 w 184"/>
                  <a:gd name="T17" fmla="*/ 0 h 176"/>
                  <a:gd name="T18" fmla="*/ 127 w 184"/>
                  <a:gd name="T19" fmla="*/ 2 h 176"/>
                  <a:gd name="T20" fmla="*/ 123 w 184"/>
                  <a:gd name="T21" fmla="*/ 4 h 176"/>
                  <a:gd name="T22" fmla="*/ 136 w 184"/>
                  <a:gd name="T23" fmla="*/ 10 h 176"/>
                  <a:gd name="T24" fmla="*/ 146 w 184"/>
                  <a:gd name="T25" fmla="*/ 17 h 176"/>
                  <a:gd name="T26" fmla="*/ 155 w 184"/>
                  <a:gd name="T27" fmla="*/ 27 h 176"/>
                  <a:gd name="T28" fmla="*/ 163 w 184"/>
                  <a:gd name="T29" fmla="*/ 36 h 176"/>
                  <a:gd name="T30" fmla="*/ 171 w 184"/>
                  <a:gd name="T31" fmla="*/ 47 h 176"/>
                  <a:gd name="T32" fmla="*/ 174 w 184"/>
                  <a:gd name="T33" fmla="*/ 59 h 176"/>
                  <a:gd name="T34" fmla="*/ 178 w 184"/>
                  <a:gd name="T35" fmla="*/ 72 h 176"/>
                  <a:gd name="T36" fmla="*/ 178 w 184"/>
                  <a:gd name="T37" fmla="*/ 85 h 176"/>
                  <a:gd name="T38" fmla="*/ 176 w 184"/>
                  <a:gd name="T39" fmla="*/ 102 h 176"/>
                  <a:gd name="T40" fmla="*/ 172 w 184"/>
                  <a:gd name="T41" fmla="*/ 119 h 176"/>
                  <a:gd name="T42" fmla="*/ 165 w 184"/>
                  <a:gd name="T43" fmla="*/ 135 h 176"/>
                  <a:gd name="T44" fmla="*/ 153 w 184"/>
                  <a:gd name="T45" fmla="*/ 146 h 176"/>
                  <a:gd name="T46" fmla="*/ 140 w 184"/>
                  <a:gd name="T47" fmla="*/ 157 h 176"/>
                  <a:gd name="T48" fmla="*/ 125 w 184"/>
                  <a:gd name="T49" fmla="*/ 165 h 176"/>
                  <a:gd name="T50" fmla="*/ 110 w 184"/>
                  <a:gd name="T51" fmla="*/ 171 h 176"/>
                  <a:gd name="T52" fmla="*/ 91 w 184"/>
                  <a:gd name="T53" fmla="*/ 173 h 176"/>
                  <a:gd name="T54" fmla="*/ 74 w 184"/>
                  <a:gd name="T55" fmla="*/ 171 h 176"/>
                  <a:gd name="T56" fmla="*/ 57 w 184"/>
                  <a:gd name="T57" fmla="*/ 165 h 176"/>
                  <a:gd name="T58" fmla="*/ 43 w 184"/>
                  <a:gd name="T59" fmla="*/ 157 h 176"/>
                  <a:gd name="T60" fmla="*/ 30 w 184"/>
                  <a:gd name="T61" fmla="*/ 146 h 176"/>
                  <a:gd name="T62" fmla="*/ 19 w 184"/>
                  <a:gd name="T63" fmla="*/ 135 h 176"/>
                  <a:gd name="T64" fmla="*/ 11 w 184"/>
                  <a:gd name="T65" fmla="*/ 119 h 176"/>
                  <a:gd name="T66" fmla="*/ 6 w 184"/>
                  <a:gd name="T67" fmla="*/ 102 h 176"/>
                  <a:gd name="T68" fmla="*/ 4 w 184"/>
                  <a:gd name="T69" fmla="*/ 85 h 176"/>
                  <a:gd name="T70" fmla="*/ 6 w 184"/>
                  <a:gd name="T71" fmla="*/ 76 h 176"/>
                  <a:gd name="T72" fmla="*/ 6 w 184"/>
                  <a:gd name="T73" fmla="*/ 66 h 176"/>
                  <a:gd name="T74" fmla="*/ 9 w 184"/>
                  <a:gd name="T75" fmla="*/ 57 h 176"/>
                  <a:gd name="T76" fmla="*/ 13 w 184"/>
                  <a:gd name="T77" fmla="*/ 47 h 176"/>
                  <a:gd name="T78" fmla="*/ 9 w 184"/>
                  <a:gd name="T79" fmla="*/ 49 h 176"/>
                  <a:gd name="T80" fmla="*/ 7 w 184"/>
                  <a:gd name="T81" fmla="*/ 49 h 176"/>
                  <a:gd name="T82" fmla="*/ 2 w 184"/>
                  <a:gd name="T83" fmla="*/ 66 h 176"/>
                  <a:gd name="T84" fmla="*/ 0 w 184"/>
                  <a:gd name="T85" fmla="*/ 85 h 176"/>
                  <a:gd name="T86" fmla="*/ 2 w 184"/>
                  <a:gd name="T87" fmla="*/ 104 h 176"/>
                  <a:gd name="T88" fmla="*/ 7 w 184"/>
                  <a:gd name="T89" fmla="*/ 121 h 176"/>
                  <a:gd name="T90" fmla="*/ 15 w 184"/>
                  <a:gd name="T91" fmla="*/ 137 h 176"/>
                  <a:gd name="T92" fmla="*/ 26 w 184"/>
                  <a:gd name="T93" fmla="*/ 150 h 176"/>
                  <a:gd name="T94" fmla="*/ 40 w 184"/>
                  <a:gd name="T95" fmla="*/ 161 h 176"/>
                  <a:gd name="T96" fmla="*/ 57 w 184"/>
                  <a:gd name="T97" fmla="*/ 169 h 176"/>
                  <a:gd name="T98" fmla="*/ 74 w 184"/>
                  <a:gd name="T99" fmla="*/ 174 h 176"/>
                  <a:gd name="T100" fmla="*/ 91 w 184"/>
                  <a:gd name="T101" fmla="*/ 176 h 176"/>
                  <a:gd name="T102" fmla="*/ 110 w 184"/>
                  <a:gd name="T103" fmla="*/ 174 h 176"/>
                  <a:gd name="T104" fmla="*/ 127 w 184"/>
                  <a:gd name="T105" fmla="*/ 169 h 176"/>
                  <a:gd name="T106" fmla="*/ 142 w 184"/>
                  <a:gd name="T107" fmla="*/ 161 h 176"/>
                  <a:gd name="T108" fmla="*/ 157 w 184"/>
                  <a:gd name="T109" fmla="*/ 150 h 176"/>
                  <a:gd name="T110" fmla="*/ 169 w 184"/>
                  <a:gd name="T111" fmla="*/ 137 h 176"/>
                  <a:gd name="T112" fmla="*/ 176 w 184"/>
                  <a:gd name="T113" fmla="*/ 121 h 176"/>
                  <a:gd name="T114" fmla="*/ 182 w 184"/>
                  <a:gd name="T115" fmla="*/ 104 h 176"/>
                  <a:gd name="T116" fmla="*/ 184 w 184"/>
                  <a:gd name="T117" fmla="*/ 85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4"/>
                  <a:gd name="T178" fmla="*/ 0 h 176"/>
                  <a:gd name="T179" fmla="*/ 184 w 184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7" name="Freeform 726">
                <a:extLst>
                  <a:ext uri="{FF2B5EF4-FFF2-40B4-BE49-F238E27FC236}">
                    <a16:creationId xmlns:a16="http://schemas.microsoft.com/office/drawing/2014/main" xmlns="" id="{B5B9AD18-9E72-C29B-21BE-75F836019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>
                  <a:gd name="T0" fmla="*/ 180 w 180"/>
                  <a:gd name="T1" fmla="*/ 83 h 172"/>
                  <a:gd name="T2" fmla="*/ 178 w 180"/>
                  <a:gd name="T3" fmla="*/ 70 h 172"/>
                  <a:gd name="T4" fmla="*/ 174 w 180"/>
                  <a:gd name="T5" fmla="*/ 57 h 172"/>
                  <a:gd name="T6" fmla="*/ 170 w 180"/>
                  <a:gd name="T7" fmla="*/ 44 h 172"/>
                  <a:gd name="T8" fmla="*/ 163 w 180"/>
                  <a:gd name="T9" fmla="*/ 32 h 172"/>
                  <a:gd name="T10" fmla="*/ 155 w 180"/>
                  <a:gd name="T11" fmla="*/ 23 h 172"/>
                  <a:gd name="T12" fmla="*/ 146 w 180"/>
                  <a:gd name="T13" fmla="*/ 13 h 172"/>
                  <a:gd name="T14" fmla="*/ 136 w 180"/>
                  <a:gd name="T15" fmla="*/ 6 h 172"/>
                  <a:gd name="T16" fmla="*/ 125 w 180"/>
                  <a:gd name="T17" fmla="*/ 0 h 172"/>
                  <a:gd name="T18" fmla="*/ 121 w 180"/>
                  <a:gd name="T19" fmla="*/ 2 h 172"/>
                  <a:gd name="T20" fmla="*/ 119 w 180"/>
                  <a:gd name="T21" fmla="*/ 4 h 172"/>
                  <a:gd name="T22" fmla="*/ 131 w 180"/>
                  <a:gd name="T23" fmla="*/ 9 h 172"/>
                  <a:gd name="T24" fmla="*/ 142 w 180"/>
                  <a:gd name="T25" fmla="*/ 17 h 172"/>
                  <a:gd name="T26" fmla="*/ 151 w 180"/>
                  <a:gd name="T27" fmla="*/ 25 h 172"/>
                  <a:gd name="T28" fmla="*/ 159 w 180"/>
                  <a:gd name="T29" fmla="*/ 34 h 172"/>
                  <a:gd name="T30" fmla="*/ 165 w 180"/>
                  <a:gd name="T31" fmla="*/ 45 h 172"/>
                  <a:gd name="T32" fmla="*/ 170 w 180"/>
                  <a:gd name="T33" fmla="*/ 57 h 172"/>
                  <a:gd name="T34" fmla="*/ 174 w 180"/>
                  <a:gd name="T35" fmla="*/ 70 h 172"/>
                  <a:gd name="T36" fmla="*/ 174 w 180"/>
                  <a:gd name="T37" fmla="*/ 83 h 172"/>
                  <a:gd name="T38" fmla="*/ 172 w 180"/>
                  <a:gd name="T39" fmla="*/ 100 h 172"/>
                  <a:gd name="T40" fmla="*/ 169 w 180"/>
                  <a:gd name="T41" fmla="*/ 116 h 172"/>
                  <a:gd name="T42" fmla="*/ 161 w 180"/>
                  <a:gd name="T43" fmla="*/ 131 h 172"/>
                  <a:gd name="T44" fmla="*/ 150 w 180"/>
                  <a:gd name="T45" fmla="*/ 144 h 172"/>
                  <a:gd name="T46" fmla="*/ 136 w 180"/>
                  <a:gd name="T47" fmla="*/ 154 h 172"/>
                  <a:gd name="T48" fmla="*/ 123 w 180"/>
                  <a:gd name="T49" fmla="*/ 161 h 172"/>
                  <a:gd name="T50" fmla="*/ 106 w 180"/>
                  <a:gd name="T51" fmla="*/ 167 h 172"/>
                  <a:gd name="T52" fmla="*/ 89 w 180"/>
                  <a:gd name="T53" fmla="*/ 169 h 172"/>
                  <a:gd name="T54" fmla="*/ 72 w 180"/>
                  <a:gd name="T55" fmla="*/ 167 h 172"/>
                  <a:gd name="T56" fmla="*/ 57 w 180"/>
                  <a:gd name="T57" fmla="*/ 161 h 172"/>
                  <a:gd name="T58" fmla="*/ 41 w 180"/>
                  <a:gd name="T59" fmla="*/ 154 h 172"/>
                  <a:gd name="T60" fmla="*/ 30 w 180"/>
                  <a:gd name="T61" fmla="*/ 144 h 172"/>
                  <a:gd name="T62" fmla="*/ 19 w 180"/>
                  <a:gd name="T63" fmla="*/ 131 h 172"/>
                  <a:gd name="T64" fmla="*/ 11 w 180"/>
                  <a:gd name="T65" fmla="*/ 116 h 172"/>
                  <a:gd name="T66" fmla="*/ 5 w 180"/>
                  <a:gd name="T67" fmla="*/ 100 h 172"/>
                  <a:gd name="T68" fmla="*/ 5 w 180"/>
                  <a:gd name="T69" fmla="*/ 83 h 172"/>
                  <a:gd name="T70" fmla="*/ 5 w 180"/>
                  <a:gd name="T71" fmla="*/ 74 h 172"/>
                  <a:gd name="T72" fmla="*/ 7 w 180"/>
                  <a:gd name="T73" fmla="*/ 64 h 172"/>
                  <a:gd name="T74" fmla="*/ 9 w 180"/>
                  <a:gd name="T75" fmla="*/ 55 h 172"/>
                  <a:gd name="T76" fmla="*/ 13 w 180"/>
                  <a:gd name="T77" fmla="*/ 45 h 172"/>
                  <a:gd name="T78" fmla="*/ 11 w 180"/>
                  <a:gd name="T79" fmla="*/ 45 h 172"/>
                  <a:gd name="T80" fmla="*/ 7 w 180"/>
                  <a:gd name="T81" fmla="*/ 47 h 172"/>
                  <a:gd name="T82" fmla="*/ 4 w 180"/>
                  <a:gd name="T83" fmla="*/ 55 h 172"/>
                  <a:gd name="T84" fmla="*/ 2 w 180"/>
                  <a:gd name="T85" fmla="*/ 64 h 172"/>
                  <a:gd name="T86" fmla="*/ 0 w 180"/>
                  <a:gd name="T87" fmla="*/ 74 h 172"/>
                  <a:gd name="T88" fmla="*/ 0 w 180"/>
                  <a:gd name="T89" fmla="*/ 83 h 172"/>
                  <a:gd name="T90" fmla="*/ 2 w 180"/>
                  <a:gd name="T91" fmla="*/ 100 h 172"/>
                  <a:gd name="T92" fmla="*/ 7 w 180"/>
                  <a:gd name="T93" fmla="*/ 117 h 172"/>
                  <a:gd name="T94" fmla="*/ 15 w 180"/>
                  <a:gd name="T95" fmla="*/ 133 h 172"/>
                  <a:gd name="T96" fmla="*/ 26 w 180"/>
                  <a:gd name="T97" fmla="*/ 146 h 172"/>
                  <a:gd name="T98" fmla="*/ 40 w 180"/>
                  <a:gd name="T99" fmla="*/ 157 h 172"/>
                  <a:gd name="T100" fmla="*/ 55 w 180"/>
                  <a:gd name="T101" fmla="*/ 165 h 172"/>
                  <a:gd name="T102" fmla="*/ 72 w 180"/>
                  <a:gd name="T103" fmla="*/ 171 h 172"/>
                  <a:gd name="T104" fmla="*/ 89 w 180"/>
                  <a:gd name="T105" fmla="*/ 172 h 172"/>
                  <a:gd name="T106" fmla="*/ 108 w 180"/>
                  <a:gd name="T107" fmla="*/ 171 h 172"/>
                  <a:gd name="T108" fmla="*/ 125 w 180"/>
                  <a:gd name="T109" fmla="*/ 165 h 172"/>
                  <a:gd name="T110" fmla="*/ 140 w 180"/>
                  <a:gd name="T111" fmla="*/ 157 h 172"/>
                  <a:gd name="T112" fmla="*/ 153 w 180"/>
                  <a:gd name="T113" fmla="*/ 146 h 172"/>
                  <a:gd name="T114" fmla="*/ 165 w 180"/>
                  <a:gd name="T115" fmla="*/ 133 h 172"/>
                  <a:gd name="T116" fmla="*/ 172 w 180"/>
                  <a:gd name="T117" fmla="*/ 117 h 172"/>
                  <a:gd name="T118" fmla="*/ 178 w 180"/>
                  <a:gd name="T119" fmla="*/ 100 h 172"/>
                  <a:gd name="T120" fmla="*/ 180 w 180"/>
                  <a:gd name="T121" fmla="*/ 83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"/>
                  <a:gd name="T184" fmla="*/ 0 h 172"/>
                  <a:gd name="T185" fmla="*/ 180 w 180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8" name="Freeform 727">
                <a:extLst>
                  <a:ext uri="{FF2B5EF4-FFF2-40B4-BE49-F238E27FC236}">
                    <a16:creationId xmlns:a16="http://schemas.microsoft.com/office/drawing/2014/main" xmlns="" id="{FB99282F-28BC-65CF-528B-59D1B23D7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>
                  <a:gd name="T0" fmla="*/ 174 w 174"/>
                  <a:gd name="T1" fmla="*/ 81 h 169"/>
                  <a:gd name="T2" fmla="*/ 174 w 174"/>
                  <a:gd name="T3" fmla="*/ 68 h 169"/>
                  <a:gd name="T4" fmla="*/ 170 w 174"/>
                  <a:gd name="T5" fmla="*/ 55 h 169"/>
                  <a:gd name="T6" fmla="*/ 167 w 174"/>
                  <a:gd name="T7" fmla="*/ 43 h 169"/>
                  <a:gd name="T8" fmla="*/ 159 w 174"/>
                  <a:gd name="T9" fmla="*/ 32 h 169"/>
                  <a:gd name="T10" fmla="*/ 151 w 174"/>
                  <a:gd name="T11" fmla="*/ 23 h 169"/>
                  <a:gd name="T12" fmla="*/ 142 w 174"/>
                  <a:gd name="T13" fmla="*/ 13 h 169"/>
                  <a:gd name="T14" fmla="*/ 132 w 174"/>
                  <a:gd name="T15" fmla="*/ 6 h 169"/>
                  <a:gd name="T16" fmla="*/ 119 w 174"/>
                  <a:gd name="T17" fmla="*/ 0 h 169"/>
                  <a:gd name="T18" fmla="*/ 117 w 174"/>
                  <a:gd name="T19" fmla="*/ 2 h 169"/>
                  <a:gd name="T20" fmla="*/ 115 w 174"/>
                  <a:gd name="T21" fmla="*/ 4 h 169"/>
                  <a:gd name="T22" fmla="*/ 127 w 174"/>
                  <a:gd name="T23" fmla="*/ 7 h 169"/>
                  <a:gd name="T24" fmla="*/ 138 w 174"/>
                  <a:gd name="T25" fmla="*/ 15 h 169"/>
                  <a:gd name="T26" fmla="*/ 148 w 174"/>
                  <a:gd name="T27" fmla="*/ 23 h 169"/>
                  <a:gd name="T28" fmla="*/ 155 w 174"/>
                  <a:gd name="T29" fmla="*/ 32 h 169"/>
                  <a:gd name="T30" fmla="*/ 161 w 174"/>
                  <a:gd name="T31" fmla="*/ 43 h 169"/>
                  <a:gd name="T32" fmla="*/ 167 w 174"/>
                  <a:gd name="T33" fmla="*/ 55 h 169"/>
                  <a:gd name="T34" fmla="*/ 168 w 174"/>
                  <a:gd name="T35" fmla="*/ 68 h 169"/>
                  <a:gd name="T36" fmla="*/ 170 w 174"/>
                  <a:gd name="T37" fmla="*/ 81 h 169"/>
                  <a:gd name="T38" fmla="*/ 168 w 174"/>
                  <a:gd name="T39" fmla="*/ 98 h 169"/>
                  <a:gd name="T40" fmla="*/ 165 w 174"/>
                  <a:gd name="T41" fmla="*/ 114 h 169"/>
                  <a:gd name="T42" fmla="*/ 155 w 174"/>
                  <a:gd name="T43" fmla="*/ 127 h 169"/>
                  <a:gd name="T44" fmla="*/ 146 w 174"/>
                  <a:gd name="T45" fmla="*/ 140 h 169"/>
                  <a:gd name="T46" fmla="*/ 134 w 174"/>
                  <a:gd name="T47" fmla="*/ 150 h 169"/>
                  <a:gd name="T48" fmla="*/ 119 w 174"/>
                  <a:gd name="T49" fmla="*/ 157 h 169"/>
                  <a:gd name="T50" fmla="*/ 104 w 174"/>
                  <a:gd name="T51" fmla="*/ 163 h 169"/>
                  <a:gd name="T52" fmla="*/ 87 w 174"/>
                  <a:gd name="T53" fmla="*/ 163 h 169"/>
                  <a:gd name="T54" fmla="*/ 72 w 174"/>
                  <a:gd name="T55" fmla="*/ 163 h 169"/>
                  <a:gd name="T56" fmla="*/ 55 w 174"/>
                  <a:gd name="T57" fmla="*/ 157 h 169"/>
                  <a:gd name="T58" fmla="*/ 41 w 174"/>
                  <a:gd name="T59" fmla="*/ 150 h 169"/>
                  <a:gd name="T60" fmla="*/ 30 w 174"/>
                  <a:gd name="T61" fmla="*/ 140 h 169"/>
                  <a:gd name="T62" fmla="*/ 19 w 174"/>
                  <a:gd name="T63" fmla="*/ 127 h 169"/>
                  <a:gd name="T64" fmla="*/ 11 w 174"/>
                  <a:gd name="T65" fmla="*/ 114 h 169"/>
                  <a:gd name="T66" fmla="*/ 7 w 174"/>
                  <a:gd name="T67" fmla="*/ 98 h 169"/>
                  <a:gd name="T68" fmla="*/ 5 w 174"/>
                  <a:gd name="T69" fmla="*/ 81 h 169"/>
                  <a:gd name="T70" fmla="*/ 5 w 174"/>
                  <a:gd name="T71" fmla="*/ 72 h 169"/>
                  <a:gd name="T72" fmla="*/ 7 w 174"/>
                  <a:gd name="T73" fmla="*/ 61 h 169"/>
                  <a:gd name="T74" fmla="*/ 11 w 174"/>
                  <a:gd name="T75" fmla="*/ 51 h 169"/>
                  <a:gd name="T76" fmla="*/ 15 w 174"/>
                  <a:gd name="T77" fmla="*/ 43 h 169"/>
                  <a:gd name="T78" fmla="*/ 11 w 174"/>
                  <a:gd name="T79" fmla="*/ 43 h 169"/>
                  <a:gd name="T80" fmla="*/ 9 w 174"/>
                  <a:gd name="T81" fmla="*/ 43 h 169"/>
                  <a:gd name="T82" fmla="*/ 5 w 174"/>
                  <a:gd name="T83" fmla="*/ 53 h 169"/>
                  <a:gd name="T84" fmla="*/ 2 w 174"/>
                  <a:gd name="T85" fmla="*/ 62 h 169"/>
                  <a:gd name="T86" fmla="*/ 2 w 174"/>
                  <a:gd name="T87" fmla="*/ 72 h 169"/>
                  <a:gd name="T88" fmla="*/ 0 w 174"/>
                  <a:gd name="T89" fmla="*/ 81 h 169"/>
                  <a:gd name="T90" fmla="*/ 2 w 174"/>
                  <a:gd name="T91" fmla="*/ 98 h 169"/>
                  <a:gd name="T92" fmla="*/ 7 w 174"/>
                  <a:gd name="T93" fmla="*/ 115 h 169"/>
                  <a:gd name="T94" fmla="*/ 15 w 174"/>
                  <a:gd name="T95" fmla="*/ 131 h 169"/>
                  <a:gd name="T96" fmla="*/ 26 w 174"/>
                  <a:gd name="T97" fmla="*/ 142 h 169"/>
                  <a:gd name="T98" fmla="*/ 39 w 174"/>
                  <a:gd name="T99" fmla="*/ 153 h 169"/>
                  <a:gd name="T100" fmla="*/ 53 w 174"/>
                  <a:gd name="T101" fmla="*/ 161 h 169"/>
                  <a:gd name="T102" fmla="*/ 70 w 174"/>
                  <a:gd name="T103" fmla="*/ 167 h 169"/>
                  <a:gd name="T104" fmla="*/ 87 w 174"/>
                  <a:gd name="T105" fmla="*/ 169 h 169"/>
                  <a:gd name="T106" fmla="*/ 106 w 174"/>
                  <a:gd name="T107" fmla="*/ 167 h 169"/>
                  <a:gd name="T108" fmla="*/ 121 w 174"/>
                  <a:gd name="T109" fmla="*/ 161 h 169"/>
                  <a:gd name="T110" fmla="*/ 136 w 174"/>
                  <a:gd name="T111" fmla="*/ 153 h 169"/>
                  <a:gd name="T112" fmla="*/ 149 w 174"/>
                  <a:gd name="T113" fmla="*/ 142 h 169"/>
                  <a:gd name="T114" fmla="*/ 161 w 174"/>
                  <a:gd name="T115" fmla="*/ 131 h 169"/>
                  <a:gd name="T116" fmla="*/ 168 w 174"/>
                  <a:gd name="T117" fmla="*/ 115 h 169"/>
                  <a:gd name="T118" fmla="*/ 172 w 174"/>
                  <a:gd name="T119" fmla="*/ 98 h 169"/>
                  <a:gd name="T120" fmla="*/ 174 w 174"/>
                  <a:gd name="T121" fmla="*/ 81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4"/>
                  <a:gd name="T184" fmla="*/ 0 h 169"/>
                  <a:gd name="T185" fmla="*/ 174 w 174"/>
                  <a:gd name="T186" fmla="*/ 169 h 1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9" name="Freeform 728">
                <a:extLst>
                  <a:ext uri="{FF2B5EF4-FFF2-40B4-BE49-F238E27FC236}">
                    <a16:creationId xmlns:a16="http://schemas.microsoft.com/office/drawing/2014/main" xmlns="" id="{8CC6FC36-82C1-2173-C207-C528096A3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>
                  <a:gd name="T0" fmla="*/ 169 w 169"/>
                  <a:gd name="T1" fmla="*/ 79 h 165"/>
                  <a:gd name="T2" fmla="*/ 169 w 169"/>
                  <a:gd name="T3" fmla="*/ 66 h 165"/>
                  <a:gd name="T4" fmla="*/ 165 w 169"/>
                  <a:gd name="T5" fmla="*/ 53 h 165"/>
                  <a:gd name="T6" fmla="*/ 160 w 169"/>
                  <a:gd name="T7" fmla="*/ 41 h 165"/>
                  <a:gd name="T8" fmla="*/ 154 w 169"/>
                  <a:gd name="T9" fmla="*/ 30 h 165"/>
                  <a:gd name="T10" fmla="*/ 146 w 169"/>
                  <a:gd name="T11" fmla="*/ 21 h 165"/>
                  <a:gd name="T12" fmla="*/ 137 w 169"/>
                  <a:gd name="T13" fmla="*/ 13 h 165"/>
                  <a:gd name="T14" fmla="*/ 126 w 169"/>
                  <a:gd name="T15" fmla="*/ 5 h 165"/>
                  <a:gd name="T16" fmla="*/ 114 w 169"/>
                  <a:gd name="T17" fmla="*/ 0 h 165"/>
                  <a:gd name="T18" fmla="*/ 112 w 169"/>
                  <a:gd name="T19" fmla="*/ 2 h 165"/>
                  <a:gd name="T20" fmla="*/ 110 w 169"/>
                  <a:gd name="T21" fmla="*/ 4 h 165"/>
                  <a:gd name="T22" fmla="*/ 122 w 169"/>
                  <a:gd name="T23" fmla="*/ 7 h 165"/>
                  <a:gd name="T24" fmla="*/ 131 w 169"/>
                  <a:gd name="T25" fmla="*/ 15 h 165"/>
                  <a:gd name="T26" fmla="*/ 141 w 169"/>
                  <a:gd name="T27" fmla="*/ 22 h 165"/>
                  <a:gd name="T28" fmla="*/ 150 w 169"/>
                  <a:gd name="T29" fmla="*/ 32 h 165"/>
                  <a:gd name="T30" fmla="*/ 156 w 169"/>
                  <a:gd name="T31" fmla="*/ 41 h 165"/>
                  <a:gd name="T32" fmla="*/ 162 w 169"/>
                  <a:gd name="T33" fmla="*/ 53 h 165"/>
                  <a:gd name="T34" fmla="*/ 164 w 169"/>
                  <a:gd name="T35" fmla="*/ 66 h 165"/>
                  <a:gd name="T36" fmla="*/ 165 w 169"/>
                  <a:gd name="T37" fmla="*/ 79 h 165"/>
                  <a:gd name="T38" fmla="*/ 164 w 169"/>
                  <a:gd name="T39" fmla="*/ 95 h 165"/>
                  <a:gd name="T40" fmla="*/ 158 w 169"/>
                  <a:gd name="T41" fmla="*/ 110 h 165"/>
                  <a:gd name="T42" fmla="*/ 150 w 169"/>
                  <a:gd name="T43" fmla="*/ 125 h 165"/>
                  <a:gd name="T44" fmla="*/ 141 w 169"/>
                  <a:gd name="T45" fmla="*/ 136 h 165"/>
                  <a:gd name="T46" fmla="*/ 129 w 169"/>
                  <a:gd name="T47" fmla="*/ 146 h 165"/>
                  <a:gd name="T48" fmla="*/ 116 w 169"/>
                  <a:gd name="T49" fmla="*/ 153 h 165"/>
                  <a:gd name="T50" fmla="*/ 101 w 169"/>
                  <a:gd name="T51" fmla="*/ 157 h 165"/>
                  <a:gd name="T52" fmla="*/ 84 w 169"/>
                  <a:gd name="T53" fmla="*/ 159 h 165"/>
                  <a:gd name="T54" fmla="*/ 69 w 169"/>
                  <a:gd name="T55" fmla="*/ 157 h 165"/>
                  <a:gd name="T56" fmla="*/ 54 w 169"/>
                  <a:gd name="T57" fmla="*/ 153 h 165"/>
                  <a:gd name="T58" fmla="*/ 40 w 169"/>
                  <a:gd name="T59" fmla="*/ 146 h 165"/>
                  <a:gd name="T60" fmla="*/ 27 w 169"/>
                  <a:gd name="T61" fmla="*/ 136 h 165"/>
                  <a:gd name="T62" fmla="*/ 17 w 169"/>
                  <a:gd name="T63" fmla="*/ 125 h 165"/>
                  <a:gd name="T64" fmla="*/ 10 w 169"/>
                  <a:gd name="T65" fmla="*/ 110 h 165"/>
                  <a:gd name="T66" fmla="*/ 6 w 169"/>
                  <a:gd name="T67" fmla="*/ 95 h 165"/>
                  <a:gd name="T68" fmla="*/ 4 w 169"/>
                  <a:gd name="T69" fmla="*/ 79 h 165"/>
                  <a:gd name="T70" fmla="*/ 4 w 169"/>
                  <a:gd name="T71" fmla="*/ 68 h 165"/>
                  <a:gd name="T72" fmla="*/ 6 w 169"/>
                  <a:gd name="T73" fmla="*/ 59 h 165"/>
                  <a:gd name="T74" fmla="*/ 10 w 169"/>
                  <a:gd name="T75" fmla="*/ 49 h 165"/>
                  <a:gd name="T76" fmla="*/ 14 w 169"/>
                  <a:gd name="T77" fmla="*/ 40 h 165"/>
                  <a:gd name="T78" fmla="*/ 12 w 169"/>
                  <a:gd name="T79" fmla="*/ 41 h 165"/>
                  <a:gd name="T80" fmla="*/ 8 w 169"/>
                  <a:gd name="T81" fmla="*/ 41 h 165"/>
                  <a:gd name="T82" fmla="*/ 4 w 169"/>
                  <a:gd name="T83" fmla="*/ 51 h 165"/>
                  <a:gd name="T84" fmla="*/ 2 w 169"/>
                  <a:gd name="T85" fmla="*/ 60 h 165"/>
                  <a:gd name="T86" fmla="*/ 0 w 169"/>
                  <a:gd name="T87" fmla="*/ 70 h 165"/>
                  <a:gd name="T88" fmla="*/ 0 w 169"/>
                  <a:gd name="T89" fmla="*/ 79 h 165"/>
                  <a:gd name="T90" fmla="*/ 0 w 169"/>
                  <a:gd name="T91" fmla="*/ 96 h 165"/>
                  <a:gd name="T92" fmla="*/ 6 w 169"/>
                  <a:gd name="T93" fmla="*/ 112 h 165"/>
                  <a:gd name="T94" fmla="*/ 14 w 169"/>
                  <a:gd name="T95" fmla="*/ 127 h 165"/>
                  <a:gd name="T96" fmla="*/ 25 w 169"/>
                  <a:gd name="T97" fmla="*/ 140 h 165"/>
                  <a:gd name="T98" fmla="*/ 36 w 169"/>
                  <a:gd name="T99" fmla="*/ 150 h 165"/>
                  <a:gd name="T100" fmla="*/ 52 w 169"/>
                  <a:gd name="T101" fmla="*/ 157 h 165"/>
                  <a:gd name="T102" fmla="*/ 67 w 169"/>
                  <a:gd name="T103" fmla="*/ 163 h 165"/>
                  <a:gd name="T104" fmla="*/ 84 w 169"/>
                  <a:gd name="T105" fmla="*/ 165 h 165"/>
                  <a:gd name="T106" fmla="*/ 101 w 169"/>
                  <a:gd name="T107" fmla="*/ 163 h 165"/>
                  <a:gd name="T108" fmla="*/ 118 w 169"/>
                  <a:gd name="T109" fmla="*/ 157 h 165"/>
                  <a:gd name="T110" fmla="*/ 131 w 169"/>
                  <a:gd name="T111" fmla="*/ 150 h 165"/>
                  <a:gd name="T112" fmla="*/ 145 w 169"/>
                  <a:gd name="T113" fmla="*/ 140 h 165"/>
                  <a:gd name="T114" fmla="*/ 156 w 169"/>
                  <a:gd name="T115" fmla="*/ 127 h 165"/>
                  <a:gd name="T116" fmla="*/ 164 w 169"/>
                  <a:gd name="T117" fmla="*/ 112 h 165"/>
                  <a:gd name="T118" fmla="*/ 167 w 169"/>
                  <a:gd name="T119" fmla="*/ 96 h 165"/>
                  <a:gd name="T120" fmla="*/ 169 w 169"/>
                  <a:gd name="T121" fmla="*/ 79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165"/>
                  <a:gd name="T185" fmla="*/ 169 w 169"/>
                  <a:gd name="T186" fmla="*/ 165 h 1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0" name="Freeform 729">
                <a:extLst>
                  <a:ext uri="{FF2B5EF4-FFF2-40B4-BE49-F238E27FC236}">
                    <a16:creationId xmlns:a16="http://schemas.microsoft.com/office/drawing/2014/main" xmlns="" id="{9FF1C2DF-4A51-A4D6-379C-AE6F7AEF7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>
                  <a:gd name="T0" fmla="*/ 165 w 165"/>
                  <a:gd name="T1" fmla="*/ 77 h 159"/>
                  <a:gd name="T2" fmla="*/ 163 w 165"/>
                  <a:gd name="T3" fmla="*/ 64 h 159"/>
                  <a:gd name="T4" fmla="*/ 162 w 165"/>
                  <a:gd name="T5" fmla="*/ 51 h 159"/>
                  <a:gd name="T6" fmla="*/ 156 w 165"/>
                  <a:gd name="T7" fmla="*/ 39 h 159"/>
                  <a:gd name="T8" fmla="*/ 150 w 165"/>
                  <a:gd name="T9" fmla="*/ 28 h 159"/>
                  <a:gd name="T10" fmla="*/ 143 w 165"/>
                  <a:gd name="T11" fmla="*/ 19 h 159"/>
                  <a:gd name="T12" fmla="*/ 133 w 165"/>
                  <a:gd name="T13" fmla="*/ 11 h 159"/>
                  <a:gd name="T14" fmla="*/ 122 w 165"/>
                  <a:gd name="T15" fmla="*/ 3 h 159"/>
                  <a:gd name="T16" fmla="*/ 110 w 165"/>
                  <a:gd name="T17" fmla="*/ 0 h 159"/>
                  <a:gd name="T18" fmla="*/ 108 w 165"/>
                  <a:gd name="T19" fmla="*/ 2 h 159"/>
                  <a:gd name="T20" fmla="*/ 105 w 165"/>
                  <a:gd name="T21" fmla="*/ 2 h 159"/>
                  <a:gd name="T22" fmla="*/ 118 w 165"/>
                  <a:gd name="T23" fmla="*/ 7 h 159"/>
                  <a:gd name="T24" fmla="*/ 127 w 165"/>
                  <a:gd name="T25" fmla="*/ 13 h 159"/>
                  <a:gd name="T26" fmla="*/ 137 w 165"/>
                  <a:gd name="T27" fmla="*/ 20 h 159"/>
                  <a:gd name="T28" fmla="*/ 144 w 165"/>
                  <a:gd name="T29" fmla="*/ 30 h 159"/>
                  <a:gd name="T30" fmla="*/ 152 w 165"/>
                  <a:gd name="T31" fmla="*/ 41 h 159"/>
                  <a:gd name="T32" fmla="*/ 156 w 165"/>
                  <a:gd name="T33" fmla="*/ 53 h 159"/>
                  <a:gd name="T34" fmla="*/ 160 w 165"/>
                  <a:gd name="T35" fmla="*/ 64 h 159"/>
                  <a:gd name="T36" fmla="*/ 162 w 165"/>
                  <a:gd name="T37" fmla="*/ 77 h 159"/>
                  <a:gd name="T38" fmla="*/ 160 w 165"/>
                  <a:gd name="T39" fmla="*/ 93 h 159"/>
                  <a:gd name="T40" fmla="*/ 154 w 165"/>
                  <a:gd name="T41" fmla="*/ 108 h 159"/>
                  <a:gd name="T42" fmla="*/ 146 w 165"/>
                  <a:gd name="T43" fmla="*/ 121 h 159"/>
                  <a:gd name="T44" fmla="*/ 137 w 165"/>
                  <a:gd name="T45" fmla="*/ 132 h 159"/>
                  <a:gd name="T46" fmla="*/ 126 w 165"/>
                  <a:gd name="T47" fmla="*/ 142 h 159"/>
                  <a:gd name="T48" fmla="*/ 112 w 165"/>
                  <a:gd name="T49" fmla="*/ 149 h 159"/>
                  <a:gd name="T50" fmla="*/ 99 w 165"/>
                  <a:gd name="T51" fmla="*/ 153 h 159"/>
                  <a:gd name="T52" fmla="*/ 82 w 165"/>
                  <a:gd name="T53" fmla="*/ 155 h 159"/>
                  <a:gd name="T54" fmla="*/ 67 w 165"/>
                  <a:gd name="T55" fmla="*/ 153 h 159"/>
                  <a:gd name="T56" fmla="*/ 52 w 165"/>
                  <a:gd name="T57" fmla="*/ 149 h 159"/>
                  <a:gd name="T58" fmla="*/ 38 w 165"/>
                  <a:gd name="T59" fmla="*/ 142 h 159"/>
                  <a:gd name="T60" fmla="*/ 27 w 165"/>
                  <a:gd name="T61" fmla="*/ 132 h 159"/>
                  <a:gd name="T62" fmla="*/ 17 w 165"/>
                  <a:gd name="T63" fmla="*/ 121 h 159"/>
                  <a:gd name="T64" fmla="*/ 10 w 165"/>
                  <a:gd name="T65" fmla="*/ 108 h 159"/>
                  <a:gd name="T66" fmla="*/ 6 w 165"/>
                  <a:gd name="T67" fmla="*/ 93 h 159"/>
                  <a:gd name="T68" fmla="*/ 4 w 165"/>
                  <a:gd name="T69" fmla="*/ 77 h 159"/>
                  <a:gd name="T70" fmla="*/ 6 w 165"/>
                  <a:gd name="T71" fmla="*/ 66 h 159"/>
                  <a:gd name="T72" fmla="*/ 8 w 165"/>
                  <a:gd name="T73" fmla="*/ 57 h 159"/>
                  <a:gd name="T74" fmla="*/ 10 w 165"/>
                  <a:gd name="T75" fmla="*/ 47 h 159"/>
                  <a:gd name="T76" fmla="*/ 15 w 165"/>
                  <a:gd name="T77" fmla="*/ 38 h 159"/>
                  <a:gd name="T78" fmla="*/ 12 w 165"/>
                  <a:gd name="T79" fmla="*/ 38 h 159"/>
                  <a:gd name="T80" fmla="*/ 10 w 165"/>
                  <a:gd name="T81" fmla="*/ 39 h 159"/>
                  <a:gd name="T82" fmla="*/ 6 w 165"/>
                  <a:gd name="T83" fmla="*/ 47 h 159"/>
                  <a:gd name="T84" fmla="*/ 2 w 165"/>
                  <a:gd name="T85" fmla="*/ 57 h 159"/>
                  <a:gd name="T86" fmla="*/ 0 w 165"/>
                  <a:gd name="T87" fmla="*/ 68 h 159"/>
                  <a:gd name="T88" fmla="*/ 0 w 165"/>
                  <a:gd name="T89" fmla="*/ 77 h 159"/>
                  <a:gd name="T90" fmla="*/ 2 w 165"/>
                  <a:gd name="T91" fmla="*/ 94 h 159"/>
                  <a:gd name="T92" fmla="*/ 6 w 165"/>
                  <a:gd name="T93" fmla="*/ 110 h 159"/>
                  <a:gd name="T94" fmla="*/ 14 w 165"/>
                  <a:gd name="T95" fmla="*/ 123 h 159"/>
                  <a:gd name="T96" fmla="*/ 25 w 165"/>
                  <a:gd name="T97" fmla="*/ 136 h 159"/>
                  <a:gd name="T98" fmla="*/ 36 w 165"/>
                  <a:gd name="T99" fmla="*/ 146 h 159"/>
                  <a:gd name="T100" fmla="*/ 50 w 165"/>
                  <a:gd name="T101" fmla="*/ 153 h 159"/>
                  <a:gd name="T102" fmla="*/ 67 w 165"/>
                  <a:gd name="T103" fmla="*/ 159 h 159"/>
                  <a:gd name="T104" fmla="*/ 82 w 165"/>
                  <a:gd name="T105" fmla="*/ 159 h 159"/>
                  <a:gd name="T106" fmla="*/ 99 w 165"/>
                  <a:gd name="T107" fmla="*/ 159 h 159"/>
                  <a:gd name="T108" fmla="*/ 114 w 165"/>
                  <a:gd name="T109" fmla="*/ 153 h 159"/>
                  <a:gd name="T110" fmla="*/ 129 w 165"/>
                  <a:gd name="T111" fmla="*/ 146 h 159"/>
                  <a:gd name="T112" fmla="*/ 141 w 165"/>
                  <a:gd name="T113" fmla="*/ 136 h 159"/>
                  <a:gd name="T114" fmla="*/ 150 w 165"/>
                  <a:gd name="T115" fmla="*/ 123 h 159"/>
                  <a:gd name="T116" fmla="*/ 160 w 165"/>
                  <a:gd name="T117" fmla="*/ 110 h 159"/>
                  <a:gd name="T118" fmla="*/ 163 w 165"/>
                  <a:gd name="T119" fmla="*/ 94 h 159"/>
                  <a:gd name="T120" fmla="*/ 165 w 165"/>
                  <a:gd name="T121" fmla="*/ 7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159"/>
                  <a:gd name="T185" fmla="*/ 165 w 165"/>
                  <a:gd name="T186" fmla="*/ 159 h 1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1" name="Freeform 730">
                <a:extLst>
                  <a:ext uri="{FF2B5EF4-FFF2-40B4-BE49-F238E27FC236}">
                    <a16:creationId xmlns:a16="http://schemas.microsoft.com/office/drawing/2014/main" xmlns="" id="{AE2061D3-A097-9B6E-19B3-09C6228A3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>
                  <a:gd name="T0" fmla="*/ 161 w 161"/>
                  <a:gd name="T1" fmla="*/ 75 h 155"/>
                  <a:gd name="T2" fmla="*/ 160 w 161"/>
                  <a:gd name="T3" fmla="*/ 62 h 155"/>
                  <a:gd name="T4" fmla="*/ 158 w 161"/>
                  <a:gd name="T5" fmla="*/ 49 h 155"/>
                  <a:gd name="T6" fmla="*/ 152 w 161"/>
                  <a:gd name="T7" fmla="*/ 37 h 155"/>
                  <a:gd name="T8" fmla="*/ 146 w 161"/>
                  <a:gd name="T9" fmla="*/ 28 h 155"/>
                  <a:gd name="T10" fmla="*/ 137 w 161"/>
                  <a:gd name="T11" fmla="*/ 18 h 155"/>
                  <a:gd name="T12" fmla="*/ 127 w 161"/>
                  <a:gd name="T13" fmla="*/ 11 h 155"/>
                  <a:gd name="T14" fmla="*/ 118 w 161"/>
                  <a:gd name="T15" fmla="*/ 3 h 155"/>
                  <a:gd name="T16" fmla="*/ 106 w 161"/>
                  <a:gd name="T17" fmla="*/ 0 h 155"/>
                  <a:gd name="T18" fmla="*/ 103 w 161"/>
                  <a:gd name="T19" fmla="*/ 0 h 155"/>
                  <a:gd name="T20" fmla="*/ 101 w 161"/>
                  <a:gd name="T21" fmla="*/ 1 h 155"/>
                  <a:gd name="T22" fmla="*/ 112 w 161"/>
                  <a:gd name="T23" fmla="*/ 7 h 155"/>
                  <a:gd name="T24" fmla="*/ 124 w 161"/>
                  <a:gd name="T25" fmla="*/ 13 h 155"/>
                  <a:gd name="T26" fmla="*/ 133 w 161"/>
                  <a:gd name="T27" fmla="*/ 20 h 155"/>
                  <a:gd name="T28" fmla="*/ 141 w 161"/>
                  <a:gd name="T29" fmla="*/ 28 h 155"/>
                  <a:gd name="T30" fmla="*/ 148 w 161"/>
                  <a:gd name="T31" fmla="*/ 39 h 155"/>
                  <a:gd name="T32" fmla="*/ 152 w 161"/>
                  <a:gd name="T33" fmla="*/ 51 h 155"/>
                  <a:gd name="T34" fmla="*/ 156 w 161"/>
                  <a:gd name="T35" fmla="*/ 62 h 155"/>
                  <a:gd name="T36" fmla="*/ 156 w 161"/>
                  <a:gd name="T37" fmla="*/ 75 h 155"/>
                  <a:gd name="T38" fmla="*/ 154 w 161"/>
                  <a:gd name="T39" fmla="*/ 91 h 155"/>
                  <a:gd name="T40" fmla="*/ 150 w 161"/>
                  <a:gd name="T41" fmla="*/ 104 h 155"/>
                  <a:gd name="T42" fmla="*/ 142 w 161"/>
                  <a:gd name="T43" fmla="*/ 117 h 155"/>
                  <a:gd name="T44" fmla="*/ 135 w 161"/>
                  <a:gd name="T45" fmla="*/ 128 h 155"/>
                  <a:gd name="T46" fmla="*/ 124 w 161"/>
                  <a:gd name="T47" fmla="*/ 138 h 155"/>
                  <a:gd name="T48" fmla="*/ 110 w 161"/>
                  <a:gd name="T49" fmla="*/ 146 h 155"/>
                  <a:gd name="T50" fmla="*/ 95 w 161"/>
                  <a:gd name="T51" fmla="*/ 149 h 155"/>
                  <a:gd name="T52" fmla="*/ 80 w 161"/>
                  <a:gd name="T53" fmla="*/ 151 h 155"/>
                  <a:gd name="T54" fmla="*/ 65 w 161"/>
                  <a:gd name="T55" fmla="*/ 149 h 155"/>
                  <a:gd name="T56" fmla="*/ 51 w 161"/>
                  <a:gd name="T57" fmla="*/ 146 h 155"/>
                  <a:gd name="T58" fmla="*/ 38 w 161"/>
                  <a:gd name="T59" fmla="*/ 138 h 155"/>
                  <a:gd name="T60" fmla="*/ 27 w 161"/>
                  <a:gd name="T61" fmla="*/ 128 h 155"/>
                  <a:gd name="T62" fmla="*/ 17 w 161"/>
                  <a:gd name="T63" fmla="*/ 117 h 155"/>
                  <a:gd name="T64" fmla="*/ 12 w 161"/>
                  <a:gd name="T65" fmla="*/ 104 h 155"/>
                  <a:gd name="T66" fmla="*/ 6 w 161"/>
                  <a:gd name="T67" fmla="*/ 91 h 155"/>
                  <a:gd name="T68" fmla="*/ 4 w 161"/>
                  <a:gd name="T69" fmla="*/ 75 h 155"/>
                  <a:gd name="T70" fmla="*/ 6 w 161"/>
                  <a:gd name="T71" fmla="*/ 64 h 155"/>
                  <a:gd name="T72" fmla="*/ 8 w 161"/>
                  <a:gd name="T73" fmla="*/ 55 h 155"/>
                  <a:gd name="T74" fmla="*/ 12 w 161"/>
                  <a:gd name="T75" fmla="*/ 45 h 155"/>
                  <a:gd name="T76" fmla="*/ 15 w 161"/>
                  <a:gd name="T77" fmla="*/ 36 h 155"/>
                  <a:gd name="T78" fmla="*/ 13 w 161"/>
                  <a:gd name="T79" fmla="*/ 36 h 155"/>
                  <a:gd name="T80" fmla="*/ 10 w 161"/>
                  <a:gd name="T81" fmla="*/ 36 h 155"/>
                  <a:gd name="T82" fmla="*/ 6 w 161"/>
                  <a:gd name="T83" fmla="*/ 45 h 155"/>
                  <a:gd name="T84" fmla="*/ 2 w 161"/>
                  <a:gd name="T85" fmla="*/ 55 h 155"/>
                  <a:gd name="T86" fmla="*/ 0 w 161"/>
                  <a:gd name="T87" fmla="*/ 64 h 155"/>
                  <a:gd name="T88" fmla="*/ 0 w 161"/>
                  <a:gd name="T89" fmla="*/ 75 h 155"/>
                  <a:gd name="T90" fmla="*/ 2 w 161"/>
                  <a:gd name="T91" fmla="*/ 91 h 155"/>
                  <a:gd name="T92" fmla="*/ 6 w 161"/>
                  <a:gd name="T93" fmla="*/ 106 h 155"/>
                  <a:gd name="T94" fmla="*/ 13 w 161"/>
                  <a:gd name="T95" fmla="*/ 121 h 155"/>
                  <a:gd name="T96" fmla="*/ 23 w 161"/>
                  <a:gd name="T97" fmla="*/ 132 h 155"/>
                  <a:gd name="T98" fmla="*/ 36 w 161"/>
                  <a:gd name="T99" fmla="*/ 142 h 155"/>
                  <a:gd name="T100" fmla="*/ 50 w 161"/>
                  <a:gd name="T101" fmla="*/ 149 h 155"/>
                  <a:gd name="T102" fmla="*/ 65 w 161"/>
                  <a:gd name="T103" fmla="*/ 153 h 155"/>
                  <a:gd name="T104" fmla="*/ 80 w 161"/>
                  <a:gd name="T105" fmla="*/ 155 h 155"/>
                  <a:gd name="T106" fmla="*/ 97 w 161"/>
                  <a:gd name="T107" fmla="*/ 153 h 155"/>
                  <a:gd name="T108" fmla="*/ 112 w 161"/>
                  <a:gd name="T109" fmla="*/ 149 h 155"/>
                  <a:gd name="T110" fmla="*/ 125 w 161"/>
                  <a:gd name="T111" fmla="*/ 142 h 155"/>
                  <a:gd name="T112" fmla="*/ 137 w 161"/>
                  <a:gd name="T113" fmla="*/ 132 h 155"/>
                  <a:gd name="T114" fmla="*/ 146 w 161"/>
                  <a:gd name="T115" fmla="*/ 121 h 155"/>
                  <a:gd name="T116" fmla="*/ 154 w 161"/>
                  <a:gd name="T117" fmla="*/ 106 h 155"/>
                  <a:gd name="T118" fmla="*/ 160 w 161"/>
                  <a:gd name="T119" fmla="*/ 91 h 155"/>
                  <a:gd name="T120" fmla="*/ 161 w 161"/>
                  <a:gd name="T121" fmla="*/ 75 h 1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"/>
                  <a:gd name="T184" fmla="*/ 0 h 155"/>
                  <a:gd name="T185" fmla="*/ 161 w 161"/>
                  <a:gd name="T186" fmla="*/ 155 h 1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2" name="Freeform 731">
                <a:extLst>
                  <a:ext uri="{FF2B5EF4-FFF2-40B4-BE49-F238E27FC236}">
                    <a16:creationId xmlns:a16="http://schemas.microsoft.com/office/drawing/2014/main" xmlns="" id="{AB1F4C0E-05FF-DA3C-C9D9-A6DC8DDA7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>
                  <a:gd name="T0" fmla="*/ 158 w 158"/>
                  <a:gd name="T1" fmla="*/ 75 h 153"/>
                  <a:gd name="T2" fmla="*/ 156 w 158"/>
                  <a:gd name="T3" fmla="*/ 62 h 153"/>
                  <a:gd name="T4" fmla="*/ 152 w 158"/>
                  <a:gd name="T5" fmla="*/ 51 h 153"/>
                  <a:gd name="T6" fmla="*/ 148 w 158"/>
                  <a:gd name="T7" fmla="*/ 39 h 153"/>
                  <a:gd name="T8" fmla="*/ 140 w 158"/>
                  <a:gd name="T9" fmla="*/ 28 h 153"/>
                  <a:gd name="T10" fmla="*/ 133 w 158"/>
                  <a:gd name="T11" fmla="*/ 18 h 153"/>
                  <a:gd name="T12" fmla="*/ 123 w 158"/>
                  <a:gd name="T13" fmla="*/ 11 h 153"/>
                  <a:gd name="T14" fmla="*/ 114 w 158"/>
                  <a:gd name="T15" fmla="*/ 5 h 153"/>
                  <a:gd name="T16" fmla="*/ 101 w 158"/>
                  <a:gd name="T17" fmla="*/ 0 h 153"/>
                  <a:gd name="T18" fmla="*/ 99 w 158"/>
                  <a:gd name="T19" fmla="*/ 1 h 153"/>
                  <a:gd name="T20" fmla="*/ 97 w 158"/>
                  <a:gd name="T21" fmla="*/ 3 h 153"/>
                  <a:gd name="T22" fmla="*/ 108 w 158"/>
                  <a:gd name="T23" fmla="*/ 7 h 153"/>
                  <a:gd name="T24" fmla="*/ 118 w 158"/>
                  <a:gd name="T25" fmla="*/ 13 h 153"/>
                  <a:gd name="T26" fmla="*/ 127 w 158"/>
                  <a:gd name="T27" fmla="*/ 20 h 153"/>
                  <a:gd name="T28" fmla="*/ 137 w 158"/>
                  <a:gd name="T29" fmla="*/ 30 h 153"/>
                  <a:gd name="T30" fmla="*/ 142 w 158"/>
                  <a:gd name="T31" fmla="*/ 39 h 153"/>
                  <a:gd name="T32" fmla="*/ 148 w 158"/>
                  <a:gd name="T33" fmla="*/ 51 h 153"/>
                  <a:gd name="T34" fmla="*/ 152 w 158"/>
                  <a:gd name="T35" fmla="*/ 62 h 153"/>
                  <a:gd name="T36" fmla="*/ 152 w 158"/>
                  <a:gd name="T37" fmla="*/ 75 h 153"/>
                  <a:gd name="T38" fmla="*/ 150 w 158"/>
                  <a:gd name="T39" fmla="*/ 91 h 153"/>
                  <a:gd name="T40" fmla="*/ 146 w 158"/>
                  <a:gd name="T41" fmla="*/ 104 h 153"/>
                  <a:gd name="T42" fmla="*/ 139 w 158"/>
                  <a:gd name="T43" fmla="*/ 117 h 153"/>
                  <a:gd name="T44" fmla="*/ 131 w 158"/>
                  <a:gd name="T45" fmla="*/ 127 h 153"/>
                  <a:gd name="T46" fmla="*/ 120 w 158"/>
                  <a:gd name="T47" fmla="*/ 136 h 153"/>
                  <a:gd name="T48" fmla="*/ 106 w 158"/>
                  <a:gd name="T49" fmla="*/ 144 h 153"/>
                  <a:gd name="T50" fmla="*/ 93 w 158"/>
                  <a:gd name="T51" fmla="*/ 147 h 153"/>
                  <a:gd name="T52" fmla="*/ 78 w 158"/>
                  <a:gd name="T53" fmla="*/ 149 h 153"/>
                  <a:gd name="T54" fmla="*/ 65 w 158"/>
                  <a:gd name="T55" fmla="*/ 147 h 153"/>
                  <a:gd name="T56" fmla="*/ 49 w 158"/>
                  <a:gd name="T57" fmla="*/ 144 h 153"/>
                  <a:gd name="T58" fmla="*/ 38 w 158"/>
                  <a:gd name="T59" fmla="*/ 136 h 153"/>
                  <a:gd name="T60" fmla="*/ 27 w 158"/>
                  <a:gd name="T61" fmla="*/ 127 h 153"/>
                  <a:gd name="T62" fmla="*/ 17 w 158"/>
                  <a:gd name="T63" fmla="*/ 117 h 153"/>
                  <a:gd name="T64" fmla="*/ 11 w 158"/>
                  <a:gd name="T65" fmla="*/ 104 h 153"/>
                  <a:gd name="T66" fmla="*/ 6 w 158"/>
                  <a:gd name="T67" fmla="*/ 91 h 153"/>
                  <a:gd name="T68" fmla="*/ 6 w 158"/>
                  <a:gd name="T69" fmla="*/ 75 h 153"/>
                  <a:gd name="T70" fmla="*/ 6 w 158"/>
                  <a:gd name="T71" fmla="*/ 64 h 153"/>
                  <a:gd name="T72" fmla="*/ 8 w 158"/>
                  <a:gd name="T73" fmla="*/ 53 h 153"/>
                  <a:gd name="T74" fmla="*/ 11 w 158"/>
                  <a:gd name="T75" fmla="*/ 43 h 153"/>
                  <a:gd name="T76" fmla="*/ 17 w 158"/>
                  <a:gd name="T77" fmla="*/ 34 h 153"/>
                  <a:gd name="T78" fmla="*/ 13 w 158"/>
                  <a:gd name="T79" fmla="*/ 36 h 153"/>
                  <a:gd name="T80" fmla="*/ 11 w 158"/>
                  <a:gd name="T81" fmla="*/ 36 h 153"/>
                  <a:gd name="T82" fmla="*/ 6 w 158"/>
                  <a:gd name="T83" fmla="*/ 45 h 153"/>
                  <a:gd name="T84" fmla="*/ 4 w 158"/>
                  <a:gd name="T85" fmla="*/ 55 h 153"/>
                  <a:gd name="T86" fmla="*/ 2 w 158"/>
                  <a:gd name="T87" fmla="*/ 64 h 153"/>
                  <a:gd name="T88" fmla="*/ 0 w 158"/>
                  <a:gd name="T89" fmla="*/ 75 h 153"/>
                  <a:gd name="T90" fmla="*/ 2 w 158"/>
                  <a:gd name="T91" fmla="*/ 91 h 153"/>
                  <a:gd name="T92" fmla="*/ 6 w 158"/>
                  <a:gd name="T93" fmla="*/ 106 h 153"/>
                  <a:gd name="T94" fmla="*/ 13 w 158"/>
                  <a:gd name="T95" fmla="*/ 119 h 153"/>
                  <a:gd name="T96" fmla="*/ 23 w 158"/>
                  <a:gd name="T97" fmla="*/ 130 h 153"/>
                  <a:gd name="T98" fmla="*/ 34 w 158"/>
                  <a:gd name="T99" fmla="*/ 140 h 153"/>
                  <a:gd name="T100" fmla="*/ 48 w 158"/>
                  <a:gd name="T101" fmla="*/ 147 h 153"/>
                  <a:gd name="T102" fmla="*/ 63 w 158"/>
                  <a:gd name="T103" fmla="*/ 151 h 153"/>
                  <a:gd name="T104" fmla="*/ 78 w 158"/>
                  <a:gd name="T105" fmla="*/ 153 h 153"/>
                  <a:gd name="T106" fmla="*/ 95 w 158"/>
                  <a:gd name="T107" fmla="*/ 151 h 153"/>
                  <a:gd name="T108" fmla="*/ 108 w 158"/>
                  <a:gd name="T109" fmla="*/ 147 h 153"/>
                  <a:gd name="T110" fmla="*/ 122 w 158"/>
                  <a:gd name="T111" fmla="*/ 140 h 153"/>
                  <a:gd name="T112" fmla="*/ 133 w 158"/>
                  <a:gd name="T113" fmla="*/ 130 h 153"/>
                  <a:gd name="T114" fmla="*/ 142 w 158"/>
                  <a:gd name="T115" fmla="*/ 119 h 153"/>
                  <a:gd name="T116" fmla="*/ 150 w 158"/>
                  <a:gd name="T117" fmla="*/ 106 h 153"/>
                  <a:gd name="T118" fmla="*/ 156 w 158"/>
                  <a:gd name="T119" fmla="*/ 91 h 153"/>
                  <a:gd name="T120" fmla="*/ 158 w 158"/>
                  <a:gd name="T121" fmla="*/ 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3" name="Freeform 732">
                <a:extLst>
                  <a:ext uri="{FF2B5EF4-FFF2-40B4-BE49-F238E27FC236}">
                    <a16:creationId xmlns:a16="http://schemas.microsoft.com/office/drawing/2014/main" xmlns="" id="{0EC493E5-0578-18CB-74F2-7DC3907E8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>
                  <a:gd name="T0" fmla="*/ 152 w 152"/>
                  <a:gd name="T1" fmla="*/ 74 h 150"/>
                  <a:gd name="T2" fmla="*/ 152 w 152"/>
                  <a:gd name="T3" fmla="*/ 61 h 150"/>
                  <a:gd name="T4" fmla="*/ 148 w 152"/>
                  <a:gd name="T5" fmla="*/ 50 h 150"/>
                  <a:gd name="T6" fmla="*/ 144 w 152"/>
                  <a:gd name="T7" fmla="*/ 38 h 150"/>
                  <a:gd name="T8" fmla="*/ 137 w 152"/>
                  <a:gd name="T9" fmla="*/ 27 h 150"/>
                  <a:gd name="T10" fmla="*/ 129 w 152"/>
                  <a:gd name="T11" fmla="*/ 19 h 150"/>
                  <a:gd name="T12" fmla="*/ 120 w 152"/>
                  <a:gd name="T13" fmla="*/ 12 h 150"/>
                  <a:gd name="T14" fmla="*/ 108 w 152"/>
                  <a:gd name="T15" fmla="*/ 6 h 150"/>
                  <a:gd name="T16" fmla="*/ 97 w 152"/>
                  <a:gd name="T17" fmla="*/ 0 h 150"/>
                  <a:gd name="T18" fmla="*/ 95 w 152"/>
                  <a:gd name="T19" fmla="*/ 2 h 150"/>
                  <a:gd name="T20" fmla="*/ 91 w 152"/>
                  <a:gd name="T21" fmla="*/ 4 h 150"/>
                  <a:gd name="T22" fmla="*/ 102 w 152"/>
                  <a:gd name="T23" fmla="*/ 8 h 150"/>
                  <a:gd name="T24" fmla="*/ 114 w 152"/>
                  <a:gd name="T25" fmla="*/ 14 h 150"/>
                  <a:gd name="T26" fmla="*/ 123 w 152"/>
                  <a:gd name="T27" fmla="*/ 21 h 150"/>
                  <a:gd name="T28" fmla="*/ 131 w 152"/>
                  <a:gd name="T29" fmla="*/ 29 h 150"/>
                  <a:gd name="T30" fmla="*/ 138 w 152"/>
                  <a:gd name="T31" fmla="*/ 38 h 150"/>
                  <a:gd name="T32" fmla="*/ 144 w 152"/>
                  <a:gd name="T33" fmla="*/ 50 h 150"/>
                  <a:gd name="T34" fmla="*/ 146 w 152"/>
                  <a:gd name="T35" fmla="*/ 61 h 150"/>
                  <a:gd name="T36" fmla="*/ 148 w 152"/>
                  <a:gd name="T37" fmla="*/ 74 h 150"/>
                  <a:gd name="T38" fmla="*/ 146 w 152"/>
                  <a:gd name="T39" fmla="*/ 88 h 150"/>
                  <a:gd name="T40" fmla="*/ 142 w 152"/>
                  <a:gd name="T41" fmla="*/ 101 h 150"/>
                  <a:gd name="T42" fmla="*/ 135 w 152"/>
                  <a:gd name="T43" fmla="*/ 114 h 150"/>
                  <a:gd name="T44" fmla="*/ 127 w 152"/>
                  <a:gd name="T45" fmla="*/ 124 h 150"/>
                  <a:gd name="T46" fmla="*/ 116 w 152"/>
                  <a:gd name="T47" fmla="*/ 133 h 150"/>
                  <a:gd name="T48" fmla="*/ 104 w 152"/>
                  <a:gd name="T49" fmla="*/ 139 h 150"/>
                  <a:gd name="T50" fmla="*/ 91 w 152"/>
                  <a:gd name="T51" fmla="*/ 145 h 150"/>
                  <a:gd name="T52" fmla="*/ 76 w 152"/>
                  <a:gd name="T53" fmla="*/ 145 h 150"/>
                  <a:gd name="T54" fmla="*/ 63 w 152"/>
                  <a:gd name="T55" fmla="*/ 145 h 150"/>
                  <a:gd name="T56" fmla="*/ 49 w 152"/>
                  <a:gd name="T57" fmla="*/ 139 h 150"/>
                  <a:gd name="T58" fmla="*/ 36 w 152"/>
                  <a:gd name="T59" fmla="*/ 133 h 150"/>
                  <a:gd name="T60" fmla="*/ 27 w 152"/>
                  <a:gd name="T61" fmla="*/ 124 h 150"/>
                  <a:gd name="T62" fmla="*/ 17 w 152"/>
                  <a:gd name="T63" fmla="*/ 114 h 150"/>
                  <a:gd name="T64" fmla="*/ 11 w 152"/>
                  <a:gd name="T65" fmla="*/ 101 h 150"/>
                  <a:gd name="T66" fmla="*/ 8 w 152"/>
                  <a:gd name="T67" fmla="*/ 88 h 150"/>
                  <a:gd name="T68" fmla="*/ 6 w 152"/>
                  <a:gd name="T69" fmla="*/ 74 h 150"/>
                  <a:gd name="T70" fmla="*/ 6 w 152"/>
                  <a:gd name="T71" fmla="*/ 63 h 150"/>
                  <a:gd name="T72" fmla="*/ 9 w 152"/>
                  <a:gd name="T73" fmla="*/ 52 h 150"/>
                  <a:gd name="T74" fmla="*/ 13 w 152"/>
                  <a:gd name="T75" fmla="*/ 42 h 150"/>
                  <a:gd name="T76" fmla="*/ 19 w 152"/>
                  <a:gd name="T77" fmla="*/ 33 h 150"/>
                  <a:gd name="T78" fmla="*/ 15 w 152"/>
                  <a:gd name="T79" fmla="*/ 33 h 150"/>
                  <a:gd name="T80" fmla="*/ 11 w 152"/>
                  <a:gd name="T81" fmla="*/ 35 h 150"/>
                  <a:gd name="T82" fmla="*/ 8 w 152"/>
                  <a:gd name="T83" fmla="*/ 44 h 150"/>
                  <a:gd name="T84" fmla="*/ 4 w 152"/>
                  <a:gd name="T85" fmla="*/ 54 h 150"/>
                  <a:gd name="T86" fmla="*/ 2 w 152"/>
                  <a:gd name="T87" fmla="*/ 63 h 150"/>
                  <a:gd name="T88" fmla="*/ 0 w 152"/>
                  <a:gd name="T89" fmla="*/ 74 h 150"/>
                  <a:gd name="T90" fmla="*/ 2 w 152"/>
                  <a:gd name="T91" fmla="*/ 90 h 150"/>
                  <a:gd name="T92" fmla="*/ 8 w 152"/>
                  <a:gd name="T93" fmla="*/ 103 h 150"/>
                  <a:gd name="T94" fmla="*/ 13 w 152"/>
                  <a:gd name="T95" fmla="*/ 116 h 150"/>
                  <a:gd name="T96" fmla="*/ 23 w 152"/>
                  <a:gd name="T97" fmla="*/ 127 h 150"/>
                  <a:gd name="T98" fmla="*/ 34 w 152"/>
                  <a:gd name="T99" fmla="*/ 137 h 150"/>
                  <a:gd name="T100" fmla="*/ 47 w 152"/>
                  <a:gd name="T101" fmla="*/ 145 h 150"/>
                  <a:gd name="T102" fmla="*/ 61 w 152"/>
                  <a:gd name="T103" fmla="*/ 148 h 150"/>
                  <a:gd name="T104" fmla="*/ 76 w 152"/>
                  <a:gd name="T105" fmla="*/ 150 h 150"/>
                  <a:gd name="T106" fmla="*/ 91 w 152"/>
                  <a:gd name="T107" fmla="*/ 148 h 150"/>
                  <a:gd name="T108" fmla="*/ 106 w 152"/>
                  <a:gd name="T109" fmla="*/ 145 h 150"/>
                  <a:gd name="T110" fmla="*/ 120 w 152"/>
                  <a:gd name="T111" fmla="*/ 137 h 150"/>
                  <a:gd name="T112" fmla="*/ 131 w 152"/>
                  <a:gd name="T113" fmla="*/ 127 h 150"/>
                  <a:gd name="T114" fmla="*/ 138 w 152"/>
                  <a:gd name="T115" fmla="*/ 116 h 150"/>
                  <a:gd name="T116" fmla="*/ 146 w 152"/>
                  <a:gd name="T117" fmla="*/ 103 h 150"/>
                  <a:gd name="T118" fmla="*/ 150 w 152"/>
                  <a:gd name="T119" fmla="*/ 90 h 150"/>
                  <a:gd name="T120" fmla="*/ 152 w 152"/>
                  <a:gd name="T121" fmla="*/ 74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50"/>
                  <a:gd name="T185" fmla="*/ 152 w 152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4" name="Freeform 733">
                <a:extLst>
                  <a:ext uri="{FF2B5EF4-FFF2-40B4-BE49-F238E27FC236}">
                    <a16:creationId xmlns:a16="http://schemas.microsoft.com/office/drawing/2014/main" xmlns="" id="{75743059-A26C-0EA0-826A-3678B949F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>
                  <a:gd name="T0" fmla="*/ 146 w 146"/>
                  <a:gd name="T1" fmla="*/ 72 h 146"/>
                  <a:gd name="T2" fmla="*/ 146 w 146"/>
                  <a:gd name="T3" fmla="*/ 59 h 146"/>
                  <a:gd name="T4" fmla="*/ 142 w 146"/>
                  <a:gd name="T5" fmla="*/ 48 h 146"/>
                  <a:gd name="T6" fmla="*/ 136 w 146"/>
                  <a:gd name="T7" fmla="*/ 36 h 146"/>
                  <a:gd name="T8" fmla="*/ 131 w 146"/>
                  <a:gd name="T9" fmla="*/ 27 h 146"/>
                  <a:gd name="T10" fmla="*/ 121 w 146"/>
                  <a:gd name="T11" fmla="*/ 17 h 146"/>
                  <a:gd name="T12" fmla="*/ 112 w 146"/>
                  <a:gd name="T13" fmla="*/ 10 h 146"/>
                  <a:gd name="T14" fmla="*/ 102 w 146"/>
                  <a:gd name="T15" fmla="*/ 4 h 146"/>
                  <a:gd name="T16" fmla="*/ 91 w 146"/>
                  <a:gd name="T17" fmla="*/ 0 h 146"/>
                  <a:gd name="T18" fmla="*/ 87 w 146"/>
                  <a:gd name="T19" fmla="*/ 2 h 146"/>
                  <a:gd name="T20" fmla="*/ 83 w 146"/>
                  <a:gd name="T21" fmla="*/ 4 h 146"/>
                  <a:gd name="T22" fmla="*/ 97 w 146"/>
                  <a:gd name="T23" fmla="*/ 8 h 146"/>
                  <a:gd name="T24" fmla="*/ 106 w 146"/>
                  <a:gd name="T25" fmla="*/ 12 h 146"/>
                  <a:gd name="T26" fmla="*/ 117 w 146"/>
                  <a:gd name="T27" fmla="*/ 19 h 146"/>
                  <a:gd name="T28" fmla="*/ 125 w 146"/>
                  <a:gd name="T29" fmla="*/ 27 h 146"/>
                  <a:gd name="T30" fmla="*/ 133 w 146"/>
                  <a:gd name="T31" fmla="*/ 36 h 146"/>
                  <a:gd name="T32" fmla="*/ 136 w 146"/>
                  <a:gd name="T33" fmla="*/ 48 h 146"/>
                  <a:gd name="T34" fmla="*/ 140 w 146"/>
                  <a:gd name="T35" fmla="*/ 59 h 146"/>
                  <a:gd name="T36" fmla="*/ 142 w 146"/>
                  <a:gd name="T37" fmla="*/ 72 h 146"/>
                  <a:gd name="T38" fmla="*/ 140 w 146"/>
                  <a:gd name="T39" fmla="*/ 86 h 146"/>
                  <a:gd name="T40" fmla="*/ 136 w 146"/>
                  <a:gd name="T41" fmla="*/ 99 h 146"/>
                  <a:gd name="T42" fmla="*/ 129 w 146"/>
                  <a:gd name="T43" fmla="*/ 110 h 146"/>
                  <a:gd name="T44" fmla="*/ 121 w 146"/>
                  <a:gd name="T45" fmla="*/ 122 h 146"/>
                  <a:gd name="T46" fmla="*/ 112 w 146"/>
                  <a:gd name="T47" fmla="*/ 129 h 146"/>
                  <a:gd name="T48" fmla="*/ 98 w 146"/>
                  <a:gd name="T49" fmla="*/ 135 h 146"/>
                  <a:gd name="T50" fmla="*/ 87 w 146"/>
                  <a:gd name="T51" fmla="*/ 139 h 146"/>
                  <a:gd name="T52" fmla="*/ 72 w 146"/>
                  <a:gd name="T53" fmla="*/ 141 h 146"/>
                  <a:gd name="T54" fmla="*/ 59 w 146"/>
                  <a:gd name="T55" fmla="*/ 139 h 146"/>
                  <a:gd name="T56" fmla="*/ 45 w 146"/>
                  <a:gd name="T57" fmla="*/ 135 h 146"/>
                  <a:gd name="T58" fmla="*/ 34 w 146"/>
                  <a:gd name="T59" fmla="*/ 129 h 146"/>
                  <a:gd name="T60" fmla="*/ 24 w 146"/>
                  <a:gd name="T61" fmla="*/ 122 h 146"/>
                  <a:gd name="T62" fmla="*/ 15 w 146"/>
                  <a:gd name="T63" fmla="*/ 110 h 146"/>
                  <a:gd name="T64" fmla="*/ 9 w 146"/>
                  <a:gd name="T65" fmla="*/ 99 h 146"/>
                  <a:gd name="T66" fmla="*/ 5 w 146"/>
                  <a:gd name="T67" fmla="*/ 86 h 146"/>
                  <a:gd name="T68" fmla="*/ 4 w 146"/>
                  <a:gd name="T69" fmla="*/ 72 h 146"/>
                  <a:gd name="T70" fmla="*/ 5 w 146"/>
                  <a:gd name="T71" fmla="*/ 61 h 146"/>
                  <a:gd name="T72" fmla="*/ 7 w 146"/>
                  <a:gd name="T73" fmla="*/ 50 h 146"/>
                  <a:gd name="T74" fmla="*/ 11 w 146"/>
                  <a:gd name="T75" fmla="*/ 38 h 146"/>
                  <a:gd name="T76" fmla="*/ 19 w 146"/>
                  <a:gd name="T77" fmla="*/ 31 h 146"/>
                  <a:gd name="T78" fmla="*/ 15 w 146"/>
                  <a:gd name="T79" fmla="*/ 31 h 146"/>
                  <a:gd name="T80" fmla="*/ 11 w 146"/>
                  <a:gd name="T81" fmla="*/ 31 h 146"/>
                  <a:gd name="T82" fmla="*/ 5 w 146"/>
                  <a:gd name="T83" fmla="*/ 40 h 146"/>
                  <a:gd name="T84" fmla="*/ 2 w 146"/>
                  <a:gd name="T85" fmla="*/ 50 h 146"/>
                  <a:gd name="T86" fmla="*/ 0 w 146"/>
                  <a:gd name="T87" fmla="*/ 61 h 146"/>
                  <a:gd name="T88" fmla="*/ 0 w 146"/>
                  <a:gd name="T89" fmla="*/ 72 h 146"/>
                  <a:gd name="T90" fmla="*/ 0 w 146"/>
                  <a:gd name="T91" fmla="*/ 88 h 146"/>
                  <a:gd name="T92" fmla="*/ 5 w 146"/>
                  <a:gd name="T93" fmla="*/ 101 h 146"/>
                  <a:gd name="T94" fmla="*/ 11 w 146"/>
                  <a:gd name="T95" fmla="*/ 114 h 146"/>
                  <a:gd name="T96" fmla="*/ 21 w 146"/>
                  <a:gd name="T97" fmla="*/ 124 h 146"/>
                  <a:gd name="T98" fmla="*/ 32 w 146"/>
                  <a:gd name="T99" fmla="*/ 133 h 146"/>
                  <a:gd name="T100" fmla="*/ 43 w 146"/>
                  <a:gd name="T101" fmla="*/ 141 h 146"/>
                  <a:gd name="T102" fmla="*/ 59 w 146"/>
                  <a:gd name="T103" fmla="*/ 144 h 146"/>
                  <a:gd name="T104" fmla="*/ 72 w 146"/>
                  <a:gd name="T105" fmla="*/ 146 h 146"/>
                  <a:gd name="T106" fmla="*/ 87 w 146"/>
                  <a:gd name="T107" fmla="*/ 144 h 146"/>
                  <a:gd name="T108" fmla="*/ 100 w 146"/>
                  <a:gd name="T109" fmla="*/ 141 h 146"/>
                  <a:gd name="T110" fmla="*/ 114 w 146"/>
                  <a:gd name="T111" fmla="*/ 133 h 146"/>
                  <a:gd name="T112" fmla="*/ 125 w 146"/>
                  <a:gd name="T113" fmla="*/ 124 h 146"/>
                  <a:gd name="T114" fmla="*/ 133 w 146"/>
                  <a:gd name="T115" fmla="*/ 114 h 146"/>
                  <a:gd name="T116" fmla="*/ 140 w 146"/>
                  <a:gd name="T117" fmla="*/ 101 h 146"/>
                  <a:gd name="T118" fmla="*/ 144 w 146"/>
                  <a:gd name="T119" fmla="*/ 88 h 146"/>
                  <a:gd name="T120" fmla="*/ 146 w 146"/>
                  <a:gd name="T121" fmla="*/ 72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46"/>
                  <a:gd name="T185" fmla="*/ 146 w 14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5" name="Freeform 734">
                <a:extLst>
                  <a:ext uri="{FF2B5EF4-FFF2-40B4-BE49-F238E27FC236}">
                    <a16:creationId xmlns:a16="http://schemas.microsoft.com/office/drawing/2014/main" xmlns="" id="{E75282C0-C11C-2D48-8849-B36F44F15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>
                  <a:gd name="T0" fmla="*/ 142 w 142"/>
                  <a:gd name="T1" fmla="*/ 70 h 141"/>
                  <a:gd name="T2" fmla="*/ 140 w 142"/>
                  <a:gd name="T3" fmla="*/ 57 h 141"/>
                  <a:gd name="T4" fmla="*/ 138 w 142"/>
                  <a:gd name="T5" fmla="*/ 46 h 141"/>
                  <a:gd name="T6" fmla="*/ 132 w 142"/>
                  <a:gd name="T7" fmla="*/ 34 h 141"/>
                  <a:gd name="T8" fmla="*/ 125 w 142"/>
                  <a:gd name="T9" fmla="*/ 25 h 141"/>
                  <a:gd name="T10" fmla="*/ 117 w 142"/>
                  <a:gd name="T11" fmla="*/ 17 h 141"/>
                  <a:gd name="T12" fmla="*/ 108 w 142"/>
                  <a:gd name="T13" fmla="*/ 10 h 141"/>
                  <a:gd name="T14" fmla="*/ 96 w 142"/>
                  <a:gd name="T15" fmla="*/ 4 h 141"/>
                  <a:gd name="T16" fmla="*/ 85 w 142"/>
                  <a:gd name="T17" fmla="*/ 0 h 141"/>
                  <a:gd name="T18" fmla="*/ 81 w 142"/>
                  <a:gd name="T19" fmla="*/ 2 h 141"/>
                  <a:gd name="T20" fmla="*/ 79 w 142"/>
                  <a:gd name="T21" fmla="*/ 4 h 141"/>
                  <a:gd name="T22" fmla="*/ 91 w 142"/>
                  <a:gd name="T23" fmla="*/ 6 h 141"/>
                  <a:gd name="T24" fmla="*/ 102 w 142"/>
                  <a:gd name="T25" fmla="*/ 12 h 141"/>
                  <a:gd name="T26" fmla="*/ 112 w 142"/>
                  <a:gd name="T27" fmla="*/ 17 h 141"/>
                  <a:gd name="T28" fmla="*/ 121 w 142"/>
                  <a:gd name="T29" fmla="*/ 27 h 141"/>
                  <a:gd name="T30" fmla="*/ 127 w 142"/>
                  <a:gd name="T31" fmla="*/ 36 h 141"/>
                  <a:gd name="T32" fmla="*/ 132 w 142"/>
                  <a:gd name="T33" fmla="*/ 46 h 141"/>
                  <a:gd name="T34" fmla="*/ 136 w 142"/>
                  <a:gd name="T35" fmla="*/ 57 h 141"/>
                  <a:gd name="T36" fmla="*/ 136 w 142"/>
                  <a:gd name="T37" fmla="*/ 70 h 141"/>
                  <a:gd name="T38" fmla="*/ 136 w 142"/>
                  <a:gd name="T39" fmla="*/ 84 h 141"/>
                  <a:gd name="T40" fmla="*/ 132 w 142"/>
                  <a:gd name="T41" fmla="*/ 97 h 141"/>
                  <a:gd name="T42" fmla="*/ 125 w 142"/>
                  <a:gd name="T43" fmla="*/ 106 h 141"/>
                  <a:gd name="T44" fmla="*/ 117 w 142"/>
                  <a:gd name="T45" fmla="*/ 118 h 141"/>
                  <a:gd name="T46" fmla="*/ 108 w 142"/>
                  <a:gd name="T47" fmla="*/ 125 h 141"/>
                  <a:gd name="T48" fmla="*/ 96 w 142"/>
                  <a:gd name="T49" fmla="*/ 131 h 141"/>
                  <a:gd name="T50" fmla="*/ 83 w 142"/>
                  <a:gd name="T51" fmla="*/ 135 h 141"/>
                  <a:gd name="T52" fmla="*/ 70 w 142"/>
                  <a:gd name="T53" fmla="*/ 137 h 141"/>
                  <a:gd name="T54" fmla="*/ 57 w 142"/>
                  <a:gd name="T55" fmla="*/ 135 h 141"/>
                  <a:gd name="T56" fmla="*/ 45 w 142"/>
                  <a:gd name="T57" fmla="*/ 131 h 141"/>
                  <a:gd name="T58" fmla="*/ 34 w 142"/>
                  <a:gd name="T59" fmla="*/ 125 h 141"/>
                  <a:gd name="T60" fmla="*/ 24 w 142"/>
                  <a:gd name="T61" fmla="*/ 118 h 141"/>
                  <a:gd name="T62" fmla="*/ 15 w 142"/>
                  <a:gd name="T63" fmla="*/ 106 h 141"/>
                  <a:gd name="T64" fmla="*/ 9 w 142"/>
                  <a:gd name="T65" fmla="*/ 97 h 141"/>
                  <a:gd name="T66" fmla="*/ 5 w 142"/>
                  <a:gd name="T67" fmla="*/ 84 h 141"/>
                  <a:gd name="T68" fmla="*/ 3 w 142"/>
                  <a:gd name="T69" fmla="*/ 70 h 141"/>
                  <a:gd name="T70" fmla="*/ 5 w 142"/>
                  <a:gd name="T71" fmla="*/ 57 h 141"/>
                  <a:gd name="T72" fmla="*/ 7 w 142"/>
                  <a:gd name="T73" fmla="*/ 46 h 141"/>
                  <a:gd name="T74" fmla="*/ 13 w 142"/>
                  <a:gd name="T75" fmla="*/ 36 h 141"/>
                  <a:gd name="T76" fmla="*/ 21 w 142"/>
                  <a:gd name="T77" fmla="*/ 27 h 141"/>
                  <a:gd name="T78" fmla="*/ 17 w 142"/>
                  <a:gd name="T79" fmla="*/ 29 h 141"/>
                  <a:gd name="T80" fmla="*/ 13 w 142"/>
                  <a:gd name="T81" fmla="*/ 29 h 141"/>
                  <a:gd name="T82" fmla="*/ 7 w 142"/>
                  <a:gd name="T83" fmla="*/ 38 h 141"/>
                  <a:gd name="T84" fmla="*/ 3 w 142"/>
                  <a:gd name="T85" fmla="*/ 48 h 141"/>
                  <a:gd name="T86" fmla="*/ 0 w 142"/>
                  <a:gd name="T87" fmla="*/ 59 h 141"/>
                  <a:gd name="T88" fmla="*/ 0 w 142"/>
                  <a:gd name="T89" fmla="*/ 70 h 141"/>
                  <a:gd name="T90" fmla="*/ 2 w 142"/>
                  <a:gd name="T91" fmla="*/ 84 h 141"/>
                  <a:gd name="T92" fmla="*/ 5 w 142"/>
                  <a:gd name="T93" fmla="*/ 97 h 141"/>
                  <a:gd name="T94" fmla="*/ 11 w 142"/>
                  <a:gd name="T95" fmla="*/ 110 h 141"/>
                  <a:gd name="T96" fmla="*/ 21 w 142"/>
                  <a:gd name="T97" fmla="*/ 120 h 141"/>
                  <a:gd name="T98" fmla="*/ 30 w 142"/>
                  <a:gd name="T99" fmla="*/ 129 h 141"/>
                  <a:gd name="T100" fmla="*/ 43 w 142"/>
                  <a:gd name="T101" fmla="*/ 135 h 141"/>
                  <a:gd name="T102" fmla="*/ 57 w 142"/>
                  <a:gd name="T103" fmla="*/ 141 h 141"/>
                  <a:gd name="T104" fmla="*/ 70 w 142"/>
                  <a:gd name="T105" fmla="*/ 141 h 141"/>
                  <a:gd name="T106" fmla="*/ 85 w 142"/>
                  <a:gd name="T107" fmla="*/ 141 h 141"/>
                  <a:gd name="T108" fmla="*/ 98 w 142"/>
                  <a:gd name="T109" fmla="*/ 135 h 141"/>
                  <a:gd name="T110" fmla="*/ 110 w 142"/>
                  <a:gd name="T111" fmla="*/ 129 h 141"/>
                  <a:gd name="T112" fmla="*/ 121 w 142"/>
                  <a:gd name="T113" fmla="*/ 120 h 141"/>
                  <a:gd name="T114" fmla="*/ 129 w 142"/>
                  <a:gd name="T115" fmla="*/ 110 h 141"/>
                  <a:gd name="T116" fmla="*/ 136 w 142"/>
                  <a:gd name="T117" fmla="*/ 97 h 141"/>
                  <a:gd name="T118" fmla="*/ 140 w 142"/>
                  <a:gd name="T119" fmla="*/ 84 h 141"/>
                  <a:gd name="T120" fmla="*/ 142 w 142"/>
                  <a:gd name="T121" fmla="*/ 70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2"/>
                  <a:gd name="T184" fmla="*/ 0 h 141"/>
                  <a:gd name="T185" fmla="*/ 142 w 142"/>
                  <a:gd name="T186" fmla="*/ 141 h 1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6" name="Freeform 735">
                <a:extLst>
                  <a:ext uri="{FF2B5EF4-FFF2-40B4-BE49-F238E27FC236}">
                    <a16:creationId xmlns:a16="http://schemas.microsoft.com/office/drawing/2014/main" xmlns="" id="{7FBCED74-F610-8301-2CD7-3398B8AD2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>
                  <a:gd name="T0" fmla="*/ 138 w 138"/>
                  <a:gd name="T1" fmla="*/ 68 h 137"/>
                  <a:gd name="T2" fmla="*/ 136 w 138"/>
                  <a:gd name="T3" fmla="*/ 55 h 137"/>
                  <a:gd name="T4" fmla="*/ 132 w 138"/>
                  <a:gd name="T5" fmla="*/ 44 h 137"/>
                  <a:gd name="T6" fmla="*/ 129 w 138"/>
                  <a:gd name="T7" fmla="*/ 32 h 137"/>
                  <a:gd name="T8" fmla="*/ 121 w 138"/>
                  <a:gd name="T9" fmla="*/ 23 h 137"/>
                  <a:gd name="T10" fmla="*/ 113 w 138"/>
                  <a:gd name="T11" fmla="*/ 15 h 137"/>
                  <a:gd name="T12" fmla="*/ 102 w 138"/>
                  <a:gd name="T13" fmla="*/ 8 h 137"/>
                  <a:gd name="T14" fmla="*/ 93 w 138"/>
                  <a:gd name="T15" fmla="*/ 4 h 137"/>
                  <a:gd name="T16" fmla="*/ 79 w 138"/>
                  <a:gd name="T17" fmla="*/ 0 h 137"/>
                  <a:gd name="T18" fmla="*/ 77 w 138"/>
                  <a:gd name="T19" fmla="*/ 2 h 137"/>
                  <a:gd name="T20" fmla="*/ 74 w 138"/>
                  <a:gd name="T21" fmla="*/ 4 h 137"/>
                  <a:gd name="T22" fmla="*/ 85 w 138"/>
                  <a:gd name="T23" fmla="*/ 6 h 137"/>
                  <a:gd name="T24" fmla="*/ 96 w 138"/>
                  <a:gd name="T25" fmla="*/ 10 h 137"/>
                  <a:gd name="T26" fmla="*/ 106 w 138"/>
                  <a:gd name="T27" fmla="*/ 17 h 137"/>
                  <a:gd name="T28" fmla="*/ 115 w 138"/>
                  <a:gd name="T29" fmla="*/ 25 h 137"/>
                  <a:gd name="T30" fmla="*/ 123 w 138"/>
                  <a:gd name="T31" fmla="*/ 34 h 137"/>
                  <a:gd name="T32" fmla="*/ 129 w 138"/>
                  <a:gd name="T33" fmla="*/ 44 h 137"/>
                  <a:gd name="T34" fmla="*/ 132 w 138"/>
                  <a:gd name="T35" fmla="*/ 55 h 137"/>
                  <a:gd name="T36" fmla="*/ 132 w 138"/>
                  <a:gd name="T37" fmla="*/ 68 h 137"/>
                  <a:gd name="T38" fmla="*/ 132 w 138"/>
                  <a:gd name="T39" fmla="*/ 82 h 137"/>
                  <a:gd name="T40" fmla="*/ 129 w 138"/>
                  <a:gd name="T41" fmla="*/ 93 h 137"/>
                  <a:gd name="T42" fmla="*/ 121 w 138"/>
                  <a:gd name="T43" fmla="*/ 104 h 137"/>
                  <a:gd name="T44" fmla="*/ 113 w 138"/>
                  <a:gd name="T45" fmla="*/ 114 h 137"/>
                  <a:gd name="T46" fmla="*/ 104 w 138"/>
                  <a:gd name="T47" fmla="*/ 121 h 137"/>
                  <a:gd name="T48" fmla="*/ 94 w 138"/>
                  <a:gd name="T49" fmla="*/ 127 h 137"/>
                  <a:gd name="T50" fmla="*/ 81 w 138"/>
                  <a:gd name="T51" fmla="*/ 131 h 137"/>
                  <a:gd name="T52" fmla="*/ 68 w 138"/>
                  <a:gd name="T53" fmla="*/ 133 h 137"/>
                  <a:gd name="T54" fmla="*/ 57 w 138"/>
                  <a:gd name="T55" fmla="*/ 131 h 137"/>
                  <a:gd name="T56" fmla="*/ 43 w 138"/>
                  <a:gd name="T57" fmla="*/ 127 h 137"/>
                  <a:gd name="T58" fmla="*/ 32 w 138"/>
                  <a:gd name="T59" fmla="*/ 121 h 137"/>
                  <a:gd name="T60" fmla="*/ 22 w 138"/>
                  <a:gd name="T61" fmla="*/ 114 h 137"/>
                  <a:gd name="T62" fmla="*/ 15 w 138"/>
                  <a:gd name="T63" fmla="*/ 104 h 137"/>
                  <a:gd name="T64" fmla="*/ 9 w 138"/>
                  <a:gd name="T65" fmla="*/ 93 h 137"/>
                  <a:gd name="T66" fmla="*/ 5 w 138"/>
                  <a:gd name="T67" fmla="*/ 82 h 137"/>
                  <a:gd name="T68" fmla="*/ 3 w 138"/>
                  <a:gd name="T69" fmla="*/ 68 h 137"/>
                  <a:gd name="T70" fmla="*/ 5 w 138"/>
                  <a:gd name="T71" fmla="*/ 55 h 137"/>
                  <a:gd name="T72" fmla="*/ 9 w 138"/>
                  <a:gd name="T73" fmla="*/ 44 h 137"/>
                  <a:gd name="T74" fmla="*/ 15 w 138"/>
                  <a:gd name="T75" fmla="*/ 32 h 137"/>
                  <a:gd name="T76" fmla="*/ 22 w 138"/>
                  <a:gd name="T77" fmla="*/ 23 h 137"/>
                  <a:gd name="T78" fmla="*/ 19 w 138"/>
                  <a:gd name="T79" fmla="*/ 25 h 137"/>
                  <a:gd name="T80" fmla="*/ 15 w 138"/>
                  <a:gd name="T81" fmla="*/ 27 h 137"/>
                  <a:gd name="T82" fmla="*/ 7 w 138"/>
                  <a:gd name="T83" fmla="*/ 34 h 137"/>
                  <a:gd name="T84" fmla="*/ 3 w 138"/>
                  <a:gd name="T85" fmla="*/ 46 h 137"/>
                  <a:gd name="T86" fmla="*/ 1 w 138"/>
                  <a:gd name="T87" fmla="*/ 57 h 137"/>
                  <a:gd name="T88" fmla="*/ 0 w 138"/>
                  <a:gd name="T89" fmla="*/ 68 h 137"/>
                  <a:gd name="T90" fmla="*/ 1 w 138"/>
                  <a:gd name="T91" fmla="*/ 82 h 137"/>
                  <a:gd name="T92" fmla="*/ 5 w 138"/>
                  <a:gd name="T93" fmla="*/ 95 h 137"/>
                  <a:gd name="T94" fmla="*/ 11 w 138"/>
                  <a:gd name="T95" fmla="*/ 106 h 137"/>
                  <a:gd name="T96" fmla="*/ 20 w 138"/>
                  <a:gd name="T97" fmla="*/ 118 h 137"/>
                  <a:gd name="T98" fmla="*/ 30 w 138"/>
                  <a:gd name="T99" fmla="*/ 125 h 137"/>
                  <a:gd name="T100" fmla="*/ 41 w 138"/>
                  <a:gd name="T101" fmla="*/ 131 h 137"/>
                  <a:gd name="T102" fmla="*/ 55 w 138"/>
                  <a:gd name="T103" fmla="*/ 135 h 137"/>
                  <a:gd name="T104" fmla="*/ 68 w 138"/>
                  <a:gd name="T105" fmla="*/ 137 h 137"/>
                  <a:gd name="T106" fmla="*/ 83 w 138"/>
                  <a:gd name="T107" fmla="*/ 135 h 137"/>
                  <a:gd name="T108" fmla="*/ 94 w 138"/>
                  <a:gd name="T109" fmla="*/ 131 h 137"/>
                  <a:gd name="T110" fmla="*/ 108 w 138"/>
                  <a:gd name="T111" fmla="*/ 125 h 137"/>
                  <a:gd name="T112" fmla="*/ 117 w 138"/>
                  <a:gd name="T113" fmla="*/ 118 h 137"/>
                  <a:gd name="T114" fmla="*/ 125 w 138"/>
                  <a:gd name="T115" fmla="*/ 106 h 137"/>
                  <a:gd name="T116" fmla="*/ 132 w 138"/>
                  <a:gd name="T117" fmla="*/ 95 h 137"/>
                  <a:gd name="T118" fmla="*/ 136 w 138"/>
                  <a:gd name="T119" fmla="*/ 82 h 137"/>
                  <a:gd name="T120" fmla="*/ 138 w 138"/>
                  <a:gd name="T121" fmla="*/ 68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137"/>
                  <a:gd name="T185" fmla="*/ 138 w 138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7" name="Freeform 736">
                <a:extLst>
                  <a:ext uri="{FF2B5EF4-FFF2-40B4-BE49-F238E27FC236}">
                    <a16:creationId xmlns:a16="http://schemas.microsoft.com/office/drawing/2014/main" xmlns="" id="{7F8B4093-89EE-408F-1AC1-C37302EAE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>
                  <a:gd name="T0" fmla="*/ 133 w 133"/>
                  <a:gd name="T1" fmla="*/ 66 h 133"/>
                  <a:gd name="T2" fmla="*/ 133 w 133"/>
                  <a:gd name="T3" fmla="*/ 53 h 133"/>
                  <a:gd name="T4" fmla="*/ 129 w 133"/>
                  <a:gd name="T5" fmla="*/ 42 h 133"/>
                  <a:gd name="T6" fmla="*/ 124 w 133"/>
                  <a:gd name="T7" fmla="*/ 32 h 133"/>
                  <a:gd name="T8" fmla="*/ 118 w 133"/>
                  <a:gd name="T9" fmla="*/ 23 h 133"/>
                  <a:gd name="T10" fmla="*/ 109 w 133"/>
                  <a:gd name="T11" fmla="*/ 13 h 133"/>
                  <a:gd name="T12" fmla="*/ 99 w 133"/>
                  <a:gd name="T13" fmla="*/ 8 h 133"/>
                  <a:gd name="T14" fmla="*/ 88 w 133"/>
                  <a:gd name="T15" fmla="*/ 2 h 133"/>
                  <a:gd name="T16" fmla="*/ 76 w 133"/>
                  <a:gd name="T17" fmla="*/ 0 h 133"/>
                  <a:gd name="T18" fmla="*/ 73 w 133"/>
                  <a:gd name="T19" fmla="*/ 2 h 133"/>
                  <a:gd name="T20" fmla="*/ 69 w 133"/>
                  <a:gd name="T21" fmla="*/ 4 h 133"/>
                  <a:gd name="T22" fmla="*/ 80 w 133"/>
                  <a:gd name="T23" fmla="*/ 6 h 133"/>
                  <a:gd name="T24" fmla="*/ 92 w 133"/>
                  <a:gd name="T25" fmla="*/ 9 h 133"/>
                  <a:gd name="T26" fmla="*/ 103 w 133"/>
                  <a:gd name="T27" fmla="*/ 15 h 133"/>
                  <a:gd name="T28" fmla="*/ 112 w 133"/>
                  <a:gd name="T29" fmla="*/ 23 h 133"/>
                  <a:gd name="T30" fmla="*/ 120 w 133"/>
                  <a:gd name="T31" fmla="*/ 32 h 133"/>
                  <a:gd name="T32" fmla="*/ 126 w 133"/>
                  <a:gd name="T33" fmla="*/ 42 h 133"/>
                  <a:gd name="T34" fmla="*/ 128 w 133"/>
                  <a:gd name="T35" fmla="*/ 53 h 133"/>
                  <a:gd name="T36" fmla="*/ 129 w 133"/>
                  <a:gd name="T37" fmla="*/ 66 h 133"/>
                  <a:gd name="T38" fmla="*/ 128 w 133"/>
                  <a:gd name="T39" fmla="*/ 78 h 133"/>
                  <a:gd name="T40" fmla="*/ 124 w 133"/>
                  <a:gd name="T41" fmla="*/ 91 h 133"/>
                  <a:gd name="T42" fmla="*/ 118 w 133"/>
                  <a:gd name="T43" fmla="*/ 100 h 133"/>
                  <a:gd name="T44" fmla="*/ 111 w 133"/>
                  <a:gd name="T45" fmla="*/ 110 h 133"/>
                  <a:gd name="T46" fmla="*/ 103 w 133"/>
                  <a:gd name="T47" fmla="*/ 118 h 133"/>
                  <a:gd name="T48" fmla="*/ 92 w 133"/>
                  <a:gd name="T49" fmla="*/ 123 h 133"/>
                  <a:gd name="T50" fmla="*/ 80 w 133"/>
                  <a:gd name="T51" fmla="*/ 127 h 133"/>
                  <a:gd name="T52" fmla="*/ 67 w 133"/>
                  <a:gd name="T53" fmla="*/ 129 h 133"/>
                  <a:gd name="T54" fmla="*/ 56 w 133"/>
                  <a:gd name="T55" fmla="*/ 127 h 133"/>
                  <a:gd name="T56" fmla="*/ 44 w 133"/>
                  <a:gd name="T57" fmla="*/ 123 h 133"/>
                  <a:gd name="T58" fmla="*/ 33 w 133"/>
                  <a:gd name="T59" fmla="*/ 118 h 133"/>
                  <a:gd name="T60" fmla="*/ 23 w 133"/>
                  <a:gd name="T61" fmla="*/ 110 h 133"/>
                  <a:gd name="T62" fmla="*/ 16 w 133"/>
                  <a:gd name="T63" fmla="*/ 100 h 133"/>
                  <a:gd name="T64" fmla="*/ 10 w 133"/>
                  <a:gd name="T65" fmla="*/ 91 h 133"/>
                  <a:gd name="T66" fmla="*/ 6 w 133"/>
                  <a:gd name="T67" fmla="*/ 78 h 133"/>
                  <a:gd name="T68" fmla="*/ 6 w 133"/>
                  <a:gd name="T69" fmla="*/ 66 h 133"/>
                  <a:gd name="T70" fmla="*/ 6 w 133"/>
                  <a:gd name="T71" fmla="*/ 53 h 133"/>
                  <a:gd name="T72" fmla="*/ 12 w 133"/>
                  <a:gd name="T73" fmla="*/ 42 h 133"/>
                  <a:gd name="T74" fmla="*/ 18 w 133"/>
                  <a:gd name="T75" fmla="*/ 30 h 133"/>
                  <a:gd name="T76" fmla="*/ 25 w 133"/>
                  <a:gd name="T77" fmla="*/ 21 h 133"/>
                  <a:gd name="T78" fmla="*/ 21 w 133"/>
                  <a:gd name="T79" fmla="*/ 21 h 133"/>
                  <a:gd name="T80" fmla="*/ 18 w 133"/>
                  <a:gd name="T81" fmla="*/ 23 h 133"/>
                  <a:gd name="T82" fmla="*/ 10 w 133"/>
                  <a:gd name="T83" fmla="*/ 32 h 133"/>
                  <a:gd name="T84" fmla="*/ 4 w 133"/>
                  <a:gd name="T85" fmla="*/ 42 h 133"/>
                  <a:gd name="T86" fmla="*/ 2 w 133"/>
                  <a:gd name="T87" fmla="*/ 53 h 133"/>
                  <a:gd name="T88" fmla="*/ 0 w 133"/>
                  <a:gd name="T89" fmla="*/ 66 h 133"/>
                  <a:gd name="T90" fmla="*/ 2 w 133"/>
                  <a:gd name="T91" fmla="*/ 80 h 133"/>
                  <a:gd name="T92" fmla="*/ 6 w 133"/>
                  <a:gd name="T93" fmla="*/ 93 h 133"/>
                  <a:gd name="T94" fmla="*/ 12 w 133"/>
                  <a:gd name="T95" fmla="*/ 102 h 133"/>
                  <a:gd name="T96" fmla="*/ 21 w 133"/>
                  <a:gd name="T97" fmla="*/ 114 h 133"/>
                  <a:gd name="T98" fmla="*/ 31 w 133"/>
                  <a:gd name="T99" fmla="*/ 121 h 133"/>
                  <a:gd name="T100" fmla="*/ 42 w 133"/>
                  <a:gd name="T101" fmla="*/ 127 h 133"/>
                  <a:gd name="T102" fmla="*/ 54 w 133"/>
                  <a:gd name="T103" fmla="*/ 131 h 133"/>
                  <a:gd name="T104" fmla="*/ 67 w 133"/>
                  <a:gd name="T105" fmla="*/ 133 h 133"/>
                  <a:gd name="T106" fmla="*/ 80 w 133"/>
                  <a:gd name="T107" fmla="*/ 131 h 133"/>
                  <a:gd name="T108" fmla="*/ 93 w 133"/>
                  <a:gd name="T109" fmla="*/ 127 h 133"/>
                  <a:gd name="T110" fmla="*/ 105 w 133"/>
                  <a:gd name="T111" fmla="*/ 121 h 133"/>
                  <a:gd name="T112" fmla="*/ 114 w 133"/>
                  <a:gd name="T113" fmla="*/ 114 h 133"/>
                  <a:gd name="T114" fmla="*/ 122 w 133"/>
                  <a:gd name="T115" fmla="*/ 102 h 133"/>
                  <a:gd name="T116" fmla="*/ 129 w 133"/>
                  <a:gd name="T117" fmla="*/ 93 h 133"/>
                  <a:gd name="T118" fmla="*/ 133 w 133"/>
                  <a:gd name="T119" fmla="*/ 80 h 133"/>
                  <a:gd name="T120" fmla="*/ 133 w 133"/>
                  <a:gd name="T121" fmla="*/ 66 h 1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133"/>
                  <a:gd name="T185" fmla="*/ 133 w 133"/>
                  <a:gd name="T186" fmla="*/ 133 h 1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8" name="Freeform 737">
                <a:extLst>
                  <a:ext uri="{FF2B5EF4-FFF2-40B4-BE49-F238E27FC236}">
                    <a16:creationId xmlns:a16="http://schemas.microsoft.com/office/drawing/2014/main" xmlns="" id="{C0C4B4F3-3CA9-F740-2011-C9476C318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>
                  <a:gd name="T0" fmla="*/ 129 w 129"/>
                  <a:gd name="T1" fmla="*/ 64 h 129"/>
                  <a:gd name="T2" fmla="*/ 129 w 129"/>
                  <a:gd name="T3" fmla="*/ 51 h 129"/>
                  <a:gd name="T4" fmla="*/ 126 w 129"/>
                  <a:gd name="T5" fmla="*/ 40 h 129"/>
                  <a:gd name="T6" fmla="*/ 120 w 129"/>
                  <a:gd name="T7" fmla="*/ 30 h 129"/>
                  <a:gd name="T8" fmla="*/ 112 w 129"/>
                  <a:gd name="T9" fmla="*/ 21 h 129"/>
                  <a:gd name="T10" fmla="*/ 103 w 129"/>
                  <a:gd name="T11" fmla="*/ 13 h 129"/>
                  <a:gd name="T12" fmla="*/ 93 w 129"/>
                  <a:gd name="T13" fmla="*/ 6 h 129"/>
                  <a:gd name="T14" fmla="*/ 82 w 129"/>
                  <a:gd name="T15" fmla="*/ 2 h 129"/>
                  <a:gd name="T16" fmla="*/ 71 w 129"/>
                  <a:gd name="T17" fmla="*/ 0 h 129"/>
                  <a:gd name="T18" fmla="*/ 65 w 129"/>
                  <a:gd name="T19" fmla="*/ 2 h 129"/>
                  <a:gd name="T20" fmla="*/ 61 w 129"/>
                  <a:gd name="T21" fmla="*/ 4 h 129"/>
                  <a:gd name="T22" fmla="*/ 63 w 129"/>
                  <a:gd name="T23" fmla="*/ 4 h 129"/>
                  <a:gd name="T24" fmla="*/ 65 w 129"/>
                  <a:gd name="T25" fmla="*/ 4 h 129"/>
                  <a:gd name="T26" fmla="*/ 78 w 129"/>
                  <a:gd name="T27" fmla="*/ 6 h 129"/>
                  <a:gd name="T28" fmla="*/ 90 w 129"/>
                  <a:gd name="T29" fmla="*/ 9 h 129"/>
                  <a:gd name="T30" fmla="*/ 99 w 129"/>
                  <a:gd name="T31" fmla="*/ 15 h 129"/>
                  <a:gd name="T32" fmla="*/ 109 w 129"/>
                  <a:gd name="T33" fmla="*/ 23 h 129"/>
                  <a:gd name="T34" fmla="*/ 114 w 129"/>
                  <a:gd name="T35" fmla="*/ 30 h 129"/>
                  <a:gd name="T36" fmla="*/ 120 w 129"/>
                  <a:gd name="T37" fmla="*/ 42 h 129"/>
                  <a:gd name="T38" fmla="*/ 124 w 129"/>
                  <a:gd name="T39" fmla="*/ 53 h 129"/>
                  <a:gd name="T40" fmla="*/ 126 w 129"/>
                  <a:gd name="T41" fmla="*/ 64 h 129"/>
                  <a:gd name="T42" fmla="*/ 124 w 129"/>
                  <a:gd name="T43" fmla="*/ 76 h 129"/>
                  <a:gd name="T44" fmla="*/ 120 w 129"/>
                  <a:gd name="T45" fmla="*/ 87 h 129"/>
                  <a:gd name="T46" fmla="*/ 114 w 129"/>
                  <a:gd name="T47" fmla="*/ 97 h 129"/>
                  <a:gd name="T48" fmla="*/ 109 w 129"/>
                  <a:gd name="T49" fmla="*/ 106 h 129"/>
                  <a:gd name="T50" fmla="*/ 99 w 129"/>
                  <a:gd name="T51" fmla="*/ 114 h 129"/>
                  <a:gd name="T52" fmla="*/ 90 w 129"/>
                  <a:gd name="T53" fmla="*/ 119 h 129"/>
                  <a:gd name="T54" fmla="*/ 78 w 129"/>
                  <a:gd name="T55" fmla="*/ 123 h 129"/>
                  <a:gd name="T56" fmla="*/ 65 w 129"/>
                  <a:gd name="T57" fmla="*/ 123 h 129"/>
                  <a:gd name="T58" fmla="*/ 54 w 129"/>
                  <a:gd name="T59" fmla="*/ 123 h 129"/>
                  <a:gd name="T60" fmla="*/ 42 w 129"/>
                  <a:gd name="T61" fmla="*/ 119 h 129"/>
                  <a:gd name="T62" fmla="*/ 33 w 129"/>
                  <a:gd name="T63" fmla="*/ 114 h 129"/>
                  <a:gd name="T64" fmla="*/ 23 w 129"/>
                  <a:gd name="T65" fmla="*/ 106 h 129"/>
                  <a:gd name="T66" fmla="*/ 16 w 129"/>
                  <a:gd name="T67" fmla="*/ 97 h 129"/>
                  <a:gd name="T68" fmla="*/ 10 w 129"/>
                  <a:gd name="T69" fmla="*/ 87 h 129"/>
                  <a:gd name="T70" fmla="*/ 8 w 129"/>
                  <a:gd name="T71" fmla="*/ 76 h 129"/>
                  <a:gd name="T72" fmla="*/ 6 w 129"/>
                  <a:gd name="T73" fmla="*/ 64 h 129"/>
                  <a:gd name="T74" fmla="*/ 8 w 129"/>
                  <a:gd name="T75" fmla="*/ 49 h 129"/>
                  <a:gd name="T76" fmla="*/ 12 w 129"/>
                  <a:gd name="T77" fmla="*/ 38 h 129"/>
                  <a:gd name="T78" fmla="*/ 19 w 129"/>
                  <a:gd name="T79" fmla="*/ 26 h 129"/>
                  <a:gd name="T80" fmla="*/ 29 w 129"/>
                  <a:gd name="T81" fmla="*/ 17 h 129"/>
                  <a:gd name="T82" fmla="*/ 23 w 129"/>
                  <a:gd name="T83" fmla="*/ 19 h 129"/>
                  <a:gd name="T84" fmla="*/ 19 w 129"/>
                  <a:gd name="T85" fmla="*/ 19 h 129"/>
                  <a:gd name="T86" fmla="*/ 12 w 129"/>
                  <a:gd name="T87" fmla="*/ 28 h 129"/>
                  <a:gd name="T88" fmla="*/ 6 w 129"/>
                  <a:gd name="T89" fmla="*/ 40 h 129"/>
                  <a:gd name="T90" fmla="*/ 2 w 129"/>
                  <a:gd name="T91" fmla="*/ 51 h 129"/>
                  <a:gd name="T92" fmla="*/ 0 w 129"/>
                  <a:gd name="T93" fmla="*/ 64 h 129"/>
                  <a:gd name="T94" fmla="*/ 2 w 129"/>
                  <a:gd name="T95" fmla="*/ 78 h 129"/>
                  <a:gd name="T96" fmla="*/ 6 w 129"/>
                  <a:gd name="T97" fmla="*/ 89 h 129"/>
                  <a:gd name="T98" fmla="*/ 12 w 129"/>
                  <a:gd name="T99" fmla="*/ 100 h 129"/>
                  <a:gd name="T100" fmla="*/ 19 w 129"/>
                  <a:gd name="T101" fmla="*/ 110 h 129"/>
                  <a:gd name="T102" fmla="*/ 29 w 129"/>
                  <a:gd name="T103" fmla="*/ 117 h 129"/>
                  <a:gd name="T104" fmla="*/ 40 w 129"/>
                  <a:gd name="T105" fmla="*/ 123 h 129"/>
                  <a:gd name="T106" fmla="*/ 54 w 129"/>
                  <a:gd name="T107" fmla="*/ 127 h 129"/>
                  <a:gd name="T108" fmla="*/ 65 w 129"/>
                  <a:gd name="T109" fmla="*/ 129 h 129"/>
                  <a:gd name="T110" fmla="*/ 78 w 129"/>
                  <a:gd name="T111" fmla="*/ 127 h 129"/>
                  <a:gd name="T112" fmla="*/ 91 w 129"/>
                  <a:gd name="T113" fmla="*/ 123 h 129"/>
                  <a:gd name="T114" fmla="*/ 101 w 129"/>
                  <a:gd name="T115" fmla="*/ 117 h 129"/>
                  <a:gd name="T116" fmla="*/ 110 w 129"/>
                  <a:gd name="T117" fmla="*/ 110 h 129"/>
                  <a:gd name="T118" fmla="*/ 118 w 129"/>
                  <a:gd name="T119" fmla="*/ 100 h 129"/>
                  <a:gd name="T120" fmla="*/ 126 w 129"/>
                  <a:gd name="T121" fmla="*/ 89 h 129"/>
                  <a:gd name="T122" fmla="*/ 129 w 129"/>
                  <a:gd name="T123" fmla="*/ 78 h 129"/>
                  <a:gd name="T124" fmla="*/ 129 w 129"/>
                  <a:gd name="T125" fmla="*/ 64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9"/>
                  <a:gd name="T190" fmla="*/ 0 h 129"/>
                  <a:gd name="T191" fmla="*/ 129 w 129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9" name="Freeform 738">
                <a:extLst>
                  <a:ext uri="{FF2B5EF4-FFF2-40B4-BE49-F238E27FC236}">
                    <a16:creationId xmlns:a16="http://schemas.microsoft.com/office/drawing/2014/main" xmlns="" id="{8451AA44-AC61-8984-8AA9-B8422297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>
                  <a:gd name="T0" fmla="*/ 122 w 123"/>
                  <a:gd name="T1" fmla="*/ 49 h 125"/>
                  <a:gd name="T2" fmla="*/ 114 w 123"/>
                  <a:gd name="T3" fmla="*/ 28 h 125"/>
                  <a:gd name="T4" fmla="*/ 97 w 123"/>
                  <a:gd name="T5" fmla="*/ 11 h 125"/>
                  <a:gd name="T6" fmla="*/ 74 w 123"/>
                  <a:gd name="T7" fmla="*/ 2 h 125"/>
                  <a:gd name="T8" fmla="*/ 55 w 123"/>
                  <a:gd name="T9" fmla="*/ 4 h 125"/>
                  <a:gd name="T10" fmla="*/ 55 w 123"/>
                  <a:gd name="T11" fmla="*/ 5 h 125"/>
                  <a:gd name="T12" fmla="*/ 72 w 123"/>
                  <a:gd name="T13" fmla="*/ 5 h 125"/>
                  <a:gd name="T14" fmla="*/ 93 w 123"/>
                  <a:gd name="T15" fmla="*/ 15 h 125"/>
                  <a:gd name="T16" fmla="*/ 108 w 123"/>
                  <a:gd name="T17" fmla="*/ 30 h 125"/>
                  <a:gd name="T18" fmla="*/ 118 w 123"/>
                  <a:gd name="T19" fmla="*/ 51 h 125"/>
                  <a:gd name="T20" fmla="*/ 118 w 123"/>
                  <a:gd name="T21" fmla="*/ 74 h 125"/>
                  <a:gd name="T22" fmla="*/ 108 w 123"/>
                  <a:gd name="T23" fmla="*/ 95 h 125"/>
                  <a:gd name="T24" fmla="*/ 93 w 123"/>
                  <a:gd name="T25" fmla="*/ 110 h 125"/>
                  <a:gd name="T26" fmla="*/ 72 w 123"/>
                  <a:gd name="T27" fmla="*/ 119 h 125"/>
                  <a:gd name="T28" fmla="*/ 50 w 123"/>
                  <a:gd name="T29" fmla="*/ 119 h 125"/>
                  <a:gd name="T30" fmla="*/ 29 w 123"/>
                  <a:gd name="T31" fmla="*/ 110 h 125"/>
                  <a:gd name="T32" fmla="*/ 13 w 123"/>
                  <a:gd name="T33" fmla="*/ 95 h 125"/>
                  <a:gd name="T34" fmla="*/ 6 w 123"/>
                  <a:gd name="T35" fmla="*/ 74 h 125"/>
                  <a:gd name="T36" fmla="*/ 4 w 123"/>
                  <a:gd name="T37" fmla="*/ 55 h 125"/>
                  <a:gd name="T38" fmla="*/ 8 w 123"/>
                  <a:gd name="T39" fmla="*/ 40 h 125"/>
                  <a:gd name="T40" fmla="*/ 21 w 123"/>
                  <a:gd name="T41" fmla="*/ 21 h 125"/>
                  <a:gd name="T42" fmla="*/ 31 w 123"/>
                  <a:gd name="T43" fmla="*/ 13 h 125"/>
                  <a:gd name="T44" fmla="*/ 23 w 123"/>
                  <a:gd name="T45" fmla="*/ 15 h 125"/>
                  <a:gd name="T46" fmla="*/ 12 w 123"/>
                  <a:gd name="T47" fmla="*/ 26 h 125"/>
                  <a:gd name="T48" fmla="*/ 0 w 123"/>
                  <a:gd name="T49" fmla="*/ 49 h 125"/>
                  <a:gd name="T50" fmla="*/ 0 w 123"/>
                  <a:gd name="T51" fmla="*/ 74 h 125"/>
                  <a:gd name="T52" fmla="*/ 10 w 123"/>
                  <a:gd name="T53" fmla="*/ 96 h 125"/>
                  <a:gd name="T54" fmla="*/ 27 w 123"/>
                  <a:gd name="T55" fmla="*/ 114 h 125"/>
                  <a:gd name="T56" fmla="*/ 50 w 123"/>
                  <a:gd name="T57" fmla="*/ 123 h 125"/>
                  <a:gd name="T58" fmla="*/ 74 w 123"/>
                  <a:gd name="T59" fmla="*/ 123 h 125"/>
                  <a:gd name="T60" fmla="*/ 97 w 123"/>
                  <a:gd name="T61" fmla="*/ 114 h 125"/>
                  <a:gd name="T62" fmla="*/ 112 w 123"/>
                  <a:gd name="T63" fmla="*/ 96 h 125"/>
                  <a:gd name="T64" fmla="*/ 122 w 123"/>
                  <a:gd name="T65" fmla="*/ 74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25"/>
                  <a:gd name="T101" fmla="*/ 123 w 123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0" name="Freeform 739">
                <a:extLst>
                  <a:ext uri="{FF2B5EF4-FFF2-40B4-BE49-F238E27FC236}">
                    <a16:creationId xmlns:a16="http://schemas.microsoft.com/office/drawing/2014/main" xmlns="" id="{521DD438-6ABE-E64B-188F-453B11B1F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>
                  <a:gd name="T0" fmla="*/ 118 w 120"/>
                  <a:gd name="T1" fmla="*/ 49 h 119"/>
                  <a:gd name="T2" fmla="*/ 108 w 120"/>
                  <a:gd name="T3" fmla="*/ 26 h 119"/>
                  <a:gd name="T4" fmla="*/ 93 w 120"/>
                  <a:gd name="T5" fmla="*/ 11 h 119"/>
                  <a:gd name="T6" fmla="*/ 72 w 120"/>
                  <a:gd name="T7" fmla="*/ 2 h 119"/>
                  <a:gd name="T8" fmla="*/ 57 w 120"/>
                  <a:gd name="T9" fmla="*/ 0 h 119"/>
                  <a:gd name="T10" fmla="*/ 40 w 120"/>
                  <a:gd name="T11" fmla="*/ 7 h 119"/>
                  <a:gd name="T12" fmla="*/ 25 w 120"/>
                  <a:gd name="T13" fmla="*/ 13 h 119"/>
                  <a:gd name="T14" fmla="*/ 13 w 120"/>
                  <a:gd name="T15" fmla="*/ 22 h 119"/>
                  <a:gd name="T16" fmla="*/ 2 w 120"/>
                  <a:gd name="T17" fmla="*/ 45 h 119"/>
                  <a:gd name="T18" fmla="*/ 2 w 120"/>
                  <a:gd name="T19" fmla="*/ 72 h 119"/>
                  <a:gd name="T20" fmla="*/ 10 w 120"/>
                  <a:gd name="T21" fmla="*/ 93 h 119"/>
                  <a:gd name="T22" fmla="*/ 27 w 120"/>
                  <a:gd name="T23" fmla="*/ 110 h 119"/>
                  <a:gd name="T24" fmla="*/ 48 w 120"/>
                  <a:gd name="T25" fmla="*/ 119 h 119"/>
                  <a:gd name="T26" fmla="*/ 72 w 120"/>
                  <a:gd name="T27" fmla="*/ 119 h 119"/>
                  <a:gd name="T28" fmla="*/ 93 w 120"/>
                  <a:gd name="T29" fmla="*/ 110 h 119"/>
                  <a:gd name="T30" fmla="*/ 108 w 120"/>
                  <a:gd name="T31" fmla="*/ 93 h 119"/>
                  <a:gd name="T32" fmla="*/ 118 w 120"/>
                  <a:gd name="T33" fmla="*/ 72 h 119"/>
                  <a:gd name="T34" fmla="*/ 114 w 120"/>
                  <a:gd name="T35" fmla="*/ 60 h 119"/>
                  <a:gd name="T36" fmla="*/ 110 w 120"/>
                  <a:gd name="T37" fmla="*/ 81 h 119"/>
                  <a:gd name="T38" fmla="*/ 99 w 120"/>
                  <a:gd name="T39" fmla="*/ 98 h 119"/>
                  <a:gd name="T40" fmla="*/ 82 w 120"/>
                  <a:gd name="T41" fmla="*/ 112 h 119"/>
                  <a:gd name="T42" fmla="*/ 59 w 120"/>
                  <a:gd name="T43" fmla="*/ 115 h 119"/>
                  <a:gd name="T44" fmla="*/ 38 w 120"/>
                  <a:gd name="T45" fmla="*/ 112 h 119"/>
                  <a:gd name="T46" fmla="*/ 21 w 120"/>
                  <a:gd name="T47" fmla="*/ 98 h 119"/>
                  <a:gd name="T48" fmla="*/ 10 w 120"/>
                  <a:gd name="T49" fmla="*/ 81 h 119"/>
                  <a:gd name="T50" fmla="*/ 4 w 120"/>
                  <a:gd name="T51" fmla="*/ 60 h 119"/>
                  <a:gd name="T52" fmla="*/ 10 w 120"/>
                  <a:gd name="T53" fmla="*/ 40 h 119"/>
                  <a:gd name="T54" fmla="*/ 21 w 120"/>
                  <a:gd name="T55" fmla="*/ 21 h 119"/>
                  <a:gd name="T56" fmla="*/ 38 w 120"/>
                  <a:gd name="T57" fmla="*/ 9 h 119"/>
                  <a:gd name="T58" fmla="*/ 59 w 120"/>
                  <a:gd name="T59" fmla="*/ 5 h 119"/>
                  <a:gd name="T60" fmla="*/ 82 w 120"/>
                  <a:gd name="T61" fmla="*/ 9 h 119"/>
                  <a:gd name="T62" fmla="*/ 99 w 120"/>
                  <a:gd name="T63" fmla="*/ 21 h 119"/>
                  <a:gd name="T64" fmla="*/ 110 w 120"/>
                  <a:gd name="T65" fmla="*/ 40 h 119"/>
                  <a:gd name="T66" fmla="*/ 114 w 120"/>
                  <a:gd name="T67" fmla="*/ 6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19"/>
                  <a:gd name="T104" fmla="*/ 120 w 12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1" name="Freeform 740">
                <a:extLst>
                  <a:ext uri="{FF2B5EF4-FFF2-40B4-BE49-F238E27FC236}">
                    <a16:creationId xmlns:a16="http://schemas.microsoft.com/office/drawing/2014/main" xmlns="" id="{2D878700-3F43-EE25-2DEA-5F4599BD47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>
                  <a:gd name="T0" fmla="*/ 114 w 116"/>
                  <a:gd name="T1" fmla="*/ 46 h 114"/>
                  <a:gd name="T2" fmla="*/ 104 w 116"/>
                  <a:gd name="T3" fmla="*/ 25 h 114"/>
                  <a:gd name="T4" fmla="*/ 89 w 116"/>
                  <a:gd name="T5" fmla="*/ 10 h 114"/>
                  <a:gd name="T6" fmla="*/ 68 w 116"/>
                  <a:gd name="T7" fmla="*/ 0 h 114"/>
                  <a:gd name="T8" fmla="*/ 51 w 116"/>
                  <a:gd name="T9" fmla="*/ 0 h 114"/>
                  <a:gd name="T10" fmla="*/ 38 w 116"/>
                  <a:gd name="T11" fmla="*/ 4 h 114"/>
                  <a:gd name="T12" fmla="*/ 17 w 116"/>
                  <a:gd name="T13" fmla="*/ 16 h 114"/>
                  <a:gd name="T14" fmla="*/ 4 w 116"/>
                  <a:gd name="T15" fmla="*/ 35 h 114"/>
                  <a:gd name="T16" fmla="*/ 0 w 116"/>
                  <a:gd name="T17" fmla="*/ 50 h 114"/>
                  <a:gd name="T18" fmla="*/ 2 w 116"/>
                  <a:gd name="T19" fmla="*/ 69 h 114"/>
                  <a:gd name="T20" fmla="*/ 9 w 116"/>
                  <a:gd name="T21" fmla="*/ 90 h 114"/>
                  <a:gd name="T22" fmla="*/ 25 w 116"/>
                  <a:gd name="T23" fmla="*/ 105 h 114"/>
                  <a:gd name="T24" fmla="*/ 46 w 116"/>
                  <a:gd name="T25" fmla="*/ 114 h 114"/>
                  <a:gd name="T26" fmla="*/ 68 w 116"/>
                  <a:gd name="T27" fmla="*/ 114 h 114"/>
                  <a:gd name="T28" fmla="*/ 89 w 116"/>
                  <a:gd name="T29" fmla="*/ 105 h 114"/>
                  <a:gd name="T30" fmla="*/ 104 w 116"/>
                  <a:gd name="T31" fmla="*/ 90 h 114"/>
                  <a:gd name="T32" fmla="*/ 114 w 116"/>
                  <a:gd name="T33" fmla="*/ 69 h 114"/>
                  <a:gd name="T34" fmla="*/ 110 w 116"/>
                  <a:gd name="T35" fmla="*/ 57 h 114"/>
                  <a:gd name="T36" fmla="*/ 106 w 116"/>
                  <a:gd name="T37" fmla="*/ 78 h 114"/>
                  <a:gd name="T38" fmla="*/ 95 w 116"/>
                  <a:gd name="T39" fmla="*/ 95 h 114"/>
                  <a:gd name="T40" fmla="*/ 78 w 116"/>
                  <a:gd name="T41" fmla="*/ 107 h 114"/>
                  <a:gd name="T42" fmla="*/ 57 w 116"/>
                  <a:gd name="T43" fmla="*/ 110 h 114"/>
                  <a:gd name="T44" fmla="*/ 38 w 116"/>
                  <a:gd name="T45" fmla="*/ 107 h 114"/>
                  <a:gd name="T46" fmla="*/ 21 w 116"/>
                  <a:gd name="T47" fmla="*/ 95 h 114"/>
                  <a:gd name="T48" fmla="*/ 9 w 116"/>
                  <a:gd name="T49" fmla="*/ 78 h 114"/>
                  <a:gd name="T50" fmla="*/ 6 w 116"/>
                  <a:gd name="T51" fmla="*/ 57 h 114"/>
                  <a:gd name="T52" fmla="*/ 9 w 116"/>
                  <a:gd name="T53" fmla="*/ 37 h 114"/>
                  <a:gd name="T54" fmla="*/ 21 w 116"/>
                  <a:gd name="T55" fmla="*/ 19 h 114"/>
                  <a:gd name="T56" fmla="*/ 38 w 116"/>
                  <a:gd name="T57" fmla="*/ 8 h 114"/>
                  <a:gd name="T58" fmla="*/ 57 w 116"/>
                  <a:gd name="T59" fmla="*/ 4 h 114"/>
                  <a:gd name="T60" fmla="*/ 78 w 116"/>
                  <a:gd name="T61" fmla="*/ 8 h 114"/>
                  <a:gd name="T62" fmla="*/ 95 w 116"/>
                  <a:gd name="T63" fmla="*/ 19 h 114"/>
                  <a:gd name="T64" fmla="*/ 106 w 116"/>
                  <a:gd name="T65" fmla="*/ 37 h 114"/>
                  <a:gd name="T66" fmla="*/ 110 w 116"/>
                  <a:gd name="T67" fmla="*/ 57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4"/>
                  <a:gd name="T104" fmla="*/ 116 w 116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2" name="Freeform 741">
                <a:extLst>
                  <a:ext uri="{FF2B5EF4-FFF2-40B4-BE49-F238E27FC236}">
                    <a16:creationId xmlns:a16="http://schemas.microsoft.com/office/drawing/2014/main" xmlns="" id="{A2BF4402-1F40-74C9-83A0-4C14A42605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>
                  <a:gd name="T0" fmla="*/ 110 w 110"/>
                  <a:gd name="T1" fmla="*/ 44 h 110"/>
                  <a:gd name="T2" fmla="*/ 100 w 110"/>
                  <a:gd name="T3" fmla="*/ 25 h 110"/>
                  <a:gd name="T4" fmla="*/ 87 w 110"/>
                  <a:gd name="T5" fmla="*/ 10 h 110"/>
                  <a:gd name="T6" fmla="*/ 66 w 110"/>
                  <a:gd name="T7" fmla="*/ 0 h 110"/>
                  <a:gd name="T8" fmla="*/ 45 w 110"/>
                  <a:gd name="T9" fmla="*/ 0 h 110"/>
                  <a:gd name="T10" fmla="*/ 25 w 110"/>
                  <a:gd name="T11" fmla="*/ 10 h 110"/>
                  <a:gd name="T12" fmla="*/ 9 w 110"/>
                  <a:gd name="T13" fmla="*/ 25 h 110"/>
                  <a:gd name="T14" fmla="*/ 2 w 110"/>
                  <a:gd name="T15" fmla="*/ 44 h 110"/>
                  <a:gd name="T16" fmla="*/ 2 w 110"/>
                  <a:gd name="T17" fmla="*/ 67 h 110"/>
                  <a:gd name="T18" fmla="*/ 9 w 110"/>
                  <a:gd name="T19" fmla="*/ 86 h 110"/>
                  <a:gd name="T20" fmla="*/ 25 w 110"/>
                  <a:gd name="T21" fmla="*/ 101 h 110"/>
                  <a:gd name="T22" fmla="*/ 45 w 110"/>
                  <a:gd name="T23" fmla="*/ 108 h 110"/>
                  <a:gd name="T24" fmla="*/ 66 w 110"/>
                  <a:gd name="T25" fmla="*/ 108 h 110"/>
                  <a:gd name="T26" fmla="*/ 87 w 110"/>
                  <a:gd name="T27" fmla="*/ 101 h 110"/>
                  <a:gd name="T28" fmla="*/ 100 w 110"/>
                  <a:gd name="T29" fmla="*/ 86 h 110"/>
                  <a:gd name="T30" fmla="*/ 110 w 110"/>
                  <a:gd name="T31" fmla="*/ 67 h 110"/>
                  <a:gd name="T32" fmla="*/ 106 w 110"/>
                  <a:gd name="T33" fmla="*/ 55 h 110"/>
                  <a:gd name="T34" fmla="*/ 102 w 110"/>
                  <a:gd name="T35" fmla="*/ 74 h 110"/>
                  <a:gd name="T36" fmla="*/ 91 w 110"/>
                  <a:gd name="T37" fmla="*/ 91 h 110"/>
                  <a:gd name="T38" fmla="*/ 76 w 110"/>
                  <a:gd name="T39" fmla="*/ 101 h 110"/>
                  <a:gd name="T40" fmla="*/ 55 w 110"/>
                  <a:gd name="T41" fmla="*/ 105 h 110"/>
                  <a:gd name="T42" fmla="*/ 36 w 110"/>
                  <a:gd name="T43" fmla="*/ 101 h 110"/>
                  <a:gd name="T44" fmla="*/ 21 w 110"/>
                  <a:gd name="T45" fmla="*/ 91 h 110"/>
                  <a:gd name="T46" fmla="*/ 9 w 110"/>
                  <a:gd name="T47" fmla="*/ 74 h 110"/>
                  <a:gd name="T48" fmla="*/ 6 w 110"/>
                  <a:gd name="T49" fmla="*/ 55 h 110"/>
                  <a:gd name="T50" fmla="*/ 9 w 110"/>
                  <a:gd name="T51" fmla="*/ 35 h 110"/>
                  <a:gd name="T52" fmla="*/ 21 w 110"/>
                  <a:gd name="T53" fmla="*/ 19 h 110"/>
                  <a:gd name="T54" fmla="*/ 36 w 110"/>
                  <a:gd name="T55" fmla="*/ 8 h 110"/>
                  <a:gd name="T56" fmla="*/ 55 w 110"/>
                  <a:gd name="T57" fmla="*/ 4 h 110"/>
                  <a:gd name="T58" fmla="*/ 76 w 110"/>
                  <a:gd name="T59" fmla="*/ 8 h 110"/>
                  <a:gd name="T60" fmla="*/ 91 w 110"/>
                  <a:gd name="T61" fmla="*/ 19 h 110"/>
                  <a:gd name="T62" fmla="*/ 102 w 110"/>
                  <a:gd name="T63" fmla="*/ 35 h 110"/>
                  <a:gd name="T64" fmla="*/ 106 w 110"/>
                  <a:gd name="T65" fmla="*/ 55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0"/>
                  <a:gd name="T101" fmla="*/ 110 w 110"/>
                  <a:gd name="T102" fmla="*/ 110 h 1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3" name="Freeform 742">
                <a:extLst>
                  <a:ext uri="{FF2B5EF4-FFF2-40B4-BE49-F238E27FC236}">
                    <a16:creationId xmlns:a16="http://schemas.microsoft.com/office/drawing/2014/main" xmlns="" id="{B120837F-7006-2423-4937-0522393347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>
                  <a:gd name="T0" fmla="*/ 104 w 104"/>
                  <a:gd name="T1" fmla="*/ 42 h 106"/>
                  <a:gd name="T2" fmla="*/ 95 w 104"/>
                  <a:gd name="T3" fmla="*/ 23 h 106"/>
                  <a:gd name="T4" fmla="*/ 81 w 104"/>
                  <a:gd name="T5" fmla="*/ 10 h 106"/>
                  <a:gd name="T6" fmla="*/ 62 w 104"/>
                  <a:gd name="T7" fmla="*/ 2 h 106"/>
                  <a:gd name="T8" fmla="*/ 41 w 104"/>
                  <a:gd name="T9" fmla="*/ 2 h 106"/>
                  <a:gd name="T10" fmla="*/ 22 w 104"/>
                  <a:gd name="T11" fmla="*/ 10 h 106"/>
                  <a:gd name="T12" fmla="*/ 7 w 104"/>
                  <a:gd name="T13" fmla="*/ 23 h 106"/>
                  <a:gd name="T14" fmla="*/ 0 w 104"/>
                  <a:gd name="T15" fmla="*/ 42 h 106"/>
                  <a:gd name="T16" fmla="*/ 0 w 104"/>
                  <a:gd name="T17" fmla="*/ 63 h 106"/>
                  <a:gd name="T18" fmla="*/ 7 w 104"/>
                  <a:gd name="T19" fmla="*/ 82 h 106"/>
                  <a:gd name="T20" fmla="*/ 22 w 104"/>
                  <a:gd name="T21" fmla="*/ 97 h 106"/>
                  <a:gd name="T22" fmla="*/ 41 w 104"/>
                  <a:gd name="T23" fmla="*/ 105 h 106"/>
                  <a:gd name="T24" fmla="*/ 62 w 104"/>
                  <a:gd name="T25" fmla="*/ 105 h 106"/>
                  <a:gd name="T26" fmla="*/ 81 w 104"/>
                  <a:gd name="T27" fmla="*/ 97 h 106"/>
                  <a:gd name="T28" fmla="*/ 95 w 104"/>
                  <a:gd name="T29" fmla="*/ 82 h 106"/>
                  <a:gd name="T30" fmla="*/ 104 w 104"/>
                  <a:gd name="T31" fmla="*/ 63 h 106"/>
                  <a:gd name="T32" fmla="*/ 100 w 104"/>
                  <a:gd name="T33" fmla="*/ 53 h 106"/>
                  <a:gd name="T34" fmla="*/ 96 w 104"/>
                  <a:gd name="T35" fmla="*/ 72 h 106"/>
                  <a:gd name="T36" fmla="*/ 85 w 104"/>
                  <a:gd name="T37" fmla="*/ 87 h 106"/>
                  <a:gd name="T38" fmla="*/ 70 w 104"/>
                  <a:gd name="T39" fmla="*/ 97 h 106"/>
                  <a:gd name="T40" fmla="*/ 51 w 104"/>
                  <a:gd name="T41" fmla="*/ 101 h 106"/>
                  <a:gd name="T42" fmla="*/ 32 w 104"/>
                  <a:gd name="T43" fmla="*/ 97 h 106"/>
                  <a:gd name="T44" fmla="*/ 17 w 104"/>
                  <a:gd name="T45" fmla="*/ 87 h 106"/>
                  <a:gd name="T46" fmla="*/ 7 w 104"/>
                  <a:gd name="T47" fmla="*/ 72 h 106"/>
                  <a:gd name="T48" fmla="*/ 3 w 104"/>
                  <a:gd name="T49" fmla="*/ 53 h 106"/>
                  <a:gd name="T50" fmla="*/ 7 w 104"/>
                  <a:gd name="T51" fmla="*/ 34 h 106"/>
                  <a:gd name="T52" fmla="*/ 17 w 104"/>
                  <a:gd name="T53" fmla="*/ 19 h 106"/>
                  <a:gd name="T54" fmla="*/ 32 w 104"/>
                  <a:gd name="T55" fmla="*/ 8 h 106"/>
                  <a:gd name="T56" fmla="*/ 51 w 104"/>
                  <a:gd name="T57" fmla="*/ 4 h 106"/>
                  <a:gd name="T58" fmla="*/ 70 w 104"/>
                  <a:gd name="T59" fmla="*/ 8 h 106"/>
                  <a:gd name="T60" fmla="*/ 85 w 104"/>
                  <a:gd name="T61" fmla="*/ 19 h 106"/>
                  <a:gd name="T62" fmla="*/ 96 w 104"/>
                  <a:gd name="T63" fmla="*/ 34 h 106"/>
                  <a:gd name="T64" fmla="*/ 100 w 104"/>
                  <a:gd name="T65" fmla="*/ 5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06"/>
                  <a:gd name="T101" fmla="*/ 104 w 10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4" name="Freeform 743">
                <a:extLst>
                  <a:ext uri="{FF2B5EF4-FFF2-40B4-BE49-F238E27FC236}">
                    <a16:creationId xmlns:a16="http://schemas.microsoft.com/office/drawing/2014/main" xmlns="" id="{6417B859-5D30-1246-9702-857B5C7F0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>
                  <a:gd name="T0" fmla="*/ 98 w 100"/>
                  <a:gd name="T1" fmla="*/ 40 h 101"/>
                  <a:gd name="T2" fmla="*/ 91 w 100"/>
                  <a:gd name="T3" fmla="*/ 23 h 101"/>
                  <a:gd name="T4" fmla="*/ 77 w 100"/>
                  <a:gd name="T5" fmla="*/ 10 h 101"/>
                  <a:gd name="T6" fmla="*/ 60 w 100"/>
                  <a:gd name="T7" fmla="*/ 2 h 101"/>
                  <a:gd name="T8" fmla="*/ 39 w 100"/>
                  <a:gd name="T9" fmla="*/ 2 h 101"/>
                  <a:gd name="T10" fmla="*/ 20 w 100"/>
                  <a:gd name="T11" fmla="*/ 10 h 101"/>
                  <a:gd name="T12" fmla="*/ 7 w 100"/>
                  <a:gd name="T13" fmla="*/ 23 h 101"/>
                  <a:gd name="T14" fmla="*/ 0 w 100"/>
                  <a:gd name="T15" fmla="*/ 40 h 101"/>
                  <a:gd name="T16" fmla="*/ 0 w 100"/>
                  <a:gd name="T17" fmla="*/ 61 h 101"/>
                  <a:gd name="T18" fmla="*/ 7 w 100"/>
                  <a:gd name="T19" fmla="*/ 80 h 101"/>
                  <a:gd name="T20" fmla="*/ 20 w 100"/>
                  <a:gd name="T21" fmla="*/ 93 h 101"/>
                  <a:gd name="T22" fmla="*/ 39 w 100"/>
                  <a:gd name="T23" fmla="*/ 101 h 101"/>
                  <a:gd name="T24" fmla="*/ 60 w 100"/>
                  <a:gd name="T25" fmla="*/ 101 h 101"/>
                  <a:gd name="T26" fmla="*/ 77 w 100"/>
                  <a:gd name="T27" fmla="*/ 93 h 101"/>
                  <a:gd name="T28" fmla="*/ 91 w 100"/>
                  <a:gd name="T29" fmla="*/ 80 h 101"/>
                  <a:gd name="T30" fmla="*/ 98 w 100"/>
                  <a:gd name="T31" fmla="*/ 61 h 101"/>
                  <a:gd name="T32" fmla="*/ 96 w 100"/>
                  <a:gd name="T33" fmla="*/ 51 h 101"/>
                  <a:gd name="T34" fmla="*/ 93 w 100"/>
                  <a:gd name="T35" fmla="*/ 68 h 101"/>
                  <a:gd name="T36" fmla="*/ 81 w 100"/>
                  <a:gd name="T37" fmla="*/ 84 h 101"/>
                  <a:gd name="T38" fmla="*/ 68 w 100"/>
                  <a:gd name="T39" fmla="*/ 93 h 101"/>
                  <a:gd name="T40" fmla="*/ 49 w 100"/>
                  <a:gd name="T41" fmla="*/ 97 h 101"/>
                  <a:gd name="T42" fmla="*/ 32 w 100"/>
                  <a:gd name="T43" fmla="*/ 93 h 101"/>
                  <a:gd name="T44" fmla="*/ 17 w 100"/>
                  <a:gd name="T45" fmla="*/ 84 h 101"/>
                  <a:gd name="T46" fmla="*/ 7 w 100"/>
                  <a:gd name="T47" fmla="*/ 68 h 101"/>
                  <a:gd name="T48" fmla="*/ 3 w 100"/>
                  <a:gd name="T49" fmla="*/ 51 h 101"/>
                  <a:gd name="T50" fmla="*/ 7 w 100"/>
                  <a:gd name="T51" fmla="*/ 32 h 101"/>
                  <a:gd name="T52" fmla="*/ 17 w 100"/>
                  <a:gd name="T53" fmla="*/ 19 h 101"/>
                  <a:gd name="T54" fmla="*/ 32 w 100"/>
                  <a:gd name="T55" fmla="*/ 10 h 101"/>
                  <a:gd name="T56" fmla="*/ 49 w 100"/>
                  <a:gd name="T57" fmla="*/ 6 h 101"/>
                  <a:gd name="T58" fmla="*/ 68 w 100"/>
                  <a:gd name="T59" fmla="*/ 10 h 101"/>
                  <a:gd name="T60" fmla="*/ 81 w 100"/>
                  <a:gd name="T61" fmla="*/ 19 h 101"/>
                  <a:gd name="T62" fmla="*/ 93 w 100"/>
                  <a:gd name="T63" fmla="*/ 32 h 101"/>
                  <a:gd name="T64" fmla="*/ 96 w 100"/>
                  <a:gd name="T65" fmla="*/ 51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01"/>
                  <a:gd name="T101" fmla="*/ 100 w 100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5" name="Freeform 744">
                <a:extLst>
                  <a:ext uri="{FF2B5EF4-FFF2-40B4-BE49-F238E27FC236}">
                    <a16:creationId xmlns:a16="http://schemas.microsoft.com/office/drawing/2014/main" xmlns="" id="{9EBC0147-9B50-523B-2A71-A761EF0C81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>
                  <a:gd name="T0" fmla="*/ 95 w 97"/>
                  <a:gd name="T1" fmla="*/ 40 h 97"/>
                  <a:gd name="T2" fmla="*/ 88 w 97"/>
                  <a:gd name="T3" fmla="*/ 23 h 97"/>
                  <a:gd name="T4" fmla="*/ 76 w 97"/>
                  <a:gd name="T5" fmla="*/ 10 h 97"/>
                  <a:gd name="T6" fmla="*/ 57 w 97"/>
                  <a:gd name="T7" fmla="*/ 2 h 97"/>
                  <a:gd name="T8" fmla="*/ 38 w 97"/>
                  <a:gd name="T9" fmla="*/ 2 h 97"/>
                  <a:gd name="T10" fmla="*/ 21 w 97"/>
                  <a:gd name="T11" fmla="*/ 10 h 97"/>
                  <a:gd name="T12" fmla="*/ 8 w 97"/>
                  <a:gd name="T13" fmla="*/ 23 h 97"/>
                  <a:gd name="T14" fmla="*/ 0 w 97"/>
                  <a:gd name="T15" fmla="*/ 40 h 97"/>
                  <a:gd name="T16" fmla="*/ 0 w 97"/>
                  <a:gd name="T17" fmla="*/ 59 h 97"/>
                  <a:gd name="T18" fmla="*/ 8 w 97"/>
                  <a:gd name="T19" fmla="*/ 76 h 97"/>
                  <a:gd name="T20" fmla="*/ 21 w 97"/>
                  <a:gd name="T21" fmla="*/ 89 h 97"/>
                  <a:gd name="T22" fmla="*/ 38 w 97"/>
                  <a:gd name="T23" fmla="*/ 97 h 97"/>
                  <a:gd name="T24" fmla="*/ 57 w 97"/>
                  <a:gd name="T25" fmla="*/ 97 h 97"/>
                  <a:gd name="T26" fmla="*/ 76 w 97"/>
                  <a:gd name="T27" fmla="*/ 89 h 97"/>
                  <a:gd name="T28" fmla="*/ 88 w 97"/>
                  <a:gd name="T29" fmla="*/ 76 h 97"/>
                  <a:gd name="T30" fmla="*/ 95 w 97"/>
                  <a:gd name="T31" fmla="*/ 59 h 97"/>
                  <a:gd name="T32" fmla="*/ 92 w 97"/>
                  <a:gd name="T33" fmla="*/ 49 h 97"/>
                  <a:gd name="T34" fmla="*/ 90 w 97"/>
                  <a:gd name="T35" fmla="*/ 66 h 97"/>
                  <a:gd name="T36" fmla="*/ 80 w 97"/>
                  <a:gd name="T37" fmla="*/ 80 h 97"/>
                  <a:gd name="T38" fmla="*/ 65 w 97"/>
                  <a:gd name="T39" fmla="*/ 89 h 97"/>
                  <a:gd name="T40" fmla="*/ 48 w 97"/>
                  <a:gd name="T41" fmla="*/ 93 h 97"/>
                  <a:gd name="T42" fmla="*/ 31 w 97"/>
                  <a:gd name="T43" fmla="*/ 89 h 97"/>
                  <a:gd name="T44" fmla="*/ 18 w 97"/>
                  <a:gd name="T45" fmla="*/ 80 h 97"/>
                  <a:gd name="T46" fmla="*/ 8 w 97"/>
                  <a:gd name="T47" fmla="*/ 66 h 97"/>
                  <a:gd name="T48" fmla="*/ 4 w 97"/>
                  <a:gd name="T49" fmla="*/ 49 h 97"/>
                  <a:gd name="T50" fmla="*/ 8 w 97"/>
                  <a:gd name="T51" fmla="*/ 32 h 97"/>
                  <a:gd name="T52" fmla="*/ 18 w 97"/>
                  <a:gd name="T53" fmla="*/ 19 h 97"/>
                  <a:gd name="T54" fmla="*/ 31 w 97"/>
                  <a:gd name="T55" fmla="*/ 10 h 97"/>
                  <a:gd name="T56" fmla="*/ 48 w 97"/>
                  <a:gd name="T57" fmla="*/ 6 h 97"/>
                  <a:gd name="T58" fmla="*/ 65 w 97"/>
                  <a:gd name="T59" fmla="*/ 10 h 97"/>
                  <a:gd name="T60" fmla="*/ 80 w 97"/>
                  <a:gd name="T61" fmla="*/ 19 h 97"/>
                  <a:gd name="T62" fmla="*/ 90 w 97"/>
                  <a:gd name="T63" fmla="*/ 32 h 97"/>
                  <a:gd name="T64" fmla="*/ 92 w 97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97"/>
                  <a:gd name="T101" fmla="*/ 97 w 97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6" name="Freeform 745">
                <a:extLst>
                  <a:ext uri="{FF2B5EF4-FFF2-40B4-BE49-F238E27FC236}">
                    <a16:creationId xmlns:a16="http://schemas.microsoft.com/office/drawing/2014/main" xmlns="" id="{1C64EA1D-EBC3-5147-BFC6-100F5D5E95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>
                  <a:gd name="T0" fmla="*/ 91 w 93"/>
                  <a:gd name="T1" fmla="*/ 36 h 91"/>
                  <a:gd name="T2" fmla="*/ 84 w 93"/>
                  <a:gd name="T3" fmla="*/ 19 h 91"/>
                  <a:gd name="T4" fmla="*/ 72 w 93"/>
                  <a:gd name="T5" fmla="*/ 7 h 91"/>
                  <a:gd name="T6" fmla="*/ 55 w 93"/>
                  <a:gd name="T7" fmla="*/ 0 h 91"/>
                  <a:gd name="T8" fmla="*/ 36 w 93"/>
                  <a:gd name="T9" fmla="*/ 0 h 91"/>
                  <a:gd name="T10" fmla="*/ 21 w 93"/>
                  <a:gd name="T11" fmla="*/ 7 h 91"/>
                  <a:gd name="T12" fmla="*/ 8 w 93"/>
                  <a:gd name="T13" fmla="*/ 19 h 91"/>
                  <a:gd name="T14" fmla="*/ 2 w 93"/>
                  <a:gd name="T15" fmla="*/ 36 h 91"/>
                  <a:gd name="T16" fmla="*/ 2 w 93"/>
                  <a:gd name="T17" fmla="*/ 55 h 91"/>
                  <a:gd name="T18" fmla="*/ 8 w 93"/>
                  <a:gd name="T19" fmla="*/ 70 h 91"/>
                  <a:gd name="T20" fmla="*/ 21 w 93"/>
                  <a:gd name="T21" fmla="*/ 83 h 91"/>
                  <a:gd name="T22" fmla="*/ 36 w 93"/>
                  <a:gd name="T23" fmla="*/ 91 h 91"/>
                  <a:gd name="T24" fmla="*/ 55 w 93"/>
                  <a:gd name="T25" fmla="*/ 91 h 91"/>
                  <a:gd name="T26" fmla="*/ 72 w 93"/>
                  <a:gd name="T27" fmla="*/ 83 h 91"/>
                  <a:gd name="T28" fmla="*/ 84 w 93"/>
                  <a:gd name="T29" fmla="*/ 70 h 91"/>
                  <a:gd name="T30" fmla="*/ 91 w 93"/>
                  <a:gd name="T31" fmla="*/ 55 h 91"/>
                  <a:gd name="T32" fmla="*/ 88 w 93"/>
                  <a:gd name="T33" fmla="*/ 45 h 91"/>
                  <a:gd name="T34" fmla="*/ 84 w 93"/>
                  <a:gd name="T35" fmla="*/ 61 h 91"/>
                  <a:gd name="T36" fmla="*/ 76 w 93"/>
                  <a:gd name="T37" fmla="*/ 74 h 91"/>
                  <a:gd name="T38" fmla="*/ 63 w 93"/>
                  <a:gd name="T39" fmla="*/ 83 h 91"/>
                  <a:gd name="T40" fmla="*/ 46 w 93"/>
                  <a:gd name="T41" fmla="*/ 87 h 91"/>
                  <a:gd name="T42" fmla="*/ 31 w 93"/>
                  <a:gd name="T43" fmla="*/ 83 h 91"/>
                  <a:gd name="T44" fmla="*/ 17 w 93"/>
                  <a:gd name="T45" fmla="*/ 74 h 91"/>
                  <a:gd name="T46" fmla="*/ 8 w 93"/>
                  <a:gd name="T47" fmla="*/ 61 h 91"/>
                  <a:gd name="T48" fmla="*/ 6 w 93"/>
                  <a:gd name="T49" fmla="*/ 45 h 91"/>
                  <a:gd name="T50" fmla="*/ 8 w 93"/>
                  <a:gd name="T51" fmla="*/ 28 h 91"/>
                  <a:gd name="T52" fmla="*/ 17 w 93"/>
                  <a:gd name="T53" fmla="*/ 15 h 91"/>
                  <a:gd name="T54" fmla="*/ 31 w 93"/>
                  <a:gd name="T55" fmla="*/ 7 h 91"/>
                  <a:gd name="T56" fmla="*/ 46 w 93"/>
                  <a:gd name="T57" fmla="*/ 4 h 91"/>
                  <a:gd name="T58" fmla="*/ 63 w 93"/>
                  <a:gd name="T59" fmla="*/ 7 h 91"/>
                  <a:gd name="T60" fmla="*/ 76 w 93"/>
                  <a:gd name="T61" fmla="*/ 15 h 91"/>
                  <a:gd name="T62" fmla="*/ 84 w 93"/>
                  <a:gd name="T63" fmla="*/ 28 h 91"/>
                  <a:gd name="T64" fmla="*/ 88 w 93"/>
                  <a:gd name="T65" fmla="*/ 45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1"/>
                  <a:gd name="T101" fmla="*/ 93 w 9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7" name="Freeform 746">
                <a:extLst>
                  <a:ext uri="{FF2B5EF4-FFF2-40B4-BE49-F238E27FC236}">
                    <a16:creationId xmlns:a16="http://schemas.microsoft.com/office/drawing/2014/main" xmlns="" id="{E7D094E4-E324-248F-B091-5A989B0FBF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>
                  <a:gd name="T0" fmla="*/ 88 w 88"/>
                  <a:gd name="T1" fmla="*/ 34 h 87"/>
                  <a:gd name="T2" fmla="*/ 80 w 88"/>
                  <a:gd name="T3" fmla="*/ 19 h 87"/>
                  <a:gd name="T4" fmla="*/ 69 w 88"/>
                  <a:gd name="T5" fmla="*/ 7 h 87"/>
                  <a:gd name="T6" fmla="*/ 53 w 88"/>
                  <a:gd name="T7" fmla="*/ 0 h 87"/>
                  <a:gd name="T8" fmla="*/ 36 w 88"/>
                  <a:gd name="T9" fmla="*/ 0 h 87"/>
                  <a:gd name="T10" fmla="*/ 19 w 88"/>
                  <a:gd name="T11" fmla="*/ 7 h 87"/>
                  <a:gd name="T12" fmla="*/ 8 w 88"/>
                  <a:gd name="T13" fmla="*/ 19 h 87"/>
                  <a:gd name="T14" fmla="*/ 2 w 88"/>
                  <a:gd name="T15" fmla="*/ 34 h 87"/>
                  <a:gd name="T16" fmla="*/ 2 w 88"/>
                  <a:gd name="T17" fmla="*/ 51 h 87"/>
                  <a:gd name="T18" fmla="*/ 8 w 88"/>
                  <a:gd name="T19" fmla="*/ 68 h 87"/>
                  <a:gd name="T20" fmla="*/ 19 w 88"/>
                  <a:gd name="T21" fmla="*/ 79 h 87"/>
                  <a:gd name="T22" fmla="*/ 36 w 88"/>
                  <a:gd name="T23" fmla="*/ 85 h 87"/>
                  <a:gd name="T24" fmla="*/ 53 w 88"/>
                  <a:gd name="T25" fmla="*/ 85 h 87"/>
                  <a:gd name="T26" fmla="*/ 69 w 88"/>
                  <a:gd name="T27" fmla="*/ 79 h 87"/>
                  <a:gd name="T28" fmla="*/ 80 w 88"/>
                  <a:gd name="T29" fmla="*/ 68 h 87"/>
                  <a:gd name="T30" fmla="*/ 88 w 88"/>
                  <a:gd name="T31" fmla="*/ 51 h 87"/>
                  <a:gd name="T32" fmla="*/ 84 w 88"/>
                  <a:gd name="T33" fmla="*/ 43 h 87"/>
                  <a:gd name="T34" fmla="*/ 80 w 88"/>
                  <a:gd name="T35" fmla="*/ 59 h 87"/>
                  <a:gd name="T36" fmla="*/ 72 w 88"/>
                  <a:gd name="T37" fmla="*/ 70 h 87"/>
                  <a:gd name="T38" fmla="*/ 59 w 88"/>
                  <a:gd name="T39" fmla="*/ 79 h 87"/>
                  <a:gd name="T40" fmla="*/ 44 w 88"/>
                  <a:gd name="T41" fmla="*/ 81 h 87"/>
                  <a:gd name="T42" fmla="*/ 29 w 88"/>
                  <a:gd name="T43" fmla="*/ 79 h 87"/>
                  <a:gd name="T44" fmla="*/ 17 w 88"/>
                  <a:gd name="T45" fmla="*/ 70 h 87"/>
                  <a:gd name="T46" fmla="*/ 8 w 88"/>
                  <a:gd name="T47" fmla="*/ 59 h 87"/>
                  <a:gd name="T48" fmla="*/ 6 w 88"/>
                  <a:gd name="T49" fmla="*/ 43 h 87"/>
                  <a:gd name="T50" fmla="*/ 8 w 88"/>
                  <a:gd name="T51" fmla="*/ 28 h 87"/>
                  <a:gd name="T52" fmla="*/ 17 w 88"/>
                  <a:gd name="T53" fmla="*/ 15 h 87"/>
                  <a:gd name="T54" fmla="*/ 29 w 88"/>
                  <a:gd name="T55" fmla="*/ 7 h 87"/>
                  <a:gd name="T56" fmla="*/ 44 w 88"/>
                  <a:gd name="T57" fmla="*/ 4 h 87"/>
                  <a:gd name="T58" fmla="*/ 59 w 88"/>
                  <a:gd name="T59" fmla="*/ 7 h 87"/>
                  <a:gd name="T60" fmla="*/ 72 w 88"/>
                  <a:gd name="T61" fmla="*/ 15 h 87"/>
                  <a:gd name="T62" fmla="*/ 80 w 88"/>
                  <a:gd name="T63" fmla="*/ 28 h 87"/>
                  <a:gd name="T64" fmla="*/ 84 w 88"/>
                  <a:gd name="T65" fmla="*/ 4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8" name="Freeform 747">
                <a:extLst>
                  <a:ext uri="{FF2B5EF4-FFF2-40B4-BE49-F238E27FC236}">
                    <a16:creationId xmlns:a16="http://schemas.microsoft.com/office/drawing/2014/main" xmlns="" id="{EC22C833-08F0-105F-B8FF-8EA824737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>
                  <a:gd name="T0" fmla="*/ 82 w 82"/>
                  <a:gd name="T1" fmla="*/ 32 h 83"/>
                  <a:gd name="T2" fmla="*/ 74 w 82"/>
                  <a:gd name="T3" fmla="*/ 19 h 83"/>
                  <a:gd name="T4" fmla="*/ 65 w 82"/>
                  <a:gd name="T5" fmla="*/ 7 h 83"/>
                  <a:gd name="T6" fmla="*/ 49 w 82"/>
                  <a:gd name="T7" fmla="*/ 0 h 83"/>
                  <a:gd name="T8" fmla="*/ 32 w 82"/>
                  <a:gd name="T9" fmla="*/ 0 h 83"/>
                  <a:gd name="T10" fmla="*/ 17 w 82"/>
                  <a:gd name="T11" fmla="*/ 7 h 83"/>
                  <a:gd name="T12" fmla="*/ 6 w 82"/>
                  <a:gd name="T13" fmla="*/ 19 h 83"/>
                  <a:gd name="T14" fmla="*/ 0 w 82"/>
                  <a:gd name="T15" fmla="*/ 32 h 83"/>
                  <a:gd name="T16" fmla="*/ 0 w 82"/>
                  <a:gd name="T17" fmla="*/ 49 h 83"/>
                  <a:gd name="T18" fmla="*/ 6 w 82"/>
                  <a:gd name="T19" fmla="*/ 64 h 83"/>
                  <a:gd name="T20" fmla="*/ 17 w 82"/>
                  <a:gd name="T21" fmla="*/ 75 h 83"/>
                  <a:gd name="T22" fmla="*/ 32 w 82"/>
                  <a:gd name="T23" fmla="*/ 81 h 83"/>
                  <a:gd name="T24" fmla="*/ 49 w 82"/>
                  <a:gd name="T25" fmla="*/ 81 h 83"/>
                  <a:gd name="T26" fmla="*/ 65 w 82"/>
                  <a:gd name="T27" fmla="*/ 75 h 83"/>
                  <a:gd name="T28" fmla="*/ 74 w 82"/>
                  <a:gd name="T29" fmla="*/ 64 h 83"/>
                  <a:gd name="T30" fmla="*/ 82 w 82"/>
                  <a:gd name="T31" fmla="*/ 49 h 83"/>
                  <a:gd name="T32" fmla="*/ 78 w 82"/>
                  <a:gd name="T33" fmla="*/ 41 h 83"/>
                  <a:gd name="T34" fmla="*/ 74 w 82"/>
                  <a:gd name="T35" fmla="*/ 55 h 83"/>
                  <a:gd name="T36" fmla="*/ 66 w 82"/>
                  <a:gd name="T37" fmla="*/ 68 h 83"/>
                  <a:gd name="T38" fmla="*/ 55 w 82"/>
                  <a:gd name="T39" fmla="*/ 75 h 83"/>
                  <a:gd name="T40" fmla="*/ 40 w 82"/>
                  <a:gd name="T41" fmla="*/ 77 h 83"/>
                  <a:gd name="T42" fmla="*/ 27 w 82"/>
                  <a:gd name="T43" fmla="*/ 75 h 83"/>
                  <a:gd name="T44" fmla="*/ 15 w 82"/>
                  <a:gd name="T45" fmla="*/ 68 h 83"/>
                  <a:gd name="T46" fmla="*/ 8 w 82"/>
                  <a:gd name="T47" fmla="*/ 55 h 83"/>
                  <a:gd name="T48" fmla="*/ 4 w 82"/>
                  <a:gd name="T49" fmla="*/ 41 h 83"/>
                  <a:gd name="T50" fmla="*/ 8 w 82"/>
                  <a:gd name="T51" fmla="*/ 26 h 83"/>
                  <a:gd name="T52" fmla="*/ 15 w 82"/>
                  <a:gd name="T53" fmla="*/ 15 h 83"/>
                  <a:gd name="T54" fmla="*/ 27 w 82"/>
                  <a:gd name="T55" fmla="*/ 7 h 83"/>
                  <a:gd name="T56" fmla="*/ 40 w 82"/>
                  <a:gd name="T57" fmla="*/ 3 h 83"/>
                  <a:gd name="T58" fmla="*/ 55 w 82"/>
                  <a:gd name="T59" fmla="*/ 7 h 83"/>
                  <a:gd name="T60" fmla="*/ 66 w 82"/>
                  <a:gd name="T61" fmla="*/ 15 h 83"/>
                  <a:gd name="T62" fmla="*/ 74 w 82"/>
                  <a:gd name="T63" fmla="*/ 26 h 83"/>
                  <a:gd name="T64" fmla="*/ 78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9" name="Freeform 748">
                <a:extLst>
                  <a:ext uri="{FF2B5EF4-FFF2-40B4-BE49-F238E27FC236}">
                    <a16:creationId xmlns:a16="http://schemas.microsoft.com/office/drawing/2014/main" xmlns="" id="{D283D05B-C2D6-1454-5F2C-2EB99501AE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>
                  <a:gd name="T0" fmla="*/ 78 w 78"/>
                  <a:gd name="T1" fmla="*/ 32 h 77"/>
                  <a:gd name="T2" fmla="*/ 70 w 78"/>
                  <a:gd name="T3" fmla="*/ 17 h 77"/>
                  <a:gd name="T4" fmla="*/ 61 w 78"/>
                  <a:gd name="T5" fmla="*/ 7 h 77"/>
                  <a:gd name="T6" fmla="*/ 47 w 78"/>
                  <a:gd name="T7" fmla="*/ 1 h 77"/>
                  <a:gd name="T8" fmla="*/ 30 w 78"/>
                  <a:gd name="T9" fmla="*/ 1 h 77"/>
                  <a:gd name="T10" fmla="*/ 17 w 78"/>
                  <a:gd name="T11" fmla="*/ 7 h 77"/>
                  <a:gd name="T12" fmla="*/ 6 w 78"/>
                  <a:gd name="T13" fmla="*/ 17 h 77"/>
                  <a:gd name="T14" fmla="*/ 0 w 78"/>
                  <a:gd name="T15" fmla="*/ 32 h 77"/>
                  <a:gd name="T16" fmla="*/ 0 w 78"/>
                  <a:gd name="T17" fmla="*/ 47 h 77"/>
                  <a:gd name="T18" fmla="*/ 6 w 78"/>
                  <a:gd name="T19" fmla="*/ 60 h 77"/>
                  <a:gd name="T20" fmla="*/ 17 w 78"/>
                  <a:gd name="T21" fmla="*/ 72 h 77"/>
                  <a:gd name="T22" fmla="*/ 30 w 78"/>
                  <a:gd name="T23" fmla="*/ 77 h 77"/>
                  <a:gd name="T24" fmla="*/ 47 w 78"/>
                  <a:gd name="T25" fmla="*/ 77 h 77"/>
                  <a:gd name="T26" fmla="*/ 61 w 78"/>
                  <a:gd name="T27" fmla="*/ 72 h 77"/>
                  <a:gd name="T28" fmla="*/ 70 w 78"/>
                  <a:gd name="T29" fmla="*/ 60 h 77"/>
                  <a:gd name="T30" fmla="*/ 78 w 78"/>
                  <a:gd name="T31" fmla="*/ 47 h 77"/>
                  <a:gd name="T32" fmla="*/ 74 w 78"/>
                  <a:gd name="T33" fmla="*/ 39 h 77"/>
                  <a:gd name="T34" fmla="*/ 70 w 78"/>
                  <a:gd name="T35" fmla="*/ 53 h 77"/>
                  <a:gd name="T36" fmla="*/ 63 w 78"/>
                  <a:gd name="T37" fmla="*/ 64 h 77"/>
                  <a:gd name="T38" fmla="*/ 51 w 78"/>
                  <a:gd name="T39" fmla="*/ 72 h 77"/>
                  <a:gd name="T40" fmla="*/ 38 w 78"/>
                  <a:gd name="T41" fmla="*/ 73 h 77"/>
                  <a:gd name="T42" fmla="*/ 25 w 78"/>
                  <a:gd name="T43" fmla="*/ 72 h 77"/>
                  <a:gd name="T44" fmla="*/ 15 w 78"/>
                  <a:gd name="T45" fmla="*/ 64 h 77"/>
                  <a:gd name="T46" fmla="*/ 8 w 78"/>
                  <a:gd name="T47" fmla="*/ 53 h 77"/>
                  <a:gd name="T48" fmla="*/ 4 w 78"/>
                  <a:gd name="T49" fmla="*/ 39 h 77"/>
                  <a:gd name="T50" fmla="*/ 8 w 78"/>
                  <a:gd name="T51" fmla="*/ 26 h 77"/>
                  <a:gd name="T52" fmla="*/ 15 w 78"/>
                  <a:gd name="T53" fmla="*/ 15 h 77"/>
                  <a:gd name="T54" fmla="*/ 25 w 78"/>
                  <a:gd name="T55" fmla="*/ 7 h 77"/>
                  <a:gd name="T56" fmla="*/ 38 w 78"/>
                  <a:gd name="T57" fmla="*/ 5 h 77"/>
                  <a:gd name="T58" fmla="*/ 51 w 78"/>
                  <a:gd name="T59" fmla="*/ 7 h 77"/>
                  <a:gd name="T60" fmla="*/ 63 w 78"/>
                  <a:gd name="T61" fmla="*/ 15 h 77"/>
                  <a:gd name="T62" fmla="*/ 70 w 78"/>
                  <a:gd name="T63" fmla="*/ 26 h 77"/>
                  <a:gd name="T64" fmla="*/ 74 w 78"/>
                  <a:gd name="T65" fmla="*/ 39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77"/>
                  <a:gd name="T101" fmla="*/ 78 w 78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0" name="Freeform 749">
                <a:extLst>
                  <a:ext uri="{FF2B5EF4-FFF2-40B4-BE49-F238E27FC236}">
                    <a16:creationId xmlns:a16="http://schemas.microsoft.com/office/drawing/2014/main" xmlns="" id="{CF13C964-4AD4-45D3-5AB7-57F3409108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>
                  <a:gd name="T0" fmla="*/ 72 w 74"/>
                  <a:gd name="T1" fmla="*/ 31 h 74"/>
                  <a:gd name="T2" fmla="*/ 66 w 74"/>
                  <a:gd name="T3" fmla="*/ 18 h 74"/>
                  <a:gd name="T4" fmla="*/ 57 w 74"/>
                  <a:gd name="T5" fmla="*/ 8 h 74"/>
                  <a:gd name="T6" fmla="*/ 43 w 74"/>
                  <a:gd name="T7" fmla="*/ 2 h 74"/>
                  <a:gd name="T8" fmla="*/ 28 w 74"/>
                  <a:gd name="T9" fmla="*/ 2 h 74"/>
                  <a:gd name="T10" fmla="*/ 17 w 74"/>
                  <a:gd name="T11" fmla="*/ 8 h 74"/>
                  <a:gd name="T12" fmla="*/ 6 w 74"/>
                  <a:gd name="T13" fmla="*/ 18 h 74"/>
                  <a:gd name="T14" fmla="*/ 0 w 74"/>
                  <a:gd name="T15" fmla="*/ 31 h 74"/>
                  <a:gd name="T16" fmla="*/ 0 w 74"/>
                  <a:gd name="T17" fmla="*/ 46 h 74"/>
                  <a:gd name="T18" fmla="*/ 6 w 74"/>
                  <a:gd name="T19" fmla="*/ 59 h 74"/>
                  <a:gd name="T20" fmla="*/ 17 w 74"/>
                  <a:gd name="T21" fmla="*/ 69 h 74"/>
                  <a:gd name="T22" fmla="*/ 28 w 74"/>
                  <a:gd name="T23" fmla="*/ 74 h 74"/>
                  <a:gd name="T24" fmla="*/ 43 w 74"/>
                  <a:gd name="T25" fmla="*/ 74 h 74"/>
                  <a:gd name="T26" fmla="*/ 57 w 74"/>
                  <a:gd name="T27" fmla="*/ 69 h 74"/>
                  <a:gd name="T28" fmla="*/ 66 w 74"/>
                  <a:gd name="T29" fmla="*/ 59 h 74"/>
                  <a:gd name="T30" fmla="*/ 72 w 74"/>
                  <a:gd name="T31" fmla="*/ 46 h 74"/>
                  <a:gd name="T32" fmla="*/ 68 w 74"/>
                  <a:gd name="T33" fmla="*/ 38 h 74"/>
                  <a:gd name="T34" fmla="*/ 66 w 74"/>
                  <a:gd name="T35" fmla="*/ 50 h 74"/>
                  <a:gd name="T36" fmla="*/ 59 w 74"/>
                  <a:gd name="T37" fmla="*/ 61 h 74"/>
                  <a:gd name="T38" fmla="*/ 49 w 74"/>
                  <a:gd name="T39" fmla="*/ 67 h 74"/>
                  <a:gd name="T40" fmla="*/ 36 w 74"/>
                  <a:gd name="T41" fmla="*/ 71 h 74"/>
                  <a:gd name="T42" fmla="*/ 25 w 74"/>
                  <a:gd name="T43" fmla="*/ 67 h 74"/>
                  <a:gd name="T44" fmla="*/ 13 w 74"/>
                  <a:gd name="T45" fmla="*/ 61 h 74"/>
                  <a:gd name="T46" fmla="*/ 7 w 74"/>
                  <a:gd name="T47" fmla="*/ 50 h 74"/>
                  <a:gd name="T48" fmla="*/ 4 w 74"/>
                  <a:gd name="T49" fmla="*/ 38 h 74"/>
                  <a:gd name="T50" fmla="*/ 7 w 74"/>
                  <a:gd name="T51" fmla="*/ 25 h 74"/>
                  <a:gd name="T52" fmla="*/ 13 w 74"/>
                  <a:gd name="T53" fmla="*/ 16 h 74"/>
                  <a:gd name="T54" fmla="*/ 25 w 74"/>
                  <a:gd name="T55" fmla="*/ 8 h 74"/>
                  <a:gd name="T56" fmla="*/ 36 w 74"/>
                  <a:gd name="T57" fmla="*/ 6 h 74"/>
                  <a:gd name="T58" fmla="*/ 49 w 74"/>
                  <a:gd name="T59" fmla="*/ 8 h 74"/>
                  <a:gd name="T60" fmla="*/ 59 w 74"/>
                  <a:gd name="T61" fmla="*/ 16 h 74"/>
                  <a:gd name="T62" fmla="*/ 66 w 74"/>
                  <a:gd name="T63" fmla="*/ 25 h 74"/>
                  <a:gd name="T64" fmla="*/ 68 w 74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74"/>
                  <a:gd name="T101" fmla="*/ 74 w 74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1" name="Freeform 750">
                <a:extLst>
                  <a:ext uri="{FF2B5EF4-FFF2-40B4-BE49-F238E27FC236}">
                    <a16:creationId xmlns:a16="http://schemas.microsoft.com/office/drawing/2014/main" xmlns="" id="{4EE653B1-AC6D-BEEE-B787-BFC7B1A1E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>
                  <a:gd name="T0" fmla="*/ 68 w 70"/>
                  <a:gd name="T1" fmla="*/ 27 h 68"/>
                  <a:gd name="T2" fmla="*/ 62 w 70"/>
                  <a:gd name="T3" fmla="*/ 15 h 68"/>
                  <a:gd name="T4" fmla="*/ 55 w 70"/>
                  <a:gd name="T5" fmla="*/ 6 h 68"/>
                  <a:gd name="T6" fmla="*/ 41 w 70"/>
                  <a:gd name="T7" fmla="*/ 0 h 68"/>
                  <a:gd name="T8" fmla="*/ 28 w 70"/>
                  <a:gd name="T9" fmla="*/ 0 h 68"/>
                  <a:gd name="T10" fmla="*/ 15 w 70"/>
                  <a:gd name="T11" fmla="*/ 6 h 68"/>
                  <a:gd name="T12" fmla="*/ 5 w 70"/>
                  <a:gd name="T13" fmla="*/ 15 h 68"/>
                  <a:gd name="T14" fmla="*/ 2 w 70"/>
                  <a:gd name="T15" fmla="*/ 27 h 68"/>
                  <a:gd name="T16" fmla="*/ 2 w 70"/>
                  <a:gd name="T17" fmla="*/ 42 h 68"/>
                  <a:gd name="T18" fmla="*/ 5 w 70"/>
                  <a:gd name="T19" fmla="*/ 53 h 68"/>
                  <a:gd name="T20" fmla="*/ 15 w 70"/>
                  <a:gd name="T21" fmla="*/ 63 h 68"/>
                  <a:gd name="T22" fmla="*/ 28 w 70"/>
                  <a:gd name="T23" fmla="*/ 68 h 68"/>
                  <a:gd name="T24" fmla="*/ 41 w 70"/>
                  <a:gd name="T25" fmla="*/ 68 h 68"/>
                  <a:gd name="T26" fmla="*/ 55 w 70"/>
                  <a:gd name="T27" fmla="*/ 63 h 68"/>
                  <a:gd name="T28" fmla="*/ 62 w 70"/>
                  <a:gd name="T29" fmla="*/ 53 h 68"/>
                  <a:gd name="T30" fmla="*/ 68 w 70"/>
                  <a:gd name="T31" fmla="*/ 42 h 68"/>
                  <a:gd name="T32" fmla="*/ 64 w 70"/>
                  <a:gd name="T33" fmla="*/ 34 h 68"/>
                  <a:gd name="T34" fmla="*/ 62 w 70"/>
                  <a:gd name="T35" fmla="*/ 46 h 68"/>
                  <a:gd name="T36" fmla="*/ 55 w 70"/>
                  <a:gd name="T37" fmla="*/ 55 h 68"/>
                  <a:gd name="T38" fmla="*/ 45 w 70"/>
                  <a:gd name="T39" fmla="*/ 61 h 68"/>
                  <a:gd name="T40" fmla="*/ 34 w 70"/>
                  <a:gd name="T41" fmla="*/ 65 h 68"/>
                  <a:gd name="T42" fmla="*/ 23 w 70"/>
                  <a:gd name="T43" fmla="*/ 61 h 68"/>
                  <a:gd name="T44" fmla="*/ 13 w 70"/>
                  <a:gd name="T45" fmla="*/ 55 h 68"/>
                  <a:gd name="T46" fmla="*/ 7 w 70"/>
                  <a:gd name="T47" fmla="*/ 46 h 68"/>
                  <a:gd name="T48" fmla="*/ 5 w 70"/>
                  <a:gd name="T49" fmla="*/ 34 h 68"/>
                  <a:gd name="T50" fmla="*/ 7 w 70"/>
                  <a:gd name="T51" fmla="*/ 23 h 68"/>
                  <a:gd name="T52" fmla="*/ 13 w 70"/>
                  <a:gd name="T53" fmla="*/ 14 h 68"/>
                  <a:gd name="T54" fmla="*/ 23 w 70"/>
                  <a:gd name="T55" fmla="*/ 6 h 68"/>
                  <a:gd name="T56" fmla="*/ 34 w 70"/>
                  <a:gd name="T57" fmla="*/ 4 h 68"/>
                  <a:gd name="T58" fmla="*/ 45 w 70"/>
                  <a:gd name="T59" fmla="*/ 6 h 68"/>
                  <a:gd name="T60" fmla="*/ 55 w 70"/>
                  <a:gd name="T61" fmla="*/ 14 h 68"/>
                  <a:gd name="T62" fmla="*/ 62 w 70"/>
                  <a:gd name="T63" fmla="*/ 23 h 68"/>
                  <a:gd name="T64" fmla="*/ 64 w 70"/>
                  <a:gd name="T65" fmla="*/ 34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8"/>
                  <a:gd name="T101" fmla="*/ 70 w 70"/>
                  <a:gd name="T102" fmla="*/ 68 h 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2" name="Freeform 751">
                <a:extLst>
                  <a:ext uri="{FF2B5EF4-FFF2-40B4-BE49-F238E27FC236}">
                    <a16:creationId xmlns:a16="http://schemas.microsoft.com/office/drawing/2014/main" xmlns="" id="{56C8140F-7C81-A075-8174-ACEDB08EC6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>
                  <a:gd name="T0" fmla="*/ 64 w 64"/>
                  <a:gd name="T1" fmla="*/ 25 h 65"/>
                  <a:gd name="T2" fmla="*/ 58 w 64"/>
                  <a:gd name="T3" fmla="*/ 13 h 65"/>
                  <a:gd name="T4" fmla="*/ 51 w 64"/>
                  <a:gd name="T5" fmla="*/ 6 h 65"/>
                  <a:gd name="T6" fmla="*/ 39 w 64"/>
                  <a:gd name="T7" fmla="*/ 0 h 65"/>
                  <a:gd name="T8" fmla="*/ 26 w 64"/>
                  <a:gd name="T9" fmla="*/ 0 h 65"/>
                  <a:gd name="T10" fmla="*/ 15 w 64"/>
                  <a:gd name="T11" fmla="*/ 6 h 65"/>
                  <a:gd name="T12" fmla="*/ 5 w 64"/>
                  <a:gd name="T13" fmla="*/ 13 h 65"/>
                  <a:gd name="T14" fmla="*/ 2 w 64"/>
                  <a:gd name="T15" fmla="*/ 25 h 65"/>
                  <a:gd name="T16" fmla="*/ 2 w 64"/>
                  <a:gd name="T17" fmla="*/ 38 h 65"/>
                  <a:gd name="T18" fmla="*/ 5 w 64"/>
                  <a:gd name="T19" fmla="*/ 49 h 65"/>
                  <a:gd name="T20" fmla="*/ 15 w 64"/>
                  <a:gd name="T21" fmla="*/ 59 h 65"/>
                  <a:gd name="T22" fmla="*/ 26 w 64"/>
                  <a:gd name="T23" fmla="*/ 63 h 65"/>
                  <a:gd name="T24" fmla="*/ 39 w 64"/>
                  <a:gd name="T25" fmla="*/ 63 h 65"/>
                  <a:gd name="T26" fmla="*/ 51 w 64"/>
                  <a:gd name="T27" fmla="*/ 59 h 65"/>
                  <a:gd name="T28" fmla="*/ 58 w 64"/>
                  <a:gd name="T29" fmla="*/ 49 h 65"/>
                  <a:gd name="T30" fmla="*/ 64 w 64"/>
                  <a:gd name="T31" fmla="*/ 38 h 65"/>
                  <a:gd name="T32" fmla="*/ 60 w 64"/>
                  <a:gd name="T33" fmla="*/ 32 h 65"/>
                  <a:gd name="T34" fmla="*/ 58 w 64"/>
                  <a:gd name="T35" fmla="*/ 44 h 65"/>
                  <a:gd name="T36" fmla="*/ 53 w 64"/>
                  <a:gd name="T37" fmla="*/ 51 h 65"/>
                  <a:gd name="T38" fmla="*/ 43 w 64"/>
                  <a:gd name="T39" fmla="*/ 57 h 65"/>
                  <a:gd name="T40" fmla="*/ 32 w 64"/>
                  <a:gd name="T41" fmla="*/ 59 h 65"/>
                  <a:gd name="T42" fmla="*/ 22 w 64"/>
                  <a:gd name="T43" fmla="*/ 57 h 65"/>
                  <a:gd name="T44" fmla="*/ 13 w 64"/>
                  <a:gd name="T45" fmla="*/ 51 h 65"/>
                  <a:gd name="T46" fmla="*/ 7 w 64"/>
                  <a:gd name="T47" fmla="*/ 44 h 65"/>
                  <a:gd name="T48" fmla="*/ 5 w 64"/>
                  <a:gd name="T49" fmla="*/ 32 h 65"/>
                  <a:gd name="T50" fmla="*/ 7 w 64"/>
                  <a:gd name="T51" fmla="*/ 21 h 65"/>
                  <a:gd name="T52" fmla="*/ 13 w 64"/>
                  <a:gd name="T53" fmla="*/ 13 h 65"/>
                  <a:gd name="T54" fmla="*/ 22 w 64"/>
                  <a:gd name="T55" fmla="*/ 6 h 65"/>
                  <a:gd name="T56" fmla="*/ 32 w 64"/>
                  <a:gd name="T57" fmla="*/ 4 h 65"/>
                  <a:gd name="T58" fmla="*/ 43 w 64"/>
                  <a:gd name="T59" fmla="*/ 6 h 65"/>
                  <a:gd name="T60" fmla="*/ 53 w 64"/>
                  <a:gd name="T61" fmla="*/ 13 h 65"/>
                  <a:gd name="T62" fmla="*/ 58 w 64"/>
                  <a:gd name="T63" fmla="*/ 21 h 65"/>
                  <a:gd name="T64" fmla="*/ 60 w 64"/>
                  <a:gd name="T65" fmla="*/ 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5"/>
                  <a:gd name="T101" fmla="*/ 64 w 6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3" name="Freeform 752">
                <a:extLst>
                  <a:ext uri="{FF2B5EF4-FFF2-40B4-BE49-F238E27FC236}">
                    <a16:creationId xmlns:a16="http://schemas.microsoft.com/office/drawing/2014/main" xmlns="" id="{5D4CF5F1-6E8B-31A4-0AA7-255D363E1F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>
                  <a:gd name="T0" fmla="*/ 59 w 59"/>
                  <a:gd name="T1" fmla="*/ 25 h 61"/>
                  <a:gd name="T2" fmla="*/ 54 w 59"/>
                  <a:gd name="T3" fmla="*/ 13 h 61"/>
                  <a:gd name="T4" fmla="*/ 46 w 59"/>
                  <a:gd name="T5" fmla="*/ 6 h 61"/>
                  <a:gd name="T6" fmla="*/ 36 w 59"/>
                  <a:gd name="T7" fmla="*/ 0 h 61"/>
                  <a:gd name="T8" fmla="*/ 23 w 59"/>
                  <a:gd name="T9" fmla="*/ 0 h 61"/>
                  <a:gd name="T10" fmla="*/ 14 w 59"/>
                  <a:gd name="T11" fmla="*/ 6 h 61"/>
                  <a:gd name="T12" fmla="*/ 4 w 59"/>
                  <a:gd name="T13" fmla="*/ 13 h 61"/>
                  <a:gd name="T14" fmla="*/ 0 w 59"/>
                  <a:gd name="T15" fmla="*/ 25 h 61"/>
                  <a:gd name="T16" fmla="*/ 0 w 59"/>
                  <a:gd name="T17" fmla="*/ 36 h 61"/>
                  <a:gd name="T18" fmla="*/ 4 w 59"/>
                  <a:gd name="T19" fmla="*/ 47 h 61"/>
                  <a:gd name="T20" fmla="*/ 14 w 59"/>
                  <a:gd name="T21" fmla="*/ 55 h 61"/>
                  <a:gd name="T22" fmla="*/ 23 w 59"/>
                  <a:gd name="T23" fmla="*/ 59 h 61"/>
                  <a:gd name="T24" fmla="*/ 36 w 59"/>
                  <a:gd name="T25" fmla="*/ 59 h 61"/>
                  <a:gd name="T26" fmla="*/ 46 w 59"/>
                  <a:gd name="T27" fmla="*/ 55 h 61"/>
                  <a:gd name="T28" fmla="*/ 54 w 59"/>
                  <a:gd name="T29" fmla="*/ 47 h 61"/>
                  <a:gd name="T30" fmla="*/ 59 w 59"/>
                  <a:gd name="T31" fmla="*/ 36 h 61"/>
                  <a:gd name="T32" fmla="*/ 55 w 59"/>
                  <a:gd name="T33" fmla="*/ 30 h 61"/>
                  <a:gd name="T34" fmla="*/ 54 w 59"/>
                  <a:gd name="T35" fmla="*/ 40 h 61"/>
                  <a:gd name="T36" fmla="*/ 48 w 59"/>
                  <a:gd name="T37" fmla="*/ 47 h 61"/>
                  <a:gd name="T38" fmla="*/ 40 w 59"/>
                  <a:gd name="T39" fmla="*/ 53 h 61"/>
                  <a:gd name="T40" fmla="*/ 29 w 59"/>
                  <a:gd name="T41" fmla="*/ 55 h 61"/>
                  <a:gd name="T42" fmla="*/ 19 w 59"/>
                  <a:gd name="T43" fmla="*/ 53 h 61"/>
                  <a:gd name="T44" fmla="*/ 12 w 59"/>
                  <a:gd name="T45" fmla="*/ 47 h 61"/>
                  <a:gd name="T46" fmla="*/ 6 w 59"/>
                  <a:gd name="T47" fmla="*/ 40 h 61"/>
                  <a:gd name="T48" fmla="*/ 4 w 59"/>
                  <a:gd name="T49" fmla="*/ 30 h 61"/>
                  <a:gd name="T50" fmla="*/ 6 w 59"/>
                  <a:gd name="T51" fmla="*/ 21 h 61"/>
                  <a:gd name="T52" fmla="*/ 12 w 59"/>
                  <a:gd name="T53" fmla="*/ 11 h 61"/>
                  <a:gd name="T54" fmla="*/ 19 w 59"/>
                  <a:gd name="T55" fmla="*/ 8 h 61"/>
                  <a:gd name="T56" fmla="*/ 29 w 59"/>
                  <a:gd name="T57" fmla="*/ 6 h 61"/>
                  <a:gd name="T58" fmla="*/ 40 w 59"/>
                  <a:gd name="T59" fmla="*/ 8 h 61"/>
                  <a:gd name="T60" fmla="*/ 48 w 59"/>
                  <a:gd name="T61" fmla="*/ 11 h 61"/>
                  <a:gd name="T62" fmla="*/ 54 w 59"/>
                  <a:gd name="T63" fmla="*/ 21 h 61"/>
                  <a:gd name="T64" fmla="*/ 55 w 59"/>
                  <a:gd name="T65" fmla="*/ 3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61"/>
                  <a:gd name="T101" fmla="*/ 59 w 59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4" name="Freeform 753">
                <a:extLst>
                  <a:ext uri="{FF2B5EF4-FFF2-40B4-BE49-F238E27FC236}">
                    <a16:creationId xmlns:a16="http://schemas.microsoft.com/office/drawing/2014/main" xmlns="" id="{CCE901BE-278F-F751-768E-19EA3CBCB9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3 h 55"/>
                  <a:gd name="T4" fmla="*/ 53 w 55"/>
                  <a:gd name="T5" fmla="*/ 17 h 55"/>
                  <a:gd name="T6" fmla="*/ 50 w 55"/>
                  <a:gd name="T7" fmla="*/ 13 h 55"/>
                  <a:gd name="T8" fmla="*/ 48 w 55"/>
                  <a:gd name="T9" fmla="*/ 9 h 55"/>
                  <a:gd name="T10" fmla="*/ 42 w 55"/>
                  <a:gd name="T11" fmla="*/ 6 h 55"/>
                  <a:gd name="T12" fmla="*/ 38 w 55"/>
                  <a:gd name="T13" fmla="*/ 2 h 55"/>
                  <a:gd name="T14" fmla="*/ 33 w 55"/>
                  <a:gd name="T15" fmla="*/ 2 h 55"/>
                  <a:gd name="T16" fmla="*/ 27 w 55"/>
                  <a:gd name="T17" fmla="*/ 0 h 55"/>
                  <a:gd name="T18" fmla="*/ 21 w 55"/>
                  <a:gd name="T19" fmla="*/ 2 h 55"/>
                  <a:gd name="T20" fmla="*/ 17 w 55"/>
                  <a:gd name="T21" fmla="*/ 2 h 55"/>
                  <a:gd name="T22" fmla="*/ 12 w 55"/>
                  <a:gd name="T23" fmla="*/ 6 h 55"/>
                  <a:gd name="T24" fmla="*/ 8 w 55"/>
                  <a:gd name="T25" fmla="*/ 9 h 55"/>
                  <a:gd name="T26" fmla="*/ 4 w 55"/>
                  <a:gd name="T27" fmla="*/ 13 h 55"/>
                  <a:gd name="T28" fmla="*/ 2 w 55"/>
                  <a:gd name="T29" fmla="*/ 17 h 55"/>
                  <a:gd name="T30" fmla="*/ 0 w 55"/>
                  <a:gd name="T31" fmla="*/ 23 h 55"/>
                  <a:gd name="T32" fmla="*/ 0 w 55"/>
                  <a:gd name="T33" fmla="*/ 28 h 55"/>
                  <a:gd name="T34" fmla="*/ 0 w 55"/>
                  <a:gd name="T35" fmla="*/ 34 h 55"/>
                  <a:gd name="T36" fmla="*/ 2 w 55"/>
                  <a:gd name="T37" fmla="*/ 40 h 55"/>
                  <a:gd name="T38" fmla="*/ 4 w 55"/>
                  <a:gd name="T39" fmla="*/ 44 h 55"/>
                  <a:gd name="T40" fmla="*/ 8 w 55"/>
                  <a:gd name="T41" fmla="*/ 47 h 55"/>
                  <a:gd name="T42" fmla="*/ 12 w 55"/>
                  <a:gd name="T43" fmla="*/ 51 h 55"/>
                  <a:gd name="T44" fmla="*/ 17 w 55"/>
                  <a:gd name="T45" fmla="*/ 53 h 55"/>
                  <a:gd name="T46" fmla="*/ 21 w 55"/>
                  <a:gd name="T47" fmla="*/ 55 h 55"/>
                  <a:gd name="T48" fmla="*/ 27 w 55"/>
                  <a:gd name="T49" fmla="*/ 55 h 55"/>
                  <a:gd name="T50" fmla="*/ 33 w 55"/>
                  <a:gd name="T51" fmla="*/ 55 h 55"/>
                  <a:gd name="T52" fmla="*/ 38 w 55"/>
                  <a:gd name="T53" fmla="*/ 53 h 55"/>
                  <a:gd name="T54" fmla="*/ 42 w 55"/>
                  <a:gd name="T55" fmla="*/ 51 h 55"/>
                  <a:gd name="T56" fmla="*/ 48 w 55"/>
                  <a:gd name="T57" fmla="*/ 47 h 55"/>
                  <a:gd name="T58" fmla="*/ 50 w 55"/>
                  <a:gd name="T59" fmla="*/ 44 h 55"/>
                  <a:gd name="T60" fmla="*/ 53 w 55"/>
                  <a:gd name="T61" fmla="*/ 40 h 55"/>
                  <a:gd name="T62" fmla="*/ 55 w 55"/>
                  <a:gd name="T63" fmla="*/ 34 h 55"/>
                  <a:gd name="T64" fmla="*/ 55 w 55"/>
                  <a:gd name="T65" fmla="*/ 28 h 55"/>
                  <a:gd name="T66" fmla="*/ 50 w 55"/>
                  <a:gd name="T67" fmla="*/ 28 h 55"/>
                  <a:gd name="T68" fmla="*/ 50 w 55"/>
                  <a:gd name="T69" fmla="*/ 38 h 55"/>
                  <a:gd name="T70" fmla="*/ 44 w 55"/>
                  <a:gd name="T71" fmla="*/ 44 h 55"/>
                  <a:gd name="T72" fmla="*/ 36 w 55"/>
                  <a:gd name="T73" fmla="*/ 49 h 55"/>
                  <a:gd name="T74" fmla="*/ 27 w 55"/>
                  <a:gd name="T75" fmla="*/ 51 h 55"/>
                  <a:gd name="T76" fmla="*/ 19 w 55"/>
                  <a:gd name="T77" fmla="*/ 49 h 55"/>
                  <a:gd name="T78" fmla="*/ 12 w 55"/>
                  <a:gd name="T79" fmla="*/ 44 h 55"/>
                  <a:gd name="T80" fmla="*/ 6 w 55"/>
                  <a:gd name="T81" fmla="*/ 38 h 55"/>
                  <a:gd name="T82" fmla="*/ 4 w 55"/>
                  <a:gd name="T83" fmla="*/ 28 h 55"/>
                  <a:gd name="T84" fmla="*/ 6 w 55"/>
                  <a:gd name="T85" fmla="*/ 19 h 55"/>
                  <a:gd name="T86" fmla="*/ 12 w 55"/>
                  <a:gd name="T87" fmla="*/ 11 h 55"/>
                  <a:gd name="T88" fmla="*/ 19 w 55"/>
                  <a:gd name="T89" fmla="*/ 8 h 55"/>
                  <a:gd name="T90" fmla="*/ 27 w 55"/>
                  <a:gd name="T91" fmla="*/ 6 h 55"/>
                  <a:gd name="T92" fmla="*/ 36 w 55"/>
                  <a:gd name="T93" fmla="*/ 8 h 55"/>
                  <a:gd name="T94" fmla="*/ 44 w 55"/>
                  <a:gd name="T95" fmla="*/ 11 h 55"/>
                  <a:gd name="T96" fmla="*/ 50 w 55"/>
                  <a:gd name="T97" fmla="*/ 19 h 55"/>
                  <a:gd name="T98" fmla="*/ 50 w 55"/>
                  <a:gd name="T99" fmla="*/ 28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55"/>
                  <a:gd name="T152" fmla="*/ 55 w 55"/>
                  <a:gd name="T153" fmla="*/ 55 h 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5" name="Freeform 754">
                <a:extLst>
                  <a:ext uri="{FF2B5EF4-FFF2-40B4-BE49-F238E27FC236}">
                    <a16:creationId xmlns:a16="http://schemas.microsoft.com/office/drawing/2014/main" xmlns="" id="{660703D5-2D02-F804-37E1-0837EF1BB9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>
                  <a:gd name="T0" fmla="*/ 51 w 51"/>
                  <a:gd name="T1" fmla="*/ 24 h 49"/>
                  <a:gd name="T2" fmla="*/ 50 w 51"/>
                  <a:gd name="T3" fmla="*/ 19 h 49"/>
                  <a:gd name="T4" fmla="*/ 50 w 51"/>
                  <a:gd name="T5" fmla="*/ 15 h 49"/>
                  <a:gd name="T6" fmla="*/ 46 w 51"/>
                  <a:gd name="T7" fmla="*/ 9 h 49"/>
                  <a:gd name="T8" fmla="*/ 44 w 51"/>
                  <a:gd name="T9" fmla="*/ 5 h 49"/>
                  <a:gd name="T10" fmla="*/ 40 w 51"/>
                  <a:gd name="T11" fmla="*/ 4 h 49"/>
                  <a:gd name="T12" fmla="*/ 36 w 51"/>
                  <a:gd name="T13" fmla="*/ 2 h 49"/>
                  <a:gd name="T14" fmla="*/ 31 w 51"/>
                  <a:gd name="T15" fmla="*/ 0 h 49"/>
                  <a:gd name="T16" fmla="*/ 25 w 51"/>
                  <a:gd name="T17" fmla="*/ 0 h 49"/>
                  <a:gd name="T18" fmla="*/ 21 w 51"/>
                  <a:gd name="T19" fmla="*/ 0 h 49"/>
                  <a:gd name="T20" fmla="*/ 15 w 51"/>
                  <a:gd name="T21" fmla="*/ 2 h 49"/>
                  <a:gd name="T22" fmla="*/ 12 w 51"/>
                  <a:gd name="T23" fmla="*/ 4 h 49"/>
                  <a:gd name="T24" fmla="*/ 8 w 51"/>
                  <a:gd name="T25" fmla="*/ 5 h 49"/>
                  <a:gd name="T26" fmla="*/ 4 w 51"/>
                  <a:gd name="T27" fmla="*/ 9 h 49"/>
                  <a:gd name="T28" fmla="*/ 2 w 51"/>
                  <a:gd name="T29" fmla="*/ 15 h 49"/>
                  <a:gd name="T30" fmla="*/ 0 w 51"/>
                  <a:gd name="T31" fmla="*/ 19 h 49"/>
                  <a:gd name="T32" fmla="*/ 0 w 51"/>
                  <a:gd name="T33" fmla="*/ 24 h 49"/>
                  <a:gd name="T34" fmla="*/ 0 w 51"/>
                  <a:gd name="T35" fmla="*/ 30 h 49"/>
                  <a:gd name="T36" fmla="*/ 2 w 51"/>
                  <a:gd name="T37" fmla="*/ 34 h 49"/>
                  <a:gd name="T38" fmla="*/ 4 w 51"/>
                  <a:gd name="T39" fmla="*/ 38 h 49"/>
                  <a:gd name="T40" fmla="*/ 8 w 51"/>
                  <a:gd name="T41" fmla="*/ 41 h 49"/>
                  <a:gd name="T42" fmla="*/ 12 w 51"/>
                  <a:gd name="T43" fmla="*/ 45 h 49"/>
                  <a:gd name="T44" fmla="*/ 15 w 51"/>
                  <a:gd name="T45" fmla="*/ 47 h 49"/>
                  <a:gd name="T46" fmla="*/ 21 w 51"/>
                  <a:gd name="T47" fmla="*/ 49 h 49"/>
                  <a:gd name="T48" fmla="*/ 25 w 51"/>
                  <a:gd name="T49" fmla="*/ 49 h 49"/>
                  <a:gd name="T50" fmla="*/ 31 w 51"/>
                  <a:gd name="T51" fmla="*/ 49 h 49"/>
                  <a:gd name="T52" fmla="*/ 36 w 51"/>
                  <a:gd name="T53" fmla="*/ 47 h 49"/>
                  <a:gd name="T54" fmla="*/ 40 w 51"/>
                  <a:gd name="T55" fmla="*/ 45 h 49"/>
                  <a:gd name="T56" fmla="*/ 44 w 51"/>
                  <a:gd name="T57" fmla="*/ 41 h 49"/>
                  <a:gd name="T58" fmla="*/ 46 w 51"/>
                  <a:gd name="T59" fmla="*/ 38 h 49"/>
                  <a:gd name="T60" fmla="*/ 50 w 51"/>
                  <a:gd name="T61" fmla="*/ 34 h 49"/>
                  <a:gd name="T62" fmla="*/ 50 w 51"/>
                  <a:gd name="T63" fmla="*/ 30 h 49"/>
                  <a:gd name="T64" fmla="*/ 51 w 51"/>
                  <a:gd name="T65" fmla="*/ 24 h 49"/>
                  <a:gd name="T66" fmla="*/ 46 w 51"/>
                  <a:gd name="T67" fmla="*/ 24 h 49"/>
                  <a:gd name="T68" fmla="*/ 44 w 51"/>
                  <a:gd name="T69" fmla="*/ 32 h 49"/>
                  <a:gd name="T70" fmla="*/ 40 w 51"/>
                  <a:gd name="T71" fmla="*/ 40 h 49"/>
                  <a:gd name="T72" fmla="*/ 34 w 51"/>
                  <a:gd name="T73" fmla="*/ 43 h 49"/>
                  <a:gd name="T74" fmla="*/ 25 w 51"/>
                  <a:gd name="T75" fmla="*/ 45 h 49"/>
                  <a:gd name="T76" fmla="*/ 17 w 51"/>
                  <a:gd name="T77" fmla="*/ 43 h 49"/>
                  <a:gd name="T78" fmla="*/ 12 w 51"/>
                  <a:gd name="T79" fmla="*/ 40 h 49"/>
                  <a:gd name="T80" fmla="*/ 6 w 51"/>
                  <a:gd name="T81" fmla="*/ 32 h 49"/>
                  <a:gd name="T82" fmla="*/ 4 w 51"/>
                  <a:gd name="T83" fmla="*/ 24 h 49"/>
                  <a:gd name="T84" fmla="*/ 6 w 51"/>
                  <a:gd name="T85" fmla="*/ 17 h 49"/>
                  <a:gd name="T86" fmla="*/ 12 w 51"/>
                  <a:gd name="T87" fmla="*/ 9 h 49"/>
                  <a:gd name="T88" fmla="*/ 17 w 51"/>
                  <a:gd name="T89" fmla="*/ 5 h 49"/>
                  <a:gd name="T90" fmla="*/ 25 w 51"/>
                  <a:gd name="T91" fmla="*/ 4 h 49"/>
                  <a:gd name="T92" fmla="*/ 34 w 51"/>
                  <a:gd name="T93" fmla="*/ 5 h 49"/>
                  <a:gd name="T94" fmla="*/ 40 w 51"/>
                  <a:gd name="T95" fmla="*/ 9 h 49"/>
                  <a:gd name="T96" fmla="*/ 44 w 51"/>
                  <a:gd name="T97" fmla="*/ 17 h 49"/>
                  <a:gd name="T98" fmla="*/ 46 w 51"/>
                  <a:gd name="T99" fmla="*/ 24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"/>
                  <a:gd name="T151" fmla="*/ 0 h 49"/>
                  <a:gd name="T152" fmla="*/ 51 w 5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6" name="Freeform 755">
                <a:extLst>
                  <a:ext uri="{FF2B5EF4-FFF2-40B4-BE49-F238E27FC236}">
                    <a16:creationId xmlns:a16="http://schemas.microsoft.com/office/drawing/2014/main" xmlns="" id="{83B81BDD-CEB2-170A-6A2D-7DB16EFECD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>
                  <a:gd name="T0" fmla="*/ 46 w 46"/>
                  <a:gd name="T1" fmla="*/ 22 h 45"/>
                  <a:gd name="T2" fmla="*/ 46 w 46"/>
                  <a:gd name="T3" fmla="*/ 13 h 45"/>
                  <a:gd name="T4" fmla="*/ 40 w 46"/>
                  <a:gd name="T5" fmla="*/ 5 h 45"/>
                  <a:gd name="T6" fmla="*/ 32 w 46"/>
                  <a:gd name="T7" fmla="*/ 2 h 45"/>
                  <a:gd name="T8" fmla="*/ 23 w 46"/>
                  <a:gd name="T9" fmla="*/ 0 h 45"/>
                  <a:gd name="T10" fmla="*/ 15 w 46"/>
                  <a:gd name="T11" fmla="*/ 2 h 45"/>
                  <a:gd name="T12" fmla="*/ 8 w 46"/>
                  <a:gd name="T13" fmla="*/ 5 h 45"/>
                  <a:gd name="T14" fmla="*/ 2 w 46"/>
                  <a:gd name="T15" fmla="*/ 13 h 45"/>
                  <a:gd name="T16" fmla="*/ 0 w 46"/>
                  <a:gd name="T17" fmla="*/ 22 h 45"/>
                  <a:gd name="T18" fmla="*/ 2 w 46"/>
                  <a:gd name="T19" fmla="*/ 32 h 45"/>
                  <a:gd name="T20" fmla="*/ 8 w 46"/>
                  <a:gd name="T21" fmla="*/ 38 h 45"/>
                  <a:gd name="T22" fmla="*/ 15 w 46"/>
                  <a:gd name="T23" fmla="*/ 43 h 45"/>
                  <a:gd name="T24" fmla="*/ 23 w 46"/>
                  <a:gd name="T25" fmla="*/ 45 h 45"/>
                  <a:gd name="T26" fmla="*/ 32 w 46"/>
                  <a:gd name="T27" fmla="*/ 43 h 45"/>
                  <a:gd name="T28" fmla="*/ 40 w 46"/>
                  <a:gd name="T29" fmla="*/ 38 h 45"/>
                  <a:gd name="T30" fmla="*/ 46 w 46"/>
                  <a:gd name="T31" fmla="*/ 32 h 45"/>
                  <a:gd name="T32" fmla="*/ 46 w 46"/>
                  <a:gd name="T33" fmla="*/ 22 h 45"/>
                  <a:gd name="T34" fmla="*/ 42 w 46"/>
                  <a:gd name="T35" fmla="*/ 22 h 45"/>
                  <a:gd name="T36" fmla="*/ 40 w 46"/>
                  <a:gd name="T37" fmla="*/ 30 h 45"/>
                  <a:gd name="T38" fmla="*/ 36 w 46"/>
                  <a:gd name="T39" fmla="*/ 36 h 45"/>
                  <a:gd name="T40" fmla="*/ 30 w 46"/>
                  <a:gd name="T41" fmla="*/ 39 h 45"/>
                  <a:gd name="T42" fmla="*/ 23 w 46"/>
                  <a:gd name="T43" fmla="*/ 41 h 45"/>
                  <a:gd name="T44" fmla="*/ 17 w 46"/>
                  <a:gd name="T45" fmla="*/ 39 h 45"/>
                  <a:gd name="T46" fmla="*/ 12 w 46"/>
                  <a:gd name="T47" fmla="*/ 36 h 45"/>
                  <a:gd name="T48" fmla="*/ 6 w 46"/>
                  <a:gd name="T49" fmla="*/ 30 h 45"/>
                  <a:gd name="T50" fmla="*/ 6 w 46"/>
                  <a:gd name="T51" fmla="*/ 22 h 45"/>
                  <a:gd name="T52" fmla="*/ 6 w 46"/>
                  <a:gd name="T53" fmla="*/ 15 h 45"/>
                  <a:gd name="T54" fmla="*/ 12 w 46"/>
                  <a:gd name="T55" fmla="*/ 9 h 45"/>
                  <a:gd name="T56" fmla="*/ 17 w 46"/>
                  <a:gd name="T57" fmla="*/ 5 h 45"/>
                  <a:gd name="T58" fmla="*/ 23 w 46"/>
                  <a:gd name="T59" fmla="*/ 3 h 45"/>
                  <a:gd name="T60" fmla="*/ 30 w 46"/>
                  <a:gd name="T61" fmla="*/ 5 h 45"/>
                  <a:gd name="T62" fmla="*/ 36 w 46"/>
                  <a:gd name="T63" fmla="*/ 9 h 45"/>
                  <a:gd name="T64" fmla="*/ 40 w 46"/>
                  <a:gd name="T65" fmla="*/ 15 h 45"/>
                  <a:gd name="T66" fmla="*/ 42 w 46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7" name="Freeform 756">
                <a:extLst>
                  <a:ext uri="{FF2B5EF4-FFF2-40B4-BE49-F238E27FC236}">
                    <a16:creationId xmlns:a16="http://schemas.microsoft.com/office/drawing/2014/main" xmlns="" id="{4B9E8763-1E53-1EB8-8D08-3F2319352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>
                  <a:gd name="T0" fmla="*/ 42 w 42"/>
                  <a:gd name="T1" fmla="*/ 20 h 41"/>
                  <a:gd name="T2" fmla="*/ 40 w 42"/>
                  <a:gd name="T3" fmla="*/ 13 h 41"/>
                  <a:gd name="T4" fmla="*/ 36 w 42"/>
                  <a:gd name="T5" fmla="*/ 5 h 41"/>
                  <a:gd name="T6" fmla="*/ 30 w 42"/>
                  <a:gd name="T7" fmla="*/ 1 h 41"/>
                  <a:gd name="T8" fmla="*/ 21 w 42"/>
                  <a:gd name="T9" fmla="*/ 0 h 41"/>
                  <a:gd name="T10" fmla="*/ 13 w 42"/>
                  <a:gd name="T11" fmla="*/ 1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0 h 41"/>
                  <a:gd name="T18" fmla="*/ 2 w 42"/>
                  <a:gd name="T19" fmla="*/ 28 h 41"/>
                  <a:gd name="T20" fmla="*/ 8 w 42"/>
                  <a:gd name="T21" fmla="*/ 36 h 41"/>
                  <a:gd name="T22" fmla="*/ 13 w 42"/>
                  <a:gd name="T23" fmla="*/ 39 h 41"/>
                  <a:gd name="T24" fmla="*/ 21 w 42"/>
                  <a:gd name="T25" fmla="*/ 41 h 41"/>
                  <a:gd name="T26" fmla="*/ 30 w 42"/>
                  <a:gd name="T27" fmla="*/ 39 h 41"/>
                  <a:gd name="T28" fmla="*/ 36 w 42"/>
                  <a:gd name="T29" fmla="*/ 36 h 41"/>
                  <a:gd name="T30" fmla="*/ 40 w 42"/>
                  <a:gd name="T31" fmla="*/ 28 h 41"/>
                  <a:gd name="T32" fmla="*/ 42 w 42"/>
                  <a:gd name="T33" fmla="*/ 20 h 41"/>
                  <a:gd name="T34" fmla="*/ 38 w 42"/>
                  <a:gd name="T35" fmla="*/ 20 h 41"/>
                  <a:gd name="T36" fmla="*/ 36 w 42"/>
                  <a:gd name="T37" fmla="*/ 26 h 41"/>
                  <a:gd name="T38" fmla="*/ 32 w 42"/>
                  <a:gd name="T39" fmla="*/ 32 h 41"/>
                  <a:gd name="T40" fmla="*/ 28 w 42"/>
                  <a:gd name="T41" fmla="*/ 36 h 41"/>
                  <a:gd name="T42" fmla="*/ 21 w 42"/>
                  <a:gd name="T43" fmla="*/ 36 h 41"/>
                  <a:gd name="T44" fmla="*/ 15 w 42"/>
                  <a:gd name="T45" fmla="*/ 36 h 41"/>
                  <a:gd name="T46" fmla="*/ 10 w 42"/>
                  <a:gd name="T47" fmla="*/ 32 h 41"/>
                  <a:gd name="T48" fmla="*/ 8 w 42"/>
                  <a:gd name="T49" fmla="*/ 26 h 41"/>
                  <a:gd name="T50" fmla="*/ 6 w 42"/>
                  <a:gd name="T51" fmla="*/ 20 h 41"/>
                  <a:gd name="T52" fmla="*/ 8 w 42"/>
                  <a:gd name="T53" fmla="*/ 15 h 41"/>
                  <a:gd name="T54" fmla="*/ 10 w 42"/>
                  <a:gd name="T55" fmla="*/ 9 h 41"/>
                  <a:gd name="T56" fmla="*/ 15 w 42"/>
                  <a:gd name="T57" fmla="*/ 5 h 41"/>
                  <a:gd name="T58" fmla="*/ 21 w 42"/>
                  <a:gd name="T59" fmla="*/ 3 h 41"/>
                  <a:gd name="T60" fmla="*/ 28 w 42"/>
                  <a:gd name="T61" fmla="*/ 5 h 41"/>
                  <a:gd name="T62" fmla="*/ 32 w 42"/>
                  <a:gd name="T63" fmla="*/ 9 h 41"/>
                  <a:gd name="T64" fmla="*/ 36 w 42"/>
                  <a:gd name="T65" fmla="*/ 15 h 41"/>
                  <a:gd name="T66" fmla="*/ 38 w 42"/>
                  <a:gd name="T67" fmla="*/ 2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8" name="Freeform 757">
                <a:extLst>
                  <a:ext uri="{FF2B5EF4-FFF2-40B4-BE49-F238E27FC236}">
                    <a16:creationId xmlns:a16="http://schemas.microsoft.com/office/drawing/2014/main" xmlns="" id="{A5788F38-14A9-92E3-990D-343A41C0EA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>
                  <a:gd name="T0" fmla="*/ 36 w 36"/>
                  <a:gd name="T1" fmla="*/ 19 h 38"/>
                  <a:gd name="T2" fmla="*/ 34 w 36"/>
                  <a:gd name="T3" fmla="*/ 12 h 38"/>
                  <a:gd name="T4" fmla="*/ 30 w 36"/>
                  <a:gd name="T5" fmla="*/ 6 h 38"/>
                  <a:gd name="T6" fmla="*/ 24 w 36"/>
                  <a:gd name="T7" fmla="*/ 2 h 38"/>
                  <a:gd name="T8" fmla="*/ 17 w 36"/>
                  <a:gd name="T9" fmla="*/ 0 h 38"/>
                  <a:gd name="T10" fmla="*/ 11 w 36"/>
                  <a:gd name="T11" fmla="*/ 2 h 38"/>
                  <a:gd name="T12" fmla="*/ 6 w 36"/>
                  <a:gd name="T13" fmla="*/ 6 h 38"/>
                  <a:gd name="T14" fmla="*/ 0 w 36"/>
                  <a:gd name="T15" fmla="*/ 12 h 38"/>
                  <a:gd name="T16" fmla="*/ 0 w 36"/>
                  <a:gd name="T17" fmla="*/ 19 h 38"/>
                  <a:gd name="T18" fmla="*/ 0 w 36"/>
                  <a:gd name="T19" fmla="*/ 27 h 38"/>
                  <a:gd name="T20" fmla="*/ 6 w 36"/>
                  <a:gd name="T21" fmla="*/ 33 h 38"/>
                  <a:gd name="T22" fmla="*/ 11 w 36"/>
                  <a:gd name="T23" fmla="*/ 36 h 38"/>
                  <a:gd name="T24" fmla="*/ 17 w 36"/>
                  <a:gd name="T25" fmla="*/ 38 h 38"/>
                  <a:gd name="T26" fmla="*/ 24 w 36"/>
                  <a:gd name="T27" fmla="*/ 36 h 38"/>
                  <a:gd name="T28" fmla="*/ 30 w 36"/>
                  <a:gd name="T29" fmla="*/ 33 h 38"/>
                  <a:gd name="T30" fmla="*/ 34 w 36"/>
                  <a:gd name="T31" fmla="*/ 27 h 38"/>
                  <a:gd name="T32" fmla="*/ 36 w 36"/>
                  <a:gd name="T33" fmla="*/ 19 h 38"/>
                  <a:gd name="T34" fmla="*/ 32 w 36"/>
                  <a:gd name="T35" fmla="*/ 19 h 38"/>
                  <a:gd name="T36" fmla="*/ 30 w 36"/>
                  <a:gd name="T37" fmla="*/ 25 h 38"/>
                  <a:gd name="T38" fmla="*/ 26 w 36"/>
                  <a:gd name="T39" fmla="*/ 29 h 38"/>
                  <a:gd name="T40" fmla="*/ 23 w 36"/>
                  <a:gd name="T41" fmla="*/ 33 h 38"/>
                  <a:gd name="T42" fmla="*/ 17 w 36"/>
                  <a:gd name="T43" fmla="*/ 33 h 38"/>
                  <a:gd name="T44" fmla="*/ 13 w 36"/>
                  <a:gd name="T45" fmla="*/ 33 h 38"/>
                  <a:gd name="T46" fmla="*/ 7 w 36"/>
                  <a:gd name="T47" fmla="*/ 29 h 38"/>
                  <a:gd name="T48" fmla="*/ 6 w 36"/>
                  <a:gd name="T49" fmla="*/ 25 h 38"/>
                  <a:gd name="T50" fmla="*/ 4 w 36"/>
                  <a:gd name="T51" fmla="*/ 19 h 38"/>
                  <a:gd name="T52" fmla="*/ 6 w 36"/>
                  <a:gd name="T53" fmla="*/ 14 h 38"/>
                  <a:gd name="T54" fmla="*/ 7 w 36"/>
                  <a:gd name="T55" fmla="*/ 10 h 38"/>
                  <a:gd name="T56" fmla="*/ 13 w 36"/>
                  <a:gd name="T57" fmla="*/ 6 h 38"/>
                  <a:gd name="T58" fmla="*/ 17 w 36"/>
                  <a:gd name="T59" fmla="*/ 6 h 38"/>
                  <a:gd name="T60" fmla="*/ 23 w 36"/>
                  <a:gd name="T61" fmla="*/ 6 h 38"/>
                  <a:gd name="T62" fmla="*/ 26 w 36"/>
                  <a:gd name="T63" fmla="*/ 10 h 38"/>
                  <a:gd name="T64" fmla="*/ 30 w 36"/>
                  <a:gd name="T65" fmla="*/ 14 h 38"/>
                  <a:gd name="T66" fmla="*/ 32 w 36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38"/>
                  <a:gd name="T104" fmla="*/ 36 w 36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9" name="Freeform 758">
                <a:extLst>
                  <a:ext uri="{FF2B5EF4-FFF2-40B4-BE49-F238E27FC236}">
                    <a16:creationId xmlns:a16="http://schemas.microsoft.com/office/drawing/2014/main" xmlns="" id="{0E3E213C-81C9-25E9-DBFB-C6B0EDF099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2 h 33"/>
                  <a:gd name="T4" fmla="*/ 26 w 32"/>
                  <a:gd name="T5" fmla="*/ 6 h 33"/>
                  <a:gd name="T6" fmla="*/ 22 w 32"/>
                  <a:gd name="T7" fmla="*/ 2 h 33"/>
                  <a:gd name="T8" fmla="*/ 15 w 32"/>
                  <a:gd name="T9" fmla="*/ 0 h 33"/>
                  <a:gd name="T10" fmla="*/ 9 w 32"/>
                  <a:gd name="T11" fmla="*/ 2 h 33"/>
                  <a:gd name="T12" fmla="*/ 4 w 32"/>
                  <a:gd name="T13" fmla="*/ 6 h 33"/>
                  <a:gd name="T14" fmla="*/ 2 w 32"/>
                  <a:gd name="T15" fmla="*/ 12 h 33"/>
                  <a:gd name="T16" fmla="*/ 0 w 32"/>
                  <a:gd name="T17" fmla="*/ 17 h 33"/>
                  <a:gd name="T18" fmla="*/ 2 w 32"/>
                  <a:gd name="T19" fmla="*/ 23 h 33"/>
                  <a:gd name="T20" fmla="*/ 4 w 32"/>
                  <a:gd name="T21" fmla="*/ 29 h 33"/>
                  <a:gd name="T22" fmla="*/ 9 w 32"/>
                  <a:gd name="T23" fmla="*/ 33 h 33"/>
                  <a:gd name="T24" fmla="*/ 15 w 32"/>
                  <a:gd name="T25" fmla="*/ 33 h 33"/>
                  <a:gd name="T26" fmla="*/ 22 w 32"/>
                  <a:gd name="T27" fmla="*/ 33 h 33"/>
                  <a:gd name="T28" fmla="*/ 26 w 32"/>
                  <a:gd name="T29" fmla="*/ 29 h 33"/>
                  <a:gd name="T30" fmla="*/ 30 w 32"/>
                  <a:gd name="T31" fmla="*/ 23 h 33"/>
                  <a:gd name="T32" fmla="*/ 32 w 32"/>
                  <a:gd name="T33" fmla="*/ 17 h 33"/>
                  <a:gd name="T34" fmla="*/ 26 w 32"/>
                  <a:gd name="T35" fmla="*/ 17 h 33"/>
                  <a:gd name="T36" fmla="*/ 26 w 32"/>
                  <a:gd name="T37" fmla="*/ 21 h 33"/>
                  <a:gd name="T38" fmla="*/ 24 w 32"/>
                  <a:gd name="T39" fmla="*/ 25 h 33"/>
                  <a:gd name="T40" fmla="*/ 21 w 32"/>
                  <a:gd name="T41" fmla="*/ 27 h 33"/>
                  <a:gd name="T42" fmla="*/ 15 w 32"/>
                  <a:gd name="T43" fmla="*/ 29 h 33"/>
                  <a:gd name="T44" fmla="*/ 11 w 32"/>
                  <a:gd name="T45" fmla="*/ 27 h 33"/>
                  <a:gd name="T46" fmla="*/ 7 w 32"/>
                  <a:gd name="T47" fmla="*/ 25 h 33"/>
                  <a:gd name="T48" fmla="*/ 5 w 32"/>
                  <a:gd name="T49" fmla="*/ 21 h 33"/>
                  <a:gd name="T50" fmla="*/ 4 w 32"/>
                  <a:gd name="T51" fmla="*/ 17 h 33"/>
                  <a:gd name="T52" fmla="*/ 5 w 32"/>
                  <a:gd name="T53" fmla="*/ 12 h 33"/>
                  <a:gd name="T54" fmla="*/ 7 w 32"/>
                  <a:gd name="T55" fmla="*/ 10 h 33"/>
                  <a:gd name="T56" fmla="*/ 11 w 32"/>
                  <a:gd name="T57" fmla="*/ 6 h 33"/>
                  <a:gd name="T58" fmla="*/ 15 w 32"/>
                  <a:gd name="T59" fmla="*/ 6 h 33"/>
                  <a:gd name="T60" fmla="*/ 21 w 32"/>
                  <a:gd name="T61" fmla="*/ 6 h 33"/>
                  <a:gd name="T62" fmla="*/ 24 w 32"/>
                  <a:gd name="T63" fmla="*/ 10 h 33"/>
                  <a:gd name="T64" fmla="*/ 26 w 32"/>
                  <a:gd name="T65" fmla="*/ 12 h 33"/>
                  <a:gd name="T66" fmla="*/ 26 w 32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3"/>
                  <a:gd name="T104" fmla="*/ 32 w 32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0" name="Freeform 759">
                <a:extLst>
                  <a:ext uri="{FF2B5EF4-FFF2-40B4-BE49-F238E27FC236}">
                    <a16:creationId xmlns:a16="http://schemas.microsoft.com/office/drawing/2014/main" xmlns="" id="{1C6DBDE4-7BE8-895A-242E-C3D897AD62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>
                  <a:gd name="T0" fmla="*/ 28 w 28"/>
                  <a:gd name="T1" fmla="*/ 13 h 27"/>
                  <a:gd name="T2" fmla="*/ 26 w 28"/>
                  <a:gd name="T3" fmla="*/ 8 h 27"/>
                  <a:gd name="T4" fmla="*/ 22 w 28"/>
                  <a:gd name="T5" fmla="*/ 4 h 27"/>
                  <a:gd name="T6" fmla="*/ 19 w 28"/>
                  <a:gd name="T7" fmla="*/ 0 h 27"/>
                  <a:gd name="T8" fmla="*/ 13 w 28"/>
                  <a:gd name="T9" fmla="*/ 0 h 27"/>
                  <a:gd name="T10" fmla="*/ 9 w 28"/>
                  <a:gd name="T11" fmla="*/ 0 h 27"/>
                  <a:gd name="T12" fmla="*/ 3 w 28"/>
                  <a:gd name="T13" fmla="*/ 4 h 27"/>
                  <a:gd name="T14" fmla="*/ 2 w 28"/>
                  <a:gd name="T15" fmla="*/ 8 h 27"/>
                  <a:gd name="T16" fmla="*/ 0 w 28"/>
                  <a:gd name="T17" fmla="*/ 13 h 27"/>
                  <a:gd name="T18" fmla="*/ 2 w 28"/>
                  <a:gd name="T19" fmla="*/ 19 h 27"/>
                  <a:gd name="T20" fmla="*/ 3 w 28"/>
                  <a:gd name="T21" fmla="*/ 23 h 27"/>
                  <a:gd name="T22" fmla="*/ 9 w 28"/>
                  <a:gd name="T23" fmla="*/ 27 h 27"/>
                  <a:gd name="T24" fmla="*/ 13 w 28"/>
                  <a:gd name="T25" fmla="*/ 27 h 27"/>
                  <a:gd name="T26" fmla="*/ 19 w 28"/>
                  <a:gd name="T27" fmla="*/ 27 h 27"/>
                  <a:gd name="T28" fmla="*/ 22 w 28"/>
                  <a:gd name="T29" fmla="*/ 23 h 27"/>
                  <a:gd name="T30" fmla="*/ 26 w 28"/>
                  <a:gd name="T31" fmla="*/ 19 h 27"/>
                  <a:gd name="T32" fmla="*/ 28 w 28"/>
                  <a:gd name="T33" fmla="*/ 13 h 27"/>
                  <a:gd name="T34" fmla="*/ 22 w 28"/>
                  <a:gd name="T35" fmla="*/ 13 h 27"/>
                  <a:gd name="T36" fmla="*/ 22 w 28"/>
                  <a:gd name="T37" fmla="*/ 17 h 27"/>
                  <a:gd name="T38" fmla="*/ 20 w 28"/>
                  <a:gd name="T39" fmla="*/ 19 h 27"/>
                  <a:gd name="T40" fmla="*/ 17 w 28"/>
                  <a:gd name="T41" fmla="*/ 21 h 27"/>
                  <a:gd name="T42" fmla="*/ 13 w 28"/>
                  <a:gd name="T43" fmla="*/ 23 h 27"/>
                  <a:gd name="T44" fmla="*/ 9 w 28"/>
                  <a:gd name="T45" fmla="*/ 21 h 27"/>
                  <a:gd name="T46" fmla="*/ 7 w 28"/>
                  <a:gd name="T47" fmla="*/ 19 h 27"/>
                  <a:gd name="T48" fmla="*/ 5 w 28"/>
                  <a:gd name="T49" fmla="*/ 17 h 27"/>
                  <a:gd name="T50" fmla="*/ 5 w 28"/>
                  <a:gd name="T51" fmla="*/ 13 h 27"/>
                  <a:gd name="T52" fmla="*/ 5 w 28"/>
                  <a:gd name="T53" fmla="*/ 10 h 27"/>
                  <a:gd name="T54" fmla="*/ 7 w 28"/>
                  <a:gd name="T55" fmla="*/ 6 h 27"/>
                  <a:gd name="T56" fmla="*/ 9 w 28"/>
                  <a:gd name="T57" fmla="*/ 4 h 27"/>
                  <a:gd name="T58" fmla="*/ 13 w 28"/>
                  <a:gd name="T59" fmla="*/ 4 h 27"/>
                  <a:gd name="T60" fmla="*/ 17 w 28"/>
                  <a:gd name="T61" fmla="*/ 4 h 27"/>
                  <a:gd name="T62" fmla="*/ 20 w 28"/>
                  <a:gd name="T63" fmla="*/ 6 h 27"/>
                  <a:gd name="T64" fmla="*/ 22 w 28"/>
                  <a:gd name="T65" fmla="*/ 10 h 27"/>
                  <a:gd name="T66" fmla="*/ 22 w 28"/>
                  <a:gd name="T67" fmla="*/ 13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7"/>
                  <a:gd name="T104" fmla="*/ 28 w 28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1" name="Freeform 760">
                <a:extLst>
                  <a:ext uri="{FF2B5EF4-FFF2-40B4-BE49-F238E27FC236}">
                    <a16:creationId xmlns:a16="http://schemas.microsoft.com/office/drawing/2014/main" xmlns="" id="{0A704FC2-7520-2211-6088-4F9BC5B809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>
                  <a:gd name="T0" fmla="*/ 22 w 22"/>
                  <a:gd name="T1" fmla="*/ 11 h 23"/>
                  <a:gd name="T2" fmla="*/ 22 w 22"/>
                  <a:gd name="T3" fmla="*/ 6 h 23"/>
                  <a:gd name="T4" fmla="*/ 20 w 22"/>
                  <a:gd name="T5" fmla="*/ 4 h 23"/>
                  <a:gd name="T6" fmla="*/ 17 w 22"/>
                  <a:gd name="T7" fmla="*/ 0 h 23"/>
                  <a:gd name="T8" fmla="*/ 11 w 22"/>
                  <a:gd name="T9" fmla="*/ 0 h 23"/>
                  <a:gd name="T10" fmla="*/ 7 w 22"/>
                  <a:gd name="T11" fmla="*/ 0 h 23"/>
                  <a:gd name="T12" fmla="*/ 3 w 22"/>
                  <a:gd name="T13" fmla="*/ 4 h 23"/>
                  <a:gd name="T14" fmla="*/ 1 w 22"/>
                  <a:gd name="T15" fmla="*/ 6 h 23"/>
                  <a:gd name="T16" fmla="*/ 0 w 22"/>
                  <a:gd name="T17" fmla="*/ 11 h 23"/>
                  <a:gd name="T18" fmla="*/ 1 w 22"/>
                  <a:gd name="T19" fmla="*/ 15 h 23"/>
                  <a:gd name="T20" fmla="*/ 3 w 22"/>
                  <a:gd name="T21" fmla="*/ 19 h 23"/>
                  <a:gd name="T22" fmla="*/ 7 w 22"/>
                  <a:gd name="T23" fmla="*/ 21 h 23"/>
                  <a:gd name="T24" fmla="*/ 11 w 22"/>
                  <a:gd name="T25" fmla="*/ 23 h 23"/>
                  <a:gd name="T26" fmla="*/ 17 w 22"/>
                  <a:gd name="T27" fmla="*/ 21 h 23"/>
                  <a:gd name="T28" fmla="*/ 20 w 22"/>
                  <a:gd name="T29" fmla="*/ 19 h 23"/>
                  <a:gd name="T30" fmla="*/ 22 w 22"/>
                  <a:gd name="T31" fmla="*/ 15 h 23"/>
                  <a:gd name="T32" fmla="*/ 22 w 22"/>
                  <a:gd name="T33" fmla="*/ 11 h 23"/>
                  <a:gd name="T34" fmla="*/ 18 w 22"/>
                  <a:gd name="T35" fmla="*/ 11 h 23"/>
                  <a:gd name="T36" fmla="*/ 18 w 22"/>
                  <a:gd name="T37" fmla="*/ 13 h 23"/>
                  <a:gd name="T38" fmla="*/ 17 w 22"/>
                  <a:gd name="T39" fmla="*/ 15 h 23"/>
                  <a:gd name="T40" fmla="*/ 15 w 22"/>
                  <a:gd name="T41" fmla="*/ 17 h 23"/>
                  <a:gd name="T42" fmla="*/ 11 w 22"/>
                  <a:gd name="T43" fmla="*/ 17 h 23"/>
                  <a:gd name="T44" fmla="*/ 9 w 22"/>
                  <a:gd name="T45" fmla="*/ 17 h 23"/>
                  <a:gd name="T46" fmla="*/ 7 w 22"/>
                  <a:gd name="T47" fmla="*/ 15 h 23"/>
                  <a:gd name="T48" fmla="*/ 5 w 22"/>
                  <a:gd name="T49" fmla="*/ 13 h 23"/>
                  <a:gd name="T50" fmla="*/ 5 w 22"/>
                  <a:gd name="T51" fmla="*/ 11 h 23"/>
                  <a:gd name="T52" fmla="*/ 5 w 22"/>
                  <a:gd name="T53" fmla="*/ 8 h 23"/>
                  <a:gd name="T54" fmla="*/ 7 w 22"/>
                  <a:gd name="T55" fmla="*/ 6 h 23"/>
                  <a:gd name="T56" fmla="*/ 9 w 22"/>
                  <a:gd name="T57" fmla="*/ 6 h 23"/>
                  <a:gd name="T58" fmla="*/ 11 w 22"/>
                  <a:gd name="T59" fmla="*/ 4 h 23"/>
                  <a:gd name="T60" fmla="*/ 15 w 22"/>
                  <a:gd name="T61" fmla="*/ 6 h 23"/>
                  <a:gd name="T62" fmla="*/ 17 w 22"/>
                  <a:gd name="T63" fmla="*/ 6 h 23"/>
                  <a:gd name="T64" fmla="*/ 18 w 22"/>
                  <a:gd name="T65" fmla="*/ 8 h 23"/>
                  <a:gd name="T66" fmla="*/ 18 w 22"/>
                  <a:gd name="T67" fmla="*/ 1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3"/>
                  <a:gd name="T104" fmla="*/ 22 w 22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2" name="Freeform 761">
                <a:extLst>
                  <a:ext uri="{FF2B5EF4-FFF2-40B4-BE49-F238E27FC236}">
                    <a16:creationId xmlns:a16="http://schemas.microsoft.com/office/drawing/2014/main" xmlns="" id="{8F0A2E6C-7359-4BEC-2F4F-024842CB59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>
                  <a:gd name="T0" fmla="*/ 17 w 17"/>
                  <a:gd name="T1" fmla="*/ 9 h 19"/>
                  <a:gd name="T2" fmla="*/ 17 w 17"/>
                  <a:gd name="T3" fmla="*/ 6 h 19"/>
                  <a:gd name="T4" fmla="*/ 15 w 17"/>
                  <a:gd name="T5" fmla="*/ 2 h 19"/>
                  <a:gd name="T6" fmla="*/ 12 w 17"/>
                  <a:gd name="T7" fmla="*/ 0 h 19"/>
                  <a:gd name="T8" fmla="*/ 8 w 17"/>
                  <a:gd name="T9" fmla="*/ 0 h 19"/>
                  <a:gd name="T10" fmla="*/ 4 w 17"/>
                  <a:gd name="T11" fmla="*/ 0 h 19"/>
                  <a:gd name="T12" fmla="*/ 2 w 17"/>
                  <a:gd name="T13" fmla="*/ 2 h 19"/>
                  <a:gd name="T14" fmla="*/ 0 w 17"/>
                  <a:gd name="T15" fmla="*/ 6 h 19"/>
                  <a:gd name="T16" fmla="*/ 0 w 17"/>
                  <a:gd name="T17" fmla="*/ 9 h 19"/>
                  <a:gd name="T18" fmla="*/ 0 w 17"/>
                  <a:gd name="T19" fmla="*/ 13 h 19"/>
                  <a:gd name="T20" fmla="*/ 2 w 17"/>
                  <a:gd name="T21" fmla="*/ 15 h 19"/>
                  <a:gd name="T22" fmla="*/ 4 w 17"/>
                  <a:gd name="T23" fmla="*/ 17 h 19"/>
                  <a:gd name="T24" fmla="*/ 8 w 17"/>
                  <a:gd name="T25" fmla="*/ 19 h 19"/>
                  <a:gd name="T26" fmla="*/ 12 w 17"/>
                  <a:gd name="T27" fmla="*/ 17 h 19"/>
                  <a:gd name="T28" fmla="*/ 15 w 17"/>
                  <a:gd name="T29" fmla="*/ 15 h 19"/>
                  <a:gd name="T30" fmla="*/ 17 w 17"/>
                  <a:gd name="T31" fmla="*/ 13 h 19"/>
                  <a:gd name="T32" fmla="*/ 17 w 17"/>
                  <a:gd name="T33" fmla="*/ 9 h 19"/>
                  <a:gd name="T34" fmla="*/ 14 w 17"/>
                  <a:gd name="T35" fmla="*/ 9 h 19"/>
                  <a:gd name="T36" fmla="*/ 12 w 17"/>
                  <a:gd name="T37" fmla="*/ 13 h 19"/>
                  <a:gd name="T38" fmla="*/ 8 w 17"/>
                  <a:gd name="T39" fmla="*/ 13 h 19"/>
                  <a:gd name="T40" fmla="*/ 6 w 17"/>
                  <a:gd name="T41" fmla="*/ 13 h 19"/>
                  <a:gd name="T42" fmla="*/ 4 w 17"/>
                  <a:gd name="T43" fmla="*/ 9 h 19"/>
                  <a:gd name="T44" fmla="*/ 6 w 17"/>
                  <a:gd name="T45" fmla="*/ 6 h 19"/>
                  <a:gd name="T46" fmla="*/ 8 w 17"/>
                  <a:gd name="T47" fmla="*/ 4 h 19"/>
                  <a:gd name="T48" fmla="*/ 12 w 17"/>
                  <a:gd name="T49" fmla="*/ 6 h 19"/>
                  <a:gd name="T50" fmla="*/ 14 w 17"/>
                  <a:gd name="T51" fmla="*/ 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19"/>
                  <a:gd name="T80" fmla="*/ 17 w 17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3" name="Freeform 762">
                <a:extLst>
                  <a:ext uri="{FF2B5EF4-FFF2-40B4-BE49-F238E27FC236}">
                    <a16:creationId xmlns:a16="http://schemas.microsoft.com/office/drawing/2014/main" xmlns="" id="{78373251-2BE2-6CFC-C5F1-1410D43D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>
                  <a:gd name="T0" fmla="*/ 13 w 13"/>
                  <a:gd name="T1" fmla="*/ 7 h 13"/>
                  <a:gd name="T2" fmla="*/ 13 w 13"/>
                  <a:gd name="T3" fmla="*/ 4 h 13"/>
                  <a:gd name="T4" fmla="*/ 12 w 13"/>
                  <a:gd name="T5" fmla="*/ 2 h 13"/>
                  <a:gd name="T6" fmla="*/ 10 w 13"/>
                  <a:gd name="T7" fmla="*/ 2 h 13"/>
                  <a:gd name="T8" fmla="*/ 6 w 13"/>
                  <a:gd name="T9" fmla="*/ 0 h 13"/>
                  <a:gd name="T10" fmla="*/ 4 w 13"/>
                  <a:gd name="T11" fmla="*/ 2 h 13"/>
                  <a:gd name="T12" fmla="*/ 2 w 13"/>
                  <a:gd name="T13" fmla="*/ 2 h 13"/>
                  <a:gd name="T14" fmla="*/ 0 w 13"/>
                  <a:gd name="T15" fmla="*/ 4 h 13"/>
                  <a:gd name="T16" fmla="*/ 0 w 13"/>
                  <a:gd name="T17" fmla="*/ 7 h 13"/>
                  <a:gd name="T18" fmla="*/ 0 w 13"/>
                  <a:gd name="T19" fmla="*/ 9 h 13"/>
                  <a:gd name="T20" fmla="*/ 2 w 13"/>
                  <a:gd name="T21" fmla="*/ 11 h 13"/>
                  <a:gd name="T22" fmla="*/ 4 w 13"/>
                  <a:gd name="T23" fmla="*/ 13 h 13"/>
                  <a:gd name="T24" fmla="*/ 6 w 13"/>
                  <a:gd name="T25" fmla="*/ 13 h 13"/>
                  <a:gd name="T26" fmla="*/ 10 w 13"/>
                  <a:gd name="T27" fmla="*/ 13 h 13"/>
                  <a:gd name="T28" fmla="*/ 12 w 13"/>
                  <a:gd name="T29" fmla="*/ 11 h 13"/>
                  <a:gd name="T30" fmla="*/ 13 w 13"/>
                  <a:gd name="T31" fmla="*/ 9 h 13"/>
                  <a:gd name="T32" fmla="*/ 13 w 13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4" name="Freeform 763">
                <a:extLst>
                  <a:ext uri="{FF2B5EF4-FFF2-40B4-BE49-F238E27FC236}">
                    <a16:creationId xmlns:a16="http://schemas.microsoft.com/office/drawing/2014/main" xmlns="" id="{230AD998-203C-A20B-5E7F-9CEE8255A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8 w 10"/>
                  <a:gd name="T3" fmla="*/ 2 h 9"/>
                  <a:gd name="T4" fmla="*/ 4 w 10"/>
                  <a:gd name="T5" fmla="*/ 0 h 9"/>
                  <a:gd name="T6" fmla="*/ 2 w 10"/>
                  <a:gd name="T7" fmla="*/ 2 h 9"/>
                  <a:gd name="T8" fmla="*/ 0 w 10"/>
                  <a:gd name="T9" fmla="*/ 5 h 9"/>
                  <a:gd name="T10" fmla="*/ 2 w 10"/>
                  <a:gd name="T11" fmla="*/ 9 h 9"/>
                  <a:gd name="T12" fmla="*/ 4 w 10"/>
                  <a:gd name="T13" fmla="*/ 9 h 9"/>
                  <a:gd name="T14" fmla="*/ 8 w 10"/>
                  <a:gd name="T15" fmla="*/ 9 h 9"/>
                  <a:gd name="T16" fmla="*/ 10 w 10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5" name="Freeform 764">
                <a:extLst>
                  <a:ext uri="{FF2B5EF4-FFF2-40B4-BE49-F238E27FC236}">
                    <a16:creationId xmlns:a16="http://schemas.microsoft.com/office/drawing/2014/main" xmlns="" id="{F60397F9-83BA-415D-6A69-7705E9F4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0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4 w 6"/>
                  <a:gd name="T15" fmla="*/ 4 h 4"/>
                  <a:gd name="T16" fmla="*/ 6 w 6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6" name="Freeform 765">
                <a:extLst>
                  <a:ext uri="{FF2B5EF4-FFF2-40B4-BE49-F238E27FC236}">
                    <a16:creationId xmlns:a16="http://schemas.microsoft.com/office/drawing/2014/main" xmlns="" id="{D20F3641-BA50-32C1-600B-0A7663F94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>
                  <a:gd name="T0" fmla="*/ 11 w 677"/>
                  <a:gd name="T1" fmla="*/ 340 h 484"/>
                  <a:gd name="T2" fmla="*/ 53 w 677"/>
                  <a:gd name="T3" fmla="*/ 389 h 484"/>
                  <a:gd name="T4" fmla="*/ 87 w 677"/>
                  <a:gd name="T5" fmla="*/ 404 h 484"/>
                  <a:gd name="T6" fmla="*/ 51 w 677"/>
                  <a:gd name="T7" fmla="*/ 362 h 484"/>
                  <a:gd name="T8" fmla="*/ 22 w 677"/>
                  <a:gd name="T9" fmla="*/ 304 h 484"/>
                  <a:gd name="T10" fmla="*/ 32 w 677"/>
                  <a:gd name="T11" fmla="*/ 283 h 484"/>
                  <a:gd name="T12" fmla="*/ 81 w 677"/>
                  <a:gd name="T13" fmla="*/ 287 h 484"/>
                  <a:gd name="T14" fmla="*/ 136 w 677"/>
                  <a:gd name="T15" fmla="*/ 319 h 484"/>
                  <a:gd name="T16" fmla="*/ 223 w 677"/>
                  <a:gd name="T17" fmla="*/ 400 h 484"/>
                  <a:gd name="T18" fmla="*/ 322 w 677"/>
                  <a:gd name="T19" fmla="*/ 457 h 484"/>
                  <a:gd name="T20" fmla="*/ 404 w 677"/>
                  <a:gd name="T21" fmla="*/ 482 h 484"/>
                  <a:gd name="T22" fmla="*/ 470 w 677"/>
                  <a:gd name="T23" fmla="*/ 482 h 484"/>
                  <a:gd name="T24" fmla="*/ 565 w 677"/>
                  <a:gd name="T25" fmla="*/ 453 h 484"/>
                  <a:gd name="T26" fmla="*/ 650 w 677"/>
                  <a:gd name="T27" fmla="*/ 378 h 484"/>
                  <a:gd name="T28" fmla="*/ 675 w 677"/>
                  <a:gd name="T29" fmla="*/ 349 h 484"/>
                  <a:gd name="T30" fmla="*/ 677 w 677"/>
                  <a:gd name="T31" fmla="*/ 347 h 484"/>
                  <a:gd name="T32" fmla="*/ 669 w 677"/>
                  <a:gd name="T33" fmla="*/ 347 h 484"/>
                  <a:gd name="T34" fmla="*/ 610 w 677"/>
                  <a:gd name="T35" fmla="*/ 355 h 484"/>
                  <a:gd name="T36" fmla="*/ 540 w 677"/>
                  <a:gd name="T37" fmla="*/ 343 h 484"/>
                  <a:gd name="T38" fmla="*/ 508 w 677"/>
                  <a:gd name="T39" fmla="*/ 315 h 484"/>
                  <a:gd name="T40" fmla="*/ 485 w 677"/>
                  <a:gd name="T41" fmla="*/ 279 h 484"/>
                  <a:gd name="T42" fmla="*/ 438 w 677"/>
                  <a:gd name="T43" fmla="*/ 279 h 484"/>
                  <a:gd name="T44" fmla="*/ 394 w 677"/>
                  <a:gd name="T45" fmla="*/ 271 h 484"/>
                  <a:gd name="T46" fmla="*/ 362 w 677"/>
                  <a:gd name="T47" fmla="*/ 294 h 484"/>
                  <a:gd name="T48" fmla="*/ 364 w 677"/>
                  <a:gd name="T49" fmla="*/ 317 h 484"/>
                  <a:gd name="T50" fmla="*/ 352 w 677"/>
                  <a:gd name="T51" fmla="*/ 347 h 484"/>
                  <a:gd name="T52" fmla="*/ 330 w 677"/>
                  <a:gd name="T53" fmla="*/ 362 h 484"/>
                  <a:gd name="T54" fmla="*/ 303 w 677"/>
                  <a:gd name="T55" fmla="*/ 362 h 484"/>
                  <a:gd name="T56" fmla="*/ 263 w 677"/>
                  <a:gd name="T57" fmla="*/ 345 h 484"/>
                  <a:gd name="T58" fmla="*/ 227 w 677"/>
                  <a:gd name="T59" fmla="*/ 281 h 484"/>
                  <a:gd name="T60" fmla="*/ 227 w 677"/>
                  <a:gd name="T61" fmla="*/ 249 h 484"/>
                  <a:gd name="T62" fmla="*/ 231 w 677"/>
                  <a:gd name="T63" fmla="*/ 216 h 484"/>
                  <a:gd name="T64" fmla="*/ 212 w 677"/>
                  <a:gd name="T65" fmla="*/ 188 h 484"/>
                  <a:gd name="T66" fmla="*/ 197 w 677"/>
                  <a:gd name="T67" fmla="*/ 158 h 484"/>
                  <a:gd name="T68" fmla="*/ 203 w 677"/>
                  <a:gd name="T69" fmla="*/ 103 h 484"/>
                  <a:gd name="T70" fmla="*/ 231 w 677"/>
                  <a:gd name="T71" fmla="*/ 55 h 484"/>
                  <a:gd name="T72" fmla="*/ 235 w 677"/>
                  <a:gd name="T73" fmla="*/ 36 h 484"/>
                  <a:gd name="T74" fmla="*/ 220 w 677"/>
                  <a:gd name="T75" fmla="*/ 6 h 484"/>
                  <a:gd name="T76" fmla="*/ 195 w 677"/>
                  <a:gd name="T77" fmla="*/ 2 h 484"/>
                  <a:gd name="T78" fmla="*/ 165 w 677"/>
                  <a:gd name="T79" fmla="*/ 36 h 484"/>
                  <a:gd name="T80" fmla="*/ 125 w 677"/>
                  <a:gd name="T81" fmla="*/ 57 h 484"/>
                  <a:gd name="T82" fmla="*/ 108 w 677"/>
                  <a:gd name="T83" fmla="*/ 42 h 484"/>
                  <a:gd name="T84" fmla="*/ 87 w 677"/>
                  <a:gd name="T85" fmla="*/ 55 h 484"/>
                  <a:gd name="T86" fmla="*/ 77 w 677"/>
                  <a:gd name="T87" fmla="*/ 87 h 484"/>
                  <a:gd name="T88" fmla="*/ 89 w 677"/>
                  <a:gd name="T89" fmla="*/ 116 h 484"/>
                  <a:gd name="T90" fmla="*/ 81 w 677"/>
                  <a:gd name="T91" fmla="*/ 169 h 484"/>
                  <a:gd name="T92" fmla="*/ 74 w 677"/>
                  <a:gd name="T93" fmla="*/ 188 h 484"/>
                  <a:gd name="T94" fmla="*/ 53 w 677"/>
                  <a:gd name="T95" fmla="*/ 222 h 484"/>
                  <a:gd name="T96" fmla="*/ 15 w 677"/>
                  <a:gd name="T97" fmla="*/ 239 h 484"/>
                  <a:gd name="T98" fmla="*/ 7 w 677"/>
                  <a:gd name="T99" fmla="*/ 266 h 484"/>
                  <a:gd name="T100" fmla="*/ 3 w 677"/>
                  <a:gd name="T101" fmla="*/ 287 h 4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484"/>
                  <a:gd name="T155" fmla="*/ 677 w 677"/>
                  <a:gd name="T156" fmla="*/ 484 h 4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7" name="Freeform 766">
                <a:extLst>
                  <a:ext uri="{FF2B5EF4-FFF2-40B4-BE49-F238E27FC236}">
                    <a16:creationId xmlns:a16="http://schemas.microsoft.com/office/drawing/2014/main" xmlns="" id="{6DF91152-46D4-3965-6626-5433EB288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0 w 6"/>
                  <a:gd name="T5" fmla="*/ 8 h 8"/>
                  <a:gd name="T6" fmla="*/ 2 w 6"/>
                  <a:gd name="T7" fmla="*/ 4 h 8"/>
                  <a:gd name="T8" fmla="*/ 4 w 6"/>
                  <a:gd name="T9" fmla="*/ 0 h 8"/>
                  <a:gd name="T10" fmla="*/ 4 w 6"/>
                  <a:gd name="T11" fmla="*/ 2 h 8"/>
                  <a:gd name="T12" fmla="*/ 6 w 6"/>
                  <a:gd name="T13" fmla="*/ 2 h 8"/>
                  <a:gd name="T14" fmla="*/ 2 w 6"/>
                  <a:gd name="T15" fmla="*/ 4 h 8"/>
                  <a:gd name="T16" fmla="*/ 0 w 6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8" name="Freeform 767">
                <a:extLst>
                  <a:ext uri="{FF2B5EF4-FFF2-40B4-BE49-F238E27FC236}">
                    <a16:creationId xmlns:a16="http://schemas.microsoft.com/office/drawing/2014/main" xmlns="" id="{2E585694-482D-F9CE-0D0D-11F2B6288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2 w 8"/>
                  <a:gd name="T3" fmla="*/ 10 h 12"/>
                  <a:gd name="T4" fmla="*/ 2 w 8"/>
                  <a:gd name="T5" fmla="*/ 8 h 12"/>
                  <a:gd name="T6" fmla="*/ 4 w 8"/>
                  <a:gd name="T7" fmla="*/ 4 h 12"/>
                  <a:gd name="T8" fmla="*/ 6 w 8"/>
                  <a:gd name="T9" fmla="*/ 0 h 12"/>
                  <a:gd name="T10" fmla="*/ 8 w 8"/>
                  <a:gd name="T11" fmla="*/ 2 h 12"/>
                  <a:gd name="T12" fmla="*/ 8 w 8"/>
                  <a:gd name="T13" fmla="*/ 4 h 12"/>
                  <a:gd name="T14" fmla="*/ 4 w 8"/>
                  <a:gd name="T15" fmla="*/ 8 h 12"/>
                  <a:gd name="T16" fmla="*/ 0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9" name="Freeform 768">
                <a:extLst>
                  <a:ext uri="{FF2B5EF4-FFF2-40B4-BE49-F238E27FC236}">
                    <a16:creationId xmlns:a16="http://schemas.microsoft.com/office/drawing/2014/main" xmlns="" id="{ACD06DCE-132E-AB0B-95E9-FB829EC56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2 h 15"/>
                  <a:gd name="T4" fmla="*/ 2 w 8"/>
                  <a:gd name="T5" fmla="*/ 6 h 15"/>
                  <a:gd name="T6" fmla="*/ 0 w 8"/>
                  <a:gd name="T7" fmla="*/ 10 h 15"/>
                  <a:gd name="T8" fmla="*/ 0 w 8"/>
                  <a:gd name="T9" fmla="*/ 15 h 15"/>
                  <a:gd name="T10" fmla="*/ 4 w 8"/>
                  <a:gd name="T11" fmla="*/ 10 h 15"/>
                  <a:gd name="T12" fmla="*/ 8 w 8"/>
                  <a:gd name="T13" fmla="*/ 4 h 15"/>
                  <a:gd name="T14" fmla="*/ 8 w 8"/>
                  <a:gd name="T15" fmla="*/ 2 h 15"/>
                  <a:gd name="T16" fmla="*/ 8 w 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5"/>
                  <a:gd name="T29" fmla="*/ 8 w 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0" name="Freeform 769">
                <a:extLst>
                  <a:ext uri="{FF2B5EF4-FFF2-40B4-BE49-F238E27FC236}">
                    <a16:creationId xmlns:a16="http://schemas.microsoft.com/office/drawing/2014/main" xmlns="" id="{FDD67EAC-13DD-442D-A700-2B12B0C8E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>
                  <a:gd name="T0" fmla="*/ 10 w 12"/>
                  <a:gd name="T1" fmla="*/ 0 h 17"/>
                  <a:gd name="T2" fmla="*/ 6 w 12"/>
                  <a:gd name="T3" fmla="*/ 4 h 17"/>
                  <a:gd name="T4" fmla="*/ 2 w 12"/>
                  <a:gd name="T5" fmla="*/ 8 h 17"/>
                  <a:gd name="T6" fmla="*/ 2 w 12"/>
                  <a:gd name="T7" fmla="*/ 13 h 17"/>
                  <a:gd name="T8" fmla="*/ 0 w 12"/>
                  <a:gd name="T9" fmla="*/ 17 h 17"/>
                  <a:gd name="T10" fmla="*/ 6 w 12"/>
                  <a:gd name="T11" fmla="*/ 10 h 17"/>
                  <a:gd name="T12" fmla="*/ 12 w 12"/>
                  <a:gd name="T13" fmla="*/ 4 h 17"/>
                  <a:gd name="T14" fmla="*/ 10 w 12"/>
                  <a:gd name="T15" fmla="*/ 2 h 17"/>
                  <a:gd name="T16" fmla="*/ 10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7"/>
                  <a:gd name="T29" fmla="*/ 12 w 1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1" name="Freeform 770">
                <a:extLst>
                  <a:ext uri="{FF2B5EF4-FFF2-40B4-BE49-F238E27FC236}">
                    <a16:creationId xmlns:a16="http://schemas.microsoft.com/office/drawing/2014/main" xmlns="" id="{AC545E13-E78D-0529-9DAE-43E36598C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>
                  <a:gd name="T0" fmla="*/ 10 w 12"/>
                  <a:gd name="T1" fmla="*/ 0 h 19"/>
                  <a:gd name="T2" fmla="*/ 6 w 12"/>
                  <a:gd name="T3" fmla="*/ 6 h 19"/>
                  <a:gd name="T4" fmla="*/ 2 w 12"/>
                  <a:gd name="T5" fmla="*/ 11 h 19"/>
                  <a:gd name="T6" fmla="*/ 0 w 12"/>
                  <a:gd name="T7" fmla="*/ 15 h 19"/>
                  <a:gd name="T8" fmla="*/ 0 w 12"/>
                  <a:gd name="T9" fmla="*/ 19 h 19"/>
                  <a:gd name="T10" fmla="*/ 6 w 12"/>
                  <a:gd name="T11" fmla="*/ 11 h 19"/>
                  <a:gd name="T12" fmla="*/ 12 w 12"/>
                  <a:gd name="T13" fmla="*/ 4 h 19"/>
                  <a:gd name="T14" fmla="*/ 12 w 12"/>
                  <a:gd name="T15" fmla="*/ 2 h 19"/>
                  <a:gd name="T16" fmla="*/ 10 w 1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9"/>
                  <a:gd name="T29" fmla="*/ 12 w 1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2" name="Freeform 771">
                <a:extLst>
                  <a:ext uri="{FF2B5EF4-FFF2-40B4-BE49-F238E27FC236}">
                    <a16:creationId xmlns:a16="http://schemas.microsoft.com/office/drawing/2014/main" xmlns="" id="{DA5C19CB-BEEA-DD6C-4DCD-B8D07E732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>
                  <a:gd name="T0" fmla="*/ 12 w 14"/>
                  <a:gd name="T1" fmla="*/ 0 h 23"/>
                  <a:gd name="T2" fmla="*/ 6 w 14"/>
                  <a:gd name="T3" fmla="*/ 6 h 23"/>
                  <a:gd name="T4" fmla="*/ 0 w 14"/>
                  <a:gd name="T5" fmla="*/ 13 h 23"/>
                  <a:gd name="T6" fmla="*/ 0 w 14"/>
                  <a:gd name="T7" fmla="*/ 17 h 23"/>
                  <a:gd name="T8" fmla="*/ 0 w 14"/>
                  <a:gd name="T9" fmla="*/ 23 h 23"/>
                  <a:gd name="T10" fmla="*/ 6 w 14"/>
                  <a:gd name="T11" fmla="*/ 11 h 23"/>
                  <a:gd name="T12" fmla="*/ 14 w 14"/>
                  <a:gd name="T13" fmla="*/ 4 h 23"/>
                  <a:gd name="T14" fmla="*/ 12 w 14"/>
                  <a:gd name="T15" fmla="*/ 2 h 23"/>
                  <a:gd name="T16" fmla="*/ 12 w 14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3"/>
                  <a:gd name="T29" fmla="*/ 14 w 1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3" name="Freeform 772">
                <a:extLst>
                  <a:ext uri="{FF2B5EF4-FFF2-40B4-BE49-F238E27FC236}">
                    <a16:creationId xmlns:a16="http://schemas.microsoft.com/office/drawing/2014/main" xmlns="" id="{C8034F21-BB79-3EDD-807B-25DF59599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>
                  <a:gd name="T0" fmla="*/ 12 w 14"/>
                  <a:gd name="T1" fmla="*/ 0 h 25"/>
                  <a:gd name="T2" fmla="*/ 6 w 14"/>
                  <a:gd name="T3" fmla="*/ 7 h 25"/>
                  <a:gd name="T4" fmla="*/ 0 w 14"/>
                  <a:gd name="T5" fmla="*/ 15 h 25"/>
                  <a:gd name="T6" fmla="*/ 0 w 14"/>
                  <a:gd name="T7" fmla="*/ 19 h 25"/>
                  <a:gd name="T8" fmla="*/ 0 w 14"/>
                  <a:gd name="T9" fmla="*/ 25 h 25"/>
                  <a:gd name="T10" fmla="*/ 6 w 14"/>
                  <a:gd name="T11" fmla="*/ 13 h 25"/>
                  <a:gd name="T12" fmla="*/ 14 w 14"/>
                  <a:gd name="T13" fmla="*/ 4 h 25"/>
                  <a:gd name="T14" fmla="*/ 14 w 14"/>
                  <a:gd name="T15" fmla="*/ 2 h 25"/>
                  <a:gd name="T16" fmla="*/ 12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4" name="Freeform 773">
                <a:extLst>
                  <a:ext uri="{FF2B5EF4-FFF2-40B4-BE49-F238E27FC236}">
                    <a16:creationId xmlns:a16="http://schemas.microsoft.com/office/drawing/2014/main" xmlns="" id="{3CDC0D1F-C4D9-1F15-BEDF-30471AA2D3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>
                  <a:gd name="T0" fmla="*/ 14 w 137"/>
                  <a:gd name="T1" fmla="*/ 0 h 108"/>
                  <a:gd name="T2" fmla="*/ 6 w 137"/>
                  <a:gd name="T3" fmla="*/ 7 h 108"/>
                  <a:gd name="T4" fmla="*/ 0 w 137"/>
                  <a:gd name="T5" fmla="*/ 19 h 108"/>
                  <a:gd name="T6" fmla="*/ 0 w 137"/>
                  <a:gd name="T7" fmla="*/ 23 h 108"/>
                  <a:gd name="T8" fmla="*/ 0 w 137"/>
                  <a:gd name="T9" fmla="*/ 26 h 108"/>
                  <a:gd name="T10" fmla="*/ 8 w 137"/>
                  <a:gd name="T11" fmla="*/ 13 h 108"/>
                  <a:gd name="T12" fmla="*/ 16 w 137"/>
                  <a:gd name="T13" fmla="*/ 4 h 108"/>
                  <a:gd name="T14" fmla="*/ 14 w 137"/>
                  <a:gd name="T15" fmla="*/ 2 h 108"/>
                  <a:gd name="T16" fmla="*/ 14 w 137"/>
                  <a:gd name="T17" fmla="*/ 0 h 108"/>
                  <a:gd name="T18" fmla="*/ 137 w 137"/>
                  <a:gd name="T19" fmla="*/ 83 h 108"/>
                  <a:gd name="T20" fmla="*/ 133 w 137"/>
                  <a:gd name="T21" fmla="*/ 91 h 108"/>
                  <a:gd name="T22" fmla="*/ 129 w 137"/>
                  <a:gd name="T23" fmla="*/ 96 h 108"/>
                  <a:gd name="T24" fmla="*/ 124 w 137"/>
                  <a:gd name="T25" fmla="*/ 104 h 108"/>
                  <a:gd name="T26" fmla="*/ 118 w 137"/>
                  <a:gd name="T27" fmla="*/ 108 h 108"/>
                  <a:gd name="T28" fmla="*/ 129 w 137"/>
                  <a:gd name="T29" fmla="*/ 96 h 108"/>
                  <a:gd name="T30" fmla="*/ 137 w 137"/>
                  <a:gd name="T31" fmla="*/ 83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08"/>
                  <a:gd name="T50" fmla="*/ 137 w 137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5" name="Freeform 774">
                <a:extLst>
                  <a:ext uri="{FF2B5EF4-FFF2-40B4-BE49-F238E27FC236}">
                    <a16:creationId xmlns:a16="http://schemas.microsoft.com/office/drawing/2014/main" xmlns="" id="{5620E1EF-C119-889D-6C7C-E720934005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>
                  <a:gd name="T0" fmla="*/ 14 w 139"/>
                  <a:gd name="T1" fmla="*/ 0 h 112"/>
                  <a:gd name="T2" fmla="*/ 6 w 139"/>
                  <a:gd name="T3" fmla="*/ 9 h 112"/>
                  <a:gd name="T4" fmla="*/ 0 w 139"/>
                  <a:gd name="T5" fmla="*/ 21 h 112"/>
                  <a:gd name="T6" fmla="*/ 0 w 139"/>
                  <a:gd name="T7" fmla="*/ 24 h 112"/>
                  <a:gd name="T8" fmla="*/ 2 w 139"/>
                  <a:gd name="T9" fmla="*/ 28 h 112"/>
                  <a:gd name="T10" fmla="*/ 8 w 139"/>
                  <a:gd name="T11" fmla="*/ 15 h 112"/>
                  <a:gd name="T12" fmla="*/ 16 w 139"/>
                  <a:gd name="T13" fmla="*/ 3 h 112"/>
                  <a:gd name="T14" fmla="*/ 16 w 139"/>
                  <a:gd name="T15" fmla="*/ 2 h 112"/>
                  <a:gd name="T16" fmla="*/ 14 w 139"/>
                  <a:gd name="T17" fmla="*/ 0 h 112"/>
                  <a:gd name="T18" fmla="*/ 139 w 139"/>
                  <a:gd name="T19" fmla="*/ 70 h 112"/>
                  <a:gd name="T20" fmla="*/ 137 w 139"/>
                  <a:gd name="T21" fmla="*/ 77 h 112"/>
                  <a:gd name="T22" fmla="*/ 135 w 139"/>
                  <a:gd name="T23" fmla="*/ 83 h 112"/>
                  <a:gd name="T24" fmla="*/ 133 w 139"/>
                  <a:gd name="T25" fmla="*/ 91 h 112"/>
                  <a:gd name="T26" fmla="*/ 129 w 139"/>
                  <a:gd name="T27" fmla="*/ 96 h 112"/>
                  <a:gd name="T28" fmla="*/ 126 w 139"/>
                  <a:gd name="T29" fmla="*/ 100 h 112"/>
                  <a:gd name="T30" fmla="*/ 120 w 139"/>
                  <a:gd name="T31" fmla="*/ 106 h 112"/>
                  <a:gd name="T32" fmla="*/ 114 w 139"/>
                  <a:gd name="T33" fmla="*/ 110 h 112"/>
                  <a:gd name="T34" fmla="*/ 107 w 139"/>
                  <a:gd name="T35" fmla="*/ 112 h 112"/>
                  <a:gd name="T36" fmla="*/ 118 w 139"/>
                  <a:gd name="T37" fmla="*/ 104 h 112"/>
                  <a:gd name="T38" fmla="*/ 127 w 139"/>
                  <a:gd name="T39" fmla="*/ 94 h 112"/>
                  <a:gd name="T40" fmla="*/ 133 w 139"/>
                  <a:gd name="T41" fmla="*/ 83 h 112"/>
                  <a:gd name="T42" fmla="*/ 139 w 139"/>
                  <a:gd name="T43" fmla="*/ 7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9"/>
                  <a:gd name="T67" fmla="*/ 0 h 112"/>
                  <a:gd name="T68" fmla="*/ 139 w 139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6" name="Freeform 775">
                <a:extLst>
                  <a:ext uri="{FF2B5EF4-FFF2-40B4-BE49-F238E27FC236}">
                    <a16:creationId xmlns:a16="http://schemas.microsoft.com/office/drawing/2014/main" xmlns="" id="{1DCCD365-4F80-DA7F-9E02-801872E636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>
                  <a:gd name="T0" fmla="*/ 16 w 139"/>
                  <a:gd name="T1" fmla="*/ 0 h 111"/>
                  <a:gd name="T2" fmla="*/ 8 w 139"/>
                  <a:gd name="T3" fmla="*/ 9 h 111"/>
                  <a:gd name="T4" fmla="*/ 0 w 139"/>
                  <a:gd name="T5" fmla="*/ 22 h 111"/>
                  <a:gd name="T6" fmla="*/ 2 w 139"/>
                  <a:gd name="T7" fmla="*/ 26 h 111"/>
                  <a:gd name="T8" fmla="*/ 2 w 139"/>
                  <a:gd name="T9" fmla="*/ 30 h 111"/>
                  <a:gd name="T10" fmla="*/ 8 w 139"/>
                  <a:gd name="T11" fmla="*/ 15 h 111"/>
                  <a:gd name="T12" fmla="*/ 17 w 139"/>
                  <a:gd name="T13" fmla="*/ 1 h 111"/>
                  <a:gd name="T14" fmla="*/ 16 w 139"/>
                  <a:gd name="T15" fmla="*/ 1 h 111"/>
                  <a:gd name="T16" fmla="*/ 16 w 139"/>
                  <a:gd name="T17" fmla="*/ 0 h 111"/>
                  <a:gd name="T18" fmla="*/ 118 w 139"/>
                  <a:gd name="T19" fmla="*/ 104 h 111"/>
                  <a:gd name="T20" fmla="*/ 129 w 139"/>
                  <a:gd name="T21" fmla="*/ 92 h 111"/>
                  <a:gd name="T22" fmla="*/ 137 w 139"/>
                  <a:gd name="T23" fmla="*/ 79 h 111"/>
                  <a:gd name="T24" fmla="*/ 139 w 139"/>
                  <a:gd name="T25" fmla="*/ 70 h 111"/>
                  <a:gd name="T26" fmla="*/ 139 w 139"/>
                  <a:gd name="T27" fmla="*/ 62 h 111"/>
                  <a:gd name="T28" fmla="*/ 137 w 139"/>
                  <a:gd name="T29" fmla="*/ 70 h 111"/>
                  <a:gd name="T30" fmla="*/ 133 w 139"/>
                  <a:gd name="T31" fmla="*/ 77 h 111"/>
                  <a:gd name="T32" fmla="*/ 129 w 139"/>
                  <a:gd name="T33" fmla="*/ 85 h 111"/>
                  <a:gd name="T34" fmla="*/ 126 w 139"/>
                  <a:gd name="T35" fmla="*/ 92 h 111"/>
                  <a:gd name="T36" fmla="*/ 120 w 139"/>
                  <a:gd name="T37" fmla="*/ 98 h 111"/>
                  <a:gd name="T38" fmla="*/ 112 w 139"/>
                  <a:gd name="T39" fmla="*/ 104 h 111"/>
                  <a:gd name="T40" fmla="*/ 107 w 139"/>
                  <a:gd name="T41" fmla="*/ 108 h 111"/>
                  <a:gd name="T42" fmla="*/ 99 w 139"/>
                  <a:gd name="T43" fmla="*/ 111 h 111"/>
                  <a:gd name="T44" fmla="*/ 108 w 139"/>
                  <a:gd name="T45" fmla="*/ 110 h 111"/>
                  <a:gd name="T46" fmla="*/ 118 w 139"/>
                  <a:gd name="T47" fmla="*/ 104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9"/>
                  <a:gd name="T73" fmla="*/ 0 h 111"/>
                  <a:gd name="T74" fmla="*/ 139 w 139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7" name="Freeform 776">
                <a:extLst>
                  <a:ext uri="{FF2B5EF4-FFF2-40B4-BE49-F238E27FC236}">
                    <a16:creationId xmlns:a16="http://schemas.microsoft.com/office/drawing/2014/main" xmlns="" id="{542348DC-CB17-FF20-8925-91312340B9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4 w 137"/>
                  <a:gd name="T1" fmla="*/ 0 h 112"/>
                  <a:gd name="T2" fmla="*/ 6 w 137"/>
                  <a:gd name="T3" fmla="*/ 12 h 112"/>
                  <a:gd name="T4" fmla="*/ 0 w 137"/>
                  <a:gd name="T5" fmla="*/ 25 h 112"/>
                  <a:gd name="T6" fmla="*/ 0 w 137"/>
                  <a:gd name="T7" fmla="*/ 29 h 112"/>
                  <a:gd name="T8" fmla="*/ 0 w 137"/>
                  <a:gd name="T9" fmla="*/ 35 h 112"/>
                  <a:gd name="T10" fmla="*/ 4 w 137"/>
                  <a:gd name="T11" fmla="*/ 25 h 112"/>
                  <a:gd name="T12" fmla="*/ 6 w 137"/>
                  <a:gd name="T13" fmla="*/ 18 h 112"/>
                  <a:gd name="T14" fmla="*/ 12 w 137"/>
                  <a:gd name="T15" fmla="*/ 10 h 112"/>
                  <a:gd name="T16" fmla="*/ 17 w 137"/>
                  <a:gd name="T17" fmla="*/ 2 h 112"/>
                  <a:gd name="T18" fmla="*/ 15 w 137"/>
                  <a:gd name="T19" fmla="*/ 0 h 112"/>
                  <a:gd name="T20" fmla="*/ 14 w 137"/>
                  <a:gd name="T21" fmla="*/ 0 h 112"/>
                  <a:gd name="T22" fmla="*/ 105 w 137"/>
                  <a:gd name="T23" fmla="*/ 109 h 112"/>
                  <a:gd name="T24" fmla="*/ 116 w 137"/>
                  <a:gd name="T25" fmla="*/ 101 h 112"/>
                  <a:gd name="T26" fmla="*/ 125 w 137"/>
                  <a:gd name="T27" fmla="*/ 91 h 112"/>
                  <a:gd name="T28" fmla="*/ 131 w 137"/>
                  <a:gd name="T29" fmla="*/ 80 h 112"/>
                  <a:gd name="T30" fmla="*/ 137 w 137"/>
                  <a:gd name="T31" fmla="*/ 67 h 112"/>
                  <a:gd name="T32" fmla="*/ 137 w 137"/>
                  <a:gd name="T33" fmla="*/ 61 h 112"/>
                  <a:gd name="T34" fmla="*/ 135 w 137"/>
                  <a:gd name="T35" fmla="*/ 55 h 112"/>
                  <a:gd name="T36" fmla="*/ 133 w 137"/>
                  <a:gd name="T37" fmla="*/ 65 h 112"/>
                  <a:gd name="T38" fmla="*/ 131 w 137"/>
                  <a:gd name="T39" fmla="*/ 74 h 112"/>
                  <a:gd name="T40" fmla="*/ 125 w 137"/>
                  <a:gd name="T41" fmla="*/ 82 h 112"/>
                  <a:gd name="T42" fmla="*/ 120 w 137"/>
                  <a:gd name="T43" fmla="*/ 90 h 112"/>
                  <a:gd name="T44" fmla="*/ 114 w 137"/>
                  <a:gd name="T45" fmla="*/ 97 h 112"/>
                  <a:gd name="T46" fmla="*/ 106 w 137"/>
                  <a:gd name="T47" fmla="*/ 103 h 112"/>
                  <a:gd name="T48" fmla="*/ 99 w 137"/>
                  <a:gd name="T49" fmla="*/ 109 h 112"/>
                  <a:gd name="T50" fmla="*/ 89 w 137"/>
                  <a:gd name="T51" fmla="*/ 112 h 112"/>
                  <a:gd name="T52" fmla="*/ 91 w 137"/>
                  <a:gd name="T53" fmla="*/ 112 h 112"/>
                  <a:gd name="T54" fmla="*/ 93 w 137"/>
                  <a:gd name="T55" fmla="*/ 112 h 112"/>
                  <a:gd name="T56" fmla="*/ 99 w 137"/>
                  <a:gd name="T57" fmla="*/ 110 h 112"/>
                  <a:gd name="T58" fmla="*/ 105 w 137"/>
                  <a:gd name="T59" fmla="*/ 10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12"/>
                  <a:gd name="T92" fmla="*/ 137 w 137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8" name="Freeform 777">
                <a:extLst>
                  <a:ext uri="{FF2B5EF4-FFF2-40B4-BE49-F238E27FC236}">
                    <a16:creationId xmlns:a16="http://schemas.microsoft.com/office/drawing/2014/main" xmlns="" id="{D7F2D93A-348F-A5BB-6E4C-7A1EA97B4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5 w 137"/>
                  <a:gd name="T1" fmla="*/ 0 h 112"/>
                  <a:gd name="T2" fmla="*/ 6 w 137"/>
                  <a:gd name="T3" fmla="*/ 14 h 112"/>
                  <a:gd name="T4" fmla="*/ 0 w 137"/>
                  <a:gd name="T5" fmla="*/ 29 h 112"/>
                  <a:gd name="T6" fmla="*/ 0 w 137"/>
                  <a:gd name="T7" fmla="*/ 35 h 112"/>
                  <a:gd name="T8" fmla="*/ 2 w 137"/>
                  <a:gd name="T9" fmla="*/ 38 h 112"/>
                  <a:gd name="T10" fmla="*/ 4 w 137"/>
                  <a:gd name="T11" fmla="*/ 29 h 112"/>
                  <a:gd name="T12" fmla="*/ 8 w 137"/>
                  <a:gd name="T13" fmla="*/ 19 h 112"/>
                  <a:gd name="T14" fmla="*/ 12 w 137"/>
                  <a:gd name="T15" fmla="*/ 12 h 112"/>
                  <a:gd name="T16" fmla="*/ 17 w 137"/>
                  <a:gd name="T17" fmla="*/ 4 h 112"/>
                  <a:gd name="T18" fmla="*/ 17 w 137"/>
                  <a:gd name="T19" fmla="*/ 2 h 112"/>
                  <a:gd name="T20" fmla="*/ 15 w 137"/>
                  <a:gd name="T21" fmla="*/ 0 h 112"/>
                  <a:gd name="T22" fmla="*/ 97 w 137"/>
                  <a:gd name="T23" fmla="*/ 110 h 112"/>
                  <a:gd name="T24" fmla="*/ 105 w 137"/>
                  <a:gd name="T25" fmla="*/ 107 h 112"/>
                  <a:gd name="T26" fmla="*/ 110 w 137"/>
                  <a:gd name="T27" fmla="*/ 103 h 112"/>
                  <a:gd name="T28" fmla="*/ 118 w 137"/>
                  <a:gd name="T29" fmla="*/ 97 h 112"/>
                  <a:gd name="T30" fmla="*/ 124 w 137"/>
                  <a:gd name="T31" fmla="*/ 91 h 112"/>
                  <a:gd name="T32" fmla="*/ 127 w 137"/>
                  <a:gd name="T33" fmla="*/ 84 h 112"/>
                  <a:gd name="T34" fmla="*/ 131 w 137"/>
                  <a:gd name="T35" fmla="*/ 76 h 112"/>
                  <a:gd name="T36" fmla="*/ 135 w 137"/>
                  <a:gd name="T37" fmla="*/ 69 h 112"/>
                  <a:gd name="T38" fmla="*/ 137 w 137"/>
                  <a:gd name="T39" fmla="*/ 61 h 112"/>
                  <a:gd name="T40" fmla="*/ 135 w 137"/>
                  <a:gd name="T41" fmla="*/ 55 h 112"/>
                  <a:gd name="T42" fmla="*/ 133 w 137"/>
                  <a:gd name="T43" fmla="*/ 50 h 112"/>
                  <a:gd name="T44" fmla="*/ 133 w 137"/>
                  <a:gd name="T45" fmla="*/ 61 h 112"/>
                  <a:gd name="T46" fmla="*/ 129 w 137"/>
                  <a:gd name="T47" fmla="*/ 71 h 112"/>
                  <a:gd name="T48" fmla="*/ 125 w 137"/>
                  <a:gd name="T49" fmla="*/ 82 h 112"/>
                  <a:gd name="T50" fmla="*/ 118 w 137"/>
                  <a:gd name="T51" fmla="*/ 90 h 112"/>
                  <a:gd name="T52" fmla="*/ 112 w 137"/>
                  <a:gd name="T53" fmla="*/ 97 h 112"/>
                  <a:gd name="T54" fmla="*/ 103 w 137"/>
                  <a:gd name="T55" fmla="*/ 103 h 112"/>
                  <a:gd name="T56" fmla="*/ 93 w 137"/>
                  <a:gd name="T57" fmla="*/ 109 h 112"/>
                  <a:gd name="T58" fmla="*/ 84 w 137"/>
                  <a:gd name="T59" fmla="*/ 112 h 112"/>
                  <a:gd name="T60" fmla="*/ 87 w 137"/>
                  <a:gd name="T61" fmla="*/ 112 h 112"/>
                  <a:gd name="T62" fmla="*/ 93 w 137"/>
                  <a:gd name="T63" fmla="*/ 112 h 112"/>
                  <a:gd name="T64" fmla="*/ 95 w 137"/>
                  <a:gd name="T65" fmla="*/ 112 h 112"/>
                  <a:gd name="T66" fmla="*/ 97 w 137"/>
                  <a:gd name="T67" fmla="*/ 11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7"/>
                  <a:gd name="T103" fmla="*/ 0 h 112"/>
                  <a:gd name="T104" fmla="*/ 137 w 137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79" name="Freeform 778">
                <a:extLst>
                  <a:ext uri="{FF2B5EF4-FFF2-40B4-BE49-F238E27FC236}">
                    <a16:creationId xmlns:a16="http://schemas.microsoft.com/office/drawing/2014/main" xmlns="" id="{5935B8BE-5A55-0A3B-33F2-5275F3EC36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>
                  <a:gd name="T0" fmla="*/ 17 w 135"/>
                  <a:gd name="T1" fmla="*/ 0 h 110"/>
                  <a:gd name="T2" fmla="*/ 12 w 135"/>
                  <a:gd name="T3" fmla="*/ 8 h 110"/>
                  <a:gd name="T4" fmla="*/ 6 w 135"/>
                  <a:gd name="T5" fmla="*/ 16 h 110"/>
                  <a:gd name="T6" fmla="*/ 4 w 135"/>
                  <a:gd name="T7" fmla="*/ 23 h 110"/>
                  <a:gd name="T8" fmla="*/ 0 w 135"/>
                  <a:gd name="T9" fmla="*/ 33 h 110"/>
                  <a:gd name="T10" fmla="*/ 2 w 135"/>
                  <a:gd name="T11" fmla="*/ 36 h 110"/>
                  <a:gd name="T12" fmla="*/ 4 w 135"/>
                  <a:gd name="T13" fmla="*/ 40 h 110"/>
                  <a:gd name="T14" fmla="*/ 6 w 135"/>
                  <a:gd name="T15" fmla="*/ 31 h 110"/>
                  <a:gd name="T16" fmla="*/ 8 w 135"/>
                  <a:gd name="T17" fmla="*/ 21 h 110"/>
                  <a:gd name="T18" fmla="*/ 14 w 135"/>
                  <a:gd name="T19" fmla="*/ 12 h 110"/>
                  <a:gd name="T20" fmla="*/ 19 w 135"/>
                  <a:gd name="T21" fmla="*/ 4 h 110"/>
                  <a:gd name="T22" fmla="*/ 17 w 135"/>
                  <a:gd name="T23" fmla="*/ 2 h 110"/>
                  <a:gd name="T24" fmla="*/ 17 w 135"/>
                  <a:gd name="T25" fmla="*/ 0 h 110"/>
                  <a:gd name="T26" fmla="*/ 89 w 135"/>
                  <a:gd name="T27" fmla="*/ 110 h 110"/>
                  <a:gd name="T28" fmla="*/ 99 w 135"/>
                  <a:gd name="T29" fmla="*/ 107 h 110"/>
                  <a:gd name="T30" fmla="*/ 106 w 135"/>
                  <a:gd name="T31" fmla="*/ 101 h 110"/>
                  <a:gd name="T32" fmla="*/ 114 w 135"/>
                  <a:gd name="T33" fmla="*/ 95 h 110"/>
                  <a:gd name="T34" fmla="*/ 120 w 135"/>
                  <a:gd name="T35" fmla="*/ 88 h 110"/>
                  <a:gd name="T36" fmla="*/ 125 w 135"/>
                  <a:gd name="T37" fmla="*/ 80 h 110"/>
                  <a:gd name="T38" fmla="*/ 131 w 135"/>
                  <a:gd name="T39" fmla="*/ 72 h 110"/>
                  <a:gd name="T40" fmla="*/ 133 w 135"/>
                  <a:gd name="T41" fmla="*/ 63 h 110"/>
                  <a:gd name="T42" fmla="*/ 135 w 135"/>
                  <a:gd name="T43" fmla="*/ 53 h 110"/>
                  <a:gd name="T44" fmla="*/ 133 w 135"/>
                  <a:gd name="T45" fmla="*/ 48 h 110"/>
                  <a:gd name="T46" fmla="*/ 131 w 135"/>
                  <a:gd name="T47" fmla="*/ 44 h 110"/>
                  <a:gd name="T48" fmla="*/ 131 w 135"/>
                  <a:gd name="T49" fmla="*/ 44 h 110"/>
                  <a:gd name="T50" fmla="*/ 131 w 135"/>
                  <a:gd name="T51" fmla="*/ 46 h 110"/>
                  <a:gd name="T52" fmla="*/ 131 w 135"/>
                  <a:gd name="T53" fmla="*/ 57 h 110"/>
                  <a:gd name="T54" fmla="*/ 127 w 135"/>
                  <a:gd name="T55" fmla="*/ 69 h 110"/>
                  <a:gd name="T56" fmla="*/ 122 w 135"/>
                  <a:gd name="T57" fmla="*/ 80 h 110"/>
                  <a:gd name="T58" fmla="*/ 116 w 135"/>
                  <a:gd name="T59" fmla="*/ 88 h 110"/>
                  <a:gd name="T60" fmla="*/ 108 w 135"/>
                  <a:gd name="T61" fmla="*/ 95 h 110"/>
                  <a:gd name="T62" fmla="*/ 99 w 135"/>
                  <a:gd name="T63" fmla="*/ 103 h 110"/>
                  <a:gd name="T64" fmla="*/ 87 w 135"/>
                  <a:gd name="T65" fmla="*/ 107 h 110"/>
                  <a:gd name="T66" fmla="*/ 76 w 135"/>
                  <a:gd name="T67" fmla="*/ 110 h 110"/>
                  <a:gd name="T68" fmla="*/ 84 w 135"/>
                  <a:gd name="T69" fmla="*/ 110 h 110"/>
                  <a:gd name="T70" fmla="*/ 89 w 135"/>
                  <a:gd name="T71" fmla="*/ 11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110"/>
                  <a:gd name="T110" fmla="*/ 135 w 135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0" name="Freeform 779">
                <a:extLst>
                  <a:ext uri="{FF2B5EF4-FFF2-40B4-BE49-F238E27FC236}">
                    <a16:creationId xmlns:a16="http://schemas.microsoft.com/office/drawing/2014/main" xmlns="" id="{0E35FC08-2C0A-39D0-D1A3-231D0FB109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>
                  <a:gd name="T0" fmla="*/ 15 w 131"/>
                  <a:gd name="T1" fmla="*/ 0 h 108"/>
                  <a:gd name="T2" fmla="*/ 10 w 131"/>
                  <a:gd name="T3" fmla="*/ 8 h 108"/>
                  <a:gd name="T4" fmla="*/ 6 w 131"/>
                  <a:gd name="T5" fmla="*/ 15 h 108"/>
                  <a:gd name="T6" fmla="*/ 2 w 131"/>
                  <a:gd name="T7" fmla="*/ 25 h 108"/>
                  <a:gd name="T8" fmla="*/ 0 w 131"/>
                  <a:gd name="T9" fmla="*/ 34 h 108"/>
                  <a:gd name="T10" fmla="*/ 2 w 131"/>
                  <a:gd name="T11" fmla="*/ 40 h 108"/>
                  <a:gd name="T12" fmla="*/ 4 w 131"/>
                  <a:gd name="T13" fmla="*/ 44 h 108"/>
                  <a:gd name="T14" fmla="*/ 4 w 131"/>
                  <a:gd name="T15" fmla="*/ 44 h 108"/>
                  <a:gd name="T16" fmla="*/ 4 w 131"/>
                  <a:gd name="T17" fmla="*/ 44 h 108"/>
                  <a:gd name="T18" fmla="*/ 4 w 131"/>
                  <a:gd name="T19" fmla="*/ 32 h 108"/>
                  <a:gd name="T20" fmla="*/ 8 w 131"/>
                  <a:gd name="T21" fmla="*/ 21 h 108"/>
                  <a:gd name="T22" fmla="*/ 12 w 131"/>
                  <a:gd name="T23" fmla="*/ 12 h 108"/>
                  <a:gd name="T24" fmla="*/ 19 w 131"/>
                  <a:gd name="T25" fmla="*/ 4 h 108"/>
                  <a:gd name="T26" fmla="*/ 17 w 131"/>
                  <a:gd name="T27" fmla="*/ 2 h 108"/>
                  <a:gd name="T28" fmla="*/ 15 w 131"/>
                  <a:gd name="T29" fmla="*/ 0 h 108"/>
                  <a:gd name="T30" fmla="*/ 82 w 131"/>
                  <a:gd name="T31" fmla="*/ 108 h 108"/>
                  <a:gd name="T32" fmla="*/ 91 w 131"/>
                  <a:gd name="T33" fmla="*/ 105 h 108"/>
                  <a:gd name="T34" fmla="*/ 101 w 131"/>
                  <a:gd name="T35" fmla="*/ 99 h 108"/>
                  <a:gd name="T36" fmla="*/ 110 w 131"/>
                  <a:gd name="T37" fmla="*/ 93 h 108"/>
                  <a:gd name="T38" fmla="*/ 116 w 131"/>
                  <a:gd name="T39" fmla="*/ 86 h 108"/>
                  <a:gd name="T40" fmla="*/ 123 w 131"/>
                  <a:gd name="T41" fmla="*/ 78 h 108"/>
                  <a:gd name="T42" fmla="*/ 127 w 131"/>
                  <a:gd name="T43" fmla="*/ 67 h 108"/>
                  <a:gd name="T44" fmla="*/ 131 w 131"/>
                  <a:gd name="T45" fmla="*/ 57 h 108"/>
                  <a:gd name="T46" fmla="*/ 131 w 131"/>
                  <a:gd name="T47" fmla="*/ 46 h 108"/>
                  <a:gd name="T48" fmla="*/ 129 w 131"/>
                  <a:gd name="T49" fmla="*/ 42 h 108"/>
                  <a:gd name="T50" fmla="*/ 127 w 131"/>
                  <a:gd name="T51" fmla="*/ 38 h 108"/>
                  <a:gd name="T52" fmla="*/ 127 w 131"/>
                  <a:gd name="T53" fmla="*/ 42 h 108"/>
                  <a:gd name="T54" fmla="*/ 127 w 131"/>
                  <a:gd name="T55" fmla="*/ 44 h 108"/>
                  <a:gd name="T56" fmla="*/ 127 w 131"/>
                  <a:gd name="T57" fmla="*/ 55 h 108"/>
                  <a:gd name="T58" fmla="*/ 123 w 131"/>
                  <a:gd name="T59" fmla="*/ 68 h 108"/>
                  <a:gd name="T60" fmla="*/ 118 w 131"/>
                  <a:gd name="T61" fmla="*/ 78 h 108"/>
                  <a:gd name="T62" fmla="*/ 110 w 131"/>
                  <a:gd name="T63" fmla="*/ 87 h 108"/>
                  <a:gd name="T64" fmla="*/ 101 w 131"/>
                  <a:gd name="T65" fmla="*/ 95 h 108"/>
                  <a:gd name="T66" fmla="*/ 91 w 131"/>
                  <a:gd name="T67" fmla="*/ 101 h 108"/>
                  <a:gd name="T68" fmla="*/ 80 w 131"/>
                  <a:gd name="T69" fmla="*/ 105 h 108"/>
                  <a:gd name="T70" fmla="*/ 68 w 131"/>
                  <a:gd name="T71" fmla="*/ 106 h 108"/>
                  <a:gd name="T72" fmla="*/ 74 w 131"/>
                  <a:gd name="T73" fmla="*/ 108 h 108"/>
                  <a:gd name="T74" fmla="*/ 82 w 131"/>
                  <a:gd name="T75" fmla="*/ 108 h 1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108"/>
                  <a:gd name="T116" fmla="*/ 131 w 131"/>
                  <a:gd name="T117" fmla="*/ 108 h 1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1" name="Freeform 780">
                <a:extLst>
                  <a:ext uri="{FF2B5EF4-FFF2-40B4-BE49-F238E27FC236}">
                    <a16:creationId xmlns:a16="http://schemas.microsoft.com/office/drawing/2014/main" xmlns="" id="{C74BC417-A4C4-20AC-2258-6403E3073A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>
                  <a:gd name="T0" fmla="*/ 127 w 127"/>
                  <a:gd name="T1" fmla="*/ 42 h 106"/>
                  <a:gd name="T2" fmla="*/ 127 w 127"/>
                  <a:gd name="T3" fmla="*/ 40 h 106"/>
                  <a:gd name="T4" fmla="*/ 127 w 127"/>
                  <a:gd name="T5" fmla="*/ 40 h 106"/>
                  <a:gd name="T6" fmla="*/ 125 w 127"/>
                  <a:gd name="T7" fmla="*/ 38 h 106"/>
                  <a:gd name="T8" fmla="*/ 125 w 127"/>
                  <a:gd name="T9" fmla="*/ 34 h 106"/>
                  <a:gd name="T10" fmla="*/ 123 w 127"/>
                  <a:gd name="T11" fmla="*/ 34 h 106"/>
                  <a:gd name="T12" fmla="*/ 123 w 127"/>
                  <a:gd name="T13" fmla="*/ 34 h 106"/>
                  <a:gd name="T14" fmla="*/ 123 w 127"/>
                  <a:gd name="T15" fmla="*/ 38 h 106"/>
                  <a:gd name="T16" fmla="*/ 123 w 127"/>
                  <a:gd name="T17" fmla="*/ 42 h 106"/>
                  <a:gd name="T18" fmla="*/ 123 w 127"/>
                  <a:gd name="T19" fmla="*/ 53 h 106"/>
                  <a:gd name="T20" fmla="*/ 120 w 127"/>
                  <a:gd name="T21" fmla="*/ 65 h 106"/>
                  <a:gd name="T22" fmla="*/ 114 w 127"/>
                  <a:gd name="T23" fmla="*/ 76 h 106"/>
                  <a:gd name="T24" fmla="*/ 106 w 127"/>
                  <a:gd name="T25" fmla="*/ 85 h 106"/>
                  <a:gd name="T26" fmla="*/ 97 w 127"/>
                  <a:gd name="T27" fmla="*/ 91 h 106"/>
                  <a:gd name="T28" fmla="*/ 87 w 127"/>
                  <a:gd name="T29" fmla="*/ 97 h 106"/>
                  <a:gd name="T30" fmla="*/ 76 w 127"/>
                  <a:gd name="T31" fmla="*/ 101 h 106"/>
                  <a:gd name="T32" fmla="*/ 63 w 127"/>
                  <a:gd name="T33" fmla="*/ 103 h 106"/>
                  <a:gd name="T34" fmla="*/ 61 w 127"/>
                  <a:gd name="T35" fmla="*/ 103 h 106"/>
                  <a:gd name="T36" fmla="*/ 59 w 127"/>
                  <a:gd name="T37" fmla="*/ 103 h 106"/>
                  <a:gd name="T38" fmla="*/ 66 w 127"/>
                  <a:gd name="T39" fmla="*/ 104 h 106"/>
                  <a:gd name="T40" fmla="*/ 72 w 127"/>
                  <a:gd name="T41" fmla="*/ 106 h 106"/>
                  <a:gd name="T42" fmla="*/ 83 w 127"/>
                  <a:gd name="T43" fmla="*/ 103 h 106"/>
                  <a:gd name="T44" fmla="*/ 95 w 127"/>
                  <a:gd name="T45" fmla="*/ 99 h 106"/>
                  <a:gd name="T46" fmla="*/ 104 w 127"/>
                  <a:gd name="T47" fmla="*/ 91 h 106"/>
                  <a:gd name="T48" fmla="*/ 112 w 127"/>
                  <a:gd name="T49" fmla="*/ 84 h 106"/>
                  <a:gd name="T50" fmla="*/ 118 w 127"/>
                  <a:gd name="T51" fmla="*/ 76 h 106"/>
                  <a:gd name="T52" fmla="*/ 123 w 127"/>
                  <a:gd name="T53" fmla="*/ 65 h 106"/>
                  <a:gd name="T54" fmla="*/ 127 w 127"/>
                  <a:gd name="T55" fmla="*/ 53 h 106"/>
                  <a:gd name="T56" fmla="*/ 127 w 127"/>
                  <a:gd name="T57" fmla="*/ 42 h 106"/>
                  <a:gd name="T58" fmla="*/ 15 w 127"/>
                  <a:gd name="T59" fmla="*/ 0 h 106"/>
                  <a:gd name="T60" fmla="*/ 10 w 127"/>
                  <a:gd name="T61" fmla="*/ 8 h 106"/>
                  <a:gd name="T62" fmla="*/ 4 w 127"/>
                  <a:gd name="T63" fmla="*/ 17 h 106"/>
                  <a:gd name="T64" fmla="*/ 2 w 127"/>
                  <a:gd name="T65" fmla="*/ 27 h 106"/>
                  <a:gd name="T66" fmla="*/ 0 w 127"/>
                  <a:gd name="T67" fmla="*/ 36 h 106"/>
                  <a:gd name="T68" fmla="*/ 2 w 127"/>
                  <a:gd name="T69" fmla="*/ 42 h 106"/>
                  <a:gd name="T70" fmla="*/ 4 w 127"/>
                  <a:gd name="T71" fmla="*/ 48 h 106"/>
                  <a:gd name="T72" fmla="*/ 4 w 127"/>
                  <a:gd name="T73" fmla="*/ 44 h 106"/>
                  <a:gd name="T74" fmla="*/ 4 w 127"/>
                  <a:gd name="T75" fmla="*/ 42 h 106"/>
                  <a:gd name="T76" fmla="*/ 4 w 127"/>
                  <a:gd name="T77" fmla="*/ 30 h 106"/>
                  <a:gd name="T78" fmla="*/ 8 w 127"/>
                  <a:gd name="T79" fmla="*/ 21 h 106"/>
                  <a:gd name="T80" fmla="*/ 11 w 127"/>
                  <a:gd name="T81" fmla="*/ 12 h 106"/>
                  <a:gd name="T82" fmla="*/ 17 w 127"/>
                  <a:gd name="T83" fmla="*/ 2 h 106"/>
                  <a:gd name="T84" fmla="*/ 17 w 127"/>
                  <a:gd name="T85" fmla="*/ 2 h 106"/>
                  <a:gd name="T86" fmla="*/ 15 w 127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7"/>
                  <a:gd name="T133" fmla="*/ 0 h 106"/>
                  <a:gd name="T134" fmla="*/ 127 w 127"/>
                  <a:gd name="T135" fmla="*/ 106 h 1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2" name="Freeform 781">
                <a:extLst>
                  <a:ext uri="{FF2B5EF4-FFF2-40B4-BE49-F238E27FC236}">
                    <a16:creationId xmlns:a16="http://schemas.microsoft.com/office/drawing/2014/main" xmlns="" id="{CC78A486-E5FA-6574-6824-619A5A21F4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>
                  <a:gd name="T0" fmla="*/ 123 w 123"/>
                  <a:gd name="T1" fmla="*/ 40 h 102"/>
                  <a:gd name="T2" fmla="*/ 123 w 123"/>
                  <a:gd name="T3" fmla="*/ 38 h 102"/>
                  <a:gd name="T4" fmla="*/ 123 w 123"/>
                  <a:gd name="T5" fmla="*/ 34 h 102"/>
                  <a:gd name="T6" fmla="*/ 123 w 123"/>
                  <a:gd name="T7" fmla="*/ 34 h 102"/>
                  <a:gd name="T8" fmla="*/ 123 w 123"/>
                  <a:gd name="T9" fmla="*/ 32 h 102"/>
                  <a:gd name="T10" fmla="*/ 121 w 123"/>
                  <a:gd name="T11" fmla="*/ 32 h 102"/>
                  <a:gd name="T12" fmla="*/ 119 w 123"/>
                  <a:gd name="T13" fmla="*/ 34 h 102"/>
                  <a:gd name="T14" fmla="*/ 119 w 123"/>
                  <a:gd name="T15" fmla="*/ 36 h 102"/>
                  <a:gd name="T16" fmla="*/ 119 w 123"/>
                  <a:gd name="T17" fmla="*/ 40 h 102"/>
                  <a:gd name="T18" fmla="*/ 119 w 123"/>
                  <a:gd name="T19" fmla="*/ 51 h 102"/>
                  <a:gd name="T20" fmla="*/ 116 w 123"/>
                  <a:gd name="T21" fmla="*/ 63 h 102"/>
                  <a:gd name="T22" fmla="*/ 110 w 123"/>
                  <a:gd name="T23" fmla="*/ 72 h 102"/>
                  <a:gd name="T24" fmla="*/ 102 w 123"/>
                  <a:gd name="T25" fmla="*/ 82 h 102"/>
                  <a:gd name="T26" fmla="*/ 95 w 123"/>
                  <a:gd name="T27" fmla="*/ 89 h 102"/>
                  <a:gd name="T28" fmla="*/ 83 w 123"/>
                  <a:gd name="T29" fmla="*/ 93 h 102"/>
                  <a:gd name="T30" fmla="*/ 74 w 123"/>
                  <a:gd name="T31" fmla="*/ 97 h 102"/>
                  <a:gd name="T32" fmla="*/ 61 w 123"/>
                  <a:gd name="T33" fmla="*/ 99 h 102"/>
                  <a:gd name="T34" fmla="*/ 55 w 123"/>
                  <a:gd name="T35" fmla="*/ 99 h 102"/>
                  <a:gd name="T36" fmla="*/ 49 w 123"/>
                  <a:gd name="T37" fmla="*/ 97 h 102"/>
                  <a:gd name="T38" fmla="*/ 57 w 123"/>
                  <a:gd name="T39" fmla="*/ 101 h 102"/>
                  <a:gd name="T40" fmla="*/ 64 w 123"/>
                  <a:gd name="T41" fmla="*/ 102 h 102"/>
                  <a:gd name="T42" fmla="*/ 76 w 123"/>
                  <a:gd name="T43" fmla="*/ 101 h 102"/>
                  <a:gd name="T44" fmla="*/ 87 w 123"/>
                  <a:gd name="T45" fmla="*/ 97 h 102"/>
                  <a:gd name="T46" fmla="*/ 97 w 123"/>
                  <a:gd name="T47" fmla="*/ 91 h 102"/>
                  <a:gd name="T48" fmla="*/ 106 w 123"/>
                  <a:gd name="T49" fmla="*/ 83 h 102"/>
                  <a:gd name="T50" fmla="*/ 114 w 123"/>
                  <a:gd name="T51" fmla="*/ 74 h 102"/>
                  <a:gd name="T52" fmla="*/ 119 w 123"/>
                  <a:gd name="T53" fmla="*/ 64 h 102"/>
                  <a:gd name="T54" fmla="*/ 123 w 123"/>
                  <a:gd name="T55" fmla="*/ 51 h 102"/>
                  <a:gd name="T56" fmla="*/ 123 w 123"/>
                  <a:gd name="T57" fmla="*/ 40 h 102"/>
                  <a:gd name="T58" fmla="*/ 15 w 123"/>
                  <a:gd name="T59" fmla="*/ 0 h 102"/>
                  <a:gd name="T60" fmla="*/ 8 w 123"/>
                  <a:gd name="T61" fmla="*/ 8 h 102"/>
                  <a:gd name="T62" fmla="*/ 4 w 123"/>
                  <a:gd name="T63" fmla="*/ 17 h 102"/>
                  <a:gd name="T64" fmla="*/ 0 w 123"/>
                  <a:gd name="T65" fmla="*/ 28 h 102"/>
                  <a:gd name="T66" fmla="*/ 0 w 123"/>
                  <a:gd name="T67" fmla="*/ 40 h 102"/>
                  <a:gd name="T68" fmla="*/ 0 w 123"/>
                  <a:gd name="T69" fmla="*/ 40 h 102"/>
                  <a:gd name="T70" fmla="*/ 0 w 123"/>
                  <a:gd name="T71" fmla="*/ 40 h 102"/>
                  <a:gd name="T72" fmla="*/ 2 w 123"/>
                  <a:gd name="T73" fmla="*/ 46 h 102"/>
                  <a:gd name="T74" fmla="*/ 4 w 123"/>
                  <a:gd name="T75" fmla="*/ 51 h 102"/>
                  <a:gd name="T76" fmla="*/ 4 w 123"/>
                  <a:gd name="T77" fmla="*/ 46 h 102"/>
                  <a:gd name="T78" fmla="*/ 4 w 123"/>
                  <a:gd name="T79" fmla="*/ 40 h 102"/>
                  <a:gd name="T80" fmla="*/ 4 w 123"/>
                  <a:gd name="T81" fmla="*/ 28 h 102"/>
                  <a:gd name="T82" fmla="*/ 8 w 123"/>
                  <a:gd name="T83" fmla="*/ 19 h 102"/>
                  <a:gd name="T84" fmla="*/ 11 w 123"/>
                  <a:gd name="T85" fmla="*/ 10 h 102"/>
                  <a:gd name="T86" fmla="*/ 17 w 123"/>
                  <a:gd name="T87" fmla="*/ 2 h 102"/>
                  <a:gd name="T88" fmla="*/ 15 w 123"/>
                  <a:gd name="T89" fmla="*/ 0 h 102"/>
                  <a:gd name="T90" fmla="*/ 15 w 123"/>
                  <a:gd name="T91" fmla="*/ 0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3"/>
                  <a:gd name="T139" fmla="*/ 0 h 102"/>
                  <a:gd name="T140" fmla="*/ 123 w 123"/>
                  <a:gd name="T141" fmla="*/ 102 h 1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3" name="Freeform 782">
                <a:extLst>
                  <a:ext uri="{FF2B5EF4-FFF2-40B4-BE49-F238E27FC236}">
                    <a16:creationId xmlns:a16="http://schemas.microsoft.com/office/drawing/2014/main" xmlns="" id="{59386B53-3214-5EE6-79CC-313FFD35B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>
                  <a:gd name="T0" fmla="*/ 119 w 119"/>
                  <a:gd name="T1" fmla="*/ 40 h 101"/>
                  <a:gd name="T2" fmla="*/ 119 w 119"/>
                  <a:gd name="T3" fmla="*/ 36 h 101"/>
                  <a:gd name="T4" fmla="*/ 119 w 119"/>
                  <a:gd name="T5" fmla="*/ 32 h 101"/>
                  <a:gd name="T6" fmla="*/ 117 w 119"/>
                  <a:gd name="T7" fmla="*/ 34 h 101"/>
                  <a:gd name="T8" fmla="*/ 116 w 119"/>
                  <a:gd name="T9" fmla="*/ 34 h 101"/>
                  <a:gd name="T10" fmla="*/ 116 w 119"/>
                  <a:gd name="T11" fmla="*/ 38 h 101"/>
                  <a:gd name="T12" fmla="*/ 116 w 119"/>
                  <a:gd name="T13" fmla="*/ 40 h 101"/>
                  <a:gd name="T14" fmla="*/ 116 w 119"/>
                  <a:gd name="T15" fmla="*/ 51 h 101"/>
                  <a:gd name="T16" fmla="*/ 112 w 119"/>
                  <a:gd name="T17" fmla="*/ 63 h 101"/>
                  <a:gd name="T18" fmla="*/ 106 w 119"/>
                  <a:gd name="T19" fmla="*/ 72 h 101"/>
                  <a:gd name="T20" fmla="*/ 100 w 119"/>
                  <a:gd name="T21" fmla="*/ 80 h 101"/>
                  <a:gd name="T22" fmla="*/ 91 w 119"/>
                  <a:gd name="T23" fmla="*/ 87 h 101"/>
                  <a:gd name="T24" fmla="*/ 81 w 119"/>
                  <a:gd name="T25" fmla="*/ 93 h 101"/>
                  <a:gd name="T26" fmla="*/ 70 w 119"/>
                  <a:gd name="T27" fmla="*/ 95 h 101"/>
                  <a:gd name="T28" fmla="*/ 59 w 119"/>
                  <a:gd name="T29" fmla="*/ 97 h 101"/>
                  <a:gd name="T30" fmla="*/ 49 w 119"/>
                  <a:gd name="T31" fmla="*/ 95 h 101"/>
                  <a:gd name="T32" fmla="*/ 40 w 119"/>
                  <a:gd name="T33" fmla="*/ 93 h 101"/>
                  <a:gd name="T34" fmla="*/ 47 w 119"/>
                  <a:gd name="T35" fmla="*/ 97 h 101"/>
                  <a:gd name="T36" fmla="*/ 55 w 119"/>
                  <a:gd name="T37" fmla="*/ 101 h 101"/>
                  <a:gd name="T38" fmla="*/ 57 w 119"/>
                  <a:gd name="T39" fmla="*/ 101 h 101"/>
                  <a:gd name="T40" fmla="*/ 59 w 119"/>
                  <a:gd name="T41" fmla="*/ 101 h 101"/>
                  <a:gd name="T42" fmla="*/ 72 w 119"/>
                  <a:gd name="T43" fmla="*/ 99 h 101"/>
                  <a:gd name="T44" fmla="*/ 83 w 119"/>
                  <a:gd name="T45" fmla="*/ 95 h 101"/>
                  <a:gd name="T46" fmla="*/ 93 w 119"/>
                  <a:gd name="T47" fmla="*/ 89 h 101"/>
                  <a:gd name="T48" fmla="*/ 102 w 119"/>
                  <a:gd name="T49" fmla="*/ 83 h 101"/>
                  <a:gd name="T50" fmla="*/ 110 w 119"/>
                  <a:gd name="T51" fmla="*/ 74 h 101"/>
                  <a:gd name="T52" fmla="*/ 116 w 119"/>
                  <a:gd name="T53" fmla="*/ 63 h 101"/>
                  <a:gd name="T54" fmla="*/ 119 w 119"/>
                  <a:gd name="T55" fmla="*/ 51 h 101"/>
                  <a:gd name="T56" fmla="*/ 119 w 119"/>
                  <a:gd name="T57" fmla="*/ 40 h 101"/>
                  <a:gd name="T58" fmla="*/ 13 w 119"/>
                  <a:gd name="T59" fmla="*/ 0 h 101"/>
                  <a:gd name="T60" fmla="*/ 7 w 119"/>
                  <a:gd name="T61" fmla="*/ 10 h 101"/>
                  <a:gd name="T62" fmla="*/ 4 w 119"/>
                  <a:gd name="T63" fmla="*/ 19 h 101"/>
                  <a:gd name="T64" fmla="*/ 0 w 119"/>
                  <a:gd name="T65" fmla="*/ 28 h 101"/>
                  <a:gd name="T66" fmla="*/ 0 w 119"/>
                  <a:gd name="T67" fmla="*/ 40 h 101"/>
                  <a:gd name="T68" fmla="*/ 0 w 119"/>
                  <a:gd name="T69" fmla="*/ 42 h 101"/>
                  <a:gd name="T70" fmla="*/ 0 w 119"/>
                  <a:gd name="T71" fmla="*/ 46 h 101"/>
                  <a:gd name="T72" fmla="*/ 2 w 119"/>
                  <a:gd name="T73" fmla="*/ 53 h 101"/>
                  <a:gd name="T74" fmla="*/ 6 w 119"/>
                  <a:gd name="T75" fmla="*/ 59 h 101"/>
                  <a:gd name="T76" fmla="*/ 4 w 119"/>
                  <a:gd name="T77" fmla="*/ 49 h 101"/>
                  <a:gd name="T78" fmla="*/ 4 w 119"/>
                  <a:gd name="T79" fmla="*/ 40 h 101"/>
                  <a:gd name="T80" fmla="*/ 4 w 119"/>
                  <a:gd name="T81" fmla="*/ 30 h 101"/>
                  <a:gd name="T82" fmla="*/ 6 w 119"/>
                  <a:gd name="T83" fmla="*/ 21 h 101"/>
                  <a:gd name="T84" fmla="*/ 11 w 119"/>
                  <a:gd name="T85" fmla="*/ 11 h 101"/>
                  <a:gd name="T86" fmla="*/ 17 w 119"/>
                  <a:gd name="T87" fmla="*/ 4 h 101"/>
                  <a:gd name="T88" fmla="*/ 15 w 119"/>
                  <a:gd name="T89" fmla="*/ 2 h 101"/>
                  <a:gd name="T90" fmla="*/ 13 w 119"/>
                  <a:gd name="T91" fmla="*/ 0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01"/>
                  <a:gd name="T140" fmla="*/ 119 w 119"/>
                  <a:gd name="T141" fmla="*/ 101 h 1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4" name="Freeform 783">
                <a:extLst>
                  <a:ext uri="{FF2B5EF4-FFF2-40B4-BE49-F238E27FC236}">
                    <a16:creationId xmlns:a16="http://schemas.microsoft.com/office/drawing/2014/main" xmlns="" id="{14057B4E-9BFD-C890-50A1-C31298B107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>
                  <a:gd name="T0" fmla="*/ 115 w 115"/>
                  <a:gd name="T1" fmla="*/ 38 h 97"/>
                  <a:gd name="T2" fmla="*/ 115 w 115"/>
                  <a:gd name="T3" fmla="*/ 34 h 97"/>
                  <a:gd name="T4" fmla="*/ 115 w 115"/>
                  <a:gd name="T5" fmla="*/ 32 h 97"/>
                  <a:gd name="T6" fmla="*/ 114 w 115"/>
                  <a:gd name="T7" fmla="*/ 32 h 97"/>
                  <a:gd name="T8" fmla="*/ 112 w 115"/>
                  <a:gd name="T9" fmla="*/ 34 h 97"/>
                  <a:gd name="T10" fmla="*/ 112 w 115"/>
                  <a:gd name="T11" fmla="*/ 36 h 97"/>
                  <a:gd name="T12" fmla="*/ 112 w 115"/>
                  <a:gd name="T13" fmla="*/ 38 h 97"/>
                  <a:gd name="T14" fmla="*/ 112 w 115"/>
                  <a:gd name="T15" fmla="*/ 49 h 97"/>
                  <a:gd name="T16" fmla="*/ 108 w 115"/>
                  <a:gd name="T17" fmla="*/ 59 h 97"/>
                  <a:gd name="T18" fmla="*/ 102 w 115"/>
                  <a:gd name="T19" fmla="*/ 68 h 97"/>
                  <a:gd name="T20" fmla="*/ 96 w 115"/>
                  <a:gd name="T21" fmla="*/ 76 h 97"/>
                  <a:gd name="T22" fmla="*/ 89 w 115"/>
                  <a:gd name="T23" fmla="*/ 83 h 97"/>
                  <a:gd name="T24" fmla="*/ 79 w 115"/>
                  <a:gd name="T25" fmla="*/ 89 h 97"/>
                  <a:gd name="T26" fmla="*/ 68 w 115"/>
                  <a:gd name="T27" fmla="*/ 91 h 97"/>
                  <a:gd name="T28" fmla="*/ 57 w 115"/>
                  <a:gd name="T29" fmla="*/ 93 h 97"/>
                  <a:gd name="T30" fmla="*/ 47 w 115"/>
                  <a:gd name="T31" fmla="*/ 91 h 97"/>
                  <a:gd name="T32" fmla="*/ 38 w 115"/>
                  <a:gd name="T33" fmla="*/ 89 h 97"/>
                  <a:gd name="T34" fmla="*/ 30 w 115"/>
                  <a:gd name="T35" fmla="*/ 85 h 97"/>
                  <a:gd name="T36" fmla="*/ 22 w 115"/>
                  <a:gd name="T37" fmla="*/ 80 h 97"/>
                  <a:gd name="T38" fmla="*/ 34 w 115"/>
                  <a:gd name="T39" fmla="*/ 89 h 97"/>
                  <a:gd name="T40" fmla="*/ 45 w 115"/>
                  <a:gd name="T41" fmla="*/ 95 h 97"/>
                  <a:gd name="T42" fmla="*/ 51 w 115"/>
                  <a:gd name="T43" fmla="*/ 97 h 97"/>
                  <a:gd name="T44" fmla="*/ 57 w 115"/>
                  <a:gd name="T45" fmla="*/ 97 h 97"/>
                  <a:gd name="T46" fmla="*/ 70 w 115"/>
                  <a:gd name="T47" fmla="*/ 95 h 97"/>
                  <a:gd name="T48" fmla="*/ 79 w 115"/>
                  <a:gd name="T49" fmla="*/ 91 h 97"/>
                  <a:gd name="T50" fmla="*/ 91 w 115"/>
                  <a:gd name="T51" fmla="*/ 87 h 97"/>
                  <a:gd name="T52" fmla="*/ 98 w 115"/>
                  <a:gd name="T53" fmla="*/ 80 h 97"/>
                  <a:gd name="T54" fmla="*/ 106 w 115"/>
                  <a:gd name="T55" fmla="*/ 70 h 97"/>
                  <a:gd name="T56" fmla="*/ 112 w 115"/>
                  <a:gd name="T57" fmla="*/ 61 h 97"/>
                  <a:gd name="T58" fmla="*/ 115 w 115"/>
                  <a:gd name="T59" fmla="*/ 49 h 97"/>
                  <a:gd name="T60" fmla="*/ 115 w 115"/>
                  <a:gd name="T61" fmla="*/ 38 h 97"/>
                  <a:gd name="T62" fmla="*/ 13 w 115"/>
                  <a:gd name="T63" fmla="*/ 0 h 97"/>
                  <a:gd name="T64" fmla="*/ 7 w 115"/>
                  <a:gd name="T65" fmla="*/ 8 h 97"/>
                  <a:gd name="T66" fmla="*/ 4 w 115"/>
                  <a:gd name="T67" fmla="*/ 17 h 97"/>
                  <a:gd name="T68" fmla="*/ 0 w 115"/>
                  <a:gd name="T69" fmla="*/ 26 h 97"/>
                  <a:gd name="T70" fmla="*/ 0 w 115"/>
                  <a:gd name="T71" fmla="*/ 38 h 97"/>
                  <a:gd name="T72" fmla="*/ 0 w 115"/>
                  <a:gd name="T73" fmla="*/ 44 h 97"/>
                  <a:gd name="T74" fmla="*/ 0 w 115"/>
                  <a:gd name="T75" fmla="*/ 49 h 97"/>
                  <a:gd name="T76" fmla="*/ 5 w 115"/>
                  <a:gd name="T77" fmla="*/ 61 h 97"/>
                  <a:gd name="T78" fmla="*/ 13 w 115"/>
                  <a:gd name="T79" fmla="*/ 70 h 97"/>
                  <a:gd name="T80" fmla="*/ 9 w 115"/>
                  <a:gd name="T81" fmla="*/ 62 h 97"/>
                  <a:gd name="T82" fmla="*/ 5 w 115"/>
                  <a:gd name="T83" fmla="*/ 55 h 97"/>
                  <a:gd name="T84" fmla="*/ 4 w 115"/>
                  <a:gd name="T85" fmla="*/ 47 h 97"/>
                  <a:gd name="T86" fmla="*/ 4 w 115"/>
                  <a:gd name="T87" fmla="*/ 38 h 97"/>
                  <a:gd name="T88" fmla="*/ 4 w 115"/>
                  <a:gd name="T89" fmla="*/ 28 h 97"/>
                  <a:gd name="T90" fmla="*/ 5 w 115"/>
                  <a:gd name="T91" fmla="*/ 19 h 97"/>
                  <a:gd name="T92" fmla="*/ 9 w 115"/>
                  <a:gd name="T93" fmla="*/ 11 h 97"/>
                  <a:gd name="T94" fmla="*/ 15 w 115"/>
                  <a:gd name="T95" fmla="*/ 2 h 97"/>
                  <a:gd name="T96" fmla="*/ 15 w 115"/>
                  <a:gd name="T97" fmla="*/ 2 h 97"/>
                  <a:gd name="T98" fmla="*/ 13 w 115"/>
                  <a:gd name="T99" fmla="*/ 0 h 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97"/>
                  <a:gd name="T152" fmla="*/ 115 w 115"/>
                  <a:gd name="T153" fmla="*/ 97 h 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5" name="Freeform 784">
                <a:extLst>
                  <a:ext uri="{FF2B5EF4-FFF2-40B4-BE49-F238E27FC236}">
                    <a16:creationId xmlns:a16="http://schemas.microsoft.com/office/drawing/2014/main" xmlns="" id="{AD86BD8C-5E07-99B8-E516-A4F1DF99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>
                  <a:gd name="T0" fmla="*/ 112 w 112"/>
                  <a:gd name="T1" fmla="*/ 36 h 93"/>
                  <a:gd name="T2" fmla="*/ 112 w 112"/>
                  <a:gd name="T3" fmla="*/ 34 h 93"/>
                  <a:gd name="T4" fmla="*/ 112 w 112"/>
                  <a:gd name="T5" fmla="*/ 30 h 93"/>
                  <a:gd name="T6" fmla="*/ 110 w 112"/>
                  <a:gd name="T7" fmla="*/ 32 h 93"/>
                  <a:gd name="T8" fmla="*/ 108 w 112"/>
                  <a:gd name="T9" fmla="*/ 32 h 93"/>
                  <a:gd name="T10" fmla="*/ 108 w 112"/>
                  <a:gd name="T11" fmla="*/ 34 h 93"/>
                  <a:gd name="T12" fmla="*/ 108 w 112"/>
                  <a:gd name="T13" fmla="*/ 36 h 93"/>
                  <a:gd name="T14" fmla="*/ 108 w 112"/>
                  <a:gd name="T15" fmla="*/ 47 h 93"/>
                  <a:gd name="T16" fmla="*/ 104 w 112"/>
                  <a:gd name="T17" fmla="*/ 57 h 93"/>
                  <a:gd name="T18" fmla="*/ 100 w 112"/>
                  <a:gd name="T19" fmla="*/ 66 h 93"/>
                  <a:gd name="T20" fmla="*/ 93 w 112"/>
                  <a:gd name="T21" fmla="*/ 74 h 93"/>
                  <a:gd name="T22" fmla="*/ 85 w 112"/>
                  <a:gd name="T23" fmla="*/ 79 h 93"/>
                  <a:gd name="T24" fmla="*/ 75 w 112"/>
                  <a:gd name="T25" fmla="*/ 85 h 93"/>
                  <a:gd name="T26" fmla="*/ 66 w 112"/>
                  <a:gd name="T27" fmla="*/ 87 h 93"/>
                  <a:gd name="T28" fmla="*/ 55 w 112"/>
                  <a:gd name="T29" fmla="*/ 89 h 93"/>
                  <a:gd name="T30" fmla="*/ 45 w 112"/>
                  <a:gd name="T31" fmla="*/ 87 h 93"/>
                  <a:gd name="T32" fmla="*/ 36 w 112"/>
                  <a:gd name="T33" fmla="*/ 85 h 93"/>
                  <a:gd name="T34" fmla="*/ 26 w 112"/>
                  <a:gd name="T35" fmla="*/ 79 h 93"/>
                  <a:gd name="T36" fmla="*/ 19 w 112"/>
                  <a:gd name="T37" fmla="*/ 74 h 93"/>
                  <a:gd name="T38" fmla="*/ 11 w 112"/>
                  <a:gd name="T39" fmla="*/ 66 h 93"/>
                  <a:gd name="T40" fmla="*/ 7 w 112"/>
                  <a:gd name="T41" fmla="*/ 57 h 93"/>
                  <a:gd name="T42" fmla="*/ 3 w 112"/>
                  <a:gd name="T43" fmla="*/ 47 h 93"/>
                  <a:gd name="T44" fmla="*/ 3 w 112"/>
                  <a:gd name="T45" fmla="*/ 36 h 93"/>
                  <a:gd name="T46" fmla="*/ 3 w 112"/>
                  <a:gd name="T47" fmla="*/ 26 h 93"/>
                  <a:gd name="T48" fmla="*/ 5 w 112"/>
                  <a:gd name="T49" fmla="*/ 17 h 93"/>
                  <a:gd name="T50" fmla="*/ 9 w 112"/>
                  <a:gd name="T51" fmla="*/ 9 h 93"/>
                  <a:gd name="T52" fmla="*/ 15 w 112"/>
                  <a:gd name="T53" fmla="*/ 2 h 93"/>
                  <a:gd name="T54" fmla="*/ 13 w 112"/>
                  <a:gd name="T55" fmla="*/ 0 h 93"/>
                  <a:gd name="T56" fmla="*/ 13 w 112"/>
                  <a:gd name="T57" fmla="*/ 0 h 93"/>
                  <a:gd name="T58" fmla="*/ 7 w 112"/>
                  <a:gd name="T59" fmla="*/ 7 h 93"/>
                  <a:gd name="T60" fmla="*/ 2 w 112"/>
                  <a:gd name="T61" fmla="*/ 17 h 93"/>
                  <a:gd name="T62" fmla="*/ 0 w 112"/>
                  <a:gd name="T63" fmla="*/ 26 h 93"/>
                  <a:gd name="T64" fmla="*/ 0 w 112"/>
                  <a:gd name="T65" fmla="*/ 36 h 93"/>
                  <a:gd name="T66" fmla="*/ 0 w 112"/>
                  <a:gd name="T67" fmla="*/ 45 h 93"/>
                  <a:gd name="T68" fmla="*/ 2 w 112"/>
                  <a:gd name="T69" fmla="*/ 55 h 93"/>
                  <a:gd name="T70" fmla="*/ 7 w 112"/>
                  <a:gd name="T71" fmla="*/ 64 h 93"/>
                  <a:gd name="T72" fmla="*/ 15 w 112"/>
                  <a:gd name="T73" fmla="*/ 72 h 93"/>
                  <a:gd name="T74" fmla="*/ 24 w 112"/>
                  <a:gd name="T75" fmla="*/ 81 h 93"/>
                  <a:gd name="T76" fmla="*/ 36 w 112"/>
                  <a:gd name="T77" fmla="*/ 89 h 93"/>
                  <a:gd name="T78" fmla="*/ 45 w 112"/>
                  <a:gd name="T79" fmla="*/ 91 h 93"/>
                  <a:gd name="T80" fmla="*/ 55 w 112"/>
                  <a:gd name="T81" fmla="*/ 93 h 93"/>
                  <a:gd name="T82" fmla="*/ 66 w 112"/>
                  <a:gd name="T83" fmla="*/ 91 h 93"/>
                  <a:gd name="T84" fmla="*/ 77 w 112"/>
                  <a:gd name="T85" fmla="*/ 89 h 93"/>
                  <a:gd name="T86" fmla="*/ 87 w 112"/>
                  <a:gd name="T87" fmla="*/ 83 h 93"/>
                  <a:gd name="T88" fmla="*/ 96 w 112"/>
                  <a:gd name="T89" fmla="*/ 76 h 93"/>
                  <a:gd name="T90" fmla="*/ 102 w 112"/>
                  <a:gd name="T91" fmla="*/ 68 h 93"/>
                  <a:gd name="T92" fmla="*/ 108 w 112"/>
                  <a:gd name="T93" fmla="*/ 59 h 93"/>
                  <a:gd name="T94" fmla="*/ 112 w 112"/>
                  <a:gd name="T95" fmla="*/ 47 h 93"/>
                  <a:gd name="T96" fmla="*/ 112 w 112"/>
                  <a:gd name="T97" fmla="*/ 36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3"/>
                  <a:gd name="T149" fmla="*/ 112 w 112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6" name="Freeform 785">
                <a:extLst>
                  <a:ext uri="{FF2B5EF4-FFF2-40B4-BE49-F238E27FC236}">
                    <a16:creationId xmlns:a16="http://schemas.microsoft.com/office/drawing/2014/main" xmlns="" id="{19F4EEEB-C49F-7D8C-6B7B-20C38604C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>
                  <a:gd name="T0" fmla="*/ 108 w 108"/>
                  <a:gd name="T1" fmla="*/ 36 h 91"/>
                  <a:gd name="T2" fmla="*/ 108 w 108"/>
                  <a:gd name="T3" fmla="*/ 34 h 91"/>
                  <a:gd name="T4" fmla="*/ 108 w 108"/>
                  <a:gd name="T5" fmla="*/ 32 h 91"/>
                  <a:gd name="T6" fmla="*/ 108 w 108"/>
                  <a:gd name="T7" fmla="*/ 32 h 91"/>
                  <a:gd name="T8" fmla="*/ 106 w 108"/>
                  <a:gd name="T9" fmla="*/ 32 h 91"/>
                  <a:gd name="T10" fmla="*/ 106 w 108"/>
                  <a:gd name="T11" fmla="*/ 32 h 91"/>
                  <a:gd name="T12" fmla="*/ 104 w 108"/>
                  <a:gd name="T13" fmla="*/ 32 h 91"/>
                  <a:gd name="T14" fmla="*/ 104 w 108"/>
                  <a:gd name="T15" fmla="*/ 34 h 91"/>
                  <a:gd name="T16" fmla="*/ 104 w 108"/>
                  <a:gd name="T17" fmla="*/ 36 h 91"/>
                  <a:gd name="T18" fmla="*/ 104 w 108"/>
                  <a:gd name="T19" fmla="*/ 45 h 91"/>
                  <a:gd name="T20" fmla="*/ 100 w 108"/>
                  <a:gd name="T21" fmla="*/ 55 h 91"/>
                  <a:gd name="T22" fmla="*/ 96 w 108"/>
                  <a:gd name="T23" fmla="*/ 64 h 91"/>
                  <a:gd name="T24" fmla="*/ 89 w 108"/>
                  <a:gd name="T25" fmla="*/ 72 h 91"/>
                  <a:gd name="T26" fmla="*/ 83 w 108"/>
                  <a:gd name="T27" fmla="*/ 78 h 91"/>
                  <a:gd name="T28" fmla="*/ 73 w 108"/>
                  <a:gd name="T29" fmla="*/ 83 h 91"/>
                  <a:gd name="T30" fmla="*/ 64 w 108"/>
                  <a:gd name="T31" fmla="*/ 85 h 91"/>
                  <a:gd name="T32" fmla="*/ 53 w 108"/>
                  <a:gd name="T33" fmla="*/ 87 h 91"/>
                  <a:gd name="T34" fmla="*/ 43 w 108"/>
                  <a:gd name="T35" fmla="*/ 85 h 91"/>
                  <a:gd name="T36" fmla="*/ 34 w 108"/>
                  <a:gd name="T37" fmla="*/ 83 h 91"/>
                  <a:gd name="T38" fmla="*/ 24 w 108"/>
                  <a:gd name="T39" fmla="*/ 78 h 91"/>
                  <a:gd name="T40" fmla="*/ 17 w 108"/>
                  <a:gd name="T41" fmla="*/ 72 h 91"/>
                  <a:gd name="T42" fmla="*/ 11 w 108"/>
                  <a:gd name="T43" fmla="*/ 64 h 91"/>
                  <a:gd name="T44" fmla="*/ 7 w 108"/>
                  <a:gd name="T45" fmla="*/ 55 h 91"/>
                  <a:gd name="T46" fmla="*/ 3 w 108"/>
                  <a:gd name="T47" fmla="*/ 45 h 91"/>
                  <a:gd name="T48" fmla="*/ 3 w 108"/>
                  <a:gd name="T49" fmla="*/ 36 h 91"/>
                  <a:gd name="T50" fmla="*/ 3 w 108"/>
                  <a:gd name="T51" fmla="*/ 26 h 91"/>
                  <a:gd name="T52" fmla="*/ 5 w 108"/>
                  <a:gd name="T53" fmla="*/ 19 h 91"/>
                  <a:gd name="T54" fmla="*/ 9 w 108"/>
                  <a:gd name="T55" fmla="*/ 11 h 91"/>
                  <a:gd name="T56" fmla="*/ 15 w 108"/>
                  <a:gd name="T57" fmla="*/ 4 h 91"/>
                  <a:gd name="T58" fmla="*/ 13 w 108"/>
                  <a:gd name="T59" fmla="*/ 2 h 91"/>
                  <a:gd name="T60" fmla="*/ 11 w 108"/>
                  <a:gd name="T61" fmla="*/ 0 h 91"/>
                  <a:gd name="T62" fmla="*/ 5 w 108"/>
                  <a:gd name="T63" fmla="*/ 9 h 91"/>
                  <a:gd name="T64" fmla="*/ 1 w 108"/>
                  <a:gd name="T65" fmla="*/ 17 h 91"/>
                  <a:gd name="T66" fmla="*/ 0 w 108"/>
                  <a:gd name="T67" fmla="*/ 26 h 91"/>
                  <a:gd name="T68" fmla="*/ 0 w 108"/>
                  <a:gd name="T69" fmla="*/ 36 h 91"/>
                  <a:gd name="T70" fmla="*/ 0 w 108"/>
                  <a:gd name="T71" fmla="*/ 45 h 91"/>
                  <a:gd name="T72" fmla="*/ 1 w 108"/>
                  <a:gd name="T73" fmla="*/ 53 h 91"/>
                  <a:gd name="T74" fmla="*/ 5 w 108"/>
                  <a:gd name="T75" fmla="*/ 60 h 91"/>
                  <a:gd name="T76" fmla="*/ 9 w 108"/>
                  <a:gd name="T77" fmla="*/ 68 h 91"/>
                  <a:gd name="T78" fmla="*/ 11 w 108"/>
                  <a:gd name="T79" fmla="*/ 70 h 91"/>
                  <a:gd name="T80" fmla="*/ 13 w 108"/>
                  <a:gd name="T81" fmla="*/ 72 h 91"/>
                  <a:gd name="T82" fmla="*/ 15 w 108"/>
                  <a:gd name="T83" fmla="*/ 76 h 91"/>
                  <a:gd name="T84" fmla="*/ 18 w 108"/>
                  <a:gd name="T85" fmla="*/ 78 h 91"/>
                  <a:gd name="T86" fmla="*/ 26 w 108"/>
                  <a:gd name="T87" fmla="*/ 83 h 91"/>
                  <a:gd name="T88" fmla="*/ 34 w 108"/>
                  <a:gd name="T89" fmla="*/ 87 h 91"/>
                  <a:gd name="T90" fmla="*/ 43 w 108"/>
                  <a:gd name="T91" fmla="*/ 89 h 91"/>
                  <a:gd name="T92" fmla="*/ 53 w 108"/>
                  <a:gd name="T93" fmla="*/ 91 h 91"/>
                  <a:gd name="T94" fmla="*/ 64 w 108"/>
                  <a:gd name="T95" fmla="*/ 89 h 91"/>
                  <a:gd name="T96" fmla="*/ 75 w 108"/>
                  <a:gd name="T97" fmla="*/ 87 h 91"/>
                  <a:gd name="T98" fmla="*/ 85 w 108"/>
                  <a:gd name="T99" fmla="*/ 81 h 91"/>
                  <a:gd name="T100" fmla="*/ 92 w 108"/>
                  <a:gd name="T101" fmla="*/ 74 h 91"/>
                  <a:gd name="T102" fmla="*/ 98 w 108"/>
                  <a:gd name="T103" fmla="*/ 66 h 91"/>
                  <a:gd name="T104" fmla="*/ 104 w 108"/>
                  <a:gd name="T105" fmla="*/ 57 h 91"/>
                  <a:gd name="T106" fmla="*/ 108 w 108"/>
                  <a:gd name="T107" fmla="*/ 47 h 91"/>
                  <a:gd name="T108" fmla="*/ 108 w 108"/>
                  <a:gd name="T109" fmla="*/ 36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91"/>
                  <a:gd name="T167" fmla="*/ 108 w 108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7" name="Freeform 786">
                <a:extLst>
                  <a:ext uri="{FF2B5EF4-FFF2-40B4-BE49-F238E27FC236}">
                    <a16:creationId xmlns:a16="http://schemas.microsoft.com/office/drawing/2014/main" xmlns="" id="{0AD146FD-F0CE-8ED3-CD7A-BA05A9565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>
                  <a:gd name="T0" fmla="*/ 105 w 105"/>
                  <a:gd name="T1" fmla="*/ 34 h 87"/>
                  <a:gd name="T2" fmla="*/ 105 w 105"/>
                  <a:gd name="T3" fmla="*/ 32 h 87"/>
                  <a:gd name="T4" fmla="*/ 105 w 105"/>
                  <a:gd name="T5" fmla="*/ 30 h 87"/>
                  <a:gd name="T6" fmla="*/ 105 w 105"/>
                  <a:gd name="T7" fmla="*/ 30 h 87"/>
                  <a:gd name="T8" fmla="*/ 105 w 105"/>
                  <a:gd name="T9" fmla="*/ 30 h 87"/>
                  <a:gd name="T10" fmla="*/ 103 w 105"/>
                  <a:gd name="T11" fmla="*/ 30 h 87"/>
                  <a:gd name="T12" fmla="*/ 101 w 105"/>
                  <a:gd name="T13" fmla="*/ 30 h 87"/>
                  <a:gd name="T14" fmla="*/ 101 w 105"/>
                  <a:gd name="T15" fmla="*/ 32 h 87"/>
                  <a:gd name="T16" fmla="*/ 101 w 105"/>
                  <a:gd name="T17" fmla="*/ 34 h 87"/>
                  <a:gd name="T18" fmla="*/ 101 w 105"/>
                  <a:gd name="T19" fmla="*/ 43 h 87"/>
                  <a:gd name="T20" fmla="*/ 97 w 105"/>
                  <a:gd name="T21" fmla="*/ 53 h 87"/>
                  <a:gd name="T22" fmla="*/ 93 w 105"/>
                  <a:gd name="T23" fmla="*/ 60 h 87"/>
                  <a:gd name="T24" fmla="*/ 88 w 105"/>
                  <a:gd name="T25" fmla="*/ 68 h 87"/>
                  <a:gd name="T26" fmla="*/ 80 w 105"/>
                  <a:gd name="T27" fmla="*/ 74 h 87"/>
                  <a:gd name="T28" fmla="*/ 72 w 105"/>
                  <a:gd name="T29" fmla="*/ 79 h 87"/>
                  <a:gd name="T30" fmla="*/ 63 w 105"/>
                  <a:gd name="T31" fmla="*/ 81 h 87"/>
                  <a:gd name="T32" fmla="*/ 52 w 105"/>
                  <a:gd name="T33" fmla="*/ 83 h 87"/>
                  <a:gd name="T34" fmla="*/ 42 w 105"/>
                  <a:gd name="T35" fmla="*/ 81 h 87"/>
                  <a:gd name="T36" fmla="*/ 33 w 105"/>
                  <a:gd name="T37" fmla="*/ 79 h 87"/>
                  <a:gd name="T38" fmla="*/ 25 w 105"/>
                  <a:gd name="T39" fmla="*/ 74 h 87"/>
                  <a:gd name="T40" fmla="*/ 17 w 105"/>
                  <a:gd name="T41" fmla="*/ 68 h 87"/>
                  <a:gd name="T42" fmla="*/ 12 w 105"/>
                  <a:gd name="T43" fmla="*/ 60 h 87"/>
                  <a:gd name="T44" fmla="*/ 8 w 105"/>
                  <a:gd name="T45" fmla="*/ 53 h 87"/>
                  <a:gd name="T46" fmla="*/ 4 w 105"/>
                  <a:gd name="T47" fmla="*/ 43 h 87"/>
                  <a:gd name="T48" fmla="*/ 4 w 105"/>
                  <a:gd name="T49" fmla="*/ 34 h 87"/>
                  <a:gd name="T50" fmla="*/ 4 w 105"/>
                  <a:gd name="T51" fmla="*/ 24 h 87"/>
                  <a:gd name="T52" fmla="*/ 6 w 105"/>
                  <a:gd name="T53" fmla="*/ 17 h 87"/>
                  <a:gd name="T54" fmla="*/ 10 w 105"/>
                  <a:gd name="T55" fmla="*/ 9 h 87"/>
                  <a:gd name="T56" fmla="*/ 14 w 105"/>
                  <a:gd name="T57" fmla="*/ 2 h 87"/>
                  <a:gd name="T58" fmla="*/ 14 w 105"/>
                  <a:gd name="T59" fmla="*/ 2 h 87"/>
                  <a:gd name="T60" fmla="*/ 12 w 105"/>
                  <a:gd name="T61" fmla="*/ 0 h 87"/>
                  <a:gd name="T62" fmla="*/ 6 w 105"/>
                  <a:gd name="T63" fmla="*/ 7 h 87"/>
                  <a:gd name="T64" fmla="*/ 2 w 105"/>
                  <a:gd name="T65" fmla="*/ 15 h 87"/>
                  <a:gd name="T66" fmla="*/ 0 w 105"/>
                  <a:gd name="T67" fmla="*/ 24 h 87"/>
                  <a:gd name="T68" fmla="*/ 0 w 105"/>
                  <a:gd name="T69" fmla="*/ 34 h 87"/>
                  <a:gd name="T70" fmla="*/ 0 w 105"/>
                  <a:gd name="T71" fmla="*/ 45 h 87"/>
                  <a:gd name="T72" fmla="*/ 4 w 105"/>
                  <a:gd name="T73" fmla="*/ 55 h 87"/>
                  <a:gd name="T74" fmla="*/ 8 w 105"/>
                  <a:gd name="T75" fmla="*/ 64 h 87"/>
                  <a:gd name="T76" fmla="*/ 16 w 105"/>
                  <a:gd name="T77" fmla="*/ 72 h 87"/>
                  <a:gd name="T78" fmla="*/ 23 w 105"/>
                  <a:gd name="T79" fmla="*/ 77 h 87"/>
                  <a:gd name="T80" fmla="*/ 33 w 105"/>
                  <a:gd name="T81" fmla="*/ 83 h 87"/>
                  <a:gd name="T82" fmla="*/ 42 w 105"/>
                  <a:gd name="T83" fmla="*/ 85 h 87"/>
                  <a:gd name="T84" fmla="*/ 52 w 105"/>
                  <a:gd name="T85" fmla="*/ 87 h 87"/>
                  <a:gd name="T86" fmla="*/ 63 w 105"/>
                  <a:gd name="T87" fmla="*/ 85 h 87"/>
                  <a:gd name="T88" fmla="*/ 72 w 105"/>
                  <a:gd name="T89" fmla="*/ 83 h 87"/>
                  <a:gd name="T90" fmla="*/ 82 w 105"/>
                  <a:gd name="T91" fmla="*/ 77 h 87"/>
                  <a:gd name="T92" fmla="*/ 90 w 105"/>
                  <a:gd name="T93" fmla="*/ 72 h 87"/>
                  <a:gd name="T94" fmla="*/ 97 w 105"/>
                  <a:gd name="T95" fmla="*/ 64 h 87"/>
                  <a:gd name="T96" fmla="*/ 101 w 105"/>
                  <a:gd name="T97" fmla="*/ 55 h 87"/>
                  <a:gd name="T98" fmla="*/ 105 w 105"/>
                  <a:gd name="T99" fmla="*/ 45 h 87"/>
                  <a:gd name="T100" fmla="*/ 105 w 105"/>
                  <a:gd name="T101" fmla="*/ 34 h 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87"/>
                  <a:gd name="T155" fmla="*/ 105 w 105"/>
                  <a:gd name="T156" fmla="*/ 87 h 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8" name="Freeform 787">
                <a:extLst>
                  <a:ext uri="{FF2B5EF4-FFF2-40B4-BE49-F238E27FC236}">
                    <a16:creationId xmlns:a16="http://schemas.microsoft.com/office/drawing/2014/main" xmlns="" id="{40C757DC-FA53-E9CD-C4A4-FAF957134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>
                  <a:gd name="T0" fmla="*/ 101 w 101"/>
                  <a:gd name="T1" fmla="*/ 32 h 83"/>
                  <a:gd name="T2" fmla="*/ 101 w 101"/>
                  <a:gd name="T3" fmla="*/ 30 h 83"/>
                  <a:gd name="T4" fmla="*/ 101 w 101"/>
                  <a:gd name="T5" fmla="*/ 28 h 83"/>
                  <a:gd name="T6" fmla="*/ 99 w 101"/>
                  <a:gd name="T7" fmla="*/ 28 h 83"/>
                  <a:gd name="T8" fmla="*/ 97 w 101"/>
                  <a:gd name="T9" fmla="*/ 28 h 83"/>
                  <a:gd name="T10" fmla="*/ 97 w 101"/>
                  <a:gd name="T11" fmla="*/ 30 h 83"/>
                  <a:gd name="T12" fmla="*/ 97 w 101"/>
                  <a:gd name="T13" fmla="*/ 32 h 83"/>
                  <a:gd name="T14" fmla="*/ 97 w 101"/>
                  <a:gd name="T15" fmla="*/ 41 h 83"/>
                  <a:gd name="T16" fmla="*/ 93 w 101"/>
                  <a:gd name="T17" fmla="*/ 51 h 83"/>
                  <a:gd name="T18" fmla="*/ 89 w 101"/>
                  <a:gd name="T19" fmla="*/ 58 h 83"/>
                  <a:gd name="T20" fmla="*/ 84 w 101"/>
                  <a:gd name="T21" fmla="*/ 66 h 83"/>
                  <a:gd name="T22" fmla="*/ 76 w 101"/>
                  <a:gd name="T23" fmla="*/ 72 h 83"/>
                  <a:gd name="T24" fmla="*/ 69 w 101"/>
                  <a:gd name="T25" fmla="*/ 75 h 83"/>
                  <a:gd name="T26" fmla="*/ 59 w 101"/>
                  <a:gd name="T27" fmla="*/ 77 h 83"/>
                  <a:gd name="T28" fmla="*/ 50 w 101"/>
                  <a:gd name="T29" fmla="*/ 79 h 83"/>
                  <a:gd name="T30" fmla="*/ 40 w 101"/>
                  <a:gd name="T31" fmla="*/ 77 h 83"/>
                  <a:gd name="T32" fmla="*/ 33 w 101"/>
                  <a:gd name="T33" fmla="*/ 75 h 83"/>
                  <a:gd name="T34" fmla="*/ 25 w 101"/>
                  <a:gd name="T35" fmla="*/ 72 h 83"/>
                  <a:gd name="T36" fmla="*/ 17 w 101"/>
                  <a:gd name="T37" fmla="*/ 66 h 83"/>
                  <a:gd name="T38" fmla="*/ 12 w 101"/>
                  <a:gd name="T39" fmla="*/ 58 h 83"/>
                  <a:gd name="T40" fmla="*/ 8 w 101"/>
                  <a:gd name="T41" fmla="*/ 51 h 83"/>
                  <a:gd name="T42" fmla="*/ 4 w 101"/>
                  <a:gd name="T43" fmla="*/ 41 h 83"/>
                  <a:gd name="T44" fmla="*/ 4 w 101"/>
                  <a:gd name="T45" fmla="*/ 32 h 83"/>
                  <a:gd name="T46" fmla="*/ 4 w 101"/>
                  <a:gd name="T47" fmla="*/ 24 h 83"/>
                  <a:gd name="T48" fmla="*/ 6 w 101"/>
                  <a:gd name="T49" fmla="*/ 15 h 83"/>
                  <a:gd name="T50" fmla="*/ 10 w 101"/>
                  <a:gd name="T51" fmla="*/ 9 h 83"/>
                  <a:gd name="T52" fmla="*/ 14 w 101"/>
                  <a:gd name="T53" fmla="*/ 2 h 83"/>
                  <a:gd name="T54" fmla="*/ 12 w 101"/>
                  <a:gd name="T55" fmla="*/ 0 h 83"/>
                  <a:gd name="T56" fmla="*/ 12 w 101"/>
                  <a:gd name="T57" fmla="*/ 0 h 83"/>
                  <a:gd name="T58" fmla="*/ 6 w 101"/>
                  <a:gd name="T59" fmla="*/ 7 h 83"/>
                  <a:gd name="T60" fmla="*/ 2 w 101"/>
                  <a:gd name="T61" fmla="*/ 15 h 83"/>
                  <a:gd name="T62" fmla="*/ 0 w 101"/>
                  <a:gd name="T63" fmla="*/ 22 h 83"/>
                  <a:gd name="T64" fmla="*/ 0 w 101"/>
                  <a:gd name="T65" fmla="*/ 32 h 83"/>
                  <a:gd name="T66" fmla="*/ 0 w 101"/>
                  <a:gd name="T67" fmla="*/ 41 h 83"/>
                  <a:gd name="T68" fmla="*/ 4 w 101"/>
                  <a:gd name="T69" fmla="*/ 51 h 83"/>
                  <a:gd name="T70" fmla="*/ 8 w 101"/>
                  <a:gd name="T71" fmla="*/ 60 h 83"/>
                  <a:gd name="T72" fmla="*/ 14 w 101"/>
                  <a:gd name="T73" fmla="*/ 68 h 83"/>
                  <a:gd name="T74" fmla="*/ 21 w 101"/>
                  <a:gd name="T75" fmla="*/ 74 h 83"/>
                  <a:gd name="T76" fmla="*/ 31 w 101"/>
                  <a:gd name="T77" fmla="*/ 79 h 83"/>
                  <a:gd name="T78" fmla="*/ 40 w 101"/>
                  <a:gd name="T79" fmla="*/ 81 h 83"/>
                  <a:gd name="T80" fmla="*/ 50 w 101"/>
                  <a:gd name="T81" fmla="*/ 83 h 83"/>
                  <a:gd name="T82" fmla="*/ 61 w 101"/>
                  <a:gd name="T83" fmla="*/ 81 h 83"/>
                  <a:gd name="T84" fmla="*/ 70 w 101"/>
                  <a:gd name="T85" fmla="*/ 79 h 83"/>
                  <a:gd name="T86" fmla="*/ 80 w 101"/>
                  <a:gd name="T87" fmla="*/ 74 h 83"/>
                  <a:gd name="T88" fmla="*/ 86 w 101"/>
                  <a:gd name="T89" fmla="*/ 68 h 83"/>
                  <a:gd name="T90" fmla="*/ 93 w 101"/>
                  <a:gd name="T91" fmla="*/ 60 h 83"/>
                  <a:gd name="T92" fmla="*/ 97 w 101"/>
                  <a:gd name="T93" fmla="*/ 51 h 83"/>
                  <a:gd name="T94" fmla="*/ 101 w 101"/>
                  <a:gd name="T95" fmla="*/ 41 h 83"/>
                  <a:gd name="T96" fmla="*/ 101 w 101"/>
                  <a:gd name="T97" fmla="*/ 32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83"/>
                  <a:gd name="T149" fmla="*/ 101 w 101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9" name="Freeform 788">
                <a:extLst>
                  <a:ext uri="{FF2B5EF4-FFF2-40B4-BE49-F238E27FC236}">
                    <a16:creationId xmlns:a16="http://schemas.microsoft.com/office/drawing/2014/main" xmlns="" id="{370A49EF-6F09-302D-5258-E1092D3F8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>
                  <a:gd name="T0" fmla="*/ 97 w 97"/>
                  <a:gd name="T1" fmla="*/ 32 h 81"/>
                  <a:gd name="T2" fmla="*/ 97 w 97"/>
                  <a:gd name="T3" fmla="*/ 30 h 81"/>
                  <a:gd name="T4" fmla="*/ 97 w 97"/>
                  <a:gd name="T5" fmla="*/ 28 h 81"/>
                  <a:gd name="T6" fmla="*/ 95 w 97"/>
                  <a:gd name="T7" fmla="*/ 28 h 81"/>
                  <a:gd name="T8" fmla="*/ 93 w 97"/>
                  <a:gd name="T9" fmla="*/ 28 h 81"/>
                  <a:gd name="T10" fmla="*/ 93 w 97"/>
                  <a:gd name="T11" fmla="*/ 30 h 81"/>
                  <a:gd name="T12" fmla="*/ 93 w 97"/>
                  <a:gd name="T13" fmla="*/ 32 h 81"/>
                  <a:gd name="T14" fmla="*/ 93 w 97"/>
                  <a:gd name="T15" fmla="*/ 41 h 81"/>
                  <a:gd name="T16" fmla="*/ 89 w 97"/>
                  <a:gd name="T17" fmla="*/ 49 h 81"/>
                  <a:gd name="T18" fmla="*/ 86 w 97"/>
                  <a:gd name="T19" fmla="*/ 56 h 81"/>
                  <a:gd name="T20" fmla="*/ 80 w 97"/>
                  <a:gd name="T21" fmla="*/ 64 h 81"/>
                  <a:gd name="T22" fmla="*/ 74 w 97"/>
                  <a:gd name="T23" fmla="*/ 70 h 81"/>
                  <a:gd name="T24" fmla="*/ 67 w 97"/>
                  <a:gd name="T25" fmla="*/ 74 h 81"/>
                  <a:gd name="T26" fmla="*/ 57 w 97"/>
                  <a:gd name="T27" fmla="*/ 75 h 81"/>
                  <a:gd name="T28" fmla="*/ 48 w 97"/>
                  <a:gd name="T29" fmla="*/ 77 h 81"/>
                  <a:gd name="T30" fmla="*/ 40 w 97"/>
                  <a:gd name="T31" fmla="*/ 75 h 81"/>
                  <a:gd name="T32" fmla="*/ 31 w 97"/>
                  <a:gd name="T33" fmla="*/ 74 h 81"/>
                  <a:gd name="T34" fmla="*/ 23 w 97"/>
                  <a:gd name="T35" fmla="*/ 70 h 81"/>
                  <a:gd name="T36" fmla="*/ 17 w 97"/>
                  <a:gd name="T37" fmla="*/ 64 h 81"/>
                  <a:gd name="T38" fmla="*/ 12 w 97"/>
                  <a:gd name="T39" fmla="*/ 56 h 81"/>
                  <a:gd name="T40" fmla="*/ 6 w 97"/>
                  <a:gd name="T41" fmla="*/ 49 h 81"/>
                  <a:gd name="T42" fmla="*/ 4 w 97"/>
                  <a:gd name="T43" fmla="*/ 41 h 81"/>
                  <a:gd name="T44" fmla="*/ 4 w 97"/>
                  <a:gd name="T45" fmla="*/ 32 h 81"/>
                  <a:gd name="T46" fmla="*/ 4 w 97"/>
                  <a:gd name="T47" fmla="*/ 24 h 81"/>
                  <a:gd name="T48" fmla="*/ 6 w 97"/>
                  <a:gd name="T49" fmla="*/ 17 h 81"/>
                  <a:gd name="T50" fmla="*/ 10 w 97"/>
                  <a:gd name="T51" fmla="*/ 9 h 81"/>
                  <a:gd name="T52" fmla="*/ 13 w 97"/>
                  <a:gd name="T53" fmla="*/ 3 h 81"/>
                  <a:gd name="T54" fmla="*/ 12 w 97"/>
                  <a:gd name="T55" fmla="*/ 2 h 81"/>
                  <a:gd name="T56" fmla="*/ 10 w 97"/>
                  <a:gd name="T57" fmla="*/ 0 h 81"/>
                  <a:gd name="T58" fmla="*/ 6 w 97"/>
                  <a:gd name="T59" fmla="*/ 7 h 81"/>
                  <a:gd name="T60" fmla="*/ 2 w 97"/>
                  <a:gd name="T61" fmla="*/ 15 h 81"/>
                  <a:gd name="T62" fmla="*/ 0 w 97"/>
                  <a:gd name="T63" fmla="*/ 22 h 81"/>
                  <a:gd name="T64" fmla="*/ 0 w 97"/>
                  <a:gd name="T65" fmla="*/ 32 h 81"/>
                  <a:gd name="T66" fmla="*/ 0 w 97"/>
                  <a:gd name="T67" fmla="*/ 41 h 81"/>
                  <a:gd name="T68" fmla="*/ 4 w 97"/>
                  <a:gd name="T69" fmla="*/ 51 h 81"/>
                  <a:gd name="T70" fmla="*/ 8 w 97"/>
                  <a:gd name="T71" fmla="*/ 58 h 81"/>
                  <a:gd name="T72" fmla="*/ 13 w 97"/>
                  <a:gd name="T73" fmla="*/ 66 h 81"/>
                  <a:gd name="T74" fmla="*/ 21 w 97"/>
                  <a:gd name="T75" fmla="*/ 72 h 81"/>
                  <a:gd name="T76" fmla="*/ 29 w 97"/>
                  <a:gd name="T77" fmla="*/ 77 h 81"/>
                  <a:gd name="T78" fmla="*/ 38 w 97"/>
                  <a:gd name="T79" fmla="*/ 79 h 81"/>
                  <a:gd name="T80" fmla="*/ 48 w 97"/>
                  <a:gd name="T81" fmla="*/ 81 h 81"/>
                  <a:gd name="T82" fmla="*/ 59 w 97"/>
                  <a:gd name="T83" fmla="*/ 79 h 81"/>
                  <a:gd name="T84" fmla="*/ 68 w 97"/>
                  <a:gd name="T85" fmla="*/ 77 h 81"/>
                  <a:gd name="T86" fmla="*/ 76 w 97"/>
                  <a:gd name="T87" fmla="*/ 72 h 81"/>
                  <a:gd name="T88" fmla="*/ 84 w 97"/>
                  <a:gd name="T89" fmla="*/ 66 h 81"/>
                  <a:gd name="T90" fmla="*/ 89 w 97"/>
                  <a:gd name="T91" fmla="*/ 58 h 81"/>
                  <a:gd name="T92" fmla="*/ 93 w 97"/>
                  <a:gd name="T93" fmla="*/ 51 h 81"/>
                  <a:gd name="T94" fmla="*/ 97 w 97"/>
                  <a:gd name="T95" fmla="*/ 41 h 81"/>
                  <a:gd name="T96" fmla="*/ 97 w 97"/>
                  <a:gd name="T97" fmla="*/ 32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81"/>
                  <a:gd name="T149" fmla="*/ 97 w 97"/>
                  <a:gd name="T150" fmla="*/ 81 h 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0" name="Freeform 789">
                <a:extLst>
                  <a:ext uri="{FF2B5EF4-FFF2-40B4-BE49-F238E27FC236}">
                    <a16:creationId xmlns:a16="http://schemas.microsoft.com/office/drawing/2014/main" xmlns="" id="{CEBF9DFD-D98B-BD13-A974-D97A0C212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>
                  <a:gd name="T0" fmla="*/ 93 w 93"/>
                  <a:gd name="T1" fmla="*/ 30 h 77"/>
                  <a:gd name="T2" fmla="*/ 93 w 93"/>
                  <a:gd name="T3" fmla="*/ 28 h 77"/>
                  <a:gd name="T4" fmla="*/ 93 w 93"/>
                  <a:gd name="T5" fmla="*/ 26 h 77"/>
                  <a:gd name="T6" fmla="*/ 91 w 93"/>
                  <a:gd name="T7" fmla="*/ 26 h 77"/>
                  <a:gd name="T8" fmla="*/ 89 w 93"/>
                  <a:gd name="T9" fmla="*/ 26 h 77"/>
                  <a:gd name="T10" fmla="*/ 89 w 93"/>
                  <a:gd name="T11" fmla="*/ 28 h 77"/>
                  <a:gd name="T12" fmla="*/ 89 w 93"/>
                  <a:gd name="T13" fmla="*/ 30 h 77"/>
                  <a:gd name="T14" fmla="*/ 89 w 93"/>
                  <a:gd name="T15" fmla="*/ 39 h 77"/>
                  <a:gd name="T16" fmla="*/ 87 w 93"/>
                  <a:gd name="T17" fmla="*/ 47 h 77"/>
                  <a:gd name="T18" fmla="*/ 82 w 93"/>
                  <a:gd name="T19" fmla="*/ 54 h 77"/>
                  <a:gd name="T20" fmla="*/ 78 w 93"/>
                  <a:gd name="T21" fmla="*/ 60 h 77"/>
                  <a:gd name="T22" fmla="*/ 70 w 93"/>
                  <a:gd name="T23" fmla="*/ 66 h 77"/>
                  <a:gd name="T24" fmla="*/ 63 w 93"/>
                  <a:gd name="T25" fmla="*/ 70 h 77"/>
                  <a:gd name="T26" fmla="*/ 55 w 93"/>
                  <a:gd name="T27" fmla="*/ 72 h 77"/>
                  <a:gd name="T28" fmla="*/ 46 w 93"/>
                  <a:gd name="T29" fmla="*/ 73 h 77"/>
                  <a:gd name="T30" fmla="*/ 38 w 93"/>
                  <a:gd name="T31" fmla="*/ 72 h 77"/>
                  <a:gd name="T32" fmla="*/ 30 w 93"/>
                  <a:gd name="T33" fmla="*/ 70 h 77"/>
                  <a:gd name="T34" fmla="*/ 23 w 93"/>
                  <a:gd name="T35" fmla="*/ 66 h 77"/>
                  <a:gd name="T36" fmla="*/ 15 w 93"/>
                  <a:gd name="T37" fmla="*/ 60 h 77"/>
                  <a:gd name="T38" fmla="*/ 10 w 93"/>
                  <a:gd name="T39" fmla="*/ 54 h 77"/>
                  <a:gd name="T40" fmla="*/ 6 w 93"/>
                  <a:gd name="T41" fmla="*/ 47 h 77"/>
                  <a:gd name="T42" fmla="*/ 4 w 93"/>
                  <a:gd name="T43" fmla="*/ 39 h 77"/>
                  <a:gd name="T44" fmla="*/ 4 w 93"/>
                  <a:gd name="T45" fmla="*/ 30 h 77"/>
                  <a:gd name="T46" fmla="*/ 4 w 93"/>
                  <a:gd name="T47" fmla="*/ 22 h 77"/>
                  <a:gd name="T48" fmla="*/ 6 w 93"/>
                  <a:gd name="T49" fmla="*/ 15 h 77"/>
                  <a:gd name="T50" fmla="*/ 10 w 93"/>
                  <a:gd name="T51" fmla="*/ 9 h 77"/>
                  <a:gd name="T52" fmla="*/ 13 w 93"/>
                  <a:gd name="T53" fmla="*/ 1 h 77"/>
                  <a:gd name="T54" fmla="*/ 11 w 93"/>
                  <a:gd name="T55" fmla="*/ 1 h 77"/>
                  <a:gd name="T56" fmla="*/ 10 w 93"/>
                  <a:gd name="T57" fmla="*/ 0 h 77"/>
                  <a:gd name="T58" fmla="*/ 6 w 93"/>
                  <a:gd name="T59" fmla="*/ 7 h 77"/>
                  <a:gd name="T60" fmla="*/ 2 w 93"/>
                  <a:gd name="T61" fmla="*/ 13 h 77"/>
                  <a:gd name="T62" fmla="*/ 0 w 93"/>
                  <a:gd name="T63" fmla="*/ 22 h 77"/>
                  <a:gd name="T64" fmla="*/ 0 w 93"/>
                  <a:gd name="T65" fmla="*/ 30 h 77"/>
                  <a:gd name="T66" fmla="*/ 0 w 93"/>
                  <a:gd name="T67" fmla="*/ 39 h 77"/>
                  <a:gd name="T68" fmla="*/ 4 w 93"/>
                  <a:gd name="T69" fmla="*/ 49 h 77"/>
                  <a:gd name="T70" fmla="*/ 8 w 93"/>
                  <a:gd name="T71" fmla="*/ 56 h 77"/>
                  <a:gd name="T72" fmla="*/ 13 w 93"/>
                  <a:gd name="T73" fmla="*/ 64 h 77"/>
                  <a:gd name="T74" fmla="*/ 21 w 93"/>
                  <a:gd name="T75" fmla="*/ 70 h 77"/>
                  <a:gd name="T76" fmla="*/ 29 w 93"/>
                  <a:gd name="T77" fmla="*/ 73 h 77"/>
                  <a:gd name="T78" fmla="*/ 36 w 93"/>
                  <a:gd name="T79" fmla="*/ 75 h 77"/>
                  <a:gd name="T80" fmla="*/ 46 w 93"/>
                  <a:gd name="T81" fmla="*/ 77 h 77"/>
                  <a:gd name="T82" fmla="*/ 55 w 93"/>
                  <a:gd name="T83" fmla="*/ 75 h 77"/>
                  <a:gd name="T84" fmla="*/ 65 w 93"/>
                  <a:gd name="T85" fmla="*/ 73 h 77"/>
                  <a:gd name="T86" fmla="*/ 72 w 93"/>
                  <a:gd name="T87" fmla="*/ 70 h 77"/>
                  <a:gd name="T88" fmla="*/ 80 w 93"/>
                  <a:gd name="T89" fmla="*/ 64 h 77"/>
                  <a:gd name="T90" fmla="*/ 85 w 93"/>
                  <a:gd name="T91" fmla="*/ 56 h 77"/>
                  <a:gd name="T92" fmla="*/ 89 w 93"/>
                  <a:gd name="T93" fmla="*/ 49 h 77"/>
                  <a:gd name="T94" fmla="*/ 93 w 93"/>
                  <a:gd name="T95" fmla="*/ 39 h 77"/>
                  <a:gd name="T96" fmla="*/ 93 w 93"/>
                  <a:gd name="T97" fmla="*/ 3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77"/>
                  <a:gd name="T149" fmla="*/ 93 w 93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1" name="Freeform 790">
                <a:extLst>
                  <a:ext uri="{FF2B5EF4-FFF2-40B4-BE49-F238E27FC236}">
                    <a16:creationId xmlns:a16="http://schemas.microsoft.com/office/drawing/2014/main" xmlns="" id="{4B84CD7B-A801-904C-8A8B-DF0DBB25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>
                  <a:gd name="T0" fmla="*/ 89 w 89"/>
                  <a:gd name="T1" fmla="*/ 29 h 74"/>
                  <a:gd name="T2" fmla="*/ 89 w 89"/>
                  <a:gd name="T3" fmla="*/ 27 h 74"/>
                  <a:gd name="T4" fmla="*/ 89 w 89"/>
                  <a:gd name="T5" fmla="*/ 25 h 74"/>
                  <a:gd name="T6" fmla="*/ 87 w 89"/>
                  <a:gd name="T7" fmla="*/ 25 h 74"/>
                  <a:gd name="T8" fmla="*/ 85 w 89"/>
                  <a:gd name="T9" fmla="*/ 25 h 74"/>
                  <a:gd name="T10" fmla="*/ 85 w 89"/>
                  <a:gd name="T11" fmla="*/ 27 h 74"/>
                  <a:gd name="T12" fmla="*/ 85 w 89"/>
                  <a:gd name="T13" fmla="*/ 29 h 74"/>
                  <a:gd name="T14" fmla="*/ 85 w 89"/>
                  <a:gd name="T15" fmla="*/ 36 h 74"/>
                  <a:gd name="T16" fmla="*/ 83 w 89"/>
                  <a:gd name="T17" fmla="*/ 46 h 74"/>
                  <a:gd name="T18" fmla="*/ 80 w 89"/>
                  <a:gd name="T19" fmla="*/ 52 h 74"/>
                  <a:gd name="T20" fmla="*/ 74 w 89"/>
                  <a:gd name="T21" fmla="*/ 57 h 74"/>
                  <a:gd name="T22" fmla="*/ 68 w 89"/>
                  <a:gd name="T23" fmla="*/ 63 h 74"/>
                  <a:gd name="T24" fmla="*/ 61 w 89"/>
                  <a:gd name="T25" fmla="*/ 67 h 74"/>
                  <a:gd name="T26" fmla="*/ 53 w 89"/>
                  <a:gd name="T27" fmla="*/ 69 h 74"/>
                  <a:gd name="T28" fmla="*/ 44 w 89"/>
                  <a:gd name="T29" fmla="*/ 71 h 74"/>
                  <a:gd name="T30" fmla="*/ 36 w 89"/>
                  <a:gd name="T31" fmla="*/ 69 h 74"/>
                  <a:gd name="T32" fmla="*/ 28 w 89"/>
                  <a:gd name="T33" fmla="*/ 67 h 74"/>
                  <a:gd name="T34" fmla="*/ 21 w 89"/>
                  <a:gd name="T35" fmla="*/ 63 h 74"/>
                  <a:gd name="T36" fmla="*/ 15 w 89"/>
                  <a:gd name="T37" fmla="*/ 57 h 74"/>
                  <a:gd name="T38" fmla="*/ 9 w 89"/>
                  <a:gd name="T39" fmla="*/ 52 h 74"/>
                  <a:gd name="T40" fmla="*/ 6 w 89"/>
                  <a:gd name="T41" fmla="*/ 46 h 74"/>
                  <a:gd name="T42" fmla="*/ 4 w 89"/>
                  <a:gd name="T43" fmla="*/ 36 h 74"/>
                  <a:gd name="T44" fmla="*/ 4 w 89"/>
                  <a:gd name="T45" fmla="*/ 29 h 74"/>
                  <a:gd name="T46" fmla="*/ 4 w 89"/>
                  <a:gd name="T47" fmla="*/ 21 h 74"/>
                  <a:gd name="T48" fmla="*/ 6 w 89"/>
                  <a:gd name="T49" fmla="*/ 14 h 74"/>
                  <a:gd name="T50" fmla="*/ 9 w 89"/>
                  <a:gd name="T51" fmla="*/ 8 h 74"/>
                  <a:gd name="T52" fmla="*/ 13 w 89"/>
                  <a:gd name="T53" fmla="*/ 2 h 74"/>
                  <a:gd name="T54" fmla="*/ 11 w 89"/>
                  <a:gd name="T55" fmla="*/ 0 h 74"/>
                  <a:gd name="T56" fmla="*/ 9 w 89"/>
                  <a:gd name="T57" fmla="*/ 0 h 74"/>
                  <a:gd name="T58" fmla="*/ 6 w 89"/>
                  <a:gd name="T59" fmla="*/ 6 h 74"/>
                  <a:gd name="T60" fmla="*/ 2 w 89"/>
                  <a:gd name="T61" fmla="*/ 14 h 74"/>
                  <a:gd name="T62" fmla="*/ 0 w 89"/>
                  <a:gd name="T63" fmla="*/ 21 h 74"/>
                  <a:gd name="T64" fmla="*/ 0 w 89"/>
                  <a:gd name="T65" fmla="*/ 29 h 74"/>
                  <a:gd name="T66" fmla="*/ 0 w 89"/>
                  <a:gd name="T67" fmla="*/ 38 h 74"/>
                  <a:gd name="T68" fmla="*/ 2 w 89"/>
                  <a:gd name="T69" fmla="*/ 46 h 74"/>
                  <a:gd name="T70" fmla="*/ 8 w 89"/>
                  <a:gd name="T71" fmla="*/ 53 h 74"/>
                  <a:gd name="T72" fmla="*/ 13 w 89"/>
                  <a:gd name="T73" fmla="*/ 61 h 74"/>
                  <a:gd name="T74" fmla="*/ 19 w 89"/>
                  <a:gd name="T75" fmla="*/ 67 h 74"/>
                  <a:gd name="T76" fmla="*/ 27 w 89"/>
                  <a:gd name="T77" fmla="*/ 71 h 74"/>
                  <a:gd name="T78" fmla="*/ 36 w 89"/>
                  <a:gd name="T79" fmla="*/ 72 h 74"/>
                  <a:gd name="T80" fmla="*/ 44 w 89"/>
                  <a:gd name="T81" fmla="*/ 74 h 74"/>
                  <a:gd name="T82" fmla="*/ 53 w 89"/>
                  <a:gd name="T83" fmla="*/ 72 h 74"/>
                  <a:gd name="T84" fmla="*/ 63 w 89"/>
                  <a:gd name="T85" fmla="*/ 71 h 74"/>
                  <a:gd name="T86" fmla="*/ 70 w 89"/>
                  <a:gd name="T87" fmla="*/ 67 h 74"/>
                  <a:gd name="T88" fmla="*/ 76 w 89"/>
                  <a:gd name="T89" fmla="*/ 61 h 74"/>
                  <a:gd name="T90" fmla="*/ 82 w 89"/>
                  <a:gd name="T91" fmla="*/ 53 h 74"/>
                  <a:gd name="T92" fmla="*/ 87 w 89"/>
                  <a:gd name="T93" fmla="*/ 46 h 74"/>
                  <a:gd name="T94" fmla="*/ 89 w 89"/>
                  <a:gd name="T95" fmla="*/ 38 h 74"/>
                  <a:gd name="T96" fmla="*/ 89 w 89"/>
                  <a:gd name="T97" fmla="*/ 29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74"/>
                  <a:gd name="T149" fmla="*/ 89 w 8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2" name="Freeform 791">
                <a:extLst>
                  <a:ext uri="{FF2B5EF4-FFF2-40B4-BE49-F238E27FC236}">
                    <a16:creationId xmlns:a16="http://schemas.microsoft.com/office/drawing/2014/main" xmlns="" id="{91546BAF-A178-40E0-DB9A-974316A08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>
                  <a:gd name="T0" fmla="*/ 85 w 85"/>
                  <a:gd name="T1" fmla="*/ 29 h 72"/>
                  <a:gd name="T2" fmla="*/ 85 w 85"/>
                  <a:gd name="T3" fmla="*/ 27 h 72"/>
                  <a:gd name="T4" fmla="*/ 85 w 85"/>
                  <a:gd name="T5" fmla="*/ 25 h 72"/>
                  <a:gd name="T6" fmla="*/ 83 w 85"/>
                  <a:gd name="T7" fmla="*/ 25 h 72"/>
                  <a:gd name="T8" fmla="*/ 81 w 85"/>
                  <a:gd name="T9" fmla="*/ 25 h 72"/>
                  <a:gd name="T10" fmla="*/ 81 w 85"/>
                  <a:gd name="T11" fmla="*/ 27 h 72"/>
                  <a:gd name="T12" fmla="*/ 81 w 85"/>
                  <a:gd name="T13" fmla="*/ 29 h 72"/>
                  <a:gd name="T14" fmla="*/ 81 w 85"/>
                  <a:gd name="T15" fmla="*/ 36 h 72"/>
                  <a:gd name="T16" fmla="*/ 80 w 85"/>
                  <a:gd name="T17" fmla="*/ 44 h 72"/>
                  <a:gd name="T18" fmla="*/ 76 w 85"/>
                  <a:gd name="T19" fmla="*/ 52 h 72"/>
                  <a:gd name="T20" fmla="*/ 70 w 85"/>
                  <a:gd name="T21" fmla="*/ 57 h 72"/>
                  <a:gd name="T22" fmla="*/ 64 w 85"/>
                  <a:gd name="T23" fmla="*/ 61 h 72"/>
                  <a:gd name="T24" fmla="*/ 59 w 85"/>
                  <a:gd name="T25" fmla="*/ 65 h 72"/>
                  <a:gd name="T26" fmla="*/ 51 w 85"/>
                  <a:gd name="T27" fmla="*/ 67 h 72"/>
                  <a:gd name="T28" fmla="*/ 42 w 85"/>
                  <a:gd name="T29" fmla="*/ 69 h 72"/>
                  <a:gd name="T30" fmla="*/ 34 w 85"/>
                  <a:gd name="T31" fmla="*/ 67 h 72"/>
                  <a:gd name="T32" fmla="*/ 26 w 85"/>
                  <a:gd name="T33" fmla="*/ 65 h 72"/>
                  <a:gd name="T34" fmla="*/ 21 w 85"/>
                  <a:gd name="T35" fmla="*/ 61 h 72"/>
                  <a:gd name="T36" fmla="*/ 15 w 85"/>
                  <a:gd name="T37" fmla="*/ 57 h 72"/>
                  <a:gd name="T38" fmla="*/ 9 w 85"/>
                  <a:gd name="T39" fmla="*/ 52 h 72"/>
                  <a:gd name="T40" fmla="*/ 6 w 85"/>
                  <a:gd name="T41" fmla="*/ 44 h 72"/>
                  <a:gd name="T42" fmla="*/ 4 w 85"/>
                  <a:gd name="T43" fmla="*/ 36 h 72"/>
                  <a:gd name="T44" fmla="*/ 4 w 85"/>
                  <a:gd name="T45" fmla="*/ 29 h 72"/>
                  <a:gd name="T46" fmla="*/ 4 w 85"/>
                  <a:gd name="T47" fmla="*/ 21 h 72"/>
                  <a:gd name="T48" fmla="*/ 6 w 85"/>
                  <a:gd name="T49" fmla="*/ 16 h 72"/>
                  <a:gd name="T50" fmla="*/ 7 w 85"/>
                  <a:gd name="T51" fmla="*/ 8 h 72"/>
                  <a:gd name="T52" fmla="*/ 11 w 85"/>
                  <a:gd name="T53" fmla="*/ 4 h 72"/>
                  <a:gd name="T54" fmla="*/ 11 w 85"/>
                  <a:gd name="T55" fmla="*/ 2 h 72"/>
                  <a:gd name="T56" fmla="*/ 9 w 85"/>
                  <a:gd name="T57" fmla="*/ 0 h 72"/>
                  <a:gd name="T58" fmla="*/ 6 w 85"/>
                  <a:gd name="T59" fmla="*/ 8 h 72"/>
                  <a:gd name="T60" fmla="*/ 2 w 85"/>
                  <a:gd name="T61" fmla="*/ 14 h 72"/>
                  <a:gd name="T62" fmla="*/ 0 w 85"/>
                  <a:gd name="T63" fmla="*/ 21 h 72"/>
                  <a:gd name="T64" fmla="*/ 0 w 85"/>
                  <a:gd name="T65" fmla="*/ 29 h 72"/>
                  <a:gd name="T66" fmla="*/ 0 w 85"/>
                  <a:gd name="T67" fmla="*/ 38 h 72"/>
                  <a:gd name="T68" fmla="*/ 2 w 85"/>
                  <a:gd name="T69" fmla="*/ 46 h 72"/>
                  <a:gd name="T70" fmla="*/ 6 w 85"/>
                  <a:gd name="T71" fmla="*/ 53 h 72"/>
                  <a:gd name="T72" fmla="*/ 11 w 85"/>
                  <a:gd name="T73" fmla="*/ 59 h 72"/>
                  <a:gd name="T74" fmla="*/ 19 w 85"/>
                  <a:gd name="T75" fmla="*/ 65 h 72"/>
                  <a:gd name="T76" fmla="*/ 26 w 85"/>
                  <a:gd name="T77" fmla="*/ 69 h 72"/>
                  <a:gd name="T78" fmla="*/ 34 w 85"/>
                  <a:gd name="T79" fmla="*/ 71 h 72"/>
                  <a:gd name="T80" fmla="*/ 42 w 85"/>
                  <a:gd name="T81" fmla="*/ 72 h 72"/>
                  <a:gd name="T82" fmla="*/ 51 w 85"/>
                  <a:gd name="T83" fmla="*/ 71 h 72"/>
                  <a:gd name="T84" fmla="*/ 59 w 85"/>
                  <a:gd name="T85" fmla="*/ 69 h 72"/>
                  <a:gd name="T86" fmla="*/ 66 w 85"/>
                  <a:gd name="T87" fmla="*/ 65 h 72"/>
                  <a:gd name="T88" fmla="*/ 74 w 85"/>
                  <a:gd name="T89" fmla="*/ 59 h 72"/>
                  <a:gd name="T90" fmla="*/ 78 w 85"/>
                  <a:gd name="T91" fmla="*/ 53 h 72"/>
                  <a:gd name="T92" fmla="*/ 83 w 85"/>
                  <a:gd name="T93" fmla="*/ 46 h 72"/>
                  <a:gd name="T94" fmla="*/ 85 w 85"/>
                  <a:gd name="T95" fmla="*/ 38 h 72"/>
                  <a:gd name="T96" fmla="*/ 85 w 85"/>
                  <a:gd name="T97" fmla="*/ 2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"/>
                  <a:gd name="T148" fmla="*/ 0 h 72"/>
                  <a:gd name="T149" fmla="*/ 85 w 85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3" name="Freeform 792">
                <a:extLst>
                  <a:ext uri="{FF2B5EF4-FFF2-40B4-BE49-F238E27FC236}">
                    <a16:creationId xmlns:a16="http://schemas.microsoft.com/office/drawing/2014/main" xmlns="" id="{6ED277BB-F662-4A59-768E-0967E6B5C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>
                  <a:gd name="T0" fmla="*/ 81 w 81"/>
                  <a:gd name="T1" fmla="*/ 27 h 69"/>
                  <a:gd name="T2" fmla="*/ 81 w 81"/>
                  <a:gd name="T3" fmla="*/ 25 h 69"/>
                  <a:gd name="T4" fmla="*/ 81 w 81"/>
                  <a:gd name="T5" fmla="*/ 23 h 69"/>
                  <a:gd name="T6" fmla="*/ 79 w 81"/>
                  <a:gd name="T7" fmla="*/ 23 h 69"/>
                  <a:gd name="T8" fmla="*/ 78 w 81"/>
                  <a:gd name="T9" fmla="*/ 23 h 69"/>
                  <a:gd name="T10" fmla="*/ 78 w 81"/>
                  <a:gd name="T11" fmla="*/ 25 h 69"/>
                  <a:gd name="T12" fmla="*/ 78 w 81"/>
                  <a:gd name="T13" fmla="*/ 27 h 69"/>
                  <a:gd name="T14" fmla="*/ 78 w 81"/>
                  <a:gd name="T15" fmla="*/ 34 h 69"/>
                  <a:gd name="T16" fmla="*/ 76 w 81"/>
                  <a:gd name="T17" fmla="*/ 42 h 69"/>
                  <a:gd name="T18" fmla="*/ 72 w 81"/>
                  <a:gd name="T19" fmla="*/ 48 h 69"/>
                  <a:gd name="T20" fmla="*/ 68 w 81"/>
                  <a:gd name="T21" fmla="*/ 53 h 69"/>
                  <a:gd name="T22" fmla="*/ 62 w 81"/>
                  <a:gd name="T23" fmla="*/ 59 h 69"/>
                  <a:gd name="T24" fmla="*/ 55 w 81"/>
                  <a:gd name="T25" fmla="*/ 61 h 69"/>
                  <a:gd name="T26" fmla="*/ 47 w 81"/>
                  <a:gd name="T27" fmla="*/ 65 h 69"/>
                  <a:gd name="T28" fmla="*/ 40 w 81"/>
                  <a:gd name="T29" fmla="*/ 65 h 69"/>
                  <a:gd name="T30" fmla="*/ 32 w 81"/>
                  <a:gd name="T31" fmla="*/ 65 h 69"/>
                  <a:gd name="T32" fmla="*/ 26 w 81"/>
                  <a:gd name="T33" fmla="*/ 61 h 69"/>
                  <a:gd name="T34" fmla="*/ 19 w 81"/>
                  <a:gd name="T35" fmla="*/ 59 h 69"/>
                  <a:gd name="T36" fmla="*/ 13 w 81"/>
                  <a:gd name="T37" fmla="*/ 53 h 69"/>
                  <a:gd name="T38" fmla="*/ 9 w 81"/>
                  <a:gd name="T39" fmla="*/ 48 h 69"/>
                  <a:gd name="T40" fmla="*/ 5 w 81"/>
                  <a:gd name="T41" fmla="*/ 42 h 69"/>
                  <a:gd name="T42" fmla="*/ 4 w 81"/>
                  <a:gd name="T43" fmla="*/ 34 h 69"/>
                  <a:gd name="T44" fmla="*/ 4 w 81"/>
                  <a:gd name="T45" fmla="*/ 27 h 69"/>
                  <a:gd name="T46" fmla="*/ 4 w 81"/>
                  <a:gd name="T47" fmla="*/ 19 h 69"/>
                  <a:gd name="T48" fmla="*/ 5 w 81"/>
                  <a:gd name="T49" fmla="*/ 14 h 69"/>
                  <a:gd name="T50" fmla="*/ 7 w 81"/>
                  <a:gd name="T51" fmla="*/ 8 h 69"/>
                  <a:gd name="T52" fmla="*/ 11 w 81"/>
                  <a:gd name="T53" fmla="*/ 2 h 69"/>
                  <a:gd name="T54" fmla="*/ 11 w 81"/>
                  <a:gd name="T55" fmla="*/ 2 h 69"/>
                  <a:gd name="T56" fmla="*/ 11 w 81"/>
                  <a:gd name="T57" fmla="*/ 2 h 69"/>
                  <a:gd name="T58" fmla="*/ 9 w 81"/>
                  <a:gd name="T59" fmla="*/ 0 h 69"/>
                  <a:gd name="T60" fmla="*/ 9 w 81"/>
                  <a:gd name="T61" fmla="*/ 0 h 69"/>
                  <a:gd name="T62" fmla="*/ 5 w 81"/>
                  <a:gd name="T63" fmla="*/ 6 h 69"/>
                  <a:gd name="T64" fmla="*/ 2 w 81"/>
                  <a:gd name="T65" fmla="*/ 12 h 69"/>
                  <a:gd name="T66" fmla="*/ 0 w 81"/>
                  <a:gd name="T67" fmla="*/ 19 h 69"/>
                  <a:gd name="T68" fmla="*/ 0 w 81"/>
                  <a:gd name="T69" fmla="*/ 27 h 69"/>
                  <a:gd name="T70" fmla="*/ 0 w 81"/>
                  <a:gd name="T71" fmla="*/ 34 h 69"/>
                  <a:gd name="T72" fmla="*/ 2 w 81"/>
                  <a:gd name="T73" fmla="*/ 44 h 69"/>
                  <a:gd name="T74" fmla="*/ 5 w 81"/>
                  <a:gd name="T75" fmla="*/ 50 h 69"/>
                  <a:gd name="T76" fmla="*/ 11 w 81"/>
                  <a:gd name="T77" fmla="*/ 55 h 69"/>
                  <a:gd name="T78" fmla="*/ 17 w 81"/>
                  <a:gd name="T79" fmla="*/ 61 h 69"/>
                  <a:gd name="T80" fmla="*/ 24 w 81"/>
                  <a:gd name="T81" fmla="*/ 65 h 69"/>
                  <a:gd name="T82" fmla="*/ 32 w 81"/>
                  <a:gd name="T83" fmla="*/ 67 h 69"/>
                  <a:gd name="T84" fmla="*/ 40 w 81"/>
                  <a:gd name="T85" fmla="*/ 69 h 69"/>
                  <a:gd name="T86" fmla="*/ 49 w 81"/>
                  <a:gd name="T87" fmla="*/ 67 h 69"/>
                  <a:gd name="T88" fmla="*/ 57 w 81"/>
                  <a:gd name="T89" fmla="*/ 65 h 69"/>
                  <a:gd name="T90" fmla="*/ 64 w 81"/>
                  <a:gd name="T91" fmla="*/ 61 h 69"/>
                  <a:gd name="T92" fmla="*/ 70 w 81"/>
                  <a:gd name="T93" fmla="*/ 55 h 69"/>
                  <a:gd name="T94" fmla="*/ 76 w 81"/>
                  <a:gd name="T95" fmla="*/ 50 h 69"/>
                  <a:gd name="T96" fmla="*/ 79 w 81"/>
                  <a:gd name="T97" fmla="*/ 44 h 69"/>
                  <a:gd name="T98" fmla="*/ 81 w 81"/>
                  <a:gd name="T99" fmla="*/ 34 h 69"/>
                  <a:gd name="T100" fmla="*/ 81 w 81"/>
                  <a:gd name="T101" fmla="*/ 27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"/>
                  <a:gd name="T154" fmla="*/ 0 h 69"/>
                  <a:gd name="T155" fmla="*/ 81 w 81"/>
                  <a:gd name="T156" fmla="*/ 69 h 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4" name="Freeform 793">
                <a:extLst>
                  <a:ext uri="{FF2B5EF4-FFF2-40B4-BE49-F238E27FC236}">
                    <a16:creationId xmlns:a16="http://schemas.microsoft.com/office/drawing/2014/main" xmlns="" id="{017A3F1C-EE07-A0B1-5D74-05C5950FC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>
                  <a:gd name="T0" fmla="*/ 77 w 77"/>
                  <a:gd name="T1" fmla="*/ 25 h 65"/>
                  <a:gd name="T2" fmla="*/ 77 w 77"/>
                  <a:gd name="T3" fmla="*/ 23 h 65"/>
                  <a:gd name="T4" fmla="*/ 77 w 77"/>
                  <a:gd name="T5" fmla="*/ 21 h 65"/>
                  <a:gd name="T6" fmla="*/ 76 w 77"/>
                  <a:gd name="T7" fmla="*/ 21 h 65"/>
                  <a:gd name="T8" fmla="*/ 74 w 77"/>
                  <a:gd name="T9" fmla="*/ 21 h 65"/>
                  <a:gd name="T10" fmla="*/ 74 w 77"/>
                  <a:gd name="T11" fmla="*/ 23 h 65"/>
                  <a:gd name="T12" fmla="*/ 74 w 77"/>
                  <a:gd name="T13" fmla="*/ 25 h 65"/>
                  <a:gd name="T14" fmla="*/ 74 w 77"/>
                  <a:gd name="T15" fmla="*/ 32 h 65"/>
                  <a:gd name="T16" fmla="*/ 72 w 77"/>
                  <a:gd name="T17" fmla="*/ 38 h 65"/>
                  <a:gd name="T18" fmla="*/ 68 w 77"/>
                  <a:gd name="T19" fmla="*/ 46 h 65"/>
                  <a:gd name="T20" fmla="*/ 64 w 77"/>
                  <a:gd name="T21" fmla="*/ 49 h 65"/>
                  <a:gd name="T22" fmla="*/ 58 w 77"/>
                  <a:gd name="T23" fmla="*/ 55 h 65"/>
                  <a:gd name="T24" fmla="*/ 53 w 77"/>
                  <a:gd name="T25" fmla="*/ 57 h 65"/>
                  <a:gd name="T26" fmla="*/ 45 w 77"/>
                  <a:gd name="T27" fmla="*/ 61 h 65"/>
                  <a:gd name="T28" fmla="*/ 38 w 77"/>
                  <a:gd name="T29" fmla="*/ 61 h 65"/>
                  <a:gd name="T30" fmla="*/ 32 w 77"/>
                  <a:gd name="T31" fmla="*/ 61 h 65"/>
                  <a:gd name="T32" fmla="*/ 24 w 77"/>
                  <a:gd name="T33" fmla="*/ 57 h 65"/>
                  <a:gd name="T34" fmla="*/ 19 w 77"/>
                  <a:gd name="T35" fmla="*/ 55 h 65"/>
                  <a:gd name="T36" fmla="*/ 13 w 77"/>
                  <a:gd name="T37" fmla="*/ 49 h 65"/>
                  <a:gd name="T38" fmla="*/ 9 w 77"/>
                  <a:gd name="T39" fmla="*/ 46 h 65"/>
                  <a:gd name="T40" fmla="*/ 5 w 77"/>
                  <a:gd name="T41" fmla="*/ 38 h 65"/>
                  <a:gd name="T42" fmla="*/ 3 w 77"/>
                  <a:gd name="T43" fmla="*/ 32 h 65"/>
                  <a:gd name="T44" fmla="*/ 3 w 77"/>
                  <a:gd name="T45" fmla="*/ 25 h 65"/>
                  <a:gd name="T46" fmla="*/ 3 w 77"/>
                  <a:gd name="T47" fmla="*/ 19 h 65"/>
                  <a:gd name="T48" fmla="*/ 5 w 77"/>
                  <a:gd name="T49" fmla="*/ 12 h 65"/>
                  <a:gd name="T50" fmla="*/ 7 w 77"/>
                  <a:gd name="T51" fmla="*/ 6 h 65"/>
                  <a:gd name="T52" fmla="*/ 11 w 77"/>
                  <a:gd name="T53" fmla="*/ 2 h 65"/>
                  <a:gd name="T54" fmla="*/ 9 w 77"/>
                  <a:gd name="T55" fmla="*/ 0 h 65"/>
                  <a:gd name="T56" fmla="*/ 9 w 77"/>
                  <a:gd name="T57" fmla="*/ 0 h 65"/>
                  <a:gd name="T58" fmla="*/ 9 w 77"/>
                  <a:gd name="T59" fmla="*/ 0 h 65"/>
                  <a:gd name="T60" fmla="*/ 7 w 77"/>
                  <a:gd name="T61" fmla="*/ 0 h 65"/>
                  <a:gd name="T62" fmla="*/ 3 w 77"/>
                  <a:gd name="T63" fmla="*/ 4 h 65"/>
                  <a:gd name="T64" fmla="*/ 2 w 77"/>
                  <a:gd name="T65" fmla="*/ 12 h 65"/>
                  <a:gd name="T66" fmla="*/ 0 w 77"/>
                  <a:gd name="T67" fmla="*/ 17 h 65"/>
                  <a:gd name="T68" fmla="*/ 0 w 77"/>
                  <a:gd name="T69" fmla="*/ 25 h 65"/>
                  <a:gd name="T70" fmla="*/ 0 w 77"/>
                  <a:gd name="T71" fmla="*/ 32 h 65"/>
                  <a:gd name="T72" fmla="*/ 2 w 77"/>
                  <a:gd name="T73" fmla="*/ 40 h 65"/>
                  <a:gd name="T74" fmla="*/ 5 w 77"/>
                  <a:gd name="T75" fmla="*/ 48 h 65"/>
                  <a:gd name="T76" fmla="*/ 11 w 77"/>
                  <a:gd name="T77" fmla="*/ 53 h 65"/>
                  <a:gd name="T78" fmla="*/ 17 w 77"/>
                  <a:gd name="T79" fmla="*/ 57 h 65"/>
                  <a:gd name="T80" fmla="*/ 22 w 77"/>
                  <a:gd name="T81" fmla="*/ 61 h 65"/>
                  <a:gd name="T82" fmla="*/ 30 w 77"/>
                  <a:gd name="T83" fmla="*/ 63 h 65"/>
                  <a:gd name="T84" fmla="*/ 38 w 77"/>
                  <a:gd name="T85" fmla="*/ 65 h 65"/>
                  <a:gd name="T86" fmla="*/ 47 w 77"/>
                  <a:gd name="T87" fmla="*/ 63 h 65"/>
                  <a:gd name="T88" fmla="*/ 55 w 77"/>
                  <a:gd name="T89" fmla="*/ 61 h 65"/>
                  <a:gd name="T90" fmla="*/ 60 w 77"/>
                  <a:gd name="T91" fmla="*/ 57 h 65"/>
                  <a:gd name="T92" fmla="*/ 66 w 77"/>
                  <a:gd name="T93" fmla="*/ 53 h 65"/>
                  <a:gd name="T94" fmla="*/ 72 w 77"/>
                  <a:gd name="T95" fmla="*/ 48 h 65"/>
                  <a:gd name="T96" fmla="*/ 76 w 77"/>
                  <a:gd name="T97" fmla="*/ 40 h 65"/>
                  <a:gd name="T98" fmla="*/ 77 w 77"/>
                  <a:gd name="T99" fmla="*/ 32 h 65"/>
                  <a:gd name="T100" fmla="*/ 77 w 77"/>
                  <a:gd name="T101" fmla="*/ 25 h 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"/>
                  <a:gd name="T154" fmla="*/ 0 h 65"/>
                  <a:gd name="T155" fmla="*/ 77 w 77"/>
                  <a:gd name="T156" fmla="*/ 65 h 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5" name="Freeform 794">
                <a:extLst>
                  <a:ext uri="{FF2B5EF4-FFF2-40B4-BE49-F238E27FC236}">
                    <a16:creationId xmlns:a16="http://schemas.microsoft.com/office/drawing/2014/main" xmlns="" id="{E7D077A7-60A4-050F-D50F-87011F9C1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>
                  <a:gd name="T0" fmla="*/ 74 w 74"/>
                  <a:gd name="T1" fmla="*/ 25 h 63"/>
                  <a:gd name="T2" fmla="*/ 74 w 74"/>
                  <a:gd name="T3" fmla="*/ 23 h 63"/>
                  <a:gd name="T4" fmla="*/ 74 w 74"/>
                  <a:gd name="T5" fmla="*/ 21 h 63"/>
                  <a:gd name="T6" fmla="*/ 72 w 74"/>
                  <a:gd name="T7" fmla="*/ 21 h 63"/>
                  <a:gd name="T8" fmla="*/ 70 w 74"/>
                  <a:gd name="T9" fmla="*/ 21 h 63"/>
                  <a:gd name="T10" fmla="*/ 70 w 74"/>
                  <a:gd name="T11" fmla="*/ 23 h 63"/>
                  <a:gd name="T12" fmla="*/ 70 w 74"/>
                  <a:gd name="T13" fmla="*/ 25 h 63"/>
                  <a:gd name="T14" fmla="*/ 70 w 74"/>
                  <a:gd name="T15" fmla="*/ 32 h 63"/>
                  <a:gd name="T16" fmla="*/ 68 w 74"/>
                  <a:gd name="T17" fmla="*/ 38 h 63"/>
                  <a:gd name="T18" fmla="*/ 64 w 74"/>
                  <a:gd name="T19" fmla="*/ 44 h 63"/>
                  <a:gd name="T20" fmla="*/ 60 w 74"/>
                  <a:gd name="T21" fmla="*/ 49 h 63"/>
                  <a:gd name="T22" fmla="*/ 55 w 74"/>
                  <a:gd name="T23" fmla="*/ 53 h 63"/>
                  <a:gd name="T24" fmla="*/ 49 w 74"/>
                  <a:gd name="T25" fmla="*/ 57 h 63"/>
                  <a:gd name="T26" fmla="*/ 43 w 74"/>
                  <a:gd name="T27" fmla="*/ 59 h 63"/>
                  <a:gd name="T28" fmla="*/ 36 w 74"/>
                  <a:gd name="T29" fmla="*/ 59 h 63"/>
                  <a:gd name="T30" fmla="*/ 30 w 74"/>
                  <a:gd name="T31" fmla="*/ 59 h 63"/>
                  <a:gd name="T32" fmla="*/ 22 w 74"/>
                  <a:gd name="T33" fmla="*/ 57 h 63"/>
                  <a:gd name="T34" fmla="*/ 17 w 74"/>
                  <a:gd name="T35" fmla="*/ 53 h 63"/>
                  <a:gd name="T36" fmla="*/ 13 w 74"/>
                  <a:gd name="T37" fmla="*/ 49 h 63"/>
                  <a:gd name="T38" fmla="*/ 9 w 74"/>
                  <a:gd name="T39" fmla="*/ 44 h 63"/>
                  <a:gd name="T40" fmla="*/ 5 w 74"/>
                  <a:gd name="T41" fmla="*/ 38 h 63"/>
                  <a:gd name="T42" fmla="*/ 3 w 74"/>
                  <a:gd name="T43" fmla="*/ 32 h 63"/>
                  <a:gd name="T44" fmla="*/ 3 w 74"/>
                  <a:gd name="T45" fmla="*/ 25 h 63"/>
                  <a:gd name="T46" fmla="*/ 3 w 74"/>
                  <a:gd name="T47" fmla="*/ 19 h 63"/>
                  <a:gd name="T48" fmla="*/ 5 w 74"/>
                  <a:gd name="T49" fmla="*/ 13 h 63"/>
                  <a:gd name="T50" fmla="*/ 7 w 74"/>
                  <a:gd name="T51" fmla="*/ 8 h 63"/>
                  <a:gd name="T52" fmla="*/ 11 w 74"/>
                  <a:gd name="T53" fmla="*/ 2 h 63"/>
                  <a:gd name="T54" fmla="*/ 9 w 74"/>
                  <a:gd name="T55" fmla="*/ 2 h 63"/>
                  <a:gd name="T56" fmla="*/ 7 w 74"/>
                  <a:gd name="T57" fmla="*/ 0 h 63"/>
                  <a:gd name="T58" fmla="*/ 3 w 74"/>
                  <a:gd name="T59" fmla="*/ 6 h 63"/>
                  <a:gd name="T60" fmla="*/ 1 w 74"/>
                  <a:gd name="T61" fmla="*/ 12 h 63"/>
                  <a:gd name="T62" fmla="*/ 0 w 74"/>
                  <a:gd name="T63" fmla="*/ 17 h 63"/>
                  <a:gd name="T64" fmla="*/ 0 w 74"/>
                  <a:gd name="T65" fmla="*/ 25 h 63"/>
                  <a:gd name="T66" fmla="*/ 0 w 74"/>
                  <a:gd name="T67" fmla="*/ 32 h 63"/>
                  <a:gd name="T68" fmla="*/ 1 w 74"/>
                  <a:gd name="T69" fmla="*/ 40 h 63"/>
                  <a:gd name="T70" fmla="*/ 5 w 74"/>
                  <a:gd name="T71" fmla="*/ 46 h 63"/>
                  <a:gd name="T72" fmla="*/ 9 w 74"/>
                  <a:gd name="T73" fmla="*/ 51 h 63"/>
                  <a:gd name="T74" fmla="*/ 15 w 74"/>
                  <a:gd name="T75" fmla="*/ 57 h 63"/>
                  <a:gd name="T76" fmla="*/ 22 w 74"/>
                  <a:gd name="T77" fmla="*/ 59 h 63"/>
                  <a:gd name="T78" fmla="*/ 28 w 74"/>
                  <a:gd name="T79" fmla="*/ 63 h 63"/>
                  <a:gd name="T80" fmla="*/ 36 w 74"/>
                  <a:gd name="T81" fmla="*/ 63 h 63"/>
                  <a:gd name="T82" fmla="*/ 43 w 74"/>
                  <a:gd name="T83" fmla="*/ 63 h 63"/>
                  <a:gd name="T84" fmla="*/ 51 w 74"/>
                  <a:gd name="T85" fmla="*/ 59 h 63"/>
                  <a:gd name="T86" fmla="*/ 58 w 74"/>
                  <a:gd name="T87" fmla="*/ 57 h 63"/>
                  <a:gd name="T88" fmla="*/ 64 w 74"/>
                  <a:gd name="T89" fmla="*/ 51 h 63"/>
                  <a:gd name="T90" fmla="*/ 68 w 74"/>
                  <a:gd name="T91" fmla="*/ 46 h 63"/>
                  <a:gd name="T92" fmla="*/ 72 w 74"/>
                  <a:gd name="T93" fmla="*/ 40 h 63"/>
                  <a:gd name="T94" fmla="*/ 74 w 74"/>
                  <a:gd name="T95" fmla="*/ 32 h 63"/>
                  <a:gd name="T96" fmla="*/ 74 w 74"/>
                  <a:gd name="T97" fmla="*/ 25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63"/>
                  <a:gd name="T149" fmla="*/ 74 w 74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6" name="Freeform 795">
                <a:extLst>
                  <a:ext uri="{FF2B5EF4-FFF2-40B4-BE49-F238E27FC236}">
                    <a16:creationId xmlns:a16="http://schemas.microsoft.com/office/drawing/2014/main" xmlns="" id="{612FB6BC-FFEE-420F-7388-FBB4B8DE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>
                  <a:gd name="T0" fmla="*/ 71 w 71"/>
                  <a:gd name="T1" fmla="*/ 23 h 59"/>
                  <a:gd name="T2" fmla="*/ 71 w 71"/>
                  <a:gd name="T3" fmla="*/ 21 h 59"/>
                  <a:gd name="T4" fmla="*/ 71 w 71"/>
                  <a:gd name="T5" fmla="*/ 19 h 59"/>
                  <a:gd name="T6" fmla="*/ 69 w 71"/>
                  <a:gd name="T7" fmla="*/ 19 h 59"/>
                  <a:gd name="T8" fmla="*/ 67 w 71"/>
                  <a:gd name="T9" fmla="*/ 19 h 59"/>
                  <a:gd name="T10" fmla="*/ 67 w 71"/>
                  <a:gd name="T11" fmla="*/ 21 h 59"/>
                  <a:gd name="T12" fmla="*/ 67 w 71"/>
                  <a:gd name="T13" fmla="*/ 23 h 59"/>
                  <a:gd name="T14" fmla="*/ 67 w 71"/>
                  <a:gd name="T15" fmla="*/ 29 h 59"/>
                  <a:gd name="T16" fmla="*/ 65 w 71"/>
                  <a:gd name="T17" fmla="*/ 36 h 59"/>
                  <a:gd name="T18" fmla="*/ 63 w 71"/>
                  <a:gd name="T19" fmla="*/ 40 h 59"/>
                  <a:gd name="T20" fmla="*/ 57 w 71"/>
                  <a:gd name="T21" fmla="*/ 46 h 59"/>
                  <a:gd name="T22" fmla="*/ 54 w 71"/>
                  <a:gd name="T23" fmla="*/ 49 h 59"/>
                  <a:gd name="T24" fmla="*/ 48 w 71"/>
                  <a:gd name="T25" fmla="*/ 53 h 59"/>
                  <a:gd name="T26" fmla="*/ 42 w 71"/>
                  <a:gd name="T27" fmla="*/ 55 h 59"/>
                  <a:gd name="T28" fmla="*/ 35 w 71"/>
                  <a:gd name="T29" fmla="*/ 55 h 59"/>
                  <a:gd name="T30" fmla="*/ 29 w 71"/>
                  <a:gd name="T31" fmla="*/ 55 h 59"/>
                  <a:gd name="T32" fmla="*/ 23 w 71"/>
                  <a:gd name="T33" fmla="*/ 53 h 59"/>
                  <a:gd name="T34" fmla="*/ 18 w 71"/>
                  <a:gd name="T35" fmla="*/ 49 h 59"/>
                  <a:gd name="T36" fmla="*/ 14 w 71"/>
                  <a:gd name="T37" fmla="*/ 46 h 59"/>
                  <a:gd name="T38" fmla="*/ 8 w 71"/>
                  <a:gd name="T39" fmla="*/ 40 h 59"/>
                  <a:gd name="T40" fmla="*/ 6 w 71"/>
                  <a:gd name="T41" fmla="*/ 36 h 59"/>
                  <a:gd name="T42" fmla="*/ 4 w 71"/>
                  <a:gd name="T43" fmla="*/ 29 h 59"/>
                  <a:gd name="T44" fmla="*/ 4 w 71"/>
                  <a:gd name="T45" fmla="*/ 23 h 59"/>
                  <a:gd name="T46" fmla="*/ 4 w 71"/>
                  <a:gd name="T47" fmla="*/ 17 h 59"/>
                  <a:gd name="T48" fmla="*/ 6 w 71"/>
                  <a:gd name="T49" fmla="*/ 11 h 59"/>
                  <a:gd name="T50" fmla="*/ 8 w 71"/>
                  <a:gd name="T51" fmla="*/ 6 h 59"/>
                  <a:gd name="T52" fmla="*/ 12 w 71"/>
                  <a:gd name="T53" fmla="*/ 2 h 59"/>
                  <a:gd name="T54" fmla="*/ 10 w 71"/>
                  <a:gd name="T55" fmla="*/ 0 h 59"/>
                  <a:gd name="T56" fmla="*/ 8 w 71"/>
                  <a:gd name="T57" fmla="*/ 0 h 59"/>
                  <a:gd name="T58" fmla="*/ 4 w 71"/>
                  <a:gd name="T59" fmla="*/ 4 h 59"/>
                  <a:gd name="T60" fmla="*/ 2 w 71"/>
                  <a:gd name="T61" fmla="*/ 10 h 59"/>
                  <a:gd name="T62" fmla="*/ 0 w 71"/>
                  <a:gd name="T63" fmla="*/ 17 h 59"/>
                  <a:gd name="T64" fmla="*/ 0 w 71"/>
                  <a:gd name="T65" fmla="*/ 23 h 59"/>
                  <a:gd name="T66" fmla="*/ 0 w 71"/>
                  <a:gd name="T67" fmla="*/ 30 h 59"/>
                  <a:gd name="T68" fmla="*/ 2 w 71"/>
                  <a:gd name="T69" fmla="*/ 36 h 59"/>
                  <a:gd name="T70" fmla="*/ 6 w 71"/>
                  <a:gd name="T71" fmla="*/ 44 h 59"/>
                  <a:gd name="T72" fmla="*/ 10 w 71"/>
                  <a:gd name="T73" fmla="*/ 47 h 59"/>
                  <a:gd name="T74" fmla="*/ 16 w 71"/>
                  <a:gd name="T75" fmla="*/ 53 h 59"/>
                  <a:gd name="T76" fmla="*/ 21 w 71"/>
                  <a:gd name="T77" fmla="*/ 55 h 59"/>
                  <a:gd name="T78" fmla="*/ 29 w 71"/>
                  <a:gd name="T79" fmla="*/ 59 h 59"/>
                  <a:gd name="T80" fmla="*/ 35 w 71"/>
                  <a:gd name="T81" fmla="*/ 59 h 59"/>
                  <a:gd name="T82" fmla="*/ 42 w 71"/>
                  <a:gd name="T83" fmla="*/ 59 h 59"/>
                  <a:gd name="T84" fmla="*/ 50 w 71"/>
                  <a:gd name="T85" fmla="*/ 55 h 59"/>
                  <a:gd name="T86" fmla="*/ 55 w 71"/>
                  <a:gd name="T87" fmla="*/ 53 h 59"/>
                  <a:gd name="T88" fmla="*/ 61 w 71"/>
                  <a:gd name="T89" fmla="*/ 47 h 59"/>
                  <a:gd name="T90" fmla="*/ 65 w 71"/>
                  <a:gd name="T91" fmla="*/ 44 h 59"/>
                  <a:gd name="T92" fmla="*/ 69 w 71"/>
                  <a:gd name="T93" fmla="*/ 36 h 59"/>
                  <a:gd name="T94" fmla="*/ 71 w 71"/>
                  <a:gd name="T95" fmla="*/ 30 h 59"/>
                  <a:gd name="T96" fmla="*/ 71 w 71"/>
                  <a:gd name="T97" fmla="*/ 23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59"/>
                  <a:gd name="T149" fmla="*/ 71 w 7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7" name="Freeform 796">
                <a:extLst>
                  <a:ext uri="{FF2B5EF4-FFF2-40B4-BE49-F238E27FC236}">
                    <a16:creationId xmlns:a16="http://schemas.microsoft.com/office/drawing/2014/main" xmlns="" id="{E54C8261-0EF5-A37E-EF93-E6A85DD30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>
                  <a:gd name="T0" fmla="*/ 67 w 67"/>
                  <a:gd name="T1" fmla="*/ 23 h 57"/>
                  <a:gd name="T2" fmla="*/ 67 w 67"/>
                  <a:gd name="T3" fmla="*/ 21 h 57"/>
                  <a:gd name="T4" fmla="*/ 67 w 67"/>
                  <a:gd name="T5" fmla="*/ 19 h 57"/>
                  <a:gd name="T6" fmla="*/ 65 w 67"/>
                  <a:gd name="T7" fmla="*/ 19 h 57"/>
                  <a:gd name="T8" fmla="*/ 63 w 67"/>
                  <a:gd name="T9" fmla="*/ 19 h 57"/>
                  <a:gd name="T10" fmla="*/ 63 w 67"/>
                  <a:gd name="T11" fmla="*/ 21 h 57"/>
                  <a:gd name="T12" fmla="*/ 63 w 67"/>
                  <a:gd name="T13" fmla="*/ 23 h 57"/>
                  <a:gd name="T14" fmla="*/ 63 w 67"/>
                  <a:gd name="T15" fmla="*/ 29 h 57"/>
                  <a:gd name="T16" fmla="*/ 61 w 67"/>
                  <a:gd name="T17" fmla="*/ 34 h 57"/>
                  <a:gd name="T18" fmla="*/ 59 w 67"/>
                  <a:gd name="T19" fmla="*/ 40 h 57"/>
                  <a:gd name="T20" fmla="*/ 55 w 67"/>
                  <a:gd name="T21" fmla="*/ 44 h 57"/>
                  <a:gd name="T22" fmla="*/ 50 w 67"/>
                  <a:gd name="T23" fmla="*/ 47 h 57"/>
                  <a:gd name="T24" fmla="*/ 46 w 67"/>
                  <a:gd name="T25" fmla="*/ 51 h 57"/>
                  <a:gd name="T26" fmla="*/ 40 w 67"/>
                  <a:gd name="T27" fmla="*/ 53 h 57"/>
                  <a:gd name="T28" fmla="*/ 33 w 67"/>
                  <a:gd name="T29" fmla="*/ 53 h 57"/>
                  <a:gd name="T30" fmla="*/ 27 w 67"/>
                  <a:gd name="T31" fmla="*/ 53 h 57"/>
                  <a:gd name="T32" fmla="*/ 21 w 67"/>
                  <a:gd name="T33" fmla="*/ 51 h 57"/>
                  <a:gd name="T34" fmla="*/ 17 w 67"/>
                  <a:gd name="T35" fmla="*/ 47 h 57"/>
                  <a:gd name="T36" fmla="*/ 12 w 67"/>
                  <a:gd name="T37" fmla="*/ 44 h 57"/>
                  <a:gd name="T38" fmla="*/ 8 w 67"/>
                  <a:gd name="T39" fmla="*/ 40 h 57"/>
                  <a:gd name="T40" fmla="*/ 6 w 67"/>
                  <a:gd name="T41" fmla="*/ 34 h 57"/>
                  <a:gd name="T42" fmla="*/ 4 w 67"/>
                  <a:gd name="T43" fmla="*/ 29 h 57"/>
                  <a:gd name="T44" fmla="*/ 4 w 67"/>
                  <a:gd name="T45" fmla="*/ 23 h 57"/>
                  <a:gd name="T46" fmla="*/ 4 w 67"/>
                  <a:gd name="T47" fmla="*/ 17 h 57"/>
                  <a:gd name="T48" fmla="*/ 6 w 67"/>
                  <a:gd name="T49" fmla="*/ 11 h 57"/>
                  <a:gd name="T50" fmla="*/ 8 w 67"/>
                  <a:gd name="T51" fmla="*/ 6 h 57"/>
                  <a:gd name="T52" fmla="*/ 12 w 67"/>
                  <a:gd name="T53" fmla="*/ 2 h 57"/>
                  <a:gd name="T54" fmla="*/ 10 w 67"/>
                  <a:gd name="T55" fmla="*/ 2 h 57"/>
                  <a:gd name="T56" fmla="*/ 8 w 67"/>
                  <a:gd name="T57" fmla="*/ 0 h 57"/>
                  <a:gd name="T58" fmla="*/ 4 w 67"/>
                  <a:gd name="T59" fmla="*/ 6 h 57"/>
                  <a:gd name="T60" fmla="*/ 2 w 67"/>
                  <a:gd name="T61" fmla="*/ 11 h 57"/>
                  <a:gd name="T62" fmla="*/ 0 w 67"/>
                  <a:gd name="T63" fmla="*/ 17 h 57"/>
                  <a:gd name="T64" fmla="*/ 0 w 67"/>
                  <a:gd name="T65" fmla="*/ 23 h 57"/>
                  <a:gd name="T66" fmla="*/ 0 w 67"/>
                  <a:gd name="T67" fmla="*/ 30 h 57"/>
                  <a:gd name="T68" fmla="*/ 2 w 67"/>
                  <a:gd name="T69" fmla="*/ 36 h 57"/>
                  <a:gd name="T70" fmla="*/ 6 w 67"/>
                  <a:gd name="T71" fmla="*/ 42 h 57"/>
                  <a:gd name="T72" fmla="*/ 10 w 67"/>
                  <a:gd name="T73" fmla="*/ 47 h 57"/>
                  <a:gd name="T74" fmla="*/ 14 w 67"/>
                  <a:gd name="T75" fmla="*/ 51 h 57"/>
                  <a:gd name="T76" fmla="*/ 19 w 67"/>
                  <a:gd name="T77" fmla="*/ 55 h 57"/>
                  <a:gd name="T78" fmla="*/ 27 w 67"/>
                  <a:gd name="T79" fmla="*/ 57 h 57"/>
                  <a:gd name="T80" fmla="*/ 33 w 67"/>
                  <a:gd name="T81" fmla="*/ 57 h 57"/>
                  <a:gd name="T82" fmla="*/ 40 w 67"/>
                  <a:gd name="T83" fmla="*/ 57 h 57"/>
                  <a:gd name="T84" fmla="*/ 46 w 67"/>
                  <a:gd name="T85" fmla="*/ 55 h 57"/>
                  <a:gd name="T86" fmla="*/ 52 w 67"/>
                  <a:gd name="T87" fmla="*/ 51 h 57"/>
                  <a:gd name="T88" fmla="*/ 57 w 67"/>
                  <a:gd name="T89" fmla="*/ 47 h 57"/>
                  <a:gd name="T90" fmla="*/ 61 w 67"/>
                  <a:gd name="T91" fmla="*/ 42 h 57"/>
                  <a:gd name="T92" fmla="*/ 65 w 67"/>
                  <a:gd name="T93" fmla="*/ 36 h 57"/>
                  <a:gd name="T94" fmla="*/ 67 w 67"/>
                  <a:gd name="T95" fmla="*/ 30 h 57"/>
                  <a:gd name="T96" fmla="*/ 67 w 67"/>
                  <a:gd name="T97" fmla="*/ 23 h 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7"/>
                  <a:gd name="T149" fmla="*/ 67 w 67"/>
                  <a:gd name="T150" fmla="*/ 57 h 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8" name="Freeform 797">
                <a:extLst>
                  <a:ext uri="{FF2B5EF4-FFF2-40B4-BE49-F238E27FC236}">
                    <a16:creationId xmlns:a16="http://schemas.microsoft.com/office/drawing/2014/main" xmlns="" id="{22F84201-C797-4333-A354-A4C2AADA6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>
                  <a:gd name="T0" fmla="*/ 63 w 63"/>
                  <a:gd name="T1" fmla="*/ 21 h 53"/>
                  <a:gd name="T2" fmla="*/ 63 w 63"/>
                  <a:gd name="T3" fmla="*/ 19 h 53"/>
                  <a:gd name="T4" fmla="*/ 63 w 63"/>
                  <a:gd name="T5" fmla="*/ 17 h 53"/>
                  <a:gd name="T6" fmla="*/ 63 w 63"/>
                  <a:gd name="T7" fmla="*/ 17 h 53"/>
                  <a:gd name="T8" fmla="*/ 61 w 63"/>
                  <a:gd name="T9" fmla="*/ 15 h 53"/>
                  <a:gd name="T10" fmla="*/ 61 w 63"/>
                  <a:gd name="T11" fmla="*/ 15 h 53"/>
                  <a:gd name="T12" fmla="*/ 59 w 63"/>
                  <a:gd name="T13" fmla="*/ 15 h 53"/>
                  <a:gd name="T14" fmla="*/ 59 w 63"/>
                  <a:gd name="T15" fmla="*/ 19 h 53"/>
                  <a:gd name="T16" fmla="*/ 59 w 63"/>
                  <a:gd name="T17" fmla="*/ 21 h 53"/>
                  <a:gd name="T18" fmla="*/ 59 w 63"/>
                  <a:gd name="T19" fmla="*/ 27 h 53"/>
                  <a:gd name="T20" fmla="*/ 57 w 63"/>
                  <a:gd name="T21" fmla="*/ 32 h 53"/>
                  <a:gd name="T22" fmla="*/ 55 w 63"/>
                  <a:gd name="T23" fmla="*/ 36 h 53"/>
                  <a:gd name="T24" fmla="*/ 51 w 63"/>
                  <a:gd name="T25" fmla="*/ 42 h 53"/>
                  <a:gd name="T26" fmla="*/ 48 w 63"/>
                  <a:gd name="T27" fmla="*/ 44 h 53"/>
                  <a:gd name="T28" fmla="*/ 42 w 63"/>
                  <a:gd name="T29" fmla="*/ 47 h 53"/>
                  <a:gd name="T30" fmla="*/ 36 w 63"/>
                  <a:gd name="T31" fmla="*/ 49 h 53"/>
                  <a:gd name="T32" fmla="*/ 31 w 63"/>
                  <a:gd name="T33" fmla="*/ 49 h 53"/>
                  <a:gd name="T34" fmla="*/ 25 w 63"/>
                  <a:gd name="T35" fmla="*/ 49 h 53"/>
                  <a:gd name="T36" fmla="*/ 21 w 63"/>
                  <a:gd name="T37" fmla="*/ 47 h 53"/>
                  <a:gd name="T38" fmla="*/ 15 w 63"/>
                  <a:gd name="T39" fmla="*/ 44 h 53"/>
                  <a:gd name="T40" fmla="*/ 12 w 63"/>
                  <a:gd name="T41" fmla="*/ 42 h 53"/>
                  <a:gd name="T42" fmla="*/ 8 w 63"/>
                  <a:gd name="T43" fmla="*/ 36 h 53"/>
                  <a:gd name="T44" fmla="*/ 6 w 63"/>
                  <a:gd name="T45" fmla="*/ 32 h 53"/>
                  <a:gd name="T46" fmla="*/ 4 w 63"/>
                  <a:gd name="T47" fmla="*/ 27 h 53"/>
                  <a:gd name="T48" fmla="*/ 4 w 63"/>
                  <a:gd name="T49" fmla="*/ 21 h 53"/>
                  <a:gd name="T50" fmla="*/ 4 w 63"/>
                  <a:gd name="T51" fmla="*/ 15 h 53"/>
                  <a:gd name="T52" fmla="*/ 6 w 63"/>
                  <a:gd name="T53" fmla="*/ 9 h 53"/>
                  <a:gd name="T54" fmla="*/ 8 w 63"/>
                  <a:gd name="T55" fmla="*/ 6 h 53"/>
                  <a:gd name="T56" fmla="*/ 12 w 63"/>
                  <a:gd name="T57" fmla="*/ 2 h 53"/>
                  <a:gd name="T58" fmla="*/ 10 w 63"/>
                  <a:gd name="T59" fmla="*/ 0 h 53"/>
                  <a:gd name="T60" fmla="*/ 8 w 63"/>
                  <a:gd name="T61" fmla="*/ 0 h 53"/>
                  <a:gd name="T62" fmla="*/ 4 w 63"/>
                  <a:gd name="T63" fmla="*/ 4 h 53"/>
                  <a:gd name="T64" fmla="*/ 2 w 63"/>
                  <a:gd name="T65" fmla="*/ 9 h 53"/>
                  <a:gd name="T66" fmla="*/ 0 w 63"/>
                  <a:gd name="T67" fmla="*/ 15 h 53"/>
                  <a:gd name="T68" fmla="*/ 0 w 63"/>
                  <a:gd name="T69" fmla="*/ 21 h 53"/>
                  <a:gd name="T70" fmla="*/ 0 w 63"/>
                  <a:gd name="T71" fmla="*/ 27 h 53"/>
                  <a:gd name="T72" fmla="*/ 2 w 63"/>
                  <a:gd name="T73" fmla="*/ 34 h 53"/>
                  <a:gd name="T74" fmla="*/ 4 w 63"/>
                  <a:gd name="T75" fmla="*/ 38 h 53"/>
                  <a:gd name="T76" fmla="*/ 10 w 63"/>
                  <a:gd name="T77" fmla="*/ 44 h 53"/>
                  <a:gd name="T78" fmla="*/ 14 w 63"/>
                  <a:gd name="T79" fmla="*/ 47 h 53"/>
                  <a:gd name="T80" fmla="*/ 19 w 63"/>
                  <a:gd name="T81" fmla="*/ 51 h 53"/>
                  <a:gd name="T82" fmla="*/ 25 w 63"/>
                  <a:gd name="T83" fmla="*/ 53 h 53"/>
                  <a:gd name="T84" fmla="*/ 31 w 63"/>
                  <a:gd name="T85" fmla="*/ 53 h 53"/>
                  <a:gd name="T86" fmla="*/ 38 w 63"/>
                  <a:gd name="T87" fmla="*/ 53 h 53"/>
                  <a:gd name="T88" fmla="*/ 44 w 63"/>
                  <a:gd name="T89" fmla="*/ 51 h 53"/>
                  <a:gd name="T90" fmla="*/ 50 w 63"/>
                  <a:gd name="T91" fmla="*/ 47 h 53"/>
                  <a:gd name="T92" fmla="*/ 53 w 63"/>
                  <a:gd name="T93" fmla="*/ 44 h 53"/>
                  <a:gd name="T94" fmla="*/ 59 w 63"/>
                  <a:gd name="T95" fmla="*/ 38 h 53"/>
                  <a:gd name="T96" fmla="*/ 61 w 63"/>
                  <a:gd name="T97" fmla="*/ 34 h 53"/>
                  <a:gd name="T98" fmla="*/ 63 w 63"/>
                  <a:gd name="T99" fmla="*/ 27 h 53"/>
                  <a:gd name="T100" fmla="*/ 63 w 63"/>
                  <a:gd name="T101" fmla="*/ 21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53"/>
                  <a:gd name="T155" fmla="*/ 63 w 63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9" name="Freeform 798">
                <a:extLst>
                  <a:ext uri="{FF2B5EF4-FFF2-40B4-BE49-F238E27FC236}">
                    <a16:creationId xmlns:a16="http://schemas.microsoft.com/office/drawing/2014/main" xmlns="" id="{C0415F9E-F1CB-4A06-EBC5-F4A1985AE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>
                  <a:gd name="T0" fmla="*/ 59 w 59"/>
                  <a:gd name="T1" fmla="*/ 21 h 51"/>
                  <a:gd name="T2" fmla="*/ 59 w 59"/>
                  <a:gd name="T3" fmla="*/ 19 h 51"/>
                  <a:gd name="T4" fmla="*/ 59 w 59"/>
                  <a:gd name="T5" fmla="*/ 17 h 51"/>
                  <a:gd name="T6" fmla="*/ 59 w 59"/>
                  <a:gd name="T7" fmla="*/ 17 h 51"/>
                  <a:gd name="T8" fmla="*/ 59 w 59"/>
                  <a:gd name="T9" fmla="*/ 15 h 51"/>
                  <a:gd name="T10" fmla="*/ 57 w 59"/>
                  <a:gd name="T11" fmla="*/ 15 h 51"/>
                  <a:gd name="T12" fmla="*/ 55 w 59"/>
                  <a:gd name="T13" fmla="*/ 15 h 51"/>
                  <a:gd name="T14" fmla="*/ 55 w 59"/>
                  <a:gd name="T15" fmla="*/ 19 h 51"/>
                  <a:gd name="T16" fmla="*/ 55 w 59"/>
                  <a:gd name="T17" fmla="*/ 21 h 51"/>
                  <a:gd name="T18" fmla="*/ 55 w 59"/>
                  <a:gd name="T19" fmla="*/ 27 h 51"/>
                  <a:gd name="T20" fmla="*/ 53 w 59"/>
                  <a:gd name="T21" fmla="*/ 30 h 51"/>
                  <a:gd name="T22" fmla="*/ 51 w 59"/>
                  <a:gd name="T23" fmla="*/ 36 h 51"/>
                  <a:gd name="T24" fmla="*/ 48 w 59"/>
                  <a:gd name="T25" fmla="*/ 40 h 51"/>
                  <a:gd name="T26" fmla="*/ 44 w 59"/>
                  <a:gd name="T27" fmla="*/ 44 h 51"/>
                  <a:gd name="T28" fmla="*/ 40 w 59"/>
                  <a:gd name="T29" fmla="*/ 45 h 51"/>
                  <a:gd name="T30" fmla="*/ 34 w 59"/>
                  <a:gd name="T31" fmla="*/ 47 h 51"/>
                  <a:gd name="T32" fmla="*/ 29 w 59"/>
                  <a:gd name="T33" fmla="*/ 47 h 51"/>
                  <a:gd name="T34" fmla="*/ 25 w 59"/>
                  <a:gd name="T35" fmla="*/ 47 h 51"/>
                  <a:gd name="T36" fmla="*/ 19 w 59"/>
                  <a:gd name="T37" fmla="*/ 45 h 51"/>
                  <a:gd name="T38" fmla="*/ 15 w 59"/>
                  <a:gd name="T39" fmla="*/ 44 h 51"/>
                  <a:gd name="T40" fmla="*/ 12 w 59"/>
                  <a:gd name="T41" fmla="*/ 40 h 51"/>
                  <a:gd name="T42" fmla="*/ 8 w 59"/>
                  <a:gd name="T43" fmla="*/ 36 h 51"/>
                  <a:gd name="T44" fmla="*/ 6 w 59"/>
                  <a:gd name="T45" fmla="*/ 30 h 51"/>
                  <a:gd name="T46" fmla="*/ 4 w 59"/>
                  <a:gd name="T47" fmla="*/ 27 h 51"/>
                  <a:gd name="T48" fmla="*/ 4 w 59"/>
                  <a:gd name="T49" fmla="*/ 21 h 51"/>
                  <a:gd name="T50" fmla="*/ 4 w 59"/>
                  <a:gd name="T51" fmla="*/ 15 h 51"/>
                  <a:gd name="T52" fmla="*/ 6 w 59"/>
                  <a:gd name="T53" fmla="*/ 11 h 51"/>
                  <a:gd name="T54" fmla="*/ 8 w 59"/>
                  <a:gd name="T55" fmla="*/ 6 h 51"/>
                  <a:gd name="T56" fmla="*/ 12 w 59"/>
                  <a:gd name="T57" fmla="*/ 2 h 51"/>
                  <a:gd name="T58" fmla="*/ 10 w 59"/>
                  <a:gd name="T59" fmla="*/ 2 h 51"/>
                  <a:gd name="T60" fmla="*/ 8 w 59"/>
                  <a:gd name="T61" fmla="*/ 0 h 51"/>
                  <a:gd name="T62" fmla="*/ 4 w 59"/>
                  <a:gd name="T63" fmla="*/ 4 h 51"/>
                  <a:gd name="T64" fmla="*/ 2 w 59"/>
                  <a:gd name="T65" fmla="*/ 9 h 51"/>
                  <a:gd name="T66" fmla="*/ 0 w 59"/>
                  <a:gd name="T67" fmla="*/ 15 h 51"/>
                  <a:gd name="T68" fmla="*/ 0 w 59"/>
                  <a:gd name="T69" fmla="*/ 21 h 51"/>
                  <a:gd name="T70" fmla="*/ 0 w 59"/>
                  <a:gd name="T71" fmla="*/ 27 h 51"/>
                  <a:gd name="T72" fmla="*/ 2 w 59"/>
                  <a:gd name="T73" fmla="*/ 32 h 51"/>
                  <a:gd name="T74" fmla="*/ 4 w 59"/>
                  <a:gd name="T75" fmla="*/ 38 h 51"/>
                  <a:gd name="T76" fmla="*/ 8 w 59"/>
                  <a:gd name="T77" fmla="*/ 42 h 51"/>
                  <a:gd name="T78" fmla="*/ 13 w 59"/>
                  <a:gd name="T79" fmla="*/ 45 h 51"/>
                  <a:gd name="T80" fmla="*/ 17 w 59"/>
                  <a:gd name="T81" fmla="*/ 49 h 51"/>
                  <a:gd name="T82" fmla="*/ 23 w 59"/>
                  <a:gd name="T83" fmla="*/ 51 h 51"/>
                  <a:gd name="T84" fmla="*/ 29 w 59"/>
                  <a:gd name="T85" fmla="*/ 51 h 51"/>
                  <a:gd name="T86" fmla="*/ 36 w 59"/>
                  <a:gd name="T87" fmla="*/ 51 h 51"/>
                  <a:gd name="T88" fmla="*/ 42 w 59"/>
                  <a:gd name="T89" fmla="*/ 49 h 51"/>
                  <a:gd name="T90" fmla="*/ 46 w 59"/>
                  <a:gd name="T91" fmla="*/ 45 h 51"/>
                  <a:gd name="T92" fmla="*/ 51 w 59"/>
                  <a:gd name="T93" fmla="*/ 42 h 51"/>
                  <a:gd name="T94" fmla="*/ 55 w 59"/>
                  <a:gd name="T95" fmla="*/ 38 h 51"/>
                  <a:gd name="T96" fmla="*/ 57 w 59"/>
                  <a:gd name="T97" fmla="*/ 32 h 51"/>
                  <a:gd name="T98" fmla="*/ 59 w 59"/>
                  <a:gd name="T99" fmla="*/ 27 h 51"/>
                  <a:gd name="T100" fmla="*/ 59 w 59"/>
                  <a:gd name="T101" fmla="*/ 21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9"/>
                  <a:gd name="T154" fmla="*/ 0 h 51"/>
                  <a:gd name="T155" fmla="*/ 59 w 59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0" name="Freeform 799">
                <a:extLst>
                  <a:ext uri="{FF2B5EF4-FFF2-40B4-BE49-F238E27FC236}">
                    <a16:creationId xmlns:a16="http://schemas.microsoft.com/office/drawing/2014/main" xmlns="" id="{2D34C890-BEE9-CFED-EE75-53B244E40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>
                  <a:gd name="T0" fmla="*/ 55 w 55"/>
                  <a:gd name="T1" fmla="*/ 19 h 47"/>
                  <a:gd name="T2" fmla="*/ 55 w 55"/>
                  <a:gd name="T3" fmla="*/ 17 h 47"/>
                  <a:gd name="T4" fmla="*/ 55 w 55"/>
                  <a:gd name="T5" fmla="*/ 13 h 47"/>
                  <a:gd name="T6" fmla="*/ 53 w 55"/>
                  <a:gd name="T7" fmla="*/ 13 h 47"/>
                  <a:gd name="T8" fmla="*/ 51 w 55"/>
                  <a:gd name="T9" fmla="*/ 13 h 47"/>
                  <a:gd name="T10" fmla="*/ 51 w 55"/>
                  <a:gd name="T11" fmla="*/ 17 h 47"/>
                  <a:gd name="T12" fmla="*/ 51 w 55"/>
                  <a:gd name="T13" fmla="*/ 19 h 47"/>
                  <a:gd name="T14" fmla="*/ 49 w 55"/>
                  <a:gd name="T15" fmla="*/ 28 h 47"/>
                  <a:gd name="T16" fmla="*/ 46 w 55"/>
                  <a:gd name="T17" fmla="*/ 36 h 47"/>
                  <a:gd name="T18" fmla="*/ 38 w 55"/>
                  <a:gd name="T19" fmla="*/ 42 h 47"/>
                  <a:gd name="T20" fmla="*/ 27 w 55"/>
                  <a:gd name="T21" fmla="*/ 43 h 47"/>
                  <a:gd name="T22" fmla="*/ 17 w 55"/>
                  <a:gd name="T23" fmla="*/ 42 h 47"/>
                  <a:gd name="T24" fmla="*/ 10 w 55"/>
                  <a:gd name="T25" fmla="*/ 36 h 47"/>
                  <a:gd name="T26" fmla="*/ 6 w 55"/>
                  <a:gd name="T27" fmla="*/ 28 h 47"/>
                  <a:gd name="T28" fmla="*/ 4 w 55"/>
                  <a:gd name="T29" fmla="*/ 19 h 47"/>
                  <a:gd name="T30" fmla="*/ 4 w 55"/>
                  <a:gd name="T31" fmla="*/ 13 h 47"/>
                  <a:gd name="T32" fmla="*/ 6 w 55"/>
                  <a:gd name="T33" fmla="*/ 9 h 47"/>
                  <a:gd name="T34" fmla="*/ 8 w 55"/>
                  <a:gd name="T35" fmla="*/ 6 h 47"/>
                  <a:gd name="T36" fmla="*/ 11 w 55"/>
                  <a:gd name="T37" fmla="*/ 2 h 47"/>
                  <a:gd name="T38" fmla="*/ 10 w 55"/>
                  <a:gd name="T39" fmla="*/ 0 h 47"/>
                  <a:gd name="T40" fmla="*/ 8 w 55"/>
                  <a:gd name="T41" fmla="*/ 0 h 47"/>
                  <a:gd name="T42" fmla="*/ 4 w 55"/>
                  <a:gd name="T43" fmla="*/ 4 h 47"/>
                  <a:gd name="T44" fmla="*/ 2 w 55"/>
                  <a:gd name="T45" fmla="*/ 7 h 47"/>
                  <a:gd name="T46" fmla="*/ 0 w 55"/>
                  <a:gd name="T47" fmla="*/ 13 h 47"/>
                  <a:gd name="T48" fmla="*/ 0 w 55"/>
                  <a:gd name="T49" fmla="*/ 19 h 47"/>
                  <a:gd name="T50" fmla="*/ 0 w 55"/>
                  <a:gd name="T51" fmla="*/ 25 h 47"/>
                  <a:gd name="T52" fmla="*/ 2 w 55"/>
                  <a:gd name="T53" fmla="*/ 30 h 47"/>
                  <a:gd name="T54" fmla="*/ 4 w 55"/>
                  <a:gd name="T55" fmla="*/ 34 h 47"/>
                  <a:gd name="T56" fmla="*/ 8 w 55"/>
                  <a:gd name="T57" fmla="*/ 40 h 47"/>
                  <a:gd name="T58" fmla="*/ 11 w 55"/>
                  <a:gd name="T59" fmla="*/ 42 h 47"/>
                  <a:gd name="T60" fmla="*/ 17 w 55"/>
                  <a:gd name="T61" fmla="*/ 45 h 47"/>
                  <a:gd name="T62" fmla="*/ 21 w 55"/>
                  <a:gd name="T63" fmla="*/ 47 h 47"/>
                  <a:gd name="T64" fmla="*/ 27 w 55"/>
                  <a:gd name="T65" fmla="*/ 47 h 47"/>
                  <a:gd name="T66" fmla="*/ 32 w 55"/>
                  <a:gd name="T67" fmla="*/ 47 h 47"/>
                  <a:gd name="T68" fmla="*/ 38 w 55"/>
                  <a:gd name="T69" fmla="*/ 45 h 47"/>
                  <a:gd name="T70" fmla="*/ 44 w 55"/>
                  <a:gd name="T71" fmla="*/ 42 h 47"/>
                  <a:gd name="T72" fmla="*/ 47 w 55"/>
                  <a:gd name="T73" fmla="*/ 40 h 47"/>
                  <a:gd name="T74" fmla="*/ 51 w 55"/>
                  <a:gd name="T75" fmla="*/ 34 h 47"/>
                  <a:gd name="T76" fmla="*/ 53 w 55"/>
                  <a:gd name="T77" fmla="*/ 30 h 47"/>
                  <a:gd name="T78" fmla="*/ 55 w 55"/>
                  <a:gd name="T79" fmla="*/ 25 h 47"/>
                  <a:gd name="T80" fmla="*/ 55 w 55"/>
                  <a:gd name="T81" fmla="*/ 19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47"/>
                  <a:gd name="T125" fmla="*/ 55 w 55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1" name="Freeform 800">
                <a:extLst>
                  <a:ext uri="{FF2B5EF4-FFF2-40B4-BE49-F238E27FC236}">
                    <a16:creationId xmlns:a16="http://schemas.microsoft.com/office/drawing/2014/main" xmlns="" id="{5148471B-E7A2-340A-287A-BE4BCA2D7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>
                  <a:gd name="T0" fmla="*/ 51 w 51"/>
                  <a:gd name="T1" fmla="*/ 19 h 45"/>
                  <a:gd name="T2" fmla="*/ 51 w 51"/>
                  <a:gd name="T3" fmla="*/ 17 h 45"/>
                  <a:gd name="T4" fmla="*/ 51 w 51"/>
                  <a:gd name="T5" fmla="*/ 13 h 45"/>
                  <a:gd name="T6" fmla="*/ 49 w 51"/>
                  <a:gd name="T7" fmla="*/ 13 h 45"/>
                  <a:gd name="T8" fmla="*/ 47 w 51"/>
                  <a:gd name="T9" fmla="*/ 13 h 45"/>
                  <a:gd name="T10" fmla="*/ 47 w 51"/>
                  <a:gd name="T11" fmla="*/ 15 h 45"/>
                  <a:gd name="T12" fmla="*/ 47 w 51"/>
                  <a:gd name="T13" fmla="*/ 19 h 45"/>
                  <a:gd name="T14" fmla="*/ 45 w 51"/>
                  <a:gd name="T15" fmla="*/ 28 h 45"/>
                  <a:gd name="T16" fmla="*/ 42 w 51"/>
                  <a:gd name="T17" fmla="*/ 34 h 45"/>
                  <a:gd name="T18" fmla="*/ 34 w 51"/>
                  <a:gd name="T19" fmla="*/ 40 h 45"/>
                  <a:gd name="T20" fmla="*/ 25 w 51"/>
                  <a:gd name="T21" fmla="*/ 42 h 45"/>
                  <a:gd name="T22" fmla="*/ 17 w 51"/>
                  <a:gd name="T23" fmla="*/ 40 h 45"/>
                  <a:gd name="T24" fmla="*/ 9 w 51"/>
                  <a:gd name="T25" fmla="*/ 34 h 45"/>
                  <a:gd name="T26" fmla="*/ 4 w 51"/>
                  <a:gd name="T27" fmla="*/ 28 h 45"/>
                  <a:gd name="T28" fmla="*/ 4 w 51"/>
                  <a:gd name="T29" fmla="*/ 19 h 45"/>
                  <a:gd name="T30" fmla="*/ 4 w 51"/>
                  <a:gd name="T31" fmla="*/ 13 h 45"/>
                  <a:gd name="T32" fmla="*/ 6 w 51"/>
                  <a:gd name="T33" fmla="*/ 9 h 45"/>
                  <a:gd name="T34" fmla="*/ 8 w 51"/>
                  <a:gd name="T35" fmla="*/ 6 h 45"/>
                  <a:gd name="T36" fmla="*/ 9 w 51"/>
                  <a:gd name="T37" fmla="*/ 2 h 45"/>
                  <a:gd name="T38" fmla="*/ 9 w 51"/>
                  <a:gd name="T39" fmla="*/ 2 h 45"/>
                  <a:gd name="T40" fmla="*/ 8 w 51"/>
                  <a:gd name="T41" fmla="*/ 0 h 45"/>
                  <a:gd name="T42" fmla="*/ 4 w 51"/>
                  <a:gd name="T43" fmla="*/ 4 h 45"/>
                  <a:gd name="T44" fmla="*/ 2 w 51"/>
                  <a:gd name="T45" fmla="*/ 9 h 45"/>
                  <a:gd name="T46" fmla="*/ 0 w 51"/>
                  <a:gd name="T47" fmla="*/ 13 h 45"/>
                  <a:gd name="T48" fmla="*/ 0 w 51"/>
                  <a:gd name="T49" fmla="*/ 19 h 45"/>
                  <a:gd name="T50" fmla="*/ 0 w 51"/>
                  <a:gd name="T51" fmla="*/ 25 h 45"/>
                  <a:gd name="T52" fmla="*/ 2 w 51"/>
                  <a:gd name="T53" fmla="*/ 28 h 45"/>
                  <a:gd name="T54" fmla="*/ 4 w 51"/>
                  <a:gd name="T55" fmla="*/ 34 h 45"/>
                  <a:gd name="T56" fmla="*/ 8 w 51"/>
                  <a:gd name="T57" fmla="*/ 38 h 45"/>
                  <a:gd name="T58" fmla="*/ 11 w 51"/>
                  <a:gd name="T59" fmla="*/ 42 h 45"/>
                  <a:gd name="T60" fmla="*/ 15 w 51"/>
                  <a:gd name="T61" fmla="*/ 43 h 45"/>
                  <a:gd name="T62" fmla="*/ 21 w 51"/>
                  <a:gd name="T63" fmla="*/ 45 h 45"/>
                  <a:gd name="T64" fmla="*/ 25 w 51"/>
                  <a:gd name="T65" fmla="*/ 45 h 45"/>
                  <a:gd name="T66" fmla="*/ 30 w 51"/>
                  <a:gd name="T67" fmla="*/ 45 h 45"/>
                  <a:gd name="T68" fmla="*/ 36 w 51"/>
                  <a:gd name="T69" fmla="*/ 43 h 45"/>
                  <a:gd name="T70" fmla="*/ 40 w 51"/>
                  <a:gd name="T71" fmla="*/ 42 h 45"/>
                  <a:gd name="T72" fmla="*/ 44 w 51"/>
                  <a:gd name="T73" fmla="*/ 38 h 45"/>
                  <a:gd name="T74" fmla="*/ 47 w 51"/>
                  <a:gd name="T75" fmla="*/ 34 h 45"/>
                  <a:gd name="T76" fmla="*/ 49 w 51"/>
                  <a:gd name="T77" fmla="*/ 28 h 45"/>
                  <a:gd name="T78" fmla="*/ 51 w 51"/>
                  <a:gd name="T79" fmla="*/ 25 h 45"/>
                  <a:gd name="T80" fmla="*/ 51 w 51"/>
                  <a:gd name="T81" fmla="*/ 19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"/>
                  <a:gd name="T124" fmla="*/ 0 h 45"/>
                  <a:gd name="T125" fmla="*/ 51 w 51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2" name="Freeform 801">
                <a:extLst>
                  <a:ext uri="{FF2B5EF4-FFF2-40B4-BE49-F238E27FC236}">
                    <a16:creationId xmlns:a16="http://schemas.microsoft.com/office/drawing/2014/main" xmlns="" id="{95B66BCA-7A80-1051-0B9C-EA3B090FA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>
                  <a:gd name="T0" fmla="*/ 47 w 47"/>
                  <a:gd name="T1" fmla="*/ 17 h 41"/>
                  <a:gd name="T2" fmla="*/ 47 w 47"/>
                  <a:gd name="T3" fmla="*/ 15 h 41"/>
                  <a:gd name="T4" fmla="*/ 47 w 47"/>
                  <a:gd name="T5" fmla="*/ 11 h 41"/>
                  <a:gd name="T6" fmla="*/ 45 w 47"/>
                  <a:gd name="T7" fmla="*/ 11 h 41"/>
                  <a:gd name="T8" fmla="*/ 43 w 47"/>
                  <a:gd name="T9" fmla="*/ 11 h 41"/>
                  <a:gd name="T10" fmla="*/ 43 w 47"/>
                  <a:gd name="T11" fmla="*/ 13 h 41"/>
                  <a:gd name="T12" fmla="*/ 43 w 47"/>
                  <a:gd name="T13" fmla="*/ 17 h 41"/>
                  <a:gd name="T14" fmla="*/ 43 w 47"/>
                  <a:gd name="T15" fmla="*/ 24 h 41"/>
                  <a:gd name="T16" fmla="*/ 38 w 47"/>
                  <a:gd name="T17" fmla="*/ 32 h 41"/>
                  <a:gd name="T18" fmla="*/ 32 w 47"/>
                  <a:gd name="T19" fmla="*/ 36 h 41"/>
                  <a:gd name="T20" fmla="*/ 23 w 47"/>
                  <a:gd name="T21" fmla="*/ 38 h 41"/>
                  <a:gd name="T22" fmla="*/ 15 w 47"/>
                  <a:gd name="T23" fmla="*/ 36 h 41"/>
                  <a:gd name="T24" fmla="*/ 9 w 47"/>
                  <a:gd name="T25" fmla="*/ 32 h 41"/>
                  <a:gd name="T26" fmla="*/ 4 w 47"/>
                  <a:gd name="T27" fmla="*/ 24 h 41"/>
                  <a:gd name="T28" fmla="*/ 4 w 47"/>
                  <a:gd name="T29" fmla="*/ 17 h 41"/>
                  <a:gd name="T30" fmla="*/ 4 w 47"/>
                  <a:gd name="T31" fmla="*/ 13 h 41"/>
                  <a:gd name="T32" fmla="*/ 6 w 47"/>
                  <a:gd name="T33" fmla="*/ 7 h 41"/>
                  <a:gd name="T34" fmla="*/ 7 w 47"/>
                  <a:gd name="T35" fmla="*/ 4 h 41"/>
                  <a:gd name="T36" fmla="*/ 9 w 47"/>
                  <a:gd name="T37" fmla="*/ 2 h 41"/>
                  <a:gd name="T38" fmla="*/ 7 w 47"/>
                  <a:gd name="T39" fmla="*/ 0 h 41"/>
                  <a:gd name="T40" fmla="*/ 7 w 47"/>
                  <a:gd name="T41" fmla="*/ 0 h 41"/>
                  <a:gd name="T42" fmla="*/ 4 w 47"/>
                  <a:gd name="T43" fmla="*/ 4 h 41"/>
                  <a:gd name="T44" fmla="*/ 2 w 47"/>
                  <a:gd name="T45" fmla="*/ 7 h 41"/>
                  <a:gd name="T46" fmla="*/ 0 w 47"/>
                  <a:gd name="T47" fmla="*/ 11 h 41"/>
                  <a:gd name="T48" fmla="*/ 0 w 47"/>
                  <a:gd name="T49" fmla="*/ 17 h 41"/>
                  <a:gd name="T50" fmla="*/ 2 w 47"/>
                  <a:gd name="T51" fmla="*/ 26 h 41"/>
                  <a:gd name="T52" fmla="*/ 6 w 47"/>
                  <a:gd name="T53" fmla="*/ 34 h 41"/>
                  <a:gd name="T54" fmla="*/ 13 w 47"/>
                  <a:gd name="T55" fmla="*/ 40 h 41"/>
                  <a:gd name="T56" fmla="*/ 23 w 47"/>
                  <a:gd name="T57" fmla="*/ 41 h 41"/>
                  <a:gd name="T58" fmla="*/ 34 w 47"/>
                  <a:gd name="T59" fmla="*/ 40 h 41"/>
                  <a:gd name="T60" fmla="*/ 42 w 47"/>
                  <a:gd name="T61" fmla="*/ 34 h 41"/>
                  <a:gd name="T62" fmla="*/ 45 w 47"/>
                  <a:gd name="T63" fmla="*/ 26 h 41"/>
                  <a:gd name="T64" fmla="*/ 47 w 47"/>
                  <a:gd name="T65" fmla="*/ 17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41"/>
                  <a:gd name="T101" fmla="*/ 47 w 47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3" name="Freeform 802">
                <a:extLst>
                  <a:ext uri="{FF2B5EF4-FFF2-40B4-BE49-F238E27FC236}">
                    <a16:creationId xmlns:a16="http://schemas.microsoft.com/office/drawing/2014/main" xmlns="" id="{ECBA05A9-F2EB-4CF7-8B6D-751B7BB0B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>
                  <a:gd name="T0" fmla="*/ 43 w 43"/>
                  <a:gd name="T1" fmla="*/ 17 h 40"/>
                  <a:gd name="T2" fmla="*/ 43 w 43"/>
                  <a:gd name="T3" fmla="*/ 13 h 40"/>
                  <a:gd name="T4" fmla="*/ 43 w 43"/>
                  <a:gd name="T5" fmla="*/ 11 h 40"/>
                  <a:gd name="T6" fmla="*/ 41 w 43"/>
                  <a:gd name="T7" fmla="*/ 11 h 40"/>
                  <a:gd name="T8" fmla="*/ 40 w 43"/>
                  <a:gd name="T9" fmla="*/ 11 h 40"/>
                  <a:gd name="T10" fmla="*/ 40 w 43"/>
                  <a:gd name="T11" fmla="*/ 13 h 40"/>
                  <a:gd name="T12" fmla="*/ 40 w 43"/>
                  <a:gd name="T13" fmla="*/ 17 h 40"/>
                  <a:gd name="T14" fmla="*/ 40 w 43"/>
                  <a:gd name="T15" fmla="*/ 24 h 40"/>
                  <a:gd name="T16" fmla="*/ 36 w 43"/>
                  <a:gd name="T17" fmla="*/ 30 h 40"/>
                  <a:gd name="T18" fmla="*/ 28 w 43"/>
                  <a:gd name="T19" fmla="*/ 34 h 40"/>
                  <a:gd name="T20" fmla="*/ 21 w 43"/>
                  <a:gd name="T21" fmla="*/ 36 h 40"/>
                  <a:gd name="T22" fmla="*/ 15 w 43"/>
                  <a:gd name="T23" fmla="*/ 34 h 40"/>
                  <a:gd name="T24" fmla="*/ 7 w 43"/>
                  <a:gd name="T25" fmla="*/ 30 h 40"/>
                  <a:gd name="T26" fmla="*/ 4 w 43"/>
                  <a:gd name="T27" fmla="*/ 24 h 40"/>
                  <a:gd name="T28" fmla="*/ 4 w 43"/>
                  <a:gd name="T29" fmla="*/ 17 h 40"/>
                  <a:gd name="T30" fmla="*/ 4 w 43"/>
                  <a:gd name="T31" fmla="*/ 13 h 40"/>
                  <a:gd name="T32" fmla="*/ 5 w 43"/>
                  <a:gd name="T33" fmla="*/ 7 h 40"/>
                  <a:gd name="T34" fmla="*/ 7 w 43"/>
                  <a:gd name="T35" fmla="*/ 5 h 40"/>
                  <a:gd name="T36" fmla="*/ 9 w 43"/>
                  <a:gd name="T37" fmla="*/ 2 h 40"/>
                  <a:gd name="T38" fmla="*/ 7 w 43"/>
                  <a:gd name="T39" fmla="*/ 2 h 40"/>
                  <a:gd name="T40" fmla="*/ 5 w 43"/>
                  <a:gd name="T41" fmla="*/ 0 h 40"/>
                  <a:gd name="T42" fmla="*/ 4 w 43"/>
                  <a:gd name="T43" fmla="*/ 4 h 40"/>
                  <a:gd name="T44" fmla="*/ 2 w 43"/>
                  <a:gd name="T45" fmla="*/ 7 h 40"/>
                  <a:gd name="T46" fmla="*/ 0 w 43"/>
                  <a:gd name="T47" fmla="*/ 11 h 40"/>
                  <a:gd name="T48" fmla="*/ 0 w 43"/>
                  <a:gd name="T49" fmla="*/ 17 h 40"/>
                  <a:gd name="T50" fmla="*/ 0 w 43"/>
                  <a:gd name="T51" fmla="*/ 26 h 40"/>
                  <a:gd name="T52" fmla="*/ 5 w 43"/>
                  <a:gd name="T53" fmla="*/ 32 h 40"/>
                  <a:gd name="T54" fmla="*/ 13 w 43"/>
                  <a:gd name="T55" fmla="*/ 38 h 40"/>
                  <a:gd name="T56" fmla="*/ 21 w 43"/>
                  <a:gd name="T57" fmla="*/ 40 h 40"/>
                  <a:gd name="T58" fmla="*/ 30 w 43"/>
                  <a:gd name="T59" fmla="*/ 38 h 40"/>
                  <a:gd name="T60" fmla="*/ 38 w 43"/>
                  <a:gd name="T61" fmla="*/ 32 h 40"/>
                  <a:gd name="T62" fmla="*/ 41 w 43"/>
                  <a:gd name="T63" fmla="*/ 26 h 40"/>
                  <a:gd name="T64" fmla="*/ 43 w 43"/>
                  <a:gd name="T65" fmla="*/ 17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0"/>
                  <a:gd name="T101" fmla="*/ 43 w 43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4" name="Freeform 803">
                <a:extLst>
                  <a:ext uri="{FF2B5EF4-FFF2-40B4-BE49-F238E27FC236}">
                    <a16:creationId xmlns:a16="http://schemas.microsoft.com/office/drawing/2014/main" xmlns="" id="{2C15DF3B-379B-A96A-500A-EB6884532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>
                  <a:gd name="T0" fmla="*/ 39 w 39"/>
                  <a:gd name="T1" fmla="*/ 15 h 36"/>
                  <a:gd name="T2" fmla="*/ 39 w 39"/>
                  <a:gd name="T3" fmla="*/ 11 h 36"/>
                  <a:gd name="T4" fmla="*/ 39 w 39"/>
                  <a:gd name="T5" fmla="*/ 9 h 36"/>
                  <a:gd name="T6" fmla="*/ 38 w 39"/>
                  <a:gd name="T7" fmla="*/ 9 h 36"/>
                  <a:gd name="T8" fmla="*/ 36 w 39"/>
                  <a:gd name="T9" fmla="*/ 7 h 36"/>
                  <a:gd name="T10" fmla="*/ 36 w 39"/>
                  <a:gd name="T11" fmla="*/ 11 h 36"/>
                  <a:gd name="T12" fmla="*/ 36 w 39"/>
                  <a:gd name="T13" fmla="*/ 15 h 36"/>
                  <a:gd name="T14" fmla="*/ 36 w 39"/>
                  <a:gd name="T15" fmla="*/ 21 h 36"/>
                  <a:gd name="T16" fmla="*/ 32 w 39"/>
                  <a:gd name="T17" fmla="*/ 26 h 36"/>
                  <a:gd name="T18" fmla="*/ 26 w 39"/>
                  <a:gd name="T19" fmla="*/ 30 h 36"/>
                  <a:gd name="T20" fmla="*/ 19 w 39"/>
                  <a:gd name="T21" fmla="*/ 32 h 36"/>
                  <a:gd name="T22" fmla="*/ 13 w 39"/>
                  <a:gd name="T23" fmla="*/ 30 h 36"/>
                  <a:gd name="T24" fmla="*/ 7 w 39"/>
                  <a:gd name="T25" fmla="*/ 26 h 36"/>
                  <a:gd name="T26" fmla="*/ 3 w 39"/>
                  <a:gd name="T27" fmla="*/ 21 h 36"/>
                  <a:gd name="T28" fmla="*/ 3 w 39"/>
                  <a:gd name="T29" fmla="*/ 15 h 36"/>
                  <a:gd name="T30" fmla="*/ 3 w 39"/>
                  <a:gd name="T31" fmla="*/ 11 h 36"/>
                  <a:gd name="T32" fmla="*/ 5 w 39"/>
                  <a:gd name="T33" fmla="*/ 7 h 36"/>
                  <a:gd name="T34" fmla="*/ 7 w 39"/>
                  <a:gd name="T35" fmla="*/ 3 h 36"/>
                  <a:gd name="T36" fmla="*/ 11 w 39"/>
                  <a:gd name="T37" fmla="*/ 0 h 36"/>
                  <a:gd name="T38" fmla="*/ 9 w 39"/>
                  <a:gd name="T39" fmla="*/ 0 h 36"/>
                  <a:gd name="T40" fmla="*/ 5 w 39"/>
                  <a:gd name="T41" fmla="*/ 0 h 36"/>
                  <a:gd name="T42" fmla="*/ 3 w 39"/>
                  <a:gd name="T43" fmla="*/ 2 h 36"/>
                  <a:gd name="T44" fmla="*/ 2 w 39"/>
                  <a:gd name="T45" fmla="*/ 5 h 36"/>
                  <a:gd name="T46" fmla="*/ 0 w 39"/>
                  <a:gd name="T47" fmla="*/ 11 h 36"/>
                  <a:gd name="T48" fmla="*/ 0 w 39"/>
                  <a:gd name="T49" fmla="*/ 15 h 36"/>
                  <a:gd name="T50" fmla="*/ 0 w 39"/>
                  <a:gd name="T51" fmla="*/ 22 h 36"/>
                  <a:gd name="T52" fmla="*/ 5 w 39"/>
                  <a:gd name="T53" fmla="*/ 30 h 36"/>
                  <a:gd name="T54" fmla="*/ 11 w 39"/>
                  <a:gd name="T55" fmla="*/ 34 h 36"/>
                  <a:gd name="T56" fmla="*/ 19 w 39"/>
                  <a:gd name="T57" fmla="*/ 36 h 36"/>
                  <a:gd name="T58" fmla="*/ 28 w 39"/>
                  <a:gd name="T59" fmla="*/ 34 h 36"/>
                  <a:gd name="T60" fmla="*/ 34 w 39"/>
                  <a:gd name="T61" fmla="*/ 30 h 36"/>
                  <a:gd name="T62" fmla="*/ 39 w 39"/>
                  <a:gd name="T63" fmla="*/ 22 h 36"/>
                  <a:gd name="T64" fmla="*/ 39 w 39"/>
                  <a:gd name="T65" fmla="*/ 15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6"/>
                  <a:gd name="T101" fmla="*/ 39 w 39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5" name="Freeform 804">
                <a:extLst>
                  <a:ext uri="{FF2B5EF4-FFF2-40B4-BE49-F238E27FC236}">
                    <a16:creationId xmlns:a16="http://schemas.microsoft.com/office/drawing/2014/main" xmlns="" id="{35975806-E991-C162-BCCB-F06192A8C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>
                  <a:gd name="T0" fmla="*/ 36 w 36"/>
                  <a:gd name="T1" fmla="*/ 15 h 34"/>
                  <a:gd name="T2" fmla="*/ 36 w 36"/>
                  <a:gd name="T3" fmla="*/ 11 h 34"/>
                  <a:gd name="T4" fmla="*/ 36 w 36"/>
                  <a:gd name="T5" fmla="*/ 9 h 34"/>
                  <a:gd name="T6" fmla="*/ 34 w 36"/>
                  <a:gd name="T7" fmla="*/ 7 h 34"/>
                  <a:gd name="T8" fmla="*/ 30 w 36"/>
                  <a:gd name="T9" fmla="*/ 7 h 34"/>
                  <a:gd name="T10" fmla="*/ 32 w 36"/>
                  <a:gd name="T11" fmla="*/ 11 h 34"/>
                  <a:gd name="T12" fmla="*/ 32 w 36"/>
                  <a:gd name="T13" fmla="*/ 15 h 34"/>
                  <a:gd name="T14" fmla="*/ 32 w 36"/>
                  <a:gd name="T15" fmla="*/ 21 h 34"/>
                  <a:gd name="T16" fmla="*/ 28 w 36"/>
                  <a:gd name="T17" fmla="*/ 26 h 34"/>
                  <a:gd name="T18" fmla="*/ 24 w 36"/>
                  <a:gd name="T19" fmla="*/ 28 h 34"/>
                  <a:gd name="T20" fmla="*/ 17 w 36"/>
                  <a:gd name="T21" fmla="*/ 30 h 34"/>
                  <a:gd name="T22" fmla="*/ 11 w 36"/>
                  <a:gd name="T23" fmla="*/ 28 h 34"/>
                  <a:gd name="T24" fmla="*/ 7 w 36"/>
                  <a:gd name="T25" fmla="*/ 26 h 34"/>
                  <a:gd name="T26" fmla="*/ 3 w 36"/>
                  <a:gd name="T27" fmla="*/ 21 h 34"/>
                  <a:gd name="T28" fmla="*/ 3 w 36"/>
                  <a:gd name="T29" fmla="*/ 15 h 34"/>
                  <a:gd name="T30" fmla="*/ 3 w 36"/>
                  <a:gd name="T31" fmla="*/ 11 h 34"/>
                  <a:gd name="T32" fmla="*/ 5 w 36"/>
                  <a:gd name="T33" fmla="*/ 7 h 34"/>
                  <a:gd name="T34" fmla="*/ 7 w 36"/>
                  <a:gd name="T35" fmla="*/ 3 h 34"/>
                  <a:gd name="T36" fmla="*/ 11 w 36"/>
                  <a:gd name="T37" fmla="*/ 2 h 34"/>
                  <a:gd name="T38" fmla="*/ 9 w 36"/>
                  <a:gd name="T39" fmla="*/ 0 h 34"/>
                  <a:gd name="T40" fmla="*/ 5 w 36"/>
                  <a:gd name="T41" fmla="*/ 0 h 34"/>
                  <a:gd name="T42" fmla="*/ 3 w 36"/>
                  <a:gd name="T43" fmla="*/ 3 h 34"/>
                  <a:gd name="T44" fmla="*/ 1 w 36"/>
                  <a:gd name="T45" fmla="*/ 5 h 34"/>
                  <a:gd name="T46" fmla="*/ 0 w 36"/>
                  <a:gd name="T47" fmla="*/ 11 h 34"/>
                  <a:gd name="T48" fmla="*/ 0 w 36"/>
                  <a:gd name="T49" fmla="*/ 15 h 34"/>
                  <a:gd name="T50" fmla="*/ 0 w 36"/>
                  <a:gd name="T51" fmla="*/ 22 h 34"/>
                  <a:gd name="T52" fmla="*/ 3 w 36"/>
                  <a:gd name="T53" fmla="*/ 28 h 34"/>
                  <a:gd name="T54" fmla="*/ 11 w 36"/>
                  <a:gd name="T55" fmla="*/ 32 h 34"/>
                  <a:gd name="T56" fmla="*/ 17 w 36"/>
                  <a:gd name="T57" fmla="*/ 34 h 34"/>
                  <a:gd name="T58" fmla="*/ 24 w 36"/>
                  <a:gd name="T59" fmla="*/ 32 h 34"/>
                  <a:gd name="T60" fmla="*/ 32 w 36"/>
                  <a:gd name="T61" fmla="*/ 28 h 34"/>
                  <a:gd name="T62" fmla="*/ 36 w 36"/>
                  <a:gd name="T63" fmla="*/ 22 h 34"/>
                  <a:gd name="T64" fmla="*/ 36 w 36"/>
                  <a:gd name="T65" fmla="*/ 1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34"/>
                  <a:gd name="T101" fmla="*/ 36 w 36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6" name="Freeform 805">
                <a:extLst>
                  <a:ext uri="{FF2B5EF4-FFF2-40B4-BE49-F238E27FC236}">
                    <a16:creationId xmlns:a16="http://schemas.microsoft.com/office/drawing/2014/main" xmlns="" id="{E8DB9E83-2026-D0B6-06F1-40DD7B07D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>
                  <a:gd name="T0" fmla="*/ 33 w 33"/>
                  <a:gd name="T1" fmla="*/ 15 h 32"/>
                  <a:gd name="T2" fmla="*/ 33 w 33"/>
                  <a:gd name="T3" fmla="*/ 11 h 32"/>
                  <a:gd name="T4" fmla="*/ 33 w 33"/>
                  <a:gd name="T5" fmla="*/ 7 h 32"/>
                  <a:gd name="T6" fmla="*/ 29 w 33"/>
                  <a:gd name="T7" fmla="*/ 7 h 32"/>
                  <a:gd name="T8" fmla="*/ 27 w 33"/>
                  <a:gd name="T9" fmla="*/ 7 h 32"/>
                  <a:gd name="T10" fmla="*/ 29 w 33"/>
                  <a:gd name="T11" fmla="*/ 11 h 32"/>
                  <a:gd name="T12" fmla="*/ 29 w 33"/>
                  <a:gd name="T13" fmla="*/ 15 h 32"/>
                  <a:gd name="T14" fmla="*/ 29 w 33"/>
                  <a:gd name="T15" fmla="*/ 21 h 32"/>
                  <a:gd name="T16" fmla="*/ 25 w 33"/>
                  <a:gd name="T17" fmla="*/ 24 h 32"/>
                  <a:gd name="T18" fmla="*/ 21 w 33"/>
                  <a:gd name="T19" fmla="*/ 26 h 32"/>
                  <a:gd name="T20" fmla="*/ 16 w 33"/>
                  <a:gd name="T21" fmla="*/ 28 h 32"/>
                  <a:gd name="T22" fmla="*/ 12 w 33"/>
                  <a:gd name="T23" fmla="*/ 26 h 32"/>
                  <a:gd name="T24" fmla="*/ 8 w 33"/>
                  <a:gd name="T25" fmla="*/ 24 h 32"/>
                  <a:gd name="T26" fmla="*/ 4 w 33"/>
                  <a:gd name="T27" fmla="*/ 21 h 32"/>
                  <a:gd name="T28" fmla="*/ 4 w 33"/>
                  <a:gd name="T29" fmla="*/ 15 h 32"/>
                  <a:gd name="T30" fmla="*/ 4 w 33"/>
                  <a:gd name="T31" fmla="*/ 11 h 32"/>
                  <a:gd name="T32" fmla="*/ 6 w 33"/>
                  <a:gd name="T33" fmla="*/ 7 h 32"/>
                  <a:gd name="T34" fmla="*/ 8 w 33"/>
                  <a:gd name="T35" fmla="*/ 3 h 32"/>
                  <a:gd name="T36" fmla="*/ 12 w 33"/>
                  <a:gd name="T37" fmla="*/ 2 h 32"/>
                  <a:gd name="T38" fmla="*/ 10 w 33"/>
                  <a:gd name="T39" fmla="*/ 2 h 32"/>
                  <a:gd name="T40" fmla="*/ 8 w 33"/>
                  <a:gd name="T41" fmla="*/ 0 h 32"/>
                  <a:gd name="T42" fmla="*/ 4 w 33"/>
                  <a:gd name="T43" fmla="*/ 3 h 32"/>
                  <a:gd name="T44" fmla="*/ 2 w 33"/>
                  <a:gd name="T45" fmla="*/ 7 h 32"/>
                  <a:gd name="T46" fmla="*/ 0 w 33"/>
                  <a:gd name="T47" fmla="*/ 11 h 32"/>
                  <a:gd name="T48" fmla="*/ 0 w 33"/>
                  <a:gd name="T49" fmla="*/ 15 h 32"/>
                  <a:gd name="T50" fmla="*/ 0 w 33"/>
                  <a:gd name="T51" fmla="*/ 21 h 32"/>
                  <a:gd name="T52" fmla="*/ 4 w 33"/>
                  <a:gd name="T53" fmla="*/ 26 h 32"/>
                  <a:gd name="T54" fmla="*/ 10 w 33"/>
                  <a:gd name="T55" fmla="*/ 30 h 32"/>
                  <a:gd name="T56" fmla="*/ 16 w 33"/>
                  <a:gd name="T57" fmla="*/ 32 h 32"/>
                  <a:gd name="T58" fmla="*/ 23 w 33"/>
                  <a:gd name="T59" fmla="*/ 30 h 32"/>
                  <a:gd name="T60" fmla="*/ 29 w 33"/>
                  <a:gd name="T61" fmla="*/ 26 h 32"/>
                  <a:gd name="T62" fmla="*/ 33 w 33"/>
                  <a:gd name="T63" fmla="*/ 21 h 32"/>
                  <a:gd name="T64" fmla="*/ 33 w 33"/>
                  <a:gd name="T65" fmla="*/ 15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2"/>
                  <a:gd name="T101" fmla="*/ 33 w 3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7" name="Freeform 806">
                <a:extLst>
                  <a:ext uri="{FF2B5EF4-FFF2-40B4-BE49-F238E27FC236}">
                    <a16:creationId xmlns:a16="http://schemas.microsoft.com/office/drawing/2014/main" xmlns="" id="{21239526-0906-1499-0596-BC379BFBC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>
                  <a:gd name="T0" fmla="*/ 29 w 29"/>
                  <a:gd name="T1" fmla="*/ 13 h 28"/>
                  <a:gd name="T2" fmla="*/ 29 w 29"/>
                  <a:gd name="T3" fmla="*/ 9 h 28"/>
                  <a:gd name="T4" fmla="*/ 27 w 29"/>
                  <a:gd name="T5" fmla="*/ 5 h 28"/>
                  <a:gd name="T6" fmla="*/ 25 w 29"/>
                  <a:gd name="T7" fmla="*/ 5 h 28"/>
                  <a:gd name="T8" fmla="*/ 21 w 29"/>
                  <a:gd name="T9" fmla="*/ 3 h 28"/>
                  <a:gd name="T10" fmla="*/ 25 w 29"/>
                  <a:gd name="T11" fmla="*/ 7 h 28"/>
                  <a:gd name="T12" fmla="*/ 25 w 29"/>
                  <a:gd name="T13" fmla="*/ 13 h 28"/>
                  <a:gd name="T14" fmla="*/ 25 w 29"/>
                  <a:gd name="T15" fmla="*/ 17 h 28"/>
                  <a:gd name="T16" fmla="*/ 23 w 29"/>
                  <a:gd name="T17" fmla="*/ 20 h 28"/>
                  <a:gd name="T18" fmla="*/ 19 w 29"/>
                  <a:gd name="T19" fmla="*/ 22 h 28"/>
                  <a:gd name="T20" fmla="*/ 14 w 29"/>
                  <a:gd name="T21" fmla="*/ 24 h 28"/>
                  <a:gd name="T22" fmla="*/ 10 w 29"/>
                  <a:gd name="T23" fmla="*/ 22 h 28"/>
                  <a:gd name="T24" fmla="*/ 6 w 29"/>
                  <a:gd name="T25" fmla="*/ 20 h 28"/>
                  <a:gd name="T26" fmla="*/ 4 w 29"/>
                  <a:gd name="T27" fmla="*/ 17 h 28"/>
                  <a:gd name="T28" fmla="*/ 4 w 29"/>
                  <a:gd name="T29" fmla="*/ 13 h 28"/>
                  <a:gd name="T30" fmla="*/ 4 w 29"/>
                  <a:gd name="T31" fmla="*/ 9 h 28"/>
                  <a:gd name="T32" fmla="*/ 6 w 29"/>
                  <a:gd name="T33" fmla="*/ 5 h 28"/>
                  <a:gd name="T34" fmla="*/ 10 w 29"/>
                  <a:gd name="T35" fmla="*/ 3 h 28"/>
                  <a:gd name="T36" fmla="*/ 14 w 29"/>
                  <a:gd name="T37" fmla="*/ 1 h 28"/>
                  <a:gd name="T38" fmla="*/ 10 w 29"/>
                  <a:gd name="T39" fmla="*/ 1 h 28"/>
                  <a:gd name="T40" fmla="*/ 8 w 29"/>
                  <a:gd name="T41" fmla="*/ 0 h 28"/>
                  <a:gd name="T42" fmla="*/ 4 w 29"/>
                  <a:gd name="T43" fmla="*/ 1 h 28"/>
                  <a:gd name="T44" fmla="*/ 2 w 29"/>
                  <a:gd name="T45" fmla="*/ 5 h 28"/>
                  <a:gd name="T46" fmla="*/ 0 w 29"/>
                  <a:gd name="T47" fmla="*/ 9 h 28"/>
                  <a:gd name="T48" fmla="*/ 0 w 29"/>
                  <a:gd name="T49" fmla="*/ 13 h 28"/>
                  <a:gd name="T50" fmla="*/ 0 w 29"/>
                  <a:gd name="T51" fmla="*/ 19 h 28"/>
                  <a:gd name="T52" fmla="*/ 4 w 29"/>
                  <a:gd name="T53" fmla="*/ 24 h 28"/>
                  <a:gd name="T54" fmla="*/ 8 w 29"/>
                  <a:gd name="T55" fmla="*/ 26 h 28"/>
                  <a:gd name="T56" fmla="*/ 14 w 29"/>
                  <a:gd name="T57" fmla="*/ 28 h 28"/>
                  <a:gd name="T58" fmla="*/ 21 w 29"/>
                  <a:gd name="T59" fmla="*/ 26 h 28"/>
                  <a:gd name="T60" fmla="*/ 25 w 29"/>
                  <a:gd name="T61" fmla="*/ 24 h 28"/>
                  <a:gd name="T62" fmla="*/ 29 w 29"/>
                  <a:gd name="T63" fmla="*/ 19 h 28"/>
                  <a:gd name="T64" fmla="*/ 29 w 29"/>
                  <a:gd name="T65" fmla="*/ 13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8"/>
                  <a:gd name="T101" fmla="*/ 29 w 29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8" name="Freeform 807">
                <a:extLst>
                  <a:ext uri="{FF2B5EF4-FFF2-40B4-BE49-F238E27FC236}">
                    <a16:creationId xmlns:a16="http://schemas.microsoft.com/office/drawing/2014/main" xmlns="" id="{9CB00FD6-5553-306E-782A-AC5E80A1EF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3 w 25"/>
                  <a:gd name="T5" fmla="*/ 5 h 26"/>
                  <a:gd name="T6" fmla="*/ 15 w 25"/>
                  <a:gd name="T7" fmla="*/ 3 h 26"/>
                  <a:gd name="T8" fmla="*/ 8 w 25"/>
                  <a:gd name="T9" fmla="*/ 0 h 26"/>
                  <a:gd name="T10" fmla="*/ 4 w 25"/>
                  <a:gd name="T11" fmla="*/ 1 h 26"/>
                  <a:gd name="T12" fmla="*/ 2 w 25"/>
                  <a:gd name="T13" fmla="*/ 5 h 26"/>
                  <a:gd name="T14" fmla="*/ 0 w 25"/>
                  <a:gd name="T15" fmla="*/ 9 h 26"/>
                  <a:gd name="T16" fmla="*/ 0 w 25"/>
                  <a:gd name="T17" fmla="*/ 13 h 26"/>
                  <a:gd name="T18" fmla="*/ 0 w 25"/>
                  <a:gd name="T19" fmla="*/ 19 h 26"/>
                  <a:gd name="T20" fmla="*/ 4 w 25"/>
                  <a:gd name="T21" fmla="*/ 22 h 26"/>
                  <a:gd name="T22" fmla="*/ 8 w 25"/>
                  <a:gd name="T23" fmla="*/ 24 h 26"/>
                  <a:gd name="T24" fmla="*/ 12 w 25"/>
                  <a:gd name="T25" fmla="*/ 26 h 26"/>
                  <a:gd name="T26" fmla="*/ 17 w 25"/>
                  <a:gd name="T27" fmla="*/ 24 h 26"/>
                  <a:gd name="T28" fmla="*/ 21 w 25"/>
                  <a:gd name="T29" fmla="*/ 22 h 26"/>
                  <a:gd name="T30" fmla="*/ 25 w 25"/>
                  <a:gd name="T31" fmla="*/ 19 h 26"/>
                  <a:gd name="T32" fmla="*/ 25 w 25"/>
                  <a:gd name="T33" fmla="*/ 13 h 26"/>
                  <a:gd name="T34" fmla="*/ 21 w 25"/>
                  <a:gd name="T35" fmla="*/ 13 h 26"/>
                  <a:gd name="T36" fmla="*/ 21 w 25"/>
                  <a:gd name="T37" fmla="*/ 17 h 26"/>
                  <a:gd name="T38" fmla="*/ 19 w 25"/>
                  <a:gd name="T39" fmla="*/ 20 h 26"/>
                  <a:gd name="T40" fmla="*/ 15 w 25"/>
                  <a:gd name="T41" fmla="*/ 22 h 26"/>
                  <a:gd name="T42" fmla="*/ 12 w 25"/>
                  <a:gd name="T43" fmla="*/ 22 h 26"/>
                  <a:gd name="T44" fmla="*/ 10 w 25"/>
                  <a:gd name="T45" fmla="*/ 22 h 26"/>
                  <a:gd name="T46" fmla="*/ 6 w 25"/>
                  <a:gd name="T47" fmla="*/ 20 h 26"/>
                  <a:gd name="T48" fmla="*/ 4 w 25"/>
                  <a:gd name="T49" fmla="*/ 17 h 26"/>
                  <a:gd name="T50" fmla="*/ 2 w 25"/>
                  <a:gd name="T51" fmla="*/ 13 h 26"/>
                  <a:gd name="T52" fmla="*/ 4 w 25"/>
                  <a:gd name="T53" fmla="*/ 9 h 26"/>
                  <a:gd name="T54" fmla="*/ 6 w 25"/>
                  <a:gd name="T55" fmla="*/ 5 h 26"/>
                  <a:gd name="T56" fmla="*/ 10 w 25"/>
                  <a:gd name="T57" fmla="*/ 3 h 26"/>
                  <a:gd name="T58" fmla="*/ 12 w 25"/>
                  <a:gd name="T59" fmla="*/ 3 h 26"/>
                  <a:gd name="T60" fmla="*/ 15 w 25"/>
                  <a:gd name="T61" fmla="*/ 3 h 26"/>
                  <a:gd name="T62" fmla="*/ 19 w 25"/>
                  <a:gd name="T63" fmla="*/ 5 h 26"/>
                  <a:gd name="T64" fmla="*/ 21 w 25"/>
                  <a:gd name="T65" fmla="*/ 9 h 26"/>
                  <a:gd name="T66" fmla="*/ 21 w 25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26"/>
                  <a:gd name="T104" fmla="*/ 25 w 25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09" name="Freeform 808">
                <a:extLst>
                  <a:ext uri="{FF2B5EF4-FFF2-40B4-BE49-F238E27FC236}">
                    <a16:creationId xmlns:a16="http://schemas.microsoft.com/office/drawing/2014/main" xmlns="" id="{B7ED6FD4-566B-6181-ECDD-F7A7D8E442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1 w 21"/>
                  <a:gd name="T3" fmla="*/ 6 h 23"/>
                  <a:gd name="T4" fmla="*/ 17 w 21"/>
                  <a:gd name="T5" fmla="*/ 2 h 23"/>
                  <a:gd name="T6" fmla="*/ 13 w 21"/>
                  <a:gd name="T7" fmla="*/ 2 h 23"/>
                  <a:gd name="T8" fmla="*/ 10 w 21"/>
                  <a:gd name="T9" fmla="*/ 0 h 23"/>
                  <a:gd name="T10" fmla="*/ 6 w 21"/>
                  <a:gd name="T11" fmla="*/ 2 h 23"/>
                  <a:gd name="T12" fmla="*/ 2 w 21"/>
                  <a:gd name="T13" fmla="*/ 4 h 23"/>
                  <a:gd name="T14" fmla="*/ 0 w 21"/>
                  <a:gd name="T15" fmla="*/ 8 h 23"/>
                  <a:gd name="T16" fmla="*/ 0 w 21"/>
                  <a:gd name="T17" fmla="*/ 12 h 23"/>
                  <a:gd name="T18" fmla="*/ 0 w 21"/>
                  <a:gd name="T19" fmla="*/ 16 h 23"/>
                  <a:gd name="T20" fmla="*/ 2 w 21"/>
                  <a:gd name="T21" fmla="*/ 19 h 23"/>
                  <a:gd name="T22" fmla="*/ 6 w 21"/>
                  <a:gd name="T23" fmla="*/ 21 h 23"/>
                  <a:gd name="T24" fmla="*/ 10 w 21"/>
                  <a:gd name="T25" fmla="*/ 23 h 23"/>
                  <a:gd name="T26" fmla="*/ 15 w 21"/>
                  <a:gd name="T27" fmla="*/ 21 h 23"/>
                  <a:gd name="T28" fmla="*/ 19 w 21"/>
                  <a:gd name="T29" fmla="*/ 19 h 23"/>
                  <a:gd name="T30" fmla="*/ 21 w 21"/>
                  <a:gd name="T31" fmla="*/ 16 h 23"/>
                  <a:gd name="T32" fmla="*/ 21 w 21"/>
                  <a:gd name="T33" fmla="*/ 12 h 23"/>
                  <a:gd name="T34" fmla="*/ 17 w 21"/>
                  <a:gd name="T35" fmla="*/ 12 h 23"/>
                  <a:gd name="T36" fmla="*/ 17 w 21"/>
                  <a:gd name="T37" fmla="*/ 16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19 h 23"/>
                  <a:gd name="T44" fmla="*/ 8 w 21"/>
                  <a:gd name="T45" fmla="*/ 19 h 23"/>
                  <a:gd name="T46" fmla="*/ 6 w 21"/>
                  <a:gd name="T47" fmla="*/ 18 h 23"/>
                  <a:gd name="T48" fmla="*/ 4 w 21"/>
                  <a:gd name="T49" fmla="*/ 16 h 23"/>
                  <a:gd name="T50" fmla="*/ 2 w 21"/>
                  <a:gd name="T51" fmla="*/ 12 h 23"/>
                  <a:gd name="T52" fmla="*/ 4 w 21"/>
                  <a:gd name="T53" fmla="*/ 8 h 23"/>
                  <a:gd name="T54" fmla="*/ 6 w 21"/>
                  <a:gd name="T55" fmla="*/ 6 h 23"/>
                  <a:gd name="T56" fmla="*/ 8 w 21"/>
                  <a:gd name="T57" fmla="*/ 4 h 23"/>
                  <a:gd name="T58" fmla="*/ 10 w 21"/>
                  <a:gd name="T59" fmla="*/ 4 h 23"/>
                  <a:gd name="T60" fmla="*/ 13 w 21"/>
                  <a:gd name="T61" fmla="*/ 4 h 23"/>
                  <a:gd name="T62" fmla="*/ 15 w 21"/>
                  <a:gd name="T63" fmla="*/ 6 h 23"/>
                  <a:gd name="T64" fmla="*/ 17 w 21"/>
                  <a:gd name="T65" fmla="*/ 8 h 23"/>
                  <a:gd name="T66" fmla="*/ 17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3"/>
                  <a:gd name="T104" fmla="*/ 21 w 21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0" name="Freeform 809">
                <a:extLst>
                  <a:ext uri="{FF2B5EF4-FFF2-40B4-BE49-F238E27FC236}">
                    <a16:creationId xmlns:a16="http://schemas.microsoft.com/office/drawing/2014/main" xmlns="" id="{65BB2818-593A-55C9-52DE-0FFF39C40D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2 h 19"/>
                  <a:gd name="T6" fmla="*/ 13 w 19"/>
                  <a:gd name="T7" fmla="*/ 0 h 19"/>
                  <a:gd name="T8" fmla="*/ 10 w 19"/>
                  <a:gd name="T9" fmla="*/ 0 h 19"/>
                  <a:gd name="T10" fmla="*/ 8 w 19"/>
                  <a:gd name="T11" fmla="*/ 0 h 19"/>
                  <a:gd name="T12" fmla="*/ 4 w 19"/>
                  <a:gd name="T13" fmla="*/ 2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4 h 19"/>
                  <a:gd name="T20" fmla="*/ 4 w 19"/>
                  <a:gd name="T21" fmla="*/ 17 h 19"/>
                  <a:gd name="T22" fmla="*/ 8 w 19"/>
                  <a:gd name="T23" fmla="*/ 19 h 19"/>
                  <a:gd name="T24" fmla="*/ 10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4 h 19"/>
                  <a:gd name="T32" fmla="*/ 19 w 19"/>
                  <a:gd name="T33" fmla="*/ 10 h 19"/>
                  <a:gd name="T34" fmla="*/ 15 w 19"/>
                  <a:gd name="T35" fmla="*/ 10 h 19"/>
                  <a:gd name="T36" fmla="*/ 15 w 19"/>
                  <a:gd name="T37" fmla="*/ 14 h 19"/>
                  <a:gd name="T38" fmla="*/ 10 w 19"/>
                  <a:gd name="T39" fmla="*/ 16 h 19"/>
                  <a:gd name="T40" fmla="*/ 6 w 19"/>
                  <a:gd name="T41" fmla="*/ 14 h 19"/>
                  <a:gd name="T42" fmla="*/ 4 w 19"/>
                  <a:gd name="T43" fmla="*/ 10 h 19"/>
                  <a:gd name="T44" fmla="*/ 6 w 19"/>
                  <a:gd name="T45" fmla="*/ 6 h 19"/>
                  <a:gd name="T46" fmla="*/ 10 w 19"/>
                  <a:gd name="T47" fmla="*/ 4 h 19"/>
                  <a:gd name="T48" fmla="*/ 15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1" name="Freeform 810">
                <a:extLst>
                  <a:ext uri="{FF2B5EF4-FFF2-40B4-BE49-F238E27FC236}">
                    <a16:creationId xmlns:a16="http://schemas.microsoft.com/office/drawing/2014/main" xmlns="" id="{AD4E6A52-D6EB-490C-8CB6-07B4E77362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4 h 15"/>
                  <a:gd name="T4" fmla="*/ 13 w 15"/>
                  <a:gd name="T5" fmla="*/ 2 h 15"/>
                  <a:gd name="T6" fmla="*/ 11 w 15"/>
                  <a:gd name="T7" fmla="*/ 0 h 15"/>
                  <a:gd name="T8" fmla="*/ 8 w 15"/>
                  <a:gd name="T9" fmla="*/ 0 h 15"/>
                  <a:gd name="T10" fmla="*/ 6 w 15"/>
                  <a:gd name="T11" fmla="*/ 0 h 15"/>
                  <a:gd name="T12" fmla="*/ 4 w 15"/>
                  <a:gd name="T13" fmla="*/ 2 h 15"/>
                  <a:gd name="T14" fmla="*/ 2 w 15"/>
                  <a:gd name="T15" fmla="*/ 4 h 15"/>
                  <a:gd name="T16" fmla="*/ 0 w 15"/>
                  <a:gd name="T17" fmla="*/ 8 h 15"/>
                  <a:gd name="T18" fmla="*/ 2 w 15"/>
                  <a:gd name="T19" fmla="*/ 12 h 15"/>
                  <a:gd name="T20" fmla="*/ 4 w 15"/>
                  <a:gd name="T21" fmla="*/ 14 h 15"/>
                  <a:gd name="T22" fmla="*/ 6 w 15"/>
                  <a:gd name="T23" fmla="*/ 15 h 15"/>
                  <a:gd name="T24" fmla="*/ 8 w 15"/>
                  <a:gd name="T25" fmla="*/ 15 h 15"/>
                  <a:gd name="T26" fmla="*/ 11 w 15"/>
                  <a:gd name="T27" fmla="*/ 15 h 15"/>
                  <a:gd name="T28" fmla="*/ 13 w 15"/>
                  <a:gd name="T29" fmla="*/ 14 h 15"/>
                  <a:gd name="T30" fmla="*/ 15 w 15"/>
                  <a:gd name="T31" fmla="*/ 12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0 h 15"/>
                  <a:gd name="T38" fmla="*/ 8 w 15"/>
                  <a:gd name="T39" fmla="*/ 12 h 15"/>
                  <a:gd name="T40" fmla="*/ 6 w 15"/>
                  <a:gd name="T41" fmla="*/ 10 h 15"/>
                  <a:gd name="T42" fmla="*/ 4 w 15"/>
                  <a:gd name="T43" fmla="*/ 8 h 15"/>
                  <a:gd name="T44" fmla="*/ 6 w 15"/>
                  <a:gd name="T45" fmla="*/ 6 h 15"/>
                  <a:gd name="T46" fmla="*/ 8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2" name="Freeform 811">
                <a:extLst>
                  <a:ext uri="{FF2B5EF4-FFF2-40B4-BE49-F238E27FC236}">
                    <a16:creationId xmlns:a16="http://schemas.microsoft.com/office/drawing/2014/main" xmlns="" id="{979CFDF3-7C46-B591-6997-4A3499071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2 h 12"/>
                  <a:gd name="T4" fmla="*/ 6 w 11"/>
                  <a:gd name="T5" fmla="*/ 0 h 12"/>
                  <a:gd name="T6" fmla="*/ 2 w 11"/>
                  <a:gd name="T7" fmla="*/ 2 h 12"/>
                  <a:gd name="T8" fmla="*/ 0 w 11"/>
                  <a:gd name="T9" fmla="*/ 6 h 12"/>
                  <a:gd name="T10" fmla="*/ 2 w 11"/>
                  <a:gd name="T11" fmla="*/ 10 h 12"/>
                  <a:gd name="T12" fmla="*/ 6 w 11"/>
                  <a:gd name="T13" fmla="*/ 12 h 12"/>
                  <a:gd name="T14" fmla="*/ 11 w 11"/>
                  <a:gd name="T15" fmla="*/ 10 h 12"/>
                  <a:gd name="T16" fmla="*/ 11 w 11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3" name="Freeform 812">
                <a:extLst>
                  <a:ext uri="{FF2B5EF4-FFF2-40B4-BE49-F238E27FC236}">
                    <a16:creationId xmlns:a16="http://schemas.microsoft.com/office/drawing/2014/main" xmlns="" id="{CD668B65-453A-318E-BE09-2A9F65338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2 h 8"/>
                  <a:gd name="T4" fmla="*/ 4 w 7"/>
                  <a:gd name="T5" fmla="*/ 0 h 8"/>
                  <a:gd name="T6" fmla="*/ 2 w 7"/>
                  <a:gd name="T7" fmla="*/ 2 h 8"/>
                  <a:gd name="T8" fmla="*/ 0 w 7"/>
                  <a:gd name="T9" fmla="*/ 4 h 8"/>
                  <a:gd name="T10" fmla="*/ 2 w 7"/>
                  <a:gd name="T11" fmla="*/ 6 h 8"/>
                  <a:gd name="T12" fmla="*/ 4 w 7"/>
                  <a:gd name="T13" fmla="*/ 8 h 8"/>
                  <a:gd name="T14" fmla="*/ 7 w 7"/>
                  <a:gd name="T15" fmla="*/ 6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4" name="Freeform 813">
                <a:extLst>
                  <a:ext uri="{FF2B5EF4-FFF2-40B4-BE49-F238E27FC236}">
                    <a16:creationId xmlns:a16="http://schemas.microsoft.com/office/drawing/2014/main" xmlns="" id="{8CBFF785-FE3C-1046-A444-6AEFB57E3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2 h 4"/>
                  <a:gd name="T10" fmla="*/ 2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15" name="Freeform 814">
                <a:extLst>
                  <a:ext uri="{FF2B5EF4-FFF2-40B4-BE49-F238E27FC236}">
                    <a16:creationId xmlns:a16="http://schemas.microsoft.com/office/drawing/2014/main" xmlns="" id="{B949C24C-4871-BD54-3BA7-ECC526325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2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14" name="Group 815">
              <a:extLst>
                <a:ext uri="{FF2B5EF4-FFF2-40B4-BE49-F238E27FC236}">
                  <a16:creationId xmlns:a16="http://schemas.microsoft.com/office/drawing/2014/main" xmlns="" id="{D294757A-F846-AD72-4426-85ED17F6D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51516" name="Freeform 816">
                <a:extLst>
                  <a:ext uri="{FF2B5EF4-FFF2-40B4-BE49-F238E27FC236}">
                    <a16:creationId xmlns:a16="http://schemas.microsoft.com/office/drawing/2014/main" xmlns="" id="{3CECF5D9-9C13-7A66-1BED-9B0969EDD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>
                  <a:gd name="T0" fmla="*/ 69 w 69"/>
                  <a:gd name="T1" fmla="*/ 0 h 157"/>
                  <a:gd name="T2" fmla="*/ 69 w 69"/>
                  <a:gd name="T3" fmla="*/ 0 h 157"/>
                  <a:gd name="T4" fmla="*/ 67 w 69"/>
                  <a:gd name="T5" fmla="*/ 0 h 157"/>
                  <a:gd name="T6" fmla="*/ 69 w 69"/>
                  <a:gd name="T7" fmla="*/ 0 h 157"/>
                  <a:gd name="T8" fmla="*/ 69 w 69"/>
                  <a:gd name="T9" fmla="*/ 0 h 157"/>
                  <a:gd name="T10" fmla="*/ 0 w 69"/>
                  <a:gd name="T11" fmla="*/ 150 h 157"/>
                  <a:gd name="T12" fmla="*/ 2 w 69"/>
                  <a:gd name="T13" fmla="*/ 153 h 157"/>
                  <a:gd name="T14" fmla="*/ 4 w 69"/>
                  <a:gd name="T15" fmla="*/ 155 h 157"/>
                  <a:gd name="T16" fmla="*/ 10 w 69"/>
                  <a:gd name="T17" fmla="*/ 157 h 157"/>
                  <a:gd name="T18" fmla="*/ 16 w 69"/>
                  <a:gd name="T19" fmla="*/ 157 h 157"/>
                  <a:gd name="T20" fmla="*/ 8 w 69"/>
                  <a:gd name="T21" fmla="*/ 153 h 157"/>
                  <a:gd name="T22" fmla="*/ 0 w 69"/>
                  <a:gd name="T23" fmla="*/ 150 h 1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57"/>
                  <a:gd name="T38" fmla="*/ 69 w 69"/>
                  <a:gd name="T39" fmla="*/ 157 h 1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7" name="Freeform 817">
                <a:extLst>
                  <a:ext uri="{FF2B5EF4-FFF2-40B4-BE49-F238E27FC236}">
                    <a16:creationId xmlns:a16="http://schemas.microsoft.com/office/drawing/2014/main" xmlns="" id="{0F02F20A-C68B-FBF2-5CC4-396B3D659A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>
                  <a:gd name="T0" fmla="*/ 3 w 79"/>
                  <a:gd name="T1" fmla="*/ 155 h 159"/>
                  <a:gd name="T2" fmla="*/ 7 w 79"/>
                  <a:gd name="T3" fmla="*/ 157 h 159"/>
                  <a:gd name="T4" fmla="*/ 9 w 79"/>
                  <a:gd name="T5" fmla="*/ 159 h 159"/>
                  <a:gd name="T6" fmla="*/ 15 w 79"/>
                  <a:gd name="T7" fmla="*/ 159 h 159"/>
                  <a:gd name="T8" fmla="*/ 22 w 79"/>
                  <a:gd name="T9" fmla="*/ 159 h 159"/>
                  <a:gd name="T10" fmla="*/ 11 w 79"/>
                  <a:gd name="T11" fmla="*/ 155 h 159"/>
                  <a:gd name="T12" fmla="*/ 0 w 79"/>
                  <a:gd name="T13" fmla="*/ 150 h 159"/>
                  <a:gd name="T14" fmla="*/ 1 w 79"/>
                  <a:gd name="T15" fmla="*/ 153 h 159"/>
                  <a:gd name="T16" fmla="*/ 3 w 79"/>
                  <a:gd name="T17" fmla="*/ 155 h 159"/>
                  <a:gd name="T18" fmla="*/ 70 w 79"/>
                  <a:gd name="T19" fmla="*/ 2 h 159"/>
                  <a:gd name="T20" fmla="*/ 66 w 79"/>
                  <a:gd name="T21" fmla="*/ 0 h 159"/>
                  <a:gd name="T22" fmla="*/ 62 w 79"/>
                  <a:gd name="T23" fmla="*/ 2 h 159"/>
                  <a:gd name="T24" fmla="*/ 70 w 79"/>
                  <a:gd name="T25" fmla="*/ 4 h 159"/>
                  <a:gd name="T26" fmla="*/ 79 w 79"/>
                  <a:gd name="T27" fmla="*/ 7 h 159"/>
                  <a:gd name="T28" fmla="*/ 75 w 79"/>
                  <a:gd name="T29" fmla="*/ 4 h 159"/>
                  <a:gd name="T30" fmla="*/ 70 w 79"/>
                  <a:gd name="T31" fmla="*/ 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159"/>
                  <a:gd name="T50" fmla="*/ 79 w 79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8" name="Freeform 818">
                <a:extLst>
                  <a:ext uri="{FF2B5EF4-FFF2-40B4-BE49-F238E27FC236}">
                    <a16:creationId xmlns:a16="http://schemas.microsoft.com/office/drawing/2014/main" xmlns="" id="{95905A8E-F72D-2498-F14C-32BA166D24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>
                  <a:gd name="T0" fmla="*/ 72 w 85"/>
                  <a:gd name="T1" fmla="*/ 2 h 159"/>
                  <a:gd name="T2" fmla="*/ 72 w 85"/>
                  <a:gd name="T3" fmla="*/ 2 h 159"/>
                  <a:gd name="T4" fmla="*/ 70 w 85"/>
                  <a:gd name="T5" fmla="*/ 2 h 159"/>
                  <a:gd name="T6" fmla="*/ 66 w 85"/>
                  <a:gd name="T7" fmla="*/ 0 h 159"/>
                  <a:gd name="T8" fmla="*/ 60 w 85"/>
                  <a:gd name="T9" fmla="*/ 2 h 159"/>
                  <a:gd name="T10" fmla="*/ 74 w 85"/>
                  <a:gd name="T11" fmla="*/ 6 h 159"/>
                  <a:gd name="T12" fmla="*/ 85 w 85"/>
                  <a:gd name="T13" fmla="*/ 11 h 159"/>
                  <a:gd name="T14" fmla="*/ 79 w 85"/>
                  <a:gd name="T15" fmla="*/ 6 h 159"/>
                  <a:gd name="T16" fmla="*/ 72 w 85"/>
                  <a:gd name="T17" fmla="*/ 2 h 159"/>
                  <a:gd name="T18" fmla="*/ 72 w 85"/>
                  <a:gd name="T19" fmla="*/ 2 h 159"/>
                  <a:gd name="T20" fmla="*/ 72 w 85"/>
                  <a:gd name="T21" fmla="*/ 2 h 159"/>
                  <a:gd name="T22" fmla="*/ 3 w 85"/>
                  <a:gd name="T23" fmla="*/ 152 h 159"/>
                  <a:gd name="T24" fmla="*/ 11 w 85"/>
                  <a:gd name="T25" fmla="*/ 155 h 159"/>
                  <a:gd name="T26" fmla="*/ 19 w 85"/>
                  <a:gd name="T27" fmla="*/ 159 h 159"/>
                  <a:gd name="T28" fmla="*/ 22 w 85"/>
                  <a:gd name="T29" fmla="*/ 159 h 159"/>
                  <a:gd name="T30" fmla="*/ 28 w 85"/>
                  <a:gd name="T31" fmla="*/ 157 h 159"/>
                  <a:gd name="T32" fmla="*/ 13 w 85"/>
                  <a:gd name="T33" fmla="*/ 153 h 159"/>
                  <a:gd name="T34" fmla="*/ 0 w 85"/>
                  <a:gd name="T35" fmla="*/ 146 h 159"/>
                  <a:gd name="T36" fmla="*/ 2 w 85"/>
                  <a:gd name="T37" fmla="*/ 150 h 159"/>
                  <a:gd name="T38" fmla="*/ 3 w 85"/>
                  <a:gd name="T39" fmla="*/ 152 h 1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5"/>
                  <a:gd name="T61" fmla="*/ 0 h 159"/>
                  <a:gd name="T62" fmla="*/ 85 w 85"/>
                  <a:gd name="T63" fmla="*/ 159 h 1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9" name="Freeform 819">
                <a:extLst>
                  <a:ext uri="{FF2B5EF4-FFF2-40B4-BE49-F238E27FC236}">
                    <a16:creationId xmlns:a16="http://schemas.microsoft.com/office/drawing/2014/main" xmlns="" id="{52215824-D544-722F-AFDD-759B950DD8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>
                  <a:gd name="T0" fmla="*/ 81 w 87"/>
                  <a:gd name="T1" fmla="*/ 5 h 157"/>
                  <a:gd name="T2" fmla="*/ 72 w 87"/>
                  <a:gd name="T3" fmla="*/ 2 h 157"/>
                  <a:gd name="T4" fmla="*/ 64 w 87"/>
                  <a:gd name="T5" fmla="*/ 0 h 157"/>
                  <a:gd name="T6" fmla="*/ 60 w 87"/>
                  <a:gd name="T7" fmla="*/ 0 h 157"/>
                  <a:gd name="T8" fmla="*/ 57 w 87"/>
                  <a:gd name="T9" fmla="*/ 2 h 157"/>
                  <a:gd name="T10" fmla="*/ 74 w 87"/>
                  <a:gd name="T11" fmla="*/ 5 h 157"/>
                  <a:gd name="T12" fmla="*/ 87 w 87"/>
                  <a:gd name="T13" fmla="*/ 13 h 157"/>
                  <a:gd name="T14" fmla="*/ 85 w 87"/>
                  <a:gd name="T15" fmla="*/ 9 h 157"/>
                  <a:gd name="T16" fmla="*/ 81 w 87"/>
                  <a:gd name="T17" fmla="*/ 5 h 157"/>
                  <a:gd name="T18" fmla="*/ 2 w 87"/>
                  <a:gd name="T19" fmla="*/ 148 h 157"/>
                  <a:gd name="T20" fmla="*/ 13 w 87"/>
                  <a:gd name="T21" fmla="*/ 153 h 157"/>
                  <a:gd name="T22" fmla="*/ 24 w 87"/>
                  <a:gd name="T23" fmla="*/ 157 h 157"/>
                  <a:gd name="T24" fmla="*/ 28 w 87"/>
                  <a:gd name="T25" fmla="*/ 155 h 157"/>
                  <a:gd name="T26" fmla="*/ 32 w 87"/>
                  <a:gd name="T27" fmla="*/ 153 h 157"/>
                  <a:gd name="T28" fmla="*/ 22 w 87"/>
                  <a:gd name="T29" fmla="*/ 151 h 157"/>
                  <a:gd name="T30" fmla="*/ 15 w 87"/>
                  <a:gd name="T31" fmla="*/ 150 h 157"/>
                  <a:gd name="T32" fmla="*/ 7 w 87"/>
                  <a:gd name="T33" fmla="*/ 146 h 157"/>
                  <a:gd name="T34" fmla="*/ 0 w 87"/>
                  <a:gd name="T35" fmla="*/ 142 h 157"/>
                  <a:gd name="T36" fmla="*/ 0 w 87"/>
                  <a:gd name="T37" fmla="*/ 142 h 157"/>
                  <a:gd name="T38" fmla="*/ 0 w 87"/>
                  <a:gd name="T39" fmla="*/ 142 h 157"/>
                  <a:gd name="T40" fmla="*/ 2 w 87"/>
                  <a:gd name="T41" fmla="*/ 146 h 157"/>
                  <a:gd name="T42" fmla="*/ 2 w 87"/>
                  <a:gd name="T43" fmla="*/ 148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157"/>
                  <a:gd name="T68" fmla="*/ 87 w 87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0" name="Freeform 820">
                <a:extLst>
                  <a:ext uri="{FF2B5EF4-FFF2-40B4-BE49-F238E27FC236}">
                    <a16:creationId xmlns:a16="http://schemas.microsoft.com/office/drawing/2014/main" xmlns="" id="{A2A4E317-0CE2-8DF8-4673-30A3BAB11C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>
                  <a:gd name="T0" fmla="*/ 87 w 91"/>
                  <a:gd name="T1" fmla="*/ 9 h 155"/>
                  <a:gd name="T2" fmla="*/ 76 w 91"/>
                  <a:gd name="T3" fmla="*/ 4 h 155"/>
                  <a:gd name="T4" fmla="*/ 62 w 91"/>
                  <a:gd name="T5" fmla="*/ 0 h 155"/>
                  <a:gd name="T6" fmla="*/ 61 w 91"/>
                  <a:gd name="T7" fmla="*/ 2 h 155"/>
                  <a:gd name="T8" fmla="*/ 57 w 91"/>
                  <a:gd name="T9" fmla="*/ 4 h 155"/>
                  <a:gd name="T10" fmla="*/ 66 w 91"/>
                  <a:gd name="T11" fmla="*/ 5 h 155"/>
                  <a:gd name="T12" fmla="*/ 76 w 91"/>
                  <a:gd name="T13" fmla="*/ 7 h 155"/>
                  <a:gd name="T14" fmla="*/ 83 w 91"/>
                  <a:gd name="T15" fmla="*/ 13 h 155"/>
                  <a:gd name="T16" fmla="*/ 91 w 91"/>
                  <a:gd name="T17" fmla="*/ 17 h 155"/>
                  <a:gd name="T18" fmla="*/ 89 w 91"/>
                  <a:gd name="T19" fmla="*/ 13 h 155"/>
                  <a:gd name="T20" fmla="*/ 87 w 91"/>
                  <a:gd name="T21" fmla="*/ 9 h 155"/>
                  <a:gd name="T22" fmla="*/ 2 w 91"/>
                  <a:gd name="T23" fmla="*/ 144 h 155"/>
                  <a:gd name="T24" fmla="*/ 15 w 91"/>
                  <a:gd name="T25" fmla="*/ 151 h 155"/>
                  <a:gd name="T26" fmla="*/ 30 w 91"/>
                  <a:gd name="T27" fmla="*/ 155 h 155"/>
                  <a:gd name="T28" fmla="*/ 34 w 91"/>
                  <a:gd name="T29" fmla="*/ 155 h 155"/>
                  <a:gd name="T30" fmla="*/ 38 w 91"/>
                  <a:gd name="T31" fmla="*/ 153 h 155"/>
                  <a:gd name="T32" fmla="*/ 26 w 91"/>
                  <a:gd name="T33" fmla="*/ 151 h 155"/>
                  <a:gd name="T34" fmla="*/ 17 w 91"/>
                  <a:gd name="T35" fmla="*/ 148 h 155"/>
                  <a:gd name="T36" fmla="*/ 9 w 91"/>
                  <a:gd name="T37" fmla="*/ 144 h 155"/>
                  <a:gd name="T38" fmla="*/ 0 w 91"/>
                  <a:gd name="T39" fmla="*/ 138 h 155"/>
                  <a:gd name="T40" fmla="*/ 2 w 91"/>
                  <a:gd name="T41" fmla="*/ 140 h 155"/>
                  <a:gd name="T42" fmla="*/ 2 w 91"/>
                  <a:gd name="T43" fmla="*/ 142 h 155"/>
                  <a:gd name="T44" fmla="*/ 2 w 91"/>
                  <a:gd name="T45" fmla="*/ 144 h 155"/>
                  <a:gd name="T46" fmla="*/ 2 w 91"/>
                  <a:gd name="T47" fmla="*/ 14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155"/>
                  <a:gd name="T74" fmla="*/ 91 w 9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1" name="Freeform 821">
                <a:extLst>
                  <a:ext uri="{FF2B5EF4-FFF2-40B4-BE49-F238E27FC236}">
                    <a16:creationId xmlns:a16="http://schemas.microsoft.com/office/drawing/2014/main" xmlns="" id="{070BE093-855D-D25A-6280-5131044BB8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>
                  <a:gd name="T0" fmla="*/ 89 w 93"/>
                  <a:gd name="T1" fmla="*/ 11 h 151"/>
                  <a:gd name="T2" fmla="*/ 76 w 93"/>
                  <a:gd name="T3" fmla="*/ 3 h 151"/>
                  <a:gd name="T4" fmla="*/ 59 w 93"/>
                  <a:gd name="T5" fmla="*/ 0 h 151"/>
                  <a:gd name="T6" fmla="*/ 57 w 93"/>
                  <a:gd name="T7" fmla="*/ 2 h 151"/>
                  <a:gd name="T8" fmla="*/ 55 w 93"/>
                  <a:gd name="T9" fmla="*/ 3 h 151"/>
                  <a:gd name="T10" fmla="*/ 64 w 93"/>
                  <a:gd name="T11" fmla="*/ 5 h 151"/>
                  <a:gd name="T12" fmla="*/ 76 w 93"/>
                  <a:gd name="T13" fmla="*/ 7 h 151"/>
                  <a:gd name="T14" fmla="*/ 83 w 93"/>
                  <a:gd name="T15" fmla="*/ 13 h 151"/>
                  <a:gd name="T16" fmla="*/ 93 w 93"/>
                  <a:gd name="T17" fmla="*/ 19 h 151"/>
                  <a:gd name="T18" fmla="*/ 91 w 93"/>
                  <a:gd name="T19" fmla="*/ 15 h 151"/>
                  <a:gd name="T20" fmla="*/ 89 w 93"/>
                  <a:gd name="T21" fmla="*/ 11 h 151"/>
                  <a:gd name="T22" fmla="*/ 2 w 93"/>
                  <a:gd name="T23" fmla="*/ 140 h 151"/>
                  <a:gd name="T24" fmla="*/ 9 w 93"/>
                  <a:gd name="T25" fmla="*/ 144 h 151"/>
                  <a:gd name="T26" fmla="*/ 17 w 93"/>
                  <a:gd name="T27" fmla="*/ 148 h 151"/>
                  <a:gd name="T28" fmla="*/ 24 w 93"/>
                  <a:gd name="T29" fmla="*/ 149 h 151"/>
                  <a:gd name="T30" fmla="*/ 34 w 93"/>
                  <a:gd name="T31" fmla="*/ 151 h 151"/>
                  <a:gd name="T32" fmla="*/ 38 w 93"/>
                  <a:gd name="T33" fmla="*/ 151 h 151"/>
                  <a:gd name="T34" fmla="*/ 40 w 93"/>
                  <a:gd name="T35" fmla="*/ 149 h 151"/>
                  <a:gd name="T36" fmla="*/ 28 w 93"/>
                  <a:gd name="T37" fmla="*/ 148 h 151"/>
                  <a:gd name="T38" fmla="*/ 19 w 93"/>
                  <a:gd name="T39" fmla="*/ 144 h 151"/>
                  <a:gd name="T40" fmla="*/ 9 w 93"/>
                  <a:gd name="T41" fmla="*/ 140 h 151"/>
                  <a:gd name="T42" fmla="*/ 0 w 93"/>
                  <a:gd name="T43" fmla="*/ 132 h 151"/>
                  <a:gd name="T44" fmla="*/ 0 w 93"/>
                  <a:gd name="T45" fmla="*/ 136 h 151"/>
                  <a:gd name="T46" fmla="*/ 2 w 93"/>
                  <a:gd name="T47" fmla="*/ 14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3"/>
                  <a:gd name="T73" fmla="*/ 0 h 151"/>
                  <a:gd name="T74" fmla="*/ 93 w 93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2" name="Freeform 822">
                <a:extLst>
                  <a:ext uri="{FF2B5EF4-FFF2-40B4-BE49-F238E27FC236}">
                    <a16:creationId xmlns:a16="http://schemas.microsoft.com/office/drawing/2014/main" xmlns="" id="{33875A47-0CC8-966C-82C5-C27CB151DD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>
                  <a:gd name="T0" fmla="*/ 91 w 93"/>
                  <a:gd name="T1" fmla="*/ 13 h 149"/>
                  <a:gd name="T2" fmla="*/ 83 w 93"/>
                  <a:gd name="T3" fmla="*/ 9 h 149"/>
                  <a:gd name="T4" fmla="*/ 76 w 93"/>
                  <a:gd name="T5" fmla="*/ 3 h 149"/>
                  <a:gd name="T6" fmla="*/ 66 w 93"/>
                  <a:gd name="T7" fmla="*/ 1 h 149"/>
                  <a:gd name="T8" fmla="*/ 57 w 93"/>
                  <a:gd name="T9" fmla="*/ 0 h 149"/>
                  <a:gd name="T10" fmla="*/ 57 w 93"/>
                  <a:gd name="T11" fmla="*/ 0 h 149"/>
                  <a:gd name="T12" fmla="*/ 55 w 93"/>
                  <a:gd name="T13" fmla="*/ 1 h 149"/>
                  <a:gd name="T14" fmla="*/ 53 w 93"/>
                  <a:gd name="T15" fmla="*/ 1 h 149"/>
                  <a:gd name="T16" fmla="*/ 53 w 93"/>
                  <a:gd name="T17" fmla="*/ 3 h 149"/>
                  <a:gd name="T18" fmla="*/ 64 w 93"/>
                  <a:gd name="T19" fmla="*/ 5 h 149"/>
                  <a:gd name="T20" fmla="*/ 74 w 93"/>
                  <a:gd name="T21" fmla="*/ 7 h 149"/>
                  <a:gd name="T22" fmla="*/ 85 w 93"/>
                  <a:gd name="T23" fmla="*/ 13 h 149"/>
                  <a:gd name="T24" fmla="*/ 93 w 93"/>
                  <a:gd name="T25" fmla="*/ 20 h 149"/>
                  <a:gd name="T26" fmla="*/ 93 w 93"/>
                  <a:gd name="T27" fmla="*/ 17 h 149"/>
                  <a:gd name="T28" fmla="*/ 91 w 93"/>
                  <a:gd name="T29" fmla="*/ 13 h 149"/>
                  <a:gd name="T30" fmla="*/ 0 w 93"/>
                  <a:gd name="T31" fmla="*/ 134 h 149"/>
                  <a:gd name="T32" fmla="*/ 9 w 93"/>
                  <a:gd name="T33" fmla="*/ 140 h 149"/>
                  <a:gd name="T34" fmla="*/ 17 w 93"/>
                  <a:gd name="T35" fmla="*/ 144 h 149"/>
                  <a:gd name="T36" fmla="*/ 26 w 93"/>
                  <a:gd name="T37" fmla="*/ 147 h 149"/>
                  <a:gd name="T38" fmla="*/ 38 w 93"/>
                  <a:gd name="T39" fmla="*/ 149 h 149"/>
                  <a:gd name="T40" fmla="*/ 40 w 93"/>
                  <a:gd name="T41" fmla="*/ 147 h 149"/>
                  <a:gd name="T42" fmla="*/ 43 w 93"/>
                  <a:gd name="T43" fmla="*/ 146 h 149"/>
                  <a:gd name="T44" fmla="*/ 30 w 93"/>
                  <a:gd name="T45" fmla="*/ 144 h 149"/>
                  <a:gd name="T46" fmla="*/ 19 w 93"/>
                  <a:gd name="T47" fmla="*/ 140 h 149"/>
                  <a:gd name="T48" fmla="*/ 9 w 93"/>
                  <a:gd name="T49" fmla="*/ 134 h 149"/>
                  <a:gd name="T50" fmla="*/ 0 w 93"/>
                  <a:gd name="T51" fmla="*/ 129 h 149"/>
                  <a:gd name="T52" fmla="*/ 0 w 93"/>
                  <a:gd name="T53" fmla="*/ 130 h 149"/>
                  <a:gd name="T54" fmla="*/ 0 w 93"/>
                  <a:gd name="T55" fmla="*/ 134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149"/>
                  <a:gd name="T86" fmla="*/ 93 w 93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3" name="Freeform 823">
                <a:extLst>
                  <a:ext uri="{FF2B5EF4-FFF2-40B4-BE49-F238E27FC236}">
                    <a16:creationId xmlns:a16="http://schemas.microsoft.com/office/drawing/2014/main" xmlns="" id="{59871BA2-3AA4-2569-BE8D-86C34A6D1B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>
                  <a:gd name="T0" fmla="*/ 95 w 95"/>
                  <a:gd name="T1" fmla="*/ 16 h 146"/>
                  <a:gd name="T2" fmla="*/ 85 w 95"/>
                  <a:gd name="T3" fmla="*/ 10 h 146"/>
                  <a:gd name="T4" fmla="*/ 78 w 95"/>
                  <a:gd name="T5" fmla="*/ 4 h 146"/>
                  <a:gd name="T6" fmla="*/ 66 w 95"/>
                  <a:gd name="T7" fmla="*/ 2 h 146"/>
                  <a:gd name="T8" fmla="*/ 57 w 95"/>
                  <a:gd name="T9" fmla="*/ 0 h 146"/>
                  <a:gd name="T10" fmla="*/ 57 w 95"/>
                  <a:gd name="T11" fmla="*/ 0 h 146"/>
                  <a:gd name="T12" fmla="*/ 57 w 95"/>
                  <a:gd name="T13" fmla="*/ 0 h 146"/>
                  <a:gd name="T14" fmla="*/ 55 w 95"/>
                  <a:gd name="T15" fmla="*/ 2 h 146"/>
                  <a:gd name="T16" fmla="*/ 53 w 95"/>
                  <a:gd name="T17" fmla="*/ 2 h 146"/>
                  <a:gd name="T18" fmla="*/ 64 w 95"/>
                  <a:gd name="T19" fmla="*/ 4 h 146"/>
                  <a:gd name="T20" fmla="*/ 76 w 95"/>
                  <a:gd name="T21" fmla="*/ 8 h 146"/>
                  <a:gd name="T22" fmla="*/ 87 w 95"/>
                  <a:gd name="T23" fmla="*/ 14 h 146"/>
                  <a:gd name="T24" fmla="*/ 95 w 95"/>
                  <a:gd name="T25" fmla="*/ 21 h 146"/>
                  <a:gd name="T26" fmla="*/ 95 w 95"/>
                  <a:gd name="T27" fmla="*/ 21 h 146"/>
                  <a:gd name="T28" fmla="*/ 95 w 95"/>
                  <a:gd name="T29" fmla="*/ 19 h 146"/>
                  <a:gd name="T30" fmla="*/ 95 w 95"/>
                  <a:gd name="T31" fmla="*/ 18 h 146"/>
                  <a:gd name="T32" fmla="*/ 95 w 95"/>
                  <a:gd name="T33" fmla="*/ 16 h 146"/>
                  <a:gd name="T34" fmla="*/ 2 w 95"/>
                  <a:gd name="T35" fmla="*/ 129 h 146"/>
                  <a:gd name="T36" fmla="*/ 11 w 95"/>
                  <a:gd name="T37" fmla="*/ 137 h 146"/>
                  <a:gd name="T38" fmla="*/ 21 w 95"/>
                  <a:gd name="T39" fmla="*/ 141 h 146"/>
                  <a:gd name="T40" fmla="*/ 30 w 95"/>
                  <a:gd name="T41" fmla="*/ 145 h 146"/>
                  <a:gd name="T42" fmla="*/ 42 w 95"/>
                  <a:gd name="T43" fmla="*/ 146 h 146"/>
                  <a:gd name="T44" fmla="*/ 45 w 95"/>
                  <a:gd name="T45" fmla="*/ 145 h 146"/>
                  <a:gd name="T46" fmla="*/ 49 w 95"/>
                  <a:gd name="T47" fmla="*/ 143 h 146"/>
                  <a:gd name="T48" fmla="*/ 47 w 95"/>
                  <a:gd name="T49" fmla="*/ 143 h 146"/>
                  <a:gd name="T50" fmla="*/ 47 w 95"/>
                  <a:gd name="T51" fmla="*/ 143 h 146"/>
                  <a:gd name="T52" fmla="*/ 34 w 95"/>
                  <a:gd name="T53" fmla="*/ 141 h 146"/>
                  <a:gd name="T54" fmla="*/ 23 w 95"/>
                  <a:gd name="T55" fmla="*/ 137 h 146"/>
                  <a:gd name="T56" fmla="*/ 11 w 95"/>
                  <a:gd name="T57" fmla="*/ 131 h 146"/>
                  <a:gd name="T58" fmla="*/ 0 w 95"/>
                  <a:gd name="T59" fmla="*/ 124 h 146"/>
                  <a:gd name="T60" fmla="*/ 2 w 95"/>
                  <a:gd name="T61" fmla="*/ 128 h 146"/>
                  <a:gd name="T62" fmla="*/ 2 w 95"/>
                  <a:gd name="T63" fmla="*/ 129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146"/>
                  <a:gd name="T98" fmla="*/ 95 w 9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4" name="Freeform 824">
                <a:extLst>
                  <a:ext uri="{FF2B5EF4-FFF2-40B4-BE49-F238E27FC236}">
                    <a16:creationId xmlns:a16="http://schemas.microsoft.com/office/drawing/2014/main" xmlns="" id="{BB2252DB-4CBF-558F-1DC9-ACB8A97A4F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>
                  <a:gd name="T0" fmla="*/ 95 w 95"/>
                  <a:gd name="T1" fmla="*/ 17 h 143"/>
                  <a:gd name="T2" fmla="*/ 87 w 95"/>
                  <a:gd name="T3" fmla="*/ 10 h 143"/>
                  <a:gd name="T4" fmla="*/ 76 w 95"/>
                  <a:gd name="T5" fmla="*/ 4 h 143"/>
                  <a:gd name="T6" fmla="*/ 66 w 95"/>
                  <a:gd name="T7" fmla="*/ 2 h 143"/>
                  <a:gd name="T8" fmla="*/ 55 w 95"/>
                  <a:gd name="T9" fmla="*/ 0 h 143"/>
                  <a:gd name="T10" fmla="*/ 53 w 95"/>
                  <a:gd name="T11" fmla="*/ 0 h 143"/>
                  <a:gd name="T12" fmla="*/ 51 w 95"/>
                  <a:gd name="T13" fmla="*/ 2 h 143"/>
                  <a:gd name="T14" fmla="*/ 64 w 95"/>
                  <a:gd name="T15" fmla="*/ 4 h 143"/>
                  <a:gd name="T16" fmla="*/ 76 w 95"/>
                  <a:gd name="T17" fmla="*/ 8 h 143"/>
                  <a:gd name="T18" fmla="*/ 87 w 95"/>
                  <a:gd name="T19" fmla="*/ 16 h 143"/>
                  <a:gd name="T20" fmla="*/ 95 w 95"/>
                  <a:gd name="T21" fmla="*/ 23 h 143"/>
                  <a:gd name="T22" fmla="*/ 95 w 95"/>
                  <a:gd name="T23" fmla="*/ 21 h 143"/>
                  <a:gd name="T24" fmla="*/ 95 w 95"/>
                  <a:gd name="T25" fmla="*/ 17 h 143"/>
                  <a:gd name="T26" fmla="*/ 95 w 95"/>
                  <a:gd name="T27" fmla="*/ 17 h 143"/>
                  <a:gd name="T28" fmla="*/ 95 w 95"/>
                  <a:gd name="T29" fmla="*/ 17 h 143"/>
                  <a:gd name="T30" fmla="*/ 2 w 95"/>
                  <a:gd name="T31" fmla="*/ 126 h 143"/>
                  <a:gd name="T32" fmla="*/ 11 w 95"/>
                  <a:gd name="T33" fmla="*/ 131 h 143"/>
                  <a:gd name="T34" fmla="*/ 21 w 95"/>
                  <a:gd name="T35" fmla="*/ 137 h 143"/>
                  <a:gd name="T36" fmla="*/ 32 w 95"/>
                  <a:gd name="T37" fmla="*/ 141 h 143"/>
                  <a:gd name="T38" fmla="*/ 45 w 95"/>
                  <a:gd name="T39" fmla="*/ 143 h 143"/>
                  <a:gd name="T40" fmla="*/ 49 w 95"/>
                  <a:gd name="T41" fmla="*/ 141 h 143"/>
                  <a:gd name="T42" fmla="*/ 51 w 95"/>
                  <a:gd name="T43" fmla="*/ 139 h 143"/>
                  <a:gd name="T44" fmla="*/ 49 w 95"/>
                  <a:gd name="T45" fmla="*/ 139 h 143"/>
                  <a:gd name="T46" fmla="*/ 47 w 95"/>
                  <a:gd name="T47" fmla="*/ 139 h 143"/>
                  <a:gd name="T48" fmla="*/ 34 w 95"/>
                  <a:gd name="T49" fmla="*/ 137 h 143"/>
                  <a:gd name="T50" fmla="*/ 23 w 95"/>
                  <a:gd name="T51" fmla="*/ 133 h 143"/>
                  <a:gd name="T52" fmla="*/ 11 w 95"/>
                  <a:gd name="T53" fmla="*/ 127 h 143"/>
                  <a:gd name="T54" fmla="*/ 0 w 95"/>
                  <a:gd name="T55" fmla="*/ 120 h 143"/>
                  <a:gd name="T56" fmla="*/ 0 w 95"/>
                  <a:gd name="T57" fmla="*/ 122 h 143"/>
                  <a:gd name="T58" fmla="*/ 2 w 95"/>
                  <a:gd name="T59" fmla="*/ 126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5"/>
                  <a:gd name="T91" fmla="*/ 0 h 143"/>
                  <a:gd name="T92" fmla="*/ 95 w 95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5" name="Freeform 825">
                <a:extLst>
                  <a:ext uri="{FF2B5EF4-FFF2-40B4-BE49-F238E27FC236}">
                    <a16:creationId xmlns:a16="http://schemas.microsoft.com/office/drawing/2014/main" xmlns="" id="{4E62CEB8-4506-87D2-6E81-76026EDF4B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>
                  <a:gd name="T0" fmla="*/ 95 w 97"/>
                  <a:gd name="T1" fmla="*/ 19 h 141"/>
                  <a:gd name="T2" fmla="*/ 87 w 97"/>
                  <a:gd name="T3" fmla="*/ 12 h 141"/>
                  <a:gd name="T4" fmla="*/ 76 w 97"/>
                  <a:gd name="T5" fmla="*/ 6 h 141"/>
                  <a:gd name="T6" fmla="*/ 64 w 97"/>
                  <a:gd name="T7" fmla="*/ 2 h 141"/>
                  <a:gd name="T8" fmla="*/ 53 w 97"/>
                  <a:gd name="T9" fmla="*/ 0 h 141"/>
                  <a:gd name="T10" fmla="*/ 51 w 97"/>
                  <a:gd name="T11" fmla="*/ 2 h 141"/>
                  <a:gd name="T12" fmla="*/ 49 w 97"/>
                  <a:gd name="T13" fmla="*/ 4 h 141"/>
                  <a:gd name="T14" fmla="*/ 63 w 97"/>
                  <a:gd name="T15" fmla="*/ 6 h 141"/>
                  <a:gd name="T16" fmla="*/ 76 w 97"/>
                  <a:gd name="T17" fmla="*/ 10 h 141"/>
                  <a:gd name="T18" fmla="*/ 85 w 97"/>
                  <a:gd name="T19" fmla="*/ 17 h 141"/>
                  <a:gd name="T20" fmla="*/ 97 w 97"/>
                  <a:gd name="T21" fmla="*/ 25 h 141"/>
                  <a:gd name="T22" fmla="*/ 95 w 97"/>
                  <a:gd name="T23" fmla="*/ 23 h 141"/>
                  <a:gd name="T24" fmla="*/ 95 w 97"/>
                  <a:gd name="T25" fmla="*/ 19 h 141"/>
                  <a:gd name="T26" fmla="*/ 0 w 97"/>
                  <a:gd name="T27" fmla="*/ 122 h 141"/>
                  <a:gd name="T28" fmla="*/ 11 w 97"/>
                  <a:gd name="T29" fmla="*/ 129 h 141"/>
                  <a:gd name="T30" fmla="*/ 23 w 97"/>
                  <a:gd name="T31" fmla="*/ 135 h 141"/>
                  <a:gd name="T32" fmla="*/ 34 w 97"/>
                  <a:gd name="T33" fmla="*/ 139 h 141"/>
                  <a:gd name="T34" fmla="*/ 47 w 97"/>
                  <a:gd name="T35" fmla="*/ 141 h 141"/>
                  <a:gd name="T36" fmla="*/ 47 w 97"/>
                  <a:gd name="T37" fmla="*/ 141 h 141"/>
                  <a:gd name="T38" fmla="*/ 49 w 97"/>
                  <a:gd name="T39" fmla="*/ 141 h 141"/>
                  <a:gd name="T40" fmla="*/ 51 w 97"/>
                  <a:gd name="T41" fmla="*/ 139 h 141"/>
                  <a:gd name="T42" fmla="*/ 53 w 97"/>
                  <a:gd name="T43" fmla="*/ 137 h 141"/>
                  <a:gd name="T44" fmla="*/ 51 w 97"/>
                  <a:gd name="T45" fmla="*/ 137 h 141"/>
                  <a:gd name="T46" fmla="*/ 47 w 97"/>
                  <a:gd name="T47" fmla="*/ 137 h 141"/>
                  <a:gd name="T48" fmla="*/ 34 w 97"/>
                  <a:gd name="T49" fmla="*/ 135 h 141"/>
                  <a:gd name="T50" fmla="*/ 21 w 97"/>
                  <a:gd name="T51" fmla="*/ 131 h 141"/>
                  <a:gd name="T52" fmla="*/ 9 w 97"/>
                  <a:gd name="T53" fmla="*/ 126 h 141"/>
                  <a:gd name="T54" fmla="*/ 0 w 97"/>
                  <a:gd name="T55" fmla="*/ 116 h 141"/>
                  <a:gd name="T56" fmla="*/ 0 w 97"/>
                  <a:gd name="T57" fmla="*/ 120 h 141"/>
                  <a:gd name="T58" fmla="*/ 0 w 97"/>
                  <a:gd name="T59" fmla="*/ 1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"/>
                  <a:gd name="T91" fmla="*/ 0 h 141"/>
                  <a:gd name="T92" fmla="*/ 97 w 97"/>
                  <a:gd name="T93" fmla="*/ 141 h 1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6" name="Freeform 826">
                <a:extLst>
                  <a:ext uri="{FF2B5EF4-FFF2-40B4-BE49-F238E27FC236}">
                    <a16:creationId xmlns:a16="http://schemas.microsoft.com/office/drawing/2014/main" xmlns="" id="{37C0A31C-5A73-262C-7026-365674EEB3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>
                  <a:gd name="T0" fmla="*/ 95 w 97"/>
                  <a:gd name="T1" fmla="*/ 21 h 137"/>
                  <a:gd name="T2" fmla="*/ 87 w 97"/>
                  <a:gd name="T3" fmla="*/ 14 h 137"/>
                  <a:gd name="T4" fmla="*/ 76 w 97"/>
                  <a:gd name="T5" fmla="*/ 6 h 137"/>
                  <a:gd name="T6" fmla="*/ 64 w 97"/>
                  <a:gd name="T7" fmla="*/ 2 h 137"/>
                  <a:gd name="T8" fmla="*/ 51 w 97"/>
                  <a:gd name="T9" fmla="*/ 0 h 137"/>
                  <a:gd name="T10" fmla="*/ 49 w 97"/>
                  <a:gd name="T11" fmla="*/ 2 h 137"/>
                  <a:gd name="T12" fmla="*/ 47 w 97"/>
                  <a:gd name="T13" fmla="*/ 4 h 137"/>
                  <a:gd name="T14" fmla="*/ 47 w 97"/>
                  <a:gd name="T15" fmla="*/ 4 h 137"/>
                  <a:gd name="T16" fmla="*/ 47 w 97"/>
                  <a:gd name="T17" fmla="*/ 4 h 137"/>
                  <a:gd name="T18" fmla="*/ 63 w 97"/>
                  <a:gd name="T19" fmla="*/ 6 h 137"/>
                  <a:gd name="T20" fmla="*/ 74 w 97"/>
                  <a:gd name="T21" fmla="*/ 10 h 137"/>
                  <a:gd name="T22" fmla="*/ 85 w 97"/>
                  <a:gd name="T23" fmla="*/ 17 h 137"/>
                  <a:gd name="T24" fmla="*/ 97 w 97"/>
                  <a:gd name="T25" fmla="*/ 27 h 137"/>
                  <a:gd name="T26" fmla="*/ 97 w 97"/>
                  <a:gd name="T27" fmla="*/ 23 h 137"/>
                  <a:gd name="T28" fmla="*/ 95 w 97"/>
                  <a:gd name="T29" fmla="*/ 21 h 137"/>
                  <a:gd name="T30" fmla="*/ 0 w 97"/>
                  <a:gd name="T31" fmla="*/ 118 h 137"/>
                  <a:gd name="T32" fmla="*/ 11 w 97"/>
                  <a:gd name="T33" fmla="*/ 125 h 137"/>
                  <a:gd name="T34" fmla="*/ 23 w 97"/>
                  <a:gd name="T35" fmla="*/ 131 h 137"/>
                  <a:gd name="T36" fmla="*/ 34 w 97"/>
                  <a:gd name="T37" fmla="*/ 135 h 137"/>
                  <a:gd name="T38" fmla="*/ 47 w 97"/>
                  <a:gd name="T39" fmla="*/ 137 h 137"/>
                  <a:gd name="T40" fmla="*/ 49 w 97"/>
                  <a:gd name="T41" fmla="*/ 137 h 137"/>
                  <a:gd name="T42" fmla="*/ 51 w 97"/>
                  <a:gd name="T43" fmla="*/ 137 h 137"/>
                  <a:gd name="T44" fmla="*/ 53 w 97"/>
                  <a:gd name="T45" fmla="*/ 135 h 137"/>
                  <a:gd name="T46" fmla="*/ 57 w 97"/>
                  <a:gd name="T47" fmla="*/ 133 h 137"/>
                  <a:gd name="T48" fmla="*/ 53 w 97"/>
                  <a:gd name="T49" fmla="*/ 133 h 137"/>
                  <a:gd name="T50" fmla="*/ 47 w 97"/>
                  <a:gd name="T51" fmla="*/ 133 h 137"/>
                  <a:gd name="T52" fmla="*/ 34 w 97"/>
                  <a:gd name="T53" fmla="*/ 131 h 137"/>
                  <a:gd name="T54" fmla="*/ 21 w 97"/>
                  <a:gd name="T55" fmla="*/ 127 h 137"/>
                  <a:gd name="T56" fmla="*/ 9 w 97"/>
                  <a:gd name="T57" fmla="*/ 120 h 137"/>
                  <a:gd name="T58" fmla="*/ 0 w 97"/>
                  <a:gd name="T59" fmla="*/ 112 h 137"/>
                  <a:gd name="T60" fmla="*/ 0 w 97"/>
                  <a:gd name="T61" fmla="*/ 114 h 137"/>
                  <a:gd name="T62" fmla="*/ 0 w 97"/>
                  <a:gd name="T63" fmla="*/ 118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7"/>
                  <a:gd name="T98" fmla="*/ 97 w 97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7" name="Freeform 827">
                <a:extLst>
                  <a:ext uri="{FF2B5EF4-FFF2-40B4-BE49-F238E27FC236}">
                    <a16:creationId xmlns:a16="http://schemas.microsoft.com/office/drawing/2014/main" xmlns="" id="{8F149CBC-DDDB-E147-B078-761BDDA801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>
                  <a:gd name="T0" fmla="*/ 97 w 97"/>
                  <a:gd name="T1" fmla="*/ 21 h 133"/>
                  <a:gd name="T2" fmla="*/ 85 w 97"/>
                  <a:gd name="T3" fmla="*/ 13 h 133"/>
                  <a:gd name="T4" fmla="*/ 76 w 97"/>
                  <a:gd name="T5" fmla="*/ 6 h 133"/>
                  <a:gd name="T6" fmla="*/ 63 w 97"/>
                  <a:gd name="T7" fmla="*/ 2 h 133"/>
                  <a:gd name="T8" fmla="*/ 49 w 97"/>
                  <a:gd name="T9" fmla="*/ 0 h 133"/>
                  <a:gd name="T10" fmla="*/ 47 w 97"/>
                  <a:gd name="T11" fmla="*/ 2 h 133"/>
                  <a:gd name="T12" fmla="*/ 45 w 97"/>
                  <a:gd name="T13" fmla="*/ 4 h 133"/>
                  <a:gd name="T14" fmla="*/ 47 w 97"/>
                  <a:gd name="T15" fmla="*/ 4 h 133"/>
                  <a:gd name="T16" fmla="*/ 47 w 97"/>
                  <a:gd name="T17" fmla="*/ 4 h 133"/>
                  <a:gd name="T18" fmla="*/ 63 w 97"/>
                  <a:gd name="T19" fmla="*/ 6 h 133"/>
                  <a:gd name="T20" fmla="*/ 74 w 97"/>
                  <a:gd name="T21" fmla="*/ 12 h 133"/>
                  <a:gd name="T22" fmla="*/ 85 w 97"/>
                  <a:gd name="T23" fmla="*/ 17 h 133"/>
                  <a:gd name="T24" fmla="*/ 95 w 97"/>
                  <a:gd name="T25" fmla="*/ 27 h 133"/>
                  <a:gd name="T26" fmla="*/ 97 w 97"/>
                  <a:gd name="T27" fmla="*/ 25 h 133"/>
                  <a:gd name="T28" fmla="*/ 97 w 97"/>
                  <a:gd name="T29" fmla="*/ 21 h 133"/>
                  <a:gd name="T30" fmla="*/ 0 w 97"/>
                  <a:gd name="T31" fmla="*/ 112 h 133"/>
                  <a:gd name="T32" fmla="*/ 9 w 97"/>
                  <a:gd name="T33" fmla="*/ 122 h 133"/>
                  <a:gd name="T34" fmla="*/ 21 w 97"/>
                  <a:gd name="T35" fmla="*/ 127 h 133"/>
                  <a:gd name="T36" fmla="*/ 34 w 97"/>
                  <a:gd name="T37" fmla="*/ 131 h 133"/>
                  <a:gd name="T38" fmla="*/ 47 w 97"/>
                  <a:gd name="T39" fmla="*/ 133 h 133"/>
                  <a:gd name="T40" fmla="*/ 51 w 97"/>
                  <a:gd name="T41" fmla="*/ 133 h 133"/>
                  <a:gd name="T42" fmla="*/ 53 w 97"/>
                  <a:gd name="T43" fmla="*/ 133 h 133"/>
                  <a:gd name="T44" fmla="*/ 57 w 97"/>
                  <a:gd name="T45" fmla="*/ 131 h 133"/>
                  <a:gd name="T46" fmla="*/ 59 w 97"/>
                  <a:gd name="T47" fmla="*/ 129 h 133"/>
                  <a:gd name="T48" fmla="*/ 53 w 97"/>
                  <a:gd name="T49" fmla="*/ 129 h 133"/>
                  <a:gd name="T50" fmla="*/ 47 w 97"/>
                  <a:gd name="T51" fmla="*/ 129 h 133"/>
                  <a:gd name="T52" fmla="*/ 34 w 97"/>
                  <a:gd name="T53" fmla="*/ 127 h 133"/>
                  <a:gd name="T54" fmla="*/ 21 w 97"/>
                  <a:gd name="T55" fmla="*/ 123 h 133"/>
                  <a:gd name="T56" fmla="*/ 9 w 97"/>
                  <a:gd name="T57" fmla="*/ 116 h 133"/>
                  <a:gd name="T58" fmla="*/ 0 w 97"/>
                  <a:gd name="T59" fmla="*/ 106 h 133"/>
                  <a:gd name="T60" fmla="*/ 0 w 97"/>
                  <a:gd name="T61" fmla="*/ 110 h 133"/>
                  <a:gd name="T62" fmla="*/ 0 w 97"/>
                  <a:gd name="T63" fmla="*/ 112 h 1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3"/>
                  <a:gd name="T98" fmla="*/ 97 w 97"/>
                  <a:gd name="T99" fmla="*/ 133 h 1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8" name="Freeform 828">
                <a:extLst>
                  <a:ext uri="{FF2B5EF4-FFF2-40B4-BE49-F238E27FC236}">
                    <a16:creationId xmlns:a16="http://schemas.microsoft.com/office/drawing/2014/main" xmlns="" id="{9A1D7185-3699-B116-B9F4-AAD40E41B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>
                  <a:gd name="T0" fmla="*/ 97 w 97"/>
                  <a:gd name="T1" fmla="*/ 23 h 129"/>
                  <a:gd name="T2" fmla="*/ 85 w 97"/>
                  <a:gd name="T3" fmla="*/ 13 h 129"/>
                  <a:gd name="T4" fmla="*/ 74 w 97"/>
                  <a:gd name="T5" fmla="*/ 6 h 129"/>
                  <a:gd name="T6" fmla="*/ 63 w 97"/>
                  <a:gd name="T7" fmla="*/ 2 h 129"/>
                  <a:gd name="T8" fmla="*/ 47 w 97"/>
                  <a:gd name="T9" fmla="*/ 0 h 129"/>
                  <a:gd name="T10" fmla="*/ 47 w 97"/>
                  <a:gd name="T11" fmla="*/ 0 h 129"/>
                  <a:gd name="T12" fmla="*/ 47 w 97"/>
                  <a:gd name="T13" fmla="*/ 0 h 129"/>
                  <a:gd name="T14" fmla="*/ 45 w 97"/>
                  <a:gd name="T15" fmla="*/ 2 h 129"/>
                  <a:gd name="T16" fmla="*/ 44 w 97"/>
                  <a:gd name="T17" fmla="*/ 4 h 129"/>
                  <a:gd name="T18" fmla="*/ 45 w 97"/>
                  <a:gd name="T19" fmla="*/ 4 h 129"/>
                  <a:gd name="T20" fmla="*/ 47 w 97"/>
                  <a:gd name="T21" fmla="*/ 4 h 129"/>
                  <a:gd name="T22" fmla="*/ 63 w 97"/>
                  <a:gd name="T23" fmla="*/ 6 h 129"/>
                  <a:gd name="T24" fmla="*/ 76 w 97"/>
                  <a:gd name="T25" fmla="*/ 11 h 129"/>
                  <a:gd name="T26" fmla="*/ 85 w 97"/>
                  <a:gd name="T27" fmla="*/ 17 h 129"/>
                  <a:gd name="T28" fmla="*/ 95 w 97"/>
                  <a:gd name="T29" fmla="*/ 29 h 129"/>
                  <a:gd name="T30" fmla="*/ 95 w 97"/>
                  <a:gd name="T31" fmla="*/ 25 h 129"/>
                  <a:gd name="T32" fmla="*/ 97 w 97"/>
                  <a:gd name="T33" fmla="*/ 23 h 129"/>
                  <a:gd name="T34" fmla="*/ 0 w 97"/>
                  <a:gd name="T35" fmla="*/ 108 h 129"/>
                  <a:gd name="T36" fmla="*/ 9 w 97"/>
                  <a:gd name="T37" fmla="*/ 116 h 129"/>
                  <a:gd name="T38" fmla="*/ 21 w 97"/>
                  <a:gd name="T39" fmla="*/ 123 h 129"/>
                  <a:gd name="T40" fmla="*/ 34 w 97"/>
                  <a:gd name="T41" fmla="*/ 127 h 129"/>
                  <a:gd name="T42" fmla="*/ 47 w 97"/>
                  <a:gd name="T43" fmla="*/ 129 h 129"/>
                  <a:gd name="T44" fmla="*/ 53 w 97"/>
                  <a:gd name="T45" fmla="*/ 129 h 129"/>
                  <a:gd name="T46" fmla="*/ 57 w 97"/>
                  <a:gd name="T47" fmla="*/ 129 h 129"/>
                  <a:gd name="T48" fmla="*/ 57 w 97"/>
                  <a:gd name="T49" fmla="*/ 127 h 129"/>
                  <a:gd name="T50" fmla="*/ 59 w 97"/>
                  <a:gd name="T51" fmla="*/ 125 h 129"/>
                  <a:gd name="T52" fmla="*/ 61 w 97"/>
                  <a:gd name="T53" fmla="*/ 125 h 129"/>
                  <a:gd name="T54" fmla="*/ 61 w 97"/>
                  <a:gd name="T55" fmla="*/ 123 h 129"/>
                  <a:gd name="T56" fmla="*/ 55 w 97"/>
                  <a:gd name="T57" fmla="*/ 125 h 129"/>
                  <a:gd name="T58" fmla="*/ 47 w 97"/>
                  <a:gd name="T59" fmla="*/ 125 h 129"/>
                  <a:gd name="T60" fmla="*/ 34 w 97"/>
                  <a:gd name="T61" fmla="*/ 123 h 129"/>
                  <a:gd name="T62" fmla="*/ 21 w 97"/>
                  <a:gd name="T63" fmla="*/ 120 h 129"/>
                  <a:gd name="T64" fmla="*/ 9 w 97"/>
                  <a:gd name="T65" fmla="*/ 112 h 129"/>
                  <a:gd name="T66" fmla="*/ 0 w 97"/>
                  <a:gd name="T67" fmla="*/ 102 h 129"/>
                  <a:gd name="T68" fmla="*/ 0 w 97"/>
                  <a:gd name="T69" fmla="*/ 104 h 129"/>
                  <a:gd name="T70" fmla="*/ 0 w 97"/>
                  <a:gd name="T71" fmla="*/ 108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"/>
                  <a:gd name="T109" fmla="*/ 0 h 129"/>
                  <a:gd name="T110" fmla="*/ 97 w 97"/>
                  <a:gd name="T111" fmla="*/ 129 h 1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9" name="Freeform 829">
                <a:extLst>
                  <a:ext uri="{FF2B5EF4-FFF2-40B4-BE49-F238E27FC236}">
                    <a16:creationId xmlns:a16="http://schemas.microsoft.com/office/drawing/2014/main" xmlns="" id="{EFBD4421-56F6-2D54-F4AF-6D4D65BC2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>
                  <a:gd name="T0" fmla="*/ 95 w 95"/>
                  <a:gd name="T1" fmla="*/ 23 h 125"/>
                  <a:gd name="T2" fmla="*/ 85 w 95"/>
                  <a:gd name="T3" fmla="*/ 13 h 125"/>
                  <a:gd name="T4" fmla="*/ 74 w 95"/>
                  <a:gd name="T5" fmla="*/ 8 h 125"/>
                  <a:gd name="T6" fmla="*/ 63 w 95"/>
                  <a:gd name="T7" fmla="*/ 2 h 125"/>
                  <a:gd name="T8" fmla="*/ 47 w 95"/>
                  <a:gd name="T9" fmla="*/ 0 h 125"/>
                  <a:gd name="T10" fmla="*/ 47 w 95"/>
                  <a:gd name="T11" fmla="*/ 0 h 125"/>
                  <a:gd name="T12" fmla="*/ 45 w 95"/>
                  <a:gd name="T13" fmla="*/ 0 h 125"/>
                  <a:gd name="T14" fmla="*/ 44 w 95"/>
                  <a:gd name="T15" fmla="*/ 2 h 125"/>
                  <a:gd name="T16" fmla="*/ 42 w 95"/>
                  <a:gd name="T17" fmla="*/ 4 h 125"/>
                  <a:gd name="T18" fmla="*/ 45 w 95"/>
                  <a:gd name="T19" fmla="*/ 4 h 125"/>
                  <a:gd name="T20" fmla="*/ 47 w 95"/>
                  <a:gd name="T21" fmla="*/ 4 h 125"/>
                  <a:gd name="T22" fmla="*/ 63 w 95"/>
                  <a:gd name="T23" fmla="*/ 6 h 125"/>
                  <a:gd name="T24" fmla="*/ 76 w 95"/>
                  <a:gd name="T25" fmla="*/ 11 h 125"/>
                  <a:gd name="T26" fmla="*/ 85 w 95"/>
                  <a:gd name="T27" fmla="*/ 19 h 125"/>
                  <a:gd name="T28" fmla="*/ 95 w 95"/>
                  <a:gd name="T29" fmla="*/ 28 h 125"/>
                  <a:gd name="T30" fmla="*/ 95 w 95"/>
                  <a:gd name="T31" fmla="*/ 27 h 125"/>
                  <a:gd name="T32" fmla="*/ 95 w 95"/>
                  <a:gd name="T33" fmla="*/ 23 h 125"/>
                  <a:gd name="T34" fmla="*/ 0 w 95"/>
                  <a:gd name="T35" fmla="*/ 102 h 125"/>
                  <a:gd name="T36" fmla="*/ 9 w 95"/>
                  <a:gd name="T37" fmla="*/ 112 h 125"/>
                  <a:gd name="T38" fmla="*/ 21 w 95"/>
                  <a:gd name="T39" fmla="*/ 119 h 125"/>
                  <a:gd name="T40" fmla="*/ 34 w 95"/>
                  <a:gd name="T41" fmla="*/ 123 h 125"/>
                  <a:gd name="T42" fmla="*/ 47 w 95"/>
                  <a:gd name="T43" fmla="*/ 125 h 125"/>
                  <a:gd name="T44" fmla="*/ 53 w 95"/>
                  <a:gd name="T45" fmla="*/ 125 h 125"/>
                  <a:gd name="T46" fmla="*/ 59 w 95"/>
                  <a:gd name="T47" fmla="*/ 125 h 125"/>
                  <a:gd name="T48" fmla="*/ 59 w 95"/>
                  <a:gd name="T49" fmla="*/ 123 h 125"/>
                  <a:gd name="T50" fmla="*/ 59 w 95"/>
                  <a:gd name="T51" fmla="*/ 123 h 125"/>
                  <a:gd name="T52" fmla="*/ 61 w 95"/>
                  <a:gd name="T53" fmla="*/ 121 h 125"/>
                  <a:gd name="T54" fmla="*/ 63 w 95"/>
                  <a:gd name="T55" fmla="*/ 119 h 125"/>
                  <a:gd name="T56" fmla="*/ 55 w 95"/>
                  <a:gd name="T57" fmla="*/ 121 h 125"/>
                  <a:gd name="T58" fmla="*/ 47 w 95"/>
                  <a:gd name="T59" fmla="*/ 121 h 125"/>
                  <a:gd name="T60" fmla="*/ 34 w 95"/>
                  <a:gd name="T61" fmla="*/ 119 h 125"/>
                  <a:gd name="T62" fmla="*/ 21 w 95"/>
                  <a:gd name="T63" fmla="*/ 116 h 125"/>
                  <a:gd name="T64" fmla="*/ 9 w 95"/>
                  <a:gd name="T65" fmla="*/ 108 h 125"/>
                  <a:gd name="T66" fmla="*/ 0 w 95"/>
                  <a:gd name="T67" fmla="*/ 97 h 125"/>
                  <a:gd name="T68" fmla="*/ 0 w 95"/>
                  <a:gd name="T69" fmla="*/ 100 h 125"/>
                  <a:gd name="T70" fmla="*/ 0 w 95"/>
                  <a:gd name="T71" fmla="*/ 102 h 1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"/>
                  <a:gd name="T109" fmla="*/ 0 h 125"/>
                  <a:gd name="T110" fmla="*/ 95 w 95"/>
                  <a:gd name="T111" fmla="*/ 125 h 1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0" name="Freeform 830">
                <a:extLst>
                  <a:ext uri="{FF2B5EF4-FFF2-40B4-BE49-F238E27FC236}">
                    <a16:creationId xmlns:a16="http://schemas.microsoft.com/office/drawing/2014/main" xmlns="" id="{C1EADADA-C900-33CD-C94B-1053E7FA8B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>
                  <a:gd name="T0" fmla="*/ 95 w 95"/>
                  <a:gd name="T1" fmla="*/ 25 h 121"/>
                  <a:gd name="T2" fmla="*/ 85 w 95"/>
                  <a:gd name="T3" fmla="*/ 13 h 121"/>
                  <a:gd name="T4" fmla="*/ 76 w 95"/>
                  <a:gd name="T5" fmla="*/ 7 h 121"/>
                  <a:gd name="T6" fmla="*/ 63 w 95"/>
                  <a:gd name="T7" fmla="*/ 2 h 121"/>
                  <a:gd name="T8" fmla="*/ 47 w 95"/>
                  <a:gd name="T9" fmla="*/ 0 h 121"/>
                  <a:gd name="T10" fmla="*/ 45 w 95"/>
                  <a:gd name="T11" fmla="*/ 0 h 121"/>
                  <a:gd name="T12" fmla="*/ 44 w 95"/>
                  <a:gd name="T13" fmla="*/ 0 h 121"/>
                  <a:gd name="T14" fmla="*/ 42 w 95"/>
                  <a:gd name="T15" fmla="*/ 2 h 121"/>
                  <a:gd name="T16" fmla="*/ 40 w 95"/>
                  <a:gd name="T17" fmla="*/ 6 h 121"/>
                  <a:gd name="T18" fmla="*/ 44 w 95"/>
                  <a:gd name="T19" fmla="*/ 4 h 121"/>
                  <a:gd name="T20" fmla="*/ 47 w 95"/>
                  <a:gd name="T21" fmla="*/ 4 h 121"/>
                  <a:gd name="T22" fmla="*/ 63 w 95"/>
                  <a:gd name="T23" fmla="*/ 6 h 121"/>
                  <a:gd name="T24" fmla="*/ 76 w 95"/>
                  <a:gd name="T25" fmla="*/ 11 h 121"/>
                  <a:gd name="T26" fmla="*/ 85 w 95"/>
                  <a:gd name="T27" fmla="*/ 19 h 121"/>
                  <a:gd name="T28" fmla="*/ 95 w 95"/>
                  <a:gd name="T29" fmla="*/ 30 h 121"/>
                  <a:gd name="T30" fmla="*/ 95 w 95"/>
                  <a:gd name="T31" fmla="*/ 26 h 121"/>
                  <a:gd name="T32" fmla="*/ 95 w 95"/>
                  <a:gd name="T33" fmla="*/ 25 h 121"/>
                  <a:gd name="T34" fmla="*/ 0 w 95"/>
                  <a:gd name="T35" fmla="*/ 98 h 121"/>
                  <a:gd name="T36" fmla="*/ 9 w 95"/>
                  <a:gd name="T37" fmla="*/ 108 h 121"/>
                  <a:gd name="T38" fmla="*/ 21 w 95"/>
                  <a:gd name="T39" fmla="*/ 116 h 121"/>
                  <a:gd name="T40" fmla="*/ 34 w 95"/>
                  <a:gd name="T41" fmla="*/ 119 h 121"/>
                  <a:gd name="T42" fmla="*/ 47 w 95"/>
                  <a:gd name="T43" fmla="*/ 121 h 121"/>
                  <a:gd name="T44" fmla="*/ 55 w 95"/>
                  <a:gd name="T45" fmla="*/ 121 h 121"/>
                  <a:gd name="T46" fmla="*/ 61 w 95"/>
                  <a:gd name="T47" fmla="*/ 119 h 121"/>
                  <a:gd name="T48" fmla="*/ 63 w 95"/>
                  <a:gd name="T49" fmla="*/ 117 h 121"/>
                  <a:gd name="T50" fmla="*/ 64 w 95"/>
                  <a:gd name="T51" fmla="*/ 116 h 121"/>
                  <a:gd name="T52" fmla="*/ 57 w 95"/>
                  <a:gd name="T53" fmla="*/ 117 h 121"/>
                  <a:gd name="T54" fmla="*/ 47 w 95"/>
                  <a:gd name="T55" fmla="*/ 117 h 121"/>
                  <a:gd name="T56" fmla="*/ 34 w 95"/>
                  <a:gd name="T57" fmla="*/ 116 h 121"/>
                  <a:gd name="T58" fmla="*/ 21 w 95"/>
                  <a:gd name="T59" fmla="*/ 112 h 121"/>
                  <a:gd name="T60" fmla="*/ 9 w 95"/>
                  <a:gd name="T61" fmla="*/ 102 h 121"/>
                  <a:gd name="T62" fmla="*/ 2 w 95"/>
                  <a:gd name="T63" fmla="*/ 93 h 121"/>
                  <a:gd name="T64" fmla="*/ 0 w 95"/>
                  <a:gd name="T65" fmla="*/ 95 h 121"/>
                  <a:gd name="T66" fmla="*/ 0 w 95"/>
                  <a:gd name="T67" fmla="*/ 98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21"/>
                  <a:gd name="T104" fmla="*/ 95 w 95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1" name="Freeform 831">
                <a:extLst>
                  <a:ext uri="{FF2B5EF4-FFF2-40B4-BE49-F238E27FC236}">
                    <a16:creationId xmlns:a16="http://schemas.microsoft.com/office/drawing/2014/main" xmlns="" id="{65DA5F63-0570-D273-7892-4ED97E16D6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>
                  <a:gd name="T0" fmla="*/ 95 w 95"/>
                  <a:gd name="T1" fmla="*/ 24 h 117"/>
                  <a:gd name="T2" fmla="*/ 85 w 95"/>
                  <a:gd name="T3" fmla="*/ 15 h 117"/>
                  <a:gd name="T4" fmla="*/ 76 w 95"/>
                  <a:gd name="T5" fmla="*/ 7 h 117"/>
                  <a:gd name="T6" fmla="*/ 63 w 95"/>
                  <a:gd name="T7" fmla="*/ 2 h 117"/>
                  <a:gd name="T8" fmla="*/ 47 w 95"/>
                  <a:gd name="T9" fmla="*/ 0 h 117"/>
                  <a:gd name="T10" fmla="*/ 45 w 95"/>
                  <a:gd name="T11" fmla="*/ 0 h 117"/>
                  <a:gd name="T12" fmla="*/ 42 w 95"/>
                  <a:gd name="T13" fmla="*/ 0 h 117"/>
                  <a:gd name="T14" fmla="*/ 40 w 95"/>
                  <a:gd name="T15" fmla="*/ 4 h 117"/>
                  <a:gd name="T16" fmla="*/ 40 w 95"/>
                  <a:gd name="T17" fmla="*/ 5 h 117"/>
                  <a:gd name="T18" fmla="*/ 44 w 95"/>
                  <a:gd name="T19" fmla="*/ 4 h 117"/>
                  <a:gd name="T20" fmla="*/ 47 w 95"/>
                  <a:gd name="T21" fmla="*/ 4 h 117"/>
                  <a:gd name="T22" fmla="*/ 63 w 95"/>
                  <a:gd name="T23" fmla="*/ 5 h 117"/>
                  <a:gd name="T24" fmla="*/ 76 w 95"/>
                  <a:gd name="T25" fmla="*/ 11 h 117"/>
                  <a:gd name="T26" fmla="*/ 85 w 95"/>
                  <a:gd name="T27" fmla="*/ 19 h 117"/>
                  <a:gd name="T28" fmla="*/ 95 w 95"/>
                  <a:gd name="T29" fmla="*/ 30 h 117"/>
                  <a:gd name="T30" fmla="*/ 95 w 95"/>
                  <a:gd name="T31" fmla="*/ 28 h 117"/>
                  <a:gd name="T32" fmla="*/ 95 w 95"/>
                  <a:gd name="T33" fmla="*/ 24 h 117"/>
                  <a:gd name="T34" fmla="*/ 0 w 95"/>
                  <a:gd name="T35" fmla="*/ 93 h 117"/>
                  <a:gd name="T36" fmla="*/ 9 w 95"/>
                  <a:gd name="T37" fmla="*/ 104 h 117"/>
                  <a:gd name="T38" fmla="*/ 21 w 95"/>
                  <a:gd name="T39" fmla="*/ 112 h 117"/>
                  <a:gd name="T40" fmla="*/ 34 w 95"/>
                  <a:gd name="T41" fmla="*/ 115 h 117"/>
                  <a:gd name="T42" fmla="*/ 47 w 95"/>
                  <a:gd name="T43" fmla="*/ 117 h 117"/>
                  <a:gd name="T44" fmla="*/ 55 w 95"/>
                  <a:gd name="T45" fmla="*/ 117 h 117"/>
                  <a:gd name="T46" fmla="*/ 63 w 95"/>
                  <a:gd name="T47" fmla="*/ 115 h 117"/>
                  <a:gd name="T48" fmla="*/ 64 w 95"/>
                  <a:gd name="T49" fmla="*/ 114 h 117"/>
                  <a:gd name="T50" fmla="*/ 66 w 95"/>
                  <a:gd name="T51" fmla="*/ 110 h 117"/>
                  <a:gd name="T52" fmla="*/ 59 w 95"/>
                  <a:gd name="T53" fmla="*/ 114 h 117"/>
                  <a:gd name="T54" fmla="*/ 47 w 95"/>
                  <a:gd name="T55" fmla="*/ 114 h 117"/>
                  <a:gd name="T56" fmla="*/ 34 w 95"/>
                  <a:gd name="T57" fmla="*/ 112 h 117"/>
                  <a:gd name="T58" fmla="*/ 21 w 95"/>
                  <a:gd name="T59" fmla="*/ 106 h 117"/>
                  <a:gd name="T60" fmla="*/ 9 w 95"/>
                  <a:gd name="T61" fmla="*/ 98 h 117"/>
                  <a:gd name="T62" fmla="*/ 2 w 95"/>
                  <a:gd name="T63" fmla="*/ 89 h 117"/>
                  <a:gd name="T64" fmla="*/ 2 w 95"/>
                  <a:gd name="T65" fmla="*/ 91 h 117"/>
                  <a:gd name="T66" fmla="*/ 0 w 95"/>
                  <a:gd name="T67" fmla="*/ 93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17"/>
                  <a:gd name="T104" fmla="*/ 95 w 95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2" name="Freeform 832">
                <a:extLst>
                  <a:ext uri="{FF2B5EF4-FFF2-40B4-BE49-F238E27FC236}">
                    <a16:creationId xmlns:a16="http://schemas.microsoft.com/office/drawing/2014/main" xmlns="" id="{B515529A-5723-76F9-F7DD-BE57B7BBB4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>
                  <a:gd name="T0" fmla="*/ 93 w 93"/>
                  <a:gd name="T1" fmla="*/ 26 h 113"/>
                  <a:gd name="T2" fmla="*/ 83 w 93"/>
                  <a:gd name="T3" fmla="*/ 15 h 113"/>
                  <a:gd name="T4" fmla="*/ 74 w 93"/>
                  <a:gd name="T5" fmla="*/ 7 h 113"/>
                  <a:gd name="T6" fmla="*/ 61 w 93"/>
                  <a:gd name="T7" fmla="*/ 2 h 113"/>
                  <a:gd name="T8" fmla="*/ 45 w 93"/>
                  <a:gd name="T9" fmla="*/ 0 h 113"/>
                  <a:gd name="T10" fmla="*/ 42 w 93"/>
                  <a:gd name="T11" fmla="*/ 0 h 113"/>
                  <a:gd name="T12" fmla="*/ 38 w 93"/>
                  <a:gd name="T13" fmla="*/ 2 h 113"/>
                  <a:gd name="T14" fmla="*/ 38 w 93"/>
                  <a:gd name="T15" fmla="*/ 3 h 113"/>
                  <a:gd name="T16" fmla="*/ 36 w 93"/>
                  <a:gd name="T17" fmla="*/ 5 h 113"/>
                  <a:gd name="T18" fmla="*/ 42 w 93"/>
                  <a:gd name="T19" fmla="*/ 3 h 113"/>
                  <a:gd name="T20" fmla="*/ 45 w 93"/>
                  <a:gd name="T21" fmla="*/ 3 h 113"/>
                  <a:gd name="T22" fmla="*/ 53 w 93"/>
                  <a:gd name="T23" fmla="*/ 5 h 113"/>
                  <a:gd name="T24" fmla="*/ 61 w 93"/>
                  <a:gd name="T25" fmla="*/ 5 h 113"/>
                  <a:gd name="T26" fmla="*/ 66 w 93"/>
                  <a:gd name="T27" fmla="*/ 9 h 113"/>
                  <a:gd name="T28" fmla="*/ 74 w 93"/>
                  <a:gd name="T29" fmla="*/ 11 h 113"/>
                  <a:gd name="T30" fmla="*/ 83 w 93"/>
                  <a:gd name="T31" fmla="*/ 21 h 113"/>
                  <a:gd name="T32" fmla="*/ 93 w 93"/>
                  <a:gd name="T33" fmla="*/ 32 h 113"/>
                  <a:gd name="T34" fmla="*/ 93 w 93"/>
                  <a:gd name="T35" fmla="*/ 28 h 113"/>
                  <a:gd name="T36" fmla="*/ 93 w 93"/>
                  <a:gd name="T37" fmla="*/ 26 h 113"/>
                  <a:gd name="T38" fmla="*/ 0 w 93"/>
                  <a:gd name="T39" fmla="*/ 89 h 113"/>
                  <a:gd name="T40" fmla="*/ 7 w 93"/>
                  <a:gd name="T41" fmla="*/ 98 h 113"/>
                  <a:gd name="T42" fmla="*/ 19 w 93"/>
                  <a:gd name="T43" fmla="*/ 108 h 113"/>
                  <a:gd name="T44" fmla="*/ 32 w 93"/>
                  <a:gd name="T45" fmla="*/ 112 h 113"/>
                  <a:gd name="T46" fmla="*/ 45 w 93"/>
                  <a:gd name="T47" fmla="*/ 113 h 113"/>
                  <a:gd name="T48" fmla="*/ 55 w 93"/>
                  <a:gd name="T49" fmla="*/ 113 h 113"/>
                  <a:gd name="T50" fmla="*/ 62 w 93"/>
                  <a:gd name="T51" fmla="*/ 112 h 113"/>
                  <a:gd name="T52" fmla="*/ 64 w 93"/>
                  <a:gd name="T53" fmla="*/ 108 h 113"/>
                  <a:gd name="T54" fmla="*/ 66 w 93"/>
                  <a:gd name="T55" fmla="*/ 106 h 113"/>
                  <a:gd name="T56" fmla="*/ 57 w 93"/>
                  <a:gd name="T57" fmla="*/ 108 h 113"/>
                  <a:gd name="T58" fmla="*/ 45 w 93"/>
                  <a:gd name="T59" fmla="*/ 110 h 113"/>
                  <a:gd name="T60" fmla="*/ 32 w 93"/>
                  <a:gd name="T61" fmla="*/ 108 h 113"/>
                  <a:gd name="T62" fmla="*/ 19 w 93"/>
                  <a:gd name="T63" fmla="*/ 102 h 113"/>
                  <a:gd name="T64" fmla="*/ 9 w 93"/>
                  <a:gd name="T65" fmla="*/ 94 h 113"/>
                  <a:gd name="T66" fmla="*/ 0 w 93"/>
                  <a:gd name="T67" fmla="*/ 83 h 113"/>
                  <a:gd name="T68" fmla="*/ 0 w 93"/>
                  <a:gd name="T69" fmla="*/ 87 h 113"/>
                  <a:gd name="T70" fmla="*/ 0 w 93"/>
                  <a:gd name="T71" fmla="*/ 89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"/>
                  <a:gd name="T109" fmla="*/ 0 h 113"/>
                  <a:gd name="T110" fmla="*/ 93 w 93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3" name="Freeform 833">
                <a:extLst>
                  <a:ext uri="{FF2B5EF4-FFF2-40B4-BE49-F238E27FC236}">
                    <a16:creationId xmlns:a16="http://schemas.microsoft.com/office/drawing/2014/main" xmlns="" id="{48296EA1-8ED6-B14F-EFDB-AFFD63C2CB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>
                  <a:gd name="T0" fmla="*/ 93 w 93"/>
                  <a:gd name="T1" fmla="*/ 26 h 110"/>
                  <a:gd name="T2" fmla="*/ 83 w 93"/>
                  <a:gd name="T3" fmla="*/ 15 h 110"/>
                  <a:gd name="T4" fmla="*/ 74 w 93"/>
                  <a:gd name="T5" fmla="*/ 7 h 110"/>
                  <a:gd name="T6" fmla="*/ 61 w 93"/>
                  <a:gd name="T7" fmla="*/ 1 h 110"/>
                  <a:gd name="T8" fmla="*/ 45 w 93"/>
                  <a:gd name="T9" fmla="*/ 0 h 110"/>
                  <a:gd name="T10" fmla="*/ 42 w 93"/>
                  <a:gd name="T11" fmla="*/ 0 h 110"/>
                  <a:gd name="T12" fmla="*/ 38 w 93"/>
                  <a:gd name="T13" fmla="*/ 1 h 110"/>
                  <a:gd name="T14" fmla="*/ 36 w 93"/>
                  <a:gd name="T15" fmla="*/ 3 h 110"/>
                  <a:gd name="T16" fmla="*/ 34 w 93"/>
                  <a:gd name="T17" fmla="*/ 5 h 110"/>
                  <a:gd name="T18" fmla="*/ 40 w 93"/>
                  <a:gd name="T19" fmla="*/ 5 h 110"/>
                  <a:gd name="T20" fmla="*/ 45 w 93"/>
                  <a:gd name="T21" fmla="*/ 3 h 110"/>
                  <a:gd name="T22" fmla="*/ 53 w 93"/>
                  <a:gd name="T23" fmla="*/ 5 h 110"/>
                  <a:gd name="T24" fmla="*/ 61 w 93"/>
                  <a:gd name="T25" fmla="*/ 5 h 110"/>
                  <a:gd name="T26" fmla="*/ 66 w 93"/>
                  <a:gd name="T27" fmla="*/ 9 h 110"/>
                  <a:gd name="T28" fmla="*/ 74 w 93"/>
                  <a:gd name="T29" fmla="*/ 11 h 110"/>
                  <a:gd name="T30" fmla="*/ 79 w 93"/>
                  <a:gd name="T31" fmla="*/ 17 h 110"/>
                  <a:gd name="T32" fmla="*/ 83 w 93"/>
                  <a:gd name="T33" fmla="*/ 20 h 110"/>
                  <a:gd name="T34" fmla="*/ 89 w 93"/>
                  <a:gd name="T35" fmla="*/ 26 h 110"/>
                  <a:gd name="T36" fmla="*/ 93 w 93"/>
                  <a:gd name="T37" fmla="*/ 32 h 110"/>
                  <a:gd name="T38" fmla="*/ 93 w 93"/>
                  <a:gd name="T39" fmla="*/ 30 h 110"/>
                  <a:gd name="T40" fmla="*/ 93 w 93"/>
                  <a:gd name="T41" fmla="*/ 26 h 110"/>
                  <a:gd name="T42" fmla="*/ 0 w 93"/>
                  <a:gd name="T43" fmla="*/ 85 h 110"/>
                  <a:gd name="T44" fmla="*/ 7 w 93"/>
                  <a:gd name="T45" fmla="*/ 94 h 110"/>
                  <a:gd name="T46" fmla="*/ 19 w 93"/>
                  <a:gd name="T47" fmla="*/ 102 h 110"/>
                  <a:gd name="T48" fmla="*/ 32 w 93"/>
                  <a:gd name="T49" fmla="*/ 108 h 110"/>
                  <a:gd name="T50" fmla="*/ 45 w 93"/>
                  <a:gd name="T51" fmla="*/ 110 h 110"/>
                  <a:gd name="T52" fmla="*/ 57 w 93"/>
                  <a:gd name="T53" fmla="*/ 110 h 110"/>
                  <a:gd name="T54" fmla="*/ 64 w 93"/>
                  <a:gd name="T55" fmla="*/ 106 h 110"/>
                  <a:gd name="T56" fmla="*/ 66 w 93"/>
                  <a:gd name="T57" fmla="*/ 104 h 110"/>
                  <a:gd name="T58" fmla="*/ 70 w 93"/>
                  <a:gd name="T59" fmla="*/ 100 h 110"/>
                  <a:gd name="T60" fmla="*/ 59 w 93"/>
                  <a:gd name="T61" fmla="*/ 104 h 110"/>
                  <a:gd name="T62" fmla="*/ 45 w 93"/>
                  <a:gd name="T63" fmla="*/ 106 h 110"/>
                  <a:gd name="T64" fmla="*/ 40 w 93"/>
                  <a:gd name="T65" fmla="*/ 106 h 110"/>
                  <a:gd name="T66" fmla="*/ 32 w 93"/>
                  <a:gd name="T67" fmla="*/ 104 h 110"/>
                  <a:gd name="T68" fmla="*/ 24 w 93"/>
                  <a:gd name="T69" fmla="*/ 102 h 110"/>
                  <a:gd name="T70" fmla="*/ 19 w 93"/>
                  <a:gd name="T71" fmla="*/ 98 h 110"/>
                  <a:gd name="T72" fmla="*/ 9 w 93"/>
                  <a:gd name="T73" fmla="*/ 89 h 110"/>
                  <a:gd name="T74" fmla="*/ 2 w 93"/>
                  <a:gd name="T75" fmla="*/ 79 h 110"/>
                  <a:gd name="T76" fmla="*/ 0 w 93"/>
                  <a:gd name="T77" fmla="*/ 81 h 110"/>
                  <a:gd name="T78" fmla="*/ 0 w 93"/>
                  <a:gd name="T79" fmla="*/ 85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10"/>
                  <a:gd name="T122" fmla="*/ 93 w 93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4" name="Freeform 834">
                <a:extLst>
                  <a:ext uri="{FF2B5EF4-FFF2-40B4-BE49-F238E27FC236}">
                    <a16:creationId xmlns:a16="http://schemas.microsoft.com/office/drawing/2014/main" xmlns="" id="{9895FA58-9E9E-93A3-803E-DC547061F6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>
                  <a:gd name="T0" fmla="*/ 93 w 93"/>
                  <a:gd name="T1" fmla="*/ 29 h 107"/>
                  <a:gd name="T2" fmla="*/ 83 w 93"/>
                  <a:gd name="T3" fmla="*/ 18 h 107"/>
                  <a:gd name="T4" fmla="*/ 74 w 93"/>
                  <a:gd name="T5" fmla="*/ 8 h 107"/>
                  <a:gd name="T6" fmla="*/ 66 w 93"/>
                  <a:gd name="T7" fmla="*/ 6 h 107"/>
                  <a:gd name="T8" fmla="*/ 61 w 93"/>
                  <a:gd name="T9" fmla="*/ 2 h 107"/>
                  <a:gd name="T10" fmla="*/ 53 w 93"/>
                  <a:gd name="T11" fmla="*/ 2 h 107"/>
                  <a:gd name="T12" fmla="*/ 45 w 93"/>
                  <a:gd name="T13" fmla="*/ 0 h 107"/>
                  <a:gd name="T14" fmla="*/ 42 w 93"/>
                  <a:gd name="T15" fmla="*/ 0 h 107"/>
                  <a:gd name="T16" fmla="*/ 36 w 93"/>
                  <a:gd name="T17" fmla="*/ 2 h 107"/>
                  <a:gd name="T18" fmla="*/ 34 w 93"/>
                  <a:gd name="T19" fmla="*/ 4 h 107"/>
                  <a:gd name="T20" fmla="*/ 32 w 93"/>
                  <a:gd name="T21" fmla="*/ 6 h 107"/>
                  <a:gd name="T22" fmla="*/ 40 w 93"/>
                  <a:gd name="T23" fmla="*/ 6 h 107"/>
                  <a:gd name="T24" fmla="*/ 45 w 93"/>
                  <a:gd name="T25" fmla="*/ 4 h 107"/>
                  <a:gd name="T26" fmla="*/ 53 w 93"/>
                  <a:gd name="T27" fmla="*/ 6 h 107"/>
                  <a:gd name="T28" fmla="*/ 61 w 93"/>
                  <a:gd name="T29" fmla="*/ 6 h 107"/>
                  <a:gd name="T30" fmla="*/ 68 w 93"/>
                  <a:gd name="T31" fmla="*/ 10 h 107"/>
                  <a:gd name="T32" fmla="*/ 74 w 93"/>
                  <a:gd name="T33" fmla="*/ 14 h 107"/>
                  <a:gd name="T34" fmla="*/ 79 w 93"/>
                  <a:gd name="T35" fmla="*/ 18 h 107"/>
                  <a:gd name="T36" fmla="*/ 83 w 93"/>
                  <a:gd name="T37" fmla="*/ 23 h 107"/>
                  <a:gd name="T38" fmla="*/ 87 w 93"/>
                  <a:gd name="T39" fmla="*/ 29 h 107"/>
                  <a:gd name="T40" fmla="*/ 91 w 93"/>
                  <a:gd name="T41" fmla="*/ 35 h 107"/>
                  <a:gd name="T42" fmla="*/ 91 w 93"/>
                  <a:gd name="T43" fmla="*/ 31 h 107"/>
                  <a:gd name="T44" fmla="*/ 93 w 93"/>
                  <a:gd name="T45" fmla="*/ 29 h 107"/>
                  <a:gd name="T46" fmla="*/ 0 w 93"/>
                  <a:gd name="T47" fmla="*/ 80 h 107"/>
                  <a:gd name="T48" fmla="*/ 9 w 93"/>
                  <a:gd name="T49" fmla="*/ 91 h 107"/>
                  <a:gd name="T50" fmla="*/ 19 w 93"/>
                  <a:gd name="T51" fmla="*/ 99 h 107"/>
                  <a:gd name="T52" fmla="*/ 32 w 93"/>
                  <a:gd name="T53" fmla="*/ 105 h 107"/>
                  <a:gd name="T54" fmla="*/ 45 w 93"/>
                  <a:gd name="T55" fmla="*/ 107 h 107"/>
                  <a:gd name="T56" fmla="*/ 57 w 93"/>
                  <a:gd name="T57" fmla="*/ 105 h 107"/>
                  <a:gd name="T58" fmla="*/ 66 w 93"/>
                  <a:gd name="T59" fmla="*/ 103 h 107"/>
                  <a:gd name="T60" fmla="*/ 70 w 93"/>
                  <a:gd name="T61" fmla="*/ 99 h 107"/>
                  <a:gd name="T62" fmla="*/ 72 w 93"/>
                  <a:gd name="T63" fmla="*/ 95 h 107"/>
                  <a:gd name="T64" fmla="*/ 59 w 93"/>
                  <a:gd name="T65" fmla="*/ 101 h 107"/>
                  <a:gd name="T66" fmla="*/ 45 w 93"/>
                  <a:gd name="T67" fmla="*/ 103 h 107"/>
                  <a:gd name="T68" fmla="*/ 40 w 93"/>
                  <a:gd name="T69" fmla="*/ 103 h 107"/>
                  <a:gd name="T70" fmla="*/ 32 w 93"/>
                  <a:gd name="T71" fmla="*/ 101 h 107"/>
                  <a:gd name="T72" fmla="*/ 24 w 93"/>
                  <a:gd name="T73" fmla="*/ 99 h 107"/>
                  <a:gd name="T74" fmla="*/ 19 w 93"/>
                  <a:gd name="T75" fmla="*/ 95 h 107"/>
                  <a:gd name="T76" fmla="*/ 13 w 93"/>
                  <a:gd name="T77" fmla="*/ 91 h 107"/>
                  <a:gd name="T78" fmla="*/ 9 w 93"/>
                  <a:gd name="T79" fmla="*/ 86 h 107"/>
                  <a:gd name="T80" fmla="*/ 5 w 93"/>
                  <a:gd name="T81" fmla="*/ 80 h 107"/>
                  <a:gd name="T82" fmla="*/ 2 w 93"/>
                  <a:gd name="T83" fmla="*/ 74 h 107"/>
                  <a:gd name="T84" fmla="*/ 2 w 93"/>
                  <a:gd name="T85" fmla="*/ 78 h 107"/>
                  <a:gd name="T86" fmla="*/ 0 w 93"/>
                  <a:gd name="T87" fmla="*/ 8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07"/>
                  <a:gd name="T134" fmla="*/ 93 w 93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5" name="Freeform 835">
                <a:extLst>
                  <a:ext uri="{FF2B5EF4-FFF2-40B4-BE49-F238E27FC236}">
                    <a16:creationId xmlns:a16="http://schemas.microsoft.com/office/drawing/2014/main" xmlns="" id="{B0912464-570B-0712-D9E3-08A7E30B16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>
                  <a:gd name="T0" fmla="*/ 91 w 91"/>
                  <a:gd name="T1" fmla="*/ 29 h 103"/>
                  <a:gd name="T2" fmla="*/ 87 w 91"/>
                  <a:gd name="T3" fmla="*/ 23 h 103"/>
                  <a:gd name="T4" fmla="*/ 81 w 91"/>
                  <a:gd name="T5" fmla="*/ 17 h 103"/>
                  <a:gd name="T6" fmla="*/ 77 w 91"/>
                  <a:gd name="T7" fmla="*/ 14 h 103"/>
                  <a:gd name="T8" fmla="*/ 72 w 91"/>
                  <a:gd name="T9" fmla="*/ 8 h 103"/>
                  <a:gd name="T10" fmla="*/ 64 w 91"/>
                  <a:gd name="T11" fmla="*/ 6 h 103"/>
                  <a:gd name="T12" fmla="*/ 59 w 91"/>
                  <a:gd name="T13" fmla="*/ 2 h 103"/>
                  <a:gd name="T14" fmla="*/ 51 w 91"/>
                  <a:gd name="T15" fmla="*/ 2 h 103"/>
                  <a:gd name="T16" fmla="*/ 43 w 91"/>
                  <a:gd name="T17" fmla="*/ 0 h 103"/>
                  <a:gd name="T18" fmla="*/ 38 w 91"/>
                  <a:gd name="T19" fmla="*/ 2 h 103"/>
                  <a:gd name="T20" fmla="*/ 32 w 91"/>
                  <a:gd name="T21" fmla="*/ 2 h 103"/>
                  <a:gd name="T22" fmla="*/ 30 w 91"/>
                  <a:gd name="T23" fmla="*/ 4 h 103"/>
                  <a:gd name="T24" fmla="*/ 28 w 91"/>
                  <a:gd name="T25" fmla="*/ 8 h 103"/>
                  <a:gd name="T26" fmla="*/ 36 w 91"/>
                  <a:gd name="T27" fmla="*/ 6 h 103"/>
                  <a:gd name="T28" fmla="*/ 43 w 91"/>
                  <a:gd name="T29" fmla="*/ 4 h 103"/>
                  <a:gd name="T30" fmla="*/ 51 w 91"/>
                  <a:gd name="T31" fmla="*/ 6 h 103"/>
                  <a:gd name="T32" fmla="*/ 59 w 91"/>
                  <a:gd name="T33" fmla="*/ 8 h 103"/>
                  <a:gd name="T34" fmla="*/ 66 w 91"/>
                  <a:gd name="T35" fmla="*/ 10 h 103"/>
                  <a:gd name="T36" fmla="*/ 72 w 91"/>
                  <a:gd name="T37" fmla="*/ 14 h 103"/>
                  <a:gd name="T38" fmla="*/ 77 w 91"/>
                  <a:gd name="T39" fmla="*/ 17 h 103"/>
                  <a:gd name="T40" fmla="*/ 81 w 91"/>
                  <a:gd name="T41" fmla="*/ 23 h 103"/>
                  <a:gd name="T42" fmla="*/ 85 w 91"/>
                  <a:gd name="T43" fmla="*/ 29 h 103"/>
                  <a:gd name="T44" fmla="*/ 89 w 91"/>
                  <a:gd name="T45" fmla="*/ 36 h 103"/>
                  <a:gd name="T46" fmla="*/ 89 w 91"/>
                  <a:gd name="T47" fmla="*/ 33 h 103"/>
                  <a:gd name="T48" fmla="*/ 91 w 91"/>
                  <a:gd name="T49" fmla="*/ 29 h 103"/>
                  <a:gd name="T50" fmla="*/ 0 w 91"/>
                  <a:gd name="T51" fmla="*/ 76 h 103"/>
                  <a:gd name="T52" fmla="*/ 7 w 91"/>
                  <a:gd name="T53" fmla="*/ 86 h 103"/>
                  <a:gd name="T54" fmla="*/ 17 w 91"/>
                  <a:gd name="T55" fmla="*/ 95 h 103"/>
                  <a:gd name="T56" fmla="*/ 22 w 91"/>
                  <a:gd name="T57" fmla="*/ 99 h 103"/>
                  <a:gd name="T58" fmla="*/ 30 w 91"/>
                  <a:gd name="T59" fmla="*/ 101 h 103"/>
                  <a:gd name="T60" fmla="*/ 38 w 91"/>
                  <a:gd name="T61" fmla="*/ 103 h 103"/>
                  <a:gd name="T62" fmla="*/ 43 w 91"/>
                  <a:gd name="T63" fmla="*/ 103 h 103"/>
                  <a:gd name="T64" fmla="*/ 57 w 91"/>
                  <a:gd name="T65" fmla="*/ 101 h 103"/>
                  <a:gd name="T66" fmla="*/ 68 w 91"/>
                  <a:gd name="T67" fmla="*/ 97 h 103"/>
                  <a:gd name="T68" fmla="*/ 70 w 91"/>
                  <a:gd name="T69" fmla="*/ 93 h 103"/>
                  <a:gd name="T70" fmla="*/ 72 w 91"/>
                  <a:gd name="T71" fmla="*/ 91 h 103"/>
                  <a:gd name="T72" fmla="*/ 66 w 91"/>
                  <a:gd name="T73" fmla="*/ 93 h 103"/>
                  <a:gd name="T74" fmla="*/ 59 w 91"/>
                  <a:gd name="T75" fmla="*/ 97 h 103"/>
                  <a:gd name="T76" fmla="*/ 51 w 91"/>
                  <a:gd name="T77" fmla="*/ 99 h 103"/>
                  <a:gd name="T78" fmla="*/ 43 w 91"/>
                  <a:gd name="T79" fmla="*/ 99 h 103"/>
                  <a:gd name="T80" fmla="*/ 38 w 91"/>
                  <a:gd name="T81" fmla="*/ 99 h 103"/>
                  <a:gd name="T82" fmla="*/ 30 w 91"/>
                  <a:gd name="T83" fmla="*/ 97 h 103"/>
                  <a:gd name="T84" fmla="*/ 22 w 91"/>
                  <a:gd name="T85" fmla="*/ 95 h 103"/>
                  <a:gd name="T86" fmla="*/ 17 w 91"/>
                  <a:gd name="T87" fmla="*/ 91 h 103"/>
                  <a:gd name="T88" fmla="*/ 11 w 91"/>
                  <a:gd name="T89" fmla="*/ 86 h 103"/>
                  <a:gd name="T90" fmla="*/ 7 w 91"/>
                  <a:gd name="T91" fmla="*/ 82 h 103"/>
                  <a:gd name="T92" fmla="*/ 3 w 91"/>
                  <a:gd name="T93" fmla="*/ 76 h 103"/>
                  <a:gd name="T94" fmla="*/ 0 w 91"/>
                  <a:gd name="T95" fmla="*/ 70 h 103"/>
                  <a:gd name="T96" fmla="*/ 0 w 91"/>
                  <a:gd name="T97" fmla="*/ 72 h 103"/>
                  <a:gd name="T98" fmla="*/ 0 w 91"/>
                  <a:gd name="T99" fmla="*/ 76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"/>
                  <a:gd name="T151" fmla="*/ 0 h 103"/>
                  <a:gd name="T152" fmla="*/ 91 w 91"/>
                  <a:gd name="T153" fmla="*/ 103 h 1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6" name="Freeform 836">
                <a:extLst>
                  <a:ext uri="{FF2B5EF4-FFF2-40B4-BE49-F238E27FC236}">
                    <a16:creationId xmlns:a16="http://schemas.microsoft.com/office/drawing/2014/main" xmlns="" id="{142D75F7-EA1F-C77C-1874-6B5B2D70A9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>
                  <a:gd name="T0" fmla="*/ 89 w 89"/>
                  <a:gd name="T1" fmla="*/ 31 h 99"/>
                  <a:gd name="T2" fmla="*/ 85 w 89"/>
                  <a:gd name="T3" fmla="*/ 25 h 99"/>
                  <a:gd name="T4" fmla="*/ 81 w 89"/>
                  <a:gd name="T5" fmla="*/ 19 h 99"/>
                  <a:gd name="T6" fmla="*/ 77 w 89"/>
                  <a:gd name="T7" fmla="*/ 14 h 99"/>
                  <a:gd name="T8" fmla="*/ 72 w 89"/>
                  <a:gd name="T9" fmla="*/ 10 h 99"/>
                  <a:gd name="T10" fmla="*/ 66 w 89"/>
                  <a:gd name="T11" fmla="*/ 6 h 99"/>
                  <a:gd name="T12" fmla="*/ 59 w 89"/>
                  <a:gd name="T13" fmla="*/ 2 h 99"/>
                  <a:gd name="T14" fmla="*/ 51 w 89"/>
                  <a:gd name="T15" fmla="*/ 2 h 99"/>
                  <a:gd name="T16" fmla="*/ 43 w 89"/>
                  <a:gd name="T17" fmla="*/ 0 h 99"/>
                  <a:gd name="T18" fmla="*/ 38 w 89"/>
                  <a:gd name="T19" fmla="*/ 2 h 99"/>
                  <a:gd name="T20" fmla="*/ 30 w 89"/>
                  <a:gd name="T21" fmla="*/ 2 h 99"/>
                  <a:gd name="T22" fmla="*/ 28 w 89"/>
                  <a:gd name="T23" fmla="*/ 6 h 99"/>
                  <a:gd name="T24" fmla="*/ 26 w 89"/>
                  <a:gd name="T25" fmla="*/ 8 h 99"/>
                  <a:gd name="T26" fmla="*/ 36 w 89"/>
                  <a:gd name="T27" fmla="*/ 6 h 99"/>
                  <a:gd name="T28" fmla="*/ 43 w 89"/>
                  <a:gd name="T29" fmla="*/ 4 h 99"/>
                  <a:gd name="T30" fmla="*/ 51 w 89"/>
                  <a:gd name="T31" fmla="*/ 6 h 99"/>
                  <a:gd name="T32" fmla="*/ 59 w 89"/>
                  <a:gd name="T33" fmla="*/ 8 h 99"/>
                  <a:gd name="T34" fmla="*/ 66 w 89"/>
                  <a:gd name="T35" fmla="*/ 10 h 99"/>
                  <a:gd name="T36" fmla="*/ 72 w 89"/>
                  <a:gd name="T37" fmla="*/ 14 h 99"/>
                  <a:gd name="T38" fmla="*/ 77 w 89"/>
                  <a:gd name="T39" fmla="*/ 19 h 99"/>
                  <a:gd name="T40" fmla="*/ 81 w 89"/>
                  <a:gd name="T41" fmla="*/ 25 h 99"/>
                  <a:gd name="T42" fmla="*/ 85 w 89"/>
                  <a:gd name="T43" fmla="*/ 31 h 99"/>
                  <a:gd name="T44" fmla="*/ 87 w 89"/>
                  <a:gd name="T45" fmla="*/ 38 h 99"/>
                  <a:gd name="T46" fmla="*/ 89 w 89"/>
                  <a:gd name="T47" fmla="*/ 34 h 99"/>
                  <a:gd name="T48" fmla="*/ 89 w 89"/>
                  <a:gd name="T49" fmla="*/ 31 h 99"/>
                  <a:gd name="T50" fmla="*/ 0 w 89"/>
                  <a:gd name="T51" fmla="*/ 70 h 99"/>
                  <a:gd name="T52" fmla="*/ 3 w 89"/>
                  <a:gd name="T53" fmla="*/ 76 h 99"/>
                  <a:gd name="T54" fmla="*/ 7 w 89"/>
                  <a:gd name="T55" fmla="*/ 82 h 99"/>
                  <a:gd name="T56" fmla="*/ 11 w 89"/>
                  <a:gd name="T57" fmla="*/ 87 h 99"/>
                  <a:gd name="T58" fmla="*/ 17 w 89"/>
                  <a:gd name="T59" fmla="*/ 91 h 99"/>
                  <a:gd name="T60" fmla="*/ 22 w 89"/>
                  <a:gd name="T61" fmla="*/ 95 h 99"/>
                  <a:gd name="T62" fmla="*/ 30 w 89"/>
                  <a:gd name="T63" fmla="*/ 97 h 99"/>
                  <a:gd name="T64" fmla="*/ 38 w 89"/>
                  <a:gd name="T65" fmla="*/ 99 h 99"/>
                  <a:gd name="T66" fmla="*/ 43 w 89"/>
                  <a:gd name="T67" fmla="*/ 99 h 99"/>
                  <a:gd name="T68" fmla="*/ 57 w 89"/>
                  <a:gd name="T69" fmla="*/ 97 h 99"/>
                  <a:gd name="T70" fmla="*/ 70 w 89"/>
                  <a:gd name="T71" fmla="*/ 91 h 99"/>
                  <a:gd name="T72" fmla="*/ 72 w 89"/>
                  <a:gd name="T73" fmla="*/ 87 h 99"/>
                  <a:gd name="T74" fmla="*/ 74 w 89"/>
                  <a:gd name="T75" fmla="*/ 84 h 99"/>
                  <a:gd name="T76" fmla="*/ 68 w 89"/>
                  <a:gd name="T77" fmla="*/ 89 h 99"/>
                  <a:gd name="T78" fmla="*/ 60 w 89"/>
                  <a:gd name="T79" fmla="*/ 93 h 99"/>
                  <a:gd name="T80" fmla="*/ 53 w 89"/>
                  <a:gd name="T81" fmla="*/ 95 h 99"/>
                  <a:gd name="T82" fmla="*/ 43 w 89"/>
                  <a:gd name="T83" fmla="*/ 95 h 99"/>
                  <a:gd name="T84" fmla="*/ 38 w 89"/>
                  <a:gd name="T85" fmla="*/ 95 h 99"/>
                  <a:gd name="T86" fmla="*/ 30 w 89"/>
                  <a:gd name="T87" fmla="*/ 93 h 99"/>
                  <a:gd name="T88" fmla="*/ 22 w 89"/>
                  <a:gd name="T89" fmla="*/ 89 h 99"/>
                  <a:gd name="T90" fmla="*/ 17 w 89"/>
                  <a:gd name="T91" fmla="*/ 87 h 99"/>
                  <a:gd name="T92" fmla="*/ 13 w 89"/>
                  <a:gd name="T93" fmla="*/ 82 h 99"/>
                  <a:gd name="T94" fmla="*/ 7 w 89"/>
                  <a:gd name="T95" fmla="*/ 76 h 99"/>
                  <a:gd name="T96" fmla="*/ 3 w 89"/>
                  <a:gd name="T97" fmla="*/ 70 h 99"/>
                  <a:gd name="T98" fmla="*/ 2 w 89"/>
                  <a:gd name="T99" fmla="*/ 65 h 99"/>
                  <a:gd name="T100" fmla="*/ 0 w 89"/>
                  <a:gd name="T101" fmla="*/ 68 h 99"/>
                  <a:gd name="T102" fmla="*/ 0 w 89"/>
                  <a:gd name="T103" fmla="*/ 70 h 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99"/>
                  <a:gd name="T158" fmla="*/ 89 w 89"/>
                  <a:gd name="T159" fmla="*/ 99 h 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7" name="Freeform 837">
                <a:extLst>
                  <a:ext uri="{FF2B5EF4-FFF2-40B4-BE49-F238E27FC236}">
                    <a16:creationId xmlns:a16="http://schemas.microsoft.com/office/drawing/2014/main" xmlns="" id="{144035CF-523C-8E1B-4557-C11A729B4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>
                  <a:gd name="T0" fmla="*/ 89 w 89"/>
                  <a:gd name="T1" fmla="*/ 32 h 95"/>
                  <a:gd name="T2" fmla="*/ 85 w 89"/>
                  <a:gd name="T3" fmla="*/ 25 h 95"/>
                  <a:gd name="T4" fmla="*/ 81 w 89"/>
                  <a:gd name="T5" fmla="*/ 19 h 95"/>
                  <a:gd name="T6" fmla="*/ 77 w 89"/>
                  <a:gd name="T7" fmla="*/ 13 h 95"/>
                  <a:gd name="T8" fmla="*/ 72 w 89"/>
                  <a:gd name="T9" fmla="*/ 10 h 95"/>
                  <a:gd name="T10" fmla="*/ 66 w 89"/>
                  <a:gd name="T11" fmla="*/ 6 h 95"/>
                  <a:gd name="T12" fmla="*/ 59 w 89"/>
                  <a:gd name="T13" fmla="*/ 4 h 95"/>
                  <a:gd name="T14" fmla="*/ 51 w 89"/>
                  <a:gd name="T15" fmla="*/ 2 h 95"/>
                  <a:gd name="T16" fmla="*/ 43 w 89"/>
                  <a:gd name="T17" fmla="*/ 0 h 95"/>
                  <a:gd name="T18" fmla="*/ 36 w 89"/>
                  <a:gd name="T19" fmla="*/ 2 h 95"/>
                  <a:gd name="T20" fmla="*/ 28 w 89"/>
                  <a:gd name="T21" fmla="*/ 4 h 95"/>
                  <a:gd name="T22" fmla="*/ 26 w 89"/>
                  <a:gd name="T23" fmla="*/ 6 h 95"/>
                  <a:gd name="T24" fmla="*/ 24 w 89"/>
                  <a:gd name="T25" fmla="*/ 10 h 95"/>
                  <a:gd name="T26" fmla="*/ 34 w 89"/>
                  <a:gd name="T27" fmla="*/ 6 h 95"/>
                  <a:gd name="T28" fmla="*/ 43 w 89"/>
                  <a:gd name="T29" fmla="*/ 4 h 95"/>
                  <a:gd name="T30" fmla="*/ 53 w 89"/>
                  <a:gd name="T31" fmla="*/ 6 h 95"/>
                  <a:gd name="T32" fmla="*/ 59 w 89"/>
                  <a:gd name="T33" fmla="*/ 8 h 95"/>
                  <a:gd name="T34" fmla="*/ 66 w 89"/>
                  <a:gd name="T35" fmla="*/ 10 h 95"/>
                  <a:gd name="T36" fmla="*/ 72 w 89"/>
                  <a:gd name="T37" fmla="*/ 15 h 95"/>
                  <a:gd name="T38" fmla="*/ 77 w 89"/>
                  <a:gd name="T39" fmla="*/ 21 h 95"/>
                  <a:gd name="T40" fmla="*/ 81 w 89"/>
                  <a:gd name="T41" fmla="*/ 27 h 95"/>
                  <a:gd name="T42" fmla="*/ 85 w 89"/>
                  <a:gd name="T43" fmla="*/ 32 h 95"/>
                  <a:gd name="T44" fmla="*/ 87 w 89"/>
                  <a:gd name="T45" fmla="*/ 40 h 95"/>
                  <a:gd name="T46" fmla="*/ 87 w 89"/>
                  <a:gd name="T47" fmla="*/ 36 h 95"/>
                  <a:gd name="T48" fmla="*/ 89 w 89"/>
                  <a:gd name="T49" fmla="*/ 32 h 95"/>
                  <a:gd name="T50" fmla="*/ 0 w 89"/>
                  <a:gd name="T51" fmla="*/ 66 h 95"/>
                  <a:gd name="T52" fmla="*/ 3 w 89"/>
                  <a:gd name="T53" fmla="*/ 72 h 95"/>
                  <a:gd name="T54" fmla="*/ 7 w 89"/>
                  <a:gd name="T55" fmla="*/ 78 h 95"/>
                  <a:gd name="T56" fmla="*/ 11 w 89"/>
                  <a:gd name="T57" fmla="*/ 82 h 95"/>
                  <a:gd name="T58" fmla="*/ 17 w 89"/>
                  <a:gd name="T59" fmla="*/ 87 h 95"/>
                  <a:gd name="T60" fmla="*/ 22 w 89"/>
                  <a:gd name="T61" fmla="*/ 91 h 95"/>
                  <a:gd name="T62" fmla="*/ 30 w 89"/>
                  <a:gd name="T63" fmla="*/ 93 h 95"/>
                  <a:gd name="T64" fmla="*/ 38 w 89"/>
                  <a:gd name="T65" fmla="*/ 95 h 95"/>
                  <a:gd name="T66" fmla="*/ 43 w 89"/>
                  <a:gd name="T67" fmla="*/ 95 h 95"/>
                  <a:gd name="T68" fmla="*/ 51 w 89"/>
                  <a:gd name="T69" fmla="*/ 95 h 95"/>
                  <a:gd name="T70" fmla="*/ 59 w 89"/>
                  <a:gd name="T71" fmla="*/ 93 h 95"/>
                  <a:gd name="T72" fmla="*/ 66 w 89"/>
                  <a:gd name="T73" fmla="*/ 89 h 95"/>
                  <a:gd name="T74" fmla="*/ 72 w 89"/>
                  <a:gd name="T75" fmla="*/ 87 h 95"/>
                  <a:gd name="T76" fmla="*/ 74 w 89"/>
                  <a:gd name="T77" fmla="*/ 82 h 95"/>
                  <a:gd name="T78" fmla="*/ 76 w 89"/>
                  <a:gd name="T79" fmla="*/ 78 h 95"/>
                  <a:gd name="T80" fmla="*/ 70 w 89"/>
                  <a:gd name="T81" fmla="*/ 84 h 95"/>
                  <a:gd name="T82" fmla="*/ 62 w 89"/>
                  <a:gd name="T83" fmla="*/ 87 h 95"/>
                  <a:gd name="T84" fmla="*/ 53 w 89"/>
                  <a:gd name="T85" fmla="*/ 91 h 95"/>
                  <a:gd name="T86" fmla="*/ 43 w 89"/>
                  <a:gd name="T87" fmla="*/ 91 h 95"/>
                  <a:gd name="T88" fmla="*/ 36 w 89"/>
                  <a:gd name="T89" fmla="*/ 91 h 95"/>
                  <a:gd name="T90" fmla="*/ 30 w 89"/>
                  <a:gd name="T91" fmla="*/ 89 h 95"/>
                  <a:gd name="T92" fmla="*/ 22 w 89"/>
                  <a:gd name="T93" fmla="*/ 85 h 95"/>
                  <a:gd name="T94" fmla="*/ 17 w 89"/>
                  <a:gd name="T95" fmla="*/ 82 h 95"/>
                  <a:gd name="T96" fmla="*/ 13 w 89"/>
                  <a:gd name="T97" fmla="*/ 78 h 95"/>
                  <a:gd name="T98" fmla="*/ 7 w 89"/>
                  <a:gd name="T99" fmla="*/ 72 h 95"/>
                  <a:gd name="T100" fmla="*/ 5 w 89"/>
                  <a:gd name="T101" fmla="*/ 66 h 95"/>
                  <a:gd name="T102" fmla="*/ 2 w 89"/>
                  <a:gd name="T103" fmla="*/ 59 h 95"/>
                  <a:gd name="T104" fmla="*/ 2 w 89"/>
                  <a:gd name="T105" fmla="*/ 63 h 95"/>
                  <a:gd name="T106" fmla="*/ 0 w 89"/>
                  <a:gd name="T107" fmla="*/ 6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95"/>
                  <a:gd name="T164" fmla="*/ 89 w 89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8" name="Freeform 838">
                <a:extLst>
                  <a:ext uri="{FF2B5EF4-FFF2-40B4-BE49-F238E27FC236}">
                    <a16:creationId xmlns:a16="http://schemas.microsoft.com/office/drawing/2014/main" xmlns="" id="{F98A297D-9BA3-D152-00A4-FA18AC397B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>
                  <a:gd name="T0" fmla="*/ 85 w 85"/>
                  <a:gd name="T1" fmla="*/ 34 h 91"/>
                  <a:gd name="T2" fmla="*/ 83 w 85"/>
                  <a:gd name="T3" fmla="*/ 27 h 91"/>
                  <a:gd name="T4" fmla="*/ 79 w 85"/>
                  <a:gd name="T5" fmla="*/ 21 h 91"/>
                  <a:gd name="T6" fmla="*/ 75 w 85"/>
                  <a:gd name="T7" fmla="*/ 15 h 91"/>
                  <a:gd name="T8" fmla="*/ 70 w 85"/>
                  <a:gd name="T9" fmla="*/ 10 h 91"/>
                  <a:gd name="T10" fmla="*/ 64 w 85"/>
                  <a:gd name="T11" fmla="*/ 6 h 91"/>
                  <a:gd name="T12" fmla="*/ 57 w 85"/>
                  <a:gd name="T13" fmla="*/ 4 h 91"/>
                  <a:gd name="T14" fmla="*/ 49 w 85"/>
                  <a:gd name="T15" fmla="*/ 2 h 91"/>
                  <a:gd name="T16" fmla="*/ 41 w 85"/>
                  <a:gd name="T17" fmla="*/ 0 h 91"/>
                  <a:gd name="T18" fmla="*/ 34 w 85"/>
                  <a:gd name="T19" fmla="*/ 2 h 91"/>
                  <a:gd name="T20" fmla="*/ 24 w 85"/>
                  <a:gd name="T21" fmla="*/ 4 h 91"/>
                  <a:gd name="T22" fmla="*/ 22 w 85"/>
                  <a:gd name="T23" fmla="*/ 8 h 91"/>
                  <a:gd name="T24" fmla="*/ 20 w 85"/>
                  <a:gd name="T25" fmla="*/ 10 h 91"/>
                  <a:gd name="T26" fmla="*/ 32 w 85"/>
                  <a:gd name="T27" fmla="*/ 6 h 91"/>
                  <a:gd name="T28" fmla="*/ 41 w 85"/>
                  <a:gd name="T29" fmla="*/ 4 h 91"/>
                  <a:gd name="T30" fmla="*/ 51 w 85"/>
                  <a:gd name="T31" fmla="*/ 6 h 91"/>
                  <a:gd name="T32" fmla="*/ 58 w 85"/>
                  <a:gd name="T33" fmla="*/ 8 h 91"/>
                  <a:gd name="T34" fmla="*/ 64 w 85"/>
                  <a:gd name="T35" fmla="*/ 11 h 91"/>
                  <a:gd name="T36" fmla="*/ 72 w 85"/>
                  <a:gd name="T37" fmla="*/ 15 h 91"/>
                  <a:gd name="T38" fmla="*/ 75 w 85"/>
                  <a:gd name="T39" fmla="*/ 23 h 91"/>
                  <a:gd name="T40" fmla="*/ 79 w 85"/>
                  <a:gd name="T41" fmla="*/ 28 h 91"/>
                  <a:gd name="T42" fmla="*/ 83 w 85"/>
                  <a:gd name="T43" fmla="*/ 36 h 91"/>
                  <a:gd name="T44" fmla="*/ 83 w 85"/>
                  <a:gd name="T45" fmla="*/ 44 h 91"/>
                  <a:gd name="T46" fmla="*/ 85 w 85"/>
                  <a:gd name="T47" fmla="*/ 40 h 91"/>
                  <a:gd name="T48" fmla="*/ 85 w 85"/>
                  <a:gd name="T49" fmla="*/ 34 h 91"/>
                  <a:gd name="T50" fmla="*/ 0 w 85"/>
                  <a:gd name="T51" fmla="*/ 61 h 91"/>
                  <a:gd name="T52" fmla="*/ 1 w 85"/>
                  <a:gd name="T53" fmla="*/ 66 h 91"/>
                  <a:gd name="T54" fmla="*/ 5 w 85"/>
                  <a:gd name="T55" fmla="*/ 72 h 91"/>
                  <a:gd name="T56" fmla="*/ 11 w 85"/>
                  <a:gd name="T57" fmla="*/ 78 h 91"/>
                  <a:gd name="T58" fmla="*/ 15 w 85"/>
                  <a:gd name="T59" fmla="*/ 83 h 91"/>
                  <a:gd name="T60" fmla="*/ 20 w 85"/>
                  <a:gd name="T61" fmla="*/ 85 h 91"/>
                  <a:gd name="T62" fmla="*/ 28 w 85"/>
                  <a:gd name="T63" fmla="*/ 89 h 91"/>
                  <a:gd name="T64" fmla="*/ 36 w 85"/>
                  <a:gd name="T65" fmla="*/ 91 h 91"/>
                  <a:gd name="T66" fmla="*/ 41 w 85"/>
                  <a:gd name="T67" fmla="*/ 91 h 91"/>
                  <a:gd name="T68" fmla="*/ 51 w 85"/>
                  <a:gd name="T69" fmla="*/ 91 h 91"/>
                  <a:gd name="T70" fmla="*/ 58 w 85"/>
                  <a:gd name="T71" fmla="*/ 89 h 91"/>
                  <a:gd name="T72" fmla="*/ 66 w 85"/>
                  <a:gd name="T73" fmla="*/ 85 h 91"/>
                  <a:gd name="T74" fmla="*/ 72 w 85"/>
                  <a:gd name="T75" fmla="*/ 80 h 91"/>
                  <a:gd name="T76" fmla="*/ 74 w 85"/>
                  <a:gd name="T77" fmla="*/ 74 h 91"/>
                  <a:gd name="T78" fmla="*/ 77 w 85"/>
                  <a:gd name="T79" fmla="*/ 68 h 91"/>
                  <a:gd name="T80" fmla="*/ 70 w 85"/>
                  <a:gd name="T81" fmla="*/ 76 h 91"/>
                  <a:gd name="T82" fmla="*/ 62 w 85"/>
                  <a:gd name="T83" fmla="*/ 82 h 91"/>
                  <a:gd name="T84" fmla="*/ 53 w 85"/>
                  <a:gd name="T85" fmla="*/ 85 h 91"/>
                  <a:gd name="T86" fmla="*/ 41 w 85"/>
                  <a:gd name="T87" fmla="*/ 87 h 91"/>
                  <a:gd name="T88" fmla="*/ 34 w 85"/>
                  <a:gd name="T89" fmla="*/ 87 h 91"/>
                  <a:gd name="T90" fmla="*/ 28 w 85"/>
                  <a:gd name="T91" fmla="*/ 85 h 91"/>
                  <a:gd name="T92" fmla="*/ 20 w 85"/>
                  <a:gd name="T93" fmla="*/ 82 h 91"/>
                  <a:gd name="T94" fmla="*/ 15 w 85"/>
                  <a:gd name="T95" fmla="*/ 78 h 91"/>
                  <a:gd name="T96" fmla="*/ 11 w 85"/>
                  <a:gd name="T97" fmla="*/ 72 h 91"/>
                  <a:gd name="T98" fmla="*/ 7 w 85"/>
                  <a:gd name="T99" fmla="*/ 66 h 91"/>
                  <a:gd name="T100" fmla="*/ 3 w 85"/>
                  <a:gd name="T101" fmla="*/ 61 h 91"/>
                  <a:gd name="T102" fmla="*/ 1 w 85"/>
                  <a:gd name="T103" fmla="*/ 53 h 91"/>
                  <a:gd name="T104" fmla="*/ 0 w 85"/>
                  <a:gd name="T105" fmla="*/ 57 h 91"/>
                  <a:gd name="T106" fmla="*/ 0 w 85"/>
                  <a:gd name="T107" fmla="*/ 6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91"/>
                  <a:gd name="T164" fmla="*/ 85 w 85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9" name="Freeform 839">
                <a:extLst>
                  <a:ext uri="{FF2B5EF4-FFF2-40B4-BE49-F238E27FC236}">
                    <a16:creationId xmlns:a16="http://schemas.microsoft.com/office/drawing/2014/main" xmlns="" id="{EA0CAF8E-C13B-2D32-CF06-183DF39BF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>
                  <a:gd name="T0" fmla="*/ 85 w 85"/>
                  <a:gd name="T1" fmla="*/ 36 h 87"/>
                  <a:gd name="T2" fmla="*/ 83 w 85"/>
                  <a:gd name="T3" fmla="*/ 28 h 87"/>
                  <a:gd name="T4" fmla="*/ 79 w 85"/>
                  <a:gd name="T5" fmla="*/ 23 h 87"/>
                  <a:gd name="T6" fmla="*/ 75 w 85"/>
                  <a:gd name="T7" fmla="*/ 17 h 87"/>
                  <a:gd name="T8" fmla="*/ 70 w 85"/>
                  <a:gd name="T9" fmla="*/ 11 h 87"/>
                  <a:gd name="T10" fmla="*/ 64 w 85"/>
                  <a:gd name="T11" fmla="*/ 6 h 87"/>
                  <a:gd name="T12" fmla="*/ 57 w 85"/>
                  <a:gd name="T13" fmla="*/ 4 h 87"/>
                  <a:gd name="T14" fmla="*/ 51 w 85"/>
                  <a:gd name="T15" fmla="*/ 2 h 87"/>
                  <a:gd name="T16" fmla="*/ 41 w 85"/>
                  <a:gd name="T17" fmla="*/ 0 h 87"/>
                  <a:gd name="T18" fmla="*/ 32 w 85"/>
                  <a:gd name="T19" fmla="*/ 2 h 87"/>
                  <a:gd name="T20" fmla="*/ 22 w 85"/>
                  <a:gd name="T21" fmla="*/ 6 h 87"/>
                  <a:gd name="T22" fmla="*/ 20 w 85"/>
                  <a:gd name="T23" fmla="*/ 8 h 87"/>
                  <a:gd name="T24" fmla="*/ 19 w 85"/>
                  <a:gd name="T25" fmla="*/ 11 h 87"/>
                  <a:gd name="T26" fmla="*/ 30 w 85"/>
                  <a:gd name="T27" fmla="*/ 6 h 87"/>
                  <a:gd name="T28" fmla="*/ 41 w 85"/>
                  <a:gd name="T29" fmla="*/ 4 h 87"/>
                  <a:gd name="T30" fmla="*/ 51 w 85"/>
                  <a:gd name="T31" fmla="*/ 6 h 87"/>
                  <a:gd name="T32" fmla="*/ 57 w 85"/>
                  <a:gd name="T33" fmla="*/ 8 h 87"/>
                  <a:gd name="T34" fmla="*/ 64 w 85"/>
                  <a:gd name="T35" fmla="*/ 11 h 87"/>
                  <a:gd name="T36" fmla="*/ 70 w 85"/>
                  <a:gd name="T37" fmla="*/ 15 h 87"/>
                  <a:gd name="T38" fmla="*/ 75 w 85"/>
                  <a:gd name="T39" fmla="*/ 23 h 87"/>
                  <a:gd name="T40" fmla="*/ 79 w 85"/>
                  <a:gd name="T41" fmla="*/ 28 h 87"/>
                  <a:gd name="T42" fmla="*/ 81 w 85"/>
                  <a:gd name="T43" fmla="*/ 36 h 87"/>
                  <a:gd name="T44" fmla="*/ 81 w 85"/>
                  <a:gd name="T45" fmla="*/ 44 h 87"/>
                  <a:gd name="T46" fmla="*/ 81 w 85"/>
                  <a:gd name="T47" fmla="*/ 51 h 87"/>
                  <a:gd name="T48" fmla="*/ 79 w 85"/>
                  <a:gd name="T49" fmla="*/ 59 h 87"/>
                  <a:gd name="T50" fmla="*/ 75 w 85"/>
                  <a:gd name="T51" fmla="*/ 66 h 87"/>
                  <a:gd name="T52" fmla="*/ 70 w 85"/>
                  <a:gd name="T53" fmla="*/ 72 h 87"/>
                  <a:gd name="T54" fmla="*/ 64 w 85"/>
                  <a:gd name="T55" fmla="*/ 78 h 87"/>
                  <a:gd name="T56" fmla="*/ 57 w 85"/>
                  <a:gd name="T57" fmla="*/ 80 h 87"/>
                  <a:gd name="T58" fmla="*/ 51 w 85"/>
                  <a:gd name="T59" fmla="*/ 83 h 87"/>
                  <a:gd name="T60" fmla="*/ 41 w 85"/>
                  <a:gd name="T61" fmla="*/ 83 h 87"/>
                  <a:gd name="T62" fmla="*/ 34 w 85"/>
                  <a:gd name="T63" fmla="*/ 83 h 87"/>
                  <a:gd name="T64" fmla="*/ 28 w 85"/>
                  <a:gd name="T65" fmla="*/ 81 h 87"/>
                  <a:gd name="T66" fmla="*/ 20 w 85"/>
                  <a:gd name="T67" fmla="*/ 78 h 87"/>
                  <a:gd name="T68" fmla="*/ 15 w 85"/>
                  <a:gd name="T69" fmla="*/ 74 h 87"/>
                  <a:gd name="T70" fmla="*/ 11 w 85"/>
                  <a:gd name="T71" fmla="*/ 68 h 87"/>
                  <a:gd name="T72" fmla="*/ 7 w 85"/>
                  <a:gd name="T73" fmla="*/ 62 h 87"/>
                  <a:gd name="T74" fmla="*/ 3 w 85"/>
                  <a:gd name="T75" fmla="*/ 55 h 87"/>
                  <a:gd name="T76" fmla="*/ 3 w 85"/>
                  <a:gd name="T77" fmla="*/ 47 h 87"/>
                  <a:gd name="T78" fmla="*/ 1 w 85"/>
                  <a:gd name="T79" fmla="*/ 51 h 87"/>
                  <a:gd name="T80" fmla="*/ 0 w 85"/>
                  <a:gd name="T81" fmla="*/ 55 h 87"/>
                  <a:gd name="T82" fmla="*/ 3 w 85"/>
                  <a:gd name="T83" fmla="*/ 62 h 87"/>
                  <a:gd name="T84" fmla="*/ 5 w 85"/>
                  <a:gd name="T85" fmla="*/ 68 h 87"/>
                  <a:gd name="T86" fmla="*/ 11 w 85"/>
                  <a:gd name="T87" fmla="*/ 74 h 87"/>
                  <a:gd name="T88" fmla="*/ 15 w 85"/>
                  <a:gd name="T89" fmla="*/ 78 h 87"/>
                  <a:gd name="T90" fmla="*/ 20 w 85"/>
                  <a:gd name="T91" fmla="*/ 81 h 87"/>
                  <a:gd name="T92" fmla="*/ 28 w 85"/>
                  <a:gd name="T93" fmla="*/ 85 h 87"/>
                  <a:gd name="T94" fmla="*/ 34 w 85"/>
                  <a:gd name="T95" fmla="*/ 87 h 87"/>
                  <a:gd name="T96" fmla="*/ 41 w 85"/>
                  <a:gd name="T97" fmla="*/ 87 h 87"/>
                  <a:gd name="T98" fmla="*/ 51 w 85"/>
                  <a:gd name="T99" fmla="*/ 87 h 87"/>
                  <a:gd name="T100" fmla="*/ 60 w 85"/>
                  <a:gd name="T101" fmla="*/ 83 h 87"/>
                  <a:gd name="T102" fmla="*/ 68 w 85"/>
                  <a:gd name="T103" fmla="*/ 80 h 87"/>
                  <a:gd name="T104" fmla="*/ 74 w 85"/>
                  <a:gd name="T105" fmla="*/ 74 h 87"/>
                  <a:gd name="T106" fmla="*/ 77 w 85"/>
                  <a:gd name="T107" fmla="*/ 66 h 87"/>
                  <a:gd name="T108" fmla="*/ 79 w 85"/>
                  <a:gd name="T109" fmla="*/ 59 h 87"/>
                  <a:gd name="T110" fmla="*/ 83 w 85"/>
                  <a:gd name="T111" fmla="*/ 47 h 87"/>
                  <a:gd name="T112" fmla="*/ 85 w 85"/>
                  <a:gd name="T113" fmla="*/ 36 h 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"/>
                  <a:gd name="T172" fmla="*/ 0 h 87"/>
                  <a:gd name="T173" fmla="*/ 85 w 85"/>
                  <a:gd name="T174" fmla="*/ 87 h 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0" name="Freeform 840">
                <a:extLst>
                  <a:ext uri="{FF2B5EF4-FFF2-40B4-BE49-F238E27FC236}">
                    <a16:creationId xmlns:a16="http://schemas.microsoft.com/office/drawing/2014/main" xmlns="" id="{936BB764-BD0F-59A3-52ED-DF337BEB1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>
                  <a:gd name="T0" fmla="*/ 82 w 82"/>
                  <a:gd name="T1" fmla="*/ 40 h 83"/>
                  <a:gd name="T2" fmla="*/ 82 w 82"/>
                  <a:gd name="T3" fmla="*/ 32 h 83"/>
                  <a:gd name="T4" fmla="*/ 78 w 82"/>
                  <a:gd name="T5" fmla="*/ 24 h 83"/>
                  <a:gd name="T6" fmla="*/ 74 w 82"/>
                  <a:gd name="T7" fmla="*/ 19 h 83"/>
                  <a:gd name="T8" fmla="*/ 71 w 82"/>
                  <a:gd name="T9" fmla="*/ 11 h 83"/>
                  <a:gd name="T10" fmla="*/ 63 w 82"/>
                  <a:gd name="T11" fmla="*/ 7 h 83"/>
                  <a:gd name="T12" fmla="*/ 57 w 82"/>
                  <a:gd name="T13" fmla="*/ 4 h 83"/>
                  <a:gd name="T14" fmla="*/ 50 w 82"/>
                  <a:gd name="T15" fmla="*/ 2 h 83"/>
                  <a:gd name="T16" fmla="*/ 40 w 82"/>
                  <a:gd name="T17" fmla="*/ 0 h 83"/>
                  <a:gd name="T18" fmla="*/ 31 w 82"/>
                  <a:gd name="T19" fmla="*/ 2 h 83"/>
                  <a:gd name="T20" fmla="*/ 19 w 82"/>
                  <a:gd name="T21" fmla="*/ 6 h 83"/>
                  <a:gd name="T22" fmla="*/ 18 w 82"/>
                  <a:gd name="T23" fmla="*/ 9 h 83"/>
                  <a:gd name="T24" fmla="*/ 16 w 82"/>
                  <a:gd name="T25" fmla="*/ 13 h 83"/>
                  <a:gd name="T26" fmla="*/ 21 w 82"/>
                  <a:gd name="T27" fmla="*/ 9 h 83"/>
                  <a:gd name="T28" fmla="*/ 27 w 82"/>
                  <a:gd name="T29" fmla="*/ 7 h 83"/>
                  <a:gd name="T30" fmla="*/ 35 w 82"/>
                  <a:gd name="T31" fmla="*/ 6 h 83"/>
                  <a:gd name="T32" fmla="*/ 40 w 82"/>
                  <a:gd name="T33" fmla="*/ 4 h 83"/>
                  <a:gd name="T34" fmla="*/ 48 w 82"/>
                  <a:gd name="T35" fmla="*/ 6 h 83"/>
                  <a:gd name="T36" fmla="*/ 56 w 82"/>
                  <a:gd name="T37" fmla="*/ 7 h 83"/>
                  <a:gd name="T38" fmla="*/ 61 w 82"/>
                  <a:gd name="T39" fmla="*/ 11 h 83"/>
                  <a:gd name="T40" fmla="*/ 67 w 82"/>
                  <a:gd name="T41" fmla="*/ 15 h 83"/>
                  <a:gd name="T42" fmla="*/ 73 w 82"/>
                  <a:gd name="T43" fmla="*/ 21 h 83"/>
                  <a:gd name="T44" fmla="*/ 76 w 82"/>
                  <a:gd name="T45" fmla="*/ 26 h 83"/>
                  <a:gd name="T46" fmla="*/ 78 w 82"/>
                  <a:gd name="T47" fmla="*/ 34 h 83"/>
                  <a:gd name="T48" fmla="*/ 78 w 82"/>
                  <a:gd name="T49" fmla="*/ 42 h 83"/>
                  <a:gd name="T50" fmla="*/ 78 w 82"/>
                  <a:gd name="T51" fmla="*/ 49 h 83"/>
                  <a:gd name="T52" fmla="*/ 76 w 82"/>
                  <a:gd name="T53" fmla="*/ 57 h 83"/>
                  <a:gd name="T54" fmla="*/ 73 w 82"/>
                  <a:gd name="T55" fmla="*/ 62 h 83"/>
                  <a:gd name="T56" fmla="*/ 67 w 82"/>
                  <a:gd name="T57" fmla="*/ 68 h 83"/>
                  <a:gd name="T58" fmla="*/ 61 w 82"/>
                  <a:gd name="T59" fmla="*/ 74 h 83"/>
                  <a:gd name="T60" fmla="*/ 56 w 82"/>
                  <a:gd name="T61" fmla="*/ 78 h 83"/>
                  <a:gd name="T62" fmla="*/ 48 w 82"/>
                  <a:gd name="T63" fmla="*/ 79 h 83"/>
                  <a:gd name="T64" fmla="*/ 40 w 82"/>
                  <a:gd name="T65" fmla="*/ 79 h 83"/>
                  <a:gd name="T66" fmla="*/ 33 w 82"/>
                  <a:gd name="T67" fmla="*/ 79 h 83"/>
                  <a:gd name="T68" fmla="*/ 27 w 82"/>
                  <a:gd name="T69" fmla="*/ 78 h 83"/>
                  <a:gd name="T70" fmla="*/ 19 w 82"/>
                  <a:gd name="T71" fmla="*/ 74 h 83"/>
                  <a:gd name="T72" fmla="*/ 14 w 82"/>
                  <a:gd name="T73" fmla="*/ 68 h 83"/>
                  <a:gd name="T74" fmla="*/ 10 w 82"/>
                  <a:gd name="T75" fmla="*/ 62 h 83"/>
                  <a:gd name="T76" fmla="*/ 6 w 82"/>
                  <a:gd name="T77" fmla="*/ 57 h 83"/>
                  <a:gd name="T78" fmla="*/ 4 w 82"/>
                  <a:gd name="T79" fmla="*/ 49 h 83"/>
                  <a:gd name="T80" fmla="*/ 2 w 82"/>
                  <a:gd name="T81" fmla="*/ 42 h 83"/>
                  <a:gd name="T82" fmla="*/ 2 w 82"/>
                  <a:gd name="T83" fmla="*/ 42 h 83"/>
                  <a:gd name="T84" fmla="*/ 2 w 82"/>
                  <a:gd name="T85" fmla="*/ 42 h 83"/>
                  <a:gd name="T86" fmla="*/ 2 w 82"/>
                  <a:gd name="T87" fmla="*/ 45 h 83"/>
                  <a:gd name="T88" fmla="*/ 0 w 82"/>
                  <a:gd name="T89" fmla="*/ 49 h 83"/>
                  <a:gd name="T90" fmla="*/ 2 w 82"/>
                  <a:gd name="T91" fmla="*/ 57 h 83"/>
                  <a:gd name="T92" fmla="*/ 6 w 82"/>
                  <a:gd name="T93" fmla="*/ 62 h 83"/>
                  <a:gd name="T94" fmla="*/ 10 w 82"/>
                  <a:gd name="T95" fmla="*/ 68 h 83"/>
                  <a:gd name="T96" fmla="*/ 14 w 82"/>
                  <a:gd name="T97" fmla="*/ 74 h 83"/>
                  <a:gd name="T98" fmla="*/ 19 w 82"/>
                  <a:gd name="T99" fmla="*/ 78 h 83"/>
                  <a:gd name="T100" fmla="*/ 27 w 82"/>
                  <a:gd name="T101" fmla="*/ 81 h 83"/>
                  <a:gd name="T102" fmla="*/ 33 w 82"/>
                  <a:gd name="T103" fmla="*/ 83 h 83"/>
                  <a:gd name="T104" fmla="*/ 40 w 82"/>
                  <a:gd name="T105" fmla="*/ 83 h 83"/>
                  <a:gd name="T106" fmla="*/ 52 w 82"/>
                  <a:gd name="T107" fmla="*/ 81 h 83"/>
                  <a:gd name="T108" fmla="*/ 61 w 82"/>
                  <a:gd name="T109" fmla="*/ 78 h 83"/>
                  <a:gd name="T110" fmla="*/ 69 w 82"/>
                  <a:gd name="T111" fmla="*/ 72 h 83"/>
                  <a:gd name="T112" fmla="*/ 76 w 82"/>
                  <a:gd name="T113" fmla="*/ 64 h 83"/>
                  <a:gd name="T114" fmla="*/ 76 w 82"/>
                  <a:gd name="T115" fmla="*/ 60 h 83"/>
                  <a:gd name="T116" fmla="*/ 78 w 82"/>
                  <a:gd name="T117" fmla="*/ 57 h 83"/>
                  <a:gd name="T118" fmla="*/ 80 w 82"/>
                  <a:gd name="T119" fmla="*/ 47 h 83"/>
                  <a:gd name="T120" fmla="*/ 82 w 82"/>
                  <a:gd name="T121" fmla="*/ 40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2"/>
                  <a:gd name="T184" fmla="*/ 0 h 83"/>
                  <a:gd name="T185" fmla="*/ 82 w 82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1" name="Freeform 841">
                <a:extLst>
                  <a:ext uri="{FF2B5EF4-FFF2-40B4-BE49-F238E27FC236}">
                    <a16:creationId xmlns:a16="http://schemas.microsoft.com/office/drawing/2014/main" xmlns="" id="{34B79657-871D-2E7C-3C5E-BD19B381C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>
                  <a:gd name="T0" fmla="*/ 78 w 78"/>
                  <a:gd name="T1" fmla="*/ 40 h 79"/>
                  <a:gd name="T2" fmla="*/ 78 w 78"/>
                  <a:gd name="T3" fmla="*/ 32 h 79"/>
                  <a:gd name="T4" fmla="*/ 76 w 78"/>
                  <a:gd name="T5" fmla="*/ 24 h 79"/>
                  <a:gd name="T6" fmla="*/ 72 w 78"/>
                  <a:gd name="T7" fmla="*/ 19 h 79"/>
                  <a:gd name="T8" fmla="*/ 67 w 78"/>
                  <a:gd name="T9" fmla="*/ 11 h 79"/>
                  <a:gd name="T10" fmla="*/ 61 w 78"/>
                  <a:gd name="T11" fmla="*/ 7 h 79"/>
                  <a:gd name="T12" fmla="*/ 54 w 78"/>
                  <a:gd name="T13" fmla="*/ 4 h 79"/>
                  <a:gd name="T14" fmla="*/ 48 w 78"/>
                  <a:gd name="T15" fmla="*/ 2 h 79"/>
                  <a:gd name="T16" fmla="*/ 38 w 78"/>
                  <a:gd name="T17" fmla="*/ 0 h 79"/>
                  <a:gd name="T18" fmla="*/ 27 w 78"/>
                  <a:gd name="T19" fmla="*/ 2 h 79"/>
                  <a:gd name="T20" fmla="*/ 16 w 78"/>
                  <a:gd name="T21" fmla="*/ 7 h 79"/>
                  <a:gd name="T22" fmla="*/ 14 w 78"/>
                  <a:gd name="T23" fmla="*/ 13 h 79"/>
                  <a:gd name="T24" fmla="*/ 10 w 78"/>
                  <a:gd name="T25" fmla="*/ 19 h 79"/>
                  <a:gd name="T26" fmla="*/ 16 w 78"/>
                  <a:gd name="T27" fmla="*/ 13 h 79"/>
                  <a:gd name="T28" fmla="*/ 23 w 78"/>
                  <a:gd name="T29" fmla="*/ 7 h 79"/>
                  <a:gd name="T30" fmla="*/ 31 w 78"/>
                  <a:gd name="T31" fmla="*/ 5 h 79"/>
                  <a:gd name="T32" fmla="*/ 38 w 78"/>
                  <a:gd name="T33" fmla="*/ 4 h 79"/>
                  <a:gd name="T34" fmla="*/ 46 w 78"/>
                  <a:gd name="T35" fmla="*/ 5 h 79"/>
                  <a:gd name="T36" fmla="*/ 54 w 78"/>
                  <a:gd name="T37" fmla="*/ 7 h 79"/>
                  <a:gd name="T38" fmla="*/ 59 w 78"/>
                  <a:gd name="T39" fmla="*/ 11 h 79"/>
                  <a:gd name="T40" fmla="*/ 65 w 78"/>
                  <a:gd name="T41" fmla="*/ 15 h 79"/>
                  <a:gd name="T42" fmla="*/ 69 w 78"/>
                  <a:gd name="T43" fmla="*/ 21 h 79"/>
                  <a:gd name="T44" fmla="*/ 72 w 78"/>
                  <a:gd name="T45" fmla="*/ 26 h 79"/>
                  <a:gd name="T46" fmla="*/ 74 w 78"/>
                  <a:gd name="T47" fmla="*/ 32 h 79"/>
                  <a:gd name="T48" fmla="*/ 74 w 78"/>
                  <a:gd name="T49" fmla="*/ 40 h 79"/>
                  <a:gd name="T50" fmla="*/ 74 w 78"/>
                  <a:gd name="T51" fmla="*/ 47 h 79"/>
                  <a:gd name="T52" fmla="*/ 72 w 78"/>
                  <a:gd name="T53" fmla="*/ 55 h 79"/>
                  <a:gd name="T54" fmla="*/ 69 w 78"/>
                  <a:gd name="T55" fmla="*/ 60 h 79"/>
                  <a:gd name="T56" fmla="*/ 65 w 78"/>
                  <a:gd name="T57" fmla="*/ 66 h 79"/>
                  <a:gd name="T58" fmla="*/ 59 w 78"/>
                  <a:gd name="T59" fmla="*/ 70 h 79"/>
                  <a:gd name="T60" fmla="*/ 54 w 78"/>
                  <a:gd name="T61" fmla="*/ 74 h 79"/>
                  <a:gd name="T62" fmla="*/ 46 w 78"/>
                  <a:gd name="T63" fmla="*/ 76 h 79"/>
                  <a:gd name="T64" fmla="*/ 38 w 78"/>
                  <a:gd name="T65" fmla="*/ 76 h 79"/>
                  <a:gd name="T66" fmla="*/ 33 w 78"/>
                  <a:gd name="T67" fmla="*/ 76 h 79"/>
                  <a:gd name="T68" fmla="*/ 25 w 78"/>
                  <a:gd name="T69" fmla="*/ 74 h 79"/>
                  <a:gd name="T70" fmla="*/ 19 w 78"/>
                  <a:gd name="T71" fmla="*/ 70 h 79"/>
                  <a:gd name="T72" fmla="*/ 14 w 78"/>
                  <a:gd name="T73" fmla="*/ 66 h 79"/>
                  <a:gd name="T74" fmla="*/ 10 w 78"/>
                  <a:gd name="T75" fmla="*/ 60 h 79"/>
                  <a:gd name="T76" fmla="*/ 6 w 78"/>
                  <a:gd name="T77" fmla="*/ 55 h 79"/>
                  <a:gd name="T78" fmla="*/ 4 w 78"/>
                  <a:gd name="T79" fmla="*/ 47 h 79"/>
                  <a:gd name="T80" fmla="*/ 2 w 78"/>
                  <a:gd name="T81" fmla="*/ 40 h 79"/>
                  <a:gd name="T82" fmla="*/ 4 w 78"/>
                  <a:gd name="T83" fmla="*/ 36 h 79"/>
                  <a:gd name="T84" fmla="*/ 4 w 78"/>
                  <a:gd name="T85" fmla="*/ 34 h 79"/>
                  <a:gd name="T86" fmla="*/ 2 w 78"/>
                  <a:gd name="T87" fmla="*/ 40 h 79"/>
                  <a:gd name="T88" fmla="*/ 0 w 78"/>
                  <a:gd name="T89" fmla="*/ 43 h 79"/>
                  <a:gd name="T90" fmla="*/ 0 w 78"/>
                  <a:gd name="T91" fmla="*/ 51 h 79"/>
                  <a:gd name="T92" fmla="*/ 4 w 78"/>
                  <a:gd name="T93" fmla="*/ 58 h 79"/>
                  <a:gd name="T94" fmla="*/ 8 w 78"/>
                  <a:gd name="T95" fmla="*/ 64 h 79"/>
                  <a:gd name="T96" fmla="*/ 12 w 78"/>
                  <a:gd name="T97" fmla="*/ 70 h 79"/>
                  <a:gd name="T98" fmla="*/ 17 w 78"/>
                  <a:gd name="T99" fmla="*/ 74 h 79"/>
                  <a:gd name="T100" fmla="*/ 25 w 78"/>
                  <a:gd name="T101" fmla="*/ 77 h 79"/>
                  <a:gd name="T102" fmla="*/ 31 w 78"/>
                  <a:gd name="T103" fmla="*/ 79 h 79"/>
                  <a:gd name="T104" fmla="*/ 38 w 78"/>
                  <a:gd name="T105" fmla="*/ 79 h 79"/>
                  <a:gd name="T106" fmla="*/ 48 w 78"/>
                  <a:gd name="T107" fmla="*/ 79 h 79"/>
                  <a:gd name="T108" fmla="*/ 54 w 78"/>
                  <a:gd name="T109" fmla="*/ 76 h 79"/>
                  <a:gd name="T110" fmla="*/ 61 w 78"/>
                  <a:gd name="T111" fmla="*/ 74 h 79"/>
                  <a:gd name="T112" fmla="*/ 67 w 78"/>
                  <a:gd name="T113" fmla="*/ 68 h 79"/>
                  <a:gd name="T114" fmla="*/ 72 w 78"/>
                  <a:gd name="T115" fmla="*/ 62 h 79"/>
                  <a:gd name="T116" fmla="*/ 76 w 78"/>
                  <a:gd name="T117" fmla="*/ 55 h 79"/>
                  <a:gd name="T118" fmla="*/ 78 w 78"/>
                  <a:gd name="T119" fmla="*/ 47 h 79"/>
                  <a:gd name="T120" fmla="*/ 78 w 78"/>
                  <a:gd name="T121" fmla="*/ 4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"/>
                  <a:gd name="T184" fmla="*/ 0 h 79"/>
                  <a:gd name="T185" fmla="*/ 78 w 78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2" name="Freeform 842">
                <a:extLst>
                  <a:ext uri="{FF2B5EF4-FFF2-40B4-BE49-F238E27FC236}">
                    <a16:creationId xmlns:a16="http://schemas.microsoft.com/office/drawing/2014/main" xmlns="" id="{75922D3D-3F42-E653-743B-23CD66AAF5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>
                  <a:gd name="T0" fmla="*/ 76 w 76"/>
                  <a:gd name="T1" fmla="*/ 30 h 75"/>
                  <a:gd name="T2" fmla="*/ 71 w 76"/>
                  <a:gd name="T3" fmla="*/ 17 h 75"/>
                  <a:gd name="T4" fmla="*/ 59 w 76"/>
                  <a:gd name="T5" fmla="*/ 7 h 75"/>
                  <a:gd name="T6" fmla="*/ 46 w 76"/>
                  <a:gd name="T7" fmla="*/ 2 h 75"/>
                  <a:gd name="T8" fmla="*/ 33 w 76"/>
                  <a:gd name="T9" fmla="*/ 2 h 75"/>
                  <a:gd name="T10" fmla="*/ 19 w 76"/>
                  <a:gd name="T11" fmla="*/ 5 h 75"/>
                  <a:gd name="T12" fmla="*/ 10 w 76"/>
                  <a:gd name="T13" fmla="*/ 19 h 75"/>
                  <a:gd name="T14" fmla="*/ 2 w 76"/>
                  <a:gd name="T15" fmla="*/ 32 h 75"/>
                  <a:gd name="T16" fmla="*/ 0 w 76"/>
                  <a:gd name="T17" fmla="*/ 38 h 75"/>
                  <a:gd name="T18" fmla="*/ 2 w 76"/>
                  <a:gd name="T19" fmla="*/ 45 h 75"/>
                  <a:gd name="T20" fmla="*/ 8 w 76"/>
                  <a:gd name="T21" fmla="*/ 58 h 75"/>
                  <a:gd name="T22" fmla="*/ 17 w 76"/>
                  <a:gd name="T23" fmla="*/ 70 h 75"/>
                  <a:gd name="T24" fmla="*/ 31 w 76"/>
                  <a:gd name="T25" fmla="*/ 75 h 75"/>
                  <a:gd name="T26" fmla="*/ 46 w 76"/>
                  <a:gd name="T27" fmla="*/ 75 h 75"/>
                  <a:gd name="T28" fmla="*/ 59 w 76"/>
                  <a:gd name="T29" fmla="*/ 70 h 75"/>
                  <a:gd name="T30" fmla="*/ 71 w 76"/>
                  <a:gd name="T31" fmla="*/ 58 h 75"/>
                  <a:gd name="T32" fmla="*/ 76 w 76"/>
                  <a:gd name="T33" fmla="*/ 45 h 75"/>
                  <a:gd name="T34" fmla="*/ 72 w 76"/>
                  <a:gd name="T35" fmla="*/ 38 h 75"/>
                  <a:gd name="T36" fmla="*/ 71 w 76"/>
                  <a:gd name="T37" fmla="*/ 51 h 75"/>
                  <a:gd name="T38" fmla="*/ 63 w 76"/>
                  <a:gd name="T39" fmla="*/ 62 h 75"/>
                  <a:gd name="T40" fmla="*/ 52 w 76"/>
                  <a:gd name="T41" fmla="*/ 70 h 75"/>
                  <a:gd name="T42" fmla="*/ 38 w 76"/>
                  <a:gd name="T43" fmla="*/ 72 h 75"/>
                  <a:gd name="T44" fmla="*/ 25 w 76"/>
                  <a:gd name="T45" fmla="*/ 70 h 75"/>
                  <a:gd name="T46" fmla="*/ 16 w 76"/>
                  <a:gd name="T47" fmla="*/ 62 h 75"/>
                  <a:gd name="T48" fmla="*/ 8 w 76"/>
                  <a:gd name="T49" fmla="*/ 51 h 75"/>
                  <a:gd name="T50" fmla="*/ 4 w 76"/>
                  <a:gd name="T51" fmla="*/ 38 h 75"/>
                  <a:gd name="T52" fmla="*/ 8 w 76"/>
                  <a:gd name="T53" fmla="*/ 24 h 75"/>
                  <a:gd name="T54" fmla="*/ 16 w 76"/>
                  <a:gd name="T55" fmla="*/ 15 h 75"/>
                  <a:gd name="T56" fmla="*/ 25 w 76"/>
                  <a:gd name="T57" fmla="*/ 7 h 75"/>
                  <a:gd name="T58" fmla="*/ 38 w 76"/>
                  <a:gd name="T59" fmla="*/ 3 h 75"/>
                  <a:gd name="T60" fmla="*/ 52 w 76"/>
                  <a:gd name="T61" fmla="*/ 7 h 75"/>
                  <a:gd name="T62" fmla="*/ 63 w 76"/>
                  <a:gd name="T63" fmla="*/ 15 h 75"/>
                  <a:gd name="T64" fmla="*/ 71 w 76"/>
                  <a:gd name="T65" fmla="*/ 24 h 75"/>
                  <a:gd name="T66" fmla="*/ 72 w 76"/>
                  <a:gd name="T67" fmla="*/ 3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5"/>
                  <a:gd name="T104" fmla="*/ 76 w 76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3" name="Freeform 843">
                <a:extLst>
                  <a:ext uri="{FF2B5EF4-FFF2-40B4-BE49-F238E27FC236}">
                    <a16:creationId xmlns:a16="http://schemas.microsoft.com/office/drawing/2014/main" xmlns="" id="{57AA1328-E029-D646-F92E-52718AA9C1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7 w 72"/>
                  <a:gd name="T3" fmla="*/ 17 h 72"/>
                  <a:gd name="T4" fmla="*/ 57 w 72"/>
                  <a:gd name="T5" fmla="*/ 7 h 72"/>
                  <a:gd name="T6" fmla="*/ 44 w 72"/>
                  <a:gd name="T7" fmla="*/ 1 h 72"/>
                  <a:gd name="T8" fmla="*/ 29 w 72"/>
                  <a:gd name="T9" fmla="*/ 1 h 72"/>
                  <a:gd name="T10" fmla="*/ 14 w 72"/>
                  <a:gd name="T11" fmla="*/ 9 h 72"/>
                  <a:gd name="T12" fmla="*/ 6 w 72"/>
                  <a:gd name="T13" fmla="*/ 20 h 72"/>
                  <a:gd name="T14" fmla="*/ 2 w 72"/>
                  <a:gd name="T15" fmla="*/ 28 h 72"/>
                  <a:gd name="T16" fmla="*/ 2 w 72"/>
                  <a:gd name="T17" fmla="*/ 32 h 72"/>
                  <a:gd name="T18" fmla="*/ 2 w 72"/>
                  <a:gd name="T19" fmla="*/ 43 h 72"/>
                  <a:gd name="T20" fmla="*/ 8 w 72"/>
                  <a:gd name="T21" fmla="*/ 56 h 72"/>
                  <a:gd name="T22" fmla="*/ 17 w 72"/>
                  <a:gd name="T23" fmla="*/ 66 h 72"/>
                  <a:gd name="T24" fmla="*/ 31 w 72"/>
                  <a:gd name="T25" fmla="*/ 72 h 72"/>
                  <a:gd name="T26" fmla="*/ 44 w 72"/>
                  <a:gd name="T27" fmla="*/ 72 h 72"/>
                  <a:gd name="T28" fmla="*/ 57 w 72"/>
                  <a:gd name="T29" fmla="*/ 66 h 72"/>
                  <a:gd name="T30" fmla="*/ 67 w 72"/>
                  <a:gd name="T31" fmla="*/ 56 h 72"/>
                  <a:gd name="T32" fmla="*/ 72 w 72"/>
                  <a:gd name="T33" fmla="*/ 43 h 72"/>
                  <a:gd name="T34" fmla="*/ 69 w 72"/>
                  <a:gd name="T35" fmla="*/ 36 h 72"/>
                  <a:gd name="T36" fmla="*/ 67 w 72"/>
                  <a:gd name="T37" fmla="*/ 49 h 72"/>
                  <a:gd name="T38" fmla="*/ 59 w 72"/>
                  <a:gd name="T39" fmla="*/ 58 h 72"/>
                  <a:gd name="T40" fmla="*/ 50 w 72"/>
                  <a:gd name="T41" fmla="*/ 66 h 72"/>
                  <a:gd name="T42" fmla="*/ 36 w 72"/>
                  <a:gd name="T43" fmla="*/ 68 h 72"/>
                  <a:gd name="T44" fmla="*/ 25 w 72"/>
                  <a:gd name="T45" fmla="*/ 66 h 72"/>
                  <a:gd name="T46" fmla="*/ 14 w 72"/>
                  <a:gd name="T47" fmla="*/ 58 h 72"/>
                  <a:gd name="T48" fmla="*/ 8 w 72"/>
                  <a:gd name="T49" fmla="*/ 49 h 72"/>
                  <a:gd name="T50" fmla="*/ 4 w 72"/>
                  <a:gd name="T51" fmla="*/ 36 h 72"/>
                  <a:gd name="T52" fmla="*/ 8 w 72"/>
                  <a:gd name="T53" fmla="*/ 24 h 72"/>
                  <a:gd name="T54" fmla="*/ 14 w 72"/>
                  <a:gd name="T55" fmla="*/ 13 h 72"/>
                  <a:gd name="T56" fmla="*/ 25 w 72"/>
                  <a:gd name="T57" fmla="*/ 7 h 72"/>
                  <a:gd name="T58" fmla="*/ 36 w 72"/>
                  <a:gd name="T59" fmla="*/ 3 h 72"/>
                  <a:gd name="T60" fmla="*/ 50 w 72"/>
                  <a:gd name="T61" fmla="*/ 7 h 72"/>
                  <a:gd name="T62" fmla="*/ 59 w 72"/>
                  <a:gd name="T63" fmla="*/ 13 h 72"/>
                  <a:gd name="T64" fmla="*/ 67 w 72"/>
                  <a:gd name="T65" fmla="*/ 24 h 72"/>
                  <a:gd name="T66" fmla="*/ 69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4" name="Freeform 844">
                <a:extLst>
                  <a:ext uri="{FF2B5EF4-FFF2-40B4-BE49-F238E27FC236}">
                    <a16:creationId xmlns:a16="http://schemas.microsoft.com/office/drawing/2014/main" xmlns="" id="{83943263-2D85-B7AC-3C83-4E0DAAD9F3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>
                  <a:gd name="T0" fmla="*/ 68 w 68"/>
                  <a:gd name="T1" fmla="*/ 29 h 69"/>
                  <a:gd name="T2" fmla="*/ 63 w 68"/>
                  <a:gd name="T3" fmla="*/ 16 h 69"/>
                  <a:gd name="T4" fmla="*/ 53 w 68"/>
                  <a:gd name="T5" fmla="*/ 6 h 69"/>
                  <a:gd name="T6" fmla="*/ 42 w 68"/>
                  <a:gd name="T7" fmla="*/ 2 h 69"/>
                  <a:gd name="T8" fmla="*/ 29 w 68"/>
                  <a:gd name="T9" fmla="*/ 2 h 69"/>
                  <a:gd name="T10" fmla="*/ 15 w 68"/>
                  <a:gd name="T11" fmla="*/ 6 h 69"/>
                  <a:gd name="T12" fmla="*/ 8 w 68"/>
                  <a:gd name="T13" fmla="*/ 16 h 69"/>
                  <a:gd name="T14" fmla="*/ 2 w 68"/>
                  <a:gd name="T15" fmla="*/ 29 h 69"/>
                  <a:gd name="T16" fmla="*/ 2 w 68"/>
                  <a:gd name="T17" fmla="*/ 42 h 69"/>
                  <a:gd name="T18" fmla="*/ 8 w 68"/>
                  <a:gd name="T19" fmla="*/ 53 h 69"/>
                  <a:gd name="T20" fmla="*/ 15 w 68"/>
                  <a:gd name="T21" fmla="*/ 63 h 69"/>
                  <a:gd name="T22" fmla="*/ 29 w 68"/>
                  <a:gd name="T23" fmla="*/ 69 h 69"/>
                  <a:gd name="T24" fmla="*/ 42 w 68"/>
                  <a:gd name="T25" fmla="*/ 69 h 69"/>
                  <a:gd name="T26" fmla="*/ 53 w 68"/>
                  <a:gd name="T27" fmla="*/ 63 h 69"/>
                  <a:gd name="T28" fmla="*/ 63 w 68"/>
                  <a:gd name="T29" fmla="*/ 53 h 69"/>
                  <a:gd name="T30" fmla="*/ 68 w 68"/>
                  <a:gd name="T31" fmla="*/ 42 h 69"/>
                  <a:gd name="T32" fmla="*/ 65 w 68"/>
                  <a:gd name="T33" fmla="*/ 35 h 69"/>
                  <a:gd name="T34" fmla="*/ 63 w 68"/>
                  <a:gd name="T35" fmla="*/ 46 h 69"/>
                  <a:gd name="T36" fmla="*/ 57 w 68"/>
                  <a:gd name="T37" fmla="*/ 55 h 69"/>
                  <a:gd name="T38" fmla="*/ 48 w 68"/>
                  <a:gd name="T39" fmla="*/ 63 h 69"/>
                  <a:gd name="T40" fmla="*/ 34 w 68"/>
                  <a:gd name="T41" fmla="*/ 65 h 69"/>
                  <a:gd name="T42" fmla="*/ 23 w 68"/>
                  <a:gd name="T43" fmla="*/ 63 h 69"/>
                  <a:gd name="T44" fmla="*/ 13 w 68"/>
                  <a:gd name="T45" fmla="*/ 55 h 69"/>
                  <a:gd name="T46" fmla="*/ 8 w 68"/>
                  <a:gd name="T47" fmla="*/ 46 h 69"/>
                  <a:gd name="T48" fmla="*/ 4 w 68"/>
                  <a:gd name="T49" fmla="*/ 35 h 69"/>
                  <a:gd name="T50" fmla="*/ 8 w 68"/>
                  <a:gd name="T51" fmla="*/ 23 h 69"/>
                  <a:gd name="T52" fmla="*/ 13 w 68"/>
                  <a:gd name="T53" fmla="*/ 14 h 69"/>
                  <a:gd name="T54" fmla="*/ 23 w 68"/>
                  <a:gd name="T55" fmla="*/ 8 h 69"/>
                  <a:gd name="T56" fmla="*/ 34 w 68"/>
                  <a:gd name="T57" fmla="*/ 4 h 69"/>
                  <a:gd name="T58" fmla="*/ 48 w 68"/>
                  <a:gd name="T59" fmla="*/ 8 h 69"/>
                  <a:gd name="T60" fmla="*/ 57 w 68"/>
                  <a:gd name="T61" fmla="*/ 14 h 69"/>
                  <a:gd name="T62" fmla="*/ 63 w 68"/>
                  <a:gd name="T63" fmla="*/ 23 h 69"/>
                  <a:gd name="T64" fmla="*/ 65 w 68"/>
                  <a:gd name="T65" fmla="*/ 35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9"/>
                  <a:gd name="T101" fmla="*/ 68 w 6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5" name="Freeform 845">
                <a:extLst>
                  <a:ext uri="{FF2B5EF4-FFF2-40B4-BE49-F238E27FC236}">
                    <a16:creationId xmlns:a16="http://schemas.microsoft.com/office/drawing/2014/main" xmlns="" id="{B364B732-6BAE-072C-89D8-10C0E23062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>
                  <a:gd name="T0" fmla="*/ 65 w 65"/>
                  <a:gd name="T1" fmla="*/ 27 h 65"/>
                  <a:gd name="T2" fmla="*/ 59 w 65"/>
                  <a:gd name="T3" fmla="*/ 15 h 65"/>
                  <a:gd name="T4" fmla="*/ 51 w 65"/>
                  <a:gd name="T5" fmla="*/ 6 h 65"/>
                  <a:gd name="T6" fmla="*/ 40 w 65"/>
                  <a:gd name="T7" fmla="*/ 2 h 65"/>
                  <a:gd name="T8" fmla="*/ 27 w 65"/>
                  <a:gd name="T9" fmla="*/ 2 h 65"/>
                  <a:gd name="T10" fmla="*/ 15 w 65"/>
                  <a:gd name="T11" fmla="*/ 6 h 65"/>
                  <a:gd name="T12" fmla="*/ 6 w 65"/>
                  <a:gd name="T13" fmla="*/ 15 h 65"/>
                  <a:gd name="T14" fmla="*/ 2 w 65"/>
                  <a:gd name="T15" fmla="*/ 27 h 65"/>
                  <a:gd name="T16" fmla="*/ 2 w 65"/>
                  <a:gd name="T17" fmla="*/ 40 h 65"/>
                  <a:gd name="T18" fmla="*/ 6 w 65"/>
                  <a:gd name="T19" fmla="*/ 51 h 65"/>
                  <a:gd name="T20" fmla="*/ 15 w 65"/>
                  <a:gd name="T21" fmla="*/ 59 h 65"/>
                  <a:gd name="T22" fmla="*/ 27 w 65"/>
                  <a:gd name="T23" fmla="*/ 65 h 65"/>
                  <a:gd name="T24" fmla="*/ 40 w 65"/>
                  <a:gd name="T25" fmla="*/ 65 h 65"/>
                  <a:gd name="T26" fmla="*/ 51 w 65"/>
                  <a:gd name="T27" fmla="*/ 59 h 65"/>
                  <a:gd name="T28" fmla="*/ 59 w 65"/>
                  <a:gd name="T29" fmla="*/ 51 h 65"/>
                  <a:gd name="T30" fmla="*/ 65 w 65"/>
                  <a:gd name="T31" fmla="*/ 40 h 65"/>
                  <a:gd name="T32" fmla="*/ 61 w 65"/>
                  <a:gd name="T33" fmla="*/ 33 h 65"/>
                  <a:gd name="T34" fmla="*/ 59 w 65"/>
                  <a:gd name="T35" fmla="*/ 44 h 65"/>
                  <a:gd name="T36" fmla="*/ 53 w 65"/>
                  <a:gd name="T37" fmla="*/ 53 h 65"/>
                  <a:gd name="T38" fmla="*/ 44 w 65"/>
                  <a:gd name="T39" fmla="*/ 59 h 65"/>
                  <a:gd name="T40" fmla="*/ 32 w 65"/>
                  <a:gd name="T41" fmla="*/ 61 h 65"/>
                  <a:gd name="T42" fmla="*/ 23 w 65"/>
                  <a:gd name="T43" fmla="*/ 59 h 65"/>
                  <a:gd name="T44" fmla="*/ 13 w 65"/>
                  <a:gd name="T45" fmla="*/ 53 h 65"/>
                  <a:gd name="T46" fmla="*/ 8 w 65"/>
                  <a:gd name="T47" fmla="*/ 44 h 65"/>
                  <a:gd name="T48" fmla="*/ 4 w 65"/>
                  <a:gd name="T49" fmla="*/ 33 h 65"/>
                  <a:gd name="T50" fmla="*/ 8 w 65"/>
                  <a:gd name="T51" fmla="*/ 21 h 65"/>
                  <a:gd name="T52" fmla="*/ 13 w 65"/>
                  <a:gd name="T53" fmla="*/ 14 h 65"/>
                  <a:gd name="T54" fmla="*/ 23 w 65"/>
                  <a:gd name="T55" fmla="*/ 6 h 65"/>
                  <a:gd name="T56" fmla="*/ 32 w 65"/>
                  <a:gd name="T57" fmla="*/ 4 h 65"/>
                  <a:gd name="T58" fmla="*/ 44 w 65"/>
                  <a:gd name="T59" fmla="*/ 6 h 65"/>
                  <a:gd name="T60" fmla="*/ 53 w 65"/>
                  <a:gd name="T61" fmla="*/ 14 h 65"/>
                  <a:gd name="T62" fmla="*/ 59 w 65"/>
                  <a:gd name="T63" fmla="*/ 21 h 65"/>
                  <a:gd name="T64" fmla="*/ 61 w 65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65"/>
                  <a:gd name="T101" fmla="*/ 65 w 6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6" name="Freeform 846">
                <a:extLst>
                  <a:ext uri="{FF2B5EF4-FFF2-40B4-BE49-F238E27FC236}">
                    <a16:creationId xmlns:a16="http://schemas.microsoft.com/office/drawing/2014/main" xmlns="" id="{43E90EA7-2CA2-AEE6-297A-DAB32843E5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>
                  <a:gd name="T0" fmla="*/ 61 w 61"/>
                  <a:gd name="T1" fmla="*/ 25 h 61"/>
                  <a:gd name="T2" fmla="*/ 57 w 61"/>
                  <a:gd name="T3" fmla="*/ 13 h 61"/>
                  <a:gd name="T4" fmla="*/ 47 w 61"/>
                  <a:gd name="T5" fmla="*/ 6 h 61"/>
                  <a:gd name="T6" fmla="*/ 38 w 61"/>
                  <a:gd name="T7" fmla="*/ 2 h 61"/>
                  <a:gd name="T8" fmla="*/ 25 w 61"/>
                  <a:gd name="T9" fmla="*/ 2 h 61"/>
                  <a:gd name="T10" fmla="*/ 13 w 61"/>
                  <a:gd name="T11" fmla="*/ 6 h 61"/>
                  <a:gd name="T12" fmla="*/ 6 w 61"/>
                  <a:gd name="T13" fmla="*/ 13 h 61"/>
                  <a:gd name="T14" fmla="*/ 2 w 61"/>
                  <a:gd name="T15" fmla="*/ 25 h 61"/>
                  <a:gd name="T16" fmla="*/ 2 w 61"/>
                  <a:gd name="T17" fmla="*/ 36 h 61"/>
                  <a:gd name="T18" fmla="*/ 6 w 61"/>
                  <a:gd name="T19" fmla="*/ 48 h 61"/>
                  <a:gd name="T20" fmla="*/ 13 w 61"/>
                  <a:gd name="T21" fmla="*/ 55 h 61"/>
                  <a:gd name="T22" fmla="*/ 25 w 61"/>
                  <a:gd name="T23" fmla="*/ 61 h 61"/>
                  <a:gd name="T24" fmla="*/ 38 w 61"/>
                  <a:gd name="T25" fmla="*/ 61 h 61"/>
                  <a:gd name="T26" fmla="*/ 47 w 61"/>
                  <a:gd name="T27" fmla="*/ 55 h 61"/>
                  <a:gd name="T28" fmla="*/ 57 w 61"/>
                  <a:gd name="T29" fmla="*/ 48 h 61"/>
                  <a:gd name="T30" fmla="*/ 61 w 61"/>
                  <a:gd name="T31" fmla="*/ 36 h 61"/>
                  <a:gd name="T32" fmla="*/ 57 w 61"/>
                  <a:gd name="T33" fmla="*/ 31 h 61"/>
                  <a:gd name="T34" fmla="*/ 55 w 61"/>
                  <a:gd name="T35" fmla="*/ 42 h 61"/>
                  <a:gd name="T36" fmla="*/ 49 w 61"/>
                  <a:gd name="T37" fmla="*/ 49 h 61"/>
                  <a:gd name="T38" fmla="*/ 42 w 61"/>
                  <a:gd name="T39" fmla="*/ 55 h 61"/>
                  <a:gd name="T40" fmla="*/ 30 w 61"/>
                  <a:gd name="T41" fmla="*/ 57 h 61"/>
                  <a:gd name="T42" fmla="*/ 21 w 61"/>
                  <a:gd name="T43" fmla="*/ 55 h 61"/>
                  <a:gd name="T44" fmla="*/ 13 w 61"/>
                  <a:gd name="T45" fmla="*/ 49 h 61"/>
                  <a:gd name="T46" fmla="*/ 8 w 61"/>
                  <a:gd name="T47" fmla="*/ 42 h 61"/>
                  <a:gd name="T48" fmla="*/ 4 w 61"/>
                  <a:gd name="T49" fmla="*/ 31 h 61"/>
                  <a:gd name="T50" fmla="*/ 8 w 61"/>
                  <a:gd name="T51" fmla="*/ 21 h 61"/>
                  <a:gd name="T52" fmla="*/ 13 w 61"/>
                  <a:gd name="T53" fmla="*/ 12 h 61"/>
                  <a:gd name="T54" fmla="*/ 21 w 61"/>
                  <a:gd name="T55" fmla="*/ 6 h 61"/>
                  <a:gd name="T56" fmla="*/ 30 w 61"/>
                  <a:gd name="T57" fmla="*/ 4 h 61"/>
                  <a:gd name="T58" fmla="*/ 42 w 61"/>
                  <a:gd name="T59" fmla="*/ 6 h 61"/>
                  <a:gd name="T60" fmla="*/ 49 w 61"/>
                  <a:gd name="T61" fmla="*/ 12 h 61"/>
                  <a:gd name="T62" fmla="*/ 55 w 61"/>
                  <a:gd name="T63" fmla="*/ 21 h 61"/>
                  <a:gd name="T64" fmla="*/ 57 w 61"/>
                  <a:gd name="T65" fmla="*/ 31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61"/>
                  <a:gd name="T101" fmla="*/ 61 w 6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7" name="Freeform 847">
                <a:extLst>
                  <a:ext uri="{FF2B5EF4-FFF2-40B4-BE49-F238E27FC236}">
                    <a16:creationId xmlns:a16="http://schemas.microsoft.com/office/drawing/2014/main" xmlns="" id="{9B246771-29F8-E760-64B2-760A0087E5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>
                  <a:gd name="T0" fmla="*/ 57 w 57"/>
                  <a:gd name="T1" fmla="*/ 29 h 57"/>
                  <a:gd name="T2" fmla="*/ 57 w 57"/>
                  <a:gd name="T3" fmla="*/ 23 h 57"/>
                  <a:gd name="T4" fmla="*/ 55 w 57"/>
                  <a:gd name="T5" fmla="*/ 17 h 57"/>
                  <a:gd name="T6" fmla="*/ 53 w 57"/>
                  <a:gd name="T7" fmla="*/ 13 h 57"/>
                  <a:gd name="T8" fmla="*/ 49 w 57"/>
                  <a:gd name="T9" fmla="*/ 10 h 57"/>
                  <a:gd name="T10" fmla="*/ 45 w 57"/>
                  <a:gd name="T11" fmla="*/ 6 h 57"/>
                  <a:gd name="T12" fmla="*/ 40 w 57"/>
                  <a:gd name="T13" fmla="*/ 2 h 57"/>
                  <a:gd name="T14" fmla="*/ 34 w 57"/>
                  <a:gd name="T15" fmla="*/ 2 h 57"/>
                  <a:gd name="T16" fmla="*/ 28 w 57"/>
                  <a:gd name="T17" fmla="*/ 0 h 57"/>
                  <a:gd name="T18" fmla="*/ 23 w 57"/>
                  <a:gd name="T19" fmla="*/ 2 h 57"/>
                  <a:gd name="T20" fmla="*/ 19 w 57"/>
                  <a:gd name="T21" fmla="*/ 2 h 57"/>
                  <a:gd name="T22" fmla="*/ 13 w 57"/>
                  <a:gd name="T23" fmla="*/ 6 h 57"/>
                  <a:gd name="T24" fmla="*/ 9 w 57"/>
                  <a:gd name="T25" fmla="*/ 10 h 57"/>
                  <a:gd name="T26" fmla="*/ 6 w 57"/>
                  <a:gd name="T27" fmla="*/ 13 h 57"/>
                  <a:gd name="T28" fmla="*/ 4 w 57"/>
                  <a:gd name="T29" fmla="*/ 17 h 57"/>
                  <a:gd name="T30" fmla="*/ 2 w 57"/>
                  <a:gd name="T31" fmla="*/ 23 h 57"/>
                  <a:gd name="T32" fmla="*/ 0 w 57"/>
                  <a:gd name="T33" fmla="*/ 29 h 57"/>
                  <a:gd name="T34" fmla="*/ 2 w 57"/>
                  <a:gd name="T35" fmla="*/ 34 h 57"/>
                  <a:gd name="T36" fmla="*/ 4 w 57"/>
                  <a:gd name="T37" fmla="*/ 40 h 57"/>
                  <a:gd name="T38" fmla="*/ 6 w 57"/>
                  <a:gd name="T39" fmla="*/ 46 h 57"/>
                  <a:gd name="T40" fmla="*/ 9 w 57"/>
                  <a:gd name="T41" fmla="*/ 49 h 57"/>
                  <a:gd name="T42" fmla="*/ 13 w 57"/>
                  <a:gd name="T43" fmla="*/ 53 h 57"/>
                  <a:gd name="T44" fmla="*/ 19 w 57"/>
                  <a:gd name="T45" fmla="*/ 55 h 57"/>
                  <a:gd name="T46" fmla="*/ 23 w 57"/>
                  <a:gd name="T47" fmla="*/ 57 h 57"/>
                  <a:gd name="T48" fmla="*/ 28 w 57"/>
                  <a:gd name="T49" fmla="*/ 57 h 57"/>
                  <a:gd name="T50" fmla="*/ 34 w 57"/>
                  <a:gd name="T51" fmla="*/ 57 h 57"/>
                  <a:gd name="T52" fmla="*/ 40 w 57"/>
                  <a:gd name="T53" fmla="*/ 55 h 57"/>
                  <a:gd name="T54" fmla="*/ 45 w 57"/>
                  <a:gd name="T55" fmla="*/ 53 h 57"/>
                  <a:gd name="T56" fmla="*/ 49 w 57"/>
                  <a:gd name="T57" fmla="*/ 49 h 57"/>
                  <a:gd name="T58" fmla="*/ 53 w 57"/>
                  <a:gd name="T59" fmla="*/ 46 h 57"/>
                  <a:gd name="T60" fmla="*/ 55 w 57"/>
                  <a:gd name="T61" fmla="*/ 40 h 57"/>
                  <a:gd name="T62" fmla="*/ 57 w 57"/>
                  <a:gd name="T63" fmla="*/ 34 h 57"/>
                  <a:gd name="T64" fmla="*/ 57 w 57"/>
                  <a:gd name="T65" fmla="*/ 29 h 57"/>
                  <a:gd name="T66" fmla="*/ 53 w 57"/>
                  <a:gd name="T67" fmla="*/ 29 h 57"/>
                  <a:gd name="T68" fmla="*/ 51 w 57"/>
                  <a:gd name="T69" fmla="*/ 38 h 57"/>
                  <a:gd name="T70" fmla="*/ 47 w 57"/>
                  <a:gd name="T71" fmla="*/ 46 h 57"/>
                  <a:gd name="T72" fmla="*/ 38 w 57"/>
                  <a:gd name="T73" fmla="*/ 51 h 57"/>
                  <a:gd name="T74" fmla="*/ 28 w 57"/>
                  <a:gd name="T75" fmla="*/ 53 h 57"/>
                  <a:gd name="T76" fmla="*/ 19 w 57"/>
                  <a:gd name="T77" fmla="*/ 51 h 57"/>
                  <a:gd name="T78" fmla="*/ 11 w 57"/>
                  <a:gd name="T79" fmla="*/ 46 h 57"/>
                  <a:gd name="T80" fmla="*/ 6 w 57"/>
                  <a:gd name="T81" fmla="*/ 38 h 57"/>
                  <a:gd name="T82" fmla="*/ 4 w 57"/>
                  <a:gd name="T83" fmla="*/ 29 h 57"/>
                  <a:gd name="T84" fmla="*/ 6 w 57"/>
                  <a:gd name="T85" fmla="*/ 19 h 57"/>
                  <a:gd name="T86" fmla="*/ 11 w 57"/>
                  <a:gd name="T87" fmla="*/ 11 h 57"/>
                  <a:gd name="T88" fmla="*/ 19 w 57"/>
                  <a:gd name="T89" fmla="*/ 6 h 57"/>
                  <a:gd name="T90" fmla="*/ 28 w 57"/>
                  <a:gd name="T91" fmla="*/ 4 h 57"/>
                  <a:gd name="T92" fmla="*/ 38 w 57"/>
                  <a:gd name="T93" fmla="*/ 6 h 57"/>
                  <a:gd name="T94" fmla="*/ 47 w 57"/>
                  <a:gd name="T95" fmla="*/ 11 h 57"/>
                  <a:gd name="T96" fmla="*/ 51 w 57"/>
                  <a:gd name="T97" fmla="*/ 19 h 57"/>
                  <a:gd name="T98" fmla="*/ 53 w 57"/>
                  <a:gd name="T99" fmla="*/ 29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7"/>
                  <a:gd name="T152" fmla="*/ 57 w 57"/>
                  <a:gd name="T153" fmla="*/ 57 h 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8" name="Freeform 848">
                <a:extLst>
                  <a:ext uri="{FF2B5EF4-FFF2-40B4-BE49-F238E27FC236}">
                    <a16:creationId xmlns:a16="http://schemas.microsoft.com/office/drawing/2014/main" xmlns="" id="{66B082AA-67FB-AD55-CB1C-F161A9C25F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3 w 53"/>
                  <a:gd name="T3" fmla="*/ 21 h 53"/>
                  <a:gd name="T4" fmla="*/ 51 w 53"/>
                  <a:gd name="T5" fmla="*/ 17 h 53"/>
                  <a:gd name="T6" fmla="*/ 49 w 53"/>
                  <a:gd name="T7" fmla="*/ 11 h 53"/>
                  <a:gd name="T8" fmla="*/ 45 w 53"/>
                  <a:gd name="T9" fmla="*/ 8 h 53"/>
                  <a:gd name="T10" fmla="*/ 42 w 53"/>
                  <a:gd name="T11" fmla="*/ 6 h 53"/>
                  <a:gd name="T12" fmla="*/ 38 w 53"/>
                  <a:gd name="T13" fmla="*/ 2 h 53"/>
                  <a:gd name="T14" fmla="*/ 32 w 53"/>
                  <a:gd name="T15" fmla="*/ 2 h 53"/>
                  <a:gd name="T16" fmla="*/ 26 w 53"/>
                  <a:gd name="T17" fmla="*/ 0 h 53"/>
                  <a:gd name="T18" fmla="*/ 23 w 53"/>
                  <a:gd name="T19" fmla="*/ 2 h 53"/>
                  <a:gd name="T20" fmla="*/ 17 w 53"/>
                  <a:gd name="T21" fmla="*/ 2 h 53"/>
                  <a:gd name="T22" fmla="*/ 13 w 53"/>
                  <a:gd name="T23" fmla="*/ 6 h 53"/>
                  <a:gd name="T24" fmla="*/ 9 w 53"/>
                  <a:gd name="T25" fmla="*/ 8 h 53"/>
                  <a:gd name="T26" fmla="*/ 5 w 53"/>
                  <a:gd name="T27" fmla="*/ 11 h 53"/>
                  <a:gd name="T28" fmla="*/ 4 w 53"/>
                  <a:gd name="T29" fmla="*/ 17 h 53"/>
                  <a:gd name="T30" fmla="*/ 2 w 53"/>
                  <a:gd name="T31" fmla="*/ 21 h 53"/>
                  <a:gd name="T32" fmla="*/ 0 w 53"/>
                  <a:gd name="T33" fmla="*/ 27 h 53"/>
                  <a:gd name="T34" fmla="*/ 2 w 53"/>
                  <a:gd name="T35" fmla="*/ 32 h 53"/>
                  <a:gd name="T36" fmla="*/ 4 w 53"/>
                  <a:gd name="T37" fmla="*/ 38 h 53"/>
                  <a:gd name="T38" fmla="*/ 5 w 53"/>
                  <a:gd name="T39" fmla="*/ 42 h 53"/>
                  <a:gd name="T40" fmla="*/ 9 w 53"/>
                  <a:gd name="T41" fmla="*/ 45 h 53"/>
                  <a:gd name="T42" fmla="*/ 13 w 53"/>
                  <a:gd name="T43" fmla="*/ 49 h 53"/>
                  <a:gd name="T44" fmla="*/ 17 w 53"/>
                  <a:gd name="T45" fmla="*/ 51 h 53"/>
                  <a:gd name="T46" fmla="*/ 23 w 53"/>
                  <a:gd name="T47" fmla="*/ 53 h 53"/>
                  <a:gd name="T48" fmla="*/ 26 w 53"/>
                  <a:gd name="T49" fmla="*/ 53 h 53"/>
                  <a:gd name="T50" fmla="*/ 32 w 53"/>
                  <a:gd name="T51" fmla="*/ 53 h 53"/>
                  <a:gd name="T52" fmla="*/ 38 w 53"/>
                  <a:gd name="T53" fmla="*/ 51 h 53"/>
                  <a:gd name="T54" fmla="*/ 42 w 53"/>
                  <a:gd name="T55" fmla="*/ 49 h 53"/>
                  <a:gd name="T56" fmla="*/ 45 w 53"/>
                  <a:gd name="T57" fmla="*/ 45 h 53"/>
                  <a:gd name="T58" fmla="*/ 49 w 53"/>
                  <a:gd name="T59" fmla="*/ 42 h 53"/>
                  <a:gd name="T60" fmla="*/ 51 w 53"/>
                  <a:gd name="T61" fmla="*/ 38 h 53"/>
                  <a:gd name="T62" fmla="*/ 53 w 53"/>
                  <a:gd name="T63" fmla="*/ 32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6 h 53"/>
                  <a:gd name="T70" fmla="*/ 43 w 53"/>
                  <a:gd name="T71" fmla="*/ 44 h 53"/>
                  <a:gd name="T72" fmla="*/ 36 w 53"/>
                  <a:gd name="T73" fmla="*/ 47 h 53"/>
                  <a:gd name="T74" fmla="*/ 26 w 53"/>
                  <a:gd name="T75" fmla="*/ 49 h 53"/>
                  <a:gd name="T76" fmla="*/ 19 w 53"/>
                  <a:gd name="T77" fmla="*/ 47 h 53"/>
                  <a:gd name="T78" fmla="*/ 11 w 53"/>
                  <a:gd name="T79" fmla="*/ 44 h 53"/>
                  <a:gd name="T80" fmla="*/ 5 w 53"/>
                  <a:gd name="T81" fmla="*/ 36 h 53"/>
                  <a:gd name="T82" fmla="*/ 4 w 53"/>
                  <a:gd name="T83" fmla="*/ 27 h 53"/>
                  <a:gd name="T84" fmla="*/ 5 w 53"/>
                  <a:gd name="T85" fmla="*/ 19 h 53"/>
                  <a:gd name="T86" fmla="*/ 11 w 53"/>
                  <a:gd name="T87" fmla="*/ 11 h 53"/>
                  <a:gd name="T88" fmla="*/ 19 w 53"/>
                  <a:gd name="T89" fmla="*/ 6 h 53"/>
                  <a:gd name="T90" fmla="*/ 26 w 53"/>
                  <a:gd name="T91" fmla="*/ 4 h 53"/>
                  <a:gd name="T92" fmla="*/ 36 w 53"/>
                  <a:gd name="T93" fmla="*/ 6 h 53"/>
                  <a:gd name="T94" fmla="*/ 43 w 53"/>
                  <a:gd name="T95" fmla="*/ 11 h 53"/>
                  <a:gd name="T96" fmla="*/ 47 w 53"/>
                  <a:gd name="T97" fmla="*/ 19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9" name="Freeform 849">
                <a:extLst>
                  <a:ext uri="{FF2B5EF4-FFF2-40B4-BE49-F238E27FC236}">
                    <a16:creationId xmlns:a16="http://schemas.microsoft.com/office/drawing/2014/main" xmlns="" id="{96A1A0ED-8828-66BC-7924-B350D45D1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>
                  <a:gd name="T0" fmla="*/ 49 w 49"/>
                  <a:gd name="T1" fmla="*/ 25 h 49"/>
                  <a:gd name="T2" fmla="*/ 47 w 49"/>
                  <a:gd name="T3" fmla="*/ 15 h 49"/>
                  <a:gd name="T4" fmla="*/ 43 w 49"/>
                  <a:gd name="T5" fmla="*/ 7 h 49"/>
                  <a:gd name="T6" fmla="*/ 34 w 49"/>
                  <a:gd name="T7" fmla="*/ 2 h 49"/>
                  <a:gd name="T8" fmla="*/ 24 w 49"/>
                  <a:gd name="T9" fmla="*/ 0 h 49"/>
                  <a:gd name="T10" fmla="*/ 15 w 49"/>
                  <a:gd name="T11" fmla="*/ 2 h 49"/>
                  <a:gd name="T12" fmla="*/ 7 w 49"/>
                  <a:gd name="T13" fmla="*/ 7 h 49"/>
                  <a:gd name="T14" fmla="*/ 2 w 49"/>
                  <a:gd name="T15" fmla="*/ 15 h 49"/>
                  <a:gd name="T16" fmla="*/ 0 w 49"/>
                  <a:gd name="T17" fmla="*/ 25 h 49"/>
                  <a:gd name="T18" fmla="*/ 2 w 49"/>
                  <a:gd name="T19" fmla="*/ 34 h 49"/>
                  <a:gd name="T20" fmla="*/ 7 w 49"/>
                  <a:gd name="T21" fmla="*/ 42 h 49"/>
                  <a:gd name="T22" fmla="*/ 15 w 49"/>
                  <a:gd name="T23" fmla="*/ 47 h 49"/>
                  <a:gd name="T24" fmla="*/ 24 w 49"/>
                  <a:gd name="T25" fmla="*/ 49 h 49"/>
                  <a:gd name="T26" fmla="*/ 34 w 49"/>
                  <a:gd name="T27" fmla="*/ 47 h 49"/>
                  <a:gd name="T28" fmla="*/ 43 w 49"/>
                  <a:gd name="T29" fmla="*/ 42 h 49"/>
                  <a:gd name="T30" fmla="*/ 47 w 49"/>
                  <a:gd name="T31" fmla="*/ 34 h 49"/>
                  <a:gd name="T32" fmla="*/ 49 w 49"/>
                  <a:gd name="T33" fmla="*/ 25 h 49"/>
                  <a:gd name="T34" fmla="*/ 45 w 49"/>
                  <a:gd name="T35" fmla="*/ 25 h 49"/>
                  <a:gd name="T36" fmla="*/ 43 w 49"/>
                  <a:gd name="T37" fmla="*/ 32 h 49"/>
                  <a:gd name="T38" fmla="*/ 40 w 49"/>
                  <a:gd name="T39" fmla="*/ 40 h 49"/>
                  <a:gd name="T40" fmla="*/ 34 w 49"/>
                  <a:gd name="T41" fmla="*/ 43 h 49"/>
                  <a:gd name="T42" fmla="*/ 24 w 49"/>
                  <a:gd name="T43" fmla="*/ 45 h 49"/>
                  <a:gd name="T44" fmla="*/ 17 w 49"/>
                  <a:gd name="T45" fmla="*/ 43 h 49"/>
                  <a:gd name="T46" fmla="*/ 11 w 49"/>
                  <a:gd name="T47" fmla="*/ 40 h 49"/>
                  <a:gd name="T48" fmla="*/ 5 w 49"/>
                  <a:gd name="T49" fmla="*/ 32 h 49"/>
                  <a:gd name="T50" fmla="*/ 3 w 49"/>
                  <a:gd name="T51" fmla="*/ 25 h 49"/>
                  <a:gd name="T52" fmla="*/ 5 w 49"/>
                  <a:gd name="T53" fmla="*/ 17 h 49"/>
                  <a:gd name="T54" fmla="*/ 11 w 49"/>
                  <a:gd name="T55" fmla="*/ 9 h 49"/>
                  <a:gd name="T56" fmla="*/ 17 w 49"/>
                  <a:gd name="T57" fmla="*/ 6 h 49"/>
                  <a:gd name="T58" fmla="*/ 24 w 49"/>
                  <a:gd name="T59" fmla="*/ 4 h 49"/>
                  <a:gd name="T60" fmla="*/ 34 w 49"/>
                  <a:gd name="T61" fmla="*/ 6 h 49"/>
                  <a:gd name="T62" fmla="*/ 40 w 49"/>
                  <a:gd name="T63" fmla="*/ 9 h 49"/>
                  <a:gd name="T64" fmla="*/ 43 w 49"/>
                  <a:gd name="T65" fmla="*/ 17 h 49"/>
                  <a:gd name="T66" fmla="*/ 45 w 49"/>
                  <a:gd name="T67" fmla="*/ 25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49"/>
                  <a:gd name="T104" fmla="*/ 49 w 4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0" name="Freeform 850">
                <a:extLst>
                  <a:ext uri="{FF2B5EF4-FFF2-40B4-BE49-F238E27FC236}">
                    <a16:creationId xmlns:a16="http://schemas.microsoft.com/office/drawing/2014/main" xmlns="" id="{959086E2-93DD-1448-0216-B59A325485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5 h 45"/>
                  <a:gd name="T4" fmla="*/ 39 w 45"/>
                  <a:gd name="T5" fmla="*/ 7 h 45"/>
                  <a:gd name="T6" fmla="*/ 32 w 45"/>
                  <a:gd name="T7" fmla="*/ 2 h 45"/>
                  <a:gd name="T8" fmla="*/ 22 w 45"/>
                  <a:gd name="T9" fmla="*/ 0 h 45"/>
                  <a:gd name="T10" fmla="*/ 15 w 45"/>
                  <a:gd name="T11" fmla="*/ 2 h 45"/>
                  <a:gd name="T12" fmla="*/ 7 w 45"/>
                  <a:gd name="T13" fmla="*/ 7 h 45"/>
                  <a:gd name="T14" fmla="*/ 1 w 45"/>
                  <a:gd name="T15" fmla="*/ 15 h 45"/>
                  <a:gd name="T16" fmla="*/ 0 w 45"/>
                  <a:gd name="T17" fmla="*/ 23 h 45"/>
                  <a:gd name="T18" fmla="*/ 1 w 45"/>
                  <a:gd name="T19" fmla="*/ 32 h 45"/>
                  <a:gd name="T20" fmla="*/ 7 w 45"/>
                  <a:gd name="T21" fmla="*/ 40 h 45"/>
                  <a:gd name="T22" fmla="*/ 15 w 45"/>
                  <a:gd name="T23" fmla="*/ 43 h 45"/>
                  <a:gd name="T24" fmla="*/ 22 w 45"/>
                  <a:gd name="T25" fmla="*/ 45 h 45"/>
                  <a:gd name="T26" fmla="*/ 32 w 45"/>
                  <a:gd name="T27" fmla="*/ 43 h 45"/>
                  <a:gd name="T28" fmla="*/ 39 w 45"/>
                  <a:gd name="T29" fmla="*/ 40 h 45"/>
                  <a:gd name="T30" fmla="*/ 43 w 45"/>
                  <a:gd name="T31" fmla="*/ 32 h 45"/>
                  <a:gd name="T32" fmla="*/ 45 w 45"/>
                  <a:gd name="T33" fmla="*/ 23 h 45"/>
                  <a:gd name="T34" fmla="*/ 41 w 45"/>
                  <a:gd name="T35" fmla="*/ 23 h 45"/>
                  <a:gd name="T36" fmla="*/ 41 w 45"/>
                  <a:gd name="T37" fmla="*/ 30 h 45"/>
                  <a:gd name="T38" fmla="*/ 36 w 45"/>
                  <a:gd name="T39" fmla="*/ 36 h 45"/>
                  <a:gd name="T40" fmla="*/ 30 w 45"/>
                  <a:gd name="T41" fmla="*/ 40 h 45"/>
                  <a:gd name="T42" fmla="*/ 22 w 45"/>
                  <a:gd name="T43" fmla="*/ 41 h 45"/>
                  <a:gd name="T44" fmla="*/ 15 w 45"/>
                  <a:gd name="T45" fmla="*/ 40 h 45"/>
                  <a:gd name="T46" fmla="*/ 9 w 45"/>
                  <a:gd name="T47" fmla="*/ 36 h 45"/>
                  <a:gd name="T48" fmla="*/ 5 w 45"/>
                  <a:gd name="T49" fmla="*/ 30 h 45"/>
                  <a:gd name="T50" fmla="*/ 3 w 45"/>
                  <a:gd name="T51" fmla="*/ 23 h 45"/>
                  <a:gd name="T52" fmla="*/ 5 w 45"/>
                  <a:gd name="T53" fmla="*/ 15 h 45"/>
                  <a:gd name="T54" fmla="*/ 9 w 45"/>
                  <a:gd name="T55" fmla="*/ 9 h 45"/>
                  <a:gd name="T56" fmla="*/ 15 w 45"/>
                  <a:gd name="T57" fmla="*/ 5 h 45"/>
                  <a:gd name="T58" fmla="*/ 22 w 45"/>
                  <a:gd name="T59" fmla="*/ 4 h 45"/>
                  <a:gd name="T60" fmla="*/ 30 w 45"/>
                  <a:gd name="T61" fmla="*/ 5 h 45"/>
                  <a:gd name="T62" fmla="*/ 36 w 45"/>
                  <a:gd name="T63" fmla="*/ 9 h 45"/>
                  <a:gd name="T64" fmla="*/ 41 w 45"/>
                  <a:gd name="T65" fmla="*/ 15 h 45"/>
                  <a:gd name="T66" fmla="*/ 41 w 45"/>
                  <a:gd name="T67" fmla="*/ 23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5"/>
                  <a:gd name="T104" fmla="*/ 45 w 4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1" name="Freeform 851">
                <a:extLst>
                  <a:ext uri="{FF2B5EF4-FFF2-40B4-BE49-F238E27FC236}">
                    <a16:creationId xmlns:a16="http://schemas.microsoft.com/office/drawing/2014/main" xmlns="" id="{32BEEDED-21AF-4216-4C5A-8A06082FE8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>
                  <a:gd name="T0" fmla="*/ 42 w 42"/>
                  <a:gd name="T1" fmla="*/ 21 h 41"/>
                  <a:gd name="T2" fmla="*/ 40 w 42"/>
                  <a:gd name="T3" fmla="*/ 13 h 41"/>
                  <a:gd name="T4" fmla="*/ 37 w 42"/>
                  <a:gd name="T5" fmla="*/ 5 h 41"/>
                  <a:gd name="T6" fmla="*/ 31 w 42"/>
                  <a:gd name="T7" fmla="*/ 2 h 41"/>
                  <a:gd name="T8" fmla="*/ 21 w 42"/>
                  <a:gd name="T9" fmla="*/ 0 h 41"/>
                  <a:gd name="T10" fmla="*/ 14 w 42"/>
                  <a:gd name="T11" fmla="*/ 2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1 h 41"/>
                  <a:gd name="T18" fmla="*/ 2 w 42"/>
                  <a:gd name="T19" fmla="*/ 28 h 41"/>
                  <a:gd name="T20" fmla="*/ 8 w 42"/>
                  <a:gd name="T21" fmla="*/ 36 h 41"/>
                  <a:gd name="T22" fmla="*/ 14 w 42"/>
                  <a:gd name="T23" fmla="*/ 39 h 41"/>
                  <a:gd name="T24" fmla="*/ 21 w 42"/>
                  <a:gd name="T25" fmla="*/ 41 h 41"/>
                  <a:gd name="T26" fmla="*/ 31 w 42"/>
                  <a:gd name="T27" fmla="*/ 39 h 41"/>
                  <a:gd name="T28" fmla="*/ 37 w 42"/>
                  <a:gd name="T29" fmla="*/ 36 h 41"/>
                  <a:gd name="T30" fmla="*/ 40 w 42"/>
                  <a:gd name="T31" fmla="*/ 28 h 41"/>
                  <a:gd name="T32" fmla="*/ 42 w 42"/>
                  <a:gd name="T33" fmla="*/ 21 h 41"/>
                  <a:gd name="T34" fmla="*/ 38 w 42"/>
                  <a:gd name="T35" fmla="*/ 21 h 41"/>
                  <a:gd name="T36" fmla="*/ 38 w 42"/>
                  <a:gd name="T37" fmla="*/ 28 h 41"/>
                  <a:gd name="T38" fmla="*/ 35 w 42"/>
                  <a:gd name="T39" fmla="*/ 34 h 41"/>
                  <a:gd name="T40" fmla="*/ 29 w 42"/>
                  <a:gd name="T41" fmla="*/ 36 h 41"/>
                  <a:gd name="T42" fmla="*/ 21 w 42"/>
                  <a:gd name="T43" fmla="*/ 38 h 41"/>
                  <a:gd name="T44" fmla="*/ 16 w 42"/>
                  <a:gd name="T45" fmla="*/ 36 h 41"/>
                  <a:gd name="T46" fmla="*/ 10 w 42"/>
                  <a:gd name="T47" fmla="*/ 34 h 41"/>
                  <a:gd name="T48" fmla="*/ 6 w 42"/>
                  <a:gd name="T49" fmla="*/ 28 h 41"/>
                  <a:gd name="T50" fmla="*/ 4 w 42"/>
                  <a:gd name="T51" fmla="*/ 21 h 41"/>
                  <a:gd name="T52" fmla="*/ 6 w 42"/>
                  <a:gd name="T53" fmla="*/ 15 h 41"/>
                  <a:gd name="T54" fmla="*/ 10 w 42"/>
                  <a:gd name="T55" fmla="*/ 9 h 41"/>
                  <a:gd name="T56" fmla="*/ 16 w 42"/>
                  <a:gd name="T57" fmla="*/ 5 h 41"/>
                  <a:gd name="T58" fmla="*/ 21 w 42"/>
                  <a:gd name="T59" fmla="*/ 3 h 41"/>
                  <a:gd name="T60" fmla="*/ 29 w 42"/>
                  <a:gd name="T61" fmla="*/ 5 h 41"/>
                  <a:gd name="T62" fmla="*/ 35 w 42"/>
                  <a:gd name="T63" fmla="*/ 9 h 41"/>
                  <a:gd name="T64" fmla="*/ 38 w 42"/>
                  <a:gd name="T65" fmla="*/ 15 h 41"/>
                  <a:gd name="T66" fmla="*/ 38 w 42"/>
                  <a:gd name="T67" fmla="*/ 2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2" name="Freeform 852">
                <a:extLst>
                  <a:ext uri="{FF2B5EF4-FFF2-40B4-BE49-F238E27FC236}">
                    <a16:creationId xmlns:a16="http://schemas.microsoft.com/office/drawing/2014/main" xmlns="" id="{6394AEDD-7D75-77EE-D9B4-DA7E052E56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8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19 w 38"/>
                  <a:gd name="T9" fmla="*/ 0 h 37"/>
                  <a:gd name="T10" fmla="*/ 12 w 38"/>
                  <a:gd name="T11" fmla="*/ 1 h 37"/>
                  <a:gd name="T12" fmla="*/ 6 w 38"/>
                  <a:gd name="T13" fmla="*/ 5 h 37"/>
                  <a:gd name="T14" fmla="*/ 2 w 38"/>
                  <a:gd name="T15" fmla="*/ 11 h 37"/>
                  <a:gd name="T16" fmla="*/ 0 w 38"/>
                  <a:gd name="T17" fmla="*/ 19 h 37"/>
                  <a:gd name="T18" fmla="*/ 2 w 38"/>
                  <a:gd name="T19" fmla="*/ 26 h 37"/>
                  <a:gd name="T20" fmla="*/ 6 w 38"/>
                  <a:gd name="T21" fmla="*/ 32 h 37"/>
                  <a:gd name="T22" fmla="*/ 12 w 38"/>
                  <a:gd name="T23" fmla="*/ 36 h 37"/>
                  <a:gd name="T24" fmla="*/ 19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8 w 38"/>
                  <a:gd name="T31" fmla="*/ 26 h 37"/>
                  <a:gd name="T32" fmla="*/ 38 w 38"/>
                  <a:gd name="T33" fmla="*/ 19 h 37"/>
                  <a:gd name="T34" fmla="*/ 35 w 38"/>
                  <a:gd name="T35" fmla="*/ 19 h 37"/>
                  <a:gd name="T36" fmla="*/ 35 w 38"/>
                  <a:gd name="T37" fmla="*/ 24 h 37"/>
                  <a:gd name="T38" fmla="*/ 31 w 38"/>
                  <a:gd name="T39" fmla="*/ 30 h 37"/>
                  <a:gd name="T40" fmla="*/ 25 w 38"/>
                  <a:gd name="T41" fmla="*/ 34 h 37"/>
                  <a:gd name="T42" fmla="*/ 19 w 38"/>
                  <a:gd name="T43" fmla="*/ 34 h 37"/>
                  <a:gd name="T44" fmla="*/ 14 w 38"/>
                  <a:gd name="T45" fmla="*/ 34 h 37"/>
                  <a:gd name="T46" fmla="*/ 10 w 38"/>
                  <a:gd name="T47" fmla="*/ 30 h 37"/>
                  <a:gd name="T48" fmla="*/ 6 w 38"/>
                  <a:gd name="T49" fmla="*/ 24 h 37"/>
                  <a:gd name="T50" fmla="*/ 4 w 38"/>
                  <a:gd name="T51" fmla="*/ 19 h 37"/>
                  <a:gd name="T52" fmla="*/ 6 w 38"/>
                  <a:gd name="T53" fmla="*/ 13 h 37"/>
                  <a:gd name="T54" fmla="*/ 10 w 38"/>
                  <a:gd name="T55" fmla="*/ 9 h 37"/>
                  <a:gd name="T56" fmla="*/ 14 w 38"/>
                  <a:gd name="T57" fmla="*/ 5 h 37"/>
                  <a:gd name="T58" fmla="*/ 19 w 38"/>
                  <a:gd name="T59" fmla="*/ 3 h 37"/>
                  <a:gd name="T60" fmla="*/ 25 w 38"/>
                  <a:gd name="T61" fmla="*/ 5 h 37"/>
                  <a:gd name="T62" fmla="*/ 31 w 38"/>
                  <a:gd name="T63" fmla="*/ 9 h 37"/>
                  <a:gd name="T64" fmla="*/ 35 w 38"/>
                  <a:gd name="T65" fmla="*/ 13 h 37"/>
                  <a:gd name="T66" fmla="*/ 35 w 38"/>
                  <a:gd name="T67" fmla="*/ 19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7"/>
                  <a:gd name="T104" fmla="*/ 38 w 38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3" name="Freeform 853">
                <a:extLst>
                  <a:ext uri="{FF2B5EF4-FFF2-40B4-BE49-F238E27FC236}">
                    <a16:creationId xmlns:a16="http://schemas.microsoft.com/office/drawing/2014/main" xmlns="" id="{76337FFB-BBD3-03D2-60EB-DDA7D5974F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>
                  <a:gd name="T0" fmla="*/ 34 w 34"/>
                  <a:gd name="T1" fmla="*/ 18 h 35"/>
                  <a:gd name="T2" fmla="*/ 34 w 34"/>
                  <a:gd name="T3" fmla="*/ 12 h 35"/>
                  <a:gd name="T4" fmla="*/ 31 w 34"/>
                  <a:gd name="T5" fmla="*/ 6 h 35"/>
                  <a:gd name="T6" fmla="*/ 25 w 34"/>
                  <a:gd name="T7" fmla="*/ 2 h 35"/>
                  <a:gd name="T8" fmla="*/ 17 w 34"/>
                  <a:gd name="T9" fmla="*/ 0 h 35"/>
                  <a:gd name="T10" fmla="*/ 12 w 34"/>
                  <a:gd name="T11" fmla="*/ 2 h 35"/>
                  <a:gd name="T12" fmla="*/ 6 w 34"/>
                  <a:gd name="T13" fmla="*/ 6 h 35"/>
                  <a:gd name="T14" fmla="*/ 2 w 34"/>
                  <a:gd name="T15" fmla="*/ 12 h 35"/>
                  <a:gd name="T16" fmla="*/ 0 w 34"/>
                  <a:gd name="T17" fmla="*/ 18 h 35"/>
                  <a:gd name="T18" fmla="*/ 2 w 34"/>
                  <a:gd name="T19" fmla="*/ 25 h 35"/>
                  <a:gd name="T20" fmla="*/ 6 w 34"/>
                  <a:gd name="T21" fmla="*/ 31 h 35"/>
                  <a:gd name="T22" fmla="*/ 12 w 34"/>
                  <a:gd name="T23" fmla="*/ 33 h 35"/>
                  <a:gd name="T24" fmla="*/ 17 w 34"/>
                  <a:gd name="T25" fmla="*/ 35 h 35"/>
                  <a:gd name="T26" fmla="*/ 25 w 34"/>
                  <a:gd name="T27" fmla="*/ 33 h 35"/>
                  <a:gd name="T28" fmla="*/ 31 w 34"/>
                  <a:gd name="T29" fmla="*/ 31 h 35"/>
                  <a:gd name="T30" fmla="*/ 34 w 34"/>
                  <a:gd name="T31" fmla="*/ 25 h 35"/>
                  <a:gd name="T32" fmla="*/ 34 w 34"/>
                  <a:gd name="T33" fmla="*/ 18 h 35"/>
                  <a:gd name="T34" fmla="*/ 31 w 34"/>
                  <a:gd name="T35" fmla="*/ 18 h 35"/>
                  <a:gd name="T36" fmla="*/ 31 w 34"/>
                  <a:gd name="T37" fmla="*/ 23 h 35"/>
                  <a:gd name="T38" fmla="*/ 27 w 34"/>
                  <a:gd name="T39" fmla="*/ 27 h 35"/>
                  <a:gd name="T40" fmla="*/ 23 w 34"/>
                  <a:gd name="T41" fmla="*/ 31 h 35"/>
                  <a:gd name="T42" fmla="*/ 17 w 34"/>
                  <a:gd name="T43" fmla="*/ 31 h 35"/>
                  <a:gd name="T44" fmla="*/ 14 w 34"/>
                  <a:gd name="T45" fmla="*/ 31 h 35"/>
                  <a:gd name="T46" fmla="*/ 8 w 34"/>
                  <a:gd name="T47" fmla="*/ 27 h 35"/>
                  <a:gd name="T48" fmla="*/ 6 w 34"/>
                  <a:gd name="T49" fmla="*/ 23 h 35"/>
                  <a:gd name="T50" fmla="*/ 4 w 34"/>
                  <a:gd name="T51" fmla="*/ 18 h 35"/>
                  <a:gd name="T52" fmla="*/ 6 w 34"/>
                  <a:gd name="T53" fmla="*/ 12 h 35"/>
                  <a:gd name="T54" fmla="*/ 8 w 34"/>
                  <a:gd name="T55" fmla="*/ 8 h 35"/>
                  <a:gd name="T56" fmla="*/ 14 w 34"/>
                  <a:gd name="T57" fmla="*/ 6 h 35"/>
                  <a:gd name="T58" fmla="*/ 17 w 34"/>
                  <a:gd name="T59" fmla="*/ 4 h 35"/>
                  <a:gd name="T60" fmla="*/ 23 w 34"/>
                  <a:gd name="T61" fmla="*/ 6 h 35"/>
                  <a:gd name="T62" fmla="*/ 27 w 34"/>
                  <a:gd name="T63" fmla="*/ 8 h 35"/>
                  <a:gd name="T64" fmla="*/ 31 w 34"/>
                  <a:gd name="T65" fmla="*/ 12 h 35"/>
                  <a:gd name="T66" fmla="*/ 31 w 34"/>
                  <a:gd name="T67" fmla="*/ 1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5"/>
                  <a:gd name="T104" fmla="*/ 34 w 34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4" name="Freeform 854">
                <a:extLst>
                  <a:ext uri="{FF2B5EF4-FFF2-40B4-BE49-F238E27FC236}">
                    <a16:creationId xmlns:a16="http://schemas.microsoft.com/office/drawing/2014/main" xmlns="" id="{21521B84-4A36-A590-B2AE-26D9BE5BAD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0 h 31"/>
                  <a:gd name="T4" fmla="*/ 27 w 31"/>
                  <a:gd name="T5" fmla="*/ 6 h 31"/>
                  <a:gd name="T6" fmla="*/ 21 w 31"/>
                  <a:gd name="T7" fmla="*/ 2 h 31"/>
                  <a:gd name="T8" fmla="*/ 15 w 31"/>
                  <a:gd name="T9" fmla="*/ 0 h 31"/>
                  <a:gd name="T10" fmla="*/ 10 w 31"/>
                  <a:gd name="T11" fmla="*/ 2 h 31"/>
                  <a:gd name="T12" fmla="*/ 6 w 31"/>
                  <a:gd name="T13" fmla="*/ 6 h 31"/>
                  <a:gd name="T14" fmla="*/ 2 w 31"/>
                  <a:gd name="T15" fmla="*/ 10 h 31"/>
                  <a:gd name="T16" fmla="*/ 0 w 31"/>
                  <a:gd name="T17" fmla="*/ 16 h 31"/>
                  <a:gd name="T18" fmla="*/ 2 w 31"/>
                  <a:gd name="T19" fmla="*/ 21 h 31"/>
                  <a:gd name="T20" fmla="*/ 6 w 31"/>
                  <a:gd name="T21" fmla="*/ 27 h 31"/>
                  <a:gd name="T22" fmla="*/ 10 w 31"/>
                  <a:gd name="T23" fmla="*/ 31 h 31"/>
                  <a:gd name="T24" fmla="*/ 15 w 31"/>
                  <a:gd name="T25" fmla="*/ 31 h 31"/>
                  <a:gd name="T26" fmla="*/ 21 w 31"/>
                  <a:gd name="T27" fmla="*/ 31 h 31"/>
                  <a:gd name="T28" fmla="*/ 27 w 31"/>
                  <a:gd name="T29" fmla="*/ 27 h 31"/>
                  <a:gd name="T30" fmla="*/ 31 w 31"/>
                  <a:gd name="T31" fmla="*/ 21 h 31"/>
                  <a:gd name="T32" fmla="*/ 31 w 31"/>
                  <a:gd name="T33" fmla="*/ 16 h 31"/>
                  <a:gd name="T34" fmla="*/ 27 w 31"/>
                  <a:gd name="T35" fmla="*/ 16 h 31"/>
                  <a:gd name="T36" fmla="*/ 27 w 31"/>
                  <a:gd name="T37" fmla="*/ 21 h 31"/>
                  <a:gd name="T38" fmla="*/ 25 w 31"/>
                  <a:gd name="T39" fmla="*/ 23 h 31"/>
                  <a:gd name="T40" fmla="*/ 21 w 31"/>
                  <a:gd name="T41" fmla="*/ 27 h 31"/>
                  <a:gd name="T42" fmla="*/ 15 w 31"/>
                  <a:gd name="T43" fmla="*/ 27 h 31"/>
                  <a:gd name="T44" fmla="*/ 12 w 31"/>
                  <a:gd name="T45" fmla="*/ 27 h 31"/>
                  <a:gd name="T46" fmla="*/ 8 w 31"/>
                  <a:gd name="T47" fmla="*/ 23 h 31"/>
                  <a:gd name="T48" fmla="*/ 6 w 31"/>
                  <a:gd name="T49" fmla="*/ 21 h 31"/>
                  <a:gd name="T50" fmla="*/ 4 w 31"/>
                  <a:gd name="T51" fmla="*/ 16 h 31"/>
                  <a:gd name="T52" fmla="*/ 6 w 31"/>
                  <a:gd name="T53" fmla="*/ 12 h 31"/>
                  <a:gd name="T54" fmla="*/ 8 w 31"/>
                  <a:gd name="T55" fmla="*/ 8 h 31"/>
                  <a:gd name="T56" fmla="*/ 12 w 31"/>
                  <a:gd name="T57" fmla="*/ 6 h 31"/>
                  <a:gd name="T58" fmla="*/ 15 w 31"/>
                  <a:gd name="T59" fmla="*/ 4 h 31"/>
                  <a:gd name="T60" fmla="*/ 21 w 31"/>
                  <a:gd name="T61" fmla="*/ 6 h 31"/>
                  <a:gd name="T62" fmla="*/ 25 w 31"/>
                  <a:gd name="T63" fmla="*/ 8 h 31"/>
                  <a:gd name="T64" fmla="*/ 27 w 31"/>
                  <a:gd name="T65" fmla="*/ 12 h 31"/>
                  <a:gd name="T66" fmla="*/ 27 w 31"/>
                  <a:gd name="T67" fmla="*/ 16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1"/>
                  <a:gd name="T104" fmla="*/ 31 w 31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5" name="Freeform 855">
                <a:extLst>
                  <a:ext uri="{FF2B5EF4-FFF2-40B4-BE49-F238E27FC236}">
                    <a16:creationId xmlns:a16="http://schemas.microsoft.com/office/drawing/2014/main" xmlns="" id="{769DF278-E516-8B3A-41A3-3591E7D0BB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>
                  <a:gd name="T0" fmla="*/ 27 w 27"/>
                  <a:gd name="T1" fmla="*/ 14 h 27"/>
                  <a:gd name="T2" fmla="*/ 27 w 27"/>
                  <a:gd name="T3" fmla="*/ 8 h 27"/>
                  <a:gd name="T4" fmla="*/ 23 w 27"/>
                  <a:gd name="T5" fmla="*/ 4 h 27"/>
                  <a:gd name="T6" fmla="*/ 19 w 27"/>
                  <a:gd name="T7" fmla="*/ 2 h 27"/>
                  <a:gd name="T8" fmla="*/ 13 w 27"/>
                  <a:gd name="T9" fmla="*/ 0 h 27"/>
                  <a:gd name="T10" fmla="*/ 10 w 27"/>
                  <a:gd name="T11" fmla="*/ 2 h 27"/>
                  <a:gd name="T12" fmla="*/ 4 w 27"/>
                  <a:gd name="T13" fmla="*/ 4 h 27"/>
                  <a:gd name="T14" fmla="*/ 2 w 27"/>
                  <a:gd name="T15" fmla="*/ 8 h 27"/>
                  <a:gd name="T16" fmla="*/ 0 w 27"/>
                  <a:gd name="T17" fmla="*/ 14 h 27"/>
                  <a:gd name="T18" fmla="*/ 2 w 27"/>
                  <a:gd name="T19" fmla="*/ 19 h 27"/>
                  <a:gd name="T20" fmla="*/ 4 w 27"/>
                  <a:gd name="T21" fmla="*/ 23 h 27"/>
                  <a:gd name="T22" fmla="*/ 10 w 27"/>
                  <a:gd name="T23" fmla="*/ 27 h 27"/>
                  <a:gd name="T24" fmla="*/ 13 w 27"/>
                  <a:gd name="T25" fmla="*/ 27 h 27"/>
                  <a:gd name="T26" fmla="*/ 19 w 27"/>
                  <a:gd name="T27" fmla="*/ 27 h 27"/>
                  <a:gd name="T28" fmla="*/ 23 w 27"/>
                  <a:gd name="T29" fmla="*/ 23 h 27"/>
                  <a:gd name="T30" fmla="*/ 27 w 27"/>
                  <a:gd name="T31" fmla="*/ 19 h 27"/>
                  <a:gd name="T32" fmla="*/ 27 w 27"/>
                  <a:gd name="T33" fmla="*/ 14 h 27"/>
                  <a:gd name="T34" fmla="*/ 23 w 27"/>
                  <a:gd name="T35" fmla="*/ 14 h 27"/>
                  <a:gd name="T36" fmla="*/ 23 w 27"/>
                  <a:gd name="T37" fmla="*/ 17 h 27"/>
                  <a:gd name="T38" fmla="*/ 21 w 27"/>
                  <a:gd name="T39" fmla="*/ 21 h 27"/>
                  <a:gd name="T40" fmla="*/ 17 w 27"/>
                  <a:gd name="T41" fmla="*/ 23 h 27"/>
                  <a:gd name="T42" fmla="*/ 13 w 27"/>
                  <a:gd name="T43" fmla="*/ 23 h 27"/>
                  <a:gd name="T44" fmla="*/ 10 w 27"/>
                  <a:gd name="T45" fmla="*/ 23 h 27"/>
                  <a:gd name="T46" fmla="*/ 8 w 27"/>
                  <a:gd name="T47" fmla="*/ 21 h 27"/>
                  <a:gd name="T48" fmla="*/ 6 w 27"/>
                  <a:gd name="T49" fmla="*/ 17 h 27"/>
                  <a:gd name="T50" fmla="*/ 4 w 27"/>
                  <a:gd name="T51" fmla="*/ 14 h 27"/>
                  <a:gd name="T52" fmla="*/ 6 w 27"/>
                  <a:gd name="T53" fmla="*/ 10 h 27"/>
                  <a:gd name="T54" fmla="*/ 8 w 27"/>
                  <a:gd name="T55" fmla="*/ 8 h 27"/>
                  <a:gd name="T56" fmla="*/ 10 w 27"/>
                  <a:gd name="T57" fmla="*/ 6 h 27"/>
                  <a:gd name="T58" fmla="*/ 13 w 27"/>
                  <a:gd name="T59" fmla="*/ 4 h 27"/>
                  <a:gd name="T60" fmla="*/ 17 w 27"/>
                  <a:gd name="T61" fmla="*/ 6 h 27"/>
                  <a:gd name="T62" fmla="*/ 21 w 27"/>
                  <a:gd name="T63" fmla="*/ 8 h 27"/>
                  <a:gd name="T64" fmla="*/ 23 w 27"/>
                  <a:gd name="T65" fmla="*/ 10 h 27"/>
                  <a:gd name="T66" fmla="*/ 23 w 27"/>
                  <a:gd name="T67" fmla="*/ 14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7"/>
                  <a:gd name="T104" fmla="*/ 27 w 27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6" name="Freeform 856">
                <a:extLst>
                  <a:ext uri="{FF2B5EF4-FFF2-40B4-BE49-F238E27FC236}">
                    <a16:creationId xmlns:a16="http://schemas.microsoft.com/office/drawing/2014/main" xmlns="" id="{31C59BB1-7121-F488-23B2-0FCF9C0F18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8 h 23"/>
                  <a:gd name="T4" fmla="*/ 21 w 23"/>
                  <a:gd name="T5" fmla="*/ 4 h 23"/>
                  <a:gd name="T6" fmla="*/ 17 w 23"/>
                  <a:gd name="T7" fmla="*/ 2 h 23"/>
                  <a:gd name="T8" fmla="*/ 11 w 23"/>
                  <a:gd name="T9" fmla="*/ 0 h 23"/>
                  <a:gd name="T10" fmla="*/ 8 w 23"/>
                  <a:gd name="T11" fmla="*/ 2 h 23"/>
                  <a:gd name="T12" fmla="*/ 4 w 23"/>
                  <a:gd name="T13" fmla="*/ 4 h 23"/>
                  <a:gd name="T14" fmla="*/ 2 w 23"/>
                  <a:gd name="T15" fmla="*/ 8 h 23"/>
                  <a:gd name="T16" fmla="*/ 0 w 23"/>
                  <a:gd name="T17" fmla="*/ 12 h 23"/>
                  <a:gd name="T18" fmla="*/ 2 w 23"/>
                  <a:gd name="T19" fmla="*/ 17 h 23"/>
                  <a:gd name="T20" fmla="*/ 4 w 23"/>
                  <a:gd name="T21" fmla="*/ 19 h 23"/>
                  <a:gd name="T22" fmla="*/ 8 w 23"/>
                  <a:gd name="T23" fmla="*/ 23 h 23"/>
                  <a:gd name="T24" fmla="*/ 11 w 23"/>
                  <a:gd name="T25" fmla="*/ 23 h 23"/>
                  <a:gd name="T26" fmla="*/ 17 w 23"/>
                  <a:gd name="T27" fmla="*/ 23 h 23"/>
                  <a:gd name="T28" fmla="*/ 21 w 23"/>
                  <a:gd name="T29" fmla="*/ 19 h 23"/>
                  <a:gd name="T30" fmla="*/ 23 w 23"/>
                  <a:gd name="T31" fmla="*/ 17 h 23"/>
                  <a:gd name="T32" fmla="*/ 23 w 23"/>
                  <a:gd name="T33" fmla="*/ 12 h 23"/>
                  <a:gd name="T34" fmla="*/ 19 w 23"/>
                  <a:gd name="T35" fmla="*/ 12 h 23"/>
                  <a:gd name="T36" fmla="*/ 19 w 23"/>
                  <a:gd name="T37" fmla="*/ 15 h 23"/>
                  <a:gd name="T38" fmla="*/ 17 w 23"/>
                  <a:gd name="T39" fmla="*/ 17 h 23"/>
                  <a:gd name="T40" fmla="*/ 15 w 23"/>
                  <a:gd name="T41" fmla="*/ 19 h 23"/>
                  <a:gd name="T42" fmla="*/ 11 w 23"/>
                  <a:gd name="T43" fmla="*/ 19 h 23"/>
                  <a:gd name="T44" fmla="*/ 9 w 23"/>
                  <a:gd name="T45" fmla="*/ 19 h 23"/>
                  <a:gd name="T46" fmla="*/ 8 w 23"/>
                  <a:gd name="T47" fmla="*/ 17 h 23"/>
                  <a:gd name="T48" fmla="*/ 6 w 23"/>
                  <a:gd name="T49" fmla="*/ 15 h 23"/>
                  <a:gd name="T50" fmla="*/ 4 w 23"/>
                  <a:gd name="T51" fmla="*/ 12 h 23"/>
                  <a:gd name="T52" fmla="*/ 6 w 23"/>
                  <a:gd name="T53" fmla="*/ 10 h 23"/>
                  <a:gd name="T54" fmla="*/ 8 w 23"/>
                  <a:gd name="T55" fmla="*/ 6 h 23"/>
                  <a:gd name="T56" fmla="*/ 9 w 23"/>
                  <a:gd name="T57" fmla="*/ 6 h 23"/>
                  <a:gd name="T58" fmla="*/ 11 w 23"/>
                  <a:gd name="T59" fmla="*/ 4 h 23"/>
                  <a:gd name="T60" fmla="*/ 15 w 23"/>
                  <a:gd name="T61" fmla="*/ 6 h 23"/>
                  <a:gd name="T62" fmla="*/ 17 w 23"/>
                  <a:gd name="T63" fmla="*/ 6 h 23"/>
                  <a:gd name="T64" fmla="*/ 19 w 23"/>
                  <a:gd name="T65" fmla="*/ 10 h 23"/>
                  <a:gd name="T66" fmla="*/ 19 w 23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3"/>
                  <a:gd name="T104" fmla="*/ 23 w 23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7" name="Freeform 857">
                <a:extLst>
                  <a:ext uri="{FF2B5EF4-FFF2-40B4-BE49-F238E27FC236}">
                    <a16:creationId xmlns:a16="http://schemas.microsoft.com/office/drawing/2014/main" xmlns="" id="{8AF39B3C-DD53-E669-A1E7-DFF861F423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4 h 19"/>
                  <a:gd name="T6" fmla="*/ 13 w 19"/>
                  <a:gd name="T7" fmla="*/ 2 h 19"/>
                  <a:gd name="T8" fmla="*/ 9 w 19"/>
                  <a:gd name="T9" fmla="*/ 0 h 19"/>
                  <a:gd name="T10" fmla="*/ 6 w 19"/>
                  <a:gd name="T11" fmla="*/ 2 h 19"/>
                  <a:gd name="T12" fmla="*/ 4 w 19"/>
                  <a:gd name="T13" fmla="*/ 4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3 h 19"/>
                  <a:gd name="T20" fmla="*/ 4 w 19"/>
                  <a:gd name="T21" fmla="*/ 17 h 19"/>
                  <a:gd name="T22" fmla="*/ 6 w 19"/>
                  <a:gd name="T23" fmla="*/ 19 h 19"/>
                  <a:gd name="T24" fmla="*/ 9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3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3 h 19"/>
                  <a:gd name="T38" fmla="*/ 9 w 19"/>
                  <a:gd name="T39" fmla="*/ 15 h 19"/>
                  <a:gd name="T40" fmla="*/ 6 w 19"/>
                  <a:gd name="T41" fmla="*/ 13 h 19"/>
                  <a:gd name="T42" fmla="*/ 4 w 19"/>
                  <a:gd name="T43" fmla="*/ 10 h 19"/>
                  <a:gd name="T44" fmla="*/ 6 w 19"/>
                  <a:gd name="T45" fmla="*/ 6 h 19"/>
                  <a:gd name="T46" fmla="*/ 9 w 19"/>
                  <a:gd name="T47" fmla="*/ 4 h 19"/>
                  <a:gd name="T48" fmla="*/ 13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8" name="Freeform 858">
                <a:extLst>
                  <a:ext uri="{FF2B5EF4-FFF2-40B4-BE49-F238E27FC236}">
                    <a16:creationId xmlns:a16="http://schemas.microsoft.com/office/drawing/2014/main" xmlns="" id="{BA4010DF-0DE0-4945-1F54-356030F033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6 h 15"/>
                  <a:gd name="T4" fmla="*/ 13 w 15"/>
                  <a:gd name="T5" fmla="*/ 2 h 15"/>
                  <a:gd name="T6" fmla="*/ 11 w 15"/>
                  <a:gd name="T7" fmla="*/ 2 h 15"/>
                  <a:gd name="T8" fmla="*/ 7 w 15"/>
                  <a:gd name="T9" fmla="*/ 0 h 15"/>
                  <a:gd name="T10" fmla="*/ 5 w 15"/>
                  <a:gd name="T11" fmla="*/ 2 h 15"/>
                  <a:gd name="T12" fmla="*/ 4 w 15"/>
                  <a:gd name="T13" fmla="*/ 2 h 15"/>
                  <a:gd name="T14" fmla="*/ 2 w 15"/>
                  <a:gd name="T15" fmla="*/ 6 h 15"/>
                  <a:gd name="T16" fmla="*/ 0 w 15"/>
                  <a:gd name="T17" fmla="*/ 8 h 15"/>
                  <a:gd name="T18" fmla="*/ 2 w 15"/>
                  <a:gd name="T19" fmla="*/ 11 h 15"/>
                  <a:gd name="T20" fmla="*/ 4 w 15"/>
                  <a:gd name="T21" fmla="*/ 13 h 15"/>
                  <a:gd name="T22" fmla="*/ 5 w 15"/>
                  <a:gd name="T23" fmla="*/ 15 h 15"/>
                  <a:gd name="T24" fmla="*/ 7 w 15"/>
                  <a:gd name="T25" fmla="*/ 15 h 15"/>
                  <a:gd name="T26" fmla="*/ 11 w 15"/>
                  <a:gd name="T27" fmla="*/ 15 h 15"/>
                  <a:gd name="T28" fmla="*/ 13 w 15"/>
                  <a:gd name="T29" fmla="*/ 13 h 15"/>
                  <a:gd name="T30" fmla="*/ 15 w 15"/>
                  <a:gd name="T31" fmla="*/ 11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1 h 15"/>
                  <a:gd name="T38" fmla="*/ 7 w 15"/>
                  <a:gd name="T39" fmla="*/ 11 h 15"/>
                  <a:gd name="T40" fmla="*/ 5 w 15"/>
                  <a:gd name="T41" fmla="*/ 11 h 15"/>
                  <a:gd name="T42" fmla="*/ 4 w 15"/>
                  <a:gd name="T43" fmla="*/ 8 h 15"/>
                  <a:gd name="T44" fmla="*/ 5 w 15"/>
                  <a:gd name="T45" fmla="*/ 6 h 15"/>
                  <a:gd name="T46" fmla="*/ 7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9" name="Freeform 859">
                <a:extLst>
                  <a:ext uri="{FF2B5EF4-FFF2-40B4-BE49-F238E27FC236}">
                    <a16:creationId xmlns:a16="http://schemas.microsoft.com/office/drawing/2014/main" xmlns="" id="{F2A2D860-6C6E-CC52-103B-150A8F63C0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2 h 11"/>
                  <a:gd name="T4" fmla="*/ 5 w 11"/>
                  <a:gd name="T5" fmla="*/ 0 h 11"/>
                  <a:gd name="T6" fmla="*/ 2 w 11"/>
                  <a:gd name="T7" fmla="*/ 2 h 11"/>
                  <a:gd name="T8" fmla="*/ 0 w 11"/>
                  <a:gd name="T9" fmla="*/ 6 h 11"/>
                  <a:gd name="T10" fmla="*/ 2 w 11"/>
                  <a:gd name="T11" fmla="*/ 9 h 11"/>
                  <a:gd name="T12" fmla="*/ 5 w 11"/>
                  <a:gd name="T13" fmla="*/ 11 h 11"/>
                  <a:gd name="T14" fmla="*/ 9 w 11"/>
                  <a:gd name="T15" fmla="*/ 9 h 11"/>
                  <a:gd name="T16" fmla="*/ 11 w 11"/>
                  <a:gd name="T17" fmla="*/ 6 h 11"/>
                  <a:gd name="T18" fmla="*/ 7 w 11"/>
                  <a:gd name="T19" fmla="*/ 6 h 11"/>
                  <a:gd name="T20" fmla="*/ 7 w 11"/>
                  <a:gd name="T21" fmla="*/ 7 h 11"/>
                  <a:gd name="T22" fmla="*/ 5 w 11"/>
                  <a:gd name="T23" fmla="*/ 7 h 11"/>
                  <a:gd name="T24" fmla="*/ 5 w 11"/>
                  <a:gd name="T25" fmla="*/ 7 h 11"/>
                  <a:gd name="T26" fmla="*/ 3 w 11"/>
                  <a:gd name="T27" fmla="*/ 6 h 11"/>
                  <a:gd name="T28" fmla="*/ 5 w 11"/>
                  <a:gd name="T29" fmla="*/ 4 h 11"/>
                  <a:gd name="T30" fmla="*/ 5 w 11"/>
                  <a:gd name="T31" fmla="*/ 4 h 11"/>
                  <a:gd name="T32" fmla="*/ 7 w 11"/>
                  <a:gd name="T33" fmla="*/ 4 h 11"/>
                  <a:gd name="T34" fmla="*/ 7 w 11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0" name="Freeform 860">
                <a:extLst>
                  <a:ext uri="{FF2B5EF4-FFF2-40B4-BE49-F238E27FC236}">
                    <a16:creationId xmlns:a16="http://schemas.microsoft.com/office/drawing/2014/main" xmlns="" id="{4B91BFDF-4841-FDDE-230C-92210B015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2 h 7"/>
                  <a:gd name="T4" fmla="*/ 3 w 7"/>
                  <a:gd name="T5" fmla="*/ 0 h 7"/>
                  <a:gd name="T6" fmla="*/ 1 w 7"/>
                  <a:gd name="T7" fmla="*/ 2 h 7"/>
                  <a:gd name="T8" fmla="*/ 0 w 7"/>
                  <a:gd name="T9" fmla="*/ 4 h 7"/>
                  <a:gd name="T10" fmla="*/ 1 w 7"/>
                  <a:gd name="T11" fmla="*/ 7 h 7"/>
                  <a:gd name="T12" fmla="*/ 3 w 7"/>
                  <a:gd name="T13" fmla="*/ 7 h 7"/>
                  <a:gd name="T14" fmla="*/ 7 w 7"/>
                  <a:gd name="T15" fmla="*/ 7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1" name="Freeform 861">
                <a:extLst>
                  <a:ext uri="{FF2B5EF4-FFF2-40B4-BE49-F238E27FC236}">
                    <a16:creationId xmlns:a16="http://schemas.microsoft.com/office/drawing/2014/main" xmlns="" id="{F6850290-B7D3-167E-7858-E700E8AD8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0 w 4"/>
                  <a:gd name="T9" fmla="*/ 2 h 3"/>
                  <a:gd name="T10" fmla="*/ 2 w 4"/>
                  <a:gd name="T11" fmla="*/ 3 h 3"/>
                  <a:gd name="T12" fmla="*/ 2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2" name="Freeform 862">
                <a:extLst>
                  <a:ext uri="{FF2B5EF4-FFF2-40B4-BE49-F238E27FC236}">
                    <a16:creationId xmlns:a16="http://schemas.microsoft.com/office/drawing/2014/main" xmlns="" id="{93F323A0-AD97-AEC9-6593-7AF4575DF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>
                  <a:gd name="T0" fmla="*/ 256 w 267"/>
                  <a:gd name="T1" fmla="*/ 142 h 428"/>
                  <a:gd name="T2" fmla="*/ 208 w 267"/>
                  <a:gd name="T3" fmla="*/ 81 h 428"/>
                  <a:gd name="T4" fmla="*/ 157 w 267"/>
                  <a:gd name="T5" fmla="*/ 17 h 428"/>
                  <a:gd name="T6" fmla="*/ 131 w 267"/>
                  <a:gd name="T7" fmla="*/ 0 h 428"/>
                  <a:gd name="T8" fmla="*/ 104 w 267"/>
                  <a:gd name="T9" fmla="*/ 1 h 428"/>
                  <a:gd name="T10" fmla="*/ 85 w 267"/>
                  <a:gd name="T11" fmla="*/ 13 h 428"/>
                  <a:gd name="T12" fmla="*/ 58 w 267"/>
                  <a:gd name="T13" fmla="*/ 38 h 428"/>
                  <a:gd name="T14" fmla="*/ 34 w 267"/>
                  <a:gd name="T15" fmla="*/ 75 h 428"/>
                  <a:gd name="T16" fmla="*/ 19 w 267"/>
                  <a:gd name="T17" fmla="*/ 115 h 428"/>
                  <a:gd name="T18" fmla="*/ 9 w 267"/>
                  <a:gd name="T19" fmla="*/ 151 h 428"/>
                  <a:gd name="T20" fmla="*/ 2 w 267"/>
                  <a:gd name="T21" fmla="*/ 178 h 428"/>
                  <a:gd name="T22" fmla="*/ 2 w 267"/>
                  <a:gd name="T23" fmla="*/ 220 h 428"/>
                  <a:gd name="T24" fmla="*/ 9 w 267"/>
                  <a:gd name="T25" fmla="*/ 256 h 428"/>
                  <a:gd name="T26" fmla="*/ 30 w 267"/>
                  <a:gd name="T27" fmla="*/ 288 h 428"/>
                  <a:gd name="T28" fmla="*/ 60 w 267"/>
                  <a:gd name="T29" fmla="*/ 326 h 428"/>
                  <a:gd name="T30" fmla="*/ 89 w 267"/>
                  <a:gd name="T31" fmla="*/ 364 h 428"/>
                  <a:gd name="T32" fmla="*/ 121 w 267"/>
                  <a:gd name="T33" fmla="*/ 403 h 428"/>
                  <a:gd name="T34" fmla="*/ 134 w 267"/>
                  <a:gd name="T35" fmla="*/ 424 h 428"/>
                  <a:gd name="T36" fmla="*/ 136 w 267"/>
                  <a:gd name="T37" fmla="*/ 426 h 428"/>
                  <a:gd name="T38" fmla="*/ 140 w 267"/>
                  <a:gd name="T39" fmla="*/ 426 h 428"/>
                  <a:gd name="T40" fmla="*/ 142 w 267"/>
                  <a:gd name="T41" fmla="*/ 426 h 428"/>
                  <a:gd name="T42" fmla="*/ 142 w 267"/>
                  <a:gd name="T43" fmla="*/ 426 h 428"/>
                  <a:gd name="T44" fmla="*/ 144 w 267"/>
                  <a:gd name="T45" fmla="*/ 426 h 428"/>
                  <a:gd name="T46" fmla="*/ 144 w 267"/>
                  <a:gd name="T47" fmla="*/ 426 h 428"/>
                  <a:gd name="T48" fmla="*/ 146 w 267"/>
                  <a:gd name="T49" fmla="*/ 426 h 428"/>
                  <a:gd name="T50" fmla="*/ 146 w 267"/>
                  <a:gd name="T51" fmla="*/ 428 h 428"/>
                  <a:gd name="T52" fmla="*/ 142 w 267"/>
                  <a:gd name="T53" fmla="*/ 421 h 428"/>
                  <a:gd name="T54" fmla="*/ 140 w 267"/>
                  <a:gd name="T55" fmla="*/ 366 h 428"/>
                  <a:gd name="T56" fmla="*/ 148 w 267"/>
                  <a:gd name="T57" fmla="*/ 335 h 428"/>
                  <a:gd name="T58" fmla="*/ 153 w 267"/>
                  <a:gd name="T59" fmla="*/ 324 h 428"/>
                  <a:gd name="T60" fmla="*/ 163 w 267"/>
                  <a:gd name="T61" fmla="*/ 316 h 428"/>
                  <a:gd name="T62" fmla="*/ 172 w 267"/>
                  <a:gd name="T63" fmla="*/ 312 h 428"/>
                  <a:gd name="T64" fmla="*/ 186 w 267"/>
                  <a:gd name="T65" fmla="*/ 312 h 428"/>
                  <a:gd name="T66" fmla="*/ 201 w 267"/>
                  <a:gd name="T67" fmla="*/ 259 h 428"/>
                  <a:gd name="T68" fmla="*/ 218 w 267"/>
                  <a:gd name="T69" fmla="*/ 220 h 428"/>
                  <a:gd name="T70" fmla="*/ 237 w 267"/>
                  <a:gd name="T71" fmla="*/ 189 h 428"/>
                  <a:gd name="T72" fmla="*/ 258 w 267"/>
                  <a:gd name="T73" fmla="*/ 165 h 428"/>
                  <a:gd name="T74" fmla="*/ 267 w 267"/>
                  <a:gd name="T75" fmla="*/ 157 h 4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7"/>
                  <a:gd name="T115" fmla="*/ 0 h 428"/>
                  <a:gd name="T116" fmla="*/ 267 w 267"/>
                  <a:gd name="T117" fmla="*/ 428 h 4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3" name="Freeform 863">
                <a:extLst>
                  <a:ext uri="{FF2B5EF4-FFF2-40B4-BE49-F238E27FC236}">
                    <a16:creationId xmlns:a16="http://schemas.microsoft.com/office/drawing/2014/main" xmlns="" id="{D27D0695-AB22-07E5-4200-A02BF3A95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>
                  <a:gd name="T0" fmla="*/ 260 w 260"/>
                  <a:gd name="T1" fmla="*/ 163 h 423"/>
                  <a:gd name="T2" fmla="*/ 229 w 260"/>
                  <a:gd name="T3" fmla="*/ 127 h 423"/>
                  <a:gd name="T4" fmla="*/ 134 w 260"/>
                  <a:gd name="T5" fmla="*/ 3 h 423"/>
                  <a:gd name="T6" fmla="*/ 125 w 260"/>
                  <a:gd name="T7" fmla="*/ 2 h 423"/>
                  <a:gd name="T8" fmla="*/ 117 w 260"/>
                  <a:gd name="T9" fmla="*/ 0 h 423"/>
                  <a:gd name="T10" fmla="*/ 108 w 260"/>
                  <a:gd name="T11" fmla="*/ 2 h 423"/>
                  <a:gd name="T12" fmla="*/ 100 w 260"/>
                  <a:gd name="T13" fmla="*/ 5 h 423"/>
                  <a:gd name="T14" fmla="*/ 85 w 260"/>
                  <a:gd name="T15" fmla="*/ 15 h 423"/>
                  <a:gd name="T16" fmla="*/ 76 w 260"/>
                  <a:gd name="T17" fmla="*/ 24 h 423"/>
                  <a:gd name="T18" fmla="*/ 55 w 260"/>
                  <a:gd name="T19" fmla="*/ 43 h 423"/>
                  <a:gd name="T20" fmla="*/ 39 w 260"/>
                  <a:gd name="T21" fmla="*/ 62 h 423"/>
                  <a:gd name="T22" fmla="*/ 38 w 260"/>
                  <a:gd name="T23" fmla="*/ 66 h 423"/>
                  <a:gd name="T24" fmla="*/ 36 w 260"/>
                  <a:gd name="T25" fmla="*/ 72 h 423"/>
                  <a:gd name="T26" fmla="*/ 36 w 260"/>
                  <a:gd name="T27" fmla="*/ 76 h 423"/>
                  <a:gd name="T28" fmla="*/ 34 w 260"/>
                  <a:gd name="T29" fmla="*/ 77 h 423"/>
                  <a:gd name="T30" fmla="*/ 32 w 260"/>
                  <a:gd name="T31" fmla="*/ 83 h 423"/>
                  <a:gd name="T32" fmla="*/ 30 w 260"/>
                  <a:gd name="T33" fmla="*/ 89 h 423"/>
                  <a:gd name="T34" fmla="*/ 22 w 260"/>
                  <a:gd name="T35" fmla="*/ 106 h 423"/>
                  <a:gd name="T36" fmla="*/ 15 w 260"/>
                  <a:gd name="T37" fmla="*/ 123 h 423"/>
                  <a:gd name="T38" fmla="*/ 11 w 260"/>
                  <a:gd name="T39" fmla="*/ 140 h 423"/>
                  <a:gd name="T40" fmla="*/ 7 w 260"/>
                  <a:gd name="T41" fmla="*/ 157 h 423"/>
                  <a:gd name="T42" fmla="*/ 3 w 260"/>
                  <a:gd name="T43" fmla="*/ 176 h 423"/>
                  <a:gd name="T44" fmla="*/ 0 w 260"/>
                  <a:gd name="T45" fmla="*/ 195 h 423"/>
                  <a:gd name="T46" fmla="*/ 0 w 260"/>
                  <a:gd name="T47" fmla="*/ 210 h 423"/>
                  <a:gd name="T48" fmla="*/ 2 w 260"/>
                  <a:gd name="T49" fmla="*/ 229 h 423"/>
                  <a:gd name="T50" fmla="*/ 20 w 260"/>
                  <a:gd name="T51" fmla="*/ 254 h 423"/>
                  <a:gd name="T52" fmla="*/ 38 w 260"/>
                  <a:gd name="T53" fmla="*/ 277 h 423"/>
                  <a:gd name="T54" fmla="*/ 58 w 260"/>
                  <a:gd name="T55" fmla="*/ 305 h 423"/>
                  <a:gd name="T56" fmla="*/ 77 w 260"/>
                  <a:gd name="T57" fmla="*/ 332 h 423"/>
                  <a:gd name="T58" fmla="*/ 98 w 260"/>
                  <a:gd name="T59" fmla="*/ 360 h 423"/>
                  <a:gd name="T60" fmla="*/ 119 w 260"/>
                  <a:gd name="T61" fmla="*/ 390 h 423"/>
                  <a:gd name="T62" fmla="*/ 129 w 260"/>
                  <a:gd name="T63" fmla="*/ 405 h 423"/>
                  <a:gd name="T64" fmla="*/ 140 w 260"/>
                  <a:gd name="T65" fmla="*/ 423 h 423"/>
                  <a:gd name="T66" fmla="*/ 140 w 260"/>
                  <a:gd name="T67" fmla="*/ 423 h 423"/>
                  <a:gd name="T68" fmla="*/ 142 w 260"/>
                  <a:gd name="T69" fmla="*/ 423 h 423"/>
                  <a:gd name="T70" fmla="*/ 140 w 260"/>
                  <a:gd name="T71" fmla="*/ 415 h 423"/>
                  <a:gd name="T72" fmla="*/ 140 w 260"/>
                  <a:gd name="T73" fmla="*/ 409 h 423"/>
                  <a:gd name="T74" fmla="*/ 138 w 260"/>
                  <a:gd name="T75" fmla="*/ 381 h 423"/>
                  <a:gd name="T76" fmla="*/ 142 w 260"/>
                  <a:gd name="T77" fmla="*/ 354 h 423"/>
                  <a:gd name="T78" fmla="*/ 144 w 260"/>
                  <a:gd name="T79" fmla="*/ 345 h 423"/>
                  <a:gd name="T80" fmla="*/ 146 w 260"/>
                  <a:gd name="T81" fmla="*/ 335 h 423"/>
                  <a:gd name="T82" fmla="*/ 149 w 260"/>
                  <a:gd name="T83" fmla="*/ 328 h 423"/>
                  <a:gd name="T84" fmla="*/ 155 w 260"/>
                  <a:gd name="T85" fmla="*/ 322 h 423"/>
                  <a:gd name="T86" fmla="*/ 161 w 260"/>
                  <a:gd name="T87" fmla="*/ 318 h 423"/>
                  <a:gd name="T88" fmla="*/ 168 w 260"/>
                  <a:gd name="T89" fmla="*/ 314 h 423"/>
                  <a:gd name="T90" fmla="*/ 176 w 260"/>
                  <a:gd name="T91" fmla="*/ 314 h 423"/>
                  <a:gd name="T92" fmla="*/ 186 w 260"/>
                  <a:gd name="T93" fmla="*/ 314 h 423"/>
                  <a:gd name="T94" fmla="*/ 187 w 260"/>
                  <a:gd name="T95" fmla="*/ 301 h 423"/>
                  <a:gd name="T96" fmla="*/ 191 w 260"/>
                  <a:gd name="T97" fmla="*/ 284 h 423"/>
                  <a:gd name="T98" fmla="*/ 197 w 260"/>
                  <a:gd name="T99" fmla="*/ 267 h 423"/>
                  <a:gd name="T100" fmla="*/ 204 w 260"/>
                  <a:gd name="T101" fmla="*/ 250 h 423"/>
                  <a:gd name="T102" fmla="*/ 212 w 260"/>
                  <a:gd name="T103" fmla="*/ 233 h 423"/>
                  <a:gd name="T104" fmla="*/ 220 w 260"/>
                  <a:gd name="T105" fmla="*/ 218 h 423"/>
                  <a:gd name="T106" fmla="*/ 231 w 260"/>
                  <a:gd name="T107" fmla="*/ 201 h 423"/>
                  <a:gd name="T108" fmla="*/ 239 w 260"/>
                  <a:gd name="T109" fmla="*/ 186 h 423"/>
                  <a:gd name="T110" fmla="*/ 248 w 260"/>
                  <a:gd name="T111" fmla="*/ 176 h 423"/>
                  <a:gd name="T112" fmla="*/ 254 w 260"/>
                  <a:gd name="T113" fmla="*/ 170 h 423"/>
                  <a:gd name="T114" fmla="*/ 258 w 260"/>
                  <a:gd name="T115" fmla="*/ 167 h 423"/>
                  <a:gd name="T116" fmla="*/ 260 w 260"/>
                  <a:gd name="T117" fmla="*/ 163 h 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423"/>
                  <a:gd name="T179" fmla="*/ 260 w 260"/>
                  <a:gd name="T180" fmla="*/ 423 h 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4" name="Freeform 864">
                <a:extLst>
                  <a:ext uri="{FF2B5EF4-FFF2-40B4-BE49-F238E27FC236}">
                    <a16:creationId xmlns:a16="http://schemas.microsoft.com/office/drawing/2014/main" xmlns="" id="{2D69922F-9F8C-0C5A-DCB7-4BB781051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5" name="Freeform 865">
                <a:extLst>
                  <a:ext uri="{FF2B5EF4-FFF2-40B4-BE49-F238E27FC236}">
                    <a16:creationId xmlns:a16="http://schemas.microsoft.com/office/drawing/2014/main" xmlns="" id="{B3EBF004-A099-60A1-7D87-115D5838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6" name="Freeform 866">
                <a:extLst>
                  <a:ext uri="{FF2B5EF4-FFF2-40B4-BE49-F238E27FC236}">
                    <a16:creationId xmlns:a16="http://schemas.microsoft.com/office/drawing/2014/main" xmlns="" id="{B4836542-105D-8C47-4EDF-47D145DA0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7" name="Freeform 867">
                <a:extLst>
                  <a:ext uri="{FF2B5EF4-FFF2-40B4-BE49-F238E27FC236}">
                    <a16:creationId xmlns:a16="http://schemas.microsoft.com/office/drawing/2014/main" xmlns="" id="{BBB5F5AE-80DA-5139-0B88-DE1A70606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8" name="Freeform 868">
                <a:extLst>
                  <a:ext uri="{FF2B5EF4-FFF2-40B4-BE49-F238E27FC236}">
                    <a16:creationId xmlns:a16="http://schemas.microsoft.com/office/drawing/2014/main" xmlns="" id="{8766BC19-AD4A-CB6E-24B5-D7FB7598F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1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9" name="Freeform 869">
                <a:extLst>
                  <a:ext uri="{FF2B5EF4-FFF2-40B4-BE49-F238E27FC236}">
                    <a16:creationId xmlns:a16="http://schemas.microsoft.com/office/drawing/2014/main" xmlns="" id="{058362D3-7A02-5E08-5B97-434BA3137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2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0" name="Freeform 870">
                <a:extLst>
                  <a:ext uri="{FF2B5EF4-FFF2-40B4-BE49-F238E27FC236}">
                    <a16:creationId xmlns:a16="http://schemas.microsoft.com/office/drawing/2014/main" xmlns="" id="{A15557AC-12A4-F2BD-90AB-7F13753DA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2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  <a:gd name="T8" fmla="*/ 8 w 8"/>
                  <a:gd name="T9" fmla="*/ 2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1" name="Freeform 871">
                <a:extLst>
                  <a:ext uri="{FF2B5EF4-FFF2-40B4-BE49-F238E27FC236}">
                    <a16:creationId xmlns:a16="http://schemas.microsoft.com/office/drawing/2014/main" xmlns="" id="{A11DDEA7-51AA-41D4-7280-D7E101D8F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4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2" name="Freeform 872">
                <a:extLst>
                  <a:ext uri="{FF2B5EF4-FFF2-40B4-BE49-F238E27FC236}">
                    <a16:creationId xmlns:a16="http://schemas.microsoft.com/office/drawing/2014/main" xmlns="" id="{62D32419-A3F7-4B77-FBCF-F66215559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2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3" name="Freeform 873">
                <a:extLst>
                  <a:ext uri="{FF2B5EF4-FFF2-40B4-BE49-F238E27FC236}">
                    <a16:creationId xmlns:a16="http://schemas.microsoft.com/office/drawing/2014/main" xmlns="" id="{DE49317F-F439-F773-6D48-7B73FF6D7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0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4" name="Freeform 874">
                <a:extLst>
                  <a:ext uri="{FF2B5EF4-FFF2-40B4-BE49-F238E27FC236}">
                    <a16:creationId xmlns:a16="http://schemas.microsoft.com/office/drawing/2014/main" xmlns="" id="{344DC47C-F443-24C3-41D4-BA737115D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4 w 14"/>
                  <a:gd name="T3" fmla="*/ 4 h 4"/>
                  <a:gd name="T4" fmla="*/ 0 w 14"/>
                  <a:gd name="T5" fmla="*/ 0 h 4"/>
                  <a:gd name="T6" fmla="*/ 12 w 14"/>
                  <a:gd name="T7" fmla="*/ 0 h 4"/>
                  <a:gd name="T8" fmla="*/ 12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5" name="Freeform 875">
                <a:extLst>
                  <a:ext uri="{FF2B5EF4-FFF2-40B4-BE49-F238E27FC236}">
                    <a16:creationId xmlns:a16="http://schemas.microsoft.com/office/drawing/2014/main" xmlns="" id="{6F45E30D-4244-AA75-CF76-2AE8A782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2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6" name="Freeform 876">
                <a:extLst>
                  <a:ext uri="{FF2B5EF4-FFF2-40B4-BE49-F238E27FC236}">
                    <a16:creationId xmlns:a16="http://schemas.microsoft.com/office/drawing/2014/main" xmlns="" id="{FAEE2F22-46FF-24FC-E250-51D8347C2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2 w 14"/>
                  <a:gd name="T3" fmla="*/ 4 h 4"/>
                  <a:gd name="T4" fmla="*/ 0 w 14"/>
                  <a:gd name="T5" fmla="*/ 0 h 4"/>
                  <a:gd name="T6" fmla="*/ 14 w 14"/>
                  <a:gd name="T7" fmla="*/ 0 h 4"/>
                  <a:gd name="T8" fmla="*/ 14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7" name="Freeform 877">
                <a:extLst>
                  <a:ext uri="{FF2B5EF4-FFF2-40B4-BE49-F238E27FC236}">
                    <a16:creationId xmlns:a16="http://schemas.microsoft.com/office/drawing/2014/main" xmlns="" id="{5B06D4D8-7839-8C65-7654-946F1C94F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4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1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8" name="Freeform 878">
                <a:extLst>
                  <a:ext uri="{FF2B5EF4-FFF2-40B4-BE49-F238E27FC236}">
                    <a16:creationId xmlns:a16="http://schemas.microsoft.com/office/drawing/2014/main" xmlns="" id="{DBA22622-A708-3685-A921-48CCE4F12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2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2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9" name="Freeform 879">
                <a:extLst>
                  <a:ext uri="{FF2B5EF4-FFF2-40B4-BE49-F238E27FC236}">
                    <a16:creationId xmlns:a16="http://schemas.microsoft.com/office/drawing/2014/main" xmlns="" id="{75AD66BE-E69D-E68D-0D1A-F08C59207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>
                  <a:gd name="T0" fmla="*/ 17 w 17"/>
                  <a:gd name="T1" fmla="*/ 4 h 4"/>
                  <a:gd name="T2" fmla="*/ 1 w 17"/>
                  <a:gd name="T3" fmla="*/ 4 h 4"/>
                  <a:gd name="T4" fmla="*/ 0 w 17"/>
                  <a:gd name="T5" fmla="*/ 0 h 4"/>
                  <a:gd name="T6" fmla="*/ 17 w 17"/>
                  <a:gd name="T7" fmla="*/ 0 h 4"/>
                  <a:gd name="T8" fmla="*/ 17 w 17"/>
                  <a:gd name="T9" fmla="*/ 2 h 4"/>
                  <a:gd name="T10" fmla="*/ 17 w 1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0" name="Freeform 880">
                <a:extLst>
                  <a:ext uri="{FF2B5EF4-FFF2-40B4-BE49-F238E27FC236}">
                    <a16:creationId xmlns:a16="http://schemas.microsoft.com/office/drawing/2014/main" xmlns="" id="{D7CA7232-372A-C23D-4862-DF9F617E5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1" name="Freeform 881">
                <a:extLst>
                  <a:ext uri="{FF2B5EF4-FFF2-40B4-BE49-F238E27FC236}">
                    <a16:creationId xmlns:a16="http://schemas.microsoft.com/office/drawing/2014/main" xmlns="" id="{9C1BCFF5-3699-85BB-1220-8675EF928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2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2" name="Freeform 882">
                <a:extLst>
                  <a:ext uri="{FF2B5EF4-FFF2-40B4-BE49-F238E27FC236}">
                    <a16:creationId xmlns:a16="http://schemas.microsoft.com/office/drawing/2014/main" xmlns="" id="{0FC64916-48C7-7E09-2D6D-C7DFA8A15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>
                  <a:gd name="T0" fmla="*/ 21 w 21"/>
                  <a:gd name="T1" fmla="*/ 4 h 4"/>
                  <a:gd name="T2" fmla="*/ 2 w 21"/>
                  <a:gd name="T3" fmla="*/ 4 h 4"/>
                  <a:gd name="T4" fmla="*/ 0 w 21"/>
                  <a:gd name="T5" fmla="*/ 0 h 4"/>
                  <a:gd name="T6" fmla="*/ 21 w 21"/>
                  <a:gd name="T7" fmla="*/ 0 h 4"/>
                  <a:gd name="T8" fmla="*/ 21 w 21"/>
                  <a:gd name="T9" fmla="*/ 2 h 4"/>
                  <a:gd name="T10" fmla="*/ 21 w 2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4"/>
                  <a:gd name="T20" fmla="*/ 21 w 2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3" name="Freeform 883">
                <a:extLst>
                  <a:ext uri="{FF2B5EF4-FFF2-40B4-BE49-F238E27FC236}">
                    <a16:creationId xmlns:a16="http://schemas.microsoft.com/office/drawing/2014/main" xmlns="" id="{CB26F2D5-C7F7-CCEC-7527-19684519F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4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4" name="Freeform 884">
                <a:extLst>
                  <a:ext uri="{FF2B5EF4-FFF2-40B4-BE49-F238E27FC236}">
                    <a16:creationId xmlns:a16="http://schemas.microsoft.com/office/drawing/2014/main" xmlns="" id="{F83E7809-C009-7553-B65C-20410E9F0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5" name="Freeform 885">
                <a:extLst>
                  <a:ext uri="{FF2B5EF4-FFF2-40B4-BE49-F238E27FC236}">
                    <a16:creationId xmlns:a16="http://schemas.microsoft.com/office/drawing/2014/main" xmlns="" id="{60FD1182-696D-31EC-7EF1-341354D3C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>
                  <a:gd name="T0" fmla="*/ 25 w 25"/>
                  <a:gd name="T1" fmla="*/ 2 h 2"/>
                  <a:gd name="T2" fmla="*/ 2 w 25"/>
                  <a:gd name="T3" fmla="*/ 2 h 2"/>
                  <a:gd name="T4" fmla="*/ 0 w 25"/>
                  <a:gd name="T5" fmla="*/ 0 h 2"/>
                  <a:gd name="T6" fmla="*/ 25 w 25"/>
                  <a:gd name="T7" fmla="*/ 0 h 2"/>
                  <a:gd name="T8" fmla="*/ 25 w 25"/>
                  <a:gd name="T9" fmla="*/ 0 h 2"/>
                  <a:gd name="T10" fmla="*/ 25 w 25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"/>
                  <a:gd name="T20" fmla="*/ 25 w 2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6" name="Freeform 886">
                <a:extLst>
                  <a:ext uri="{FF2B5EF4-FFF2-40B4-BE49-F238E27FC236}">
                    <a16:creationId xmlns:a16="http://schemas.microsoft.com/office/drawing/2014/main" xmlns="" id="{F82A129A-A02F-453D-3249-308996994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>
                  <a:gd name="T0" fmla="*/ 27 w 27"/>
                  <a:gd name="T1" fmla="*/ 2 h 2"/>
                  <a:gd name="T2" fmla="*/ 4 w 27"/>
                  <a:gd name="T3" fmla="*/ 2 h 2"/>
                  <a:gd name="T4" fmla="*/ 0 w 27"/>
                  <a:gd name="T5" fmla="*/ 0 h 2"/>
                  <a:gd name="T6" fmla="*/ 27 w 27"/>
                  <a:gd name="T7" fmla="*/ 0 h 2"/>
                  <a:gd name="T8" fmla="*/ 27 w 27"/>
                  <a:gd name="T9" fmla="*/ 0 h 2"/>
                  <a:gd name="T10" fmla="*/ 27 w 2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"/>
                  <a:gd name="T20" fmla="*/ 27 w 2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7" name="Freeform 887">
                <a:extLst>
                  <a:ext uri="{FF2B5EF4-FFF2-40B4-BE49-F238E27FC236}">
                    <a16:creationId xmlns:a16="http://schemas.microsoft.com/office/drawing/2014/main" xmlns="" id="{77A0D09B-3DFE-37B1-3121-4416DF35A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>
                  <a:gd name="T0" fmla="*/ 29 w 29"/>
                  <a:gd name="T1" fmla="*/ 4 h 4"/>
                  <a:gd name="T2" fmla="*/ 4 w 29"/>
                  <a:gd name="T3" fmla="*/ 4 h 4"/>
                  <a:gd name="T4" fmla="*/ 0 w 29"/>
                  <a:gd name="T5" fmla="*/ 0 h 4"/>
                  <a:gd name="T6" fmla="*/ 29 w 29"/>
                  <a:gd name="T7" fmla="*/ 0 h 4"/>
                  <a:gd name="T8" fmla="*/ 29 w 29"/>
                  <a:gd name="T9" fmla="*/ 0 h 4"/>
                  <a:gd name="T10" fmla="*/ 29 w 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4"/>
                  <a:gd name="T20" fmla="*/ 29 w 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8" name="Freeform 888">
                <a:extLst>
                  <a:ext uri="{FF2B5EF4-FFF2-40B4-BE49-F238E27FC236}">
                    <a16:creationId xmlns:a16="http://schemas.microsoft.com/office/drawing/2014/main" xmlns="" id="{DF2FAAC2-B66B-19E1-4DE4-2D0803FF6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>
                  <a:gd name="T0" fmla="*/ 29 w 29"/>
                  <a:gd name="T1" fmla="*/ 3 h 3"/>
                  <a:gd name="T2" fmla="*/ 2 w 29"/>
                  <a:gd name="T3" fmla="*/ 3 h 3"/>
                  <a:gd name="T4" fmla="*/ 0 w 29"/>
                  <a:gd name="T5" fmla="*/ 0 h 3"/>
                  <a:gd name="T6" fmla="*/ 29 w 29"/>
                  <a:gd name="T7" fmla="*/ 0 h 3"/>
                  <a:gd name="T8" fmla="*/ 29 w 29"/>
                  <a:gd name="T9" fmla="*/ 1 h 3"/>
                  <a:gd name="T10" fmla="*/ 29 w 2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"/>
                  <a:gd name="T20" fmla="*/ 29 w 2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9" name="Freeform 889">
                <a:extLst>
                  <a:ext uri="{FF2B5EF4-FFF2-40B4-BE49-F238E27FC236}">
                    <a16:creationId xmlns:a16="http://schemas.microsoft.com/office/drawing/2014/main" xmlns="" id="{964994ED-4F6C-DB4C-7F56-A19A6CAF9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>
                  <a:gd name="T0" fmla="*/ 31 w 31"/>
                  <a:gd name="T1" fmla="*/ 3 h 3"/>
                  <a:gd name="T2" fmla="*/ 2 w 31"/>
                  <a:gd name="T3" fmla="*/ 3 h 3"/>
                  <a:gd name="T4" fmla="*/ 0 w 31"/>
                  <a:gd name="T5" fmla="*/ 0 h 3"/>
                  <a:gd name="T6" fmla="*/ 31 w 31"/>
                  <a:gd name="T7" fmla="*/ 0 h 3"/>
                  <a:gd name="T8" fmla="*/ 31 w 31"/>
                  <a:gd name="T9" fmla="*/ 2 h 3"/>
                  <a:gd name="T10" fmla="*/ 31 w 3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"/>
                  <a:gd name="T20" fmla="*/ 31 w 3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0" name="Freeform 890">
                <a:extLst>
                  <a:ext uri="{FF2B5EF4-FFF2-40B4-BE49-F238E27FC236}">
                    <a16:creationId xmlns:a16="http://schemas.microsoft.com/office/drawing/2014/main" xmlns="" id="{D34A0556-065B-8481-3743-8D272F1F0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4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1" name="Freeform 891">
                <a:extLst>
                  <a:ext uri="{FF2B5EF4-FFF2-40B4-BE49-F238E27FC236}">
                    <a16:creationId xmlns:a16="http://schemas.microsoft.com/office/drawing/2014/main" xmlns="" id="{0594BDA2-87FB-4593-8E35-C1FBB14C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2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2" name="Freeform 892">
                <a:extLst>
                  <a:ext uri="{FF2B5EF4-FFF2-40B4-BE49-F238E27FC236}">
                    <a16:creationId xmlns:a16="http://schemas.microsoft.com/office/drawing/2014/main" xmlns="" id="{C2019ADB-34AF-4A13-491C-E4E07A6CD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>
                  <a:gd name="T0" fmla="*/ 35 w 35"/>
                  <a:gd name="T1" fmla="*/ 4 h 4"/>
                  <a:gd name="T2" fmla="*/ 2 w 35"/>
                  <a:gd name="T3" fmla="*/ 4 h 4"/>
                  <a:gd name="T4" fmla="*/ 0 w 35"/>
                  <a:gd name="T5" fmla="*/ 0 h 4"/>
                  <a:gd name="T6" fmla="*/ 35 w 35"/>
                  <a:gd name="T7" fmla="*/ 0 h 4"/>
                  <a:gd name="T8" fmla="*/ 35 w 35"/>
                  <a:gd name="T9" fmla="*/ 2 h 4"/>
                  <a:gd name="T10" fmla="*/ 35 w 3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"/>
                  <a:gd name="T20" fmla="*/ 35 w 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3" name="Freeform 893">
                <a:extLst>
                  <a:ext uri="{FF2B5EF4-FFF2-40B4-BE49-F238E27FC236}">
                    <a16:creationId xmlns:a16="http://schemas.microsoft.com/office/drawing/2014/main" xmlns="" id="{99559EDD-B473-0640-1AB4-C4490E836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3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4" name="Freeform 894">
                <a:extLst>
                  <a:ext uri="{FF2B5EF4-FFF2-40B4-BE49-F238E27FC236}">
                    <a16:creationId xmlns:a16="http://schemas.microsoft.com/office/drawing/2014/main" xmlns="" id="{A28B264D-576D-1381-639C-A7B7F1E75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1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5" name="Freeform 895">
                <a:extLst>
                  <a:ext uri="{FF2B5EF4-FFF2-40B4-BE49-F238E27FC236}">
                    <a16:creationId xmlns:a16="http://schemas.microsoft.com/office/drawing/2014/main" xmlns="" id="{72A555B5-87DC-5FA5-4D2B-E025B757A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2 w 38"/>
                  <a:gd name="T3" fmla="*/ 4 h 4"/>
                  <a:gd name="T4" fmla="*/ 0 w 38"/>
                  <a:gd name="T5" fmla="*/ 0 h 4"/>
                  <a:gd name="T6" fmla="*/ 38 w 38"/>
                  <a:gd name="T7" fmla="*/ 0 h 4"/>
                  <a:gd name="T8" fmla="*/ 38 w 38"/>
                  <a:gd name="T9" fmla="*/ 2 h 4"/>
                  <a:gd name="T10" fmla="*/ 38 w 3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"/>
                  <a:gd name="T20" fmla="*/ 38 w 3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6" name="Freeform 896">
                <a:extLst>
                  <a:ext uri="{FF2B5EF4-FFF2-40B4-BE49-F238E27FC236}">
                    <a16:creationId xmlns:a16="http://schemas.microsoft.com/office/drawing/2014/main" xmlns="" id="{D95FBE76-2346-D699-1AD8-38181E1BD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>
                  <a:gd name="T0" fmla="*/ 40 w 40"/>
                  <a:gd name="T1" fmla="*/ 4 h 4"/>
                  <a:gd name="T2" fmla="*/ 4 w 40"/>
                  <a:gd name="T3" fmla="*/ 4 h 4"/>
                  <a:gd name="T4" fmla="*/ 0 w 40"/>
                  <a:gd name="T5" fmla="*/ 0 h 4"/>
                  <a:gd name="T6" fmla="*/ 40 w 40"/>
                  <a:gd name="T7" fmla="*/ 0 h 4"/>
                  <a:gd name="T8" fmla="*/ 40 w 40"/>
                  <a:gd name="T9" fmla="*/ 0 h 4"/>
                  <a:gd name="T10" fmla="*/ 40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"/>
                  <a:gd name="T26" fmla="*/ 40 w 4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7" name="Freeform 897">
                <a:extLst>
                  <a:ext uri="{FF2B5EF4-FFF2-40B4-BE49-F238E27FC236}">
                    <a16:creationId xmlns:a16="http://schemas.microsoft.com/office/drawing/2014/main" xmlns="" id="{590952FE-97EC-A38B-59C1-8393A1BFB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>
                  <a:gd name="T0" fmla="*/ 40 w 40"/>
                  <a:gd name="T1" fmla="*/ 3 h 3"/>
                  <a:gd name="T2" fmla="*/ 2 w 40"/>
                  <a:gd name="T3" fmla="*/ 3 h 3"/>
                  <a:gd name="T4" fmla="*/ 0 w 40"/>
                  <a:gd name="T5" fmla="*/ 0 h 3"/>
                  <a:gd name="T6" fmla="*/ 40 w 40"/>
                  <a:gd name="T7" fmla="*/ 0 h 3"/>
                  <a:gd name="T8" fmla="*/ 40 w 40"/>
                  <a:gd name="T9" fmla="*/ 0 h 3"/>
                  <a:gd name="T10" fmla="*/ 40 w 40"/>
                  <a:gd name="T11" fmla="*/ 1 h 3"/>
                  <a:gd name="T12" fmla="*/ 40 w 40"/>
                  <a:gd name="T13" fmla="*/ 1 h 3"/>
                  <a:gd name="T14" fmla="*/ 40 w 4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"/>
                  <a:gd name="T26" fmla="*/ 40 w 4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8" name="Freeform 898">
                <a:extLst>
                  <a:ext uri="{FF2B5EF4-FFF2-40B4-BE49-F238E27FC236}">
                    <a16:creationId xmlns:a16="http://schemas.microsoft.com/office/drawing/2014/main" xmlns="" id="{A356FDF0-E10F-4BE9-08A2-171F9D70A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>
                  <a:gd name="T0" fmla="*/ 42 w 44"/>
                  <a:gd name="T1" fmla="*/ 3 h 3"/>
                  <a:gd name="T2" fmla="*/ 2 w 44"/>
                  <a:gd name="T3" fmla="*/ 3 h 3"/>
                  <a:gd name="T4" fmla="*/ 0 w 44"/>
                  <a:gd name="T5" fmla="*/ 0 h 3"/>
                  <a:gd name="T6" fmla="*/ 44 w 44"/>
                  <a:gd name="T7" fmla="*/ 0 h 3"/>
                  <a:gd name="T8" fmla="*/ 42 w 44"/>
                  <a:gd name="T9" fmla="*/ 2 h 3"/>
                  <a:gd name="T10" fmla="*/ 42 w 4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"/>
                  <a:gd name="T20" fmla="*/ 44 w 4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9" name="Freeform 899">
                <a:extLst>
                  <a:ext uri="{FF2B5EF4-FFF2-40B4-BE49-F238E27FC236}">
                    <a16:creationId xmlns:a16="http://schemas.microsoft.com/office/drawing/2014/main" xmlns="" id="{BF7DA01A-1D10-A3D5-6EF9-2DBEFF8FA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>
                  <a:gd name="T0" fmla="*/ 44 w 46"/>
                  <a:gd name="T1" fmla="*/ 4 h 4"/>
                  <a:gd name="T2" fmla="*/ 4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4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0" name="Freeform 900">
                <a:extLst>
                  <a:ext uri="{FF2B5EF4-FFF2-40B4-BE49-F238E27FC236}">
                    <a16:creationId xmlns:a16="http://schemas.microsoft.com/office/drawing/2014/main" xmlns="" id="{8879EA54-F499-B7F8-24E6-EC0C15F31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>
                  <a:gd name="T0" fmla="*/ 46 w 46"/>
                  <a:gd name="T1" fmla="*/ 4 h 4"/>
                  <a:gd name="T2" fmla="*/ 2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6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1" name="Freeform 901">
                <a:extLst>
                  <a:ext uri="{FF2B5EF4-FFF2-40B4-BE49-F238E27FC236}">
                    <a16:creationId xmlns:a16="http://schemas.microsoft.com/office/drawing/2014/main" xmlns="" id="{D27E71A4-B74B-C730-8EFE-ADD6E86D2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>
                  <a:gd name="T0" fmla="*/ 48 w 48"/>
                  <a:gd name="T1" fmla="*/ 4 h 4"/>
                  <a:gd name="T2" fmla="*/ 2 w 48"/>
                  <a:gd name="T3" fmla="*/ 4 h 4"/>
                  <a:gd name="T4" fmla="*/ 0 w 48"/>
                  <a:gd name="T5" fmla="*/ 0 h 4"/>
                  <a:gd name="T6" fmla="*/ 48 w 48"/>
                  <a:gd name="T7" fmla="*/ 0 h 4"/>
                  <a:gd name="T8" fmla="*/ 48 w 48"/>
                  <a:gd name="T9" fmla="*/ 2 h 4"/>
                  <a:gd name="T10" fmla="*/ 48 w 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4"/>
                  <a:gd name="T20" fmla="*/ 48 w 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2" name="Freeform 902">
                <a:extLst>
                  <a:ext uri="{FF2B5EF4-FFF2-40B4-BE49-F238E27FC236}">
                    <a16:creationId xmlns:a16="http://schemas.microsoft.com/office/drawing/2014/main" xmlns="" id="{32B1893F-6169-7302-BFF3-B52C9661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>
                  <a:gd name="T0" fmla="*/ 50 w 50"/>
                  <a:gd name="T1" fmla="*/ 4 h 4"/>
                  <a:gd name="T2" fmla="*/ 4 w 50"/>
                  <a:gd name="T3" fmla="*/ 4 h 4"/>
                  <a:gd name="T4" fmla="*/ 0 w 50"/>
                  <a:gd name="T5" fmla="*/ 0 h 4"/>
                  <a:gd name="T6" fmla="*/ 50 w 50"/>
                  <a:gd name="T7" fmla="*/ 0 h 4"/>
                  <a:gd name="T8" fmla="*/ 50 w 50"/>
                  <a:gd name="T9" fmla="*/ 2 h 4"/>
                  <a:gd name="T10" fmla="*/ 50 w 5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"/>
                  <a:gd name="T20" fmla="*/ 50 w 5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3" name="Freeform 903">
                <a:extLst>
                  <a:ext uri="{FF2B5EF4-FFF2-40B4-BE49-F238E27FC236}">
                    <a16:creationId xmlns:a16="http://schemas.microsoft.com/office/drawing/2014/main" xmlns="" id="{8ED5A258-9D41-C532-2BCD-3DEEAEB9F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>
                  <a:gd name="T0" fmla="*/ 50 w 51"/>
                  <a:gd name="T1" fmla="*/ 4 h 4"/>
                  <a:gd name="T2" fmla="*/ 2 w 51"/>
                  <a:gd name="T3" fmla="*/ 4 h 4"/>
                  <a:gd name="T4" fmla="*/ 0 w 51"/>
                  <a:gd name="T5" fmla="*/ 0 h 4"/>
                  <a:gd name="T6" fmla="*/ 51 w 51"/>
                  <a:gd name="T7" fmla="*/ 0 h 4"/>
                  <a:gd name="T8" fmla="*/ 50 w 51"/>
                  <a:gd name="T9" fmla="*/ 2 h 4"/>
                  <a:gd name="T10" fmla="*/ 50 w 5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4"/>
                  <a:gd name="T20" fmla="*/ 51 w 5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4" name="Freeform 904">
                <a:extLst>
                  <a:ext uri="{FF2B5EF4-FFF2-40B4-BE49-F238E27FC236}">
                    <a16:creationId xmlns:a16="http://schemas.microsoft.com/office/drawing/2014/main" xmlns="" id="{B2612F53-DAFC-6B7D-E65F-73138D518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>
                  <a:gd name="T0" fmla="*/ 52 w 53"/>
                  <a:gd name="T1" fmla="*/ 4 h 4"/>
                  <a:gd name="T2" fmla="*/ 2 w 53"/>
                  <a:gd name="T3" fmla="*/ 4 h 4"/>
                  <a:gd name="T4" fmla="*/ 0 w 53"/>
                  <a:gd name="T5" fmla="*/ 0 h 4"/>
                  <a:gd name="T6" fmla="*/ 53 w 53"/>
                  <a:gd name="T7" fmla="*/ 0 h 4"/>
                  <a:gd name="T8" fmla="*/ 53 w 53"/>
                  <a:gd name="T9" fmla="*/ 2 h 4"/>
                  <a:gd name="T10" fmla="*/ 52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5" name="Freeform 905">
                <a:extLst>
                  <a:ext uri="{FF2B5EF4-FFF2-40B4-BE49-F238E27FC236}">
                    <a16:creationId xmlns:a16="http://schemas.microsoft.com/office/drawing/2014/main" xmlns="" id="{14B7697E-BEE4-F67F-FE0C-DE117523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4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6" name="Freeform 906">
                <a:extLst>
                  <a:ext uri="{FF2B5EF4-FFF2-40B4-BE49-F238E27FC236}">
                    <a16:creationId xmlns:a16="http://schemas.microsoft.com/office/drawing/2014/main" xmlns="" id="{1D2F99ED-5525-4631-30D6-0FB9E12A3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2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7" name="Freeform 907">
                <a:extLst>
                  <a:ext uri="{FF2B5EF4-FFF2-40B4-BE49-F238E27FC236}">
                    <a16:creationId xmlns:a16="http://schemas.microsoft.com/office/drawing/2014/main" xmlns="" id="{ECF69C4B-0324-C66D-AB44-55B50A7DA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>
                  <a:gd name="T0" fmla="*/ 56 w 58"/>
                  <a:gd name="T1" fmla="*/ 3 h 3"/>
                  <a:gd name="T2" fmla="*/ 1 w 58"/>
                  <a:gd name="T3" fmla="*/ 3 h 3"/>
                  <a:gd name="T4" fmla="*/ 0 w 58"/>
                  <a:gd name="T5" fmla="*/ 0 h 3"/>
                  <a:gd name="T6" fmla="*/ 58 w 58"/>
                  <a:gd name="T7" fmla="*/ 0 h 3"/>
                  <a:gd name="T8" fmla="*/ 56 w 58"/>
                  <a:gd name="T9" fmla="*/ 1 h 3"/>
                  <a:gd name="T10" fmla="*/ 56 w 5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"/>
                  <a:gd name="T20" fmla="*/ 58 w 5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8" name="Freeform 908">
                <a:extLst>
                  <a:ext uri="{FF2B5EF4-FFF2-40B4-BE49-F238E27FC236}">
                    <a16:creationId xmlns:a16="http://schemas.microsoft.com/office/drawing/2014/main" xmlns="" id="{5BF73D82-0812-BD1A-82EA-75B72C478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>
                  <a:gd name="T0" fmla="*/ 58 w 60"/>
                  <a:gd name="T1" fmla="*/ 3 h 3"/>
                  <a:gd name="T2" fmla="*/ 3 w 60"/>
                  <a:gd name="T3" fmla="*/ 3 h 3"/>
                  <a:gd name="T4" fmla="*/ 0 w 60"/>
                  <a:gd name="T5" fmla="*/ 0 h 3"/>
                  <a:gd name="T6" fmla="*/ 60 w 60"/>
                  <a:gd name="T7" fmla="*/ 0 h 3"/>
                  <a:gd name="T8" fmla="*/ 60 w 60"/>
                  <a:gd name="T9" fmla="*/ 2 h 3"/>
                  <a:gd name="T10" fmla="*/ 58 w 6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3"/>
                  <a:gd name="T20" fmla="*/ 60 w 6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9" name="Freeform 909">
                <a:extLst>
                  <a:ext uri="{FF2B5EF4-FFF2-40B4-BE49-F238E27FC236}">
                    <a16:creationId xmlns:a16="http://schemas.microsoft.com/office/drawing/2014/main" xmlns="" id="{B9280422-2CD2-641A-A692-EDF827BDD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>
                  <a:gd name="T0" fmla="*/ 60 w 60"/>
                  <a:gd name="T1" fmla="*/ 4 h 4"/>
                  <a:gd name="T2" fmla="*/ 2 w 60"/>
                  <a:gd name="T3" fmla="*/ 4 h 4"/>
                  <a:gd name="T4" fmla="*/ 0 w 60"/>
                  <a:gd name="T5" fmla="*/ 0 h 4"/>
                  <a:gd name="T6" fmla="*/ 60 w 60"/>
                  <a:gd name="T7" fmla="*/ 0 h 4"/>
                  <a:gd name="T8" fmla="*/ 60 w 60"/>
                  <a:gd name="T9" fmla="*/ 2 h 4"/>
                  <a:gd name="T10" fmla="*/ 60 w 6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"/>
                  <a:gd name="T20" fmla="*/ 60 w 6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0" name="Freeform 910">
                <a:extLst>
                  <a:ext uri="{FF2B5EF4-FFF2-40B4-BE49-F238E27FC236}">
                    <a16:creationId xmlns:a16="http://schemas.microsoft.com/office/drawing/2014/main" xmlns="" id="{10779594-1C69-DFF7-6921-F432458C8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>
                  <a:gd name="T0" fmla="*/ 62 w 62"/>
                  <a:gd name="T1" fmla="*/ 4 h 4"/>
                  <a:gd name="T2" fmla="*/ 2 w 62"/>
                  <a:gd name="T3" fmla="*/ 4 h 4"/>
                  <a:gd name="T4" fmla="*/ 0 w 62"/>
                  <a:gd name="T5" fmla="*/ 0 h 4"/>
                  <a:gd name="T6" fmla="*/ 62 w 62"/>
                  <a:gd name="T7" fmla="*/ 0 h 4"/>
                  <a:gd name="T8" fmla="*/ 62 w 62"/>
                  <a:gd name="T9" fmla="*/ 2 h 4"/>
                  <a:gd name="T10" fmla="*/ 62 w 6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"/>
                  <a:gd name="T20" fmla="*/ 62 w 6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1" name="Freeform 911">
                <a:extLst>
                  <a:ext uri="{FF2B5EF4-FFF2-40B4-BE49-F238E27FC236}">
                    <a16:creationId xmlns:a16="http://schemas.microsoft.com/office/drawing/2014/main" xmlns="" id="{134E7D5E-A23C-377E-61BD-58C653A15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4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4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"/>
                  <a:gd name="T20" fmla="*/ 66 w 6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2" name="Freeform 912">
                <a:extLst>
                  <a:ext uri="{FF2B5EF4-FFF2-40B4-BE49-F238E27FC236}">
                    <a16:creationId xmlns:a16="http://schemas.microsoft.com/office/drawing/2014/main" xmlns="" id="{8E546AF1-CAEC-63C2-BA60-B47B94A08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2 w 66"/>
                  <a:gd name="T3" fmla="*/ 4 h 4"/>
                  <a:gd name="T4" fmla="*/ 0 w 66"/>
                  <a:gd name="T5" fmla="*/ 0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4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3" name="Freeform 913">
                <a:extLst>
                  <a:ext uri="{FF2B5EF4-FFF2-40B4-BE49-F238E27FC236}">
                    <a16:creationId xmlns:a16="http://schemas.microsoft.com/office/drawing/2014/main" xmlns="" id="{E0D58E63-12C7-5FE4-679A-64ADAB3B7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>
                  <a:gd name="T0" fmla="*/ 66 w 66"/>
                  <a:gd name="T1" fmla="*/ 4 h 4"/>
                  <a:gd name="T2" fmla="*/ 0 w 66"/>
                  <a:gd name="T3" fmla="*/ 4 h 4"/>
                  <a:gd name="T4" fmla="*/ 0 w 66"/>
                  <a:gd name="T5" fmla="*/ 2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6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4" name="Freeform 914">
                <a:extLst>
                  <a:ext uri="{FF2B5EF4-FFF2-40B4-BE49-F238E27FC236}">
                    <a16:creationId xmlns:a16="http://schemas.microsoft.com/office/drawing/2014/main" xmlns="" id="{0B418B15-80E8-78AC-1D29-6C1827056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6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5" name="Freeform 915">
                <a:extLst>
                  <a:ext uri="{FF2B5EF4-FFF2-40B4-BE49-F238E27FC236}">
                    <a16:creationId xmlns:a16="http://schemas.microsoft.com/office/drawing/2014/main" xmlns="" id="{C58EE9C6-FC86-BC33-D468-801553FA9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6" name="Freeform 916">
                <a:extLst>
                  <a:ext uri="{FF2B5EF4-FFF2-40B4-BE49-F238E27FC236}">
                    <a16:creationId xmlns:a16="http://schemas.microsoft.com/office/drawing/2014/main" xmlns="" id="{D45AFDA7-F664-B617-5D62-DF03B85EC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>
                  <a:gd name="T0" fmla="*/ 68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8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7" name="Freeform 917">
                <a:extLst>
                  <a:ext uri="{FF2B5EF4-FFF2-40B4-BE49-F238E27FC236}">
                    <a16:creationId xmlns:a16="http://schemas.microsoft.com/office/drawing/2014/main" xmlns="" id="{3D511ECA-4617-BCAB-4FA1-1EE86A905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1 h 3"/>
                  <a:gd name="T6" fmla="*/ 0 w 70"/>
                  <a:gd name="T7" fmla="*/ 0 h 3"/>
                  <a:gd name="T8" fmla="*/ 70 w 70"/>
                  <a:gd name="T9" fmla="*/ 0 h 3"/>
                  <a:gd name="T10" fmla="*/ 68 w 70"/>
                  <a:gd name="T11" fmla="*/ 1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8" name="Freeform 918">
                <a:extLst>
                  <a:ext uri="{FF2B5EF4-FFF2-40B4-BE49-F238E27FC236}">
                    <a16:creationId xmlns:a16="http://schemas.microsoft.com/office/drawing/2014/main" xmlns="" id="{0D4BD55D-49BF-D14D-7508-645A286DD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2 h 3"/>
                  <a:gd name="T6" fmla="*/ 0 w 70"/>
                  <a:gd name="T7" fmla="*/ 0 h 3"/>
                  <a:gd name="T8" fmla="*/ 70 w 70"/>
                  <a:gd name="T9" fmla="*/ 0 h 3"/>
                  <a:gd name="T10" fmla="*/ 70 w 70"/>
                  <a:gd name="T11" fmla="*/ 2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9" name="Freeform 919">
                <a:extLst>
                  <a:ext uri="{FF2B5EF4-FFF2-40B4-BE49-F238E27FC236}">
                    <a16:creationId xmlns:a16="http://schemas.microsoft.com/office/drawing/2014/main" xmlns="" id="{E4F4CC93-786D-B3C5-4F5D-A03EEDB3B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2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0" name="Freeform 920">
                <a:extLst>
                  <a:ext uri="{FF2B5EF4-FFF2-40B4-BE49-F238E27FC236}">
                    <a16:creationId xmlns:a16="http://schemas.microsoft.com/office/drawing/2014/main" xmlns="" id="{FD37E6CD-273B-AA74-8263-75F1AE681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2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1" name="Freeform 921">
                <a:extLst>
                  <a:ext uri="{FF2B5EF4-FFF2-40B4-BE49-F238E27FC236}">
                    <a16:creationId xmlns:a16="http://schemas.microsoft.com/office/drawing/2014/main" xmlns="" id="{C04774BB-43C5-FE8D-0850-E30660090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>
                  <a:gd name="T0" fmla="*/ 68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68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2" name="Freeform 922">
                <a:extLst>
                  <a:ext uri="{FF2B5EF4-FFF2-40B4-BE49-F238E27FC236}">
                    <a16:creationId xmlns:a16="http://schemas.microsoft.com/office/drawing/2014/main" xmlns="" id="{B9C77913-5224-D23C-2AD6-547A7270B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0 h 4"/>
                  <a:gd name="T12" fmla="*/ 70 w 70"/>
                  <a:gd name="T13" fmla="*/ 0 h 4"/>
                  <a:gd name="T14" fmla="*/ 70 w 70"/>
                  <a:gd name="T15" fmla="*/ 2 h 4"/>
                  <a:gd name="T16" fmla="*/ 70 w 7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4"/>
                  <a:gd name="T29" fmla="*/ 70 w 7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3" name="Freeform 923">
                <a:extLst>
                  <a:ext uri="{FF2B5EF4-FFF2-40B4-BE49-F238E27FC236}">
                    <a16:creationId xmlns:a16="http://schemas.microsoft.com/office/drawing/2014/main" xmlns="" id="{6A4C8FE6-5A7E-734B-D9EE-19712EF1A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0 h 4"/>
                  <a:gd name="T12" fmla="*/ 70 w 72"/>
                  <a:gd name="T13" fmla="*/ 2 h 4"/>
                  <a:gd name="T14" fmla="*/ 70 w 72"/>
                  <a:gd name="T15" fmla="*/ 2 h 4"/>
                  <a:gd name="T16" fmla="*/ 70 w 7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4"/>
                  <a:gd name="T29" fmla="*/ 72 w 7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4" name="Freeform 924">
                <a:extLst>
                  <a:ext uri="{FF2B5EF4-FFF2-40B4-BE49-F238E27FC236}">
                    <a16:creationId xmlns:a16="http://schemas.microsoft.com/office/drawing/2014/main" xmlns="" id="{17DE3135-C6A4-740F-96AC-F989E8F9A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5" name="Freeform 925">
                <a:extLst>
                  <a:ext uri="{FF2B5EF4-FFF2-40B4-BE49-F238E27FC236}">
                    <a16:creationId xmlns:a16="http://schemas.microsoft.com/office/drawing/2014/main" xmlns="" id="{2393CECD-8550-92D0-749B-187871E98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>
                  <a:gd name="T0" fmla="*/ 72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2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6" name="Freeform 926">
                <a:extLst>
                  <a:ext uri="{FF2B5EF4-FFF2-40B4-BE49-F238E27FC236}">
                    <a16:creationId xmlns:a16="http://schemas.microsoft.com/office/drawing/2014/main" xmlns="" id="{B2CD017D-0F57-FAE2-4595-7105555B9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1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1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7" name="Freeform 927">
                <a:extLst>
                  <a:ext uri="{FF2B5EF4-FFF2-40B4-BE49-F238E27FC236}">
                    <a16:creationId xmlns:a16="http://schemas.microsoft.com/office/drawing/2014/main" xmlns="" id="{C2182B21-83DE-07D5-035A-3EB50849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2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2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8" name="Freeform 928">
                <a:extLst>
                  <a:ext uri="{FF2B5EF4-FFF2-40B4-BE49-F238E27FC236}">
                    <a16:creationId xmlns:a16="http://schemas.microsoft.com/office/drawing/2014/main" xmlns="" id="{8B921510-D5C5-8E6A-A138-2CFEBAC92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2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9" name="Freeform 929">
                <a:extLst>
                  <a:ext uri="{FF2B5EF4-FFF2-40B4-BE49-F238E27FC236}">
                    <a16:creationId xmlns:a16="http://schemas.microsoft.com/office/drawing/2014/main" xmlns="" id="{C08CE30F-FD99-8221-7CBB-4AC02D4CE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0" name="Freeform 930">
                <a:extLst>
                  <a:ext uri="{FF2B5EF4-FFF2-40B4-BE49-F238E27FC236}">
                    <a16:creationId xmlns:a16="http://schemas.microsoft.com/office/drawing/2014/main" xmlns="" id="{288BB375-0A24-4F2B-DA3C-22B55DA85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1" name="Freeform 931">
                <a:extLst>
                  <a:ext uri="{FF2B5EF4-FFF2-40B4-BE49-F238E27FC236}">
                    <a16:creationId xmlns:a16="http://schemas.microsoft.com/office/drawing/2014/main" xmlns="" id="{2C0B979A-227D-36E0-A9A2-8B6189822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2" name="Freeform 932">
                <a:extLst>
                  <a:ext uri="{FF2B5EF4-FFF2-40B4-BE49-F238E27FC236}">
                    <a16:creationId xmlns:a16="http://schemas.microsoft.com/office/drawing/2014/main" xmlns="" id="{39809B4E-4D32-4689-D893-89295A4D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3" name="Freeform 933">
                <a:extLst>
                  <a:ext uri="{FF2B5EF4-FFF2-40B4-BE49-F238E27FC236}">
                    <a16:creationId xmlns:a16="http://schemas.microsoft.com/office/drawing/2014/main" xmlns="" id="{C96336F1-103D-15C0-3DE8-C2ACAC029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2 w 74"/>
                  <a:gd name="T7" fmla="*/ 0 h 4"/>
                  <a:gd name="T8" fmla="*/ 2 w 74"/>
                  <a:gd name="T9" fmla="*/ 0 h 4"/>
                  <a:gd name="T10" fmla="*/ 2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4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4" name="Freeform 934">
                <a:extLst>
                  <a:ext uri="{FF2B5EF4-FFF2-40B4-BE49-F238E27FC236}">
                    <a16:creationId xmlns:a16="http://schemas.microsoft.com/office/drawing/2014/main" xmlns="" id="{35EDF8B6-86A5-BF86-384E-5E33D86CA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>
                  <a:gd name="T0" fmla="*/ 74 w 76"/>
                  <a:gd name="T1" fmla="*/ 4 h 4"/>
                  <a:gd name="T2" fmla="*/ 0 w 76"/>
                  <a:gd name="T3" fmla="*/ 4 h 4"/>
                  <a:gd name="T4" fmla="*/ 0 w 76"/>
                  <a:gd name="T5" fmla="*/ 2 h 4"/>
                  <a:gd name="T6" fmla="*/ 2 w 76"/>
                  <a:gd name="T7" fmla="*/ 2 h 4"/>
                  <a:gd name="T8" fmla="*/ 2 w 76"/>
                  <a:gd name="T9" fmla="*/ 0 h 4"/>
                  <a:gd name="T10" fmla="*/ 2 w 76"/>
                  <a:gd name="T11" fmla="*/ 0 h 4"/>
                  <a:gd name="T12" fmla="*/ 76 w 76"/>
                  <a:gd name="T13" fmla="*/ 0 h 4"/>
                  <a:gd name="T14" fmla="*/ 74 w 76"/>
                  <a:gd name="T15" fmla="*/ 2 h 4"/>
                  <a:gd name="T16" fmla="*/ 74 w 7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"/>
                  <a:gd name="T29" fmla="*/ 76 w 7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5" name="Freeform 935">
                <a:extLst>
                  <a:ext uri="{FF2B5EF4-FFF2-40B4-BE49-F238E27FC236}">
                    <a16:creationId xmlns:a16="http://schemas.microsoft.com/office/drawing/2014/main" xmlns="" id="{6C1A2185-6416-C692-CCD9-116B9B3AB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2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6" name="Freeform 936">
                <a:extLst>
                  <a:ext uri="{FF2B5EF4-FFF2-40B4-BE49-F238E27FC236}">
                    <a16:creationId xmlns:a16="http://schemas.microsoft.com/office/drawing/2014/main" xmlns="" id="{EC1BF24F-D08C-54DA-CC89-35796281A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>
                  <a:gd name="T0" fmla="*/ 74 w 74"/>
                  <a:gd name="T1" fmla="*/ 3 h 3"/>
                  <a:gd name="T2" fmla="*/ 0 w 74"/>
                  <a:gd name="T3" fmla="*/ 3 h 3"/>
                  <a:gd name="T4" fmla="*/ 0 w 74"/>
                  <a:gd name="T5" fmla="*/ 1 h 3"/>
                  <a:gd name="T6" fmla="*/ 0 w 74"/>
                  <a:gd name="T7" fmla="*/ 0 h 3"/>
                  <a:gd name="T8" fmla="*/ 74 w 74"/>
                  <a:gd name="T9" fmla="*/ 0 h 3"/>
                  <a:gd name="T10" fmla="*/ 74 w 74"/>
                  <a:gd name="T11" fmla="*/ 1 h 3"/>
                  <a:gd name="T12" fmla="*/ 74 w 74"/>
                  <a:gd name="T13" fmla="*/ 1 h 3"/>
                  <a:gd name="T14" fmla="*/ 74 w 74"/>
                  <a:gd name="T15" fmla="*/ 3 h 3"/>
                  <a:gd name="T16" fmla="*/ 74 w 74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3"/>
                  <a:gd name="T29" fmla="*/ 74 w 7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7" name="Freeform 937">
                <a:extLst>
                  <a:ext uri="{FF2B5EF4-FFF2-40B4-BE49-F238E27FC236}">
                    <a16:creationId xmlns:a16="http://schemas.microsoft.com/office/drawing/2014/main" xmlns="" id="{30721411-6BD2-83DC-262B-FB8B5D96C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>
                  <a:gd name="T0" fmla="*/ 74 w 75"/>
                  <a:gd name="T1" fmla="*/ 3 h 3"/>
                  <a:gd name="T2" fmla="*/ 0 w 75"/>
                  <a:gd name="T3" fmla="*/ 3 h 3"/>
                  <a:gd name="T4" fmla="*/ 0 w 75"/>
                  <a:gd name="T5" fmla="*/ 2 h 3"/>
                  <a:gd name="T6" fmla="*/ 0 w 75"/>
                  <a:gd name="T7" fmla="*/ 0 h 3"/>
                  <a:gd name="T8" fmla="*/ 75 w 75"/>
                  <a:gd name="T9" fmla="*/ 0 h 3"/>
                  <a:gd name="T10" fmla="*/ 74 w 75"/>
                  <a:gd name="T11" fmla="*/ 2 h 3"/>
                  <a:gd name="T12" fmla="*/ 74 w 7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"/>
                  <a:gd name="T23" fmla="*/ 75 w 7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8" name="Freeform 938">
                <a:extLst>
                  <a:ext uri="{FF2B5EF4-FFF2-40B4-BE49-F238E27FC236}">
                    <a16:creationId xmlns:a16="http://schemas.microsoft.com/office/drawing/2014/main" xmlns="" id="{9B1FE2A1-A05E-9774-21B7-C099445E3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>
                  <a:gd name="T0" fmla="*/ 74 w 75"/>
                  <a:gd name="T1" fmla="*/ 4 h 4"/>
                  <a:gd name="T2" fmla="*/ 0 w 75"/>
                  <a:gd name="T3" fmla="*/ 4 h 4"/>
                  <a:gd name="T4" fmla="*/ 0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5 w 75"/>
                  <a:gd name="T11" fmla="*/ 2 h 4"/>
                  <a:gd name="T12" fmla="*/ 74 w 7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4"/>
                  <a:gd name="T23" fmla="*/ 75 w 7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9" name="Freeform 939">
                <a:extLst>
                  <a:ext uri="{FF2B5EF4-FFF2-40B4-BE49-F238E27FC236}">
                    <a16:creationId xmlns:a16="http://schemas.microsoft.com/office/drawing/2014/main" xmlns="" id="{466D3516-FBEB-C52B-D695-73D0B25D8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5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0" name="Freeform 940">
                <a:extLst>
                  <a:ext uri="{FF2B5EF4-FFF2-40B4-BE49-F238E27FC236}">
                    <a16:creationId xmlns:a16="http://schemas.microsoft.com/office/drawing/2014/main" xmlns="" id="{EF95E493-71A8-9CB6-BCC8-0086647D3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7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1" name="Freeform 941">
                <a:extLst>
                  <a:ext uri="{FF2B5EF4-FFF2-40B4-BE49-F238E27FC236}">
                    <a16:creationId xmlns:a16="http://schemas.microsoft.com/office/drawing/2014/main" xmlns="" id="{9F6622AE-F782-6E55-B332-A38D4A4E6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>
                  <a:gd name="T0" fmla="*/ 77 w 79"/>
                  <a:gd name="T1" fmla="*/ 4 h 4"/>
                  <a:gd name="T2" fmla="*/ 0 w 79"/>
                  <a:gd name="T3" fmla="*/ 4 h 4"/>
                  <a:gd name="T4" fmla="*/ 0 w 79"/>
                  <a:gd name="T5" fmla="*/ 2 h 4"/>
                  <a:gd name="T6" fmla="*/ 0 w 79"/>
                  <a:gd name="T7" fmla="*/ 0 h 4"/>
                  <a:gd name="T8" fmla="*/ 79 w 79"/>
                  <a:gd name="T9" fmla="*/ 0 h 4"/>
                  <a:gd name="T10" fmla="*/ 77 w 79"/>
                  <a:gd name="T11" fmla="*/ 2 h 4"/>
                  <a:gd name="T12" fmla="*/ 77 w 7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4"/>
                  <a:gd name="T23" fmla="*/ 79 w 7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2" name="Freeform 942">
                <a:extLst>
                  <a:ext uri="{FF2B5EF4-FFF2-40B4-BE49-F238E27FC236}">
                    <a16:creationId xmlns:a16="http://schemas.microsoft.com/office/drawing/2014/main" xmlns="" id="{FD15AE0B-0BB2-23AC-90E1-CE7C76995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>
                  <a:gd name="T0" fmla="*/ 77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79 w 81"/>
                  <a:gd name="T11" fmla="*/ 2 h 4"/>
                  <a:gd name="T12" fmla="*/ 77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3" name="Freeform 943">
                <a:extLst>
                  <a:ext uri="{FF2B5EF4-FFF2-40B4-BE49-F238E27FC236}">
                    <a16:creationId xmlns:a16="http://schemas.microsoft.com/office/drawing/2014/main" xmlns="" id="{CFA838CE-4C54-26D4-5F48-2625F78DF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2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4" name="Freeform 944">
                <a:extLst>
                  <a:ext uri="{FF2B5EF4-FFF2-40B4-BE49-F238E27FC236}">
                    <a16:creationId xmlns:a16="http://schemas.microsoft.com/office/drawing/2014/main" xmlns="" id="{D3E78DFF-55F9-ABA0-0ECB-806EC730B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>
                  <a:gd name="T0" fmla="*/ 81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2 w 83"/>
                  <a:gd name="T7" fmla="*/ 0 h 4"/>
                  <a:gd name="T8" fmla="*/ 83 w 83"/>
                  <a:gd name="T9" fmla="*/ 0 h 4"/>
                  <a:gd name="T10" fmla="*/ 81 w 83"/>
                  <a:gd name="T11" fmla="*/ 2 h 4"/>
                  <a:gd name="T12" fmla="*/ 81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5" name="Freeform 945">
                <a:extLst>
                  <a:ext uri="{FF2B5EF4-FFF2-40B4-BE49-F238E27FC236}">
                    <a16:creationId xmlns:a16="http://schemas.microsoft.com/office/drawing/2014/main" xmlns="" id="{394FE6BA-2522-101A-F619-6AE93887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6" name="Freeform 946">
                <a:extLst>
                  <a:ext uri="{FF2B5EF4-FFF2-40B4-BE49-F238E27FC236}">
                    <a16:creationId xmlns:a16="http://schemas.microsoft.com/office/drawing/2014/main" xmlns="" id="{BCDD9074-11E5-AD01-7E33-CE173964F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1 h 3"/>
                  <a:gd name="T6" fmla="*/ 0 w 83"/>
                  <a:gd name="T7" fmla="*/ 0 h 3"/>
                  <a:gd name="T8" fmla="*/ 83 w 83"/>
                  <a:gd name="T9" fmla="*/ 0 h 3"/>
                  <a:gd name="T10" fmla="*/ 81 w 83"/>
                  <a:gd name="T11" fmla="*/ 1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7" name="Freeform 947">
                <a:extLst>
                  <a:ext uri="{FF2B5EF4-FFF2-40B4-BE49-F238E27FC236}">
                    <a16:creationId xmlns:a16="http://schemas.microsoft.com/office/drawing/2014/main" xmlns="" id="{D8AA3D6F-5916-62BC-4549-42F4CAAF2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2 h 3"/>
                  <a:gd name="T6" fmla="*/ 0 w 83"/>
                  <a:gd name="T7" fmla="*/ 0 h 3"/>
                  <a:gd name="T8" fmla="*/ 83 w 83"/>
                  <a:gd name="T9" fmla="*/ 0 h 3"/>
                  <a:gd name="T10" fmla="*/ 83 w 83"/>
                  <a:gd name="T11" fmla="*/ 2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8" name="Freeform 948">
                <a:extLst>
                  <a:ext uri="{FF2B5EF4-FFF2-40B4-BE49-F238E27FC236}">
                    <a16:creationId xmlns:a16="http://schemas.microsoft.com/office/drawing/2014/main" xmlns="" id="{877AC79B-B01D-A0E5-4E1D-772BD9C53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0 w 83"/>
                  <a:gd name="T5" fmla="*/ 2 h 4"/>
                  <a:gd name="T6" fmla="*/ 0 w 83"/>
                  <a:gd name="T7" fmla="*/ 0 h 4"/>
                  <a:gd name="T8" fmla="*/ 83 w 83"/>
                  <a:gd name="T9" fmla="*/ 0 h 4"/>
                  <a:gd name="T10" fmla="*/ 83 w 83"/>
                  <a:gd name="T11" fmla="*/ 2 h 4"/>
                  <a:gd name="T12" fmla="*/ 83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9" name="Freeform 949">
                <a:extLst>
                  <a:ext uri="{FF2B5EF4-FFF2-40B4-BE49-F238E27FC236}">
                    <a16:creationId xmlns:a16="http://schemas.microsoft.com/office/drawing/2014/main" xmlns="" id="{79012A59-AB49-CEE2-E685-2A5656C96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0 h 4"/>
                  <a:gd name="T12" fmla="*/ 83 w 85"/>
                  <a:gd name="T13" fmla="*/ 2 h 4"/>
                  <a:gd name="T14" fmla="*/ 83 w 85"/>
                  <a:gd name="T15" fmla="*/ 2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0" name="Freeform 950">
                <a:extLst>
                  <a:ext uri="{FF2B5EF4-FFF2-40B4-BE49-F238E27FC236}">
                    <a16:creationId xmlns:a16="http://schemas.microsoft.com/office/drawing/2014/main" xmlns="" id="{8EC2F7A7-722D-AE9F-F60E-5DE1803CA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1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2 h 4"/>
                  <a:gd name="T12" fmla="*/ 83 w 85"/>
                  <a:gd name="T13" fmla="*/ 4 h 4"/>
                  <a:gd name="T14" fmla="*/ 83 w 85"/>
                  <a:gd name="T15" fmla="*/ 4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1" name="Freeform 951">
                <a:extLst>
                  <a:ext uri="{FF2B5EF4-FFF2-40B4-BE49-F238E27FC236}">
                    <a16:creationId xmlns:a16="http://schemas.microsoft.com/office/drawing/2014/main" xmlns="" id="{1A0738C9-4E53-F67E-E7B1-CC7730F79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2" name="Freeform 952">
                <a:extLst>
                  <a:ext uri="{FF2B5EF4-FFF2-40B4-BE49-F238E27FC236}">
                    <a16:creationId xmlns:a16="http://schemas.microsoft.com/office/drawing/2014/main" xmlns="" id="{0EDD8836-68F5-8115-3A4E-1F3993F91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3" name="Freeform 953">
                <a:extLst>
                  <a:ext uri="{FF2B5EF4-FFF2-40B4-BE49-F238E27FC236}">
                    <a16:creationId xmlns:a16="http://schemas.microsoft.com/office/drawing/2014/main" xmlns="" id="{F7A26AF2-501A-12CA-DB51-E3D7B468A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4" name="Freeform 954">
                <a:extLst>
                  <a:ext uri="{FF2B5EF4-FFF2-40B4-BE49-F238E27FC236}">
                    <a16:creationId xmlns:a16="http://schemas.microsoft.com/office/drawing/2014/main" xmlns="" id="{406AC183-FB57-2174-C3F3-1C3D40AE9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0 h 4"/>
                  <a:gd name="T12" fmla="*/ 86 w 86"/>
                  <a:gd name="T13" fmla="*/ 0 h 4"/>
                  <a:gd name="T14" fmla="*/ 86 w 86"/>
                  <a:gd name="T15" fmla="*/ 2 h 4"/>
                  <a:gd name="T16" fmla="*/ 86 w 8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4"/>
                  <a:gd name="T29" fmla="*/ 86 w 8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5" name="Freeform 955">
                <a:extLst>
                  <a:ext uri="{FF2B5EF4-FFF2-40B4-BE49-F238E27FC236}">
                    <a16:creationId xmlns:a16="http://schemas.microsoft.com/office/drawing/2014/main" xmlns="" id="{31B1A8DB-74F1-AFEF-C15E-C112EAA46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>
                  <a:gd name="T0" fmla="*/ 86 w 86"/>
                  <a:gd name="T1" fmla="*/ 3 h 3"/>
                  <a:gd name="T2" fmla="*/ 0 w 86"/>
                  <a:gd name="T3" fmla="*/ 3 h 3"/>
                  <a:gd name="T4" fmla="*/ 2 w 86"/>
                  <a:gd name="T5" fmla="*/ 1 h 3"/>
                  <a:gd name="T6" fmla="*/ 2 w 86"/>
                  <a:gd name="T7" fmla="*/ 0 h 3"/>
                  <a:gd name="T8" fmla="*/ 86 w 86"/>
                  <a:gd name="T9" fmla="*/ 0 h 3"/>
                  <a:gd name="T10" fmla="*/ 86 w 86"/>
                  <a:gd name="T11" fmla="*/ 1 h 3"/>
                  <a:gd name="T12" fmla="*/ 86 w 86"/>
                  <a:gd name="T13" fmla="*/ 1 h 3"/>
                  <a:gd name="T14" fmla="*/ 86 w 86"/>
                  <a:gd name="T15" fmla="*/ 3 h 3"/>
                  <a:gd name="T16" fmla="*/ 86 w 86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3"/>
                  <a:gd name="T29" fmla="*/ 86 w 8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6" name="Freeform 956">
                <a:extLst>
                  <a:ext uri="{FF2B5EF4-FFF2-40B4-BE49-F238E27FC236}">
                    <a16:creationId xmlns:a16="http://schemas.microsoft.com/office/drawing/2014/main" xmlns="" id="{6679F978-7D44-76BF-94C0-86B8FC96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>
                  <a:gd name="T0" fmla="*/ 84 w 84"/>
                  <a:gd name="T1" fmla="*/ 3 h 3"/>
                  <a:gd name="T2" fmla="*/ 0 w 84"/>
                  <a:gd name="T3" fmla="*/ 3 h 3"/>
                  <a:gd name="T4" fmla="*/ 0 w 84"/>
                  <a:gd name="T5" fmla="*/ 2 h 3"/>
                  <a:gd name="T6" fmla="*/ 0 w 84"/>
                  <a:gd name="T7" fmla="*/ 0 h 3"/>
                  <a:gd name="T8" fmla="*/ 84 w 84"/>
                  <a:gd name="T9" fmla="*/ 0 h 3"/>
                  <a:gd name="T10" fmla="*/ 84 w 84"/>
                  <a:gd name="T11" fmla="*/ 2 h 3"/>
                  <a:gd name="T12" fmla="*/ 84 w 8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3"/>
                  <a:gd name="T23" fmla="*/ 84 w 8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7" name="Freeform 957">
                <a:extLst>
                  <a:ext uri="{FF2B5EF4-FFF2-40B4-BE49-F238E27FC236}">
                    <a16:creationId xmlns:a16="http://schemas.microsoft.com/office/drawing/2014/main" xmlns="" id="{447AE1E5-90B9-31F7-68BB-319A6BB38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8" name="Freeform 958">
                <a:extLst>
                  <a:ext uri="{FF2B5EF4-FFF2-40B4-BE49-F238E27FC236}">
                    <a16:creationId xmlns:a16="http://schemas.microsoft.com/office/drawing/2014/main" xmlns="" id="{4840D942-1301-7C95-CE5D-C9C6783E8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59" name="Freeform 959">
                <a:extLst>
                  <a:ext uri="{FF2B5EF4-FFF2-40B4-BE49-F238E27FC236}">
                    <a16:creationId xmlns:a16="http://schemas.microsoft.com/office/drawing/2014/main" xmlns="" id="{3939395B-302E-1C3C-313C-5D5E334DD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0" name="Freeform 960">
                <a:extLst>
                  <a:ext uri="{FF2B5EF4-FFF2-40B4-BE49-F238E27FC236}">
                    <a16:creationId xmlns:a16="http://schemas.microsoft.com/office/drawing/2014/main" xmlns="" id="{370CCBEC-FCD7-D375-AEB5-FC5AC92B5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1" name="Freeform 961">
                <a:extLst>
                  <a:ext uri="{FF2B5EF4-FFF2-40B4-BE49-F238E27FC236}">
                    <a16:creationId xmlns:a16="http://schemas.microsoft.com/office/drawing/2014/main" xmlns="" id="{56B661B3-E2CC-7B8F-5F24-3030A49E8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2" name="Freeform 962">
                <a:extLst>
                  <a:ext uri="{FF2B5EF4-FFF2-40B4-BE49-F238E27FC236}">
                    <a16:creationId xmlns:a16="http://schemas.microsoft.com/office/drawing/2014/main" xmlns="" id="{B7EFAC54-0942-FDD3-7252-F95D070A2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3" name="Freeform 963">
                <a:extLst>
                  <a:ext uri="{FF2B5EF4-FFF2-40B4-BE49-F238E27FC236}">
                    <a16:creationId xmlns:a16="http://schemas.microsoft.com/office/drawing/2014/main" xmlns="" id="{D90C2B34-C46D-FD84-8062-4020DB18A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>
                  <a:gd name="T0" fmla="*/ 84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0 w 85"/>
                  <a:gd name="T7" fmla="*/ 0 h 4"/>
                  <a:gd name="T8" fmla="*/ 85 w 85"/>
                  <a:gd name="T9" fmla="*/ 0 h 4"/>
                  <a:gd name="T10" fmla="*/ 84 w 85"/>
                  <a:gd name="T11" fmla="*/ 2 h 4"/>
                  <a:gd name="T12" fmla="*/ 84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"/>
                  <a:gd name="T23" fmla="*/ 85 w 8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4" name="Freeform 964">
                <a:extLst>
                  <a:ext uri="{FF2B5EF4-FFF2-40B4-BE49-F238E27FC236}">
                    <a16:creationId xmlns:a16="http://schemas.microsoft.com/office/drawing/2014/main" xmlns="" id="{00CA917F-B9A5-9B23-BCFF-A622C2D00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>
                  <a:gd name="T0" fmla="*/ 84 w 87"/>
                  <a:gd name="T1" fmla="*/ 4 h 4"/>
                  <a:gd name="T2" fmla="*/ 0 w 87"/>
                  <a:gd name="T3" fmla="*/ 4 h 4"/>
                  <a:gd name="T4" fmla="*/ 0 w 87"/>
                  <a:gd name="T5" fmla="*/ 2 h 4"/>
                  <a:gd name="T6" fmla="*/ 2 w 87"/>
                  <a:gd name="T7" fmla="*/ 0 h 4"/>
                  <a:gd name="T8" fmla="*/ 87 w 87"/>
                  <a:gd name="T9" fmla="*/ 0 h 4"/>
                  <a:gd name="T10" fmla="*/ 85 w 87"/>
                  <a:gd name="T11" fmla="*/ 0 h 4"/>
                  <a:gd name="T12" fmla="*/ 85 w 87"/>
                  <a:gd name="T13" fmla="*/ 2 h 4"/>
                  <a:gd name="T14" fmla="*/ 85 w 87"/>
                  <a:gd name="T15" fmla="*/ 2 h 4"/>
                  <a:gd name="T16" fmla="*/ 84 w 87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"/>
                  <a:gd name="T29" fmla="*/ 87 w 8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5" name="Freeform 965">
                <a:extLst>
                  <a:ext uri="{FF2B5EF4-FFF2-40B4-BE49-F238E27FC236}">
                    <a16:creationId xmlns:a16="http://schemas.microsoft.com/office/drawing/2014/main" xmlns="" id="{3A8D30FB-4DBC-28B0-B913-C3DDE0FD4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2 w 87"/>
                  <a:gd name="T5" fmla="*/ 1 h 3"/>
                  <a:gd name="T6" fmla="*/ 2 w 87"/>
                  <a:gd name="T7" fmla="*/ 0 h 3"/>
                  <a:gd name="T8" fmla="*/ 87 w 87"/>
                  <a:gd name="T9" fmla="*/ 0 h 3"/>
                  <a:gd name="T10" fmla="*/ 87 w 87"/>
                  <a:gd name="T11" fmla="*/ 1 h 3"/>
                  <a:gd name="T12" fmla="*/ 85 w 87"/>
                  <a:gd name="T13" fmla="*/ 3 h 3"/>
                  <a:gd name="T14" fmla="*/ 85 w 87"/>
                  <a:gd name="T15" fmla="*/ 3 h 3"/>
                  <a:gd name="T16" fmla="*/ 85 w 8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3"/>
                  <a:gd name="T29" fmla="*/ 87 w 8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6" name="Freeform 966">
                <a:extLst>
                  <a:ext uri="{FF2B5EF4-FFF2-40B4-BE49-F238E27FC236}">
                    <a16:creationId xmlns:a16="http://schemas.microsoft.com/office/drawing/2014/main" xmlns="" id="{B41A939B-AF10-CB88-E36B-0BEB3D8F8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0 w 87"/>
                  <a:gd name="T5" fmla="*/ 2 h 3"/>
                  <a:gd name="T6" fmla="*/ 0 w 87"/>
                  <a:gd name="T7" fmla="*/ 0 h 3"/>
                  <a:gd name="T8" fmla="*/ 87 w 87"/>
                  <a:gd name="T9" fmla="*/ 0 h 3"/>
                  <a:gd name="T10" fmla="*/ 85 w 87"/>
                  <a:gd name="T11" fmla="*/ 2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3"/>
                  <a:gd name="T23" fmla="*/ 87 w 8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7" name="Freeform 967">
                <a:extLst>
                  <a:ext uri="{FF2B5EF4-FFF2-40B4-BE49-F238E27FC236}">
                    <a16:creationId xmlns:a16="http://schemas.microsoft.com/office/drawing/2014/main" xmlns="" id="{A32A7DB3-F5E3-714F-1760-DCE9C83EB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>
                  <a:gd name="T0" fmla="*/ 85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9 w 89"/>
                  <a:gd name="T9" fmla="*/ 0 h 4"/>
                  <a:gd name="T10" fmla="*/ 87 w 89"/>
                  <a:gd name="T11" fmla="*/ 2 h 4"/>
                  <a:gd name="T12" fmla="*/ 85 w 8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4"/>
                  <a:gd name="T23" fmla="*/ 89 w 8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8" name="Freeform 968">
                <a:extLst>
                  <a:ext uri="{FF2B5EF4-FFF2-40B4-BE49-F238E27FC236}">
                    <a16:creationId xmlns:a16="http://schemas.microsoft.com/office/drawing/2014/main" xmlns="" id="{8D4F5FDB-BCC5-674B-0142-01FDE2D7E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2 w 91"/>
                  <a:gd name="T5" fmla="*/ 2 h 4"/>
                  <a:gd name="T6" fmla="*/ 2 w 91"/>
                  <a:gd name="T7" fmla="*/ 0 h 4"/>
                  <a:gd name="T8" fmla="*/ 91 w 91"/>
                  <a:gd name="T9" fmla="*/ 0 h 4"/>
                  <a:gd name="T10" fmla="*/ 91 w 91"/>
                  <a:gd name="T11" fmla="*/ 0 h 4"/>
                  <a:gd name="T12" fmla="*/ 89 w 91"/>
                  <a:gd name="T13" fmla="*/ 0 h 4"/>
                  <a:gd name="T14" fmla="*/ 89 w 91"/>
                  <a:gd name="T15" fmla="*/ 2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9" name="Freeform 969">
                <a:extLst>
                  <a:ext uri="{FF2B5EF4-FFF2-40B4-BE49-F238E27FC236}">
                    <a16:creationId xmlns:a16="http://schemas.microsoft.com/office/drawing/2014/main" xmlns="" id="{CD3DCE06-6013-F4FB-DB3C-A554600DD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0 w 91"/>
                  <a:gd name="T5" fmla="*/ 2 h 4"/>
                  <a:gd name="T6" fmla="*/ 0 w 91"/>
                  <a:gd name="T7" fmla="*/ 0 h 4"/>
                  <a:gd name="T8" fmla="*/ 91 w 91"/>
                  <a:gd name="T9" fmla="*/ 0 h 4"/>
                  <a:gd name="T10" fmla="*/ 89 w 91"/>
                  <a:gd name="T11" fmla="*/ 2 h 4"/>
                  <a:gd name="T12" fmla="*/ 87 w 91"/>
                  <a:gd name="T13" fmla="*/ 2 h 4"/>
                  <a:gd name="T14" fmla="*/ 87 w 91"/>
                  <a:gd name="T15" fmla="*/ 4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0" name="Freeform 970">
                <a:extLst>
                  <a:ext uri="{FF2B5EF4-FFF2-40B4-BE49-F238E27FC236}">
                    <a16:creationId xmlns:a16="http://schemas.microsoft.com/office/drawing/2014/main" xmlns="" id="{853AF0B4-4698-CE25-AB17-411D40197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>
                  <a:gd name="T0" fmla="*/ 89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2 w 93"/>
                  <a:gd name="T7" fmla="*/ 0 h 4"/>
                  <a:gd name="T8" fmla="*/ 93 w 93"/>
                  <a:gd name="T9" fmla="*/ 0 h 4"/>
                  <a:gd name="T10" fmla="*/ 91 w 93"/>
                  <a:gd name="T11" fmla="*/ 2 h 4"/>
                  <a:gd name="T12" fmla="*/ 89 w 9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4"/>
                  <a:gd name="T23" fmla="*/ 93 w 9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1" name="Freeform 971">
                <a:extLst>
                  <a:ext uri="{FF2B5EF4-FFF2-40B4-BE49-F238E27FC236}">
                    <a16:creationId xmlns:a16="http://schemas.microsoft.com/office/drawing/2014/main" xmlns="" id="{95DB6991-5750-D53E-88E5-FF2476EEB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2" name="Freeform 972">
                <a:extLst>
                  <a:ext uri="{FF2B5EF4-FFF2-40B4-BE49-F238E27FC236}">
                    <a16:creationId xmlns:a16="http://schemas.microsoft.com/office/drawing/2014/main" xmlns="" id="{D8B3EB8B-84BE-8F19-C2BD-2FCC7C8CD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0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3" name="Freeform 973">
                <a:extLst>
                  <a:ext uri="{FF2B5EF4-FFF2-40B4-BE49-F238E27FC236}">
                    <a16:creationId xmlns:a16="http://schemas.microsoft.com/office/drawing/2014/main" xmlns="" id="{7AB04D05-8B2F-6337-EE40-B14C19064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>
                  <a:gd name="T0" fmla="*/ 93 w 97"/>
                  <a:gd name="T1" fmla="*/ 4 h 4"/>
                  <a:gd name="T2" fmla="*/ 0 w 97"/>
                  <a:gd name="T3" fmla="*/ 4 h 4"/>
                  <a:gd name="T4" fmla="*/ 2 w 97"/>
                  <a:gd name="T5" fmla="*/ 2 h 4"/>
                  <a:gd name="T6" fmla="*/ 2 w 97"/>
                  <a:gd name="T7" fmla="*/ 0 h 4"/>
                  <a:gd name="T8" fmla="*/ 97 w 97"/>
                  <a:gd name="T9" fmla="*/ 0 h 4"/>
                  <a:gd name="T10" fmla="*/ 95 w 97"/>
                  <a:gd name="T11" fmla="*/ 2 h 4"/>
                  <a:gd name="T12" fmla="*/ 93 w 9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"/>
                  <a:gd name="T23" fmla="*/ 97 w 9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4" name="Freeform 974">
                <a:extLst>
                  <a:ext uri="{FF2B5EF4-FFF2-40B4-BE49-F238E27FC236}">
                    <a16:creationId xmlns:a16="http://schemas.microsoft.com/office/drawing/2014/main" xmlns="" id="{6DBAF208-9E68-39FE-36ED-A10E5F6D7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>
                  <a:gd name="T0" fmla="*/ 93 w 96"/>
                  <a:gd name="T1" fmla="*/ 3 h 3"/>
                  <a:gd name="T2" fmla="*/ 0 w 96"/>
                  <a:gd name="T3" fmla="*/ 3 h 3"/>
                  <a:gd name="T4" fmla="*/ 0 w 96"/>
                  <a:gd name="T5" fmla="*/ 1 h 3"/>
                  <a:gd name="T6" fmla="*/ 2 w 96"/>
                  <a:gd name="T7" fmla="*/ 0 h 3"/>
                  <a:gd name="T8" fmla="*/ 96 w 96"/>
                  <a:gd name="T9" fmla="*/ 0 h 3"/>
                  <a:gd name="T10" fmla="*/ 95 w 96"/>
                  <a:gd name="T11" fmla="*/ 1 h 3"/>
                  <a:gd name="T12" fmla="*/ 93 w 9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"/>
                  <a:gd name="T23" fmla="*/ 96 w 9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5" name="Freeform 975">
                <a:extLst>
                  <a:ext uri="{FF2B5EF4-FFF2-40B4-BE49-F238E27FC236}">
                    <a16:creationId xmlns:a16="http://schemas.microsoft.com/office/drawing/2014/main" xmlns="" id="{6BAC1E78-2846-6DE4-3FA4-6046F44A9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>
                  <a:gd name="T0" fmla="*/ 95 w 98"/>
                  <a:gd name="T1" fmla="*/ 3 h 3"/>
                  <a:gd name="T2" fmla="*/ 0 w 98"/>
                  <a:gd name="T3" fmla="*/ 3 h 3"/>
                  <a:gd name="T4" fmla="*/ 2 w 98"/>
                  <a:gd name="T5" fmla="*/ 2 h 3"/>
                  <a:gd name="T6" fmla="*/ 2 w 98"/>
                  <a:gd name="T7" fmla="*/ 0 h 3"/>
                  <a:gd name="T8" fmla="*/ 98 w 98"/>
                  <a:gd name="T9" fmla="*/ 0 h 3"/>
                  <a:gd name="T10" fmla="*/ 96 w 98"/>
                  <a:gd name="T11" fmla="*/ 2 h 3"/>
                  <a:gd name="T12" fmla="*/ 95 w 9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3"/>
                  <a:gd name="T23" fmla="*/ 98 w 9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6" name="Freeform 976">
                <a:extLst>
                  <a:ext uri="{FF2B5EF4-FFF2-40B4-BE49-F238E27FC236}">
                    <a16:creationId xmlns:a16="http://schemas.microsoft.com/office/drawing/2014/main" xmlns="" id="{38EBD456-EA33-680B-3CAF-3165F9C53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>
                  <a:gd name="T0" fmla="*/ 94 w 98"/>
                  <a:gd name="T1" fmla="*/ 4 h 4"/>
                  <a:gd name="T2" fmla="*/ 0 w 98"/>
                  <a:gd name="T3" fmla="*/ 4 h 4"/>
                  <a:gd name="T4" fmla="*/ 0 w 98"/>
                  <a:gd name="T5" fmla="*/ 2 h 4"/>
                  <a:gd name="T6" fmla="*/ 1 w 98"/>
                  <a:gd name="T7" fmla="*/ 0 h 4"/>
                  <a:gd name="T8" fmla="*/ 98 w 98"/>
                  <a:gd name="T9" fmla="*/ 0 h 4"/>
                  <a:gd name="T10" fmla="*/ 96 w 98"/>
                  <a:gd name="T11" fmla="*/ 2 h 4"/>
                  <a:gd name="T12" fmla="*/ 94 w 9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4"/>
                  <a:gd name="T23" fmla="*/ 98 w 9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7" name="Freeform 977">
                <a:extLst>
                  <a:ext uri="{FF2B5EF4-FFF2-40B4-BE49-F238E27FC236}">
                    <a16:creationId xmlns:a16="http://schemas.microsoft.com/office/drawing/2014/main" xmlns="" id="{31060EE0-758A-9E1A-B458-98C1E8586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>
                  <a:gd name="T0" fmla="*/ 96 w 100"/>
                  <a:gd name="T1" fmla="*/ 4 h 4"/>
                  <a:gd name="T2" fmla="*/ 0 w 100"/>
                  <a:gd name="T3" fmla="*/ 4 h 4"/>
                  <a:gd name="T4" fmla="*/ 1 w 100"/>
                  <a:gd name="T5" fmla="*/ 2 h 4"/>
                  <a:gd name="T6" fmla="*/ 1 w 100"/>
                  <a:gd name="T7" fmla="*/ 0 h 4"/>
                  <a:gd name="T8" fmla="*/ 100 w 100"/>
                  <a:gd name="T9" fmla="*/ 0 h 4"/>
                  <a:gd name="T10" fmla="*/ 98 w 100"/>
                  <a:gd name="T11" fmla="*/ 2 h 4"/>
                  <a:gd name="T12" fmla="*/ 96 w 10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"/>
                  <a:gd name="T23" fmla="*/ 100 w 10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8" name="Freeform 978">
                <a:extLst>
                  <a:ext uri="{FF2B5EF4-FFF2-40B4-BE49-F238E27FC236}">
                    <a16:creationId xmlns:a16="http://schemas.microsoft.com/office/drawing/2014/main" xmlns="" id="{08976F9C-A7E0-ACA6-EB70-8FD9B5609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>
                  <a:gd name="T0" fmla="*/ 97 w 101"/>
                  <a:gd name="T1" fmla="*/ 4 h 4"/>
                  <a:gd name="T2" fmla="*/ 0 w 101"/>
                  <a:gd name="T3" fmla="*/ 4 h 4"/>
                  <a:gd name="T4" fmla="*/ 0 w 101"/>
                  <a:gd name="T5" fmla="*/ 2 h 4"/>
                  <a:gd name="T6" fmla="*/ 2 w 101"/>
                  <a:gd name="T7" fmla="*/ 0 h 4"/>
                  <a:gd name="T8" fmla="*/ 101 w 101"/>
                  <a:gd name="T9" fmla="*/ 0 h 4"/>
                  <a:gd name="T10" fmla="*/ 101 w 101"/>
                  <a:gd name="T11" fmla="*/ 0 h 4"/>
                  <a:gd name="T12" fmla="*/ 101 w 101"/>
                  <a:gd name="T13" fmla="*/ 0 h 4"/>
                  <a:gd name="T14" fmla="*/ 99 w 101"/>
                  <a:gd name="T15" fmla="*/ 2 h 4"/>
                  <a:gd name="T16" fmla="*/ 97 w 10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"/>
                  <a:gd name="T29" fmla="*/ 101 w 10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9" name="Freeform 979">
                <a:extLst>
                  <a:ext uri="{FF2B5EF4-FFF2-40B4-BE49-F238E27FC236}">
                    <a16:creationId xmlns:a16="http://schemas.microsoft.com/office/drawing/2014/main" xmlns="" id="{597C2C69-8DA0-2110-6692-9F9904337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3 w 103"/>
                  <a:gd name="T11" fmla="*/ 0 h 4"/>
                  <a:gd name="T12" fmla="*/ 101 w 103"/>
                  <a:gd name="T13" fmla="*/ 2 h 4"/>
                  <a:gd name="T14" fmla="*/ 99 w 103"/>
                  <a:gd name="T15" fmla="*/ 2 h 4"/>
                  <a:gd name="T16" fmla="*/ 99 w 103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"/>
                  <a:gd name="T29" fmla="*/ 103 w 10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0" name="Freeform 980">
                <a:extLst>
                  <a:ext uri="{FF2B5EF4-FFF2-40B4-BE49-F238E27FC236}">
                    <a16:creationId xmlns:a16="http://schemas.microsoft.com/office/drawing/2014/main" xmlns="" id="{55B9865C-D3F0-5DCE-A5DF-39C65F2EF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0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4"/>
                  <a:gd name="T23" fmla="*/ 103 w 10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1" name="Freeform 981">
                <a:extLst>
                  <a:ext uri="{FF2B5EF4-FFF2-40B4-BE49-F238E27FC236}">
                    <a16:creationId xmlns:a16="http://schemas.microsoft.com/office/drawing/2014/main" xmlns="" id="{2419FE4F-8611-45CC-07C3-1F31641D4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>
                  <a:gd name="T0" fmla="*/ 101 w 105"/>
                  <a:gd name="T1" fmla="*/ 4 h 4"/>
                  <a:gd name="T2" fmla="*/ 0 w 105"/>
                  <a:gd name="T3" fmla="*/ 4 h 4"/>
                  <a:gd name="T4" fmla="*/ 2 w 105"/>
                  <a:gd name="T5" fmla="*/ 2 h 4"/>
                  <a:gd name="T6" fmla="*/ 2 w 105"/>
                  <a:gd name="T7" fmla="*/ 0 h 4"/>
                  <a:gd name="T8" fmla="*/ 105 w 105"/>
                  <a:gd name="T9" fmla="*/ 0 h 4"/>
                  <a:gd name="T10" fmla="*/ 103 w 105"/>
                  <a:gd name="T11" fmla="*/ 2 h 4"/>
                  <a:gd name="T12" fmla="*/ 101 w 10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4"/>
                  <a:gd name="T23" fmla="*/ 105 w 10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2" name="Freeform 982">
                <a:extLst>
                  <a:ext uri="{FF2B5EF4-FFF2-40B4-BE49-F238E27FC236}">
                    <a16:creationId xmlns:a16="http://schemas.microsoft.com/office/drawing/2014/main" xmlns="" id="{B32BFE7F-58B5-15E8-0F6A-DD0707429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>
                  <a:gd name="T0" fmla="*/ 101 w 107"/>
                  <a:gd name="T1" fmla="*/ 4 h 4"/>
                  <a:gd name="T2" fmla="*/ 0 w 107"/>
                  <a:gd name="T3" fmla="*/ 4 h 4"/>
                  <a:gd name="T4" fmla="*/ 0 w 107"/>
                  <a:gd name="T5" fmla="*/ 2 h 4"/>
                  <a:gd name="T6" fmla="*/ 2 w 107"/>
                  <a:gd name="T7" fmla="*/ 0 h 4"/>
                  <a:gd name="T8" fmla="*/ 107 w 107"/>
                  <a:gd name="T9" fmla="*/ 0 h 4"/>
                  <a:gd name="T10" fmla="*/ 103 w 107"/>
                  <a:gd name="T11" fmla="*/ 2 h 4"/>
                  <a:gd name="T12" fmla="*/ 101 w 10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"/>
                  <a:gd name="T23" fmla="*/ 107 w 10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3" name="Freeform 983">
                <a:extLst>
                  <a:ext uri="{FF2B5EF4-FFF2-40B4-BE49-F238E27FC236}">
                    <a16:creationId xmlns:a16="http://schemas.microsoft.com/office/drawing/2014/main" xmlns="" id="{D0C0C56D-6D96-6983-3A7E-9FC4DAFC3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>
                  <a:gd name="T0" fmla="*/ 103 w 108"/>
                  <a:gd name="T1" fmla="*/ 4 h 4"/>
                  <a:gd name="T2" fmla="*/ 0 w 108"/>
                  <a:gd name="T3" fmla="*/ 4 h 4"/>
                  <a:gd name="T4" fmla="*/ 2 w 108"/>
                  <a:gd name="T5" fmla="*/ 2 h 4"/>
                  <a:gd name="T6" fmla="*/ 4 w 108"/>
                  <a:gd name="T7" fmla="*/ 0 h 4"/>
                  <a:gd name="T8" fmla="*/ 108 w 108"/>
                  <a:gd name="T9" fmla="*/ 0 h 4"/>
                  <a:gd name="T10" fmla="*/ 107 w 108"/>
                  <a:gd name="T11" fmla="*/ 2 h 4"/>
                  <a:gd name="T12" fmla="*/ 103 w 10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"/>
                  <a:gd name="T23" fmla="*/ 108 w 10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4" name="Freeform 984">
                <a:extLst>
                  <a:ext uri="{FF2B5EF4-FFF2-40B4-BE49-F238E27FC236}">
                    <a16:creationId xmlns:a16="http://schemas.microsoft.com/office/drawing/2014/main" xmlns="" id="{8159E42D-49C4-547E-054A-65B5D1127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>
                  <a:gd name="T0" fmla="*/ 105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1 h 3"/>
                  <a:gd name="T12" fmla="*/ 105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5" name="Freeform 985">
                <a:extLst>
                  <a:ext uri="{FF2B5EF4-FFF2-40B4-BE49-F238E27FC236}">
                    <a16:creationId xmlns:a16="http://schemas.microsoft.com/office/drawing/2014/main" xmlns="" id="{71AC96F3-CFDE-C6A8-51B0-E3EF205F1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>
                  <a:gd name="T0" fmla="*/ 104 w 108"/>
                  <a:gd name="T1" fmla="*/ 3 h 3"/>
                  <a:gd name="T2" fmla="*/ 0 w 108"/>
                  <a:gd name="T3" fmla="*/ 3 h 3"/>
                  <a:gd name="T4" fmla="*/ 0 w 108"/>
                  <a:gd name="T5" fmla="*/ 2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2 h 3"/>
                  <a:gd name="T12" fmla="*/ 104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6" name="Freeform 986">
                <a:extLst>
                  <a:ext uri="{FF2B5EF4-FFF2-40B4-BE49-F238E27FC236}">
                    <a16:creationId xmlns:a16="http://schemas.microsoft.com/office/drawing/2014/main" xmlns="" id="{9E5994EA-E255-0665-D286-37203CE6E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>
                  <a:gd name="T0" fmla="*/ 106 w 110"/>
                  <a:gd name="T1" fmla="*/ 4 h 4"/>
                  <a:gd name="T2" fmla="*/ 0 w 110"/>
                  <a:gd name="T3" fmla="*/ 4 h 4"/>
                  <a:gd name="T4" fmla="*/ 2 w 110"/>
                  <a:gd name="T5" fmla="*/ 2 h 4"/>
                  <a:gd name="T6" fmla="*/ 2 w 110"/>
                  <a:gd name="T7" fmla="*/ 2 h 4"/>
                  <a:gd name="T8" fmla="*/ 2 w 110"/>
                  <a:gd name="T9" fmla="*/ 0 h 4"/>
                  <a:gd name="T10" fmla="*/ 4 w 110"/>
                  <a:gd name="T11" fmla="*/ 0 h 4"/>
                  <a:gd name="T12" fmla="*/ 110 w 110"/>
                  <a:gd name="T13" fmla="*/ 0 h 4"/>
                  <a:gd name="T14" fmla="*/ 108 w 110"/>
                  <a:gd name="T15" fmla="*/ 2 h 4"/>
                  <a:gd name="T16" fmla="*/ 106 w 11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4"/>
                  <a:gd name="T29" fmla="*/ 110 w 11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7" name="Freeform 987">
                <a:extLst>
                  <a:ext uri="{FF2B5EF4-FFF2-40B4-BE49-F238E27FC236}">
                    <a16:creationId xmlns:a16="http://schemas.microsoft.com/office/drawing/2014/main" xmlns="" id="{689B42C3-ABED-D628-947E-CFA02C406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4 h 4"/>
                  <a:gd name="T6" fmla="*/ 0 w 112"/>
                  <a:gd name="T7" fmla="*/ 4 h 4"/>
                  <a:gd name="T8" fmla="*/ 2 w 112"/>
                  <a:gd name="T9" fmla="*/ 2 h 4"/>
                  <a:gd name="T10" fmla="*/ 2 w 112"/>
                  <a:gd name="T11" fmla="*/ 0 h 4"/>
                  <a:gd name="T12" fmla="*/ 112 w 112"/>
                  <a:gd name="T13" fmla="*/ 0 h 4"/>
                  <a:gd name="T14" fmla="*/ 108 w 112"/>
                  <a:gd name="T15" fmla="*/ 2 h 4"/>
                  <a:gd name="T16" fmla="*/ 106 w 1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4"/>
                  <a:gd name="T29" fmla="*/ 112 w 1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8" name="Freeform 988">
                <a:extLst>
                  <a:ext uri="{FF2B5EF4-FFF2-40B4-BE49-F238E27FC236}">
                    <a16:creationId xmlns:a16="http://schemas.microsoft.com/office/drawing/2014/main" xmlns="" id="{692CE450-4797-CADA-96AD-32A92B4C1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10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4"/>
                  <a:gd name="T23" fmla="*/ 112 w 1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9" name="Freeform 989">
                <a:extLst>
                  <a:ext uri="{FF2B5EF4-FFF2-40B4-BE49-F238E27FC236}">
                    <a16:creationId xmlns:a16="http://schemas.microsoft.com/office/drawing/2014/main" xmlns="" id="{03325865-6113-526B-EC90-A5578F476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>
                  <a:gd name="T0" fmla="*/ 110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4 w 114"/>
                  <a:gd name="T9" fmla="*/ 0 h 4"/>
                  <a:gd name="T10" fmla="*/ 112 w 114"/>
                  <a:gd name="T11" fmla="*/ 2 h 4"/>
                  <a:gd name="T12" fmla="*/ 110 w 11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4"/>
                  <a:gd name="T23" fmla="*/ 114 w 1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0" name="Freeform 990">
                <a:extLst>
                  <a:ext uri="{FF2B5EF4-FFF2-40B4-BE49-F238E27FC236}">
                    <a16:creationId xmlns:a16="http://schemas.microsoft.com/office/drawing/2014/main" xmlns="" id="{2B18B866-AA65-9E34-30EF-0636B2831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4 w 115"/>
                  <a:gd name="T7" fmla="*/ 0 h 4"/>
                  <a:gd name="T8" fmla="*/ 115 w 115"/>
                  <a:gd name="T9" fmla="*/ 0 h 4"/>
                  <a:gd name="T10" fmla="*/ 112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1" name="Freeform 991">
                <a:extLst>
                  <a:ext uri="{FF2B5EF4-FFF2-40B4-BE49-F238E27FC236}">
                    <a16:creationId xmlns:a16="http://schemas.microsoft.com/office/drawing/2014/main" xmlns="" id="{D45C113E-0AA1-6C1D-79FB-422DA6017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2 w 115"/>
                  <a:gd name="T7" fmla="*/ 0 h 4"/>
                  <a:gd name="T8" fmla="*/ 115 w 115"/>
                  <a:gd name="T9" fmla="*/ 0 h 4"/>
                  <a:gd name="T10" fmla="*/ 113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2" name="Freeform 992">
                <a:extLst>
                  <a:ext uri="{FF2B5EF4-FFF2-40B4-BE49-F238E27FC236}">
                    <a16:creationId xmlns:a16="http://schemas.microsoft.com/office/drawing/2014/main" xmlns="" id="{10B898D4-953D-24D1-FD1F-00A7F8FAB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>
                  <a:gd name="T0" fmla="*/ 111 w 117"/>
                  <a:gd name="T1" fmla="*/ 4 h 4"/>
                  <a:gd name="T2" fmla="*/ 0 w 117"/>
                  <a:gd name="T3" fmla="*/ 4 h 4"/>
                  <a:gd name="T4" fmla="*/ 0 w 117"/>
                  <a:gd name="T5" fmla="*/ 2 h 4"/>
                  <a:gd name="T6" fmla="*/ 1 w 117"/>
                  <a:gd name="T7" fmla="*/ 0 h 4"/>
                  <a:gd name="T8" fmla="*/ 117 w 117"/>
                  <a:gd name="T9" fmla="*/ 0 h 4"/>
                  <a:gd name="T10" fmla="*/ 113 w 117"/>
                  <a:gd name="T11" fmla="*/ 2 h 4"/>
                  <a:gd name="T12" fmla="*/ 111 w 11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"/>
                  <a:gd name="T23" fmla="*/ 117 w 11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3" name="Freeform 993">
                <a:extLst>
                  <a:ext uri="{FF2B5EF4-FFF2-40B4-BE49-F238E27FC236}">
                    <a16:creationId xmlns:a16="http://schemas.microsoft.com/office/drawing/2014/main" xmlns="" id="{D36FD0A4-19F0-2AAF-0E0A-865D23E0B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>
                  <a:gd name="T0" fmla="*/ 113 w 119"/>
                  <a:gd name="T1" fmla="*/ 4 h 4"/>
                  <a:gd name="T2" fmla="*/ 0 w 119"/>
                  <a:gd name="T3" fmla="*/ 4 h 4"/>
                  <a:gd name="T4" fmla="*/ 1 w 119"/>
                  <a:gd name="T5" fmla="*/ 2 h 4"/>
                  <a:gd name="T6" fmla="*/ 3 w 119"/>
                  <a:gd name="T7" fmla="*/ 0 h 4"/>
                  <a:gd name="T8" fmla="*/ 119 w 119"/>
                  <a:gd name="T9" fmla="*/ 0 h 4"/>
                  <a:gd name="T10" fmla="*/ 117 w 119"/>
                  <a:gd name="T11" fmla="*/ 2 h 4"/>
                  <a:gd name="T12" fmla="*/ 113 w 1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4"/>
                  <a:gd name="T23" fmla="*/ 119 w 1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4" name="Freeform 994">
                <a:extLst>
                  <a:ext uri="{FF2B5EF4-FFF2-40B4-BE49-F238E27FC236}">
                    <a16:creationId xmlns:a16="http://schemas.microsoft.com/office/drawing/2014/main" xmlns="" id="{A5052E92-F130-CD3F-AAEF-844F429836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>
                  <a:gd name="T0" fmla="*/ 116 w 160"/>
                  <a:gd name="T1" fmla="*/ 3 h 3"/>
                  <a:gd name="T2" fmla="*/ 0 w 160"/>
                  <a:gd name="T3" fmla="*/ 3 h 3"/>
                  <a:gd name="T4" fmla="*/ 2 w 160"/>
                  <a:gd name="T5" fmla="*/ 1 h 3"/>
                  <a:gd name="T6" fmla="*/ 4 w 160"/>
                  <a:gd name="T7" fmla="*/ 0 h 3"/>
                  <a:gd name="T8" fmla="*/ 124 w 160"/>
                  <a:gd name="T9" fmla="*/ 0 h 3"/>
                  <a:gd name="T10" fmla="*/ 122 w 160"/>
                  <a:gd name="T11" fmla="*/ 0 h 3"/>
                  <a:gd name="T12" fmla="*/ 118 w 160"/>
                  <a:gd name="T13" fmla="*/ 1 h 3"/>
                  <a:gd name="T14" fmla="*/ 116 w 160"/>
                  <a:gd name="T15" fmla="*/ 1 h 3"/>
                  <a:gd name="T16" fmla="*/ 116 w 160"/>
                  <a:gd name="T17" fmla="*/ 3 h 3"/>
                  <a:gd name="T18" fmla="*/ 148 w 160"/>
                  <a:gd name="T19" fmla="*/ 0 h 3"/>
                  <a:gd name="T20" fmla="*/ 160 w 160"/>
                  <a:gd name="T21" fmla="*/ 0 h 3"/>
                  <a:gd name="T22" fmla="*/ 160 w 160"/>
                  <a:gd name="T23" fmla="*/ 0 h 3"/>
                  <a:gd name="T24" fmla="*/ 156 w 160"/>
                  <a:gd name="T25" fmla="*/ 1 h 3"/>
                  <a:gd name="T26" fmla="*/ 150 w 160"/>
                  <a:gd name="T27" fmla="*/ 0 h 3"/>
                  <a:gd name="T28" fmla="*/ 150 w 160"/>
                  <a:gd name="T29" fmla="*/ 0 h 3"/>
                  <a:gd name="T30" fmla="*/ 148 w 160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0"/>
                  <a:gd name="T49" fmla="*/ 0 h 3"/>
                  <a:gd name="T50" fmla="*/ 160 w 160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5" name="Freeform 995">
                <a:extLst>
                  <a:ext uri="{FF2B5EF4-FFF2-40B4-BE49-F238E27FC236}">
                    <a16:creationId xmlns:a16="http://schemas.microsoft.com/office/drawing/2014/main" xmlns="" id="{D428DBE5-25B0-FE77-2E5C-06F16FB74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>
                  <a:gd name="T0" fmla="*/ 116 w 158"/>
                  <a:gd name="T1" fmla="*/ 3 h 3"/>
                  <a:gd name="T2" fmla="*/ 0 w 158"/>
                  <a:gd name="T3" fmla="*/ 3 h 3"/>
                  <a:gd name="T4" fmla="*/ 2 w 158"/>
                  <a:gd name="T5" fmla="*/ 2 h 3"/>
                  <a:gd name="T6" fmla="*/ 2 w 158"/>
                  <a:gd name="T7" fmla="*/ 0 h 3"/>
                  <a:gd name="T8" fmla="*/ 158 w 158"/>
                  <a:gd name="T9" fmla="*/ 0 h 3"/>
                  <a:gd name="T10" fmla="*/ 158 w 158"/>
                  <a:gd name="T11" fmla="*/ 2 h 3"/>
                  <a:gd name="T12" fmla="*/ 154 w 158"/>
                  <a:gd name="T13" fmla="*/ 3 h 3"/>
                  <a:gd name="T14" fmla="*/ 148 w 158"/>
                  <a:gd name="T15" fmla="*/ 2 h 3"/>
                  <a:gd name="T16" fmla="*/ 141 w 158"/>
                  <a:gd name="T17" fmla="*/ 0 h 3"/>
                  <a:gd name="T18" fmla="*/ 131 w 158"/>
                  <a:gd name="T19" fmla="*/ 0 h 3"/>
                  <a:gd name="T20" fmla="*/ 124 w 158"/>
                  <a:gd name="T21" fmla="*/ 2 h 3"/>
                  <a:gd name="T22" fmla="*/ 116 w 158"/>
                  <a:gd name="T23" fmla="*/ 3 h 3"/>
                  <a:gd name="T24" fmla="*/ 116 w 158"/>
                  <a:gd name="T25" fmla="*/ 3 h 3"/>
                  <a:gd name="T26" fmla="*/ 116 w 158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3"/>
                  <a:gd name="T44" fmla="*/ 158 w 15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6" name="Freeform 996">
                <a:extLst>
                  <a:ext uri="{FF2B5EF4-FFF2-40B4-BE49-F238E27FC236}">
                    <a16:creationId xmlns:a16="http://schemas.microsoft.com/office/drawing/2014/main" xmlns="" id="{EE36B845-FAB8-E051-26F1-B953C5AEE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144 w 156"/>
                  <a:gd name="T3" fmla="*/ 4 h 4"/>
                  <a:gd name="T4" fmla="*/ 137 w 156"/>
                  <a:gd name="T5" fmla="*/ 2 h 4"/>
                  <a:gd name="T6" fmla="*/ 129 w 156"/>
                  <a:gd name="T7" fmla="*/ 2 h 4"/>
                  <a:gd name="T8" fmla="*/ 124 w 156"/>
                  <a:gd name="T9" fmla="*/ 4 h 4"/>
                  <a:gd name="T10" fmla="*/ 120 w 156"/>
                  <a:gd name="T11" fmla="*/ 4 h 4"/>
                  <a:gd name="T12" fmla="*/ 0 w 156"/>
                  <a:gd name="T13" fmla="*/ 4 h 4"/>
                  <a:gd name="T14" fmla="*/ 0 w 156"/>
                  <a:gd name="T15" fmla="*/ 2 h 4"/>
                  <a:gd name="T16" fmla="*/ 2 w 156"/>
                  <a:gd name="T17" fmla="*/ 0 h 4"/>
                  <a:gd name="T18" fmla="*/ 154 w 156"/>
                  <a:gd name="T19" fmla="*/ 0 h 4"/>
                  <a:gd name="T20" fmla="*/ 156 w 15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4"/>
                  <a:gd name="T35" fmla="*/ 156 w 15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7" name="Freeform 997">
                <a:extLst>
                  <a:ext uri="{FF2B5EF4-FFF2-40B4-BE49-F238E27FC236}">
                    <a16:creationId xmlns:a16="http://schemas.microsoft.com/office/drawing/2014/main" xmlns="" id="{F1634962-F6BA-DE87-47C0-8A0A82331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0 w 156"/>
                  <a:gd name="T3" fmla="*/ 4 h 4"/>
                  <a:gd name="T4" fmla="*/ 2 w 156"/>
                  <a:gd name="T5" fmla="*/ 2 h 4"/>
                  <a:gd name="T6" fmla="*/ 4 w 156"/>
                  <a:gd name="T7" fmla="*/ 0 h 4"/>
                  <a:gd name="T8" fmla="*/ 152 w 156"/>
                  <a:gd name="T9" fmla="*/ 0 h 4"/>
                  <a:gd name="T10" fmla="*/ 156 w 15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"/>
                  <a:gd name="T20" fmla="*/ 156 w 15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8" name="Freeform 998">
                <a:extLst>
                  <a:ext uri="{FF2B5EF4-FFF2-40B4-BE49-F238E27FC236}">
                    <a16:creationId xmlns:a16="http://schemas.microsoft.com/office/drawing/2014/main" xmlns="" id="{164571CC-4D24-6F01-2198-0007E1440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>
                  <a:gd name="T0" fmla="*/ 152 w 152"/>
                  <a:gd name="T1" fmla="*/ 4 h 4"/>
                  <a:gd name="T2" fmla="*/ 0 w 152"/>
                  <a:gd name="T3" fmla="*/ 4 h 4"/>
                  <a:gd name="T4" fmla="*/ 2 w 152"/>
                  <a:gd name="T5" fmla="*/ 2 h 4"/>
                  <a:gd name="T6" fmla="*/ 4 w 152"/>
                  <a:gd name="T7" fmla="*/ 0 h 4"/>
                  <a:gd name="T8" fmla="*/ 150 w 152"/>
                  <a:gd name="T9" fmla="*/ 0 h 4"/>
                  <a:gd name="T10" fmla="*/ 152 w 15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4"/>
                  <a:gd name="T20" fmla="*/ 152 w 15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9" name="Freeform 999">
                <a:extLst>
                  <a:ext uri="{FF2B5EF4-FFF2-40B4-BE49-F238E27FC236}">
                    <a16:creationId xmlns:a16="http://schemas.microsoft.com/office/drawing/2014/main" xmlns="" id="{222DD7CD-30CC-B34D-1F25-B0111EED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>
                  <a:gd name="T0" fmla="*/ 148 w 148"/>
                  <a:gd name="T1" fmla="*/ 4 h 4"/>
                  <a:gd name="T2" fmla="*/ 0 w 148"/>
                  <a:gd name="T3" fmla="*/ 4 h 4"/>
                  <a:gd name="T4" fmla="*/ 2 w 148"/>
                  <a:gd name="T5" fmla="*/ 2 h 4"/>
                  <a:gd name="T6" fmla="*/ 4 w 148"/>
                  <a:gd name="T7" fmla="*/ 0 h 4"/>
                  <a:gd name="T8" fmla="*/ 146 w 148"/>
                  <a:gd name="T9" fmla="*/ 0 h 4"/>
                  <a:gd name="T10" fmla="*/ 148 w 1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4"/>
                  <a:gd name="T20" fmla="*/ 148 w 1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0" name="Freeform 1000">
                <a:extLst>
                  <a:ext uri="{FF2B5EF4-FFF2-40B4-BE49-F238E27FC236}">
                    <a16:creationId xmlns:a16="http://schemas.microsoft.com/office/drawing/2014/main" xmlns="" id="{4DC6E619-5379-AFC6-B7C6-C88705111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>
                  <a:gd name="T0" fmla="*/ 146 w 146"/>
                  <a:gd name="T1" fmla="*/ 4 h 4"/>
                  <a:gd name="T2" fmla="*/ 0 w 146"/>
                  <a:gd name="T3" fmla="*/ 4 h 4"/>
                  <a:gd name="T4" fmla="*/ 2 w 146"/>
                  <a:gd name="T5" fmla="*/ 2 h 4"/>
                  <a:gd name="T6" fmla="*/ 4 w 146"/>
                  <a:gd name="T7" fmla="*/ 0 h 4"/>
                  <a:gd name="T8" fmla="*/ 144 w 146"/>
                  <a:gd name="T9" fmla="*/ 0 h 4"/>
                  <a:gd name="T10" fmla="*/ 146 w 1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4"/>
                  <a:gd name="T20" fmla="*/ 146 w 1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1" name="Freeform 1001">
                <a:extLst>
                  <a:ext uri="{FF2B5EF4-FFF2-40B4-BE49-F238E27FC236}">
                    <a16:creationId xmlns:a16="http://schemas.microsoft.com/office/drawing/2014/main" xmlns="" id="{C7107648-CBFC-1D29-A5A8-FA11E8E04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>
                  <a:gd name="T0" fmla="*/ 142 w 142"/>
                  <a:gd name="T1" fmla="*/ 4 h 4"/>
                  <a:gd name="T2" fmla="*/ 0 w 142"/>
                  <a:gd name="T3" fmla="*/ 4 h 4"/>
                  <a:gd name="T4" fmla="*/ 2 w 142"/>
                  <a:gd name="T5" fmla="*/ 2 h 4"/>
                  <a:gd name="T6" fmla="*/ 2 w 142"/>
                  <a:gd name="T7" fmla="*/ 0 h 4"/>
                  <a:gd name="T8" fmla="*/ 140 w 142"/>
                  <a:gd name="T9" fmla="*/ 0 h 4"/>
                  <a:gd name="T10" fmla="*/ 142 w 14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"/>
                  <a:gd name="T20" fmla="*/ 142 w 14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2" name="Freeform 1002">
                <a:extLst>
                  <a:ext uri="{FF2B5EF4-FFF2-40B4-BE49-F238E27FC236}">
                    <a16:creationId xmlns:a16="http://schemas.microsoft.com/office/drawing/2014/main" xmlns="" id="{637F5AE6-78BB-A3E5-E22A-95CE3F059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>
                  <a:gd name="T0" fmla="*/ 140 w 140"/>
                  <a:gd name="T1" fmla="*/ 4 h 4"/>
                  <a:gd name="T2" fmla="*/ 0 w 140"/>
                  <a:gd name="T3" fmla="*/ 4 h 4"/>
                  <a:gd name="T4" fmla="*/ 0 w 140"/>
                  <a:gd name="T5" fmla="*/ 2 h 4"/>
                  <a:gd name="T6" fmla="*/ 2 w 140"/>
                  <a:gd name="T7" fmla="*/ 0 h 4"/>
                  <a:gd name="T8" fmla="*/ 136 w 140"/>
                  <a:gd name="T9" fmla="*/ 0 h 4"/>
                  <a:gd name="T10" fmla="*/ 140 w 1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4"/>
                  <a:gd name="T20" fmla="*/ 140 w 14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3" name="Freeform 1003">
                <a:extLst>
                  <a:ext uri="{FF2B5EF4-FFF2-40B4-BE49-F238E27FC236}">
                    <a16:creationId xmlns:a16="http://schemas.microsoft.com/office/drawing/2014/main" xmlns="" id="{FECCC89B-EB67-9E6A-C772-41AC2E648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>
                  <a:gd name="T0" fmla="*/ 138 w 138"/>
                  <a:gd name="T1" fmla="*/ 3 h 3"/>
                  <a:gd name="T2" fmla="*/ 0 w 138"/>
                  <a:gd name="T3" fmla="*/ 3 h 3"/>
                  <a:gd name="T4" fmla="*/ 2 w 138"/>
                  <a:gd name="T5" fmla="*/ 1 h 3"/>
                  <a:gd name="T6" fmla="*/ 4 w 138"/>
                  <a:gd name="T7" fmla="*/ 0 h 3"/>
                  <a:gd name="T8" fmla="*/ 136 w 138"/>
                  <a:gd name="T9" fmla="*/ 0 h 3"/>
                  <a:gd name="T10" fmla="*/ 138 w 13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3"/>
                  <a:gd name="T20" fmla="*/ 138 w 13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4" name="Freeform 1004">
                <a:extLst>
                  <a:ext uri="{FF2B5EF4-FFF2-40B4-BE49-F238E27FC236}">
                    <a16:creationId xmlns:a16="http://schemas.microsoft.com/office/drawing/2014/main" xmlns="" id="{BCD17A6D-847B-8AA6-EF33-20E575BD3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>
                  <a:gd name="T0" fmla="*/ 134 w 134"/>
                  <a:gd name="T1" fmla="*/ 3 h 3"/>
                  <a:gd name="T2" fmla="*/ 0 w 134"/>
                  <a:gd name="T3" fmla="*/ 3 h 3"/>
                  <a:gd name="T4" fmla="*/ 2 w 134"/>
                  <a:gd name="T5" fmla="*/ 2 h 3"/>
                  <a:gd name="T6" fmla="*/ 3 w 134"/>
                  <a:gd name="T7" fmla="*/ 0 h 3"/>
                  <a:gd name="T8" fmla="*/ 132 w 134"/>
                  <a:gd name="T9" fmla="*/ 0 h 3"/>
                  <a:gd name="T10" fmla="*/ 134 w 13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"/>
                  <a:gd name="T20" fmla="*/ 134 w 13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5" name="Freeform 1005">
                <a:extLst>
                  <a:ext uri="{FF2B5EF4-FFF2-40B4-BE49-F238E27FC236}">
                    <a16:creationId xmlns:a16="http://schemas.microsoft.com/office/drawing/2014/main" xmlns="" id="{92085F22-9696-642C-B22C-DE2879458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>
                  <a:gd name="T0" fmla="*/ 132 w 132"/>
                  <a:gd name="T1" fmla="*/ 4 h 4"/>
                  <a:gd name="T2" fmla="*/ 0 w 132"/>
                  <a:gd name="T3" fmla="*/ 4 h 4"/>
                  <a:gd name="T4" fmla="*/ 1 w 132"/>
                  <a:gd name="T5" fmla="*/ 2 h 4"/>
                  <a:gd name="T6" fmla="*/ 3 w 132"/>
                  <a:gd name="T7" fmla="*/ 0 h 4"/>
                  <a:gd name="T8" fmla="*/ 130 w 132"/>
                  <a:gd name="T9" fmla="*/ 0 h 4"/>
                  <a:gd name="T10" fmla="*/ 132 w 13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"/>
                  <a:gd name="T20" fmla="*/ 132 w 13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6" name="Freeform 1006">
                <a:extLst>
                  <a:ext uri="{FF2B5EF4-FFF2-40B4-BE49-F238E27FC236}">
                    <a16:creationId xmlns:a16="http://schemas.microsoft.com/office/drawing/2014/main" xmlns="" id="{D97BA87C-58FD-804D-000E-E5B89B1CB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>
                  <a:gd name="T0" fmla="*/ 129 w 129"/>
                  <a:gd name="T1" fmla="*/ 4 h 4"/>
                  <a:gd name="T2" fmla="*/ 0 w 129"/>
                  <a:gd name="T3" fmla="*/ 4 h 4"/>
                  <a:gd name="T4" fmla="*/ 2 w 129"/>
                  <a:gd name="T5" fmla="*/ 2 h 4"/>
                  <a:gd name="T6" fmla="*/ 4 w 129"/>
                  <a:gd name="T7" fmla="*/ 0 h 4"/>
                  <a:gd name="T8" fmla="*/ 128 w 129"/>
                  <a:gd name="T9" fmla="*/ 0 h 4"/>
                  <a:gd name="T10" fmla="*/ 129 w 1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4"/>
                  <a:gd name="T20" fmla="*/ 129 w 1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7" name="Freeform 1007">
                <a:extLst>
                  <a:ext uri="{FF2B5EF4-FFF2-40B4-BE49-F238E27FC236}">
                    <a16:creationId xmlns:a16="http://schemas.microsoft.com/office/drawing/2014/main" xmlns="" id="{591B2944-5882-BDFF-67A0-95AD898F3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>
                  <a:gd name="T0" fmla="*/ 127 w 127"/>
                  <a:gd name="T1" fmla="*/ 4 h 4"/>
                  <a:gd name="T2" fmla="*/ 0 w 127"/>
                  <a:gd name="T3" fmla="*/ 4 h 4"/>
                  <a:gd name="T4" fmla="*/ 2 w 127"/>
                  <a:gd name="T5" fmla="*/ 2 h 4"/>
                  <a:gd name="T6" fmla="*/ 4 w 127"/>
                  <a:gd name="T7" fmla="*/ 0 h 4"/>
                  <a:gd name="T8" fmla="*/ 124 w 127"/>
                  <a:gd name="T9" fmla="*/ 0 h 4"/>
                  <a:gd name="T10" fmla="*/ 127 w 12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4"/>
                  <a:gd name="T20" fmla="*/ 127 w 12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8" name="Freeform 1008">
                <a:extLst>
                  <a:ext uri="{FF2B5EF4-FFF2-40B4-BE49-F238E27FC236}">
                    <a16:creationId xmlns:a16="http://schemas.microsoft.com/office/drawing/2014/main" xmlns="" id="{609F5BB9-B3B9-CFB9-2BD1-084F5A5EF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>
                  <a:gd name="T0" fmla="*/ 124 w 124"/>
                  <a:gd name="T1" fmla="*/ 4 h 4"/>
                  <a:gd name="T2" fmla="*/ 0 w 124"/>
                  <a:gd name="T3" fmla="*/ 4 h 4"/>
                  <a:gd name="T4" fmla="*/ 2 w 124"/>
                  <a:gd name="T5" fmla="*/ 2 h 4"/>
                  <a:gd name="T6" fmla="*/ 4 w 124"/>
                  <a:gd name="T7" fmla="*/ 0 h 4"/>
                  <a:gd name="T8" fmla="*/ 122 w 124"/>
                  <a:gd name="T9" fmla="*/ 0 h 4"/>
                  <a:gd name="T10" fmla="*/ 124 w 1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4"/>
                  <a:gd name="T20" fmla="*/ 124 w 1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9" name="Freeform 1009">
                <a:extLst>
                  <a:ext uri="{FF2B5EF4-FFF2-40B4-BE49-F238E27FC236}">
                    <a16:creationId xmlns:a16="http://schemas.microsoft.com/office/drawing/2014/main" xmlns="" id="{C2DA36DF-4B64-CD96-2010-07DB9D218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>
                  <a:gd name="T0" fmla="*/ 120 w 120"/>
                  <a:gd name="T1" fmla="*/ 4 h 4"/>
                  <a:gd name="T2" fmla="*/ 0 w 120"/>
                  <a:gd name="T3" fmla="*/ 4 h 4"/>
                  <a:gd name="T4" fmla="*/ 2 w 120"/>
                  <a:gd name="T5" fmla="*/ 2 h 4"/>
                  <a:gd name="T6" fmla="*/ 4 w 120"/>
                  <a:gd name="T7" fmla="*/ 0 h 4"/>
                  <a:gd name="T8" fmla="*/ 118 w 120"/>
                  <a:gd name="T9" fmla="*/ 0 h 4"/>
                  <a:gd name="T10" fmla="*/ 120 w 12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4"/>
                  <a:gd name="T20" fmla="*/ 120 w 12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0" name="Freeform 1010">
                <a:extLst>
                  <a:ext uri="{FF2B5EF4-FFF2-40B4-BE49-F238E27FC236}">
                    <a16:creationId xmlns:a16="http://schemas.microsoft.com/office/drawing/2014/main" xmlns="" id="{0349D25E-95E5-CCDC-7BCB-D2AA827F8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>
                  <a:gd name="T0" fmla="*/ 118 w 118"/>
                  <a:gd name="T1" fmla="*/ 4 h 4"/>
                  <a:gd name="T2" fmla="*/ 0 w 118"/>
                  <a:gd name="T3" fmla="*/ 4 h 4"/>
                  <a:gd name="T4" fmla="*/ 2 w 118"/>
                  <a:gd name="T5" fmla="*/ 2 h 4"/>
                  <a:gd name="T6" fmla="*/ 4 w 118"/>
                  <a:gd name="T7" fmla="*/ 0 h 4"/>
                  <a:gd name="T8" fmla="*/ 116 w 118"/>
                  <a:gd name="T9" fmla="*/ 0 h 4"/>
                  <a:gd name="T10" fmla="*/ 118 w 1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4"/>
                  <a:gd name="T20" fmla="*/ 118 w 1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1" name="Freeform 1011">
                <a:extLst>
                  <a:ext uri="{FF2B5EF4-FFF2-40B4-BE49-F238E27FC236}">
                    <a16:creationId xmlns:a16="http://schemas.microsoft.com/office/drawing/2014/main" xmlns="" id="{BB61FDA7-A93A-5A12-C6B4-FC0FCC245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>
                  <a:gd name="T0" fmla="*/ 114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2 w 114"/>
                  <a:gd name="T9" fmla="*/ 0 h 4"/>
                  <a:gd name="T10" fmla="*/ 114 w 1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4"/>
                  <a:gd name="T20" fmla="*/ 114 w 1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2" name="Freeform 1012">
                <a:extLst>
                  <a:ext uri="{FF2B5EF4-FFF2-40B4-BE49-F238E27FC236}">
                    <a16:creationId xmlns:a16="http://schemas.microsoft.com/office/drawing/2014/main" xmlns="" id="{21E88F6E-3B7E-5F5F-439E-E034F5F86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>
                  <a:gd name="T0" fmla="*/ 112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4 w 112"/>
                  <a:gd name="T7" fmla="*/ 0 h 4"/>
                  <a:gd name="T8" fmla="*/ 108 w 112"/>
                  <a:gd name="T9" fmla="*/ 0 h 4"/>
                  <a:gd name="T10" fmla="*/ 112 w 1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4"/>
                  <a:gd name="T20" fmla="*/ 112 w 1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3" name="Freeform 1013">
                <a:extLst>
                  <a:ext uri="{FF2B5EF4-FFF2-40B4-BE49-F238E27FC236}">
                    <a16:creationId xmlns:a16="http://schemas.microsoft.com/office/drawing/2014/main" xmlns="" id="{8DFC1D36-D6AE-6D60-7243-B2442750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>
                  <a:gd name="T0" fmla="*/ 108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3 w 108"/>
                  <a:gd name="T7" fmla="*/ 0 h 3"/>
                  <a:gd name="T8" fmla="*/ 106 w 108"/>
                  <a:gd name="T9" fmla="*/ 0 h 3"/>
                  <a:gd name="T10" fmla="*/ 108 w 10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3"/>
                  <a:gd name="T20" fmla="*/ 108 w 10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4" name="Freeform 1014">
                <a:extLst>
                  <a:ext uri="{FF2B5EF4-FFF2-40B4-BE49-F238E27FC236}">
                    <a16:creationId xmlns:a16="http://schemas.microsoft.com/office/drawing/2014/main" xmlns="" id="{3118BDCD-DBF3-DE49-0884-4135764E3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>
                  <a:gd name="T0" fmla="*/ 104 w 104"/>
                  <a:gd name="T1" fmla="*/ 3 h 3"/>
                  <a:gd name="T2" fmla="*/ 0 w 104"/>
                  <a:gd name="T3" fmla="*/ 3 h 3"/>
                  <a:gd name="T4" fmla="*/ 1 w 104"/>
                  <a:gd name="T5" fmla="*/ 2 h 3"/>
                  <a:gd name="T6" fmla="*/ 3 w 104"/>
                  <a:gd name="T7" fmla="*/ 0 h 3"/>
                  <a:gd name="T8" fmla="*/ 102 w 104"/>
                  <a:gd name="T9" fmla="*/ 0 h 3"/>
                  <a:gd name="T10" fmla="*/ 104 w 10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3"/>
                  <a:gd name="T20" fmla="*/ 104 w 10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5" name="Freeform 1015">
                <a:extLst>
                  <a:ext uri="{FF2B5EF4-FFF2-40B4-BE49-F238E27FC236}">
                    <a16:creationId xmlns:a16="http://schemas.microsoft.com/office/drawing/2014/main" xmlns="" id="{5AEBF604-92F7-0D13-07A1-AF79492BF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>
                  <a:gd name="T0" fmla="*/ 103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4 w 103"/>
                  <a:gd name="T7" fmla="*/ 0 h 4"/>
                  <a:gd name="T8" fmla="*/ 99 w 103"/>
                  <a:gd name="T9" fmla="*/ 0 h 4"/>
                  <a:gd name="T10" fmla="*/ 103 w 10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4"/>
                  <a:gd name="T20" fmla="*/ 103 w 10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15" name="Group 1016">
              <a:extLst>
                <a:ext uri="{FF2B5EF4-FFF2-40B4-BE49-F238E27FC236}">
                  <a16:creationId xmlns:a16="http://schemas.microsoft.com/office/drawing/2014/main" xmlns="" id="{97C4A1BA-13BA-0F82-A650-0E939BEFC3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51316" name="Freeform 1017">
                <a:extLst>
                  <a:ext uri="{FF2B5EF4-FFF2-40B4-BE49-F238E27FC236}">
                    <a16:creationId xmlns:a16="http://schemas.microsoft.com/office/drawing/2014/main" xmlns="" id="{781C729C-46C6-7C4B-ACC4-DE3FE3CA0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>
                  <a:gd name="T0" fmla="*/ 99 w 99"/>
                  <a:gd name="T1" fmla="*/ 4 h 4"/>
                  <a:gd name="T2" fmla="*/ 0 w 99"/>
                  <a:gd name="T3" fmla="*/ 4 h 4"/>
                  <a:gd name="T4" fmla="*/ 2 w 99"/>
                  <a:gd name="T5" fmla="*/ 2 h 4"/>
                  <a:gd name="T6" fmla="*/ 4 w 99"/>
                  <a:gd name="T7" fmla="*/ 0 h 4"/>
                  <a:gd name="T8" fmla="*/ 97 w 99"/>
                  <a:gd name="T9" fmla="*/ 0 h 4"/>
                  <a:gd name="T10" fmla="*/ 99 w 9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4"/>
                  <a:gd name="T20" fmla="*/ 99 w 9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7" name="Freeform 1018">
                <a:extLst>
                  <a:ext uri="{FF2B5EF4-FFF2-40B4-BE49-F238E27FC236}">
                    <a16:creationId xmlns:a16="http://schemas.microsoft.com/office/drawing/2014/main" xmlns="" id="{B60002C5-7E94-51AB-6ABB-14CEED94C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>
                  <a:gd name="T0" fmla="*/ 95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4 w 95"/>
                  <a:gd name="T7" fmla="*/ 0 h 4"/>
                  <a:gd name="T8" fmla="*/ 93 w 95"/>
                  <a:gd name="T9" fmla="*/ 0 h 4"/>
                  <a:gd name="T10" fmla="*/ 95 w 9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4"/>
                  <a:gd name="T20" fmla="*/ 95 w 9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8" name="Freeform 1019">
                <a:extLst>
                  <a:ext uri="{FF2B5EF4-FFF2-40B4-BE49-F238E27FC236}">
                    <a16:creationId xmlns:a16="http://schemas.microsoft.com/office/drawing/2014/main" xmlns="" id="{321E7CE8-8D01-4D9B-7E3F-D544B019F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2 w 93"/>
                  <a:gd name="T5" fmla="*/ 2 h 4"/>
                  <a:gd name="T6" fmla="*/ 4 w 93"/>
                  <a:gd name="T7" fmla="*/ 0 h 4"/>
                  <a:gd name="T8" fmla="*/ 91 w 93"/>
                  <a:gd name="T9" fmla="*/ 0 h 4"/>
                  <a:gd name="T10" fmla="*/ 93 w 9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"/>
                  <a:gd name="T20" fmla="*/ 93 w 9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9" name="Freeform 1020">
                <a:extLst>
                  <a:ext uri="{FF2B5EF4-FFF2-40B4-BE49-F238E27FC236}">
                    <a16:creationId xmlns:a16="http://schemas.microsoft.com/office/drawing/2014/main" xmlns="" id="{259825DD-F129-8778-6135-3CF311CE5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4 w 89"/>
                  <a:gd name="T7" fmla="*/ 0 h 4"/>
                  <a:gd name="T8" fmla="*/ 87 w 89"/>
                  <a:gd name="T9" fmla="*/ 0 h 4"/>
                  <a:gd name="T10" fmla="*/ 89 w 8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4"/>
                  <a:gd name="T20" fmla="*/ 89 w 8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0" name="Freeform 1021">
                <a:extLst>
                  <a:ext uri="{FF2B5EF4-FFF2-40B4-BE49-F238E27FC236}">
                    <a16:creationId xmlns:a16="http://schemas.microsoft.com/office/drawing/2014/main" xmlns="" id="{6A47EB7F-93FD-C5FA-5C39-79D7843CA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>
                  <a:gd name="T0" fmla="*/ 87 w 87"/>
                  <a:gd name="T1" fmla="*/ 4 h 4"/>
                  <a:gd name="T2" fmla="*/ 0 w 87"/>
                  <a:gd name="T3" fmla="*/ 4 h 4"/>
                  <a:gd name="T4" fmla="*/ 2 w 87"/>
                  <a:gd name="T5" fmla="*/ 2 h 4"/>
                  <a:gd name="T6" fmla="*/ 4 w 87"/>
                  <a:gd name="T7" fmla="*/ 0 h 4"/>
                  <a:gd name="T8" fmla="*/ 83 w 87"/>
                  <a:gd name="T9" fmla="*/ 0 h 4"/>
                  <a:gd name="T10" fmla="*/ 87 w 8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4"/>
                  <a:gd name="T20" fmla="*/ 87 w 8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1" name="Freeform 1022">
                <a:extLst>
                  <a:ext uri="{FF2B5EF4-FFF2-40B4-BE49-F238E27FC236}">
                    <a16:creationId xmlns:a16="http://schemas.microsoft.com/office/drawing/2014/main" xmlns="" id="{454F02F7-7D10-CEFC-E439-5F40B4002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6 w 83"/>
                  <a:gd name="T7" fmla="*/ 0 h 4"/>
                  <a:gd name="T8" fmla="*/ 81 w 83"/>
                  <a:gd name="T9" fmla="*/ 0 h 4"/>
                  <a:gd name="T10" fmla="*/ 83 w 8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4"/>
                  <a:gd name="T20" fmla="*/ 83 w 8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2" name="Freeform 1023">
                <a:extLst>
                  <a:ext uri="{FF2B5EF4-FFF2-40B4-BE49-F238E27FC236}">
                    <a16:creationId xmlns:a16="http://schemas.microsoft.com/office/drawing/2014/main" xmlns="" id="{DFE50104-F9E7-C85D-87C0-1C0442718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>
                  <a:gd name="T0" fmla="*/ 79 w 79"/>
                  <a:gd name="T1" fmla="*/ 3 h 3"/>
                  <a:gd name="T2" fmla="*/ 0 w 79"/>
                  <a:gd name="T3" fmla="*/ 3 h 3"/>
                  <a:gd name="T4" fmla="*/ 4 w 79"/>
                  <a:gd name="T5" fmla="*/ 1 h 3"/>
                  <a:gd name="T6" fmla="*/ 5 w 79"/>
                  <a:gd name="T7" fmla="*/ 0 h 3"/>
                  <a:gd name="T8" fmla="*/ 78 w 79"/>
                  <a:gd name="T9" fmla="*/ 0 h 3"/>
                  <a:gd name="T10" fmla="*/ 79 w 7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3"/>
                  <a:gd name="T20" fmla="*/ 79 w 7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3" name="Freeform 1024">
                <a:extLst>
                  <a:ext uri="{FF2B5EF4-FFF2-40B4-BE49-F238E27FC236}">
                    <a16:creationId xmlns:a16="http://schemas.microsoft.com/office/drawing/2014/main" xmlns="" id="{6A254A62-65E3-A875-5C09-5A0CC2AA5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>
                  <a:gd name="T0" fmla="*/ 75 w 75"/>
                  <a:gd name="T1" fmla="*/ 3 h 3"/>
                  <a:gd name="T2" fmla="*/ 0 w 75"/>
                  <a:gd name="T3" fmla="*/ 3 h 3"/>
                  <a:gd name="T4" fmla="*/ 1 w 75"/>
                  <a:gd name="T5" fmla="*/ 2 h 3"/>
                  <a:gd name="T6" fmla="*/ 3 w 75"/>
                  <a:gd name="T7" fmla="*/ 0 h 3"/>
                  <a:gd name="T8" fmla="*/ 74 w 75"/>
                  <a:gd name="T9" fmla="*/ 0 h 3"/>
                  <a:gd name="T10" fmla="*/ 75 w 7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3"/>
                  <a:gd name="T20" fmla="*/ 75 w 7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4" name="Freeform 1025">
                <a:extLst>
                  <a:ext uri="{FF2B5EF4-FFF2-40B4-BE49-F238E27FC236}">
                    <a16:creationId xmlns:a16="http://schemas.microsoft.com/office/drawing/2014/main" xmlns="" id="{2AAA3043-A38D-D3AB-B405-68E4EB1AD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2 w 73"/>
                  <a:gd name="T5" fmla="*/ 2 h 4"/>
                  <a:gd name="T6" fmla="*/ 6 w 73"/>
                  <a:gd name="T7" fmla="*/ 0 h 4"/>
                  <a:gd name="T8" fmla="*/ 71 w 73"/>
                  <a:gd name="T9" fmla="*/ 0 h 4"/>
                  <a:gd name="T10" fmla="*/ 73 w 7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"/>
                  <a:gd name="T20" fmla="*/ 73 w 7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5" name="Freeform 1026">
                <a:extLst>
                  <a:ext uri="{FF2B5EF4-FFF2-40B4-BE49-F238E27FC236}">
                    <a16:creationId xmlns:a16="http://schemas.microsoft.com/office/drawing/2014/main" xmlns="" id="{B52F40B5-8FFC-F5A3-CFE6-F6C3795AC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4 w 71"/>
                  <a:gd name="T5" fmla="*/ 2 h 4"/>
                  <a:gd name="T6" fmla="*/ 6 w 71"/>
                  <a:gd name="T7" fmla="*/ 0 h 4"/>
                  <a:gd name="T8" fmla="*/ 67 w 71"/>
                  <a:gd name="T9" fmla="*/ 0 h 4"/>
                  <a:gd name="T10" fmla="*/ 71 w 7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"/>
                  <a:gd name="T20" fmla="*/ 71 w 7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6" name="Freeform 1027">
                <a:extLst>
                  <a:ext uri="{FF2B5EF4-FFF2-40B4-BE49-F238E27FC236}">
                    <a16:creationId xmlns:a16="http://schemas.microsoft.com/office/drawing/2014/main" xmlns="" id="{255954ED-D706-8ECF-654E-5E3A40BB6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>
                  <a:gd name="T0" fmla="*/ 65 w 65"/>
                  <a:gd name="T1" fmla="*/ 4 h 4"/>
                  <a:gd name="T2" fmla="*/ 0 w 65"/>
                  <a:gd name="T3" fmla="*/ 4 h 4"/>
                  <a:gd name="T4" fmla="*/ 2 w 65"/>
                  <a:gd name="T5" fmla="*/ 2 h 4"/>
                  <a:gd name="T6" fmla="*/ 6 w 65"/>
                  <a:gd name="T7" fmla="*/ 0 h 4"/>
                  <a:gd name="T8" fmla="*/ 63 w 65"/>
                  <a:gd name="T9" fmla="*/ 0 h 4"/>
                  <a:gd name="T10" fmla="*/ 65 w 6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"/>
                  <a:gd name="T20" fmla="*/ 65 w 6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7" name="Freeform 1028">
                <a:extLst>
                  <a:ext uri="{FF2B5EF4-FFF2-40B4-BE49-F238E27FC236}">
                    <a16:creationId xmlns:a16="http://schemas.microsoft.com/office/drawing/2014/main" xmlns="" id="{C6F79419-0477-C484-6D17-9DF763891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>
                  <a:gd name="T0" fmla="*/ 61 w 61"/>
                  <a:gd name="T1" fmla="*/ 4 h 4"/>
                  <a:gd name="T2" fmla="*/ 0 w 61"/>
                  <a:gd name="T3" fmla="*/ 4 h 4"/>
                  <a:gd name="T4" fmla="*/ 4 w 61"/>
                  <a:gd name="T5" fmla="*/ 2 h 4"/>
                  <a:gd name="T6" fmla="*/ 6 w 61"/>
                  <a:gd name="T7" fmla="*/ 0 h 4"/>
                  <a:gd name="T8" fmla="*/ 59 w 61"/>
                  <a:gd name="T9" fmla="*/ 0 h 4"/>
                  <a:gd name="T10" fmla="*/ 61 w 6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"/>
                  <a:gd name="T20" fmla="*/ 61 w 6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8" name="Freeform 1029">
                <a:extLst>
                  <a:ext uri="{FF2B5EF4-FFF2-40B4-BE49-F238E27FC236}">
                    <a16:creationId xmlns:a16="http://schemas.microsoft.com/office/drawing/2014/main" xmlns="" id="{0A8BF5FC-4965-B2A4-C0D0-54A5D98B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>
                  <a:gd name="T0" fmla="*/ 57 w 57"/>
                  <a:gd name="T1" fmla="*/ 4 h 4"/>
                  <a:gd name="T2" fmla="*/ 0 w 57"/>
                  <a:gd name="T3" fmla="*/ 4 h 4"/>
                  <a:gd name="T4" fmla="*/ 2 w 57"/>
                  <a:gd name="T5" fmla="*/ 2 h 4"/>
                  <a:gd name="T6" fmla="*/ 6 w 57"/>
                  <a:gd name="T7" fmla="*/ 0 h 4"/>
                  <a:gd name="T8" fmla="*/ 55 w 57"/>
                  <a:gd name="T9" fmla="*/ 0 h 4"/>
                  <a:gd name="T10" fmla="*/ 57 w 5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4"/>
                  <a:gd name="T20" fmla="*/ 57 w 5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9" name="Freeform 1030">
                <a:extLst>
                  <a:ext uri="{FF2B5EF4-FFF2-40B4-BE49-F238E27FC236}">
                    <a16:creationId xmlns:a16="http://schemas.microsoft.com/office/drawing/2014/main" xmlns="" id="{84FF2A7D-4310-D254-0648-17E6B5885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>
                  <a:gd name="T0" fmla="*/ 53 w 53"/>
                  <a:gd name="T1" fmla="*/ 4 h 4"/>
                  <a:gd name="T2" fmla="*/ 0 w 53"/>
                  <a:gd name="T3" fmla="*/ 4 h 4"/>
                  <a:gd name="T4" fmla="*/ 4 w 53"/>
                  <a:gd name="T5" fmla="*/ 2 h 4"/>
                  <a:gd name="T6" fmla="*/ 7 w 53"/>
                  <a:gd name="T7" fmla="*/ 0 h 4"/>
                  <a:gd name="T8" fmla="*/ 51 w 53"/>
                  <a:gd name="T9" fmla="*/ 0 h 4"/>
                  <a:gd name="T10" fmla="*/ 53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0" name="Freeform 1031">
                <a:extLst>
                  <a:ext uri="{FF2B5EF4-FFF2-40B4-BE49-F238E27FC236}">
                    <a16:creationId xmlns:a16="http://schemas.microsoft.com/office/drawing/2014/main" xmlns="" id="{DF19F728-A2F9-C8CD-A2F1-B0D1E65AC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7 w 49"/>
                  <a:gd name="T7" fmla="*/ 0 h 4"/>
                  <a:gd name="T8" fmla="*/ 45 w 49"/>
                  <a:gd name="T9" fmla="*/ 0 h 4"/>
                  <a:gd name="T10" fmla="*/ 49 w 4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"/>
                  <a:gd name="T20" fmla="*/ 49 w 4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1" name="Freeform 1032">
                <a:extLst>
                  <a:ext uri="{FF2B5EF4-FFF2-40B4-BE49-F238E27FC236}">
                    <a16:creationId xmlns:a16="http://schemas.microsoft.com/office/drawing/2014/main" xmlns="" id="{E56E423E-5A4F-B162-1E43-DFC50A180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>
                  <a:gd name="T0" fmla="*/ 44 w 44"/>
                  <a:gd name="T1" fmla="*/ 4 h 4"/>
                  <a:gd name="T2" fmla="*/ 0 w 44"/>
                  <a:gd name="T3" fmla="*/ 4 h 4"/>
                  <a:gd name="T4" fmla="*/ 4 w 44"/>
                  <a:gd name="T5" fmla="*/ 2 h 4"/>
                  <a:gd name="T6" fmla="*/ 10 w 44"/>
                  <a:gd name="T7" fmla="*/ 0 h 4"/>
                  <a:gd name="T8" fmla="*/ 42 w 44"/>
                  <a:gd name="T9" fmla="*/ 0 h 4"/>
                  <a:gd name="T10" fmla="*/ 42 w 44"/>
                  <a:gd name="T11" fmla="*/ 0 h 4"/>
                  <a:gd name="T12" fmla="*/ 42 w 44"/>
                  <a:gd name="T13" fmla="*/ 0 h 4"/>
                  <a:gd name="T14" fmla="*/ 44 w 44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"/>
                  <a:gd name="T26" fmla="*/ 44 w 4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2" name="Freeform 1033">
                <a:extLst>
                  <a:ext uri="{FF2B5EF4-FFF2-40B4-BE49-F238E27FC236}">
                    <a16:creationId xmlns:a16="http://schemas.microsoft.com/office/drawing/2014/main" xmlns="" id="{92C35BCE-5A54-97B4-0F1A-FBC0E9601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>
                  <a:gd name="T0" fmla="*/ 38 w 38"/>
                  <a:gd name="T1" fmla="*/ 3 h 3"/>
                  <a:gd name="T2" fmla="*/ 0 w 38"/>
                  <a:gd name="T3" fmla="*/ 3 h 3"/>
                  <a:gd name="T4" fmla="*/ 6 w 38"/>
                  <a:gd name="T5" fmla="*/ 1 h 3"/>
                  <a:gd name="T6" fmla="*/ 12 w 38"/>
                  <a:gd name="T7" fmla="*/ 0 h 3"/>
                  <a:gd name="T8" fmla="*/ 32 w 38"/>
                  <a:gd name="T9" fmla="*/ 0 h 3"/>
                  <a:gd name="T10" fmla="*/ 36 w 38"/>
                  <a:gd name="T11" fmla="*/ 1 h 3"/>
                  <a:gd name="T12" fmla="*/ 38 w 38"/>
                  <a:gd name="T13" fmla="*/ 1 h 3"/>
                  <a:gd name="T14" fmla="*/ 38 w 38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"/>
                  <a:gd name="T26" fmla="*/ 38 w 3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3" name="Freeform 1034">
                <a:extLst>
                  <a:ext uri="{FF2B5EF4-FFF2-40B4-BE49-F238E27FC236}">
                    <a16:creationId xmlns:a16="http://schemas.microsoft.com/office/drawing/2014/main" xmlns="" id="{E10F6205-3550-8E8E-24A6-D4E6251B4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>
                  <a:gd name="T0" fmla="*/ 32 w 32"/>
                  <a:gd name="T1" fmla="*/ 3 h 3"/>
                  <a:gd name="T2" fmla="*/ 0 w 32"/>
                  <a:gd name="T3" fmla="*/ 3 h 3"/>
                  <a:gd name="T4" fmla="*/ 7 w 32"/>
                  <a:gd name="T5" fmla="*/ 2 h 3"/>
                  <a:gd name="T6" fmla="*/ 17 w 32"/>
                  <a:gd name="T7" fmla="*/ 0 h 3"/>
                  <a:gd name="T8" fmla="*/ 24 w 32"/>
                  <a:gd name="T9" fmla="*/ 2 h 3"/>
                  <a:gd name="T10" fmla="*/ 32 w 3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"/>
                  <a:gd name="T20" fmla="*/ 32 w 3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4" name="Freeform 1035">
                <a:extLst>
                  <a:ext uri="{FF2B5EF4-FFF2-40B4-BE49-F238E27FC236}">
                    <a16:creationId xmlns:a16="http://schemas.microsoft.com/office/drawing/2014/main" xmlns="" id="{0D85E66D-1916-2A1A-8EBF-FDEB3C26C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0 w 20"/>
                  <a:gd name="T3" fmla="*/ 2 h 2"/>
                  <a:gd name="T4" fmla="*/ 11 w 20"/>
                  <a:gd name="T5" fmla="*/ 0 h 2"/>
                  <a:gd name="T6" fmla="*/ 2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5" name="Freeform 1036">
                <a:extLst>
                  <a:ext uri="{FF2B5EF4-FFF2-40B4-BE49-F238E27FC236}">
                    <a16:creationId xmlns:a16="http://schemas.microsoft.com/office/drawing/2014/main" xmlns="" id="{EB103C4F-A7AA-ADC3-0D97-BCE9AE987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>
                  <a:gd name="T0" fmla="*/ 15 w 61"/>
                  <a:gd name="T1" fmla="*/ 3 h 75"/>
                  <a:gd name="T2" fmla="*/ 13 w 61"/>
                  <a:gd name="T3" fmla="*/ 3 h 75"/>
                  <a:gd name="T4" fmla="*/ 13 w 61"/>
                  <a:gd name="T5" fmla="*/ 3 h 75"/>
                  <a:gd name="T6" fmla="*/ 13 w 61"/>
                  <a:gd name="T7" fmla="*/ 3 h 75"/>
                  <a:gd name="T8" fmla="*/ 7 w 61"/>
                  <a:gd name="T9" fmla="*/ 2 h 75"/>
                  <a:gd name="T10" fmla="*/ 0 w 61"/>
                  <a:gd name="T11" fmla="*/ 0 h 75"/>
                  <a:gd name="T12" fmla="*/ 7 w 61"/>
                  <a:gd name="T13" fmla="*/ 13 h 75"/>
                  <a:gd name="T14" fmla="*/ 21 w 61"/>
                  <a:gd name="T15" fmla="*/ 34 h 75"/>
                  <a:gd name="T16" fmla="*/ 38 w 61"/>
                  <a:gd name="T17" fmla="*/ 60 h 75"/>
                  <a:gd name="T18" fmla="*/ 47 w 61"/>
                  <a:gd name="T19" fmla="*/ 74 h 75"/>
                  <a:gd name="T20" fmla="*/ 55 w 61"/>
                  <a:gd name="T21" fmla="*/ 74 h 75"/>
                  <a:gd name="T22" fmla="*/ 61 w 61"/>
                  <a:gd name="T23" fmla="*/ 75 h 75"/>
                  <a:gd name="T24" fmla="*/ 61 w 61"/>
                  <a:gd name="T25" fmla="*/ 75 h 75"/>
                  <a:gd name="T26" fmla="*/ 61 w 61"/>
                  <a:gd name="T27" fmla="*/ 75 h 75"/>
                  <a:gd name="T28" fmla="*/ 61 w 61"/>
                  <a:gd name="T29" fmla="*/ 75 h 75"/>
                  <a:gd name="T30" fmla="*/ 59 w 61"/>
                  <a:gd name="T31" fmla="*/ 75 h 75"/>
                  <a:gd name="T32" fmla="*/ 51 w 61"/>
                  <a:gd name="T33" fmla="*/ 64 h 75"/>
                  <a:gd name="T34" fmla="*/ 38 w 61"/>
                  <a:gd name="T35" fmla="*/ 41 h 75"/>
                  <a:gd name="T36" fmla="*/ 23 w 61"/>
                  <a:gd name="T37" fmla="*/ 17 h 75"/>
                  <a:gd name="T38" fmla="*/ 15 w 61"/>
                  <a:gd name="T39" fmla="*/ 3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6" name="Freeform 1037">
                <a:extLst>
                  <a:ext uri="{FF2B5EF4-FFF2-40B4-BE49-F238E27FC236}">
                    <a16:creationId xmlns:a16="http://schemas.microsoft.com/office/drawing/2014/main" xmlns="" id="{51D7C265-9917-D871-3028-F730354F3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>
                  <a:gd name="T0" fmla="*/ 59 w 62"/>
                  <a:gd name="T1" fmla="*/ 83 h 106"/>
                  <a:gd name="T2" fmla="*/ 2 w 62"/>
                  <a:gd name="T3" fmla="*/ 0 h 106"/>
                  <a:gd name="T4" fmla="*/ 2 w 62"/>
                  <a:gd name="T5" fmla="*/ 2 h 106"/>
                  <a:gd name="T6" fmla="*/ 2 w 62"/>
                  <a:gd name="T7" fmla="*/ 2 h 106"/>
                  <a:gd name="T8" fmla="*/ 2 w 62"/>
                  <a:gd name="T9" fmla="*/ 2 h 106"/>
                  <a:gd name="T10" fmla="*/ 2 w 62"/>
                  <a:gd name="T11" fmla="*/ 4 h 106"/>
                  <a:gd name="T12" fmla="*/ 2 w 62"/>
                  <a:gd name="T13" fmla="*/ 4 h 106"/>
                  <a:gd name="T14" fmla="*/ 2 w 62"/>
                  <a:gd name="T15" fmla="*/ 4 h 106"/>
                  <a:gd name="T16" fmla="*/ 2 w 62"/>
                  <a:gd name="T17" fmla="*/ 4 h 106"/>
                  <a:gd name="T18" fmla="*/ 2 w 62"/>
                  <a:gd name="T19" fmla="*/ 4 h 106"/>
                  <a:gd name="T20" fmla="*/ 2 w 62"/>
                  <a:gd name="T21" fmla="*/ 6 h 106"/>
                  <a:gd name="T22" fmla="*/ 2 w 62"/>
                  <a:gd name="T23" fmla="*/ 6 h 106"/>
                  <a:gd name="T24" fmla="*/ 2 w 62"/>
                  <a:gd name="T25" fmla="*/ 6 h 106"/>
                  <a:gd name="T26" fmla="*/ 2 w 62"/>
                  <a:gd name="T27" fmla="*/ 6 h 106"/>
                  <a:gd name="T28" fmla="*/ 2 w 62"/>
                  <a:gd name="T29" fmla="*/ 6 h 106"/>
                  <a:gd name="T30" fmla="*/ 2 w 62"/>
                  <a:gd name="T31" fmla="*/ 6 h 106"/>
                  <a:gd name="T32" fmla="*/ 0 w 62"/>
                  <a:gd name="T33" fmla="*/ 6 h 106"/>
                  <a:gd name="T34" fmla="*/ 0 w 62"/>
                  <a:gd name="T35" fmla="*/ 7 h 106"/>
                  <a:gd name="T36" fmla="*/ 0 w 62"/>
                  <a:gd name="T37" fmla="*/ 7 h 106"/>
                  <a:gd name="T38" fmla="*/ 0 w 62"/>
                  <a:gd name="T39" fmla="*/ 7 h 106"/>
                  <a:gd name="T40" fmla="*/ 0 w 62"/>
                  <a:gd name="T41" fmla="*/ 9 h 106"/>
                  <a:gd name="T42" fmla="*/ 0 w 62"/>
                  <a:gd name="T43" fmla="*/ 9 h 106"/>
                  <a:gd name="T44" fmla="*/ 0 w 62"/>
                  <a:gd name="T45" fmla="*/ 11 h 106"/>
                  <a:gd name="T46" fmla="*/ 0 w 62"/>
                  <a:gd name="T47" fmla="*/ 11 h 106"/>
                  <a:gd name="T48" fmla="*/ 0 w 62"/>
                  <a:gd name="T49" fmla="*/ 11 h 106"/>
                  <a:gd name="T50" fmla="*/ 0 w 62"/>
                  <a:gd name="T51" fmla="*/ 11 h 106"/>
                  <a:gd name="T52" fmla="*/ 0 w 62"/>
                  <a:gd name="T53" fmla="*/ 11 h 106"/>
                  <a:gd name="T54" fmla="*/ 0 w 62"/>
                  <a:gd name="T55" fmla="*/ 11 h 106"/>
                  <a:gd name="T56" fmla="*/ 0 w 62"/>
                  <a:gd name="T57" fmla="*/ 13 h 106"/>
                  <a:gd name="T58" fmla="*/ 0 w 62"/>
                  <a:gd name="T59" fmla="*/ 13 h 106"/>
                  <a:gd name="T60" fmla="*/ 0 w 62"/>
                  <a:gd name="T61" fmla="*/ 13 h 106"/>
                  <a:gd name="T62" fmla="*/ 62 w 62"/>
                  <a:gd name="T63" fmla="*/ 106 h 106"/>
                  <a:gd name="T64" fmla="*/ 59 w 62"/>
                  <a:gd name="T65" fmla="*/ 8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106"/>
                  <a:gd name="T101" fmla="*/ 62 w 6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7" name="Freeform 1038">
                <a:extLst>
                  <a:ext uri="{FF2B5EF4-FFF2-40B4-BE49-F238E27FC236}">
                    <a16:creationId xmlns:a16="http://schemas.microsoft.com/office/drawing/2014/main" xmlns="" id="{9FFFB6D2-EBC8-C43E-FC07-1CA063C9F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>
                  <a:gd name="T0" fmla="*/ 201 w 201"/>
                  <a:gd name="T1" fmla="*/ 64 h 288"/>
                  <a:gd name="T2" fmla="*/ 169 w 201"/>
                  <a:gd name="T3" fmla="*/ 0 h 288"/>
                  <a:gd name="T4" fmla="*/ 161 w 201"/>
                  <a:gd name="T5" fmla="*/ 0 h 288"/>
                  <a:gd name="T6" fmla="*/ 154 w 201"/>
                  <a:gd name="T7" fmla="*/ 0 h 288"/>
                  <a:gd name="T8" fmla="*/ 150 w 201"/>
                  <a:gd name="T9" fmla="*/ 2 h 288"/>
                  <a:gd name="T10" fmla="*/ 146 w 201"/>
                  <a:gd name="T11" fmla="*/ 2 h 288"/>
                  <a:gd name="T12" fmla="*/ 131 w 201"/>
                  <a:gd name="T13" fmla="*/ 4 h 288"/>
                  <a:gd name="T14" fmla="*/ 118 w 201"/>
                  <a:gd name="T15" fmla="*/ 9 h 288"/>
                  <a:gd name="T16" fmla="*/ 104 w 201"/>
                  <a:gd name="T17" fmla="*/ 17 h 288"/>
                  <a:gd name="T18" fmla="*/ 91 w 201"/>
                  <a:gd name="T19" fmla="*/ 27 h 288"/>
                  <a:gd name="T20" fmla="*/ 72 w 201"/>
                  <a:gd name="T21" fmla="*/ 44 h 288"/>
                  <a:gd name="T22" fmla="*/ 55 w 201"/>
                  <a:gd name="T23" fmla="*/ 64 h 288"/>
                  <a:gd name="T24" fmla="*/ 42 w 201"/>
                  <a:gd name="T25" fmla="*/ 87 h 288"/>
                  <a:gd name="T26" fmla="*/ 29 w 201"/>
                  <a:gd name="T27" fmla="*/ 112 h 288"/>
                  <a:gd name="T28" fmla="*/ 17 w 201"/>
                  <a:gd name="T29" fmla="*/ 136 h 288"/>
                  <a:gd name="T30" fmla="*/ 10 w 201"/>
                  <a:gd name="T31" fmla="*/ 159 h 288"/>
                  <a:gd name="T32" fmla="*/ 4 w 201"/>
                  <a:gd name="T33" fmla="*/ 182 h 288"/>
                  <a:gd name="T34" fmla="*/ 0 w 201"/>
                  <a:gd name="T35" fmla="*/ 199 h 288"/>
                  <a:gd name="T36" fmla="*/ 2 w 201"/>
                  <a:gd name="T37" fmla="*/ 210 h 288"/>
                  <a:gd name="T38" fmla="*/ 4 w 201"/>
                  <a:gd name="T39" fmla="*/ 222 h 288"/>
                  <a:gd name="T40" fmla="*/ 10 w 201"/>
                  <a:gd name="T41" fmla="*/ 237 h 288"/>
                  <a:gd name="T42" fmla="*/ 21 w 201"/>
                  <a:gd name="T43" fmla="*/ 260 h 288"/>
                  <a:gd name="T44" fmla="*/ 27 w 201"/>
                  <a:gd name="T45" fmla="*/ 271 h 288"/>
                  <a:gd name="T46" fmla="*/ 32 w 201"/>
                  <a:gd name="T47" fmla="*/ 279 h 288"/>
                  <a:gd name="T48" fmla="*/ 36 w 201"/>
                  <a:gd name="T49" fmla="*/ 286 h 288"/>
                  <a:gd name="T50" fmla="*/ 42 w 201"/>
                  <a:gd name="T51" fmla="*/ 288 h 288"/>
                  <a:gd name="T52" fmla="*/ 42 w 201"/>
                  <a:gd name="T53" fmla="*/ 275 h 288"/>
                  <a:gd name="T54" fmla="*/ 44 w 201"/>
                  <a:gd name="T55" fmla="*/ 260 h 288"/>
                  <a:gd name="T56" fmla="*/ 44 w 201"/>
                  <a:gd name="T57" fmla="*/ 246 h 288"/>
                  <a:gd name="T58" fmla="*/ 46 w 201"/>
                  <a:gd name="T59" fmla="*/ 231 h 288"/>
                  <a:gd name="T60" fmla="*/ 51 w 201"/>
                  <a:gd name="T61" fmla="*/ 209 h 288"/>
                  <a:gd name="T62" fmla="*/ 57 w 201"/>
                  <a:gd name="T63" fmla="*/ 188 h 288"/>
                  <a:gd name="T64" fmla="*/ 63 w 201"/>
                  <a:gd name="T65" fmla="*/ 173 h 288"/>
                  <a:gd name="T66" fmla="*/ 72 w 201"/>
                  <a:gd name="T67" fmla="*/ 155 h 288"/>
                  <a:gd name="T68" fmla="*/ 82 w 201"/>
                  <a:gd name="T69" fmla="*/ 140 h 288"/>
                  <a:gd name="T70" fmla="*/ 95 w 201"/>
                  <a:gd name="T71" fmla="*/ 125 h 288"/>
                  <a:gd name="T72" fmla="*/ 120 w 201"/>
                  <a:gd name="T73" fmla="*/ 100 h 288"/>
                  <a:gd name="T74" fmla="*/ 146 w 201"/>
                  <a:gd name="T75" fmla="*/ 78 h 288"/>
                  <a:gd name="T76" fmla="*/ 156 w 201"/>
                  <a:gd name="T77" fmla="*/ 70 h 288"/>
                  <a:gd name="T78" fmla="*/ 165 w 201"/>
                  <a:gd name="T79" fmla="*/ 66 h 288"/>
                  <a:gd name="T80" fmla="*/ 165 w 201"/>
                  <a:gd name="T81" fmla="*/ 66 h 288"/>
                  <a:gd name="T82" fmla="*/ 165 w 201"/>
                  <a:gd name="T83" fmla="*/ 66 h 288"/>
                  <a:gd name="T84" fmla="*/ 173 w 201"/>
                  <a:gd name="T85" fmla="*/ 63 h 288"/>
                  <a:gd name="T86" fmla="*/ 184 w 201"/>
                  <a:gd name="T87" fmla="*/ 61 h 288"/>
                  <a:gd name="T88" fmla="*/ 188 w 201"/>
                  <a:gd name="T89" fmla="*/ 61 h 288"/>
                  <a:gd name="T90" fmla="*/ 194 w 201"/>
                  <a:gd name="T91" fmla="*/ 61 h 288"/>
                  <a:gd name="T92" fmla="*/ 197 w 201"/>
                  <a:gd name="T93" fmla="*/ 61 h 288"/>
                  <a:gd name="T94" fmla="*/ 201 w 201"/>
                  <a:gd name="T95" fmla="*/ 64 h 2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1"/>
                  <a:gd name="T145" fmla="*/ 0 h 288"/>
                  <a:gd name="T146" fmla="*/ 201 w 201"/>
                  <a:gd name="T147" fmla="*/ 288 h 2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8" name="Freeform 1039">
                <a:extLst>
                  <a:ext uri="{FF2B5EF4-FFF2-40B4-BE49-F238E27FC236}">
                    <a16:creationId xmlns:a16="http://schemas.microsoft.com/office/drawing/2014/main" xmlns="" id="{065CB4CE-9941-3DE9-46F4-93B616724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>
                  <a:gd name="T0" fmla="*/ 177 w 181"/>
                  <a:gd name="T1" fmla="*/ 46 h 262"/>
                  <a:gd name="T2" fmla="*/ 154 w 181"/>
                  <a:gd name="T3" fmla="*/ 0 h 262"/>
                  <a:gd name="T4" fmla="*/ 137 w 181"/>
                  <a:gd name="T5" fmla="*/ 0 h 262"/>
                  <a:gd name="T6" fmla="*/ 120 w 181"/>
                  <a:gd name="T7" fmla="*/ 6 h 262"/>
                  <a:gd name="T8" fmla="*/ 103 w 181"/>
                  <a:gd name="T9" fmla="*/ 15 h 262"/>
                  <a:gd name="T10" fmla="*/ 88 w 181"/>
                  <a:gd name="T11" fmla="*/ 27 h 262"/>
                  <a:gd name="T12" fmla="*/ 71 w 181"/>
                  <a:gd name="T13" fmla="*/ 42 h 262"/>
                  <a:gd name="T14" fmla="*/ 57 w 181"/>
                  <a:gd name="T15" fmla="*/ 57 h 262"/>
                  <a:gd name="T16" fmla="*/ 42 w 181"/>
                  <a:gd name="T17" fmla="*/ 76 h 262"/>
                  <a:gd name="T18" fmla="*/ 31 w 181"/>
                  <a:gd name="T19" fmla="*/ 95 h 262"/>
                  <a:gd name="T20" fmla="*/ 18 w 181"/>
                  <a:gd name="T21" fmla="*/ 122 h 262"/>
                  <a:gd name="T22" fmla="*/ 8 w 181"/>
                  <a:gd name="T23" fmla="*/ 148 h 262"/>
                  <a:gd name="T24" fmla="*/ 4 w 181"/>
                  <a:gd name="T25" fmla="*/ 161 h 262"/>
                  <a:gd name="T26" fmla="*/ 2 w 181"/>
                  <a:gd name="T27" fmla="*/ 175 h 262"/>
                  <a:gd name="T28" fmla="*/ 0 w 181"/>
                  <a:gd name="T29" fmla="*/ 188 h 262"/>
                  <a:gd name="T30" fmla="*/ 0 w 181"/>
                  <a:gd name="T31" fmla="*/ 199 h 262"/>
                  <a:gd name="T32" fmla="*/ 2 w 181"/>
                  <a:gd name="T33" fmla="*/ 211 h 262"/>
                  <a:gd name="T34" fmla="*/ 8 w 181"/>
                  <a:gd name="T35" fmla="*/ 220 h 262"/>
                  <a:gd name="T36" fmla="*/ 12 w 181"/>
                  <a:gd name="T37" fmla="*/ 230 h 262"/>
                  <a:gd name="T38" fmla="*/ 19 w 181"/>
                  <a:gd name="T39" fmla="*/ 239 h 262"/>
                  <a:gd name="T40" fmla="*/ 19 w 181"/>
                  <a:gd name="T41" fmla="*/ 241 h 262"/>
                  <a:gd name="T42" fmla="*/ 21 w 181"/>
                  <a:gd name="T43" fmla="*/ 243 h 262"/>
                  <a:gd name="T44" fmla="*/ 21 w 181"/>
                  <a:gd name="T45" fmla="*/ 245 h 262"/>
                  <a:gd name="T46" fmla="*/ 23 w 181"/>
                  <a:gd name="T47" fmla="*/ 245 h 262"/>
                  <a:gd name="T48" fmla="*/ 23 w 181"/>
                  <a:gd name="T49" fmla="*/ 249 h 262"/>
                  <a:gd name="T50" fmla="*/ 23 w 181"/>
                  <a:gd name="T51" fmla="*/ 254 h 262"/>
                  <a:gd name="T52" fmla="*/ 25 w 181"/>
                  <a:gd name="T53" fmla="*/ 256 h 262"/>
                  <a:gd name="T54" fmla="*/ 27 w 181"/>
                  <a:gd name="T55" fmla="*/ 256 h 262"/>
                  <a:gd name="T56" fmla="*/ 29 w 181"/>
                  <a:gd name="T57" fmla="*/ 260 h 262"/>
                  <a:gd name="T58" fmla="*/ 31 w 181"/>
                  <a:gd name="T59" fmla="*/ 262 h 262"/>
                  <a:gd name="T60" fmla="*/ 31 w 181"/>
                  <a:gd name="T61" fmla="*/ 254 h 262"/>
                  <a:gd name="T62" fmla="*/ 33 w 181"/>
                  <a:gd name="T63" fmla="*/ 247 h 262"/>
                  <a:gd name="T64" fmla="*/ 35 w 181"/>
                  <a:gd name="T65" fmla="*/ 232 h 262"/>
                  <a:gd name="T66" fmla="*/ 37 w 181"/>
                  <a:gd name="T67" fmla="*/ 214 h 262"/>
                  <a:gd name="T68" fmla="*/ 40 w 181"/>
                  <a:gd name="T69" fmla="*/ 197 h 262"/>
                  <a:gd name="T70" fmla="*/ 44 w 181"/>
                  <a:gd name="T71" fmla="*/ 180 h 262"/>
                  <a:gd name="T72" fmla="*/ 52 w 181"/>
                  <a:gd name="T73" fmla="*/ 158 h 262"/>
                  <a:gd name="T74" fmla="*/ 59 w 181"/>
                  <a:gd name="T75" fmla="*/ 144 h 262"/>
                  <a:gd name="T76" fmla="*/ 67 w 181"/>
                  <a:gd name="T77" fmla="*/ 131 h 262"/>
                  <a:gd name="T78" fmla="*/ 76 w 181"/>
                  <a:gd name="T79" fmla="*/ 120 h 262"/>
                  <a:gd name="T80" fmla="*/ 99 w 181"/>
                  <a:gd name="T81" fmla="*/ 97 h 262"/>
                  <a:gd name="T82" fmla="*/ 122 w 181"/>
                  <a:gd name="T83" fmla="*/ 74 h 262"/>
                  <a:gd name="T84" fmla="*/ 143 w 181"/>
                  <a:gd name="T85" fmla="*/ 61 h 262"/>
                  <a:gd name="T86" fmla="*/ 166 w 181"/>
                  <a:gd name="T87" fmla="*/ 48 h 262"/>
                  <a:gd name="T88" fmla="*/ 181 w 181"/>
                  <a:gd name="T89" fmla="*/ 44 h 262"/>
                  <a:gd name="T90" fmla="*/ 177 w 181"/>
                  <a:gd name="T91" fmla="*/ 46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1"/>
                  <a:gd name="T139" fmla="*/ 0 h 262"/>
                  <a:gd name="T140" fmla="*/ 181 w 181"/>
                  <a:gd name="T141" fmla="*/ 262 h 2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9" name="Freeform 1040">
                <a:extLst>
                  <a:ext uri="{FF2B5EF4-FFF2-40B4-BE49-F238E27FC236}">
                    <a16:creationId xmlns:a16="http://schemas.microsoft.com/office/drawing/2014/main" xmlns="" id="{42B84008-E04A-5F67-1348-E48E0558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>
                  <a:gd name="T0" fmla="*/ 496 w 526"/>
                  <a:gd name="T1" fmla="*/ 281 h 527"/>
                  <a:gd name="T2" fmla="*/ 490 w 526"/>
                  <a:gd name="T3" fmla="*/ 239 h 527"/>
                  <a:gd name="T4" fmla="*/ 477 w 526"/>
                  <a:gd name="T5" fmla="*/ 182 h 527"/>
                  <a:gd name="T6" fmla="*/ 441 w 526"/>
                  <a:gd name="T7" fmla="*/ 150 h 527"/>
                  <a:gd name="T8" fmla="*/ 418 w 526"/>
                  <a:gd name="T9" fmla="*/ 135 h 527"/>
                  <a:gd name="T10" fmla="*/ 424 w 526"/>
                  <a:gd name="T11" fmla="*/ 108 h 527"/>
                  <a:gd name="T12" fmla="*/ 446 w 526"/>
                  <a:gd name="T13" fmla="*/ 74 h 527"/>
                  <a:gd name="T14" fmla="*/ 465 w 526"/>
                  <a:gd name="T15" fmla="*/ 40 h 527"/>
                  <a:gd name="T16" fmla="*/ 463 w 526"/>
                  <a:gd name="T17" fmla="*/ 17 h 527"/>
                  <a:gd name="T18" fmla="*/ 452 w 526"/>
                  <a:gd name="T19" fmla="*/ 6 h 527"/>
                  <a:gd name="T20" fmla="*/ 420 w 526"/>
                  <a:gd name="T21" fmla="*/ 0 h 527"/>
                  <a:gd name="T22" fmla="*/ 367 w 526"/>
                  <a:gd name="T23" fmla="*/ 21 h 527"/>
                  <a:gd name="T24" fmla="*/ 336 w 526"/>
                  <a:gd name="T25" fmla="*/ 50 h 527"/>
                  <a:gd name="T26" fmla="*/ 321 w 526"/>
                  <a:gd name="T27" fmla="*/ 88 h 527"/>
                  <a:gd name="T28" fmla="*/ 315 w 526"/>
                  <a:gd name="T29" fmla="*/ 133 h 527"/>
                  <a:gd name="T30" fmla="*/ 308 w 526"/>
                  <a:gd name="T31" fmla="*/ 148 h 527"/>
                  <a:gd name="T32" fmla="*/ 285 w 526"/>
                  <a:gd name="T33" fmla="*/ 161 h 527"/>
                  <a:gd name="T34" fmla="*/ 207 w 526"/>
                  <a:gd name="T35" fmla="*/ 190 h 527"/>
                  <a:gd name="T36" fmla="*/ 147 w 526"/>
                  <a:gd name="T37" fmla="*/ 218 h 527"/>
                  <a:gd name="T38" fmla="*/ 97 w 526"/>
                  <a:gd name="T39" fmla="*/ 253 h 527"/>
                  <a:gd name="T40" fmla="*/ 54 w 526"/>
                  <a:gd name="T41" fmla="*/ 306 h 527"/>
                  <a:gd name="T42" fmla="*/ 27 w 526"/>
                  <a:gd name="T43" fmla="*/ 364 h 527"/>
                  <a:gd name="T44" fmla="*/ 23 w 526"/>
                  <a:gd name="T45" fmla="*/ 389 h 527"/>
                  <a:gd name="T46" fmla="*/ 23 w 526"/>
                  <a:gd name="T47" fmla="*/ 391 h 527"/>
                  <a:gd name="T48" fmla="*/ 23 w 526"/>
                  <a:gd name="T49" fmla="*/ 393 h 527"/>
                  <a:gd name="T50" fmla="*/ 25 w 526"/>
                  <a:gd name="T51" fmla="*/ 395 h 527"/>
                  <a:gd name="T52" fmla="*/ 25 w 526"/>
                  <a:gd name="T53" fmla="*/ 397 h 527"/>
                  <a:gd name="T54" fmla="*/ 25 w 526"/>
                  <a:gd name="T55" fmla="*/ 400 h 527"/>
                  <a:gd name="T56" fmla="*/ 25 w 526"/>
                  <a:gd name="T57" fmla="*/ 400 h 527"/>
                  <a:gd name="T58" fmla="*/ 27 w 526"/>
                  <a:gd name="T59" fmla="*/ 404 h 527"/>
                  <a:gd name="T60" fmla="*/ 10 w 526"/>
                  <a:gd name="T61" fmla="*/ 448 h 527"/>
                  <a:gd name="T62" fmla="*/ 0 w 526"/>
                  <a:gd name="T63" fmla="*/ 497 h 527"/>
                  <a:gd name="T64" fmla="*/ 10 w 526"/>
                  <a:gd name="T65" fmla="*/ 524 h 527"/>
                  <a:gd name="T66" fmla="*/ 21 w 526"/>
                  <a:gd name="T67" fmla="*/ 527 h 527"/>
                  <a:gd name="T68" fmla="*/ 44 w 526"/>
                  <a:gd name="T69" fmla="*/ 520 h 527"/>
                  <a:gd name="T70" fmla="*/ 76 w 526"/>
                  <a:gd name="T71" fmla="*/ 505 h 527"/>
                  <a:gd name="T72" fmla="*/ 128 w 526"/>
                  <a:gd name="T73" fmla="*/ 472 h 527"/>
                  <a:gd name="T74" fmla="*/ 186 w 526"/>
                  <a:gd name="T75" fmla="*/ 442 h 527"/>
                  <a:gd name="T76" fmla="*/ 221 w 526"/>
                  <a:gd name="T77" fmla="*/ 438 h 527"/>
                  <a:gd name="T78" fmla="*/ 270 w 526"/>
                  <a:gd name="T79" fmla="*/ 438 h 527"/>
                  <a:gd name="T80" fmla="*/ 325 w 526"/>
                  <a:gd name="T81" fmla="*/ 425 h 527"/>
                  <a:gd name="T82" fmla="*/ 351 w 526"/>
                  <a:gd name="T83" fmla="*/ 408 h 527"/>
                  <a:gd name="T84" fmla="*/ 374 w 526"/>
                  <a:gd name="T85" fmla="*/ 440 h 527"/>
                  <a:gd name="T86" fmla="*/ 386 w 526"/>
                  <a:gd name="T87" fmla="*/ 471 h 527"/>
                  <a:gd name="T88" fmla="*/ 437 w 526"/>
                  <a:gd name="T89" fmla="*/ 376 h 527"/>
                  <a:gd name="T90" fmla="*/ 482 w 526"/>
                  <a:gd name="T91" fmla="*/ 330 h 527"/>
                  <a:gd name="T92" fmla="*/ 515 w 526"/>
                  <a:gd name="T93" fmla="*/ 319 h 5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6"/>
                  <a:gd name="T142" fmla="*/ 0 h 527"/>
                  <a:gd name="T143" fmla="*/ 526 w 526"/>
                  <a:gd name="T144" fmla="*/ 527 h 5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0" name="Freeform 1041">
                <a:extLst>
                  <a:ext uri="{FF2B5EF4-FFF2-40B4-BE49-F238E27FC236}">
                    <a16:creationId xmlns:a16="http://schemas.microsoft.com/office/drawing/2014/main" xmlns="" id="{A6917AEC-95BD-0AA6-8424-34064D5E9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>
                  <a:gd name="T0" fmla="*/ 302 w 499"/>
                  <a:gd name="T1" fmla="*/ 405 h 506"/>
                  <a:gd name="T2" fmla="*/ 347 w 499"/>
                  <a:gd name="T3" fmla="*/ 383 h 506"/>
                  <a:gd name="T4" fmla="*/ 357 w 499"/>
                  <a:gd name="T5" fmla="*/ 390 h 506"/>
                  <a:gd name="T6" fmla="*/ 372 w 499"/>
                  <a:gd name="T7" fmla="*/ 417 h 506"/>
                  <a:gd name="T8" fmla="*/ 383 w 499"/>
                  <a:gd name="T9" fmla="*/ 439 h 506"/>
                  <a:gd name="T10" fmla="*/ 417 w 499"/>
                  <a:gd name="T11" fmla="*/ 373 h 506"/>
                  <a:gd name="T12" fmla="*/ 448 w 499"/>
                  <a:gd name="T13" fmla="*/ 335 h 506"/>
                  <a:gd name="T14" fmla="*/ 482 w 499"/>
                  <a:gd name="T15" fmla="*/ 312 h 506"/>
                  <a:gd name="T16" fmla="*/ 484 w 499"/>
                  <a:gd name="T17" fmla="*/ 284 h 506"/>
                  <a:gd name="T18" fmla="*/ 470 w 499"/>
                  <a:gd name="T19" fmla="*/ 248 h 506"/>
                  <a:gd name="T20" fmla="*/ 467 w 499"/>
                  <a:gd name="T21" fmla="*/ 204 h 506"/>
                  <a:gd name="T22" fmla="*/ 448 w 499"/>
                  <a:gd name="T23" fmla="*/ 165 h 506"/>
                  <a:gd name="T24" fmla="*/ 421 w 499"/>
                  <a:gd name="T25" fmla="*/ 140 h 506"/>
                  <a:gd name="T26" fmla="*/ 395 w 499"/>
                  <a:gd name="T27" fmla="*/ 123 h 506"/>
                  <a:gd name="T28" fmla="*/ 396 w 499"/>
                  <a:gd name="T29" fmla="*/ 110 h 506"/>
                  <a:gd name="T30" fmla="*/ 419 w 499"/>
                  <a:gd name="T31" fmla="*/ 66 h 506"/>
                  <a:gd name="T32" fmla="*/ 446 w 499"/>
                  <a:gd name="T33" fmla="*/ 17 h 506"/>
                  <a:gd name="T34" fmla="*/ 429 w 499"/>
                  <a:gd name="T35" fmla="*/ 2 h 506"/>
                  <a:gd name="T36" fmla="*/ 395 w 499"/>
                  <a:gd name="T37" fmla="*/ 0 h 506"/>
                  <a:gd name="T38" fmla="*/ 368 w 499"/>
                  <a:gd name="T39" fmla="*/ 11 h 506"/>
                  <a:gd name="T40" fmla="*/ 345 w 499"/>
                  <a:gd name="T41" fmla="*/ 30 h 506"/>
                  <a:gd name="T42" fmla="*/ 324 w 499"/>
                  <a:gd name="T43" fmla="*/ 62 h 506"/>
                  <a:gd name="T44" fmla="*/ 315 w 499"/>
                  <a:gd name="T45" fmla="*/ 98 h 506"/>
                  <a:gd name="T46" fmla="*/ 313 w 499"/>
                  <a:gd name="T47" fmla="*/ 127 h 506"/>
                  <a:gd name="T48" fmla="*/ 298 w 499"/>
                  <a:gd name="T49" fmla="*/ 144 h 506"/>
                  <a:gd name="T50" fmla="*/ 220 w 499"/>
                  <a:gd name="T51" fmla="*/ 176 h 506"/>
                  <a:gd name="T52" fmla="*/ 119 w 499"/>
                  <a:gd name="T53" fmla="*/ 227 h 506"/>
                  <a:gd name="T54" fmla="*/ 66 w 499"/>
                  <a:gd name="T55" fmla="*/ 275 h 506"/>
                  <a:gd name="T56" fmla="*/ 42 w 499"/>
                  <a:gd name="T57" fmla="*/ 312 h 506"/>
                  <a:gd name="T58" fmla="*/ 27 w 499"/>
                  <a:gd name="T59" fmla="*/ 356 h 506"/>
                  <a:gd name="T60" fmla="*/ 49 w 499"/>
                  <a:gd name="T61" fmla="*/ 345 h 506"/>
                  <a:gd name="T62" fmla="*/ 104 w 499"/>
                  <a:gd name="T63" fmla="*/ 286 h 506"/>
                  <a:gd name="T64" fmla="*/ 146 w 499"/>
                  <a:gd name="T65" fmla="*/ 259 h 506"/>
                  <a:gd name="T66" fmla="*/ 99 w 499"/>
                  <a:gd name="T67" fmla="*/ 303 h 506"/>
                  <a:gd name="T68" fmla="*/ 55 w 499"/>
                  <a:gd name="T69" fmla="*/ 358 h 506"/>
                  <a:gd name="T70" fmla="*/ 19 w 499"/>
                  <a:gd name="T71" fmla="*/ 417 h 506"/>
                  <a:gd name="T72" fmla="*/ 2 w 499"/>
                  <a:gd name="T73" fmla="*/ 468 h 506"/>
                  <a:gd name="T74" fmla="*/ 2 w 499"/>
                  <a:gd name="T75" fmla="*/ 498 h 506"/>
                  <a:gd name="T76" fmla="*/ 11 w 499"/>
                  <a:gd name="T77" fmla="*/ 506 h 506"/>
                  <a:gd name="T78" fmla="*/ 28 w 499"/>
                  <a:gd name="T79" fmla="*/ 483 h 506"/>
                  <a:gd name="T80" fmla="*/ 28 w 499"/>
                  <a:gd name="T81" fmla="*/ 443 h 506"/>
                  <a:gd name="T82" fmla="*/ 53 w 499"/>
                  <a:gd name="T83" fmla="*/ 407 h 506"/>
                  <a:gd name="T84" fmla="*/ 102 w 499"/>
                  <a:gd name="T85" fmla="*/ 366 h 506"/>
                  <a:gd name="T86" fmla="*/ 192 w 499"/>
                  <a:gd name="T87" fmla="*/ 318 h 506"/>
                  <a:gd name="T88" fmla="*/ 137 w 499"/>
                  <a:gd name="T89" fmla="*/ 356 h 506"/>
                  <a:gd name="T90" fmla="*/ 61 w 499"/>
                  <a:gd name="T91" fmla="*/ 417 h 506"/>
                  <a:gd name="T92" fmla="*/ 42 w 499"/>
                  <a:gd name="T93" fmla="*/ 453 h 506"/>
                  <a:gd name="T94" fmla="*/ 45 w 499"/>
                  <a:gd name="T95" fmla="*/ 479 h 506"/>
                  <a:gd name="T96" fmla="*/ 63 w 499"/>
                  <a:gd name="T97" fmla="*/ 483 h 506"/>
                  <a:gd name="T98" fmla="*/ 121 w 499"/>
                  <a:gd name="T99" fmla="*/ 445 h 506"/>
                  <a:gd name="T100" fmla="*/ 152 w 499"/>
                  <a:gd name="T101" fmla="*/ 426 h 506"/>
                  <a:gd name="T102" fmla="*/ 197 w 499"/>
                  <a:gd name="T103" fmla="*/ 417 h 506"/>
                  <a:gd name="T104" fmla="*/ 245 w 499"/>
                  <a:gd name="T105" fmla="*/ 41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9"/>
                  <a:gd name="T160" fmla="*/ 0 h 506"/>
                  <a:gd name="T161" fmla="*/ 499 w 499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1" name="Freeform 1042">
                <a:extLst>
                  <a:ext uri="{FF2B5EF4-FFF2-40B4-BE49-F238E27FC236}">
                    <a16:creationId xmlns:a16="http://schemas.microsoft.com/office/drawing/2014/main" xmlns="" id="{D3947439-7989-AD9D-0911-CE8B91254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>
                  <a:gd name="T0" fmla="*/ 127 w 129"/>
                  <a:gd name="T1" fmla="*/ 51 h 51"/>
                  <a:gd name="T2" fmla="*/ 127 w 129"/>
                  <a:gd name="T3" fmla="*/ 41 h 51"/>
                  <a:gd name="T4" fmla="*/ 123 w 129"/>
                  <a:gd name="T5" fmla="*/ 32 h 51"/>
                  <a:gd name="T6" fmla="*/ 119 w 129"/>
                  <a:gd name="T7" fmla="*/ 24 h 51"/>
                  <a:gd name="T8" fmla="*/ 111 w 129"/>
                  <a:gd name="T9" fmla="*/ 17 h 51"/>
                  <a:gd name="T10" fmla="*/ 102 w 129"/>
                  <a:gd name="T11" fmla="*/ 11 h 51"/>
                  <a:gd name="T12" fmla="*/ 91 w 129"/>
                  <a:gd name="T13" fmla="*/ 5 h 51"/>
                  <a:gd name="T14" fmla="*/ 79 w 129"/>
                  <a:gd name="T15" fmla="*/ 3 h 51"/>
                  <a:gd name="T16" fmla="*/ 68 w 129"/>
                  <a:gd name="T17" fmla="*/ 1 h 51"/>
                  <a:gd name="T18" fmla="*/ 56 w 129"/>
                  <a:gd name="T19" fmla="*/ 0 h 51"/>
                  <a:gd name="T20" fmla="*/ 45 w 129"/>
                  <a:gd name="T21" fmla="*/ 1 h 51"/>
                  <a:gd name="T22" fmla="*/ 34 w 129"/>
                  <a:gd name="T23" fmla="*/ 3 h 51"/>
                  <a:gd name="T24" fmla="*/ 22 w 129"/>
                  <a:gd name="T25" fmla="*/ 7 h 51"/>
                  <a:gd name="T26" fmla="*/ 11 w 129"/>
                  <a:gd name="T27" fmla="*/ 13 h 51"/>
                  <a:gd name="T28" fmla="*/ 0 w 129"/>
                  <a:gd name="T29" fmla="*/ 20 h 51"/>
                  <a:gd name="T30" fmla="*/ 17 w 129"/>
                  <a:gd name="T31" fmla="*/ 15 h 51"/>
                  <a:gd name="T32" fmla="*/ 34 w 129"/>
                  <a:gd name="T33" fmla="*/ 11 h 51"/>
                  <a:gd name="T34" fmla="*/ 51 w 129"/>
                  <a:gd name="T35" fmla="*/ 9 h 51"/>
                  <a:gd name="T36" fmla="*/ 68 w 129"/>
                  <a:gd name="T37" fmla="*/ 7 h 51"/>
                  <a:gd name="T38" fmla="*/ 83 w 129"/>
                  <a:gd name="T39" fmla="*/ 9 h 51"/>
                  <a:gd name="T40" fmla="*/ 98 w 129"/>
                  <a:gd name="T41" fmla="*/ 15 h 51"/>
                  <a:gd name="T42" fmla="*/ 108 w 129"/>
                  <a:gd name="T43" fmla="*/ 20 h 51"/>
                  <a:gd name="T44" fmla="*/ 115 w 129"/>
                  <a:gd name="T45" fmla="*/ 28 h 51"/>
                  <a:gd name="T46" fmla="*/ 123 w 129"/>
                  <a:gd name="T47" fmla="*/ 37 h 51"/>
                  <a:gd name="T48" fmla="*/ 129 w 129"/>
                  <a:gd name="T49" fmla="*/ 45 h 51"/>
                  <a:gd name="T50" fmla="*/ 129 w 129"/>
                  <a:gd name="T51" fmla="*/ 49 h 51"/>
                  <a:gd name="T52" fmla="*/ 127 w 129"/>
                  <a:gd name="T53" fmla="*/ 5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51"/>
                  <a:gd name="T83" fmla="*/ 129 w 129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2" name="Freeform 1043">
                <a:extLst>
                  <a:ext uri="{FF2B5EF4-FFF2-40B4-BE49-F238E27FC236}">
                    <a16:creationId xmlns:a16="http://schemas.microsoft.com/office/drawing/2014/main" xmlns="" id="{0E10ECAF-A297-4F13-4DDE-58AB0379E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>
                  <a:gd name="T0" fmla="*/ 254 w 381"/>
                  <a:gd name="T1" fmla="*/ 594 h 615"/>
                  <a:gd name="T2" fmla="*/ 285 w 381"/>
                  <a:gd name="T3" fmla="*/ 609 h 615"/>
                  <a:gd name="T4" fmla="*/ 309 w 381"/>
                  <a:gd name="T5" fmla="*/ 615 h 615"/>
                  <a:gd name="T6" fmla="*/ 334 w 381"/>
                  <a:gd name="T7" fmla="*/ 615 h 615"/>
                  <a:gd name="T8" fmla="*/ 355 w 381"/>
                  <a:gd name="T9" fmla="*/ 609 h 615"/>
                  <a:gd name="T10" fmla="*/ 370 w 381"/>
                  <a:gd name="T11" fmla="*/ 600 h 615"/>
                  <a:gd name="T12" fmla="*/ 376 w 381"/>
                  <a:gd name="T13" fmla="*/ 588 h 615"/>
                  <a:gd name="T14" fmla="*/ 381 w 381"/>
                  <a:gd name="T15" fmla="*/ 571 h 615"/>
                  <a:gd name="T16" fmla="*/ 381 w 381"/>
                  <a:gd name="T17" fmla="*/ 548 h 615"/>
                  <a:gd name="T18" fmla="*/ 374 w 381"/>
                  <a:gd name="T19" fmla="*/ 514 h 615"/>
                  <a:gd name="T20" fmla="*/ 355 w 381"/>
                  <a:gd name="T21" fmla="*/ 480 h 615"/>
                  <a:gd name="T22" fmla="*/ 330 w 381"/>
                  <a:gd name="T23" fmla="*/ 440 h 615"/>
                  <a:gd name="T24" fmla="*/ 309 w 381"/>
                  <a:gd name="T25" fmla="*/ 410 h 615"/>
                  <a:gd name="T26" fmla="*/ 296 w 381"/>
                  <a:gd name="T27" fmla="*/ 391 h 615"/>
                  <a:gd name="T28" fmla="*/ 294 w 381"/>
                  <a:gd name="T29" fmla="*/ 374 h 615"/>
                  <a:gd name="T30" fmla="*/ 296 w 381"/>
                  <a:gd name="T31" fmla="*/ 346 h 615"/>
                  <a:gd name="T32" fmla="*/ 298 w 381"/>
                  <a:gd name="T33" fmla="*/ 308 h 615"/>
                  <a:gd name="T34" fmla="*/ 304 w 381"/>
                  <a:gd name="T35" fmla="*/ 275 h 615"/>
                  <a:gd name="T36" fmla="*/ 305 w 381"/>
                  <a:gd name="T37" fmla="*/ 239 h 615"/>
                  <a:gd name="T38" fmla="*/ 311 w 381"/>
                  <a:gd name="T39" fmla="*/ 192 h 615"/>
                  <a:gd name="T40" fmla="*/ 309 w 381"/>
                  <a:gd name="T41" fmla="*/ 152 h 615"/>
                  <a:gd name="T42" fmla="*/ 305 w 381"/>
                  <a:gd name="T43" fmla="*/ 118 h 615"/>
                  <a:gd name="T44" fmla="*/ 296 w 381"/>
                  <a:gd name="T45" fmla="*/ 88 h 615"/>
                  <a:gd name="T46" fmla="*/ 287 w 381"/>
                  <a:gd name="T47" fmla="*/ 63 h 615"/>
                  <a:gd name="T48" fmla="*/ 268 w 381"/>
                  <a:gd name="T49" fmla="*/ 38 h 615"/>
                  <a:gd name="T50" fmla="*/ 243 w 381"/>
                  <a:gd name="T51" fmla="*/ 18 h 615"/>
                  <a:gd name="T52" fmla="*/ 216 w 381"/>
                  <a:gd name="T53" fmla="*/ 4 h 615"/>
                  <a:gd name="T54" fmla="*/ 188 w 381"/>
                  <a:gd name="T55" fmla="*/ 0 h 615"/>
                  <a:gd name="T56" fmla="*/ 161 w 381"/>
                  <a:gd name="T57" fmla="*/ 2 h 615"/>
                  <a:gd name="T58" fmla="*/ 125 w 381"/>
                  <a:gd name="T59" fmla="*/ 14 h 615"/>
                  <a:gd name="T60" fmla="*/ 84 w 381"/>
                  <a:gd name="T61" fmla="*/ 38 h 615"/>
                  <a:gd name="T62" fmla="*/ 55 w 381"/>
                  <a:gd name="T63" fmla="*/ 65 h 615"/>
                  <a:gd name="T64" fmla="*/ 38 w 381"/>
                  <a:gd name="T65" fmla="*/ 90 h 615"/>
                  <a:gd name="T66" fmla="*/ 21 w 381"/>
                  <a:gd name="T67" fmla="*/ 122 h 615"/>
                  <a:gd name="T68" fmla="*/ 8 w 381"/>
                  <a:gd name="T69" fmla="*/ 169 h 615"/>
                  <a:gd name="T70" fmla="*/ 0 w 381"/>
                  <a:gd name="T71" fmla="*/ 203 h 615"/>
                  <a:gd name="T72" fmla="*/ 4 w 381"/>
                  <a:gd name="T73" fmla="*/ 217 h 615"/>
                  <a:gd name="T74" fmla="*/ 17 w 381"/>
                  <a:gd name="T75" fmla="*/ 236 h 615"/>
                  <a:gd name="T76" fmla="*/ 51 w 381"/>
                  <a:gd name="T77" fmla="*/ 260 h 615"/>
                  <a:gd name="T78" fmla="*/ 87 w 381"/>
                  <a:gd name="T79" fmla="*/ 285 h 615"/>
                  <a:gd name="T80" fmla="*/ 104 w 381"/>
                  <a:gd name="T81" fmla="*/ 306 h 615"/>
                  <a:gd name="T82" fmla="*/ 114 w 381"/>
                  <a:gd name="T83" fmla="*/ 327 h 615"/>
                  <a:gd name="T84" fmla="*/ 121 w 381"/>
                  <a:gd name="T85" fmla="*/ 340 h 615"/>
                  <a:gd name="T86" fmla="*/ 139 w 381"/>
                  <a:gd name="T87" fmla="*/ 357 h 615"/>
                  <a:gd name="T88" fmla="*/ 163 w 381"/>
                  <a:gd name="T89" fmla="*/ 376 h 615"/>
                  <a:gd name="T90" fmla="*/ 178 w 381"/>
                  <a:gd name="T91" fmla="*/ 393 h 615"/>
                  <a:gd name="T92" fmla="*/ 186 w 381"/>
                  <a:gd name="T93" fmla="*/ 408 h 615"/>
                  <a:gd name="T94" fmla="*/ 195 w 381"/>
                  <a:gd name="T95" fmla="*/ 452 h 615"/>
                  <a:gd name="T96" fmla="*/ 203 w 381"/>
                  <a:gd name="T97" fmla="*/ 480 h 615"/>
                  <a:gd name="T98" fmla="*/ 211 w 381"/>
                  <a:gd name="T99" fmla="*/ 493 h 615"/>
                  <a:gd name="T100" fmla="*/ 224 w 381"/>
                  <a:gd name="T101" fmla="*/ 537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1"/>
                  <a:gd name="T154" fmla="*/ 0 h 615"/>
                  <a:gd name="T155" fmla="*/ 381 w 381"/>
                  <a:gd name="T156" fmla="*/ 615 h 6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3" name="Freeform 1044">
                <a:extLst>
                  <a:ext uri="{FF2B5EF4-FFF2-40B4-BE49-F238E27FC236}">
                    <a16:creationId xmlns:a16="http://schemas.microsoft.com/office/drawing/2014/main" xmlns="" id="{3E77995A-26EE-42CC-9426-10052A5AE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>
                  <a:gd name="T0" fmla="*/ 277 w 359"/>
                  <a:gd name="T1" fmla="*/ 418 h 586"/>
                  <a:gd name="T2" fmla="*/ 274 w 359"/>
                  <a:gd name="T3" fmla="*/ 385 h 586"/>
                  <a:gd name="T4" fmla="*/ 275 w 359"/>
                  <a:gd name="T5" fmla="*/ 342 h 586"/>
                  <a:gd name="T6" fmla="*/ 281 w 359"/>
                  <a:gd name="T7" fmla="*/ 289 h 586"/>
                  <a:gd name="T8" fmla="*/ 285 w 359"/>
                  <a:gd name="T9" fmla="*/ 228 h 586"/>
                  <a:gd name="T10" fmla="*/ 287 w 359"/>
                  <a:gd name="T11" fmla="*/ 160 h 586"/>
                  <a:gd name="T12" fmla="*/ 283 w 359"/>
                  <a:gd name="T13" fmla="*/ 109 h 586"/>
                  <a:gd name="T14" fmla="*/ 274 w 359"/>
                  <a:gd name="T15" fmla="*/ 74 h 586"/>
                  <a:gd name="T16" fmla="*/ 260 w 359"/>
                  <a:gd name="T17" fmla="*/ 48 h 586"/>
                  <a:gd name="T18" fmla="*/ 245 w 359"/>
                  <a:gd name="T19" fmla="*/ 29 h 586"/>
                  <a:gd name="T20" fmla="*/ 228 w 359"/>
                  <a:gd name="T21" fmla="*/ 16 h 586"/>
                  <a:gd name="T22" fmla="*/ 211 w 359"/>
                  <a:gd name="T23" fmla="*/ 6 h 586"/>
                  <a:gd name="T24" fmla="*/ 182 w 359"/>
                  <a:gd name="T25" fmla="*/ 0 h 586"/>
                  <a:gd name="T26" fmla="*/ 141 w 359"/>
                  <a:gd name="T27" fmla="*/ 2 h 586"/>
                  <a:gd name="T28" fmla="*/ 99 w 359"/>
                  <a:gd name="T29" fmla="*/ 19 h 586"/>
                  <a:gd name="T30" fmla="*/ 65 w 359"/>
                  <a:gd name="T31" fmla="*/ 44 h 586"/>
                  <a:gd name="T32" fmla="*/ 38 w 359"/>
                  <a:gd name="T33" fmla="*/ 78 h 586"/>
                  <a:gd name="T34" fmla="*/ 14 w 359"/>
                  <a:gd name="T35" fmla="*/ 120 h 586"/>
                  <a:gd name="T36" fmla="*/ 2 w 359"/>
                  <a:gd name="T37" fmla="*/ 154 h 586"/>
                  <a:gd name="T38" fmla="*/ 0 w 359"/>
                  <a:gd name="T39" fmla="*/ 175 h 586"/>
                  <a:gd name="T40" fmla="*/ 0 w 359"/>
                  <a:gd name="T41" fmla="*/ 194 h 586"/>
                  <a:gd name="T42" fmla="*/ 4 w 359"/>
                  <a:gd name="T43" fmla="*/ 215 h 586"/>
                  <a:gd name="T44" fmla="*/ 31 w 359"/>
                  <a:gd name="T45" fmla="*/ 239 h 586"/>
                  <a:gd name="T46" fmla="*/ 65 w 359"/>
                  <a:gd name="T47" fmla="*/ 258 h 586"/>
                  <a:gd name="T48" fmla="*/ 82 w 359"/>
                  <a:gd name="T49" fmla="*/ 273 h 586"/>
                  <a:gd name="T50" fmla="*/ 95 w 359"/>
                  <a:gd name="T51" fmla="*/ 296 h 586"/>
                  <a:gd name="T52" fmla="*/ 114 w 359"/>
                  <a:gd name="T53" fmla="*/ 327 h 586"/>
                  <a:gd name="T54" fmla="*/ 127 w 359"/>
                  <a:gd name="T55" fmla="*/ 340 h 586"/>
                  <a:gd name="T56" fmla="*/ 143 w 359"/>
                  <a:gd name="T57" fmla="*/ 347 h 586"/>
                  <a:gd name="T58" fmla="*/ 160 w 359"/>
                  <a:gd name="T59" fmla="*/ 363 h 586"/>
                  <a:gd name="T60" fmla="*/ 173 w 359"/>
                  <a:gd name="T61" fmla="*/ 391 h 586"/>
                  <a:gd name="T62" fmla="*/ 181 w 359"/>
                  <a:gd name="T63" fmla="*/ 435 h 586"/>
                  <a:gd name="T64" fmla="*/ 198 w 359"/>
                  <a:gd name="T65" fmla="*/ 476 h 586"/>
                  <a:gd name="T66" fmla="*/ 213 w 359"/>
                  <a:gd name="T67" fmla="*/ 520 h 586"/>
                  <a:gd name="T68" fmla="*/ 222 w 359"/>
                  <a:gd name="T69" fmla="*/ 554 h 586"/>
                  <a:gd name="T70" fmla="*/ 237 w 359"/>
                  <a:gd name="T71" fmla="*/ 575 h 586"/>
                  <a:gd name="T72" fmla="*/ 270 w 359"/>
                  <a:gd name="T73" fmla="*/ 583 h 586"/>
                  <a:gd name="T74" fmla="*/ 302 w 359"/>
                  <a:gd name="T75" fmla="*/ 586 h 586"/>
                  <a:gd name="T76" fmla="*/ 325 w 359"/>
                  <a:gd name="T77" fmla="*/ 586 h 586"/>
                  <a:gd name="T78" fmla="*/ 342 w 359"/>
                  <a:gd name="T79" fmla="*/ 579 h 586"/>
                  <a:gd name="T80" fmla="*/ 351 w 359"/>
                  <a:gd name="T81" fmla="*/ 565 h 586"/>
                  <a:gd name="T82" fmla="*/ 359 w 359"/>
                  <a:gd name="T83" fmla="*/ 545 h 586"/>
                  <a:gd name="T84" fmla="*/ 359 w 359"/>
                  <a:gd name="T85" fmla="*/ 522 h 586"/>
                  <a:gd name="T86" fmla="*/ 353 w 359"/>
                  <a:gd name="T87" fmla="*/ 497 h 586"/>
                  <a:gd name="T88" fmla="*/ 342 w 359"/>
                  <a:gd name="T89" fmla="*/ 469 h 586"/>
                  <a:gd name="T90" fmla="*/ 321 w 359"/>
                  <a:gd name="T91" fmla="*/ 433 h 586"/>
                  <a:gd name="T92" fmla="*/ 294 w 359"/>
                  <a:gd name="T93" fmla="*/ 389 h 586"/>
                  <a:gd name="T94" fmla="*/ 277 w 359"/>
                  <a:gd name="T95" fmla="*/ 383 h 586"/>
                  <a:gd name="T96" fmla="*/ 279 w 359"/>
                  <a:gd name="T97" fmla="*/ 419 h 5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9"/>
                  <a:gd name="T148" fmla="*/ 0 h 586"/>
                  <a:gd name="T149" fmla="*/ 359 w 359"/>
                  <a:gd name="T150" fmla="*/ 586 h 5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4" name="Freeform 1045">
                <a:extLst>
                  <a:ext uri="{FF2B5EF4-FFF2-40B4-BE49-F238E27FC236}">
                    <a16:creationId xmlns:a16="http://schemas.microsoft.com/office/drawing/2014/main" xmlns="" id="{B452E69E-A206-173E-EE3C-90FCD741E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>
                  <a:gd name="T0" fmla="*/ 190 w 753"/>
                  <a:gd name="T1" fmla="*/ 658 h 768"/>
                  <a:gd name="T2" fmla="*/ 226 w 753"/>
                  <a:gd name="T3" fmla="*/ 709 h 768"/>
                  <a:gd name="T4" fmla="*/ 292 w 753"/>
                  <a:gd name="T5" fmla="*/ 753 h 768"/>
                  <a:gd name="T6" fmla="*/ 353 w 753"/>
                  <a:gd name="T7" fmla="*/ 768 h 768"/>
                  <a:gd name="T8" fmla="*/ 400 w 753"/>
                  <a:gd name="T9" fmla="*/ 743 h 768"/>
                  <a:gd name="T10" fmla="*/ 440 w 753"/>
                  <a:gd name="T11" fmla="*/ 679 h 768"/>
                  <a:gd name="T12" fmla="*/ 489 w 753"/>
                  <a:gd name="T13" fmla="*/ 614 h 768"/>
                  <a:gd name="T14" fmla="*/ 569 w 753"/>
                  <a:gd name="T15" fmla="*/ 576 h 768"/>
                  <a:gd name="T16" fmla="*/ 641 w 753"/>
                  <a:gd name="T17" fmla="*/ 517 h 768"/>
                  <a:gd name="T18" fmla="*/ 662 w 753"/>
                  <a:gd name="T19" fmla="*/ 497 h 768"/>
                  <a:gd name="T20" fmla="*/ 677 w 753"/>
                  <a:gd name="T21" fmla="*/ 479 h 768"/>
                  <a:gd name="T22" fmla="*/ 683 w 753"/>
                  <a:gd name="T23" fmla="*/ 493 h 768"/>
                  <a:gd name="T24" fmla="*/ 700 w 753"/>
                  <a:gd name="T25" fmla="*/ 478 h 768"/>
                  <a:gd name="T26" fmla="*/ 713 w 753"/>
                  <a:gd name="T27" fmla="*/ 445 h 768"/>
                  <a:gd name="T28" fmla="*/ 721 w 753"/>
                  <a:gd name="T29" fmla="*/ 461 h 768"/>
                  <a:gd name="T30" fmla="*/ 734 w 753"/>
                  <a:gd name="T31" fmla="*/ 451 h 768"/>
                  <a:gd name="T32" fmla="*/ 736 w 753"/>
                  <a:gd name="T33" fmla="*/ 390 h 768"/>
                  <a:gd name="T34" fmla="*/ 734 w 753"/>
                  <a:gd name="T35" fmla="*/ 366 h 768"/>
                  <a:gd name="T36" fmla="*/ 749 w 753"/>
                  <a:gd name="T37" fmla="*/ 356 h 768"/>
                  <a:gd name="T38" fmla="*/ 727 w 753"/>
                  <a:gd name="T39" fmla="*/ 339 h 768"/>
                  <a:gd name="T40" fmla="*/ 704 w 753"/>
                  <a:gd name="T41" fmla="*/ 284 h 768"/>
                  <a:gd name="T42" fmla="*/ 704 w 753"/>
                  <a:gd name="T43" fmla="*/ 229 h 768"/>
                  <a:gd name="T44" fmla="*/ 702 w 753"/>
                  <a:gd name="T45" fmla="*/ 163 h 768"/>
                  <a:gd name="T46" fmla="*/ 685 w 753"/>
                  <a:gd name="T47" fmla="*/ 131 h 768"/>
                  <a:gd name="T48" fmla="*/ 639 w 753"/>
                  <a:gd name="T49" fmla="*/ 121 h 768"/>
                  <a:gd name="T50" fmla="*/ 620 w 753"/>
                  <a:gd name="T51" fmla="*/ 106 h 768"/>
                  <a:gd name="T52" fmla="*/ 605 w 753"/>
                  <a:gd name="T53" fmla="*/ 53 h 768"/>
                  <a:gd name="T54" fmla="*/ 605 w 753"/>
                  <a:gd name="T55" fmla="*/ 19 h 768"/>
                  <a:gd name="T56" fmla="*/ 588 w 753"/>
                  <a:gd name="T57" fmla="*/ 32 h 768"/>
                  <a:gd name="T58" fmla="*/ 581 w 753"/>
                  <a:gd name="T59" fmla="*/ 59 h 768"/>
                  <a:gd name="T60" fmla="*/ 543 w 753"/>
                  <a:gd name="T61" fmla="*/ 13 h 768"/>
                  <a:gd name="T62" fmla="*/ 512 w 753"/>
                  <a:gd name="T63" fmla="*/ 0 h 768"/>
                  <a:gd name="T64" fmla="*/ 520 w 753"/>
                  <a:gd name="T65" fmla="*/ 15 h 768"/>
                  <a:gd name="T66" fmla="*/ 545 w 753"/>
                  <a:gd name="T67" fmla="*/ 53 h 768"/>
                  <a:gd name="T68" fmla="*/ 541 w 753"/>
                  <a:gd name="T69" fmla="*/ 64 h 768"/>
                  <a:gd name="T70" fmla="*/ 520 w 753"/>
                  <a:gd name="T71" fmla="*/ 55 h 768"/>
                  <a:gd name="T72" fmla="*/ 514 w 753"/>
                  <a:gd name="T73" fmla="*/ 55 h 768"/>
                  <a:gd name="T74" fmla="*/ 520 w 753"/>
                  <a:gd name="T75" fmla="*/ 32 h 768"/>
                  <a:gd name="T76" fmla="*/ 495 w 753"/>
                  <a:gd name="T77" fmla="*/ 15 h 768"/>
                  <a:gd name="T78" fmla="*/ 425 w 753"/>
                  <a:gd name="T79" fmla="*/ 43 h 768"/>
                  <a:gd name="T80" fmla="*/ 397 w 753"/>
                  <a:gd name="T81" fmla="*/ 70 h 768"/>
                  <a:gd name="T82" fmla="*/ 326 w 753"/>
                  <a:gd name="T83" fmla="*/ 127 h 768"/>
                  <a:gd name="T84" fmla="*/ 275 w 753"/>
                  <a:gd name="T85" fmla="*/ 208 h 768"/>
                  <a:gd name="T86" fmla="*/ 249 w 753"/>
                  <a:gd name="T87" fmla="*/ 269 h 768"/>
                  <a:gd name="T88" fmla="*/ 214 w 753"/>
                  <a:gd name="T89" fmla="*/ 267 h 768"/>
                  <a:gd name="T90" fmla="*/ 197 w 753"/>
                  <a:gd name="T91" fmla="*/ 288 h 768"/>
                  <a:gd name="T92" fmla="*/ 203 w 753"/>
                  <a:gd name="T93" fmla="*/ 320 h 768"/>
                  <a:gd name="T94" fmla="*/ 182 w 753"/>
                  <a:gd name="T95" fmla="*/ 320 h 768"/>
                  <a:gd name="T96" fmla="*/ 146 w 753"/>
                  <a:gd name="T97" fmla="*/ 299 h 768"/>
                  <a:gd name="T98" fmla="*/ 68 w 753"/>
                  <a:gd name="T99" fmla="*/ 218 h 768"/>
                  <a:gd name="T100" fmla="*/ 29 w 753"/>
                  <a:gd name="T101" fmla="*/ 201 h 768"/>
                  <a:gd name="T102" fmla="*/ 8 w 753"/>
                  <a:gd name="T103" fmla="*/ 210 h 768"/>
                  <a:gd name="T104" fmla="*/ 0 w 753"/>
                  <a:gd name="T105" fmla="*/ 235 h 768"/>
                  <a:gd name="T106" fmla="*/ 27 w 753"/>
                  <a:gd name="T107" fmla="*/ 303 h 768"/>
                  <a:gd name="T108" fmla="*/ 93 w 753"/>
                  <a:gd name="T109" fmla="*/ 358 h 768"/>
                  <a:gd name="T110" fmla="*/ 125 w 753"/>
                  <a:gd name="T111" fmla="*/ 371 h 768"/>
                  <a:gd name="T112" fmla="*/ 150 w 753"/>
                  <a:gd name="T113" fmla="*/ 406 h 768"/>
                  <a:gd name="T114" fmla="*/ 184 w 753"/>
                  <a:gd name="T115" fmla="*/ 478 h 768"/>
                  <a:gd name="T116" fmla="*/ 182 w 753"/>
                  <a:gd name="T117" fmla="*/ 561 h 7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3"/>
                  <a:gd name="T178" fmla="*/ 0 h 768"/>
                  <a:gd name="T179" fmla="*/ 753 w 753"/>
                  <a:gd name="T180" fmla="*/ 768 h 7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5" name="Freeform 1046">
                <a:extLst>
                  <a:ext uri="{FF2B5EF4-FFF2-40B4-BE49-F238E27FC236}">
                    <a16:creationId xmlns:a16="http://schemas.microsoft.com/office/drawing/2014/main" xmlns="" id="{5709407B-162B-FF9B-004E-E0613DDAF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6" name="Freeform 1047">
                <a:extLst>
                  <a:ext uri="{FF2B5EF4-FFF2-40B4-BE49-F238E27FC236}">
                    <a16:creationId xmlns:a16="http://schemas.microsoft.com/office/drawing/2014/main" xmlns="" id="{DD73422D-E24E-48ED-9AC2-E31E8985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7" name="Freeform 1048">
                <a:extLst>
                  <a:ext uri="{FF2B5EF4-FFF2-40B4-BE49-F238E27FC236}">
                    <a16:creationId xmlns:a16="http://schemas.microsoft.com/office/drawing/2014/main" xmlns="" id="{06709B0C-8429-DFF3-AF98-0E3284075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6 w 6"/>
                  <a:gd name="T9" fmla="*/ 0 h 4"/>
                  <a:gd name="T10" fmla="*/ 4 w 6"/>
                  <a:gd name="T11" fmla="*/ 2 h 4"/>
                  <a:gd name="T12" fmla="*/ 2 w 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8" name="Freeform 1049">
                <a:extLst>
                  <a:ext uri="{FF2B5EF4-FFF2-40B4-BE49-F238E27FC236}">
                    <a16:creationId xmlns:a16="http://schemas.microsoft.com/office/drawing/2014/main" xmlns="" id="{827794F3-D78D-F6CC-DEB1-AA7A20D69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6 w 8"/>
                  <a:gd name="T11" fmla="*/ 2 h 4"/>
                  <a:gd name="T12" fmla="*/ 4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9" name="Freeform 1050">
                <a:extLst>
                  <a:ext uri="{FF2B5EF4-FFF2-40B4-BE49-F238E27FC236}">
                    <a16:creationId xmlns:a16="http://schemas.microsoft.com/office/drawing/2014/main" xmlns="" id="{57E8B4FC-0D7C-9D52-4342-6A325D43B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0" name="Freeform 1051">
                <a:extLst>
                  <a:ext uri="{FF2B5EF4-FFF2-40B4-BE49-F238E27FC236}">
                    <a16:creationId xmlns:a16="http://schemas.microsoft.com/office/drawing/2014/main" xmlns="" id="{AA0AEC83-F95D-4F9A-2D5C-8248C2CCE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1 h 3"/>
                  <a:gd name="T6" fmla="*/ 0 w 10"/>
                  <a:gd name="T7" fmla="*/ 0 h 3"/>
                  <a:gd name="T8" fmla="*/ 10 w 10"/>
                  <a:gd name="T9" fmla="*/ 0 h 3"/>
                  <a:gd name="T10" fmla="*/ 8 w 10"/>
                  <a:gd name="T11" fmla="*/ 1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1" name="Freeform 1052">
                <a:extLst>
                  <a:ext uri="{FF2B5EF4-FFF2-40B4-BE49-F238E27FC236}">
                    <a16:creationId xmlns:a16="http://schemas.microsoft.com/office/drawing/2014/main" xmlns="" id="{ECE144AC-048F-22D1-A1E4-1B66C308D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0 w 10"/>
                  <a:gd name="T11" fmla="*/ 0 h 3"/>
                  <a:gd name="T12" fmla="*/ 10 w 10"/>
                  <a:gd name="T13" fmla="*/ 0 h 3"/>
                  <a:gd name="T14" fmla="*/ 10 w 10"/>
                  <a:gd name="T15" fmla="*/ 2 h 3"/>
                  <a:gd name="T16" fmla="*/ 8 w 10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"/>
                  <a:gd name="T29" fmla="*/ 10 w 1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2" name="Freeform 1053">
                <a:extLst>
                  <a:ext uri="{FF2B5EF4-FFF2-40B4-BE49-F238E27FC236}">
                    <a16:creationId xmlns:a16="http://schemas.microsoft.com/office/drawing/2014/main" xmlns="" id="{B01DCBE5-B580-8691-466B-5B5841577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0 w 12"/>
                  <a:gd name="T7" fmla="*/ 4 h 4"/>
                  <a:gd name="T8" fmla="*/ 0 w 12"/>
                  <a:gd name="T9" fmla="*/ 2 h 4"/>
                  <a:gd name="T10" fmla="*/ 0 w 12"/>
                  <a:gd name="T11" fmla="*/ 0 h 4"/>
                  <a:gd name="T12" fmla="*/ 12 w 12"/>
                  <a:gd name="T13" fmla="*/ 0 h 4"/>
                  <a:gd name="T14" fmla="*/ 10 w 12"/>
                  <a:gd name="T15" fmla="*/ 2 h 4"/>
                  <a:gd name="T16" fmla="*/ 10 w 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3" name="Freeform 1054">
                <a:extLst>
                  <a:ext uri="{FF2B5EF4-FFF2-40B4-BE49-F238E27FC236}">
                    <a16:creationId xmlns:a16="http://schemas.microsoft.com/office/drawing/2014/main" xmlns="" id="{129D29FE-1A71-32E1-C963-254ECD022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4"/>
                  <a:gd name="T23" fmla="*/ 12 w 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4" name="Freeform 1055">
                <a:extLst>
                  <a:ext uri="{FF2B5EF4-FFF2-40B4-BE49-F238E27FC236}">
                    <a16:creationId xmlns:a16="http://schemas.microsoft.com/office/drawing/2014/main" xmlns="" id="{6A26BF20-345E-4CB6-D853-1FFD10AE4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>
                  <a:gd name="T0" fmla="*/ 12 w 13"/>
                  <a:gd name="T1" fmla="*/ 4 h 4"/>
                  <a:gd name="T2" fmla="*/ 0 w 13"/>
                  <a:gd name="T3" fmla="*/ 4 h 4"/>
                  <a:gd name="T4" fmla="*/ 0 w 13"/>
                  <a:gd name="T5" fmla="*/ 2 h 4"/>
                  <a:gd name="T6" fmla="*/ 0 w 13"/>
                  <a:gd name="T7" fmla="*/ 0 h 4"/>
                  <a:gd name="T8" fmla="*/ 13 w 13"/>
                  <a:gd name="T9" fmla="*/ 0 h 4"/>
                  <a:gd name="T10" fmla="*/ 12 w 13"/>
                  <a:gd name="T11" fmla="*/ 2 h 4"/>
                  <a:gd name="T12" fmla="*/ 12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5" name="Freeform 1056">
                <a:extLst>
                  <a:ext uri="{FF2B5EF4-FFF2-40B4-BE49-F238E27FC236}">
                    <a16:creationId xmlns:a16="http://schemas.microsoft.com/office/drawing/2014/main" xmlns="" id="{74AD512F-0B34-D37A-A824-F78E2CE7D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>
                  <a:gd name="T0" fmla="*/ 12 w 13"/>
                  <a:gd name="T1" fmla="*/ 6 h 6"/>
                  <a:gd name="T2" fmla="*/ 0 w 13"/>
                  <a:gd name="T3" fmla="*/ 6 h 6"/>
                  <a:gd name="T4" fmla="*/ 0 w 13"/>
                  <a:gd name="T5" fmla="*/ 4 h 6"/>
                  <a:gd name="T6" fmla="*/ 0 w 13"/>
                  <a:gd name="T7" fmla="*/ 0 h 6"/>
                  <a:gd name="T8" fmla="*/ 13 w 13"/>
                  <a:gd name="T9" fmla="*/ 2 h 6"/>
                  <a:gd name="T10" fmla="*/ 12 w 13"/>
                  <a:gd name="T11" fmla="*/ 4 h 6"/>
                  <a:gd name="T12" fmla="*/ 12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6" name="Freeform 1057">
                <a:extLst>
                  <a:ext uri="{FF2B5EF4-FFF2-40B4-BE49-F238E27FC236}">
                    <a16:creationId xmlns:a16="http://schemas.microsoft.com/office/drawing/2014/main" xmlns="" id="{856E2953-4D01-3EEC-AE83-1090F1ADF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6 h 6"/>
                  <a:gd name="T4" fmla="*/ 0 w 13"/>
                  <a:gd name="T5" fmla="*/ 2 h 6"/>
                  <a:gd name="T6" fmla="*/ 0 w 13"/>
                  <a:gd name="T7" fmla="*/ 0 h 6"/>
                  <a:gd name="T8" fmla="*/ 13 w 13"/>
                  <a:gd name="T9" fmla="*/ 2 h 6"/>
                  <a:gd name="T10" fmla="*/ 13 w 13"/>
                  <a:gd name="T11" fmla="*/ 4 h 6"/>
                  <a:gd name="T12" fmla="*/ 1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7" name="Freeform 1058">
                <a:extLst>
                  <a:ext uri="{FF2B5EF4-FFF2-40B4-BE49-F238E27FC236}">
                    <a16:creationId xmlns:a16="http://schemas.microsoft.com/office/drawing/2014/main" xmlns="" id="{32043CFA-35AA-A704-D4F8-F4336A246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>
                  <a:gd name="T0" fmla="*/ 13 w 15"/>
                  <a:gd name="T1" fmla="*/ 6 h 6"/>
                  <a:gd name="T2" fmla="*/ 0 w 15"/>
                  <a:gd name="T3" fmla="*/ 4 h 6"/>
                  <a:gd name="T4" fmla="*/ 0 w 15"/>
                  <a:gd name="T5" fmla="*/ 2 h 6"/>
                  <a:gd name="T6" fmla="*/ 0 w 15"/>
                  <a:gd name="T7" fmla="*/ 0 h 6"/>
                  <a:gd name="T8" fmla="*/ 15 w 15"/>
                  <a:gd name="T9" fmla="*/ 2 h 6"/>
                  <a:gd name="T10" fmla="*/ 13 w 15"/>
                  <a:gd name="T11" fmla="*/ 4 h 6"/>
                  <a:gd name="T12" fmla="*/ 13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8" name="Freeform 1059">
                <a:extLst>
                  <a:ext uri="{FF2B5EF4-FFF2-40B4-BE49-F238E27FC236}">
                    <a16:creationId xmlns:a16="http://schemas.microsoft.com/office/drawing/2014/main" xmlns="" id="{B82EED54-8DCB-686D-7C18-C23B82FA0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>
                  <a:gd name="T0" fmla="*/ 13 w 15"/>
                  <a:gd name="T1" fmla="*/ 5 h 5"/>
                  <a:gd name="T2" fmla="*/ 0 w 15"/>
                  <a:gd name="T3" fmla="*/ 3 h 5"/>
                  <a:gd name="T4" fmla="*/ 0 w 15"/>
                  <a:gd name="T5" fmla="*/ 1 h 5"/>
                  <a:gd name="T6" fmla="*/ 0 w 15"/>
                  <a:gd name="T7" fmla="*/ 0 h 5"/>
                  <a:gd name="T8" fmla="*/ 15 w 15"/>
                  <a:gd name="T9" fmla="*/ 1 h 5"/>
                  <a:gd name="T10" fmla="*/ 15 w 15"/>
                  <a:gd name="T11" fmla="*/ 3 h 5"/>
                  <a:gd name="T12" fmla="*/ 13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"/>
                  <a:gd name="T23" fmla="*/ 15 w 1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9" name="Freeform 1060">
                <a:extLst>
                  <a:ext uri="{FF2B5EF4-FFF2-40B4-BE49-F238E27FC236}">
                    <a16:creationId xmlns:a16="http://schemas.microsoft.com/office/drawing/2014/main" xmlns="" id="{232F180C-B71A-1C4F-7D29-7ADD80EB1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3 h 5"/>
                  <a:gd name="T4" fmla="*/ 0 w 15"/>
                  <a:gd name="T5" fmla="*/ 2 h 5"/>
                  <a:gd name="T6" fmla="*/ 0 w 15"/>
                  <a:gd name="T7" fmla="*/ 0 h 5"/>
                  <a:gd name="T8" fmla="*/ 15 w 15"/>
                  <a:gd name="T9" fmla="*/ 2 h 5"/>
                  <a:gd name="T10" fmla="*/ 15 w 15"/>
                  <a:gd name="T11" fmla="*/ 2 h 5"/>
                  <a:gd name="T12" fmla="*/ 15 w 15"/>
                  <a:gd name="T13" fmla="*/ 2 h 5"/>
                  <a:gd name="T14" fmla="*/ 15 w 15"/>
                  <a:gd name="T15" fmla="*/ 3 h 5"/>
                  <a:gd name="T16" fmla="*/ 15 w 1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0" name="Freeform 1061">
                <a:extLst>
                  <a:ext uri="{FF2B5EF4-FFF2-40B4-BE49-F238E27FC236}">
                    <a16:creationId xmlns:a16="http://schemas.microsoft.com/office/drawing/2014/main" xmlns="" id="{69B803E5-A2FE-029E-334E-46E1A7A83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4 h 5"/>
                  <a:gd name="T4" fmla="*/ 2 w 19"/>
                  <a:gd name="T5" fmla="*/ 2 h 5"/>
                  <a:gd name="T6" fmla="*/ 0 w 19"/>
                  <a:gd name="T7" fmla="*/ 0 h 5"/>
                  <a:gd name="T8" fmla="*/ 19 w 19"/>
                  <a:gd name="T9" fmla="*/ 0 h 5"/>
                  <a:gd name="T10" fmla="*/ 17 w 19"/>
                  <a:gd name="T11" fmla="*/ 2 h 5"/>
                  <a:gd name="T12" fmla="*/ 17 w 19"/>
                  <a:gd name="T13" fmla="*/ 4 h 5"/>
                  <a:gd name="T14" fmla="*/ 17 w 19"/>
                  <a:gd name="T15" fmla="*/ 4 h 5"/>
                  <a:gd name="T16" fmla="*/ 17 w 19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1" name="Freeform 1062">
                <a:extLst>
                  <a:ext uri="{FF2B5EF4-FFF2-40B4-BE49-F238E27FC236}">
                    <a16:creationId xmlns:a16="http://schemas.microsoft.com/office/drawing/2014/main" xmlns="" id="{7448C04E-4411-CC6B-50BE-2127F0AC0B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>
                  <a:gd name="T0" fmla="*/ 17 w 31"/>
                  <a:gd name="T1" fmla="*/ 6 h 6"/>
                  <a:gd name="T2" fmla="*/ 2 w 31"/>
                  <a:gd name="T3" fmla="*/ 4 h 6"/>
                  <a:gd name="T4" fmla="*/ 0 w 31"/>
                  <a:gd name="T5" fmla="*/ 2 h 6"/>
                  <a:gd name="T6" fmla="*/ 0 w 31"/>
                  <a:gd name="T7" fmla="*/ 0 h 6"/>
                  <a:gd name="T8" fmla="*/ 19 w 31"/>
                  <a:gd name="T9" fmla="*/ 0 h 6"/>
                  <a:gd name="T10" fmla="*/ 19 w 31"/>
                  <a:gd name="T11" fmla="*/ 2 h 6"/>
                  <a:gd name="T12" fmla="*/ 17 w 31"/>
                  <a:gd name="T13" fmla="*/ 6 h 6"/>
                  <a:gd name="T14" fmla="*/ 31 w 31"/>
                  <a:gd name="T15" fmla="*/ 2 h 6"/>
                  <a:gd name="T16" fmla="*/ 31 w 31"/>
                  <a:gd name="T17" fmla="*/ 2 h 6"/>
                  <a:gd name="T18" fmla="*/ 31 w 31"/>
                  <a:gd name="T19" fmla="*/ 2 h 6"/>
                  <a:gd name="T20" fmla="*/ 31 w 31"/>
                  <a:gd name="T21" fmla="*/ 4 h 6"/>
                  <a:gd name="T22" fmla="*/ 31 w 31"/>
                  <a:gd name="T23" fmla="*/ 2 h 6"/>
                  <a:gd name="T24" fmla="*/ 31 w 31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6"/>
                  <a:gd name="T41" fmla="*/ 31 w 31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2" name="Freeform 1063">
                <a:extLst>
                  <a:ext uri="{FF2B5EF4-FFF2-40B4-BE49-F238E27FC236}">
                    <a16:creationId xmlns:a16="http://schemas.microsoft.com/office/drawing/2014/main" xmlns="" id="{A9F71F42-EEE0-9F1C-6BB8-CEA45814E3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>
                  <a:gd name="T0" fmla="*/ 19 w 33"/>
                  <a:gd name="T1" fmla="*/ 4 h 6"/>
                  <a:gd name="T2" fmla="*/ 0 w 33"/>
                  <a:gd name="T3" fmla="*/ 4 h 6"/>
                  <a:gd name="T4" fmla="*/ 0 w 33"/>
                  <a:gd name="T5" fmla="*/ 2 h 6"/>
                  <a:gd name="T6" fmla="*/ 0 w 33"/>
                  <a:gd name="T7" fmla="*/ 0 h 6"/>
                  <a:gd name="T8" fmla="*/ 19 w 33"/>
                  <a:gd name="T9" fmla="*/ 0 h 6"/>
                  <a:gd name="T10" fmla="*/ 19 w 33"/>
                  <a:gd name="T11" fmla="*/ 2 h 6"/>
                  <a:gd name="T12" fmla="*/ 19 w 33"/>
                  <a:gd name="T13" fmla="*/ 4 h 6"/>
                  <a:gd name="T14" fmla="*/ 31 w 33"/>
                  <a:gd name="T15" fmla="*/ 2 h 6"/>
                  <a:gd name="T16" fmla="*/ 33 w 33"/>
                  <a:gd name="T17" fmla="*/ 2 h 6"/>
                  <a:gd name="T18" fmla="*/ 31 w 33"/>
                  <a:gd name="T19" fmla="*/ 4 h 6"/>
                  <a:gd name="T20" fmla="*/ 31 w 33"/>
                  <a:gd name="T21" fmla="*/ 6 h 6"/>
                  <a:gd name="T22" fmla="*/ 31 w 33"/>
                  <a:gd name="T23" fmla="*/ 4 h 6"/>
                  <a:gd name="T24" fmla="*/ 31 w 33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"/>
                  <a:gd name="T41" fmla="*/ 33 w 3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3" name="Freeform 1064">
                <a:extLst>
                  <a:ext uri="{FF2B5EF4-FFF2-40B4-BE49-F238E27FC236}">
                    <a16:creationId xmlns:a16="http://schemas.microsoft.com/office/drawing/2014/main" xmlns="" id="{C73FAAD4-2A31-22EF-F404-C3ED16B3D1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>
                  <a:gd name="T0" fmla="*/ 31 w 33"/>
                  <a:gd name="T1" fmla="*/ 6 h 6"/>
                  <a:gd name="T2" fmla="*/ 31 w 33"/>
                  <a:gd name="T3" fmla="*/ 6 h 6"/>
                  <a:gd name="T4" fmla="*/ 31 w 33"/>
                  <a:gd name="T5" fmla="*/ 4 h 6"/>
                  <a:gd name="T6" fmla="*/ 31 w 33"/>
                  <a:gd name="T7" fmla="*/ 2 h 6"/>
                  <a:gd name="T8" fmla="*/ 33 w 33"/>
                  <a:gd name="T9" fmla="*/ 2 h 6"/>
                  <a:gd name="T10" fmla="*/ 33 w 33"/>
                  <a:gd name="T11" fmla="*/ 4 h 6"/>
                  <a:gd name="T12" fmla="*/ 31 w 33"/>
                  <a:gd name="T13" fmla="*/ 6 h 6"/>
                  <a:gd name="T14" fmla="*/ 19 w 33"/>
                  <a:gd name="T15" fmla="*/ 4 h 6"/>
                  <a:gd name="T16" fmla="*/ 0 w 33"/>
                  <a:gd name="T17" fmla="*/ 4 h 6"/>
                  <a:gd name="T18" fmla="*/ 0 w 33"/>
                  <a:gd name="T19" fmla="*/ 2 h 6"/>
                  <a:gd name="T20" fmla="*/ 0 w 33"/>
                  <a:gd name="T21" fmla="*/ 0 h 6"/>
                  <a:gd name="T22" fmla="*/ 0 w 33"/>
                  <a:gd name="T23" fmla="*/ 0 h 6"/>
                  <a:gd name="T24" fmla="*/ 0 w 33"/>
                  <a:gd name="T25" fmla="*/ 0 h 6"/>
                  <a:gd name="T26" fmla="*/ 19 w 33"/>
                  <a:gd name="T27" fmla="*/ 0 h 6"/>
                  <a:gd name="T28" fmla="*/ 19 w 33"/>
                  <a:gd name="T29" fmla="*/ 2 h 6"/>
                  <a:gd name="T30" fmla="*/ 19 w 33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"/>
                  <a:gd name="T50" fmla="*/ 33 w 33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4" name="Freeform 1065">
                <a:extLst>
                  <a:ext uri="{FF2B5EF4-FFF2-40B4-BE49-F238E27FC236}">
                    <a16:creationId xmlns:a16="http://schemas.microsoft.com/office/drawing/2014/main" xmlns="" id="{867D5251-FCB5-FF76-070F-288B1F909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>
                  <a:gd name="T0" fmla="*/ 33 w 34"/>
                  <a:gd name="T1" fmla="*/ 6 h 6"/>
                  <a:gd name="T2" fmla="*/ 31 w 34"/>
                  <a:gd name="T3" fmla="*/ 6 h 6"/>
                  <a:gd name="T4" fmla="*/ 31 w 34"/>
                  <a:gd name="T5" fmla="*/ 4 h 6"/>
                  <a:gd name="T6" fmla="*/ 31 w 34"/>
                  <a:gd name="T7" fmla="*/ 0 h 6"/>
                  <a:gd name="T8" fmla="*/ 34 w 34"/>
                  <a:gd name="T9" fmla="*/ 2 h 6"/>
                  <a:gd name="T10" fmla="*/ 33 w 34"/>
                  <a:gd name="T11" fmla="*/ 4 h 6"/>
                  <a:gd name="T12" fmla="*/ 33 w 34"/>
                  <a:gd name="T13" fmla="*/ 6 h 6"/>
                  <a:gd name="T14" fmla="*/ 19 w 34"/>
                  <a:gd name="T15" fmla="*/ 4 h 6"/>
                  <a:gd name="T16" fmla="*/ 0 w 34"/>
                  <a:gd name="T17" fmla="*/ 4 h 6"/>
                  <a:gd name="T18" fmla="*/ 0 w 34"/>
                  <a:gd name="T19" fmla="*/ 2 h 6"/>
                  <a:gd name="T20" fmla="*/ 0 w 34"/>
                  <a:gd name="T21" fmla="*/ 2 h 6"/>
                  <a:gd name="T22" fmla="*/ 0 w 34"/>
                  <a:gd name="T23" fmla="*/ 0 h 6"/>
                  <a:gd name="T24" fmla="*/ 0 w 34"/>
                  <a:gd name="T25" fmla="*/ 0 h 6"/>
                  <a:gd name="T26" fmla="*/ 19 w 34"/>
                  <a:gd name="T27" fmla="*/ 0 h 6"/>
                  <a:gd name="T28" fmla="*/ 19 w 34"/>
                  <a:gd name="T29" fmla="*/ 2 h 6"/>
                  <a:gd name="T30" fmla="*/ 19 w 34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6"/>
                  <a:gd name="T50" fmla="*/ 34 w 3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5" name="Freeform 1066">
                <a:extLst>
                  <a:ext uri="{FF2B5EF4-FFF2-40B4-BE49-F238E27FC236}">
                    <a16:creationId xmlns:a16="http://schemas.microsoft.com/office/drawing/2014/main" xmlns="" id="{5A2C933C-9EB2-5446-8014-252CBB4673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>
                  <a:gd name="T0" fmla="*/ 35 w 38"/>
                  <a:gd name="T1" fmla="*/ 6 h 6"/>
                  <a:gd name="T2" fmla="*/ 33 w 38"/>
                  <a:gd name="T3" fmla="*/ 6 h 6"/>
                  <a:gd name="T4" fmla="*/ 33 w 38"/>
                  <a:gd name="T5" fmla="*/ 2 h 6"/>
                  <a:gd name="T6" fmla="*/ 33 w 38"/>
                  <a:gd name="T7" fmla="*/ 0 h 6"/>
                  <a:gd name="T8" fmla="*/ 38 w 38"/>
                  <a:gd name="T9" fmla="*/ 2 h 6"/>
                  <a:gd name="T10" fmla="*/ 36 w 38"/>
                  <a:gd name="T11" fmla="*/ 4 h 6"/>
                  <a:gd name="T12" fmla="*/ 35 w 38"/>
                  <a:gd name="T13" fmla="*/ 6 h 6"/>
                  <a:gd name="T14" fmla="*/ 21 w 38"/>
                  <a:gd name="T15" fmla="*/ 4 h 6"/>
                  <a:gd name="T16" fmla="*/ 2 w 38"/>
                  <a:gd name="T17" fmla="*/ 4 h 6"/>
                  <a:gd name="T18" fmla="*/ 2 w 38"/>
                  <a:gd name="T19" fmla="*/ 2 h 6"/>
                  <a:gd name="T20" fmla="*/ 0 w 38"/>
                  <a:gd name="T21" fmla="*/ 0 h 6"/>
                  <a:gd name="T22" fmla="*/ 21 w 38"/>
                  <a:gd name="T23" fmla="*/ 0 h 6"/>
                  <a:gd name="T24" fmla="*/ 21 w 38"/>
                  <a:gd name="T25" fmla="*/ 2 h 6"/>
                  <a:gd name="T26" fmla="*/ 21 w 3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6"/>
                  <a:gd name="T44" fmla="*/ 38 w 3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6" name="Freeform 1067">
                <a:extLst>
                  <a:ext uri="{FF2B5EF4-FFF2-40B4-BE49-F238E27FC236}">
                    <a16:creationId xmlns:a16="http://schemas.microsoft.com/office/drawing/2014/main" xmlns="" id="{78D214F9-A790-0EA0-A943-F822E57990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>
                  <a:gd name="T0" fmla="*/ 36 w 40"/>
                  <a:gd name="T1" fmla="*/ 8 h 8"/>
                  <a:gd name="T2" fmla="*/ 33 w 40"/>
                  <a:gd name="T3" fmla="*/ 6 h 8"/>
                  <a:gd name="T4" fmla="*/ 33 w 40"/>
                  <a:gd name="T5" fmla="*/ 4 h 8"/>
                  <a:gd name="T6" fmla="*/ 31 w 40"/>
                  <a:gd name="T7" fmla="*/ 2 h 8"/>
                  <a:gd name="T8" fmla="*/ 40 w 40"/>
                  <a:gd name="T9" fmla="*/ 2 h 8"/>
                  <a:gd name="T10" fmla="*/ 38 w 40"/>
                  <a:gd name="T11" fmla="*/ 6 h 8"/>
                  <a:gd name="T12" fmla="*/ 36 w 40"/>
                  <a:gd name="T13" fmla="*/ 8 h 8"/>
                  <a:gd name="T14" fmla="*/ 21 w 40"/>
                  <a:gd name="T15" fmla="*/ 6 h 8"/>
                  <a:gd name="T16" fmla="*/ 2 w 40"/>
                  <a:gd name="T17" fmla="*/ 6 h 8"/>
                  <a:gd name="T18" fmla="*/ 0 w 40"/>
                  <a:gd name="T19" fmla="*/ 4 h 8"/>
                  <a:gd name="T20" fmla="*/ 0 w 40"/>
                  <a:gd name="T21" fmla="*/ 0 h 8"/>
                  <a:gd name="T22" fmla="*/ 21 w 40"/>
                  <a:gd name="T23" fmla="*/ 2 h 8"/>
                  <a:gd name="T24" fmla="*/ 21 w 40"/>
                  <a:gd name="T25" fmla="*/ 2 h 8"/>
                  <a:gd name="T26" fmla="*/ 21 w 40"/>
                  <a:gd name="T27" fmla="*/ 4 h 8"/>
                  <a:gd name="T28" fmla="*/ 21 w 40"/>
                  <a:gd name="T29" fmla="*/ 4 h 8"/>
                  <a:gd name="T30" fmla="*/ 21 w 40"/>
                  <a:gd name="T31" fmla="*/ 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8"/>
                  <a:gd name="T50" fmla="*/ 40 w 40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7" name="Freeform 1068">
                <a:extLst>
                  <a:ext uri="{FF2B5EF4-FFF2-40B4-BE49-F238E27FC236}">
                    <a16:creationId xmlns:a16="http://schemas.microsoft.com/office/drawing/2014/main" xmlns="" id="{5409A088-7F5A-F99A-B07D-A3759A5F4D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>
                  <a:gd name="T0" fmla="*/ 40 w 44"/>
                  <a:gd name="T1" fmla="*/ 7 h 7"/>
                  <a:gd name="T2" fmla="*/ 35 w 44"/>
                  <a:gd name="T3" fmla="*/ 5 h 7"/>
                  <a:gd name="T4" fmla="*/ 33 w 44"/>
                  <a:gd name="T5" fmla="*/ 3 h 7"/>
                  <a:gd name="T6" fmla="*/ 33 w 44"/>
                  <a:gd name="T7" fmla="*/ 1 h 7"/>
                  <a:gd name="T8" fmla="*/ 44 w 44"/>
                  <a:gd name="T9" fmla="*/ 1 h 7"/>
                  <a:gd name="T10" fmla="*/ 42 w 44"/>
                  <a:gd name="T11" fmla="*/ 3 h 7"/>
                  <a:gd name="T12" fmla="*/ 40 w 44"/>
                  <a:gd name="T13" fmla="*/ 7 h 7"/>
                  <a:gd name="T14" fmla="*/ 23 w 44"/>
                  <a:gd name="T15" fmla="*/ 5 h 7"/>
                  <a:gd name="T16" fmla="*/ 2 w 44"/>
                  <a:gd name="T17" fmla="*/ 5 h 7"/>
                  <a:gd name="T18" fmla="*/ 2 w 44"/>
                  <a:gd name="T19" fmla="*/ 1 h 7"/>
                  <a:gd name="T20" fmla="*/ 0 w 44"/>
                  <a:gd name="T21" fmla="*/ 0 h 7"/>
                  <a:gd name="T22" fmla="*/ 25 w 44"/>
                  <a:gd name="T23" fmla="*/ 1 h 7"/>
                  <a:gd name="T24" fmla="*/ 23 w 44"/>
                  <a:gd name="T25" fmla="*/ 3 h 7"/>
                  <a:gd name="T26" fmla="*/ 23 w 44"/>
                  <a:gd name="T27" fmla="*/ 5 h 7"/>
                  <a:gd name="T28" fmla="*/ 23 w 44"/>
                  <a:gd name="T29" fmla="*/ 5 h 7"/>
                  <a:gd name="T30" fmla="*/ 23 w 44"/>
                  <a:gd name="T31" fmla="*/ 5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7"/>
                  <a:gd name="T50" fmla="*/ 44 w 44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8" name="Freeform 1069">
                <a:extLst>
                  <a:ext uri="{FF2B5EF4-FFF2-40B4-BE49-F238E27FC236}">
                    <a16:creationId xmlns:a16="http://schemas.microsoft.com/office/drawing/2014/main" xmlns="" id="{0990E09F-450E-6429-ED6B-4772FEC9C7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>
                  <a:gd name="T0" fmla="*/ 42 w 46"/>
                  <a:gd name="T1" fmla="*/ 5 h 5"/>
                  <a:gd name="T2" fmla="*/ 33 w 46"/>
                  <a:gd name="T3" fmla="*/ 5 h 5"/>
                  <a:gd name="T4" fmla="*/ 33 w 46"/>
                  <a:gd name="T5" fmla="*/ 3 h 5"/>
                  <a:gd name="T6" fmla="*/ 33 w 46"/>
                  <a:gd name="T7" fmla="*/ 2 h 5"/>
                  <a:gd name="T8" fmla="*/ 46 w 46"/>
                  <a:gd name="T9" fmla="*/ 2 h 5"/>
                  <a:gd name="T10" fmla="*/ 44 w 46"/>
                  <a:gd name="T11" fmla="*/ 3 h 5"/>
                  <a:gd name="T12" fmla="*/ 42 w 46"/>
                  <a:gd name="T13" fmla="*/ 5 h 5"/>
                  <a:gd name="T14" fmla="*/ 23 w 46"/>
                  <a:gd name="T15" fmla="*/ 5 h 5"/>
                  <a:gd name="T16" fmla="*/ 2 w 46"/>
                  <a:gd name="T17" fmla="*/ 3 h 5"/>
                  <a:gd name="T18" fmla="*/ 0 w 46"/>
                  <a:gd name="T19" fmla="*/ 2 h 5"/>
                  <a:gd name="T20" fmla="*/ 0 w 46"/>
                  <a:gd name="T21" fmla="*/ 0 h 5"/>
                  <a:gd name="T22" fmla="*/ 25 w 46"/>
                  <a:gd name="T23" fmla="*/ 2 h 5"/>
                  <a:gd name="T24" fmla="*/ 25 w 46"/>
                  <a:gd name="T25" fmla="*/ 3 h 5"/>
                  <a:gd name="T26" fmla="*/ 23 w 46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5"/>
                  <a:gd name="T44" fmla="*/ 46 w 4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9" name="Freeform 1070">
                <a:extLst>
                  <a:ext uri="{FF2B5EF4-FFF2-40B4-BE49-F238E27FC236}">
                    <a16:creationId xmlns:a16="http://schemas.microsoft.com/office/drawing/2014/main" xmlns="" id="{1029A242-D1A7-2941-9195-2FB9DFC6A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>
                  <a:gd name="T0" fmla="*/ 45 w 49"/>
                  <a:gd name="T1" fmla="*/ 5 h 5"/>
                  <a:gd name="T2" fmla="*/ 34 w 49"/>
                  <a:gd name="T3" fmla="*/ 5 h 5"/>
                  <a:gd name="T4" fmla="*/ 34 w 49"/>
                  <a:gd name="T5" fmla="*/ 4 h 5"/>
                  <a:gd name="T6" fmla="*/ 34 w 49"/>
                  <a:gd name="T7" fmla="*/ 2 h 5"/>
                  <a:gd name="T8" fmla="*/ 49 w 49"/>
                  <a:gd name="T9" fmla="*/ 2 h 5"/>
                  <a:gd name="T10" fmla="*/ 47 w 49"/>
                  <a:gd name="T11" fmla="*/ 4 h 5"/>
                  <a:gd name="T12" fmla="*/ 45 w 49"/>
                  <a:gd name="T13" fmla="*/ 5 h 5"/>
                  <a:gd name="T14" fmla="*/ 26 w 49"/>
                  <a:gd name="T15" fmla="*/ 5 h 5"/>
                  <a:gd name="T16" fmla="*/ 1 w 49"/>
                  <a:gd name="T17" fmla="*/ 4 h 5"/>
                  <a:gd name="T18" fmla="*/ 1 w 49"/>
                  <a:gd name="T19" fmla="*/ 2 h 5"/>
                  <a:gd name="T20" fmla="*/ 0 w 49"/>
                  <a:gd name="T21" fmla="*/ 0 h 5"/>
                  <a:gd name="T22" fmla="*/ 26 w 49"/>
                  <a:gd name="T23" fmla="*/ 2 h 5"/>
                  <a:gd name="T24" fmla="*/ 26 w 49"/>
                  <a:gd name="T25" fmla="*/ 4 h 5"/>
                  <a:gd name="T26" fmla="*/ 26 w 49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"/>
                  <a:gd name="T44" fmla="*/ 49 w 4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0" name="Freeform 1071">
                <a:extLst>
                  <a:ext uri="{FF2B5EF4-FFF2-40B4-BE49-F238E27FC236}">
                    <a16:creationId xmlns:a16="http://schemas.microsoft.com/office/drawing/2014/main" xmlns="" id="{A9C45BBE-FBC3-F7C9-4285-ACC55C27F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>
                  <a:gd name="T0" fmla="*/ 47 w 51"/>
                  <a:gd name="T1" fmla="*/ 6 h 6"/>
                  <a:gd name="T2" fmla="*/ 34 w 51"/>
                  <a:gd name="T3" fmla="*/ 6 h 6"/>
                  <a:gd name="T4" fmla="*/ 34 w 51"/>
                  <a:gd name="T5" fmla="*/ 4 h 6"/>
                  <a:gd name="T6" fmla="*/ 34 w 51"/>
                  <a:gd name="T7" fmla="*/ 2 h 6"/>
                  <a:gd name="T8" fmla="*/ 51 w 51"/>
                  <a:gd name="T9" fmla="*/ 2 h 6"/>
                  <a:gd name="T10" fmla="*/ 51 w 51"/>
                  <a:gd name="T11" fmla="*/ 2 h 6"/>
                  <a:gd name="T12" fmla="*/ 51 w 51"/>
                  <a:gd name="T13" fmla="*/ 2 h 6"/>
                  <a:gd name="T14" fmla="*/ 49 w 51"/>
                  <a:gd name="T15" fmla="*/ 4 h 6"/>
                  <a:gd name="T16" fmla="*/ 47 w 51"/>
                  <a:gd name="T17" fmla="*/ 6 h 6"/>
                  <a:gd name="T18" fmla="*/ 26 w 51"/>
                  <a:gd name="T19" fmla="*/ 6 h 6"/>
                  <a:gd name="T20" fmla="*/ 1 w 51"/>
                  <a:gd name="T21" fmla="*/ 4 h 6"/>
                  <a:gd name="T22" fmla="*/ 0 w 51"/>
                  <a:gd name="T23" fmla="*/ 2 h 6"/>
                  <a:gd name="T24" fmla="*/ 0 w 51"/>
                  <a:gd name="T25" fmla="*/ 0 h 6"/>
                  <a:gd name="T26" fmla="*/ 0 w 51"/>
                  <a:gd name="T27" fmla="*/ 0 h 6"/>
                  <a:gd name="T28" fmla="*/ 0 w 51"/>
                  <a:gd name="T29" fmla="*/ 0 h 6"/>
                  <a:gd name="T30" fmla="*/ 26 w 51"/>
                  <a:gd name="T31" fmla="*/ 2 h 6"/>
                  <a:gd name="T32" fmla="*/ 26 w 51"/>
                  <a:gd name="T33" fmla="*/ 4 h 6"/>
                  <a:gd name="T34" fmla="*/ 26 w 51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"/>
                  <a:gd name="T55" fmla="*/ 0 h 6"/>
                  <a:gd name="T56" fmla="*/ 51 w 51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1" name="Freeform 1072">
                <a:extLst>
                  <a:ext uri="{FF2B5EF4-FFF2-40B4-BE49-F238E27FC236}">
                    <a16:creationId xmlns:a16="http://schemas.microsoft.com/office/drawing/2014/main" xmlns="" id="{DB8143CE-11F1-0D37-68FC-5272A08089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>
                  <a:gd name="T0" fmla="*/ 51 w 55"/>
                  <a:gd name="T1" fmla="*/ 6 h 6"/>
                  <a:gd name="T2" fmla="*/ 36 w 55"/>
                  <a:gd name="T3" fmla="*/ 6 h 6"/>
                  <a:gd name="T4" fmla="*/ 36 w 55"/>
                  <a:gd name="T5" fmla="*/ 4 h 6"/>
                  <a:gd name="T6" fmla="*/ 36 w 55"/>
                  <a:gd name="T7" fmla="*/ 2 h 6"/>
                  <a:gd name="T8" fmla="*/ 55 w 55"/>
                  <a:gd name="T9" fmla="*/ 2 h 6"/>
                  <a:gd name="T10" fmla="*/ 53 w 55"/>
                  <a:gd name="T11" fmla="*/ 4 h 6"/>
                  <a:gd name="T12" fmla="*/ 53 w 55"/>
                  <a:gd name="T13" fmla="*/ 4 h 6"/>
                  <a:gd name="T14" fmla="*/ 51 w 55"/>
                  <a:gd name="T15" fmla="*/ 6 h 6"/>
                  <a:gd name="T16" fmla="*/ 51 w 55"/>
                  <a:gd name="T17" fmla="*/ 6 h 6"/>
                  <a:gd name="T18" fmla="*/ 28 w 55"/>
                  <a:gd name="T19" fmla="*/ 6 h 6"/>
                  <a:gd name="T20" fmla="*/ 2 w 55"/>
                  <a:gd name="T21" fmla="*/ 4 h 6"/>
                  <a:gd name="T22" fmla="*/ 2 w 55"/>
                  <a:gd name="T23" fmla="*/ 4 h 6"/>
                  <a:gd name="T24" fmla="*/ 2 w 55"/>
                  <a:gd name="T25" fmla="*/ 2 h 6"/>
                  <a:gd name="T26" fmla="*/ 2 w 55"/>
                  <a:gd name="T27" fmla="*/ 0 h 6"/>
                  <a:gd name="T28" fmla="*/ 0 w 55"/>
                  <a:gd name="T29" fmla="*/ 0 h 6"/>
                  <a:gd name="T30" fmla="*/ 26 w 55"/>
                  <a:gd name="T31" fmla="*/ 2 h 6"/>
                  <a:gd name="T32" fmla="*/ 28 w 55"/>
                  <a:gd name="T33" fmla="*/ 4 h 6"/>
                  <a:gd name="T34" fmla="*/ 28 w 55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6"/>
                  <a:gd name="T56" fmla="*/ 55 w 5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2" name="Freeform 1073">
                <a:extLst>
                  <a:ext uri="{FF2B5EF4-FFF2-40B4-BE49-F238E27FC236}">
                    <a16:creationId xmlns:a16="http://schemas.microsoft.com/office/drawing/2014/main" xmlns="" id="{64435709-848E-48C6-91A1-167E262FF2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>
                  <a:gd name="T0" fmla="*/ 53 w 77"/>
                  <a:gd name="T1" fmla="*/ 6 h 6"/>
                  <a:gd name="T2" fmla="*/ 36 w 77"/>
                  <a:gd name="T3" fmla="*/ 6 h 6"/>
                  <a:gd name="T4" fmla="*/ 36 w 77"/>
                  <a:gd name="T5" fmla="*/ 4 h 6"/>
                  <a:gd name="T6" fmla="*/ 34 w 77"/>
                  <a:gd name="T7" fmla="*/ 2 h 6"/>
                  <a:gd name="T8" fmla="*/ 57 w 77"/>
                  <a:gd name="T9" fmla="*/ 2 h 6"/>
                  <a:gd name="T10" fmla="*/ 55 w 77"/>
                  <a:gd name="T11" fmla="*/ 4 h 6"/>
                  <a:gd name="T12" fmla="*/ 53 w 77"/>
                  <a:gd name="T13" fmla="*/ 6 h 6"/>
                  <a:gd name="T14" fmla="*/ 28 w 77"/>
                  <a:gd name="T15" fmla="*/ 6 h 6"/>
                  <a:gd name="T16" fmla="*/ 2 w 77"/>
                  <a:gd name="T17" fmla="*/ 4 h 6"/>
                  <a:gd name="T18" fmla="*/ 0 w 77"/>
                  <a:gd name="T19" fmla="*/ 2 h 6"/>
                  <a:gd name="T20" fmla="*/ 0 w 77"/>
                  <a:gd name="T21" fmla="*/ 0 h 6"/>
                  <a:gd name="T22" fmla="*/ 26 w 77"/>
                  <a:gd name="T23" fmla="*/ 2 h 6"/>
                  <a:gd name="T24" fmla="*/ 26 w 77"/>
                  <a:gd name="T25" fmla="*/ 4 h 6"/>
                  <a:gd name="T26" fmla="*/ 28 w 77"/>
                  <a:gd name="T27" fmla="*/ 6 h 6"/>
                  <a:gd name="T28" fmla="*/ 77 w 77"/>
                  <a:gd name="T29" fmla="*/ 4 h 6"/>
                  <a:gd name="T30" fmla="*/ 77 w 77"/>
                  <a:gd name="T31" fmla="*/ 4 h 6"/>
                  <a:gd name="T32" fmla="*/ 77 w 77"/>
                  <a:gd name="T33" fmla="*/ 4 h 6"/>
                  <a:gd name="T34" fmla="*/ 77 w 77"/>
                  <a:gd name="T35" fmla="*/ 4 h 6"/>
                  <a:gd name="T36" fmla="*/ 77 w 77"/>
                  <a:gd name="T37" fmla="*/ 4 h 6"/>
                  <a:gd name="T38" fmla="*/ 77 w 77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6"/>
                  <a:gd name="T62" fmla="*/ 77 w 77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3" name="Freeform 1074">
                <a:extLst>
                  <a:ext uri="{FF2B5EF4-FFF2-40B4-BE49-F238E27FC236}">
                    <a16:creationId xmlns:a16="http://schemas.microsoft.com/office/drawing/2014/main" xmlns="" id="{B9DE1F38-6E18-C3B0-385E-E5894C4221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>
                  <a:gd name="T0" fmla="*/ 57 w 81"/>
                  <a:gd name="T1" fmla="*/ 6 h 6"/>
                  <a:gd name="T2" fmla="*/ 38 w 81"/>
                  <a:gd name="T3" fmla="*/ 6 h 6"/>
                  <a:gd name="T4" fmla="*/ 36 w 81"/>
                  <a:gd name="T5" fmla="*/ 4 h 6"/>
                  <a:gd name="T6" fmla="*/ 36 w 81"/>
                  <a:gd name="T7" fmla="*/ 2 h 6"/>
                  <a:gd name="T8" fmla="*/ 59 w 81"/>
                  <a:gd name="T9" fmla="*/ 2 h 6"/>
                  <a:gd name="T10" fmla="*/ 57 w 81"/>
                  <a:gd name="T11" fmla="*/ 4 h 6"/>
                  <a:gd name="T12" fmla="*/ 57 w 81"/>
                  <a:gd name="T13" fmla="*/ 6 h 6"/>
                  <a:gd name="T14" fmla="*/ 28 w 81"/>
                  <a:gd name="T15" fmla="*/ 6 h 6"/>
                  <a:gd name="T16" fmla="*/ 2 w 81"/>
                  <a:gd name="T17" fmla="*/ 4 h 6"/>
                  <a:gd name="T18" fmla="*/ 2 w 81"/>
                  <a:gd name="T19" fmla="*/ 2 h 6"/>
                  <a:gd name="T20" fmla="*/ 0 w 81"/>
                  <a:gd name="T21" fmla="*/ 0 h 6"/>
                  <a:gd name="T22" fmla="*/ 28 w 81"/>
                  <a:gd name="T23" fmla="*/ 0 h 6"/>
                  <a:gd name="T24" fmla="*/ 28 w 81"/>
                  <a:gd name="T25" fmla="*/ 4 h 6"/>
                  <a:gd name="T26" fmla="*/ 28 w 81"/>
                  <a:gd name="T27" fmla="*/ 6 h 6"/>
                  <a:gd name="T28" fmla="*/ 79 w 81"/>
                  <a:gd name="T29" fmla="*/ 4 h 6"/>
                  <a:gd name="T30" fmla="*/ 81 w 81"/>
                  <a:gd name="T31" fmla="*/ 4 h 6"/>
                  <a:gd name="T32" fmla="*/ 81 w 81"/>
                  <a:gd name="T33" fmla="*/ 6 h 6"/>
                  <a:gd name="T34" fmla="*/ 79 w 81"/>
                  <a:gd name="T35" fmla="*/ 6 h 6"/>
                  <a:gd name="T36" fmla="*/ 79 w 81"/>
                  <a:gd name="T37" fmla="*/ 6 h 6"/>
                  <a:gd name="T38" fmla="*/ 79 w 81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6"/>
                  <a:gd name="T62" fmla="*/ 81 w 81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4" name="Freeform 1075">
                <a:extLst>
                  <a:ext uri="{FF2B5EF4-FFF2-40B4-BE49-F238E27FC236}">
                    <a16:creationId xmlns:a16="http://schemas.microsoft.com/office/drawing/2014/main" xmlns="" id="{76BC7154-6FF8-7CAB-2E53-740B83F674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>
                  <a:gd name="T0" fmla="*/ 81 w 83"/>
                  <a:gd name="T1" fmla="*/ 8 h 8"/>
                  <a:gd name="T2" fmla="*/ 81 w 83"/>
                  <a:gd name="T3" fmla="*/ 8 h 8"/>
                  <a:gd name="T4" fmla="*/ 81 w 83"/>
                  <a:gd name="T5" fmla="*/ 6 h 8"/>
                  <a:gd name="T6" fmla="*/ 83 w 83"/>
                  <a:gd name="T7" fmla="*/ 4 h 8"/>
                  <a:gd name="T8" fmla="*/ 83 w 83"/>
                  <a:gd name="T9" fmla="*/ 4 h 8"/>
                  <a:gd name="T10" fmla="*/ 83 w 83"/>
                  <a:gd name="T11" fmla="*/ 6 h 8"/>
                  <a:gd name="T12" fmla="*/ 81 w 83"/>
                  <a:gd name="T13" fmla="*/ 8 h 8"/>
                  <a:gd name="T14" fmla="*/ 61 w 83"/>
                  <a:gd name="T15" fmla="*/ 6 h 8"/>
                  <a:gd name="T16" fmla="*/ 38 w 83"/>
                  <a:gd name="T17" fmla="*/ 6 h 8"/>
                  <a:gd name="T18" fmla="*/ 38 w 83"/>
                  <a:gd name="T19" fmla="*/ 4 h 8"/>
                  <a:gd name="T20" fmla="*/ 38 w 83"/>
                  <a:gd name="T21" fmla="*/ 2 h 8"/>
                  <a:gd name="T22" fmla="*/ 62 w 83"/>
                  <a:gd name="T23" fmla="*/ 2 h 8"/>
                  <a:gd name="T24" fmla="*/ 61 w 83"/>
                  <a:gd name="T25" fmla="*/ 4 h 8"/>
                  <a:gd name="T26" fmla="*/ 61 w 83"/>
                  <a:gd name="T27" fmla="*/ 6 h 8"/>
                  <a:gd name="T28" fmla="*/ 30 w 83"/>
                  <a:gd name="T29" fmla="*/ 6 h 8"/>
                  <a:gd name="T30" fmla="*/ 4 w 83"/>
                  <a:gd name="T31" fmla="*/ 4 h 8"/>
                  <a:gd name="T32" fmla="*/ 2 w 83"/>
                  <a:gd name="T33" fmla="*/ 2 h 8"/>
                  <a:gd name="T34" fmla="*/ 0 w 83"/>
                  <a:gd name="T35" fmla="*/ 0 h 8"/>
                  <a:gd name="T36" fmla="*/ 32 w 83"/>
                  <a:gd name="T37" fmla="*/ 0 h 8"/>
                  <a:gd name="T38" fmla="*/ 30 w 83"/>
                  <a:gd name="T39" fmla="*/ 2 h 8"/>
                  <a:gd name="T40" fmla="*/ 30 w 83"/>
                  <a:gd name="T41" fmla="*/ 6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"/>
                  <a:gd name="T65" fmla="*/ 83 w 83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5" name="Freeform 1076">
                <a:extLst>
                  <a:ext uri="{FF2B5EF4-FFF2-40B4-BE49-F238E27FC236}">
                    <a16:creationId xmlns:a16="http://schemas.microsoft.com/office/drawing/2014/main" xmlns="" id="{744ACBC2-0204-5CD7-7E64-1CE9768111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>
                  <a:gd name="T0" fmla="*/ 85 w 87"/>
                  <a:gd name="T1" fmla="*/ 9 h 9"/>
                  <a:gd name="T2" fmla="*/ 83 w 87"/>
                  <a:gd name="T3" fmla="*/ 9 h 9"/>
                  <a:gd name="T4" fmla="*/ 85 w 87"/>
                  <a:gd name="T5" fmla="*/ 7 h 9"/>
                  <a:gd name="T6" fmla="*/ 85 w 87"/>
                  <a:gd name="T7" fmla="*/ 5 h 9"/>
                  <a:gd name="T8" fmla="*/ 87 w 87"/>
                  <a:gd name="T9" fmla="*/ 5 h 9"/>
                  <a:gd name="T10" fmla="*/ 85 w 87"/>
                  <a:gd name="T11" fmla="*/ 7 h 9"/>
                  <a:gd name="T12" fmla="*/ 85 w 87"/>
                  <a:gd name="T13" fmla="*/ 9 h 9"/>
                  <a:gd name="T14" fmla="*/ 63 w 87"/>
                  <a:gd name="T15" fmla="*/ 7 h 9"/>
                  <a:gd name="T16" fmla="*/ 40 w 87"/>
                  <a:gd name="T17" fmla="*/ 7 h 9"/>
                  <a:gd name="T18" fmla="*/ 40 w 87"/>
                  <a:gd name="T19" fmla="*/ 5 h 9"/>
                  <a:gd name="T20" fmla="*/ 40 w 87"/>
                  <a:gd name="T21" fmla="*/ 1 h 9"/>
                  <a:gd name="T22" fmla="*/ 66 w 87"/>
                  <a:gd name="T23" fmla="*/ 3 h 9"/>
                  <a:gd name="T24" fmla="*/ 64 w 87"/>
                  <a:gd name="T25" fmla="*/ 5 h 9"/>
                  <a:gd name="T26" fmla="*/ 63 w 87"/>
                  <a:gd name="T27" fmla="*/ 7 h 9"/>
                  <a:gd name="T28" fmla="*/ 32 w 87"/>
                  <a:gd name="T29" fmla="*/ 5 h 9"/>
                  <a:gd name="T30" fmla="*/ 4 w 87"/>
                  <a:gd name="T31" fmla="*/ 5 h 9"/>
                  <a:gd name="T32" fmla="*/ 2 w 87"/>
                  <a:gd name="T33" fmla="*/ 3 h 9"/>
                  <a:gd name="T34" fmla="*/ 0 w 87"/>
                  <a:gd name="T35" fmla="*/ 0 h 9"/>
                  <a:gd name="T36" fmla="*/ 34 w 87"/>
                  <a:gd name="T37" fmla="*/ 1 h 9"/>
                  <a:gd name="T38" fmla="*/ 34 w 87"/>
                  <a:gd name="T39" fmla="*/ 3 h 9"/>
                  <a:gd name="T40" fmla="*/ 32 w 87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9"/>
                  <a:gd name="T65" fmla="*/ 87 w 8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6" name="Freeform 1077">
                <a:extLst>
                  <a:ext uri="{FF2B5EF4-FFF2-40B4-BE49-F238E27FC236}">
                    <a16:creationId xmlns:a16="http://schemas.microsoft.com/office/drawing/2014/main" xmlns="" id="{42FF6634-444C-DDF8-1991-97DBC53E5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>
                  <a:gd name="T0" fmla="*/ 87 w 89"/>
                  <a:gd name="T1" fmla="*/ 9 h 9"/>
                  <a:gd name="T2" fmla="*/ 87 w 89"/>
                  <a:gd name="T3" fmla="*/ 9 h 9"/>
                  <a:gd name="T4" fmla="*/ 87 w 89"/>
                  <a:gd name="T5" fmla="*/ 7 h 9"/>
                  <a:gd name="T6" fmla="*/ 87 w 89"/>
                  <a:gd name="T7" fmla="*/ 5 h 9"/>
                  <a:gd name="T8" fmla="*/ 89 w 89"/>
                  <a:gd name="T9" fmla="*/ 5 h 9"/>
                  <a:gd name="T10" fmla="*/ 89 w 89"/>
                  <a:gd name="T11" fmla="*/ 7 h 9"/>
                  <a:gd name="T12" fmla="*/ 87 w 89"/>
                  <a:gd name="T13" fmla="*/ 9 h 9"/>
                  <a:gd name="T14" fmla="*/ 66 w 89"/>
                  <a:gd name="T15" fmla="*/ 7 h 9"/>
                  <a:gd name="T16" fmla="*/ 42 w 89"/>
                  <a:gd name="T17" fmla="*/ 7 h 9"/>
                  <a:gd name="T18" fmla="*/ 42 w 89"/>
                  <a:gd name="T19" fmla="*/ 3 h 9"/>
                  <a:gd name="T20" fmla="*/ 42 w 89"/>
                  <a:gd name="T21" fmla="*/ 2 h 9"/>
                  <a:gd name="T22" fmla="*/ 70 w 89"/>
                  <a:gd name="T23" fmla="*/ 3 h 9"/>
                  <a:gd name="T24" fmla="*/ 68 w 89"/>
                  <a:gd name="T25" fmla="*/ 5 h 9"/>
                  <a:gd name="T26" fmla="*/ 66 w 89"/>
                  <a:gd name="T27" fmla="*/ 7 h 9"/>
                  <a:gd name="T28" fmla="*/ 36 w 89"/>
                  <a:gd name="T29" fmla="*/ 5 h 9"/>
                  <a:gd name="T30" fmla="*/ 4 w 89"/>
                  <a:gd name="T31" fmla="*/ 5 h 9"/>
                  <a:gd name="T32" fmla="*/ 2 w 89"/>
                  <a:gd name="T33" fmla="*/ 2 h 9"/>
                  <a:gd name="T34" fmla="*/ 0 w 89"/>
                  <a:gd name="T35" fmla="*/ 0 h 9"/>
                  <a:gd name="T36" fmla="*/ 36 w 89"/>
                  <a:gd name="T37" fmla="*/ 2 h 9"/>
                  <a:gd name="T38" fmla="*/ 36 w 89"/>
                  <a:gd name="T39" fmla="*/ 3 h 9"/>
                  <a:gd name="T40" fmla="*/ 36 w 89"/>
                  <a:gd name="T41" fmla="*/ 3 h 9"/>
                  <a:gd name="T42" fmla="*/ 36 w 89"/>
                  <a:gd name="T43" fmla="*/ 5 h 9"/>
                  <a:gd name="T44" fmla="*/ 36 w 89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9"/>
                  <a:gd name="T71" fmla="*/ 89 w 89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7" name="Freeform 1078">
                <a:extLst>
                  <a:ext uri="{FF2B5EF4-FFF2-40B4-BE49-F238E27FC236}">
                    <a16:creationId xmlns:a16="http://schemas.microsoft.com/office/drawing/2014/main" xmlns="" id="{07136CF2-10A2-BF31-473A-B2371FCF9A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>
                  <a:gd name="T0" fmla="*/ 93 w 95"/>
                  <a:gd name="T1" fmla="*/ 9 h 9"/>
                  <a:gd name="T2" fmla="*/ 91 w 95"/>
                  <a:gd name="T3" fmla="*/ 9 h 9"/>
                  <a:gd name="T4" fmla="*/ 91 w 95"/>
                  <a:gd name="T5" fmla="*/ 7 h 9"/>
                  <a:gd name="T6" fmla="*/ 91 w 95"/>
                  <a:gd name="T7" fmla="*/ 4 h 9"/>
                  <a:gd name="T8" fmla="*/ 95 w 95"/>
                  <a:gd name="T9" fmla="*/ 5 h 9"/>
                  <a:gd name="T10" fmla="*/ 93 w 95"/>
                  <a:gd name="T11" fmla="*/ 7 h 9"/>
                  <a:gd name="T12" fmla="*/ 93 w 95"/>
                  <a:gd name="T13" fmla="*/ 9 h 9"/>
                  <a:gd name="T14" fmla="*/ 72 w 95"/>
                  <a:gd name="T15" fmla="*/ 7 h 9"/>
                  <a:gd name="T16" fmla="*/ 46 w 95"/>
                  <a:gd name="T17" fmla="*/ 5 h 9"/>
                  <a:gd name="T18" fmla="*/ 46 w 95"/>
                  <a:gd name="T19" fmla="*/ 4 h 9"/>
                  <a:gd name="T20" fmla="*/ 46 w 95"/>
                  <a:gd name="T21" fmla="*/ 2 h 9"/>
                  <a:gd name="T22" fmla="*/ 74 w 95"/>
                  <a:gd name="T23" fmla="*/ 4 h 9"/>
                  <a:gd name="T24" fmla="*/ 74 w 95"/>
                  <a:gd name="T25" fmla="*/ 5 h 9"/>
                  <a:gd name="T26" fmla="*/ 72 w 95"/>
                  <a:gd name="T27" fmla="*/ 7 h 9"/>
                  <a:gd name="T28" fmla="*/ 40 w 95"/>
                  <a:gd name="T29" fmla="*/ 5 h 9"/>
                  <a:gd name="T30" fmla="*/ 6 w 95"/>
                  <a:gd name="T31" fmla="*/ 4 h 9"/>
                  <a:gd name="T32" fmla="*/ 4 w 95"/>
                  <a:gd name="T33" fmla="*/ 2 h 9"/>
                  <a:gd name="T34" fmla="*/ 0 w 95"/>
                  <a:gd name="T35" fmla="*/ 0 h 9"/>
                  <a:gd name="T36" fmla="*/ 40 w 95"/>
                  <a:gd name="T37" fmla="*/ 2 h 9"/>
                  <a:gd name="T38" fmla="*/ 40 w 95"/>
                  <a:gd name="T39" fmla="*/ 4 h 9"/>
                  <a:gd name="T40" fmla="*/ 40 w 95"/>
                  <a:gd name="T41" fmla="*/ 5 h 9"/>
                  <a:gd name="T42" fmla="*/ 40 w 95"/>
                  <a:gd name="T43" fmla="*/ 5 h 9"/>
                  <a:gd name="T44" fmla="*/ 40 w 95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"/>
                  <a:gd name="T71" fmla="*/ 95 w 95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8" name="Freeform 1079">
                <a:extLst>
                  <a:ext uri="{FF2B5EF4-FFF2-40B4-BE49-F238E27FC236}">
                    <a16:creationId xmlns:a16="http://schemas.microsoft.com/office/drawing/2014/main" xmlns="" id="{62C1A63A-DB33-3579-9631-6607E3E24E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>
                  <a:gd name="T0" fmla="*/ 95 w 97"/>
                  <a:gd name="T1" fmla="*/ 9 h 9"/>
                  <a:gd name="T2" fmla="*/ 93 w 97"/>
                  <a:gd name="T3" fmla="*/ 9 h 9"/>
                  <a:gd name="T4" fmla="*/ 93 w 97"/>
                  <a:gd name="T5" fmla="*/ 6 h 9"/>
                  <a:gd name="T6" fmla="*/ 93 w 97"/>
                  <a:gd name="T7" fmla="*/ 4 h 9"/>
                  <a:gd name="T8" fmla="*/ 97 w 97"/>
                  <a:gd name="T9" fmla="*/ 4 h 9"/>
                  <a:gd name="T10" fmla="*/ 97 w 97"/>
                  <a:gd name="T11" fmla="*/ 7 h 9"/>
                  <a:gd name="T12" fmla="*/ 95 w 97"/>
                  <a:gd name="T13" fmla="*/ 9 h 9"/>
                  <a:gd name="T14" fmla="*/ 76 w 97"/>
                  <a:gd name="T15" fmla="*/ 7 h 9"/>
                  <a:gd name="T16" fmla="*/ 48 w 97"/>
                  <a:gd name="T17" fmla="*/ 6 h 9"/>
                  <a:gd name="T18" fmla="*/ 48 w 97"/>
                  <a:gd name="T19" fmla="*/ 4 h 9"/>
                  <a:gd name="T20" fmla="*/ 46 w 97"/>
                  <a:gd name="T21" fmla="*/ 2 h 9"/>
                  <a:gd name="T22" fmla="*/ 78 w 97"/>
                  <a:gd name="T23" fmla="*/ 4 h 9"/>
                  <a:gd name="T24" fmla="*/ 76 w 97"/>
                  <a:gd name="T25" fmla="*/ 6 h 9"/>
                  <a:gd name="T26" fmla="*/ 76 w 97"/>
                  <a:gd name="T27" fmla="*/ 7 h 9"/>
                  <a:gd name="T28" fmla="*/ 42 w 97"/>
                  <a:gd name="T29" fmla="*/ 6 h 9"/>
                  <a:gd name="T30" fmla="*/ 6 w 97"/>
                  <a:gd name="T31" fmla="*/ 4 h 9"/>
                  <a:gd name="T32" fmla="*/ 2 w 97"/>
                  <a:gd name="T33" fmla="*/ 2 h 9"/>
                  <a:gd name="T34" fmla="*/ 0 w 97"/>
                  <a:gd name="T35" fmla="*/ 0 h 9"/>
                  <a:gd name="T36" fmla="*/ 42 w 97"/>
                  <a:gd name="T37" fmla="*/ 2 h 9"/>
                  <a:gd name="T38" fmla="*/ 42 w 97"/>
                  <a:gd name="T39" fmla="*/ 4 h 9"/>
                  <a:gd name="T40" fmla="*/ 42 w 97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9"/>
                  <a:gd name="T65" fmla="*/ 97 w 9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9" name="Freeform 1080">
                <a:extLst>
                  <a:ext uri="{FF2B5EF4-FFF2-40B4-BE49-F238E27FC236}">
                    <a16:creationId xmlns:a16="http://schemas.microsoft.com/office/drawing/2014/main" xmlns="" id="{3E01C447-074B-6804-BFB2-E004DB6C8B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>
                  <a:gd name="T0" fmla="*/ 102 w 104"/>
                  <a:gd name="T1" fmla="*/ 9 h 9"/>
                  <a:gd name="T2" fmla="*/ 98 w 104"/>
                  <a:gd name="T3" fmla="*/ 8 h 9"/>
                  <a:gd name="T4" fmla="*/ 98 w 104"/>
                  <a:gd name="T5" fmla="*/ 6 h 9"/>
                  <a:gd name="T6" fmla="*/ 98 w 104"/>
                  <a:gd name="T7" fmla="*/ 4 h 9"/>
                  <a:gd name="T8" fmla="*/ 104 w 104"/>
                  <a:gd name="T9" fmla="*/ 4 h 9"/>
                  <a:gd name="T10" fmla="*/ 102 w 104"/>
                  <a:gd name="T11" fmla="*/ 8 h 9"/>
                  <a:gd name="T12" fmla="*/ 102 w 104"/>
                  <a:gd name="T13" fmla="*/ 9 h 9"/>
                  <a:gd name="T14" fmla="*/ 81 w 104"/>
                  <a:gd name="T15" fmla="*/ 8 h 9"/>
                  <a:gd name="T16" fmla="*/ 53 w 104"/>
                  <a:gd name="T17" fmla="*/ 6 h 9"/>
                  <a:gd name="T18" fmla="*/ 51 w 104"/>
                  <a:gd name="T19" fmla="*/ 4 h 9"/>
                  <a:gd name="T20" fmla="*/ 51 w 104"/>
                  <a:gd name="T21" fmla="*/ 2 h 9"/>
                  <a:gd name="T22" fmla="*/ 83 w 104"/>
                  <a:gd name="T23" fmla="*/ 4 h 9"/>
                  <a:gd name="T24" fmla="*/ 83 w 104"/>
                  <a:gd name="T25" fmla="*/ 4 h 9"/>
                  <a:gd name="T26" fmla="*/ 83 w 104"/>
                  <a:gd name="T27" fmla="*/ 4 h 9"/>
                  <a:gd name="T28" fmla="*/ 83 w 104"/>
                  <a:gd name="T29" fmla="*/ 6 h 9"/>
                  <a:gd name="T30" fmla="*/ 81 w 104"/>
                  <a:gd name="T31" fmla="*/ 8 h 9"/>
                  <a:gd name="T32" fmla="*/ 47 w 104"/>
                  <a:gd name="T33" fmla="*/ 6 h 9"/>
                  <a:gd name="T34" fmla="*/ 7 w 104"/>
                  <a:gd name="T35" fmla="*/ 4 h 9"/>
                  <a:gd name="T36" fmla="*/ 4 w 104"/>
                  <a:gd name="T37" fmla="*/ 2 h 9"/>
                  <a:gd name="T38" fmla="*/ 0 w 104"/>
                  <a:gd name="T39" fmla="*/ 0 h 9"/>
                  <a:gd name="T40" fmla="*/ 45 w 104"/>
                  <a:gd name="T41" fmla="*/ 2 h 9"/>
                  <a:gd name="T42" fmla="*/ 47 w 104"/>
                  <a:gd name="T43" fmla="*/ 4 h 9"/>
                  <a:gd name="T44" fmla="*/ 47 w 104"/>
                  <a:gd name="T45" fmla="*/ 6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"/>
                  <a:gd name="T71" fmla="*/ 104 w 104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0" name="Freeform 1081">
                <a:extLst>
                  <a:ext uri="{FF2B5EF4-FFF2-40B4-BE49-F238E27FC236}">
                    <a16:creationId xmlns:a16="http://schemas.microsoft.com/office/drawing/2014/main" xmlns="" id="{6C597436-405C-CC91-B300-1431855CE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>
                  <a:gd name="T0" fmla="*/ 108 w 110"/>
                  <a:gd name="T1" fmla="*/ 8 h 8"/>
                  <a:gd name="T2" fmla="*/ 104 w 110"/>
                  <a:gd name="T3" fmla="*/ 8 h 8"/>
                  <a:gd name="T4" fmla="*/ 104 w 110"/>
                  <a:gd name="T5" fmla="*/ 6 h 8"/>
                  <a:gd name="T6" fmla="*/ 104 w 110"/>
                  <a:gd name="T7" fmla="*/ 4 h 8"/>
                  <a:gd name="T8" fmla="*/ 110 w 110"/>
                  <a:gd name="T9" fmla="*/ 4 h 8"/>
                  <a:gd name="T10" fmla="*/ 110 w 110"/>
                  <a:gd name="T11" fmla="*/ 6 h 8"/>
                  <a:gd name="T12" fmla="*/ 108 w 110"/>
                  <a:gd name="T13" fmla="*/ 8 h 8"/>
                  <a:gd name="T14" fmla="*/ 89 w 110"/>
                  <a:gd name="T15" fmla="*/ 8 h 8"/>
                  <a:gd name="T16" fmla="*/ 57 w 110"/>
                  <a:gd name="T17" fmla="*/ 6 h 8"/>
                  <a:gd name="T18" fmla="*/ 57 w 110"/>
                  <a:gd name="T19" fmla="*/ 4 h 8"/>
                  <a:gd name="T20" fmla="*/ 57 w 110"/>
                  <a:gd name="T21" fmla="*/ 2 h 8"/>
                  <a:gd name="T22" fmla="*/ 91 w 110"/>
                  <a:gd name="T23" fmla="*/ 4 h 8"/>
                  <a:gd name="T24" fmla="*/ 91 w 110"/>
                  <a:gd name="T25" fmla="*/ 6 h 8"/>
                  <a:gd name="T26" fmla="*/ 89 w 110"/>
                  <a:gd name="T27" fmla="*/ 6 h 8"/>
                  <a:gd name="T28" fmla="*/ 89 w 110"/>
                  <a:gd name="T29" fmla="*/ 8 h 8"/>
                  <a:gd name="T30" fmla="*/ 89 w 110"/>
                  <a:gd name="T31" fmla="*/ 8 h 8"/>
                  <a:gd name="T32" fmla="*/ 53 w 110"/>
                  <a:gd name="T33" fmla="*/ 6 h 8"/>
                  <a:gd name="T34" fmla="*/ 11 w 110"/>
                  <a:gd name="T35" fmla="*/ 4 h 8"/>
                  <a:gd name="T36" fmla="*/ 8 w 110"/>
                  <a:gd name="T37" fmla="*/ 2 h 8"/>
                  <a:gd name="T38" fmla="*/ 6 w 110"/>
                  <a:gd name="T39" fmla="*/ 2 h 8"/>
                  <a:gd name="T40" fmla="*/ 4 w 110"/>
                  <a:gd name="T41" fmla="*/ 0 h 8"/>
                  <a:gd name="T42" fmla="*/ 0 w 110"/>
                  <a:gd name="T43" fmla="*/ 0 h 8"/>
                  <a:gd name="T44" fmla="*/ 51 w 110"/>
                  <a:gd name="T45" fmla="*/ 2 h 8"/>
                  <a:gd name="T46" fmla="*/ 51 w 110"/>
                  <a:gd name="T47" fmla="*/ 4 h 8"/>
                  <a:gd name="T48" fmla="*/ 53 w 110"/>
                  <a:gd name="T49" fmla="*/ 6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8"/>
                  <a:gd name="T77" fmla="*/ 110 w 1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1" name="Freeform 1082">
                <a:extLst>
                  <a:ext uri="{FF2B5EF4-FFF2-40B4-BE49-F238E27FC236}">
                    <a16:creationId xmlns:a16="http://schemas.microsoft.com/office/drawing/2014/main" xmlns="" id="{C9A76173-CBC7-613A-639A-19D8919C6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8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0 w 142"/>
                  <a:gd name="T15" fmla="*/ 8 h 10"/>
                  <a:gd name="T16" fmla="*/ 140 w 142"/>
                  <a:gd name="T17" fmla="*/ 10 h 10"/>
                  <a:gd name="T18" fmla="*/ 119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123 w 142"/>
                  <a:gd name="T27" fmla="*/ 6 h 10"/>
                  <a:gd name="T28" fmla="*/ 121 w 142"/>
                  <a:gd name="T29" fmla="*/ 8 h 10"/>
                  <a:gd name="T30" fmla="*/ 119 w 142"/>
                  <a:gd name="T31" fmla="*/ 10 h 10"/>
                  <a:gd name="T32" fmla="*/ 81 w 142"/>
                  <a:gd name="T33" fmla="*/ 8 h 10"/>
                  <a:gd name="T34" fmla="*/ 36 w 142"/>
                  <a:gd name="T35" fmla="*/ 6 h 10"/>
                  <a:gd name="T36" fmla="*/ 36 w 142"/>
                  <a:gd name="T37" fmla="*/ 6 h 10"/>
                  <a:gd name="T38" fmla="*/ 36 w 142"/>
                  <a:gd name="T39" fmla="*/ 6 h 10"/>
                  <a:gd name="T40" fmla="*/ 13 w 142"/>
                  <a:gd name="T41" fmla="*/ 0 h 10"/>
                  <a:gd name="T42" fmla="*/ 2 w 142"/>
                  <a:gd name="T43" fmla="*/ 2 h 10"/>
                  <a:gd name="T44" fmla="*/ 0 w 142"/>
                  <a:gd name="T45" fmla="*/ 0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2" name="Freeform 1083">
                <a:extLst>
                  <a:ext uri="{FF2B5EF4-FFF2-40B4-BE49-F238E27FC236}">
                    <a16:creationId xmlns:a16="http://schemas.microsoft.com/office/drawing/2014/main" xmlns="" id="{024EB631-50A9-A8D5-F806-2A12543136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10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2 w 142"/>
                  <a:gd name="T15" fmla="*/ 8 h 10"/>
                  <a:gd name="T16" fmla="*/ 140 w 142"/>
                  <a:gd name="T17" fmla="*/ 10 h 10"/>
                  <a:gd name="T18" fmla="*/ 121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87 w 142"/>
                  <a:gd name="T27" fmla="*/ 4 h 10"/>
                  <a:gd name="T28" fmla="*/ 87 w 142"/>
                  <a:gd name="T29" fmla="*/ 4 h 10"/>
                  <a:gd name="T30" fmla="*/ 123 w 142"/>
                  <a:gd name="T31" fmla="*/ 6 h 10"/>
                  <a:gd name="T32" fmla="*/ 123 w 142"/>
                  <a:gd name="T33" fmla="*/ 8 h 10"/>
                  <a:gd name="T34" fmla="*/ 121 w 142"/>
                  <a:gd name="T35" fmla="*/ 10 h 10"/>
                  <a:gd name="T36" fmla="*/ 81 w 142"/>
                  <a:gd name="T37" fmla="*/ 8 h 10"/>
                  <a:gd name="T38" fmla="*/ 30 w 142"/>
                  <a:gd name="T39" fmla="*/ 6 h 10"/>
                  <a:gd name="T40" fmla="*/ 11 w 142"/>
                  <a:gd name="T41" fmla="*/ 2 h 10"/>
                  <a:gd name="T42" fmla="*/ 2 w 142"/>
                  <a:gd name="T43" fmla="*/ 4 h 10"/>
                  <a:gd name="T44" fmla="*/ 0 w 142"/>
                  <a:gd name="T45" fmla="*/ 2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3" name="Freeform 1084">
                <a:extLst>
                  <a:ext uri="{FF2B5EF4-FFF2-40B4-BE49-F238E27FC236}">
                    <a16:creationId xmlns:a16="http://schemas.microsoft.com/office/drawing/2014/main" xmlns="" id="{51C6F7F0-1482-65E8-0941-C63AE7E66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>
                  <a:gd name="T0" fmla="*/ 140 w 167"/>
                  <a:gd name="T1" fmla="*/ 10 h 10"/>
                  <a:gd name="T2" fmla="*/ 132 w 167"/>
                  <a:gd name="T3" fmla="*/ 10 h 10"/>
                  <a:gd name="T4" fmla="*/ 132 w 167"/>
                  <a:gd name="T5" fmla="*/ 8 h 10"/>
                  <a:gd name="T6" fmla="*/ 132 w 167"/>
                  <a:gd name="T7" fmla="*/ 6 h 10"/>
                  <a:gd name="T8" fmla="*/ 142 w 167"/>
                  <a:gd name="T9" fmla="*/ 6 h 10"/>
                  <a:gd name="T10" fmla="*/ 140 w 167"/>
                  <a:gd name="T11" fmla="*/ 8 h 10"/>
                  <a:gd name="T12" fmla="*/ 140 w 167"/>
                  <a:gd name="T13" fmla="*/ 10 h 10"/>
                  <a:gd name="T14" fmla="*/ 121 w 167"/>
                  <a:gd name="T15" fmla="*/ 10 h 10"/>
                  <a:gd name="T16" fmla="*/ 85 w 167"/>
                  <a:gd name="T17" fmla="*/ 8 h 10"/>
                  <a:gd name="T18" fmla="*/ 85 w 167"/>
                  <a:gd name="T19" fmla="*/ 8 h 10"/>
                  <a:gd name="T20" fmla="*/ 85 w 167"/>
                  <a:gd name="T21" fmla="*/ 6 h 10"/>
                  <a:gd name="T22" fmla="*/ 85 w 167"/>
                  <a:gd name="T23" fmla="*/ 6 h 10"/>
                  <a:gd name="T24" fmla="*/ 85 w 167"/>
                  <a:gd name="T25" fmla="*/ 4 h 10"/>
                  <a:gd name="T26" fmla="*/ 123 w 167"/>
                  <a:gd name="T27" fmla="*/ 6 h 10"/>
                  <a:gd name="T28" fmla="*/ 121 w 167"/>
                  <a:gd name="T29" fmla="*/ 8 h 10"/>
                  <a:gd name="T30" fmla="*/ 121 w 167"/>
                  <a:gd name="T31" fmla="*/ 10 h 10"/>
                  <a:gd name="T32" fmla="*/ 79 w 167"/>
                  <a:gd name="T33" fmla="*/ 8 h 10"/>
                  <a:gd name="T34" fmla="*/ 0 w 167"/>
                  <a:gd name="T35" fmla="*/ 4 h 10"/>
                  <a:gd name="T36" fmla="*/ 0 w 167"/>
                  <a:gd name="T37" fmla="*/ 2 h 10"/>
                  <a:gd name="T38" fmla="*/ 1 w 167"/>
                  <a:gd name="T39" fmla="*/ 0 h 10"/>
                  <a:gd name="T40" fmla="*/ 79 w 167"/>
                  <a:gd name="T41" fmla="*/ 4 h 10"/>
                  <a:gd name="T42" fmla="*/ 79 w 167"/>
                  <a:gd name="T43" fmla="*/ 6 h 10"/>
                  <a:gd name="T44" fmla="*/ 79 w 167"/>
                  <a:gd name="T45" fmla="*/ 8 h 10"/>
                  <a:gd name="T46" fmla="*/ 165 w 167"/>
                  <a:gd name="T47" fmla="*/ 8 h 10"/>
                  <a:gd name="T48" fmla="*/ 167 w 167"/>
                  <a:gd name="T49" fmla="*/ 8 h 10"/>
                  <a:gd name="T50" fmla="*/ 167 w 167"/>
                  <a:gd name="T51" fmla="*/ 8 h 10"/>
                  <a:gd name="T52" fmla="*/ 165 w 167"/>
                  <a:gd name="T53" fmla="*/ 8 h 10"/>
                  <a:gd name="T54" fmla="*/ 165 w 167"/>
                  <a:gd name="T55" fmla="*/ 8 h 10"/>
                  <a:gd name="T56" fmla="*/ 165 w 167"/>
                  <a:gd name="T57" fmla="*/ 8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10"/>
                  <a:gd name="T89" fmla="*/ 167 w 167"/>
                  <a:gd name="T90" fmla="*/ 10 h 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4" name="Freeform 1085">
                <a:extLst>
                  <a:ext uri="{FF2B5EF4-FFF2-40B4-BE49-F238E27FC236}">
                    <a16:creationId xmlns:a16="http://schemas.microsoft.com/office/drawing/2014/main" xmlns="" id="{A11A3960-B528-466D-3EFB-0CE4070E5F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>
                  <a:gd name="T0" fmla="*/ 140 w 168"/>
                  <a:gd name="T1" fmla="*/ 9 h 9"/>
                  <a:gd name="T2" fmla="*/ 132 w 168"/>
                  <a:gd name="T3" fmla="*/ 9 h 9"/>
                  <a:gd name="T4" fmla="*/ 132 w 168"/>
                  <a:gd name="T5" fmla="*/ 7 h 9"/>
                  <a:gd name="T6" fmla="*/ 132 w 168"/>
                  <a:gd name="T7" fmla="*/ 5 h 9"/>
                  <a:gd name="T8" fmla="*/ 144 w 168"/>
                  <a:gd name="T9" fmla="*/ 5 h 9"/>
                  <a:gd name="T10" fmla="*/ 142 w 168"/>
                  <a:gd name="T11" fmla="*/ 7 h 9"/>
                  <a:gd name="T12" fmla="*/ 142 w 168"/>
                  <a:gd name="T13" fmla="*/ 7 h 9"/>
                  <a:gd name="T14" fmla="*/ 142 w 168"/>
                  <a:gd name="T15" fmla="*/ 9 h 9"/>
                  <a:gd name="T16" fmla="*/ 140 w 168"/>
                  <a:gd name="T17" fmla="*/ 9 h 9"/>
                  <a:gd name="T18" fmla="*/ 121 w 168"/>
                  <a:gd name="T19" fmla="*/ 9 h 9"/>
                  <a:gd name="T20" fmla="*/ 85 w 168"/>
                  <a:gd name="T21" fmla="*/ 7 h 9"/>
                  <a:gd name="T22" fmla="*/ 85 w 168"/>
                  <a:gd name="T23" fmla="*/ 5 h 9"/>
                  <a:gd name="T24" fmla="*/ 85 w 168"/>
                  <a:gd name="T25" fmla="*/ 3 h 9"/>
                  <a:gd name="T26" fmla="*/ 123 w 168"/>
                  <a:gd name="T27" fmla="*/ 5 h 9"/>
                  <a:gd name="T28" fmla="*/ 123 w 168"/>
                  <a:gd name="T29" fmla="*/ 7 h 9"/>
                  <a:gd name="T30" fmla="*/ 121 w 168"/>
                  <a:gd name="T31" fmla="*/ 9 h 9"/>
                  <a:gd name="T32" fmla="*/ 79 w 168"/>
                  <a:gd name="T33" fmla="*/ 7 h 9"/>
                  <a:gd name="T34" fmla="*/ 0 w 168"/>
                  <a:gd name="T35" fmla="*/ 3 h 9"/>
                  <a:gd name="T36" fmla="*/ 0 w 168"/>
                  <a:gd name="T37" fmla="*/ 1 h 9"/>
                  <a:gd name="T38" fmla="*/ 1 w 168"/>
                  <a:gd name="T39" fmla="*/ 0 h 9"/>
                  <a:gd name="T40" fmla="*/ 79 w 168"/>
                  <a:gd name="T41" fmla="*/ 3 h 9"/>
                  <a:gd name="T42" fmla="*/ 79 w 168"/>
                  <a:gd name="T43" fmla="*/ 5 h 9"/>
                  <a:gd name="T44" fmla="*/ 79 w 168"/>
                  <a:gd name="T45" fmla="*/ 7 h 9"/>
                  <a:gd name="T46" fmla="*/ 163 w 168"/>
                  <a:gd name="T47" fmla="*/ 7 h 9"/>
                  <a:gd name="T48" fmla="*/ 168 w 168"/>
                  <a:gd name="T49" fmla="*/ 7 h 9"/>
                  <a:gd name="T50" fmla="*/ 167 w 168"/>
                  <a:gd name="T51" fmla="*/ 7 h 9"/>
                  <a:gd name="T52" fmla="*/ 167 w 168"/>
                  <a:gd name="T53" fmla="*/ 7 h 9"/>
                  <a:gd name="T54" fmla="*/ 167 w 168"/>
                  <a:gd name="T55" fmla="*/ 9 h 9"/>
                  <a:gd name="T56" fmla="*/ 165 w 168"/>
                  <a:gd name="T57" fmla="*/ 9 h 9"/>
                  <a:gd name="T58" fmla="*/ 165 w 168"/>
                  <a:gd name="T59" fmla="*/ 9 h 9"/>
                  <a:gd name="T60" fmla="*/ 163 w 168"/>
                  <a:gd name="T61" fmla="*/ 7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9"/>
                  <a:gd name="T95" fmla="*/ 168 w 168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5" name="Freeform 1086">
                <a:extLst>
                  <a:ext uri="{FF2B5EF4-FFF2-40B4-BE49-F238E27FC236}">
                    <a16:creationId xmlns:a16="http://schemas.microsoft.com/office/drawing/2014/main" xmlns="" id="{98B909A2-7984-3AE3-C8A2-9A182FF34F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>
                  <a:gd name="T0" fmla="*/ 166 w 167"/>
                  <a:gd name="T1" fmla="*/ 13 h 13"/>
                  <a:gd name="T2" fmla="*/ 164 w 167"/>
                  <a:gd name="T3" fmla="*/ 13 h 13"/>
                  <a:gd name="T4" fmla="*/ 162 w 167"/>
                  <a:gd name="T5" fmla="*/ 11 h 13"/>
                  <a:gd name="T6" fmla="*/ 162 w 167"/>
                  <a:gd name="T7" fmla="*/ 9 h 13"/>
                  <a:gd name="T8" fmla="*/ 167 w 167"/>
                  <a:gd name="T9" fmla="*/ 9 h 13"/>
                  <a:gd name="T10" fmla="*/ 167 w 167"/>
                  <a:gd name="T11" fmla="*/ 11 h 13"/>
                  <a:gd name="T12" fmla="*/ 166 w 167"/>
                  <a:gd name="T13" fmla="*/ 11 h 13"/>
                  <a:gd name="T14" fmla="*/ 166 w 167"/>
                  <a:gd name="T15" fmla="*/ 13 h 13"/>
                  <a:gd name="T16" fmla="*/ 166 w 167"/>
                  <a:gd name="T17" fmla="*/ 13 h 13"/>
                  <a:gd name="T18" fmla="*/ 141 w 167"/>
                  <a:gd name="T19" fmla="*/ 11 h 13"/>
                  <a:gd name="T20" fmla="*/ 131 w 167"/>
                  <a:gd name="T21" fmla="*/ 11 h 13"/>
                  <a:gd name="T22" fmla="*/ 131 w 167"/>
                  <a:gd name="T23" fmla="*/ 9 h 13"/>
                  <a:gd name="T24" fmla="*/ 131 w 167"/>
                  <a:gd name="T25" fmla="*/ 7 h 13"/>
                  <a:gd name="T26" fmla="*/ 143 w 167"/>
                  <a:gd name="T27" fmla="*/ 7 h 13"/>
                  <a:gd name="T28" fmla="*/ 143 w 167"/>
                  <a:gd name="T29" fmla="*/ 9 h 13"/>
                  <a:gd name="T30" fmla="*/ 141 w 167"/>
                  <a:gd name="T31" fmla="*/ 11 h 13"/>
                  <a:gd name="T32" fmla="*/ 141 w 167"/>
                  <a:gd name="T33" fmla="*/ 11 h 13"/>
                  <a:gd name="T34" fmla="*/ 141 w 167"/>
                  <a:gd name="T35" fmla="*/ 11 h 13"/>
                  <a:gd name="T36" fmla="*/ 122 w 167"/>
                  <a:gd name="T37" fmla="*/ 11 h 13"/>
                  <a:gd name="T38" fmla="*/ 84 w 167"/>
                  <a:gd name="T39" fmla="*/ 9 h 13"/>
                  <a:gd name="T40" fmla="*/ 84 w 167"/>
                  <a:gd name="T41" fmla="*/ 7 h 13"/>
                  <a:gd name="T42" fmla="*/ 82 w 167"/>
                  <a:gd name="T43" fmla="*/ 5 h 13"/>
                  <a:gd name="T44" fmla="*/ 124 w 167"/>
                  <a:gd name="T45" fmla="*/ 7 h 13"/>
                  <a:gd name="T46" fmla="*/ 122 w 167"/>
                  <a:gd name="T47" fmla="*/ 9 h 13"/>
                  <a:gd name="T48" fmla="*/ 122 w 167"/>
                  <a:gd name="T49" fmla="*/ 11 h 13"/>
                  <a:gd name="T50" fmla="*/ 78 w 167"/>
                  <a:gd name="T51" fmla="*/ 9 h 13"/>
                  <a:gd name="T52" fmla="*/ 0 w 167"/>
                  <a:gd name="T53" fmla="*/ 5 h 13"/>
                  <a:gd name="T54" fmla="*/ 0 w 167"/>
                  <a:gd name="T55" fmla="*/ 4 h 13"/>
                  <a:gd name="T56" fmla="*/ 2 w 167"/>
                  <a:gd name="T57" fmla="*/ 0 h 13"/>
                  <a:gd name="T58" fmla="*/ 78 w 167"/>
                  <a:gd name="T59" fmla="*/ 4 h 13"/>
                  <a:gd name="T60" fmla="*/ 78 w 167"/>
                  <a:gd name="T61" fmla="*/ 7 h 13"/>
                  <a:gd name="T62" fmla="*/ 78 w 167"/>
                  <a:gd name="T63" fmla="*/ 9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"/>
                  <a:gd name="T97" fmla="*/ 0 h 13"/>
                  <a:gd name="T98" fmla="*/ 167 w 167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6" name="Freeform 1087">
                <a:extLst>
                  <a:ext uri="{FF2B5EF4-FFF2-40B4-BE49-F238E27FC236}">
                    <a16:creationId xmlns:a16="http://schemas.microsoft.com/office/drawing/2014/main" xmlns="" id="{6BF5F793-DD84-659A-0CCF-BF7E9C5A39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>
                  <a:gd name="T0" fmla="*/ 373 w 375"/>
                  <a:gd name="T1" fmla="*/ 23 h 23"/>
                  <a:gd name="T2" fmla="*/ 368 w 375"/>
                  <a:gd name="T3" fmla="*/ 23 h 23"/>
                  <a:gd name="T4" fmla="*/ 368 w 375"/>
                  <a:gd name="T5" fmla="*/ 21 h 23"/>
                  <a:gd name="T6" fmla="*/ 368 w 375"/>
                  <a:gd name="T7" fmla="*/ 17 h 23"/>
                  <a:gd name="T8" fmla="*/ 375 w 375"/>
                  <a:gd name="T9" fmla="*/ 19 h 23"/>
                  <a:gd name="T10" fmla="*/ 373 w 375"/>
                  <a:gd name="T11" fmla="*/ 21 h 23"/>
                  <a:gd name="T12" fmla="*/ 373 w 375"/>
                  <a:gd name="T13" fmla="*/ 23 h 23"/>
                  <a:gd name="T14" fmla="*/ 349 w 375"/>
                  <a:gd name="T15" fmla="*/ 21 h 23"/>
                  <a:gd name="T16" fmla="*/ 337 w 375"/>
                  <a:gd name="T17" fmla="*/ 21 h 23"/>
                  <a:gd name="T18" fmla="*/ 337 w 375"/>
                  <a:gd name="T19" fmla="*/ 19 h 23"/>
                  <a:gd name="T20" fmla="*/ 339 w 375"/>
                  <a:gd name="T21" fmla="*/ 17 h 23"/>
                  <a:gd name="T22" fmla="*/ 349 w 375"/>
                  <a:gd name="T23" fmla="*/ 17 h 23"/>
                  <a:gd name="T24" fmla="*/ 349 w 375"/>
                  <a:gd name="T25" fmla="*/ 19 h 23"/>
                  <a:gd name="T26" fmla="*/ 349 w 375"/>
                  <a:gd name="T27" fmla="*/ 21 h 23"/>
                  <a:gd name="T28" fmla="*/ 328 w 375"/>
                  <a:gd name="T29" fmla="*/ 21 h 23"/>
                  <a:gd name="T30" fmla="*/ 290 w 375"/>
                  <a:gd name="T31" fmla="*/ 19 h 23"/>
                  <a:gd name="T32" fmla="*/ 288 w 375"/>
                  <a:gd name="T33" fmla="*/ 17 h 23"/>
                  <a:gd name="T34" fmla="*/ 288 w 375"/>
                  <a:gd name="T35" fmla="*/ 14 h 23"/>
                  <a:gd name="T36" fmla="*/ 330 w 375"/>
                  <a:gd name="T37" fmla="*/ 17 h 23"/>
                  <a:gd name="T38" fmla="*/ 330 w 375"/>
                  <a:gd name="T39" fmla="*/ 19 h 23"/>
                  <a:gd name="T40" fmla="*/ 328 w 375"/>
                  <a:gd name="T41" fmla="*/ 21 h 23"/>
                  <a:gd name="T42" fmla="*/ 284 w 375"/>
                  <a:gd name="T43" fmla="*/ 19 h 23"/>
                  <a:gd name="T44" fmla="*/ 206 w 375"/>
                  <a:gd name="T45" fmla="*/ 16 h 23"/>
                  <a:gd name="T46" fmla="*/ 208 w 375"/>
                  <a:gd name="T47" fmla="*/ 14 h 23"/>
                  <a:gd name="T48" fmla="*/ 210 w 375"/>
                  <a:gd name="T49" fmla="*/ 10 h 23"/>
                  <a:gd name="T50" fmla="*/ 284 w 375"/>
                  <a:gd name="T51" fmla="*/ 14 h 23"/>
                  <a:gd name="T52" fmla="*/ 284 w 375"/>
                  <a:gd name="T53" fmla="*/ 16 h 23"/>
                  <a:gd name="T54" fmla="*/ 284 w 375"/>
                  <a:gd name="T55" fmla="*/ 19 h 23"/>
                  <a:gd name="T56" fmla="*/ 0 w 375"/>
                  <a:gd name="T57" fmla="*/ 0 h 23"/>
                  <a:gd name="T58" fmla="*/ 3 w 375"/>
                  <a:gd name="T59" fmla="*/ 0 h 23"/>
                  <a:gd name="T60" fmla="*/ 3 w 375"/>
                  <a:gd name="T61" fmla="*/ 0 h 23"/>
                  <a:gd name="T62" fmla="*/ 3 w 375"/>
                  <a:gd name="T63" fmla="*/ 2 h 23"/>
                  <a:gd name="T64" fmla="*/ 2 w 375"/>
                  <a:gd name="T65" fmla="*/ 2 h 23"/>
                  <a:gd name="T66" fmla="*/ 0 w 375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5"/>
                  <a:gd name="T103" fmla="*/ 0 h 23"/>
                  <a:gd name="T104" fmla="*/ 375 w 375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7" name="Freeform 1088">
                <a:extLst>
                  <a:ext uri="{FF2B5EF4-FFF2-40B4-BE49-F238E27FC236}">
                    <a16:creationId xmlns:a16="http://schemas.microsoft.com/office/drawing/2014/main" xmlns="" id="{B4C4F319-6DDA-8584-105C-B6DF430FD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>
                  <a:gd name="T0" fmla="*/ 375 w 377"/>
                  <a:gd name="T1" fmla="*/ 23 h 23"/>
                  <a:gd name="T2" fmla="*/ 370 w 377"/>
                  <a:gd name="T3" fmla="*/ 23 h 23"/>
                  <a:gd name="T4" fmla="*/ 370 w 377"/>
                  <a:gd name="T5" fmla="*/ 21 h 23"/>
                  <a:gd name="T6" fmla="*/ 368 w 377"/>
                  <a:gd name="T7" fmla="*/ 18 h 23"/>
                  <a:gd name="T8" fmla="*/ 377 w 377"/>
                  <a:gd name="T9" fmla="*/ 19 h 23"/>
                  <a:gd name="T10" fmla="*/ 375 w 377"/>
                  <a:gd name="T11" fmla="*/ 21 h 23"/>
                  <a:gd name="T12" fmla="*/ 375 w 377"/>
                  <a:gd name="T13" fmla="*/ 23 h 23"/>
                  <a:gd name="T14" fmla="*/ 351 w 377"/>
                  <a:gd name="T15" fmla="*/ 21 h 23"/>
                  <a:gd name="T16" fmla="*/ 339 w 377"/>
                  <a:gd name="T17" fmla="*/ 21 h 23"/>
                  <a:gd name="T18" fmla="*/ 341 w 377"/>
                  <a:gd name="T19" fmla="*/ 19 h 23"/>
                  <a:gd name="T20" fmla="*/ 341 w 377"/>
                  <a:gd name="T21" fmla="*/ 18 h 23"/>
                  <a:gd name="T22" fmla="*/ 353 w 377"/>
                  <a:gd name="T23" fmla="*/ 18 h 23"/>
                  <a:gd name="T24" fmla="*/ 351 w 377"/>
                  <a:gd name="T25" fmla="*/ 19 h 23"/>
                  <a:gd name="T26" fmla="*/ 351 w 377"/>
                  <a:gd name="T27" fmla="*/ 21 h 23"/>
                  <a:gd name="T28" fmla="*/ 332 w 377"/>
                  <a:gd name="T29" fmla="*/ 21 h 23"/>
                  <a:gd name="T30" fmla="*/ 290 w 377"/>
                  <a:gd name="T31" fmla="*/ 19 h 23"/>
                  <a:gd name="T32" fmla="*/ 290 w 377"/>
                  <a:gd name="T33" fmla="*/ 16 h 23"/>
                  <a:gd name="T34" fmla="*/ 290 w 377"/>
                  <a:gd name="T35" fmla="*/ 14 h 23"/>
                  <a:gd name="T36" fmla="*/ 334 w 377"/>
                  <a:gd name="T37" fmla="*/ 16 h 23"/>
                  <a:gd name="T38" fmla="*/ 332 w 377"/>
                  <a:gd name="T39" fmla="*/ 19 h 23"/>
                  <a:gd name="T40" fmla="*/ 332 w 377"/>
                  <a:gd name="T41" fmla="*/ 21 h 23"/>
                  <a:gd name="T42" fmla="*/ 286 w 377"/>
                  <a:gd name="T43" fmla="*/ 18 h 23"/>
                  <a:gd name="T44" fmla="*/ 210 w 377"/>
                  <a:gd name="T45" fmla="*/ 14 h 23"/>
                  <a:gd name="T46" fmla="*/ 212 w 377"/>
                  <a:gd name="T47" fmla="*/ 12 h 23"/>
                  <a:gd name="T48" fmla="*/ 212 w 377"/>
                  <a:gd name="T49" fmla="*/ 10 h 23"/>
                  <a:gd name="T50" fmla="*/ 286 w 377"/>
                  <a:gd name="T51" fmla="*/ 14 h 23"/>
                  <a:gd name="T52" fmla="*/ 286 w 377"/>
                  <a:gd name="T53" fmla="*/ 16 h 23"/>
                  <a:gd name="T54" fmla="*/ 286 w 377"/>
                  <a:gd name="T55" fmla="*/ 18 h 23"/>
                  <a:gd name="T56" fmla="*/ 0 w 377"/>
                  <a:gd name="T57" fmla="*/ 0 h 23"/>
                  <a:gd name="T58" fmla="*/ 7 w 377"/>
                  <a:gd name="T59" fmla="*/ 0 h 23"/>
                  <a:gd name="T60" fmla="*/ 5 w 377"/>
                  <a:gd name="T61" fmla="*/ 2 h 23"/>
                  <a:gd name="T62" fmla="*/ 5 w 377"/>
                  <a:gd name="T63" fmla="*/ 4 h 23"/>
                  <a:gd name="T64" fmla="*/ 4 w 377"/>
                  <a:gd name="T65" fmla="*/ 2 h 23"/>
                  <a:gd name="T66" fmla="*/ 0 w 377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7"/>
                  <a:gd name="T103" fmla="*/ 0 h 23"/>
                  <a:gd name="T104" fmla="*/ 377 w 377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8" name="Freeform 1089">
                <a:extLst>
                  <a:ext uri="{FF2B5EF4-FFF2-40B4-BE49-F238E27FC236}">
                    <a16:creationId xmlns:a16="http://schemas.microsoft.com/office/drawing/2014/main" xmlns="" id="{5F0F6840-F059-E960-5BF9-40DCE052BF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>
                  <a:gd name="T0" fmla="*/ 377 w 377"/>
                  <a:gd name="T1" fmla="*/ 22 h 22"/>
                  <a:gd name="T2" fmla="*/ 370 w 377"/>
                  <a:gd name="T3" fmla="*/ 20 h 22"/>
                  <a:gd name="T4" fmla="*/ 368 w 377"/>
                  <a:gd name="T5" fmla="*/ 19 h 22"/>
                  <a:gd name="T6" fmla="*/ 368 w 377"/>
                  <a:gd name="T7" fmla="*/ 17 h 22"/>
                  <a:gd name="T8" fmla="*/ 377 w 377"/>
                  <a:gd name="T9" fmla="*/ 19 h 22"/>
                  <a:gd name="T10" fmla="*/ 377 w 377"/>
                  <a:gd name="T11" fmla="*/ 20 h 22"/>
                  <a:gd name="T12" fmla="*/ 377 w 377"/>
                  <a:gd name="T13" fmla="*/ 22 h 22"/>
                  <a:gd name="T14" fmla="*/ 351 w 377"/>
                  <a:gd name="T15" fmla="*/ 20 h 22"/>
                  <a:gd name="T16" fmla="*/ 341 w 377"/>
                  <a:gd name="T17" fmla="*/ 20 h 22"/>
                  <a:gd name="T18" fmla="*/ 341 w 377"/>
                  <a:gd name="T19" fmla="*/ 19 h 22"/>
                  <a:gd name="T20" fmla="*/ 341 w 377"/>
                  <a:gd name="T21" fmla="*/ 17 h 22"/>
                  <a:gd name="T22" fmla="*/ 353 w 377"/>
                  <a:gd name="T23" fmla="*/ 17 h 22"/>
                  <a:gd name="T24" fmla="*/ 353 w 377"/>
                  <a:gd name="T25" fmla="*/ 19 h 22"/>
                  <a:gd name="T26" fmla="*/ 351 w 377"/>
                  <a:gd name="T27" fmla="*/ 20 h 22"/>
                  <a:gd name="T28" fmla="*/ 332 w 377"/>
                  <a:gd name="T29" fmla="*/ 20 h 22"/>
                  <a:gd name="T30" fmla="*/ 290 w 377"/>
                  <a:gd name="T31" fmla="*/ 17 h 22"/>
                  <a:gd name="T32" fmla="*/ 290 w 377"/>
                  <a:gd name="T33" fmla="*/ 15 h 22"/>
                  <a:gd name="T34" fmla="*/ 290 w 377"/>
                  <a:gd name="T35" fmla="*/ 13 h 22"/>
                  <a:gd name="T36" fmla="*/ 334 w 377"/>
                  <a:gd name="T37" fmla="*/ 15 h 22"/>
                  <a:gd name="T38" fmla="*/ 334 w 377"/>
                  <a:gd name="T39" fmla="*/ 17 h 22"/>
                  <a:gd name="T40" fmla="*/ 332 w 377"/>
                  <a:gd name="T41" fmla="*/ 20 h 22"/>
                  <a:gd name="T42" fmla="*/ 286 w 377"/>
                  <a:gd name="T43" fmla="*/ 17 h 22"/>
                  <a:gd name="T44" fmla="*/ 212 w 377"/>
                  <a:gd name="T45" fmla="*/ 13 h 22"/>
                  <a:gd name="T46" fmla="*/ 212 w 377"/>
                  <a:gd name="T47" fmla="*/ 11 h 22"/>
                  <a:gd name="T48" fmla="*/ 214 w 377"/>
                  <a:gd name="T49" fmla="*/ 9 h 22"/>
                  <a:gd name="T50" fmla="*/ 286 w 377"/>
                  <a:gd name="T51" fmla="*/ 13 h 22"/>
                  <a:gd name="T52" fmla="*/ 286 w 377"/>
                  <a:gd name="T53" fmla="*/ 15 h 22"/>
                  <a:gd name="T54" fmla="*/ 286 w 377"/>
                  <a:gd name="T55" fmla="*/ 17 h 22"/>
                  <a:gd name="T56" fmla="*/ 5 w 377"/>
                  <a:gd name="T57" fmla="*/ 3 h 22"/>
                  <a:gd name="T58" fmla="*/ 2 w 377"/>
                  <a:gd name="T59" fmla="*/ 3 h 22"/>
                  <a:gd name="T60" fmla="*/ 2 w 377"/>
                  <a:gd name="T61" fmla="*/ 1 h 22"/>
                  <a:gd name="T62" fmla="*/ 0 w 377"/>
                  <a:gd name="T63" fmla="*/ 0 h 22"/>
                  <a:gd name="T64" fmla="*/ 0 w 377"/>
                  <a:gd name="T65" fmla="*/ 0 h 22"/>
                  <a:gd name="T66" fmla="*/ 0 w 377"/>
                  <a:gd name="T67" fmla="*/ 0 h 22"/>
                  <a:gd name="T68" fmla="*/ 7 w 377"/>
                  <a:gd name="T69" fmla="*/ 0 h 22"/>
                  <a:gd name="T70" fmla="*/ 7 w 377"/>
                  <a:gd name="T71" fmla="*/ 1 h 22"/>
                  <a:gd name="T72" fmla="*/ 5 w 377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22"/>
                  <a:gd name="T113" fmla="*/ 377 w 377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9" name="Freeform 1090">
                <a:extLst>
                  <a:ext uri="{FF2B5EF4-FFF2-40B4-BE49-F238E27FC236}">
                    <a16:creationId xmlns:a16="http://schemas.microsoft.com/office/drawing/2014/main" xmlns="" id="{52ADD17C-35A8-DEC4-BEBC-DE6A1881F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>
                  <a:gd name="T0" fmla="*/ 379 w 379"/>
                  <a:gd name="T1" fmla="*/ 22 h 22"/>
                  <a:gd name="T2" fmla="*/ 370 w 379"/>
                  <a:gd name="T3" fmla="*/ 21 h 22"/>
                  <a:gd name="T4" fmla="*/ 370 w 379"/>
                  <a:gd name="T5" fmla="*/ 19 h 22"/>
                  <a:gd name="T6" fmla="*/ 370 w 379"/>
                  <a:gd name="T7" fmla="*/ 17 h 22"/>
                  <a:gd name="T8" fmla="*/ 379 w 379"/>
                  <a:gd name="T9" fmla="*/ 17 h 22"/>
                  <a:gd name="T10" fmla="*/ 379 w 379"/>
                  <a:gd name="T11" fmla="*/ 21 h 22"/>
                  <a:gd name="T12" fmla="*/ 379 w 379"/>
                  <a:gd name="T13" fmla="*/ 22 h 22"/>
                  <a:gd name="T14" fmla="*/ 355 w 379"/>
                  <a:gd name="T15" fmla="*/ 21 h 22"/>
                  <a:gd name="T16" fmla="*/ 343 w 379"/>
                  <a:gd name="T17" fmla="*/ 21 h 22"/>
                  <a:gd name="T18" fmla="*/ 343 w 379"/>
                  <a:gd name="T19" fmla="*/ 19 h 22"/>
                  <a:gd name="T20" fmla="*/ 343 w 379"/>
                  <a:gd name="T21" fmla="*/ 17 h 22"/>
                  <a:gd name="T22" fmla="*/ 355 w 379"/>
                  <a:gd name="T23" fmla="*/ 17 h 22"/>
                  <a:gd name="T24" fmla="*/ 355 w 379"/>
                  <a:gd name="T25" fmla="*/ 19 h 22"/>
                  <a:gd name="T26" fmla="*/ 355 w 379"/>
                  <a:gd name="T27" fmla="*/ 21 h 22"/>
                  <a:gd name="T28" fmla="*/ 336 w 379"/>
                  <a:gd name="T29" fmla="*/ 19 h 22"/>
                  <a:gd name="T30" fmla="*/ 292 w 379"/>
                  <a:gd name="T31" fmla="*/ 17 h 22"/>
                  <a:gd name="T32" fmla="*/ 292 w 379"/>
                  <a:gd name="T33" fmla="*/ 15 h 22"/>
                  <a:gd name="T34" fmla="*/ 290 w 379"/>
                  <a:gd name="T35" fmla="*/ 13 h 22"/>
                  <a:gd name="T36" fmla="*/ 338 w 379"/>
                  <a:gd name="T37" fmla="*/ 15 h 22"/>
                  <a:gd name="T38" fmla="*/ 336 w 379"/>
                  <a:gd name="T39" fmla="*/ 17 h 22"/>
                  <a:gd name="T40" fmla="*/ 336 w 379"/>
                  <a:gd name="T41" fmla="*/ 19 h 22"/>
                  <a:gd name="T42" fmla="*/ 288 w 379"/>
                  <a:gd name="T43" fmla="*/ 17 h 22"/>
                  <a:gd name="T44" fmla="*/ 214 w 379"/>
                  <a:gd name="T45" fmla="*/ 13 h 22"/>
                  <a:gd name="T46" fmla="*/ 216 w 379"/>
                  <a:gd name="T47" fmla="*/ 11 h 22"/>
                  <a:gd name="T48" fmla="*/ 218 w 379"/>
                  <a:gd name="T49" fmla="*/ 9 h 22"/>
                  <a:gd name="T50" fmla="*/ 288 w 379"/>
                  <a:gd name="T51" fmla="*/ 13 h 22"/>
                  <a:gd name="T52" fmla="*/ 288 w 379"/>
                  <a:gd name="T53" fmla="*/ 15 h 22"/>
                  <a:gd name="T54" fmla="*/ 288 w 379"/>
                  <a:gd name="T55" fmla="*/ 17 h 22"/>
                  <a:gd name="T56" fmla="*/ 9 w 379"/>
                  <a:gd name="T57" fmla="*/ 3 h 22"/>
                  <a:gd name="T58" fmla="*/ 2 w 379"/>
                  <a:gd name="T59" fmla="*/ 3 h 22"/>
                  <a:gd name="T60" fmla="*/ 2 w 379"/>
                  <a:gd name="T61" fmla="*/ 3 h 22"/>
                  <a:gd name="T62" fmla="*/ 2 w 379"/>
                  <a:gd name="T63" fmla="*/ 2 h 22"/>
                  <a:gd name="T64" fmla="*/ 0 w 379"/>
                  <a:gd name="T65" fmla="*/ 0 h 22"/>
                  <a:gd name="T66" fmla="*/ 0 w 379"/>
                  <a:gd name="T67" fmla="*/ 0 h 22"/>
                  <a:gd name="T68" fmla="*/ 9 w 379"/>
                  <a:gd name="T69" fmla="*/ 0 h 22"/>
                  <a:gd name="T70" fmla="*/ 9 w 379"/>
                  <a:gd name="T71" fmla="*/ 2 h 22"/>
                  <a:gd name="T72" fmla="*/ 9 w 379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9"/>
                  <a:gd name="T112" fmla="*/ 0 h 22"/>
                  <a:gd name="T113" fmla="*/ 379 w 37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0" name="Freeform 1091">
                <a:extLst>
                  <a:ext uri="{FF2B5EF4-FFF2-40B4-BE49-F238E27FC236}">
                    <a16:creationId xmlns:a16="http://schemas.microsoft.com/office/drawing/2014/main" xmlns="" id="{36DD3A30-9EDA-B2B1-A42A-68C5691AA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>
                  <a:gd name="T0" fmla="*/ 381 w 381"/>
                  <a:gd name="T1" fmla="*/ 23 h 23"/>
                  <a:gd name="T2" fmla="*/ 372 w 381"/>
                  <a:gd name="T3" fmla="*/ 21 h 23"/>
                  <a:gd name="T4" fmla="*/ 372 w 381"/>
                  <a:gd name="T5" fmla="*/ 19 h 23"/>
                  <a:gd name="T6" fmla="*/ 372 w 381"/>
                  <a:gd name="T7" fmla="*/ 17 h 23"/>
                  <a:gd name="T8" fmla="*/ 381 w 381"/>
                  <a:gd name="T9" fmla="*/ 17 h 23"/>
                  <a:gd name="T10" fmla="*/ 381 w 381"/>
                  <a:gd name="T11" fmla="*/ 21 h 23"/>
                  <a:gd name="T12" fmla="*/ 381 w 381"/>
                  <a:gd name="T13" fmla="*/ 23 h 23"/>
                  <a:gd name="T14" fmla="*/ 357 w 381"/>
                  <a:gd name="T15" fmla="*/ 21 h 23"/>
                  <a:gd name="T16" fmla="*/ 345 w 381"/>
                  <a:gd name="T17" fmla="*/ 21 h 23"/>
                  <a:gd name="T18" fmla="*/ 345 w 381"/>
                  <a:gd name="T19" fmla="*/ 19 h 23"/>
                  <a:gd name="T20" fmla="*/ 345 w 381"/>
                  <a:gd name="T21" fmla="*/ 15 h 23"/>
                  <a:gd name="T22" fmla="*/ 357 w 381"/>
                  <a:gd name="T23" fmla="*/ 17 h 23"/>
                  <a:gd name="T24" fmla="*/ 357 w 381"/>
                  <a:gd name="T25" fmla="*/ 19 h 23"/>
                  <a:gd name="T26" fmla="*/ 357 w 381"/>
                  <a:gd name="T27" fmla="*/ 21 h 23"/>
                  <a:gd name="T28" fmla="*/ 338 w 381"/>
                  <a:gd name="T29" fmla="*/ 19 h 23"/>
                  <a:gd name="T30" fmla="*/ 294 w 381"/>
                  <a:gd name="T31" fmla="*/ 17 h 23"/>
                  <a:gd name="T32" fmla="*/ 292 w 381"/>
                  <a:gd name="T33" fmla="*/ 15 h 23"/>
                  <a:gd name="T34" fmla="*/ 292 w 381"/>
                  <a:gd name="T35" fmla="*/ 13 h 23"/>
                  <a:gd name="T36" fmla="*/ 340 w 381"/>
                  <a:gd name="T37" fmla="*/ 15 h 23"/>
                  <a:gd name="T38" fmla="*/ 340 w 381"/>
                  <a:gd name="T39" fmla="*/ 17 h 23"/>
                  <a:gd name="T40" fmla="*/ 338 w 381"/>
                  <a:gd name="T41" fmla="*/ 19 h 23"/>
                  <a:gd name="T42" fmla="*/ 290 w 381"/>
                  <a:gd name="T43" fmla="*/ 17 h 23"/>
                  <a:gd name="T44" fmla="*/ 218 w 381"/>
                  <a:gd name="T45" fmla="*/ 13 h 23"/>
                  <a:gd name="T46" fmla="*/ 220 w 381"/>
                  <a:gd name="T47" fmla="*/ 13 h 23"/>
                  <a:gd name="T48" fmla="*/ 222 w 381"/>
                  <a:gd name="T49" fmla="*/ 11 h 23"/>
                  <a:gd name="T50" fmla="*/ 222 w 381"/>
                  <a:gd name="T51" fmla="*/ 9 h 23"/>
                  <a:gd name="T52" fmla="*/ 222 w 381"/>
                  <a:gd name="T53" fmla="*/ 9 h 23"/>
                  <a:gd name="T54" fmla="*/ 288 w 381"/>
                  <a:gd name="T55" fmla="*/ 13 h 23"/>
                  <a:gd name="T56" fmla="*/ 290 w 381"/>
                  <a:gd name="T57" fmla="*/ 15 h 23"/>
                  <a:gd name="T58" fmla="*/ 290 w 381"/>
                  <a:gd name="T59" fmla="*/ 17 h 23"/>
                  <a:gd name="T60" fmla="*/ 11 w 381"/>
                  <a:gd name="T61" fmla="*/ 4 h 23"/>
                  <a:gd name="T62" fmla="*/ 4 w 381"/>
                  <a:gd name="T63" fmla="*/ 4 h 23"/>
                  <a:gd name="T64" fmla="*/ 2 w 381"/>
                  <a:gd name="T65" fmla="*/ 2 h 23"/>
                  <a:gd name="T66" fmla="*/ 0 w 381"/>
                  <a:gd name="T67" fmla="*/ 0 h 23"/>
                  <a:gd name="T68" fmla="*/ 11 w 381"/>
                  <a:gd name="T69" fmla="*/ 0 h 23"/>
                  <a:gd name="T70" fmla="*/ 11 w 381"/>
                  <a:gd name="T71" fmla="*/ 2 h 23"/>
                  <a:gd name="T72" fmla="*/ 11 w 381"/>
                  <a:gd name="T73" fmla="*/ 4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1"/>
                  <a:gd name="T112" fmla="*/ 0 h 23"/>
                  <a:gd name="T113" fmla="*/ 381 w 381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1" name="Freeform 1092">
                <a:extLst>
                  <a:ext uri="{FF2B5EF4-FFF2-40B4-BE49-F238E27FC236}">
                    <a16:creationId xmlns:a16="http://schemas.microsoft.com/office/drawing/2014/main" xmlns="" id="{01BBED5C-2F9F-C71C-F313-92398D5C38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>
                  <a:gd name="T0" fmla="*/ 381 w 383"/>
                  <a:gd name="T1" fmla="*/ 23 h 23"/>
                  <a:gd name="T2" fmla="*/ 372 w 383"/>
                  <a:gd name="T3" fmla="*/ 23 h 23"/>
                  <a:gd name="T4" fmla="*/ 372 w 383"/>
                  <a:gd name="T5" fmla="*/ 21 h 23"/>
                  <a:gd name="T6" fmla="*/ 370 w 383"/>
                  <a:gd name="T7" fmla="*/ 19 h 23"/>
                  <a:gd name="T8" fmla="*/ 383 w 383"/>
                  <a:gd name="T9" fmla="*/ 19 h 23"/>
                  <a:gd name="T10" fmla="*/ 381 w 383"/>
                  <a:gd name="T11" fmla="*/ 21 h 23"/>
                  <a:gd name="T12" fmla="*/ 381 w 383"/>
                  <a:gd name="T13" fmla="*/ 23 h 23"/>
                  <a:gd name="T14" fmla="*/ 357 w 383"/>
                  <a:gd name="T15" fmla="*/ 23 h 23"/>
                  <a:gd name="T16" fmla="*/ 345 w 383"/>
                  <a:gd name="T17" fmla="*/ 23 h 23"/>
                  <a:gd name="T18" fmla="*/ 345 w 383"/>
                  <a:gd name="T19" fmla="*/ 19 h 23"/>
                  <a:gd name="T20" fmla="*/ 345 w 383"/>
                  <a:gd name="T21" fmla="*/ 17 h 23"/>
                  <a:gd name="T22" fmla="*/ 357 w 383"/>
                  <a:gd name="T23" fmla="*/ 19 h 23"/>
                  <a:gd name="T24" fmla="*/ 357 w 383"/>
                  <a:gd name="T25" fmla="*/ 21 h 23"/>
                  <a:gd name="T26" fmla="*/ 357 w 383"/>
                  <a:gd name="T27" fmla="*/ 23 h 23"/>
                  <a:gd name="T28" fmla="*/ 340 w 383"/>
                  <a:gd name="T29" fmla="*/ 21 h 23"/>
                  <a:gd name="T30" fmla="*/ 292 w 383"/>
                  <a:gd name="T31" fmla="*/ 19 h 23"/>
                  <a:gd name="T32" fmla="*/ 292 w 383"/>
                  <a:gd name="T33" fmla="*/ 17 h 23"/>
                  <a:gd name="T34" fmla="*/ 292 w 383"/>
                  <a:gd name="T35" fmla="*/ 15 h 23"/>
                  <a:gd name="T36" fmla="*/ 341 w 383"/>
                  <a:gd name="T37" fmla="*/ 17 h 23"/>
                  <a:gd name="T38" fmla="*/ 340 w 383"/>
                  <a:gd name="T39" fmla="*/ 19 h 23"/>
                  <a:gd name="T40" fmla="*/ 340 w 383"/>
                  <a:gd name="T41" fmla="*/ 21 h 23"/>
                  <a:gd name="T42" fmla="*/ 290 w 383"/>
                  <a:gd name="T43" fmla="*/ 19 h 23"/>
                  <a:gd name="T44" fmla="*/ 220 w 383"/>
                  <a:gd name="T45" fmla="*/ 15 h 23"/>
                  <a:gd name="T46" fmla="*/ 220 w 383"/>
                  <a:gd name="T47" fmla="*/ 15 h 23"/>
                  <a:gd name="T48" fmla="*/ 222 w 383"/>
                  <a:gd name="T49" fmla="*/ 15 h 23"/>
                  <a:gd name="T50" fmla="*/ 222 w 383"/>
                  <a:gd name="T51" fmla="*/ 13 h 23"/>
                  <a:gd name="T52" fmla="*/ 224 w 383"/>
                  <a:gd name="T53" fmla="*/ 11 h 23"/>
                  <a:gd name="T54" fmla="*/ 290 w 383"/>
                  <a:gd name="T55" fmla="*/ 15 h 23"/>
                  <a:gd name="T56" fmla="*/ 288 w 383"/>
                  <a:gd name="T57" fmla="*/ 17 h 23"/>
                  <a:gd name="T58" fmla="*/ 290 w 383"/>
                  <a:gd name="T59" fmla="*/ 19 h 23"/>
                  <a:gd name="T60" fmla="*/ 11 w 383"/>
                  <a:gd name="T61" fmla="*/ 6 h 23"/>
                  <a:gd name="T62" fmla="*/ 2 w 383"/>
                  <a:gd name="T63" fmla="*/ 6 h 23"/>
                  <a:gd name="T64" fmla="*/ 0 w 383"/>
                  <a:gd name="T65" fmla="*/ 4 h 23"/>
                  <a:gd name="T66" fmla="*/ 0 w 383"/>
                  <a:gd name="T67" fmla="*/ 0 h 23"/>
                  <a:gd name="T68" fmla="*/ 11 w 383"/>
                  <a:gd name="T69" fmla="*/ 2 h 23"/>
                  <a:gd name="T70" fmla="*/ 11 w 383"/>
                  <a:gd name="T71" fmla="*/ 4 h 23"/>
                  <a:gd name="T72" fmla="*/ 11 w 383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3"/>
                  <a:gd name="T112" fmla="*/ 0 h 23"/>
                  <a:gd name="T113" fmla="*/ 383 w 383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2" name="Freeform 1093">
                <a:extLst>
                  <a:ext uri="{FF2B5EF4-FFF2-40B4-BE49-F238E27FC236}">
                    <a16:creationId xmlns:a16="http://schemas.microsoft.com/office/drawing/2014/main" xmlns="" id="{34CE0679-3B7F-F484-6B5F-DC8948E34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>
                  <a:gd name="T0" fmla="*/ 383 w 385"/>
                  <a:gd name="T1" fmla="*/ 23 h 23"/>
                  <a:gd name="T2" fmla="*/ 374 w 385"/>
                  <a:gd name="T3" fmla="*/ 23 h 23"/>
                  <a:gd name="T4" fmla="*/ 372 w 385"/>
                  <a:gd name="T5" fmla="*/ 21 h 23"/>
                  <a:gd name="T6" fmla="*/ 372 w 385"/>
                  <a:gd name="T7" fmla="*/ 19 h 23"/>
                  <a:gd name="T8" fmla="*/ 385 w 385"/>
                  <a:gd name="T9" fmla="*/ 19 h 23"/>
                  <a:gd name="T10" fmla="*/ 385 w 385"/>
                  <a:gd name="T11" fmla="*/ 21 h 23"/>
                  <a:gd name="T12" fmla="*/ 383 w 385"/>
                  <a:gd name="T13" fmla="*/ 23 h 23"/>
                  <a:gd name="T14" fmla="*/ 359 w 385"/>
                  <a:gd name="T15" fmla="*/ 23 h 23"/>
                  <a:gd name="T16" fmla="*/ 347 w 385"/>
                  <a:gd name="T17" fmla="*/ 21 h 23"/>
                  <a:gd name="T18" fmla="*/ 347 w 385"/>
                  <a:gd name="T19" fmla="*/ 19 h 23"/>
                  <a:gd name="T20" fmla="*/ 347 w 385"/>
                  <a:gd name="T21" fmla="*/ 17 h 23"/>
                  <a:gd name="T22" fmla="*/ 359 w 385"/>
                  <a:gd name="T23" fmla="*/ 19 h 23"/>
                  <a:gd name="T24" fmla="*/ 359 w 385"/>
                  <a:gd name="T25" fmla="*/ 21 h 23"/>
                  <a:gd name="T26" fmla="*/ 359 w 385"/>
                  <a:gd name="T27" fmla="*/ 23 h 23"/>
                  <a:gd name="T28" fmla="*/ 342 w 385"/>
                  <a:gd name="T29" fmla="*/ 21 h 23"/>
                  <a:gd name="T30" fmla="*/ 294 w 385"/>
                  <a:gd name="T31" fmla="*/ 19 h 23"/>
                  <a:gd name="T32" fmla="*/ 294 w 385"/>
                  <a:gd name="T33" fmla="*/ 17 h 23"/>
                  <a:gd name="T34" fmla="*/ 292 w 385"/>
                  <a:gd name="T35" fmla="*/ 15 h 23"/>
                  <a:gd name="T36" fmla="*/ 343 w 385"/>
                  <a:gd name="T37" fmla="*/ 17 h 23"/>
                  <a:gd name="T38" fmla="*/ 343 w 385"/>
                  <a:gd name="T39" fmla="*/ 19 h 23"/>
                  <a:gd name="T40" fmla="*/ 342 w 385"/>
                  <a:gd name="T41" fmla="*/ 21 h 23"/>
                  <a:gd name="T42" fmla="*/ 290 w 385"/>
                  <a:gd name="T43" fmla="*/ 19 h 23"/>
                  <a:gd name="T44" fmla="*/ 224 w 385"/>
                  <a:gd name="T45" fmla="*/ 15 h 23"/>
                  <a:gd name="T46" fmla="*/ 226 w 385"/>
                  <a:gd name="T47" fmla="*/ 13 h 23"/>
                  <a:gd name="T48" fmla="*/ 226 w 385"/>
                  <a:gd name="T49" fmla="*/ 11 h 23"/>
                  <a:gd name="T50" fmla="*/ 292 w 385"/>
                  <a:gd name="T51" fmla="*/ 15 h 23"/>
                  <a:gd name="T52" fmla="*/ 292 w 385"/>
                  <a:gd name="T53" fmla="*/ 15 h 23"/>
                  <a:gd name="T54" fmla="*/ 292 w 385"/>
                  <a:gd name="T55" fmla="*/ 15 h 23"/>
                  <a:gd name="T56" fmla="*/ 292 w 385"/>
                  <a:gd name="T57" fmla="*/ 17 h 23"/>
                  <a:gd name="T58" fmla="*/ 290 w 385"/>
                  <a:gd name="T59" fmla="*/ 19 h 23"/>
                  <a:gd name="T60" fmla="*/ 13 w 385"/>
                  <a:gd name="T61" fmla="*/ 6 h 23"/>
                  <a:gd name="T62" fmla="*/ 2 w 385"/>
                  <a:gd name="T63" fmla="*/ 6 h 23"/>
                  <a:gd name="T64" fmla="*/ 2 w 385"/>
                  <a:gd name="T65" fmla="*/ 2 h 23"/>
                  <a:gd name="T66" fmla="*/ 0 w 385"/>
                  <a:gd name="T67" fmla="*/ 0 h 23"/>
                  <a:gd name="T68" fmla="*/ 15 w 385"/>
                  <a:gd name="T69" fmla="*/ 2 h 23"/>
                  <a:gd name="T70" fmla="*/ 13 w 385"/>
                  <a:gd name="T71" fmla="*/ 4 h 23"/>
                  <a:gd name="T72" fmla="*/ 13 w 385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5"/>
                  <a:gd name="T112" fmla="*/ 0 h 23"/>
                  <a:gd name="T113" fmla="*/ 385 w 385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3" name="Freeform 1094">
                <a:extLst>
                  <a:ext uri="{FF2B5EF4-FFF2-40B4-BE49-F238E27FC236}">
                    <a16:creationId xmlns:a16="http://schemas.microsoft.com/office/drawing/2014/main" xmlns="" id="{3038D75D-8EFF-3545-2DA6-7594C0B196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1 w 387"/>
                  <a:gd name="T27" fmla="*/ 19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6 w 387"/>
                  <a:gd name="T35" fmla="*/ 19 h 23"/>
                  <a:gd name="T36" fmla="*/ 294 w 387"/>
                  <a:gd name="T37" fmla="*/ 17 h 23"/>
                  <a:gd name="T38" fmla="*/ 294 w 387"/>
                  <a:gd name="T39" fmla="*/ 15 h 23"/>
                  <a:gd name="T40" fmla="*/ 294 w 387"/>
                  <a:gd name="T41" fmla="*/ 17 h 23"/>
                  <a:gd name="T42" fmla="*/ 294 w 387"/>
                  <a:gd name="T43" fmla="*/ 17 h 23"/>
                  <a:gd name="T44" fmla="*/ 294 w 387"/>
                  <a:gd name="T45" fmla="*/ 19 h 23"/>
                  <a:gd name="T46" fmla="*/ 294 w 387"/>
                  <a:gd name="T47" fmla="*/ 19 h 23"/>
                  <a:gd name="T48" fmla="*/ 228 w 387"/>
                  <a:gd name="T49" fmla="*/ 15 h 23"/>
                  <a:gd name="T50" fmla="*/ 228 w 387"/>
                  <a:gd name="T51" fmla="*/ 15 h 23"/>
                  <a:gd name="T52" fmla="*/ 230 w 387"/>
                  <a:gd name="T53" fmla="*/ 13 h 23"/>
                  <a:gd name="T54" fmla="*/ 230 w 387"/>
                  <a:gd name="T55" fmla="*/ 13 h 23"/>
                  <a:gd name="T56" fmla="*/ 230 w 387"/>
                  <a:gd name="T57" fmla="*/ 12 h 23"/>
                  <a:gd name="T58" fmla="*/ 345 w 387"/>
                  <a:gd name="T59" fmla="*/ 17 h 23"/>
                  <a:gd name="T60" fmla="*/ 345 w 387"/>
                  <a:gd name="T61" fmla="*/ 19 h 23"/>
                  <a:gd name="T62" fmla="*/ 345 w 387"/>
                  <a:gd name="T63" fmla="*/ 21 h 23"/>
                  <a:gd name="T64" fmla="*/ 15 w 387"/>
                  <a:gd name="T65" fmla="*/ 6 h 23"/>
                  <a:gd name="T66" fmla="*/ 4 w 387"/>
                  <a:gd name="T67" fmla="*/ 4 h 23"/>
                  <a:gd name="T68" fmla="*/ 2 w 387"/>
                  <a:gd name="T69" fmla="*/ 2 h 23"/>
                  <a:gd name="T70" fmla="*/ 0 w 387"/>
                  <a:gd name="T71" fmla="*/ 0 h 23"/>
                  <a:gd name="T72" fmla="*/ 17 w 387"/>
                  <a:gd name="T73" fmla="*/ 2 h 23"/>
                  <a:gd name="T74" fmla="*/ 17 w 387"/>
                  <a:gd name="T75" fmla="*/ 4 h 23"/>
                  <a:gd name="T76" fmla="*/ 15 w 387"/>
                  <a:gd name="T77" fmla="*/ 6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7"/>
                  <a:gd name="T118" fmla="*/ 0 h 23"/>
                  <a:gd name="T119" fmla="*/ 387 w 387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4" name="Freeform 1095">
                <a:extLst>
                  <a:ext uri="{FF2B5EF4-FFF2-40B4-BE49-F238E27FC236}">
                    <a16:creationId xmlns:a16="http://schemas.microsoft.com/office/drawing/2014/main" xmlns="" id="{9F192E85-46FA-56E4-EEDD-476212D714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21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3 w 387"/>
                  <a:gd name="T27" fmla="*/ 17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4 w 387"/>
                  <a:gd name="T35" fmla="*/ 19 h 23"/>
                  <a:gd name="T36" fmla="*/ 294 w 387"/>
                  <a:gd name="T37" fmla="*/ 17 h 23"/>
                  <a:gd name="T38" fmla="*/ 294 w 387"/>
                  <a:gd name="T39" fmla="*/ 19 h 23"/>
                  <a:gd name="T40" fmla="*/ 228 w 387"/>
                  <a:gd name="T41" fmla="*/ 15 h 23"/>
                  <a:gd name="T42" fmla="*/ 230 w 387"/>
                  <a:gd name="T43" fmla="*/ 15 h 23"/>
                  <a:gd name="T44" fmla="*/ 230 w 387"/>
                  <a:gd name="T45" fmla="*/ 15 h 23"/>
                  <a:gd name="T46" fmla="*/ 230 w 387"/>
                  <a:gd name="T47" fmla="*/ 14 h 23"/>
                  <a:gd name="T48" fmla="*/ 232 w 387"/>
                  <a:gd name="T49" fmla="*/ 12 h 23"/>
                  <a:gd name="T50" fmla="*/ 347 w 387"/>
                  <a:gd name="T51" fmla="*/ 17 h 23"/>
                  <a:gd name="T52" fmla="*/ 345 w 387"/>
                  <a:gd name="T53" fmla="*/ 19 h 23"/>
                  <a:gd name="T54" fmla="*/ 345 w 387"/>
                  <a:gd name="T55" fmla="*/ 21 h 23"/>
                  <a:gd name="T56" fmla="*/ 17 w 387"/>
                  <a:gd name="T57" fmla="*/ 6 h 23"/>
                  <a:gd name="T58" fmla="*/ 2 w 387"/>
                  <a:gd name="T59" fmla="*/ 4 h 23"/>
                  <a:gd name="T60" fmla="*/ 0 w 387"/>
                  <a:gd name="T61" fmla="*/ 2 h 23"/>
                  <a:gd name="T62" fmla="*/ 0 w 387"/>
                  <a:gd name="T63" fmla="*/ 0 h 23"/>
                  <a:gd name="T64" fmla="*/ 17 w 387"/>
                  <a:gd name="T65" fmla="*/ 2 h 23"/>
                  <a:gd name="T66" fmla="*/ 17 w 387"/>
                  <a:gd name="T67" fmla="*/ 2 h 23"/>
                  <a:gd name="T68" fmla="*/ 17 w 387"/>
                  <a:gd name="T69" fmla="*/ 2 h 23"/>
                  <a:gd name="T70" fmla="*/ 17 w 387"/>
                  <a:gd name="T71" fmla="*/ 4 h 23"/>
                  <a:gd name="T72" fmla="*/ 17 w 387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7"/>
                  <a:gd name="T112" fmla="*/ 0 h 23"/>
                  <a:gd name="T113" fmla="*/ 387 w 38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5" name="Freeform 1096">
                <a:extLst>
                  <a:ext uri="{FF2B5EF4-FFF2-40B4-BE49-F238E27FC236}">
                    <a16:creationId xmlns:a16="http://schemas.microsoft.com/office/drawing/2014/main" xmlns="" id="{E25ACD74-323F-932C-386D-2048B4D2B4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>
                  <a:gd name="T0" fmla="*/ 389 w 389"/>
                  <a:gd name="T1" fmla="*/ 23 h 23"/>
                  <a:gd name="T2" fmla="*/ 376 w 389"/>
                  <a:gd name="T3" fmla="*/ 23 h 23"/>
                  <a:gd name="T4" fmla="*/ 376 w 389"/>
                  <a:gd name="T5" fmla="*/ 21 h 23"/>
                  <a:gd name="T6" fmla="*/ 374 w 389"/>
                  <a:gd name="T7" fmla="*/ 19 h 23"/>
                  <a:gd name="T8" fmla="*/ 389 w 389"/>
                  <a:gd name="T9" fmla="*/ 19 h 23"/>
                  <a:gd name="T10" fmla="*/ 389 w 389"/>
                  <a:gd name="T11" fmla="*/ 21 h 23"/>
                  <a:gd name="T12" fmla="*/ 389 w 389"/>
                  <a:gd name="T13" fmla="*/ 23 h 23"/>
                  <a:gd name="T14" fmla="*/ 363 w 389"/>
                  <a:gd name="T15" fmla="*/ 23 h 23"/>
                  <a:gd name="T16" fmla="*/ 351 w 389"/>
                  <a:gd name="T17" fmla="*/ 21 h 23"/>
                  <a:gd name="T18" fmla="*/ 351 w 389"/>
                  <a:gd name="T19" fmla="*/ 19 h 23"/>
                  <a:gd name="T20" fmla="*/ 349 w 389"/>
                  <a:gd name="T21" fmla="*/ 17 h 23"/>
                  <a:gd name="T22" fmla="*/ 349 w 389"/>
                  <a:gd name="T23" fmla="*/ 19 h 23"/>
                  <a:gd name="T24" fmla="*/ 347 w 389"/>
                  <a:gd name="T25" fmla="*/ 21 h 23"/>
                  <a:gd name="T26" fmla="*/ 232 w 389"/>
                  <a:gd name="T27" fmla="*/ 16 h 23"/>
                  <a:gd name="T28" fmla="*/ 234 w 389"/>
                  <a:gd name="T29" fmla="*/ 14 h 23"/>
                  <a:gd name="T30" fmla="*/ 236 w 389"/>
                  <a:gd name="T31" fmla="*/ 12 h 23"/>
                  <a:gd name="T32" fmla="*/ 365 w 389"/>
                  <a:gd name="T33" fmla="*/ 17 h 23"/>
                  <a:gd name="T34" fmla="*/ 365 w 389"/>
                  <a:gd name="T35" fmla="*/ 19 h 23"/>
                  <a:gd name="T36" fmla="*/ 363 w 389"/>
                  <a:gd name="T37" fmla="*/ 23 h 23"/>
                  <a:gd name="T38" fmla="*/ 19 w 389"/>
                  <a:gd name="T39" fmla="*/ 6 h 23"/>
                  <a:gd name="T40" fmla="*/ 2 w 389"/>
                  <a:gd name="T41" fmla="*/ 4 h 23"/>
                  <a:gd name="T42" fmla="*/ 2 w 389"/>
                  <a:gd name="T43" fmla="*/ 2 h 23"/>
                  <a:gd name="T44" fmla="*/ 0 w 389"/>
                  <a:gd name="T45" fmla="*/ 0 h 23"/>
                  <a:gd name="T46" fmla="*/ 21 w 389"/>
                  <a:gd name="T47" fmla="*/ 2 h 23"/>
                  <a:gd name="T48" fmla="*/ 21 w 389"/>
                  <a:gd name="T49" fmla="*/ 2 h 23"/>
                  <a:gd name="T50" fmla="*/ 19 w 389"/>
                  <a:gd name="T51" fmla="*/ 4 h 23"/>
                  <a:gd name="T52" fmla="*/ 19 w 389"/>
                  <a:gd name="T53" fmla="*/ 4 h 23"/>
                  <a:gd name="T54" fmla="*/ 19 w 389"/>
                  <a:gd name="T55" fmla="*/ 6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9"/>
                  <a:gd name="T85" fmla="*/ 0 h 23"/>
                  <a:gd name="T86" fmla="*/ 389 w 389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6" name="Freeform 1097">
                <a:extLst>
                  <a:ext uri="{FF2B5EF4-FFF2-40B4-BE49-F238E27FC236}">
                    <a16:creationId xmlns:a16="http://schemas.microsoft.com/office/drawing/2014/main" xmlns="" id="{A6EC3918-4ECD-6F14-6405-0391EF345E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>
                  <a:gd name="T0" fmla="*/ 389 w 389"/>
                  <a:gd name="T1" fmla="*/ 22 h 22"/>
                  <a:gd name="T2" fmla="*/ 376 w 389"/>
                  <a:gd name="T3" fmla="*/ 22 h 22"/>
                  <a:gd name="T4" fmla="*/ 374 w 389"/>
                  <a:gd name="T5" fmla="*/ 20 h 22"/>
                  <a:gd name="T6" fmla="*/ 372 w 389"/>
                  <a:gd name="T7" fmla="*/ 18 h 22"/>
                  <a:gd name="T8" fmla="*/ 389 w 389"/>
                  <a:gd name="T9" fmla="*/ 18 h 22"/>
                  <a:gd name="T10" fmla="*/ 389 w 389"/>
                  <a:gd name="T11" fmla="*/ 20 h 22"/>
                  <a:gd name="T12" fmla="*/ 389 w 389"/>
                  <a:gd name="T13" fmla="*/ 22 h 22"/>
                  <a:gd name="T14" fmla="*/ 365 w 389"/>
                  <a:gd name="T15" fmla="*/ 20 h 22"/>
                  <a:gd name="T16" fmla="*/ 351 w 389"/>
                  <a:gd name="T17" fmla="*/ 20 h 22"/>
                  <a:gd name="T18" fmla="*/ 349 w 389"/>
                  <a:gd name="T19" fmla="*/ 20 h 22"/>
                  <a:gd name="T20" fmla="*/ 349 w 389"/>
                  <a:gd name="T21" fmla="*/ 18 h 22"/>
                  <a:gd name="T22" fmla="*/ 349 w 389"/>
                  <a:gd name="T23" fmla="*/ 20 h 22"/>
                  <a:gd name="T24" fmla="*/ 349 w 389"/>
                  <a:gd name="T25" fmla="*/ 20 h 22"/>
                  <a:gd name="T26" fmla="*/ 234 w 389"/>
                  <a:gd name="T27" fmla="*/ 15 h 22"/>
                  <a:gd name="T28" fmla="*/ 236 w 389"/>
                  <a:gd name="T29" fmla="*/ 13 h 22"/>
                  <a:gd name="T30" fmla="*/ 236 w 389"/>
                  <a:gd name="T31" fmla="*/ 11 h 22"/>
                  <a:gd name="T32" fmla="*/ 365 w 389"/>
                  <a:gd name="T33" fmla="*/ 17 h 22"/>
                  <a:gd name="T34" fmla="*/ 365 w 389"/>
                  <a:gd name="T35" fmla="*/ 18 h 22"/>
                  <a:gd name="T36" fmla="*/ 365 w 389"/>
                  <a:gd name="T37" fmla="*/ 20 h 22"/>
                  <a:gd name="T38" fmla="*/ 19 w 389"/>
                  <a:gd name="T39" fmla="*/ 5 h 22"/>
                  <a:gd name="T40" fmla="*/ 2 w 389"/>
                  <a:gd name="T41" fmla="*/ 3 h 22"/>
                  <a:gd name="T42" fmla="*/ 0 w 389"/>
                  <a:gd name="T43" fmla="*/ 1 h 22"/>
                  <a:gd name="T44" fmla="*/ 0 w 389"/>
                  <a:gd name="T45" fmla="*/ 0 h 22"/>
                  <a:gd name="T46" fmla="*/ 21 w 389"/>
                  <a:gd name="T47" fmla="*/ 0 h 22"/>
                  <a:gd name="T48" fmla="*/ 21 w 389"/>
                  <a:gd name="T49" fmla="*/ 3 h 22"/>
                  <a:gd name="T50" fmla="*/ 19 w 389"/>
                  <a:gd name="T51" fmla="*/ 5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9"/>
                  <a:gd name="T79" fmla="*/ 0 h 22"/>
                  <a:gd name="T80" fmla="*/ 389 w 38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7" name="Freeform 1098">
                <a:extLst>
                  <a:ext uri="{FF2B5EF4-FFF2-40B4-BE49-F238E27FC236}">
                    <a16:creationId xmlns:a16="http://schemas.microsoft.com/office/drawing/2014/main" xmlns="" id="{AE0E8C91-DD71-0CAA-664E-E617F8BEDF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>
                  <a:gd name="T0" fmla="*/ 391 w 391"/>
                  <a:gd name="T1" fmla="*/ 22 h 22"/>
                  <a:gd name="T2" fmla="*/ 376 w 391"/>
                  <a:gd name="T3" fmla="*/ 22 h 22"/>
                  <a:gd name="T4" fmla="*/ 374 w 391"/>
                  <a:gd name="T5" fmla="*/ 19 h 22"/>
                  <a:gd name="T6" fmla="*/ 374 w 391"/>
                  <a:gd name="T7" fmla="*/ 17 h 22"/>
                  <a:gd name="T8" fmla="*/ 391 w 391"/>
                  <a:gd name="T9" fmla="*/ 19 h 22"/>
                  <a:gd name="T10" fmla="*/ 391 w 391"/>
                  <a:gd name="T11" fmla="*/ 20 h 22"/>
                  <a:gd name="T12" fmla="*/ 391 w 391"/>
                  <a:gd name="T13" fmla="*/ 22 h 22"/>
                  <a:gd name="T14" fmla="*/ 367 w 391"/>
                  <a:gd name="T15" fmla="*/ 20 h 22"/>
                  <a:gd name="T16" fmla="*/ 238 w 391"/>
                  <a:gd name="T17" fmla="*/ 15 h 22"/>
                  <a:gd name="T18" fmla="*/ 238 w 391"/>
                  <a:gd name="T19" fmla="*/ 13 h 22"/>
                  <a:gd name="T20" fmla="*/ 239 w 391"/>
                  <a:gd name="T21" fmla="*/ 11 h 22"/>
                  <a:gd name="T22" fmla="*/ 367 w 391"/>
                  <a:gd name="T23" fmla="*/ 17 h 22"/>
                  <a:gd name="T24" fmla="*/ 367 w 391"/>
                  <a:gd name="T25" fmla="*/ 17 h 22"/>
                  <a:gd name="T26" fmla="*/ 367 w 391"/>
                  <a:gd name="T27" fmla="*/ 19 h 22"/>
                  <a:gd name="T28" fmla="*/ 367 w 391"/>
                  <a:gd name="T29" fmla="*/ 20 h 22"/>
                  <a:gd name="T30" fmla="*/ 367 w 391"/>
                  <a:gd name="T31" fmla="*/ 20 h 22"/>
                  <a:gd name="T32" fmla="*/ 23 w 391"/>
                  <a:gd name="T33" fmla="*/ 5 h 22"/>
                  <a:gd name="T34" fmla="*/ 2 w 391"/>
                  <a:gd name="T35" fmla="*/ 3 h 22"/>
                  <a:gd name="T36" fmla="*/ 2 w 391"/>
                  <a:gd name="T37" fmla="*/ 2 h 22"/>
                  <a:gd name="T38" fmla="*/ 0 w 391"/>
                  <a:gd name="T39" fmla="*/ 0 h 22"/>
                  <a:gd name="T40" fmla="*/ 25 w 391"/>
                  <a:gd name="T41" fmla="*/ 0 h 22"/>
                  <a:gd name="T42" fmla="*/ 23 w 391"/>
                  <a:gd name="T43" fmla="*/ 3 h 22"/>
                  <a:gd name="T44" fmla="*/ 23 w 391"/>
                  <a:gd name="T45" fmla="*/ 5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1"/>
                  <a:gd name="T70" fmla="*/ 0 h 22"/>
                  <a:gd name="T71" fmla="*/ 391 w 39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8" name="Freeform 1099">
                <a:extLst>
                  <a:ext uri="{FF2B5EF4-FFF2-40B4-BE49-F238E27FC236}">
                    <a16:creationId xmlns:a16="http://schemas.microsoft.com/office/drawing/2014/main" xmlns="" id="{F3599CC3-F093-ACF7-4206-D8818D2AE5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>
                  <a:gd name="T0" fmla="*/ 392 w 392"/>
                  <a:gd name="T1" fmla="*/ 22 h 22"/>
                  <a:gd name="T2" fmla="*/ 375 w 392"/>
                  <a:gd name="T3" fmla="*/ 22 h 22"/>
                  <a:gd name="T4" fmla="*/ 375 w 392"/>
                  <a:gd name="T5" fmla="*/ 19 h 22"/>
                  <a:gd name="T6" fmla="*/ 373 w 392"/>
                  <a:gd name="T7" fmla="*/ 17 h 22"/>
                  <a:gd name="T8" fmla="*/ 392 w 392"/>
                  <a:gd name="T9" fmla="*/ 19 h 22"/>
                  <a:gd name="T10" fmla="*/ 392 w 392"/>
                  <a:gd name="T11" fmla="*/ 21 h 22"/>
                  <a:gd name="T12" fmla="*/ 392 w 392"/>
                  <a:gd name="T13" fmla="*/ 22 h 22"/>
                  <a:gd name="T14" fmla="*/ 368 w 392"/>
                  <a:gd name="T15" fmla="*/ 21 h 22"/>
                  <a:gd name="T16" fmla="*/ 239 w 392"/>
                  <a:gd name="T17" fmla="*/ 15 h 22"/>
                  <a:gd name="T18" fmla="*/ 240 w 392"/>
                  <a:gd name="T19" fmla="*/ 13 h 22"/>
                  <a:gd name="T20" fmla="*/ 242 w 392"/>
                  <a:gd name="T21" fmla="*/ 11 h 22"/>
                  <a:gd name="T22" fmla="*/ 368 w 392"/>
                  <a:gd name="T23" fmla="*/ 17 h 22"/>
                  <a:gd name="T24" fmla="*/ 368 w 392"/>
                  <a:gd name="T25" fmla="*/ 19 h 22"/>
                  <a:gd name="T26" fmla="*/ 368 w 392"/>
                  <a:gd name="T27" fmla="*/ 21 h 22"/>
                  <a:gd name="T28" fmla="*/ 368 w 392"/>
                  <a:gd name="T29" fmla="*/ 21 h 22"/>
                  <a:gd name="T30" fmla="*/ 368 w 392"/>
                  <a:gd name="T31" fmla="*/ 21 h 22"/>
                  <a:gd name="T32" fmla="*/ 24 w 392"/>
                  <a:gd name="T33" fmla="*/ 4 h 22"/>
                  <a:gd name="T34" fmla="*/ 3 w 392"/>
                  <a:gd name="T35" fmla="*/ 4 h 22"/>
                  <a:gd name="T36" fmla="*/ 1 w 392"/>
                  <a:gd name="T37" fmla="*/ 2 h 22"/>
                  <a:gd name="T38" fmla="*/ 0 w 392"/>
                  <a:gd name="T39" fmla="*/ 0 h 22"/>
                  <a:gd name="T40" fmla="*/ 26 w 392"/>
                  <a:gd name="T41" fmla="*/ 0 h 22"/>
                  <a:gd name="T42" fmla="*/ 26 w 392"/>
                  <a:gd name="T43" fmla="*/ 2 h 22"/>
                  <a:gd name="T44" fmla="*/ 24 w 392"/>
                  <a:gd name="T45" fmla="*/ 4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2"/>
                  <a:gd name="T71" fmla="*/ 392 w 392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9" name="Freeform 1100">
                <a:extLst>
                  <a:ext uri="{FF2B5EF4-FFF2-40B4-BE49-F238E27FC236}">
                    <a16:creationId xmlns:a16="http://schemas.microsoft.com/office/drawing/2014/main" xmlns="" id="{C299CBFF-A12E-88E4-E268-F80E472090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>
                  <a:gd name="T0" fmla="*/ 392 w 392"/>
                  <a:gd name="T1" fmla="*/ 23 h 23"/>
                  <a:gd name="T2" fmla="*/ 375 w 392"/>
                  <a:gd name="T3" fmla="*/ 21 h 23"/>
                  <a:gd name="T4" fmla="*/ 373 w 392"/>
                  <a:gd name="T5" fmla="*/ 21 h 23"/>
                  <a:gd name="T6" fmla="*/ 373 w 392"/>
                  <a:gd name="T7" fmla="*/ 19 h 23"/>
                  <a:gd name="T8" fmla="*/ 373 w 392"/>
                  <a:gd name="T9" fmla="*/ 19 h 23"/>
                  <a:gd name="T10" fmla="*/ 371 w 392"/>
                  <a:gd name="T11" fmla="*/ 17 h 23"/>
                  <a:gd name="T12" fmla="*/ 392 w 392"/>
                  <a:gd name="T13" fmla="*/ 19 h 23"/>
                  <a:gd name="T14" fmla="*/ 392 w 392"/>
                  <a:gd name="T15" fmla="*/ 21 h 23"/>
                  <a:gd name="T16" fmla="*/ 392 w 392"/>
                  <a:gd name="T17" fmla="*/ 23 h 23"/>
                  <a:gd name="T18" fmla="*/ 368 w 392"/>
                  <a:gd name="T19" fmla="*/ 21 h 23"/>
                  <a:gd name="T20" fmla="*/ 240 w 392"/>
                  <a:gd name="T21" fmla="*/ 15 h 23"/>
                  <a:gd name="T22" fmla="*/ 242 w 392"/>
                  <a:gd name="T23" fmla="*/ 13 h 23"/>
                  <a:gd name="T24" fmla="*/ 242 w 392"/>
                  <a:gd name="T25" fmla="*/ 11 h 23"/>
                  <a:gd name="T26" fmla="*/ 368 w 392"/>
                  <a:gd name="T27" fmla="*/ 17 h 23"/>
                  <a:gd name="T28" fmla="*/ 368 w 392"/>
                  <a:gd name="T29" fmla="*/ 19 h 23"/>
                  <a:gd name="T30" fmla="*/ 368 w 392"/>
                  <a:gd name="T31" fmla="*/ 21 h 23"/>
                  <a:gd name="T32" fmla="*/ 26 w 392"/>
                  <a:gd name="T33" fmla="*/ 4 h 23"/>
                  <a:gd name="T34" fmla="*/ 1 w 392"/>
                  <a:gd name="T35" fmla="*/ 4 h 23"/>
                  <a:gd name="T36" fmla="*/ 0 w 392"/>
                  <a:gd name="T37" fmla="*/ 2 h 23"/>
                  <a:gd name="T38" fmla="*/ 0 w 392"/>
                  <a:gd name="T39" fmla="*/ 0 h 23"/>
                  <a:gd name="T40" fmla="*/ 28 w 392"/>
                  <a:gd name="T41" fmla="*/ 0 h 23"/>
                  <a:gd name="T42" fmla="*/ 26 w 392"/>
                  <a:gd name="T43" fmla="*/ 2 h 23"/>
                  <a:gd name="T44" fmla="*/ 26 w 392"/>
                  <a:gd name="T45" fmla="*/ 4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3"/>
                  <a:gd name="T71" fmla="*/ 392 w 39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0" name="Freeform 1101">
                <a:extLst>
                  <a:ext uri="{FF2B5EF4-FFF2-40B4-BE49-F238E27FC236}">
                    <a16:creationId xmlns:a16="http://schemas.microsoft.com/office/drawing/2014/main" xmlns="" id="{91C2FF2A-5286-3240-A032-FE8039B6D8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75 w 394"/>
                  <a:gd name="T3" fmla="*/ 23 h 25"/>
                  <a:gd name="T4" fmla="*/ 375 w 394"/>
                  <a:gd name="T5" fmla="*/ 23 h 25"/>
                  <a:gd name="T6" fmla="*/ 375 w 394"/>
                  <a:gd name="T7" fmla="*/ 23 h 25"/>
                  <a:gd name="T8" fmla="*/ 373 w 394"/>
                  <a:gd name="T9" fmla="*/ 21 h 25"/>
                  <a:gd name="T10" fmla="*/ 371 w 394"/>
                  <a:gd name="T11" fmla="*/ 19 h 25"/>
                  <a:gd name="T12" fmla="*/ 394 w 394"/>
                  <a:gd name="T13" fmla="*/ 21 h 25"/>
                  <a:gd name="T14" fmla="*/ 394 w 394"/>
                  <a:gd name="T15" fmla="*/ 23 h 25"/>
                  <a:gd name="T16" fmla="*/ 394 w 394"/>
                  <a:gd name="T17" fmla="*/ 25 h 25"/>
                  <a:gd name="T18" fmla="*/ 370 w 394"/>
                  <a:gd name="T19" fmla="*/ 23 h 25"/>
                  <a:gd name="T20" fmla="*/ 244 w 394"/>
                  <a:gd name="T21" fmla="*/ 17 h 25"/>
                  <a:gd name="T22" fmla="*/ 244 w 394"/>
                  <a:gd name="T23" fmla="*/ 15 h 25"/>
                  <a:gd name="T24" fmla="*/ 246 w 394"/>
                  <a:gd name="T25" fmla="*/ 13 h 25"/>
                  <a:gd name="T26" fmla="*/ 370 w 394"/>
                  <a:gd name="T27" fmla="*/ 19 h 25"/>
                  <a:gd name="T28" fmla="*/ 370 w 394"/>
                  <a:gd name="T29" fmla="*/ 21 h 25"/>
                  <a:gd name="T30" fmla="*/ 370 w 394"/>
                  <a:gd name="T31" fmla="*/ 23 h 25"/>
                  <a:gd name="T32" fmla="*/ 28 w 394"/>
                  <a:gd name="T33" fmla="*/ 6 h 25"/>
                  <a:gd name="T34" fmla="*/ 2 w 394"/>
                  <a:gd name="T35" fmla="*/ 6 h 25"/>
                  <a:gd name="T36" fmla="*/ 2 w 394"/>
                  <a:gd name="T37" fmla="*/ 4 h 25"/>
                  <a:gd name="T38" fmla="*/ 0 w 394"/>
                  <a:gd name="T39" fmla="*/ 0 h 25"/>
                  <a:gd name="T40" fmla="*/ 32 w 394"/>
                  <a:gd name="T41" fmla="*/ 2 h 25"/>
                  <a:gd name="T42" fmla="*/ 30 w 394"/>
                  <a:gd name="T43" fmla="*/ 4 h 25"/>
                  <a:gd name="T44" fmla="*/ 28 w 394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4"/>
                  <a:gd name="T70" fmla="*/ 0 h 25"/>
                  <a:gd name="T71" fmla="*/ 394 w 39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1" name="Freeform 1102">
                <a:extLst>
                  <a:ext uri="{FF2B5EF4-FFF2-40B4-BE49-F238E27FC236}">
                    <a16:creationId xmlns:a16="http://schemas.microsoft.com/office/drawing/2014/main" xmlns="" id="{D4013EF3-0E9B-87E3-BB62-85DE07CB69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75 w 396"/>
                  <a:gd name="T3" fmla="*/ 23 h 25"/>
                  <a:gd name="T4" fmla="*/ 373 w 396"/>
                  <a:gd name="T5" fmla="*/ 21 h 25"/>
                  <a:gd name="T6" fmla="*/ 372 w 396"/>
                  <a:gd name="T7" fmla="*/ 19 h 25"/>
                  <a:gd name="T8" fmla="*/ 372 w 396"/>
                  <a:gd name="T9" fmla="*/ 21 h 25"/>
                  <a:gd name="T10" fmla="*/ 372 w 396"/>
                  <a:gd name="T11" fmla="*/ 23 h 25"/>
                  <a:gd name="T12" fmla="*/ 246 w 396"/>
                  <a:gd name="T13" fmla="*/ 17 h 25"/>
                  <a:gd name="T14" fmla="*/ 248 w 396"/>
                  <a:gd name="T15" fmla="*/ 15 h 25"/>
                  <a:gd name="T16" fmla="*/ 250 w 396"/>
                  <a:gd name="T17" fmla="*/ 13 h 25"/>
                  <a:gd name="T18" fmla="*/ 396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32 w 396"/>
                  <a:gd name="T25" fmla="*/ 6 h 25"/>
                  <a:gd name="T26" fmla="*/ 4 w 396"/>
                  <a:gd name="T27" fmla="*/ 6 h 25"/>
                  <a:gd name="T28" fmla="*/ 2 w 396"/>
                  <a:gd name="T29" fmla="*/ 2 h 25"/>
                  <a:gd name="T30" fmla="*/ 0 w 396"/>
                  <a:gd name="T31" fmla="*/ 0 h 25"/>
                  <a:gd name="T32" fmla="*/ 0 w 396"/>
                  <a:gd name="T33" fmla="*/ 0 h 25"/>
                  <a:gd name="T34" fmla="*/ 0 w 396"/>
                  <a:gd name="T35" fmla="*/ 0 h 25"/>
                  <a:gd name="T36" fmla="*/ 34 w 396"/>
                  <a:gd name="T37" fmla="*/ 2 h 25"/>
                  <a:gd name="T38" fmla="*/ 32 w 396"/>
                  <a:gd name="T39" fmla="*/ 4 h 25"/>
                  <a:gd name="T40" fmla="*/ 32 w 396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6"/>
                  <a:gd name="T64" fmla="*/ 0 h 25"/>
                  <a:gd name="T65" fmla="*/ 396 w 39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2" name="Freeform 1103">
                <a:extLst>
                  <a:ext uri="{FF2B5EF4-FFF2-40B4-BE49-F238E27FC236}">
                    <a16:creationId xmlns:a16="http://schemas.microsoft.com/office/drawing/2014/main" xmlns="" id="{0623C7FC-D285-368B-C2A9-57FFAC28D2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>
                  <a:gd name="T0" fmla="*/ 398 w 400"/>
                  <a:gd name="T1" fmla="*/ 25 h 25"/>
                  <a:gd name="T2" fmla="*/ 375 w 400"/>
                  <a:gd name="T3" fmla="*/ 23 h 25"/>
                  <a:gd name="T4" fmla="*/ 374 w 400"/>
                  <a:gd name="T5" fmla="*/ 21 h 25"/>
                  <a:gd name="T6" fmla="*/ 374 w 400"/>
                  <a:gd name="T7" fmla="*/ 21 h 25"/>
                  <a:gd name="T8" fmla="*/ 374 w 400"/>
                  <a:gd name="T9" fmla="*/ 21 h 25"/>
                  <a:gd name="T10" fmla="*/ 374 w 400"/>
                  <a:gd name="T11" fmla="*/ 23 h 25"/>
                  <a:gd name="T12" fmla="*/ 250 w 400"/>
                  <a:gd name="T13" fmla="*/ 17 h 25"/>
                  <a:gd name="T14" fmla="*/ 252 w 400"/>
                  <a:gd name="T15" fmla="*/ 15 h 25"/>
                  <a:gd name="T16" fmla="*/ 252 w 400"/>
                  <a:gd name="T17" fmla="*/ 14 h 25"/>
                  <a:gd name="T18" fmla="*/ 400 w 400"/>
                  <a:gd name="T19" fmla="*/ 19 h 25"/>
                  <a:gd name="T20" fmla="*/ 400 w 400"/>
                  <a:gd name="T21" fmla="*/ 21 h 25"/>
                  <a:gd name="T22" fmla="*/ 400 w 400"/>
                  <a:gd name="T23" fmla="*/ 21 h 25"/>
                  <a:gd name="T24" fmla="*/ 398 w 400"/>
                  <a:gd name="T25" fmla="*/ 23 h 25"/>
                  <a:gd name="T26" fmla="*/ 398 w 400"/>
                  <a:gd name="T27" fmla="*/ 25 h 25"/>
                  <a:gd name="T28" fmla="*/ 36 w 400"/>
                  <a:gd name="T29" fmla="*/ 6 h 25"/>
                  <a:gd name="T30" fmla="*/ 4 w 400"/>
                  <a:gd name="T31" fmla="*/ 4 h 25"/>
                  <a:gd name="T32" fmla="*/ 4 w 400"/>
                  <a:gd name="T33" fmla="*/ 4 h 25"/>
                  <a:gd name="T34" fmla="*/ 2 w 400"/>
                  <a:gd name="T35" fmla="*/ 2 h 25"/>
                  <a:gd name="T36" fmla="*/ 2 w 400"/>
                  <a:gd name="T37" fmla="*/ 2 h 25"/>
                  <a:gd name="T38" fmla="*/ 0 w 400"/>
                  <a:gd name="T39" fmla="*/ 0 h 25"/>
                  <a:gd name="T40" fmla="*/ 38 w 400"/>
                  <a:gd name="T41" fmla="*/ 2 h 25"/>
                  <a:gd name="T42" fmla="*/ 36 w 400"/>
                  <a:gd name="T43" fmla="*/ 4 h 25"/>
                  <a:gd name="T44" fmla="*/ 36 w 400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0"/>
                  <a:gd name="T70" fmla="*/ 0 h 25"/>
                  <a:gd name="T71" fmla="*/ 400 w 400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3" name="Freeform 1104">
                <a:extLst>
                  <a:ext uri="{FF2B5EF4-FFF2-40B4-BE49-F238E27FC236}">
                    <a16:creationId xmlns:a16="http://schemas.microsoft.com/office/drawing/2014/main" xmlns="" id="{71C5844A-54C5-78EB-8E95-C907376108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>
                  <a:gd name="T0" fmla="*/ 400 w 402"/>
                  <a:gd name="T1" fmla="*/ 25 h 25"/>
                  <a:gd name="T2" fmla="*/ 254 w 402"/>
                  <a:gd name="T3" fmla="*/ 17 h 25"/>
                  <a:gd name="T4" fmla="*/ 254 w 402"/>
                  <a:gd name="T5" fmla="*/ 16 h 25"/>
                  <a:gd name="T6" fmla="*/ 256 w 402"/>
                  <a:gd name="T7" fmla="*/ 14 h 25"/>
                  <a:gd name="T8" fmla="*/ 402 w 402"/>
                  <a:gd name="T9" fmla="*/ 19 h 25"/>
                  <a:gd name="T10" fmla="*/ 402 w 402"/>
                  <a:gd name="T11" fmla="*/ 21 h 25"/>
                  <a:gd name="T12" fmla="*/ 402 w 402"/>
                  <a:gd name="T13" fmla="*/ 23 h 25"/>
                  <a:gd name="T14" fmla="*/ 402 w 402"/>
                  <a:gd name="T15" fmla="*/ 23 h 25"/>
                  <a:gd name="T16" fmla="*/ 400 w 402"/>
                  <a:gd name="T17" fmla="*/ 25 h 25"/>
                  <a:gd name="T18" fmla="*/ 38 w 402"/>
                  <a:gd name="T19" fmla="*/ 6 h 25"/>
                  <a:gd name="T20" fmla="*/ 4 w 402"/>
                  <a:gd name="T21" fmla="*/ 4 h 25"/>
                  <a:gd name="T22" fmla="*/ 2 w 402"/>
                  <a:gd name="T23" fmla="*/ 2 h 25"/>
                  <a:gd name="T24" fmla="*/ 0 w 402"/>
                  <a:gd name="T25" fmla="*/ 0 h 25"/>
                  <a:gd name="T26" fmla="*/ 40 w 402"/>
                  <a:gd name="T27" fmla="*/ 2 h 25"/>
                  <a:gd name="T28" fmla="*/ 40 w 402"/>
                  <a:gd name="T29" fmla="*/ 4 h 25"/>
                  <a:gd name="T30" fmla="*/ 38 w 402"/>
                  <a:gd name="T31" fmla="*/ 6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2"/>
                  <a:gd name="T49" fmla="*/ 0 h 25"/>
                  <a:gd name="T50" fmla="*/ 402 w 402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4" name="Freeform 1105">
                <a:extLst>
                  <a:ext uri="{FF2B5EF4-FFF2-40B4-BE49-F238E27FC236}">
                    <a16:creationId xmlns:a16="http://schemas.microsoft.com/office/drawing/2014/main" xmlns="" id="{06F7AA0B-5831-A8BA-0B65-C6D11E014C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>
                  <a:gd name="T0" fmla="*/ 404 w 404"/>
                  <a:gd name="T1" fmla="*/ 23 h 23"/>
                  <a:gd name="T2" fmla="*/ 256 w 404"/>
                  <a:gd name="T3" fmla="*/ 18 h 23"/>
                  <a:gd name="T4" fmla="*/ 258 w 404"/>
                  <a:gd name="T5" fmla="*/ 16 h 23"/>
                  <a:gd name="T6" fmla="*/ 258 w 404"/>
                  <a:gd name="T7" fmla="*/ 14 h 23"/>
                  <a:gd name="T8" fmla="*/ 402 w 404"/>
                  <a:gd name="T9" fmla="*/ 19 h 23"/>
                  <a:gd name="T10" fmla="*/ 404 w 404"/>
                  <a:gd name="T11" fmla="*/ 21 h 23"/>
                  <a:gd name="T12" fmla="*/ 404 w 404"/>
                  <a:gd name="T13" fmla="*/ 23 h 23"/>
                  <a:gd name="T14" fmla="*/ 42 w 404"/>
                  <a:gd name="T15" fmla="*/ 6 h 23"/>
                  <a:gd name="T16" fmla="*/ 4 w 404"/>
                  <a:gd name="T17" fmla="*/ 4 h 23"/>
                  <a:gd name="T18" fmla="*/ 2 w 404"/>
                  <a:gd name="T19" fmla="*/ 2 h 23"/>
                  <a:gd name="T20" fmla="*/ 0 w 404"/>
                  <a:gd name="T21" fmla="*/ 0 h 23"/>
                  <a:gd name="T22" fmla="*/ 44 w 404"/>
                  <a:gd name="T23" fmla="*/ 2 h 23"/>
                  <a:gd name="T24" fmla="*/ 42 w 404"/>
                  <a:gd name="T25" fmla="*/ 4 h 23"/>
                  <a:gd name="T26" fmla="*/ 42 w 404"/>
                  <a:gd name="T27" fmla="*/ 6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3"/>
                  <a:gd name="T44" fmla="*/ 404 w 404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5" name="Freeform 1106">
                <a:extLst>
                  <a:ext uri="{FF2B5EF4-FFF2-40B4-BE49-F238E27FC236}">
                    <a16:creationId xmlns:a16="http://schemas.microsoft.com/office/drawing/2014/main" xmlns="" id="{2DD55E1C-3BBB-A891-49E5-12D328A1F8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0 w 406"/>
                  <a:gd name="T3" fmla="*/ 17 h 22"/>
                  <a:gd name="T4" fmla="*/ 260 w 406"/>
                  <a:gd name="T5" fmla="*/ 15 h 22"/>
                  <a:gd name="T6" fmla="*/ 262 w 406"/>
                  <a:gd name="T7" fmla="*/ 13 h 22"/>
                  <a:gd name="T8" fmla="*/ 404 w 406"/>
                  <a:gd name="T9" fmla="*/ 19 h 22"/>
                  <a:gd name="T10" fmla="*/ 404 w 406"/>
                  <a:gd name="T11" fmla="*/ 20 h 22"/>
                  <a:gd name="T12" fmla="*/ 406 w 406"/>
                  <a:gd name="T13" fmla="*/ 22 h 22"/>
                  <a:gd name="T14" fmla="*/ 44 w 406"/>
                  <a:gd name="T15" fmla="*/ 5 h 22"/>
                  <a:gd name="T16" fmla="*/ 4 w 406"/>
                  <a:gd name="T17" fmla="*/ 3 h 22"/>
                  <a:gd name="T18" fmla="*/ 2 w 406"/>
                  <a:gd name="T19" fmla="*/ 1 h 22"/>
                  <a:gd name="T20" fmla="*/ 0 w 406"/>
                  <a:gd name="T21" fmla="*/ 0 h 22"/>
                  <a:gd name="T22" fmla="*/ 46 w 406"/>
                  <a:gd name="T23" fmla="*/ 1 h 22"/>
                  <a:gd name="T24" fmla="*/ 46 w 406"/>
                  <a:gd name="T25" fmla="*/ 3 h 22"/>
                  <a:gd name="T26" fmla="*/ 44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6" name="Freeform 1107">
                <a:extLst>
                  <a:ext uri="{FF2B5EF4-FFF2-40B4-BE49-F238E27FC236}">
                    <a16:creationId xmlns:a16="http://schemas.microsoft.com/office/drawing/2014/main" xmlns="" id="{3B6E4540-6A06-71F5-71AD-08C2CE5BC0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2 w 406"/>
                  <a:gd name="T3" fmla="*/ 17 h 22"/>
                  <a:gd name="T4" fmla="*/ 264 w 406"/>
                  <a:gd name="T5" fmla="*/ 15 h 22"/>
                  <a:gd name="T6" fmla="*/ 266 w 406"/>
                  <a:gd name="T7" fmla="*/ 11 h 22"/>
                  <a:gd name="T8" fmla="*/ 406 w 406"/>
                  <a:gd name="T9" fmla="*/ 19 h 22"/>
                  <a:gd name="T10" fmla="*/ 406 w 406"/>
                  <a:gd name="T11" fmla="*/ 21 h 22"/>
                  <a:gd name="T12" fmla="*/ 406 w 406"/>
                  <a:gd name="T13" fmla="*/ 22 h 22"/>
                  <a:gd name="T14" fmla="*/ 48 w 406"/>
                  <a:gd name="T15" fmla="*/ 5 h 22"/>
                  <a:gd name="T16" fmla="*/ 4 w 406"/>
                  <a:gd name="T17" fmla="*/ 3 h 22"/>
                  <a:gd name="T18" fmla="*/ 2 w 406"/>
                  <a:gd name="T19" fmla="*/ 2 h 22"/>
                  <a:gd name="T20" fmla="*/ 0 w 406"/>
                  <a:gd name="T21" fmla="*/ 0 h 22"/>
                  <a:gd name="T22" fmla="*/ 50 w 406"/>
                  <a:gd name="T23" fmla="*/ 2 h 22"/>
                  <a:gd name="T24" fmla="*/ 48 w 406"/>
                  <a:gd name="T25" fmla="*/ 3 h 22"/>
                  <a:gd name="T26" fmla="*/ 48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7" name="Freeform 1108">
                <a:extLst>
                  <a:ext uri="{FF2B5EF4-FFF2-40B4-BE49-F238E27FC236}">
                    <a16:creationId xmlns:a16="http://schemas.microsoft.com/office/drawing/2014/main" xmlns="" id="{32B0CCD4-D47A-1EBB-84E3-620D139A4B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>
                  <a:gd name="T0" fmla="*/ 408 w 408"/>
                  <a:gd name="T1" fmla="*/ 23 h 23"/>
                  <a:gd name="T2" fmla="*/ 266 w 408"/>
                  <a:gd name="T3" fmla="*/ 17 h 23"/>
                  <a:gd name="T4" fmla="*/ 268 w 408"/>
                  <a:gd name="T5" fmla="*/ 15 h 23"/>
                  <a:gd name="T6" fmla="*/ 268 w 408"/>
                  <a:gd name="T7" fmla="*/ 11 h 23"/>
                  <a:gd name="T8" fmla="*/ 408 w 408"/>
                  <a:gd name="T9" fmla="*/ 19 h 23"/>
                  <a:gd name="T10" fmla="*/ 408 w 408"/>
                  <a:gd name="T11" fmla="*/ 21 h 23"/>
                  <a:gd name="T12" fmla="*/ 408 w 408"/>
                  <a:gd name="T13" fmla="*/ 23 h 23"/>
                  <a:gd name="T14" fmla="*/ 50 w 408"/>
                  <a:gd name="T15" fmla="*/ 5 h 23"/>
                  <a:gd name="T16" fmla="*/ 4 w 408"/>
                  <a:gd name="T17" fmla="*/ 4 h 23"/>
                  <a:gd name="T18" fmla="*/ 2 w 408"/>
                  <a:gd name="T19" fmla="*/ 2 h 23"/>
                  <a:gd name="T20" fmla="*/ 0 w 408"/>
                  <a:gd name="T21" fmla="*/ 0 h 23"/>
                  <a:gd name="T22" fmla="*/ 52 w 408"/>
                  <a:gd name="T23" fmla="*/ 2 h 23"/>
                  <a:gd name="T24" fmla="*/ 52 w 408"/>
                  <a:gd name="T25" fmla="*/ 4 h 23"/>
                  <a:gd name="T26" fmla="*/ 50 w 408"/>
                  <a:gd name="T27" fmla="*/ 5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8"/>
                  <a:gd name="T43" fmla="*/ 0 h 23"/>
                  <a:gd name="T44" fmla="*/ 408 w 408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8" name="Freeform 1109">
                <a:extLst>
                  <a:ext uri="{FF2B5EF4-FFF2-40B4-BE49-F238E27FC236}">
                    <a16:creationId xmlns:a16="http://schemas.microsoft.com/office/drawing/2014/main" xmlns="" id="{DEDC6BB6-5999-653A-7280-A2E5ECCC6F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>
                  <a:gd name="T0" fmla="*/ 410 w 410"/>
                  <a:gd name="T1" fmla="*/ 25 h 25"/>
                  <a:gd name="T2" fmla="*/ 270 w 410"/>
                  <a:gd name="T3" fmla="*/ 17 h 25"/>
                  <a:gd name="T4" fmla="*/ 270 w 410"/>
                  <a:gd name="T5" fmla="*/ 15 h 25"/>
                  <a:gd name="T6" fmla="*/ 272 w 410"/>
                  <a:gd name="T7" fmla="*/ 13 h 25"/>
                  <a:gd name="T8" fmla="*/ 410 w 410"/>
                  <a:gd name="T9" fmla="*/ 21 h 25"/>
                  <a:gd name="T10" fmla="*/ 410 w 410"/>
                  <a:gd name="T11" fmla="*/ 23 h 25"/>
                  <a:gd name="T12" fmla="*/ 410 w 410"/>
                  <a:gd name="T13" fmla="*/ 25 h 25"/>
                  <a:gd name="T14" fmla="*/ 54 w 410"/>
                  <a:gd name="T15" fmla="*/ 8 h 25"/>
                  <a:gd name="T16" fmla="*/ 4 w 410"/>
                  <a:gd name="T17" fmla="*/ 6 h 25"/>
                  <a:gd name="T18" fmla="*/ 2 w 410"/>
                  <a:gd name="T19" fmla="*/ 4 h 25"/>
                  <a:gd name="T20" fmla="*/ 0 w 410"/>
                  <a:gd name="T21" fmla="*/ 0 h 25"/>
                  <a:gd name="T22" fmla="*/ 55 w 410"/>
                  <a:gd name="T23" fmla="*/ 4 h 25"/>
                  <a:gd name="T24" fmla="*/ 54 w 410"/>
                  <a:gd name="T25" fmla="*/ 6 h 25"/>
                  <a:gd name="T26" fmla="*/ 54 w 410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0"/>
                  <a:gd name="T43" fmla="*/ 0 h 25"/>
                  <a:gd name="T44" fmla="*/ 410 w 41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9" name="Freeform 1110">
                <a:extLst>
                  <a:ext uri="{FF2B5EF4-FFF2-40B4-BE49-F238E27FC236}">
                    <a16:creationId xmlns:a16="http://schemas.microsoft.com/office/drawing/2014/main" xmlns="" id="{1465F8AE-0362-5D43-7A8D-B808C41F9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>
                  <a:gd name="T0" fmla="*/ 411 w 411"/>
                  <a:gd name="T1" fmla="*/ 25 h 25"/>
                  <a:gd name="T2" fmla="*/ 271 w 411"/>
                  <a:gd name="T3" fmla="*/ 17 h 25"/>
                  <a:gd name="T4" fmla="*/ 273 w 411"/>
                  <a:gd name="T5" fmla="*/ 15 h 25"/>
                  <a:gd name="T6" fmla="*/ 273 w 411"/>
                  <a:gd name="T7" fmla="*/ 13 h 25"/>
                  <a:gd name="T8" fmla="*/ 411 w 411"/>
                  <a:gd name="T9" fmla="*/ 21 h 25"/>
                  <a:gd name="T10" fmla="*/ 411 w 411"/>
                  <a:gd name="T11" fmla="*/ 23 h 25"/>
                  <a:gd name="T12" fmla="*/ 411 w 411"/>
                  <a:gd name="T13" fmla="*/ 25 h 25"/>
                  <a:gd name="T14" fmla="*/ 55 w 411"/>
                  <a:gd name="T15" fmla="*/ 8 h 25"/>
                  <a:gd name="T16" fmla="*/ 3 w 411"/>
                  <a:gd name="T17" fmla="*/ 6 h 25"/>
                  <a:gd name="T18" fmla="*/ 1 w 411"/>
                  <a:gd name="T19" fmla="*/ 2 h 25"/>
                  <a:gd name="T20" fmla="*/ 0 w 411"/>
                  <a:gd name="T21" fmla="*/ 0 h 25"/>
                  <a:gd name="T22" fmla="*/ 56 w 411"/>
                  <a:gd name="T23" fmla="*/ 4 h 25"/>
                  <a:gd name="T24" fmla="*/ 56 w 411"/>
                  <a:gd name="T25" fmla="*/ 6 h 25"/>
                  <a:gd name="T26" fmla="*/ 55 w 41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1"/>
                  <a:gd name="T43" fmla="*/ 0 h 25"/>
                  <a:gd name="T44" fmla="*/ 411 w 41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0" name="Freeform 1111">
                <a:extLst>
                  <a:ext uri="{FF2B5EF4-FFF2-40B4-BE49-F238E27FC236}">
                    <a16:creationId xmlns:a16="http://schemas.microsoft.com/office/drawing/2014/main" xmlns="" id="{66A270E5-82D5-C719-A23D-DCED15A19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>
                  <a:gd name="T0" fmla="*/ 413 w 413"/>
                  <a:gd name="T1" fmla="*/ 25 h 25"/>
                  <a:gd name="T2" fmla="*/ 275 w 413"/>
                  <a:gd name="T3" fmla="*/ 17 h 25"/>
                  <a:gd name="T4" fmla="*/ 275 w 413"/>
                  <a:gd name="T5" fmla="*/ 15 h 25"/>
                  <a:gd name="T6" fmla="*/ 277 w 413"/>
                  <a:gd name="T7" fmla="*/ 13 h 25"/>
                  <a:gd name="T8" fmla="*/ 413 w 413"/>
                  <a:gd name="T9" fmla="*/ 21 h 25"/>
                  <a:gd name="T10" fmla="*/ 413 w 413"/>
                  <a:gd name="T11" fmla="*/ 23 h 25"/>
                  <a:gd name="T12" fmla="*/ 413 w 413"/>
                  <a:gd name="T13" fmla="*/ 25 h 25"/>
                  <a:gd name="T14" fmla="*/ 58 w 413"/>
                  <a:gd name="T15" fmla="*/ 8 h 25"/>
                  <a:gd name="T16" fmla="*/ 3 w 413"/>
                  <a:gd name="T17" fmla="*/ 4 h 25"/>
                  <a:gd name="T18" fmla="*/ 2 w 413"/>
                  <a:gd name="T19" fmla="*/ 2 h 25"/>
                  <a:gd name="T20" fmla="*/ 0 w 413"/>
                  <a:gd name="T21" fmla="*/ 0 h 25"/>
                  <a:gd name="T22" fmla="*/ 60 w 413"/>
                  <a:gd name="T23" fmla="*/ 4 h 25"/>
                  <a:gd name="T24" fmla="*/ 58 w 413"/>
                  <a:gd name="T25" fmla="*/ 6 h 25"/>
                  <a:gd name="T26" fmla="*/ 58 w 413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3"/>
                  <a:gd name="T43" fmla="*/ 0 h 25"/>
                  <a:gd name="T44" fmla="*/ 413 w 41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1" name="Freeform 1112">
                <a:extLst>
                  <a:ext uri="{FF2B5EF4-FFF2-40B4-BE49-F238E27FC236}">
                    <a16:creationId xmlns:a16="http://schemas.microsoft.com/office/drawing/2014/main" xmlns="" id="{E408D5DF-651D-B8A3-1D66-5584BC4972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>
                  <a:gd name="T0" fmla="*/ 415 w 415"/>
                  <a:gd name="T1" fmla="*/ 25 h 25"/>
                  <a:gd name="T2" fmla="*/ 277 w 415"/>
                  <a:gd name="T3" fmla="*/ 17 h 25"/>
                  <a:gd name="T4" fmla="*/ 279 w 415"/>
                  <a:gd name="T5" fmla="*/ 15 h 25"/>
                  <a:gd name="T6" fmla="*/ 279 w 415"/>
                  <a:gd name="T7" fmla="*/ 14 h 25"/>
                  <a:gd name="T8" fmla="*/ 415 w 415"/>
                  <a:gd name="T9" fmla="*/ 21 h 25"/>
                  <a:gd name="T10" fmla="*/ 415 w 415"/>
                  <a:gd name="T11" fmla="*/ 23 h 25"/>
                  <a:gd name="T12" fmla="*/ 415 w 415"/>
                  <a:gd name="T13" fmla="*/ 25 h 25"/>
                  <a:gd name="T14" fmla="*/ 60 w 415"/>
                  <a:gd name="T15" fmla="*/ 8 h 25"/>
                  <a:gd name="T16" fmla="*/ 4 w 415"/>
                  <a:gd name="T17" fmla="*/ 4 h 25"/>
                  <a:gd name="T18" fmla="*/ 2 w 415"/>
                  <a:gd name="T19" fmla="*/ 2 h 25"/>
                  <a:gd name="T20" fmla="*/ 0 w 415"/>
                  <a:gd name="T21" fmla="*/ 0 h 25"/>
                  <a:gd name="T22" fmla="*/ 62 w 415"/>
                  <a:gd name="T23" fmla="*/ 4 h 25"/>
                  <a:gd name="T24" fmla="*/ 62 w 415"/>
                  <a:gd name="T25" fmla="*/ 6 h 25"/>
                  <a:gd name="T26" fmla="*/ 60 w 41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"/>
                  <a:gd name="T44" fmla="*/ 415 w 4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2" name="Freeform 1113">
                <a:extLst>
                  <a:ext uri="{FF2B5EF4-FFF2-40B4-BE49-F238E27FC236}">
                    <a16:creationId xmlns:a16="http://schemas.microsoft.com/office/drawing/2014/main" xmlns="" id="{EB568563-AFC1-0447-AE3D-E215CCA7AF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>
                  <a:gd name="T0" fmla="*/ 417 w 417"/>
                  <a:gd name="T1" fmla="*/ 25 h 25"/>
                  <a:gd name="T2" fmla="*/ 281 w 417"/>
                  <a:gd name="T3" fmla="*/ 17 h 25"/>
                  <a:gd name="T4" fmla="*/ 281 w 417"/>
                  <a:gd name="T5" fmla="*/ 16 h 25"/>
                  <a:gd name="T6" fmla="*/ 283 w 417"/>
                  <a:gd name="T7" fmla="*/ 14 h 25"/>
                  <a:gd name="T8" fmla="*/ 415 w 417"/>
                  <a:gd name="T9" fmla="*/ 21 h 25"/>
                  <a:gd name="T10" fmla="*/ 417 w 417"/>
                  <a:gd name="T11" fmla="*/ 21 h 25"/>
                  <a:gd name="T12" fmla="*/ 417 w 417"/>
                  <a:gd name="T13" fmla="*/ 21 h 25"/>
                  <a:gd name="T14" fmla="*/ 417 w 417"/>
                  <a:gd name="T15" fmla="*/ 23 h 25"/>
                  <a:gd name="T16" fmla="*/ 417 w 417"/>
                  <a:gd name="T17" fmla="*/ 25 h 25"/>
                  <a:gd name="T18" fmla="*/ 64 w 417"/>
                  <a:gd name="T19" fmla="*/ 8 h 25"/>
                  <a:gd name="T20" fmla="*/ 4 w 417"/>
                  <a:gd name="T21" fmla="*/ 4 h 25"/>
                  <a:gd name="T22" fmla="*/ 2 w 417"/>
                  <a:gd name="T23" fmla="*/ 2 h 25"/>
                  <a:gd name="T24" fmla="*/ 0 w 417"/>
                  <a:gd name="T25" fmla="*/ 0 h 25"/>
                  <a:gd name="T26" fmla="*/ 66 w 417"/>
                  <a:gd name="T27" fmla="*/ 4 h 25"/>
                  <a:gd name="T28" fmla="*/ 64 w 417"/>
                  <a:gd name="T29" fmla="*/ 6 h 25"/>
                  <a:gd name="T30" fmla="*/ 64 w 417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7"/>
                  <a:gd name="T49" fmla="*/ 0 h 25"/>
                  <a:gd name="T50" fmla="*/ 417 w 417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3" name="Freeform 1114">
                <a:extLst>
                  <a:ext uri="{FF2B5EF4-FFF2-40B4-BE49-F238E27FC236}">
                    <a16:creationId xmlns:a16="http://schemas.microsoft.com/office/drawing/2014/main" xmlns="" id="{39E3D77D-8A0F-9990-39B0-17C243B567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3 w 419"/>
                  <a:gd name="T3" fmla="*/ 17 h 24"/>
                  <a:gd name="T4" fmla="*/ 285 w 419"/>
                  <a:gd name="T5" fmla="*/ 15 h 24"/>
                  <a:gd name="T6" fmla="*/ 285 w 419"/>
                  <a:gd name="T7" fmla="*/ 13 h 24"/>
                  <a:gd name="T8" fmla="*/ 417 w 419"/>
                  <a:gd name="T9" fmla="*/ 20 h 24"/>
                  <a:gd name="T10" fmla="*/ 417 w 419"/>
                  <a:gd name="T11" fmla="*/ 20 h 24"/>
                  <a:gd name="T12" fmla="*/ 419 w 419"/>
                  <a:gd name="T13" fmla="*/ 22 h 24"/>
                  <a:gd name="T14" fmla="*/ 419 w 419"/>
                  <a:gd name="T15" fmla="*/ 24 h 24"/>
                  <a:gd name="T16" fmla="*/ 419 w 419"/>
                  <a:gd name="T17" fmla="*/ 24 h 24"/>
                  <a:gd name="T18" fmla="*/ 66 w 419"/>
                  <a:gd name="T19" fmla="*/ 7 h 24"/>
                  <a:gd name="T20" fmla="*/ 4 w 419"/>
                  <a:gd name="T21" fmla="*/ 3 h 24"/>
                  <a:gd name="T22" fmla="*/ 2 w 419"/>
                  <a:gd name="T23" fmla="*/ 1 h 24"/>
                  <a:gd name="T24" fmla="*/ 0 w 419"/>
                  <a:gd name="T25" fmla="*/ 0 h 24"/>
                  <a:gd name="T26" fmla="*/ 70 w 419"/>
                  <a:gd name="T27" fmla="*/ 3 h 24"/>
                  <a:gd name="T28" fmla="*/ 68 w 419"/>
                  <a:gd name="T29" fmla="*/ 5 h 24"/>
                  <a:gd name="T30" fmla="*/ 66 w 41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9"/>
                  <a:gd name="T49" fmla="*/ 0 h 24"/>
                  <a:gd name="T50" fmla="*/ 419 w 41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4" name="Freeform 1115">
                <a:extLst>
                  <a:ext uri="{FF2B5EF4-FFF2-40B4-BE49-F238E27FC236}">
                    <a16:creationId xmlns:a16="http://schemas.microsoft.com/office/drawing/2014/main" xmlns="" id="{530FAED9-7DF9-D048-459D-EE333BE69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7 w 419"/>
                  <a:gd name="T3" fmla="*/ 17 h 24"/>
                  <a:gd name="T4" fmla="*/ 287 w 419"/>
                  <a:gd name="T5" fmla="*/ 15 h 24"/>
                  <a:gd name="T6" fmla="*/ 288 w 419"/>
                  <a:gd name="T7" fmla="*/ 13 h 24"/>
                  <a:gd name="T8" fmla="*/ 419 w 419"/>
                  <a:gd name="T9" fmla="*/ 19 h 24"/>
                  <a:gd name="T10" fmla="*/ 419 w 419"/>
                  <a:gd name="T11" fmla="*/ 22 h 24"/>
                  <a:gd name="T12" fmla="*/ 419 w 419"/>
                  <a:gd name="T13" fmla="*/ 24 h 24"/>
                  <a:gd name="T14" fmla="*/ 70 w 419"/>
                  <a:gd name="T15" fmla="*/ 7 h 24"/>
                  <a:gd name="T16" fmla="*/ 4 w 419"/>
                  <a:gd name="T17" fmla="*/ 3 h 24"/>
                  <a:gd name="T18" fmla="*/ 2 w 419"/>
                  <a:gd name="T19" fmla="*/ 2 h 24"/>
                  <a:gd name="T20" fmla="*/ 0 w 419"/>
                  <a:gd name="T21" fmla="*/ 0 h 24"/>
                  <a:gd name="T22" fmla="*/ 72 w 419"/>
                  <a:gd name="T23" fmla="*/ 2 h 24"/>
                  <a:gd name="T24" fmla="*/ 72 w 419"/>
                  <a:gd name="T25" fmla="*/ 5 h 24"/>
                  <a:gd name="T26" fmla="*/ 70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9"/>
                  <a:gd name="T43" fmla="*/ 0 h 24"/>
                  <a:gd name="T44" fmla="*/ 419 w 419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5" name="Freeform 1116">
                <a:extLst>
                  <a:ext uri="{FF2B5EF4-FFF2-40B4-BE49-F238E27FC236}">
                    <a16:creationId xmlns:a16="http://schemas.microsoft.com/office/drawing/2014/main" xmlns="" id="{3DB7EC60-F5C7-9629-20A9-0AA462760C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>
                  <a:gd name="T0" fmla="*/ 423 w 423"/>
                  <a:gd name="T1" fmla="*/ 26 h 26"/>
                  <a:gd name="T2" fmla="*/ 291 w 423"/>
                  <a:gd name="T3" fmla="*/ 19 h 26"/>
                  <a:gd name="T4" fmla="*/ 292 w 423"/>
                  <a:gd name="T5" fmla="*/ 17 h 26"/>
                  <a:gd name="T6" fmla="*/ 292 w 423"/>
                  <a:gd name="T7" fmla="*/ 15 h 26"/>
                  <a:gd name="T8" fmla="*/ 421 w 423"/>
                  <a:gd name="T9" fmla="*/ 21 h 26"/>
                  <a:gd name="T10" fmla="*/ 423 w 423"/>
                  <a:gd name="T11" fmla="*/ 23 h 26"/>
                  <a:gd name="T12" fmla="*/ 423 w 423"/>
                  <a:gd name="T13" fmla="*/ 26 h 26"/>
                  <a:gd name="T14" fmla="*/ 76 w 423"/>
                  <a:gd name="T15" fmla="*/ 9 h 26"/>
                  <a:gd name="T16" fmla="*/ 6 w 423"/>
                  <a:gd name="T17" fmla="*/ 6 h 26"/>
                  <a:gd name="T18" fmla="*/ 4 w 423"/>
                  <a:gd name="T19" fmla="*/ 4 h 26"/>
                  <a:gd name="T20" fmla="*/ 0 w 423"/>
                  <a:gd name="T21" fmla="*/ 0 h 26"/>
                  <a:gd name="T22" fmla="*/ 78 w 423"/>
                  <a:gd name="T23" fmla="*/ 4 h 26"/>
                  <a:gd name="T24" fmla="*/ 76 w 423"/>
                  <a:gd name="T25" fmla="*/ 6 h 26"/>
                  <a:gd name="T26" fmla="*/ 76 w 423"/>
                  <a:gd name="T27" fmla="*/ 9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3"/>
                  <a:gd name="T43" fmla="*/ 0 h 26"/>
                  <a:gd name="T44" fmla="*/ 423 w 423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6" name="Freeform 1117">
                <a:extLst>
                  <a:ext uri="{FF2B5EF4-FFF2-40B4-BE49-F238E27FC236}">
                    <a16:creationId xmlns:a16="http://schemas.microsoft.com/office/drawing/2014/main" xmlns="" id="{69A6E8BA-213A-72F3-4AFD-696A283CF6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4 w 425"/>
                  <a:gd name="T3" fmla="*/ 19 h 25"/>
                  <a:gd name="T4" fmla="*/ 294 w 425"/>
                  <a:gd name="T5" fmla="*/ 17 h 25"/>
                  <a:gd name="T6" fmla="*/ 296 w 425"/>
                  <a:gd name="T7" fmla="*/ 15 h 25"/>
                  <a:gd name="T8" fmla="*/ 423 w 425"/>
                  <a:gd name="T9" fmla="*/ 21 h 25"/>
                  <a:gd name="T10" fmla="*/ 423 w 425"/>
                  <a:gd name="T11" fmla="*/ 23 h 25"/>
                  <a:gd name="T12" fmla="*/ 425 w 425"/>
                  <a:gd name="T13" fmla="*/ 25 h 25"/>
                  <a:gd name="T14" fmla="*/ 78 w 425"/>
                  <a:gd name="T15" fmla="*/ 8 h 25"/>
                  <a:gd name="T16" fmla="*/ 6 w 425"/>
                  <a:gd name="T17" fmla="*/ 6 h 25"/>
                  <a:gd name="T18" fmla="*/ 2 w 425"/>
                  <a:gd name="T19" fmla="*/ 2 h 25"/>
                  <a:gd name="T20" fmla="*/ 0 w 425"/>
                  <a:gd name="T21" fmla="*/ 0 h 25"/>
                  <a:gd name="T22" fmla="*/ 80 w 425"/>
                  <a:gd name="T23" fmla="*/ 4 h 25"/>
                  <a:gd name="T24" fmla="*/ 80 w 425"/>
                  <a:gd name="T25" fmla="*/ 6 h 25"/>
                  <a:gd name="T26" fmla="*/ 78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7" name="Freeform 1118">
                <a:extLst>
                  <a:ext uri="{FF2B5EF4-FFF2-40B4-BE49-F238E27FC236}">
                    <a16:creationId xmlns:a16="http://schemas.microsoft.com/office/drawing/2014/main" xmlns="" id="{E6C780C8-AF80-F43E-9A82-C14C148FA9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6 w 425"/>
                  <a:gd name="T3" fmla="*/ 19 h 25"/>
                  <a:gd name="T4" fmla="*/ 298 w 425"/>
                  <a:gd name="T5" fmla="*/ 17 h 25"/>
                  <a:gd name="T6" fmla="*/ 298 w 425"/>
                  <a:gd name="T7" fmla="*/ 15 h 25"/>
                  <a:gd name="T8" fmla="*/ 424 w 425"/>
                  <a:gd name="T9" fmla="*/ 21 h 25"/>
                  <a:gd name="T10" fmla="*/ 425 w 425"/>
                  <a:gd name="T11" fmla="*/ 23 h 25"/>
                  <a:gd name="T12" fmla="*/ 425 w 425"/>
                  <a:gd name="T13" fmla="*/ 25 h 25"/>
                  <a:gd name="T14" fmla="*/ 82 w 425"/>
                  <a:gd name="T15" fmla="*/ 8 h 25"/>
                  <a:gd name="T16" fmla="*/ 4 w 425"/>
                  <a:gd name="T17" fmla="*/ 4 h 25"/>
                  <a:gd name="T18" fmla="*/ 2 w 425"/>
                  <a:gd name="T19" fmla="*/ 2 h 25"/>
                  <a:gd name="T20" fmla="*/ 0 w 425"/>
                  <a:gd name="T21" fmla="*/ 0 h 25"/>
                  <a:gd name="T22" fmla="*/ 84 w 425"/>
                  <a:gd name="T23" fmla="*/ 4 h 25"/>
                  <a:gd name="T24" fmla="*/ 82 w 425"/>
                  <a:gd name="T25" fmla="*/ 6 h 25"/>
                  <a:gd name="T26" fmla="*/ 82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8" name="Freeform 1119">
                <a:extLst>
                  <a:ext uri="{FF2B5EF4-FFF2-40B4-BE49-F238E27FC236}">
                    <a16:creationId xmlns:a16="http://schemas.microsoft.com/office/drawing/2014/main" xmlns="" id="{C4156994-C4E9-8BF3-A490-C21BD817CB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>
                  <a:gd name="T0" fmla="*/ 428 w 428"/>
                  <a:gd name="T1" fmla="*/ 25 h 25"/>
                  <a:gd name="T2" fmla="*/ 301 w 428"/>
                  <a:gd name="T3" fmla="*/ 19 h 25"/>
                  <a:gd name="T4" fmla="*/ 301 w 428"/>
                  <a:gd name="T5" fmla="*/ 17 h 25"/>
                  <a:gd name="T6" fmla="*/ 303 w 428"/>
                  <a:gd name="T7" fmla="*/ 15 h 25"/>
                  <a:gd name="T8" fmla="*/ 427 w 428"/>
                  <a:gd name="T9" fmla="*/ 21 h 25"/>
                  <a:gd name="T10" fmla="*/ 427 w 428"/>
                  <a:gd name="T11" fmla="*/ 23 h 25"/>
                  <a:gd name="T12" fmla="*/ 428 w 428"/>
                  <a:gd name="T13" fmla="*/ 25 h 25"/>
                  <a:gd name="T14" fmla="*/ 85 w 428"/>
                  <a:gd name="T15" fmla="*/ 8 h 25"/>
                  <a:gd name="T16" fmla="*/ 5 w 428"/>
                  <a:gd name="T17" fmla="*/ 4 h 25"/>
                  <a:gd name="T18" fmla="*/ 3 w 428"/>
                  <a:gd name="T19" fmla="*/ 2 h 25"/>
                  <a:gd name="T20" fmla="*/ 0 w 428"/>
                  <a:gd name="T21" fmla="*/ 0 h 25"/>
                  <a:gd name="T22" fmla="*/ 87 w 428"/>
                  <a:gd name="T23" fmla="*/ 4 h 25"/>
                  <a:gd name="T24" fmla="*/ 87 w 428"/>
                  <a:gd name="T25" fmla="*/ 4 h 25"/>
                  <a:gd name="T26" fmla="*/ 87 w 428"/>
                  <a:gd name="T27" fmla="*/ 4 h 25"/>
                  <a:gd name="T28" fmla="*/ 87 w 428"/>
                  <a:gd name="T29" fmla="*/ 6 h 25"/>
                  <a:gd name="T30" fmla="*/ 85 w 428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25"/>
                  <a:gd name="T50" fmla="*/ 428 w 428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9" name="Freeform 1120">
                <a:extLst>
                  <a:ext uri="{FF2B5EF4-FFF2-40B4-BE49-F238E27FC236}">
                    <a16:creationId xmlns:a16="http://schemas.microsoft.com/office/drawing/2014/main" xmlns="" id="{E10A2925-3B85-23D7-610F-6D4488C66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>
                  <a:gd name="T0" fmla="*/ 429 w 429"/>
                  <a:gd name="T1" fmla="*/ 25 h 25"/>
                  <a:gd name="T2" fmla="*/ 303 w 429"/>
                  <a:gd name="T3" fmla="*/ 19 h 25"/>
                  <a:gd name="T4" fmla="*/ 305 w 429"/>
                  <a:gd name="T5" fmla="*/ 17 h 25"/>
                  <a:gd name="T6" fmla="*/ 305 w 429"/>
                  <a:gd name="T7" fmla="*/ 15 h 25"/>
                  <a:gd name="T8" fmla="*/ 427 w 429"/>
                  <a:gd name="T9" fmla="*/ 21 h 25"/>
                  <a:gd name="T10" fmla="*/ 429 w 429"/>
                  <a:gd name="T11" fmla="*/ 23 h 25"/>
                  <a:gd name="T12" fmla="*/ 429 w 429"/>
                  <a:gd name="T13" fmla="*/ 25 h 25"/>
                  <a:gd name="T14" fmla="*/ 89 w 429"/>
                  <a:gd name="T15" fmla="*/ 8 h 25"/>
                  <a:gd name="T16" fmla="*/ 5 w 429"/>
                  <a:gd name="T17" fmla="*/ 4 h 25"/>
                  <a:gd name="T18" fmla="*/ 2 w 429"/>
                  <a:gd name="T19" fmla="*/ 2 h 25"/>
                  <a:gd name="T20" fmla="*/ 0 w 429"/>
                  <a:gd name="T21" fmla="*/ 0 h 25"/>
                  <a:gd name="T22" fmla="*/ 0 w 429"/>
                  <a:gd name="T23" fmla="*/ 0 h 25"/>
                  <a:gd name="T24" fmla="*/ 0 w 429"/>
                  <a:gd name="T25" fmla="*/ 0 h 25"/>
                  <a:gd name="T26" fmla="*/ 91 w 429"/>
                  <a:gd name="T27" fmla="*/ 4 h 25"/>
                  <a:gd name="T28" fmla="*/ 89 w 429"/>
                  <a:gd name="T29" fmla="*/ 6 h 25"/>
                  <a:gd name="T30" fmla="*/ 89 w 429"/>
                  <a:gd name="T31" fmla="*/ 6 h 25"/>
                  <a:gd name="T32" fmla="*/ 89 w 429"/>
                  <a:gd name="T33" fmla="*/ 8 h 25"/>
                  <a:gd name="T34" fmla="*/ 89 w 429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5"/>
                  <a:gd name="T56" fmla="*/ 429 w 429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0" name="Freeform 1121">
                <a:extLst>
                  <a:ext uri="{FF2B5EF4-FFF2-40B4-BE49-F238E27FC236}">
                    <a16:creationId xmlns:a16="http://schemas.microsoft.com/office/drawing/2014/main" xmlns="" id="{2C4A9B37-D259-B850-D779-6DB1C3A653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7 w 431"/>
                  <a:gd name="T3" fmla="*/ 19 h 25"/>
                  <a:gd name="T4" fmla="*/ 307 w 431"/>
                  <a:gd name="T5" fmla="*/ 17 h 25"/>
                  <a:gd name="T6" fmla="*/ 309 w 431"/>
                  <a:gd name="T7" fmla="*/ 16 h 25"/>
                  <a:gd name="T8" fmla="*/ 427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1 w 431"/>
                  <a:gd name="T15" fmla="*/ 8 h 25"/>
                  <a:gd name="T16" fmla="*/ 4 w 431"/>
                  <a:gd name="T17" fmla="*/ 4 h 25"/>
                  <a:gd name="T18" fmla="*/ 4 w 431"/>
                  <a:gd name="T19" fmla="*/ 4 h 25"/>
                  <a:gd name="T20" fmla="*/ 2 w 431"/>
                  <a:gd name="T21" fmla="*/ 2 h 25"/>
                  <a:gd name="T22" fmla="*/ 2 w 431"/>
                  <a:gd name="T23" fmla="*/ 0 h 25"/>
                  <a:gd name="T24" fmla="*/ 0 w 431"/>
                  <a:gd name="T25" fmla="*/ 0 h 25"/>
                  <a:gd name="T26" fmla="*/ 93 w 431"/>
                  <a:gd name="T27" fmla="*/ 4 h 25"/>
                  <a:gd name="T28" fmla="*/ 93 w 431"/>
                  <a:gd name="T29" fmla="*/ 6 h 25"/>
                  <a:gd name="T30" fmla="*/ 91 w 431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1"/>
                  <a:gd name="T49" fmla="*/ 0 h 25"/>
                  <a:gd name="T50" fmla="*/ 431 w 431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1" name="Freeform 1122">
                <a:extLst>
                  <a:ext uri="{FF2B5EF4-FFF2-40B4-BE49-F238E27FC236}">
                    <a16:creationId xmlns:a16="http://schemas.microsoft.com/office/drawing/2014/main" xmlns="" id="{5840C5E3-40CA-6CDA-493D-BBCFC19B1D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9 w 431"/>
                  <a:gd name="T3" fmla="*/ 19 h 25"/>
                  <a:gd name="T4" fmla="*/ 311 w 431"/>
                  <a:gd name="T5" fmla="*/ 18 h 25"/>
                  <a:gd name="T6" fmla="*/ 311 w 431"/>
                  <a:gd name="T7" fmla="*/ 16 h 25"/>
                  <a:gd name="T8" fmla="*/ 429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5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0 w 431"/>
                  <a:gd name="T21" fmla="*/ 0 h 25"/>
                  <a:gd name="T22" fmla="*/ 97 w 431"/>
                  <a:gd name="T23" fmla="*/ 4 h 25"/>
                  <a:gd name="T24" fmla="*/ 95 w 431"/>
                  <a:gd name="T25" fmla="*/ 6 h 25"/>
                  <a:gd name="T26" fmla="*/ 95 w 43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5"/>
                  <a:gd name="T44" fmla="*/ 431 w 43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2" name="Freeform 1123">
                <a:extLst>
                  <a:ext uri="{FF2B5EF4-FFF2-40B4-BE49-F238E27FC236}">
                    <a16:creationId xmlns:a16="http://schemas.microsoft.com/office/drawing/2014/main" xmlns="" id="{20DFFE65-5761-DEF8-4E1B-9B6324E0DD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>
                  <a:gd name="T0" fmla="*/ 429 w 429"/>
                  <a:gd name="T1" fmla="*/ 24 h 24"/>
                  <a:gd name="T2" fmla="*/ 311 w 429"/>
                  <a:gd name="T3" fmla="*/ 19 h 24"/>
                  <a:gd name="T4" fmla="*/ 311 w 429"/>
                  <a:gd name="T5" fmla="*/ 17 h 24"/>
                  <a:gd name="T6" fmla="*/ 313 w 429"/>
                  <a:gd name="T7" fmla="*/ 15 h 24"/>
                  <a:gd name="T8" fmla="*/ 427 w 429"/>
                  <a:gd name="T9" fmla="*/ 20 h 24"/>
                  <a:gd name="T10" fmla="*/ 427 w 429"/>
                  <a:gd name="T11" fmla="*/ 20 h 24"/>
                  <a:gd name="T12" fmla="*/ 427 w 429"/>
                  <a:gd name="T13" fmla="*/ 20 h 24"/>
                  <a:gd name="T14" fmla="*/ 429 w 429"/>
                  <a:gd name="T15" fmla="*/ 22 h 24"/>
                  <a:gd name="T16" fmla="*/ 429 w 429"/>
                  <a:gd name="T17" fmla="*/ 24 h 24"/>
                  <a:gd name="T18" fmla="*/ 95 w 429"/>
                  <a:gd name="T19" fmla="*/ 7 h 24"/>
                  <a:gd name="T20" fmla="*/ 2 w 429"/>
                  <a:gd name="T21" fmla="*/ 3 h 24"/>
                  <a:gd name="T22" fmla="*/ 0 w 429"/>
                  <a:gd name="T23" fmla="*/ 1 h 24"/>
                  <a:gd name="T24" fmla="*/ 0 w 429"/>
                  <a:gd name="T25" fmla="*/ 0 h 24"/>
                  <a:gd name="T26" fmla="*/ 97 w 429"/>
                  <a:gd name="T27" fmla="*/ 3 h 24"/>
                  <a:gd name="T28" fmla="*/ 97 w 429"/>
                  <a:gd name="T29" fmla="*/ 5 h 24"/>
                  <a:gd name="T30" fmla="*/ 95 w 42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9"/>
                  <a:gd name="T49" fmla="*/ 0 h 24"/>
                  <a:gd name="T50" fmla="*/ 429 w 42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3" name="Freeform 1124">
                <a:extLst>
                  <a:ext uri="{FF2B5EF4-FFF2-40B4-BE49-F238E27FC236}">
                    <a16:creationId xmlns:a16="http://schemas.microsoft.com/office/drawing/2014/main" xmlns="" id="{A11DDE77-68DD-DD64-3514-F025E1A438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>
                  <a:gd name="T0" fmla="*/ 429 w 429"/>
                  <a:gd name="T1" fmla="*/ 26 h 26"/>
                  <a:gd name="T2" fmla="*/ 311 w 429"/>
                  <a:gd name="T3" fmla="*/ 21 h 26"/>
                  <a:gd name="T4" fmla="*/ 313 w 429"/>
                  <a:gd name="T5" fmla="*/ 19 h 26"/>
                  <a:gd name="T6" fmla="*/ 313 w 429"/>
                  <a:gd name="T7" fmla="*/ 17 h 26"/>
                  <a:gd name="T8" fmla="*/ 427 w 429"/>
                  <a:gd name="T9" fmla="*/ 21 h 26"/>
                  <a:gd name="T10" fmla="*/ 427 w 429"/>
                  <a:gd name="T11" fmla="*/ 23 h 26"/>
                  <a:gd name="T12" fmla="*/ 427 w 429"/>
                  <a:gd name="T13" fmla="*/ 24 h 26"/>
                  <a:gd name="T14" fmla="*/ 429 w 429"/>
                  <a:gd name="T15" fmla="*/ 24 h 26"/>
                  <a:gd name="T16" fmla="*/ 429 w 429"/>
                  <a:gd name="T17" fmla="*/ 26 h 26"/>
                  <a:gd name="T18" fmla="*/ 97 w 429"/>
                  <a:gd name="T19" fmla="*/ 9 h 26"/>
                  <a:gd name="T20" fmla="*/ 0 w 429"/>
                  <a:gd name="T21" fmla="*/ 5 h 26"/>
                  <a:gd name="T22" fmla="*/ 0 w 429"/>
                  <a:gd name="T23" fmla="*/ 4 h 26"/>
                  <a:gd name="T24" fmla="*/ 0 w 429"/>
                  <a:gd name="T25" fmla="*/ 2 h 26"/>
                  <a:gd name="T26" fmla="*/ 0 w 429"/>
                  <a:gd name="T27" fmla="*/ 2 h 26"/>
                  <a:gd name="T28" fmla="*/ 0 w 429"/>
                  <a:gd name="T29" fmla="*/ 0 h 26"/>
                  <a:gd name="T30" fmla="*/ 99 w 429"/>
                  <a:gd name="T31" fmla="*/ 5 h 26"/>
                  <a:gd name="T32" fmla="*/ 97 w 429"/>
                  <a:gd name="T33" fmla="*/ 7 h 26"/>
                  <a:gd name="T34" fmla="*/ 97 w 429"/>
                  <a:gd name="T35" fmla="*/ 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6"/>
                  <a:gd name="T56" fmla="*/ 429 w 42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4" name="Freeform 1125">
                <a:extLst>
                  <a:ext uri="{FF2B5EF4-FFF2-40B4-BE49-F238E27FC236}">
                    <a16:creationId xmlns:a16="http://schemas.microsoft.com/office/drawing/2014/main" xmlns="" id="{3703931A-6CA1-37AF-9D9E-674EFF13B7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>
                  <a:gd name="T0" fmla="*/ 427 w 427"/>
                  <a:gd name="T1" fmla="*/ 26 h 26"/>
                  <a:gd name="T2" fmla="*/ 313 w 427"/>
                  <a:gd name="T3" fmla="*/ 21 h 26"/>
                  <a:gd name="T4" fmla="*/ 313 w 427"/>
                  <a:gd name="T5" fmla="*/ 19 h 26"/>
                  <a:gd name="T6" fmla="*/ 315 w 427"/>
                  <a:gd name="T7" fmla="*/ 15 h 26"/>
                  <a:gd name="T8" fmla="*/ 425 w 427"/>
                  <a:gd name="T9" fmla="*/ 21 h 26"/>
                  <a:gd name="T10" fmla="*/ 427 w 427"/>
                  <a:gd name="T11" fmla="*/ 23 h 26"/>
                  <a:gd name="T12" fmla="*/ 427 w 427"/>
                  <a:gd name="T13" fmla="*/ 26 h 26"/>
                  <a:gd name="T14" fmla="*/ 97 w 427"/>
                  <a:gd name="T15" fmla="*/ 9 h 26"/>
                  <a:gd name="T16" fmla="*/ 0 w 427"/>
                  <a:gd name="T17" fmla="*/ 6 h 26"/>
                  <a:gd name="T18" fmla="*/ 0 w 427"/>
                  <a:gd name="T19" fmla="*/ 4 h 26"/>
                  <a:gd name="T20" fmla="*/ 0 w 427"/>
                  <a:gd name="T21" fmla="*/ 4 h 26"/>
                  <a:gd name="T22" fmla="*/ 0 w 427"/>
                  <a:gd name="T23" fmla="*/ 2 h 26"/>
                  <a:gd name="T24" fmla="*/ 2 w 427"/>
                  <a:gd name="T25" fmla="*/ 0 h 26"/>
                  <a:gd name="T26" fmla="*/ 101 w 427"/>
                  <a:gd name="T27" fmla="*/ 6 h 26"/>
                  <a:gd name="T28" fmla="*/ 99 w 427"/>
                  <a:gd name="T29" fmla="*/ 7 h 26"/>
                  <a:gd name="T30" fmla="*/ 97 w 427"/>
                  <a:gd name="T31" fmla="*/ 9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7"/>
                  <a:gd name="T49" fmla="*/ 0 h 26"/>
                  <a:gd name="T50" fmla="*/ 427 w 42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5" name="Freeform 1126">
                <a:extLst>
                  <a:ext uri="{FF2B5EF4-FFF2-40B4-BE49-F238E27FC236}">
                    <a16:creationId xmlns:a16="http://schemas.microsoft.com/office/drawing/2014/main" xmlns="" id="{E30E9F17-D4A5-D6C9-5AB3-B0B5C03158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>
                  <a:gd name="T0" fmla="*/ 427 w 427"/>
                  <a:gd name="T1" fmla="*/ 25 h 25"/>
                  <a:gd name="T2" fmla="*/ 313 w 427"/>
                  <a:gd name="T3" fmla="*/ 21 h 25"/>
                  <a:gd name="T4" fmla="*/ 315 w 427"/>
                  <a:gd name="T5" fmla="*/ 17 h 25"/>
                  <a:gd name="T6" fmla="*/ 315 w 427"/>
                  <a:gd name="T7" fmla="*/ 15 h 25"/>
                  <a:gd name="T8" fmla="*/ 425 w 427"/>
                  <a:gd name="T9" fmla="*/ 21 h 25"/>
                  <a:gd name="T10" fmla="*/ 425 w 427"/>
                  <a:gd name="T11" fmla="*/ 23 h 25"/>
                  <a:gd name="T12" fmla="*/ 427 w 427"/>
                  <a:gd name="T13" fmla="*/ 25 h 25"/>
                  <a:gd name="T14" fmla="*/ 99 w 427"/>
                  <a:gd name="T15" fmla="*/ 9 h 25"/>
                  <a:gd name="T16" fmla="*/ 0 w 427"/>
                  <a:gd name="T17" fmla="*/ 4 h 25"/>
                  <a:gd name="T18" fmla="*/ 2 w 427"/>
                  <a:gd name="T19" fmla="*/ 2 h 25"/>
                  <a:gd name="T20" fmla="*/ 2 w 427"/>
                  <a:gd name="T21" fmla="*/ 0 h 25"/>
                  <a:gd name="T22" fmla="*/ 101 w 427"/>
                  <a:gd name="T23" fmla="*/ 6 h 25"/>
                  <a:gd name="T24" fmla="*/ 101 w 427"/>
                  <a:gd name="T25" fmla="*/ 8 h 25"/>
                  <a:gd name="T26" fmla="*/ 99 w 427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7"/>
                  <a:gd name="T43" fmla="*/ 0 h 25"/>
                  <a:gd name="T44" fmla="*/ 427 w 42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6" name="Freeform 1127">
                <a:extLst>
                  <a:ext uri="{FF2B5EF4-FFF2-40B4-BE49-F238E27FC236}">
                    <a16:creationId xmlns:a16="http://schemas.microsoft.com/office/drawing/2014/main" xmlns="" id="{772F999E-68C7-D1CB-EC79-7838F020BB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3 w 423"/>
                  <a:gd name="T5" fmla="*/ 17 h 25"/>
                  <a:gd name="T6" fmla="*/ 315 w 423"/>
                  <a:gd name="T7" fmla="*/ 15 h 25"/>
                  <a:gd name="T8" fmla="*/ 421 w 423"/>
                  <a:gd name="T9" fmla="*/ 21 h 25"/>
                  <a:gd name="T10" fmla="*/ 421 w 423"/>
                  <a:gd name="T11" fmla="*/ 23 h 25"/>
                  <a:gd name="T12" fmla="*/ 423 w 423"/>
                  <a:gd name="T13" fmla="*/ 23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0 w 423"/>
                  <a:gd name="T23" fmla="*/ 2 h 25"/>
                  <a:gd name="T24" fmla="*/ 2 w 423"/>
                  <a:gd name="T25" fmla="*/ 0 h 25"/>
                  <a:gd name="T26" fmla="*/ 100 w 423"/>
                  <a:gd name="T27" fmla="*/ 6 h 25"/>
                  <a:gd name="T28" fmla="*/ 99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7" name="Freeform 1128">
                <a:extLst>
                  <a:ext uri="{FF2B5EF4-FFF2-40B4-BE49-F238E27FC236}">
                    <a16:creationId xmlns:a16="http://schemas.microsoft.com/office/drawing/2014/main" xmlns="" id="{E1319167-0135-509B-FA95-6CFBFF121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5 w 423"/>
                  <a:gd name="T5" fmla="*/ 17 h 25"/>
                  <a:gd name="T6" fmla="*/ 315 w 423"/>
                  <a:gd name="T7" fmla="*/ 15 h 25"/>
                  <a:gd name="T8" fmla="*/ 419 w 423"/>
                  <a:gd name="T9" fmla="*/ 21 h 25"/>
                  <a:gd name="T10" fmla="*/ 421 w 423"/>
                  <a:gd name="T11" fmla="*/ 23 h 25"/>
                  <a:gd name="T12" fmla="*/ 423 w 423"/>
                  <a:gd name="T13" fmla="*/ 25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2 w 423"/>
                  <a:gd name="T23" fmla="*/ 2 h 25"/>
                  <a:gd name="T24" fmla="*/ 4 w 423"/>
                  <a:gd name="T25" fmla="*/ 0 h 25"/>
                  <a:gd name="T26" fmla="*/ 100 w 423"/>
                  <a:gd name="T27" fmla="*/ 6 h 25"/>
                  <a:gd name="T28" fmla="*/ 100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8" name="Freeform 1129">
                <a:extLst>
                  <a:ext uri="{FF2B5EF4-FFF2-40B4-BE49-F238E27FC236}">
                    <a16:creationId xmlns:a16="http://schemas.microsoft.com/office/drawing/2014/main" xmlns="" id="{077C6633-F6EE-90C1-ACE3-74A6169F02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>
                  <a:gd name="T0" fmla="*/ 419 w 438"/>
                  <a:gd name="T1" fmla="*/ 25 h 25"/>
                  <a:gd name="T2" fmla="*/ 313 w 438"/>
                  <a:gd name="T3" fmla="*/ 19 h 25"/>
                  <a:gd name="T4" fmla="*/ 313 w 438"/>
                  <a:gd name="T5" fmla="*/ 17 h 25"/>
                  <a:gd name="T6" fmla="*/ 315 w 438"/>
                  <a:gd name="T7" fmla="*/ 15 h 25"/>
                  <a:gd name="T8" fmla="*/ 427 w 438"/>
                  <a:gd name="T9" fmla="*/ 21 h 25"/>
                  <a:gd name="T10" fmla="*/ 427 w 438"/>
                  <a:gd name="T11" fmla="*/ 21 h 25"/>
                  <a:gd name="T12" fmla="*/ 427 w 438"/>
                  <a:gd name="T13" fmla="*/ 21 h 25"/>
                  <a:gd name="T14" fmla="*/ 421 w 438"/>
                  <a:gd name="T15" fmla="*/ 21 h 25"/>
                  <a:gd name="T16" fmla="*/ 417 w 438"/>
                  <a:gd name="T17" fmla="*/ 23 h 25"/>
                  <a:gd name="T18" fmla="*/ 419 w 438"/>
                  <a:gd name="T19" fmla="*/ 23 h 25"/>
                  <a:gd name="T20" fmla="*/ 419 w 438"/>
                  <a:gd name="T21" fmla="*/ 25 h 25"/>
                  <a:gd name="T22" fmla="*/ 98 w 438"/>
                  <a:gd name="T23" fmla="*/ 10 h 25"/>
                  <a:gd name="T24" fmla="*/ 0 w 438"/>
                  <a:gd name="T25" fmla="*/ 4 h 25"/>
                  <a:gd name="T26" fmla="*/ 2 w 438"/>
                  <a:gd name="T27" fmla="*/ 2 h 25"/>
                  <a:gd name="T28" fmla="*/ 2 w 438"/>
                  <a:gd name="T29" fmla="*/ 0 h 25"/>
                  <a:gd name="T30" fmla="*/ 100 w 438"/>
                  <a:gd name="T31" fmla="*/ 6 h 25"/>
                  <a:gd name="T32" fmla="*/ 98 w 438"/>
                  <a:gd name="T33" fmla="*/ 8 h 25"/>
                  <a:gd name="T34" fmla="*/ 98 w 438"/>
                  <a:gd name="T35" fmla="*/ 10 h 25"/>
                  <a:gd name="T36" fmla="*/ 430 w 438"/>
                  <a:gd name="T37" fmla="*/ 21 h 25"/>
                  <a:gd name="T38" fmla="*/ 438 w 438"/>
                  <a:gd name="T39" fmla="*/ 21 h 25"/>
                  <a:gd name="T40" fmla="*/ 438 w 438"/>
                  <a:gd name="T41" fmla="*/ 23 h 25"/>
                  <a:gd name="T42" fmla="*/ 438 w 438"/>
                  <a:gd name="T43" fmla="*/ 23 h 25"/>
                  <a:gd name="T44" fmla="*/ 434 w 438"/>
                  <a:gd name="T45" fmla="*/ 23 h 25"/>
                  <a:gd name="T46" fmla="*/ 430 w 438"/>
                  <a:gd name="T47" fmla="*/ 21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8"/>
                  <a:gd name="T73" fmla="*/ 0 h 25"/>
                  <a:gd name="T74" fmla="*/ 438 w 438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9" name="Freeform 1130">
                <a:extLst>
                  <a:ext uri="{FF2B5EF4-FFF2-40B4-BE49-F238E27FC236}">
                    <a16:creationId xmlns:a16="http://schemas.microsoft.com/office/drawing/2014/main" xmlns="" id="{1F70D5AA-0D32-1885-6A17-6215573252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>
                  <a:gd name="T0" fmla="*/ 415 w 436"/>
                  <a:gd name="T1" fmla="*/ 25 h 25"/>
                  <a:gd name="T2" fmla="*/ 311 w 436"/>
                  <a:gd name="T3" fmla="*/ 19 h 25"/>
                  <a:gd name="T4" fmla="*/ 313 w 436"/>
                  <a:gd name="T5" fmla="*/ 17 h 25"/>
                  <a:gd name="T6" fmla="*/ 313 w 436"/>
                  <a:gd name="T7" fmla="*/ 16 h 25"/>
                  <a:gd name="T8" fmla="*/ 436 w 436"/>
                  <a:gd name="T9" fmla="*/ 21 h 25"/>
                  <a:gd name="T10" fmla="*/ 436 w 436"/>
                  <a:gd name="T11" fmla="*/ 25 h 25"/>
                  <a:gd name="T12" fmla="*/ 436 w 436"/>
                  <a:gd name="T13" fmla="*/ 25 h 25"/>
                  <a:gd name="T14" fmla="*/ 430 w 436"/>
                  <a:gd name="T15" fmla="*/ 25 h 25"/>
                  <a:gd name="T16" fmla="*/ 425 w 436"/>
                  <a:gd name="T17" fmla="*/ 23 h 25"/>
                  <a:gd name="T18" fmla="*/ 419 w 436"/>
                  <a:gd name="T19" fmla="*/ 23 h 25"/>
                  <a:gd name="T20" fmla="*/ 415 w 436"/>
                  <a:gd name="T21" fmla="*/ 25 h 25"/>
                  <a:gd name="T22" fmla="*/ 415 w 436"/>
                  <a:gd name="T23" fmla="*/ 25 h 25"/>
                  <a:gd name="T24" fmla="*/ 415 w 436"/>
                  <a:gd name="T25" fmla="*/ 25 h 25"/>
                  <a:gd name="T26" fmla="*/ 96 w 436"/>
                  <a:gd name="T27" fmla="*/ 10 h 25"/>
                  <a:gd name="T28" fmla="*/ 0 w 436"/>
                  <a:gd name="T29" fmla="*/ 4 h 25"/>
                  <a:gd name="T30" fmla="*/ 0 w 436"/>
                  <a:gd name="T31" fmla="*/ 2 h 25"/>
                  <a:gd name="T32" fmla="*/ 2 w 436"/>
                  <a:gd name="T33" fmla="*/ 0 h 25"/>
                  <a:gd name="T34" fmla="*/ 98 w 436"/>
                  <a:gd name="T35" fmla="*/ 6 h 25"/>
                  <a:gd name="T36" fmla="*/ 98 w 436"/>
                  <a:gd name="T37" fmla="*/ 8 h 25"/>
                  <a:gd name="T38" fmla="*/ 96 w 436"/>
                  <a:gd name="T39" fmla="*/ 1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6"/>
                  <a:gd name="T61" fmla="*/ 0 h 25"/>
                  <a:gd name="T62" fmla="*/ 436 w 436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0" name="Freeform 1131">
                <a:extLst>
                  <a:ext uri="{FF2B5EF4-FFF2-40B4-BE49-F238E27FC236}">
                    <a16:creationId xmlns:a16="http://schemas.microsoft.com/office/drawing/2014/main" xmlns="" id="{256EC103-2FF0-BA6D-98AE-FC330CE939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>
                  <a:gd name="T0" fmla="*/ 436 w 436"/>
                  <a:gd name="T1" fmla="*/ 25 h 25"/>
                  <a:gd name="T2" fmla="*/ 428 w 436"/>
                  <a:gd name="T3" fmla="*/ 25 h 25"/>
                  <a:gd name="T4" fmla="*/ 427 w 436"/>
                  <a:gd name="T5" fmla="*/ 25 h 25"/>
                  <a:gd name="T6" fmla="*/ 425 w 436"/>
                  <a:gd name="T7" fmla="*/ 25 h 25"/>
                  <a:gd name="T8" fmla="*/ 313 w 436"/>
                  <a:gd name="T9" fmla="*/ 19 h 25"/>
                  <a:gd name="T10" fmla="*/ 313 w 436"/>
                  <a:gd name="T11" fmla="*/ 18 h 25"/>
                  <a:gd name="T12" fmla="*/ 315 w 436"/>
                  <a:gd name="T13" fmla="*/ 16 h 25"/>
                  <a:gd name="T14" fmla="*/ 434 w 436"/>
                  <a:gd name="T15" fmla="*/ 21 h 25"/>
                  <a:gd name="T16" fmla="*/ 436 w 436"/>
                  <a:gd name="T17" fmla="*/ 23 h 25"/>
                  <a:gd name="T18" fmla="*/ 436 w 436"/>
                  <a:gd name="T19" fmla="*/ 25 h 25"/>
                  <a:gd name="T20" fmla="*/ 98 w 436"/>
                  <a:gd name="T21" fmla="*/ 10 h 25"/>
                  <a:gd name="T22" fmla="*/ 0 w 436"/>
                  <a:gd name="T23" fmla="*/ 4 h 25"/>
                  <a:gd name="T24" fmla="*/ 2 w 436"/>
                  <a:gd name="T25" fmla="*/ 2 h 25"/>
                  <a:gd name="T26" fmla="*/ 3 w 436"/>
                  <a:gd name="T27" fmla="*/ 0 h 25"/>
                  <a:gd name="T28" fmla="*/ 100 w 436"/>
                  <a:gd name="T29" fmla="*/ 6 h 25"/>
                  <a:gd name="T30" fmla="*/ 98 w 436"/>
                  <a:gd name="T31" fmla="*/ 8 h 25"/>
                  <a:gd name="T32" fmla="*/ 98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6"/>
                  <a:gd name="T52" fmla="*/ 0 h 25"/>
                  <a:gd name="T53" fmla="*/ 436 w 4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1" name="Freeform 1132">
                <a:extLst>
                  <a:ext uri="{FF2B5EF4-FFF2-40B4-BE49-F238E27FC236}">
                    <a16:creationId xmlns:a16="http://schemas.microsoft.com/office/drawing/2014/main" xmlns="" id="{7BBD7C04-B468-326F-3B38-DB1E1FC1B3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>
                  <a:gd name="T0" fmla="*/ 434 w 434"/>
                  <a:gd name="T1" fmla="*/ 24 h 24"/>
                  <a:gd name="T2" fmla="*/ 311 w 434"/>
                  <a:gd name="T3" fmla="*/ 19 h 24"/>
                  <a:gd name="T4" fmla="*/ 313 w 434"/>
                  <a:gd name="T5" fmla="*/ 17 h 24"/>
                  <a:gd name="T6" fmla="*/ 313 w 434"/>
                  <a:gd name="T7" fmla="*/ 15 h 24"/>
                  <a:gd name="T8" fmla="*/ 428 w 434"/>
                  <a:gd name="T9" fmla="*/ 20 h 24"/>
                  <a:gd name="T10" fmla="*/ 432 w 434"/>
                  <a:gd name="T11" fmla="*/ 22 h 24"/>
                  <a:gd name="T12" fmla="*/ 434 w 434"/>
                  <a:gd name="T13" fmla="*/ 24 h 24"/>
                  <a:gd name="T14" fmla="*/ 96 w 434"/>
                  <a:gd name="T15" fmla="*/ 9 h 24"/>
                  <a:gd name="T16" fmla="*/ 0 w 434"/>
                  <a:gd name="T17" fmla="*/ 3 h 24"/>
                  <a:gd name="T18" fmla="*/ 1 w 434"/>
                  <a:gd name="T19" fmla="*/ 1 h 24"/>
                  <a:gd name="T20" fmla="*/ 3 w 434"/>
                  <a:gd name="T21" fmla="*/ 0 h 24"/>
                  <a:gd name="T22" fmla="*/ 100 w 434"/>
                  <a:gd name="T23" fmla="*/ 5 h 24"/>
                  <a:gd name="T24" fmla="*/ 98 w 434"/>
                  <a:gd name="T25" fmla="*/ 7 h 24"/>
                  <a:gd name="T26" fmla="*/ 96 w 434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4"/>
                  <a:gd name="T43" fmla="*/ 0 h 24"/>
                  <a:gd name="T44" fmla="*/ 434 w 434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2" name="Freeform 1133">
                <a:extLst>
                  <a:ext uri="{FF2B5EF4-FFF2-40B4-BE49-F238E27FC236}">
                    <a16:creationId xmlns:a16="http://schemas.microsoft.com/office/drawing/2014/main" xmlns="" id="{CCAF7AD0-47A1-08BA-0ABB-19B1FACE7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>
                  <a:gd name="T0" fmla="*/ 431 w 431"/>
                  <a:gd name="T1" fmla="*/ 24 h 24"/>
                  <a:gd name="T2" fmla="*/ 312 w 431"/>
                  <a:gd name="T3" fmla="*/ 19 h 24"/>
                  <a:gd name="T4" fmla="*/ 312 w 431"/>
                  <a:gd name="T5" fmla="*/ 17 h 24"/>
                  <a:gd name="T6" fmla="*/ 313 w 431"/>
                  <a:gd name="T7" fmla="*/ 15 h 24"/>
                  <a:gd name="T8" fmla="*/ 425 w 431"/>
                  <a:gd name="T9" fmla="*/ 21 h 24"/>
                  <a:gd name="T10" fmla="*/ 427 w 431"/>
                  <a:gd name="T11" fmla="*/ 22 h 24"/>
                  <a:gd name="T12" fmla="*/ 431 w 431"/>
                  <a:gd name="T13" fmla="*/ 24 h 24"/>
                  <a:gd name="T14" fmla="*/ 97 w 431"/>
                  <a:gd name="T15" fmla="*/ 9 h 24"/>
                  <a:gd name="T16" fmla="*/ 0 w 431"/>
                  <a:gd name="T17" fmla="*/ 3 h 24"/>
                  <a:gd name="T18" fmla="*/ 2 w 431"/>
                  <a:gd name="T19" fmla="*/ 2 h 24"/>
                  <a:gd name="T20" fmla="*/ 2 w 431"/>
                  <a:gd name="T21" fmla="*/ 0 h 24"/>
                  <a:gd name="T22" fmla="*/ 99 w 431"/>
                  <a:gd name="T23" fmla="*/ 5 h 24"/>
                  <a:gd name="T24" fmla="*/ 99 w 431"/>
                  <a:gd name="T25" fmla="*/ 7 h 24"/>
                  <a:gd name="T26" fmla="*/ 97 w 431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4"/>
                  <a:gd name="T44" fmla="*/ 431 w 431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3" name="Freeform 1134">
                <a:extLst>
                  <a:ext uri="{FF2B5EF4-FFF2-40B4-BE49-F238E27FC236}">
                    <a16:creationId xmlns:a16="http://schemas.microsoft.com/office/drawing/2014/main" xmlns="" id="{D5A72A96-CA30-9F28-266F-317666E944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>
                  <a:gd name="T0" fmla="*/ 425 w 425"/>
                  <a:gd name="T1" fmla="*/ 24 h 24"/>
                  <a:gd name="T2" fmla="*/ 310 w 425"/>
                  <a:gd name="T3" fmla="*/ 19 h 24"/>
                  <a:gd name="T4" fmla="*/ 311 w 425"/>
                  <a:gd name="T5" fmla="*/ 17 h 24"/>
                  <a:gd name="T6" fmla="*/ 311 w 425"/>
                  <a:gd name="T7" fmla="*/ 15 h 24"/>
                  <a:gd name="T8" fmla="*/ 422 w 425"/>
                  <a:gd name="T9" fmla="*/ 21 h 24"/>
                  <a:gd name="T10" fmla="*/ 423 w 425"/>
                  <a:gd name="T11" fmla="*/ 23 h 24"/>
                  <a:gd name="T12" fmla="*/ 425 w 425"/>
                  <a:gd name="T13" fmla="*/ 24 h 24"/>
                  <a:gd name="T14" fmla="*/ 97 w 425"/>
                  <a:gd name="T15" fmla="*/ 9 h 24"/>
                  <a:gd name="T16" fmla="*/ 0 w 425"/>
                  <a:gd name="T17" fmla="*/ 4 h 24"/>
                  <a:gd name="T18" fmla="*/ 0 w 425"/>
                  <a:gd name="T19" fmla="*/ 2 h 24"/>
                  <a:gd name="T20" fmla="*/ 2 w 425"/>
                  <a:gd name="T21" fmla="*/ 0 h 24"/>
                  <a:gd name="T22" fmla="*/ 99 w 425"/>
                  <a:gd name="T23" fmla="*/ 4 h 24"/>
                  <a:gd name="T24" fmla="*/ 97 w 425"/>
                  <a:gd name="T25" fmla="*/ 7 h 24"/>
                  <a:gd name="T26" fmla="*/ 97 w 425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4"/>
                  <a:gd name="T44" fmla="*/ 425 w 425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4" name="Freeform 1135">
                <a:extLst>
                  <a:ext uri="{FF2B5EF4-FFF2-40B4-BE49-F238E27FC236}">
                    <a16:creationId xmlns:a16="http://schemas.microsoft.com/office/drawing/2014/main" xmlns="" id="{9A4798C2-575D-A4F9-9876-273E4B6AA7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1 w 423"/>
                  <a:gd name="T3" fmla="*/ 19 h 25"/>
                  <a:gd name="T4" fmla="*/ 311 w 423"/>
                  <a:gd name="T5" fmla="*/ 17 h 25"/>
                  <a:gd name="T6" fmla="*/ 311 w 423"/>
                  <a:gd name="T7" fmla="*/ 15 h 25"/>
                  <a:gd name="T8" fmla="*/ 420 w 423"/>
                  <a:gd name="T9" fmla="*/ 21 h 25"/>
                  <a:gd name="T10" fmla="*/ 422 w 423"/>
                  <a:gd name="T11" fmla="*/ 23 h 25"/>
                  <a:gd name="T12" fmla="*/ 423 w 423"/>
                  <a:gd name="T13" fmla="*/ 25 h 25"/>
                  <a:gd name="T14" fmla="*/ 97 w 423"/>
                  <a:gd name="T15" fmla="*/ 9 h 25"/>
                  <a:gd name="T16" fmla="*/ 0 w 423"/>
                  <a:gd name="T17" fmla="*/ 4 h 25"/>
                  <a:gd name="T18" fmla="*/ 2 w 423"/>
                  <a:gd name="T19" fmla="*/ 2 h 25"/>
                  <a:gd name="T20" fmla="*/ 2 w 423"/>
                  <a:gd name="T21" fmla="*/ 0 h 25"/>
                  <a:gd name="T22" fmla="*/ 2 w 423"/>
                  <a:gd name="T23" fmla="*/ 0 h 25"/>
                  <a:gd name="T24" fmla="*/ 4 w 423"/>
                  <a:gd name="T25" fmla="*/ 0 h 25"/>
                  <a:gd name="T26" fmla="*/ 101 w 423"/>
                  <a:gd name="T27" fmla="*/ 4 h 25"/>
                  <a:gd name="T28" fmla="*/ 99 w 423"/>
                  <a:gd name="T29" fmla="*/ 6 h 25"/>
                  <a:gd name="T30" fmla="*/ 97 w 423"/>
                  <a:gd name="T31" fmla="*/ 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5" name="Freeform 1136">
                <a:extLst>
                  <a:ext uri="{FF2B5EF4-FFF2-40B4-BE49-F238E27FC236}">
                    <a16:creationId xmlns:a16="http://schemas.microsoft.com/office/drawing/2014/main" xmlns="" id="{58A07435-7130-9D00-EEFF-D3D04FF629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>
                  <a:gd name="T0" fmla="*/ 420 w 420"/>
                  <a:gd name="T1" fmla="*/ 25 h 25"/>
                  <a:gd name="T2" fmla="*/ 309 w 420"/>
                  <a:gd name="T3" fmla="*/ 19 h 25"/>
                  <a:gd name="T4" fmla="*/ 309 w 420"/>
                  <a:gd name="T5" fmla="*/ 17 h 25"/>
                  <a:gd name="T6" fmla="*/ 311 w 420"/>
                  <a:gd name="T7" fmla="*/ 17 h 25"/>
                  <a:gd name="T8" fmla="*/ 311 w 420"/>
                  <a:gd name="T9" fmla="*/ 15 h 25"/>
                  <a:gd name="T10" fmla="*/ 311 w 420"/>
                  <a:gd name="T11" fmla="*/ 15 h 25"/>
                  <a:gd name="T12" fmla="*/ 416 w 420"/>
                  <a:gd name="T13" fmla="*/ 21 h 25"/>
                  <a:gd name="T14" fmla="*/ 418 w 420"/>
                  <a:gd name="T15" fmla="*/ 23 h 25"/>
                  <a:gd name="T16" fmla="*/ 420 w 420"/>
                  <a:gd name="T17" fmla="*/ 25 h 25"/>
                  <a:gd name="T18" fmla="*/ 97 w 420"/>
                  <a:gd name="T19" fmla="*/ 8 h 25"/>
                  <a:gd name="T20" fmla="*/ 0 w 420"/>
                  <a:gd name="T21" fmla="*/ 4 h 25"/>
                  <a:gd name="T22" fmla="*/ 0 w 420"/>
                  <a:gd name="T23" fmla="*/ 4 h 25"/>
                  <a:gd name="T24" fmla="*/ 0 w 420"/>
                  <a:gd name="T25" fmla="*/ 2 h 25"/>
                  <a:gd name="T26" fmla="*/ 2 w 420"/>
                  <a:gd name="T27" fmla="*/ 2 h 25"/>
                  <a:gd name="T28" fmla="*/ 2 w 420"/>
                  <a:gd name="T29" fmla="*/ 0 h 25"/>
                  <a:gd name="T30" fmla="*/ 99 w 420"/>
                  <a:gd name="T31" fmla="*/ 4 h 25"/>
                  <a:gd name="T32" fmla="*/ 99 w 420"/>
                  <a:gd name="T33" fmla="*/ 6 h 25"/>
                  <a:gd name="T34" fmla="*/ 97 w 420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0"/>
                  <a:gd name="T55" fmla="*/ 0 h 25"/>
                  <a:gd name="T56" fmla="*/ 420 w 420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6" name="Freeform 1137">
                <a:extLst>
                  <a:ext uri="{FF2B5EF4-FFF2-40B4-BE49-F238E27FC236}">
                    <a16:creationId xmlns:a16="http://schemas.microsoft.com/office/drawing/2014/main" xmlns="" id="{A10DB228-17AA-EC7B-60BB-318C93345B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>
                  <a:gd name="T0" fmla="*/ 416 w 416"/>
                  <a:gd name="T1" fmla="*/ 25 h 25"/>
                  <a:gd name="T2" fmla="*/ 307 w 416"/>
                  <a:gd name="T3" fmla="*/ 19 h 25"/>
                  <a:gd name="T4" fmla="*/ 309 w 416"/>
                  <a:gd name="T5" fmla="*/ 19 h 25"/>
                  <a:gd name="T6" fmla="*/ 309 w 416"/>
                  <a:gd name="T7" fmla="*/ 19 h 25"/>
                  <a:gd name="T8" fmla="*/ 309 w 416"/>
                  <a:gd name="T9" fmla="*/ 17 h 25"/>
                  <a:gd name="T10" fmla="*/ 309 w 416"/>
                  <a:gd name="T11" fmla="*/ 15 h 25"/>
                  <a:gd name="T12" fmla="*/ 412 w 416"/>
                  <a:gd name="T13" fmla="*/ 19 h 25"/>
                  <a:gd name="T14" fmla="*/ 414 w 416"/>
                  <a:gd name="T15" fmla="*/ 21 h 25"/>
                  <a:gd name="T16" fmla="*/ 416 w 416"/>
                  <a:gd name="T17" fmla="*/ 25 h 25"/>
                  <a:gd name="T18" fmla="*/ 97 w 416"/>
                  <a:gd name="T19" fmla="*/ 8 h 25"/>
                  <a:gd name="T20" fmla="*/ 0 w 416"/>
                  <a:gd name="T21" fmla="*/ 4 h 25"/>
                  <a:gd name="T22" fmla="*/ 0 w 416"/>
                  <a:gd name="T23" fmla="*/ 2 h 25"/>
                  <a:gd name="T24" fmla="*/ 2 w 416"/>
                  <a:gd name="T25" fmla="*/ 0 h 25"/>
                  <a:gd name="T26" fmla="*/ 99 w 416"/>
                  <a:gd name="T27" fmla="*/ 4 h 25"/>
                  <a:gd name="T28" fmla="*/ 97 w 416"/>
                  <a:gd name="T29" fmla="*/ 6 h 25"/>
                  <a:gd name="T30" fmla="*/ 97 w 416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6"/>
                  <a:gd name="T49" fmla="*/ 0 h 25"/>
                  <a:gd name="T50" fmla="*/ 416 w 41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7" name="Freeform 1138">
                <a:extLst>
                  <a:ext uri="{FF2B5EF4-FFF2-40B4-BE49-F238E27FC236}">
                    <a16:creationId xmlns:a16="http://schemas.microsoft.com/office/drawing/2014/main" xmlns="" id="{D0A9113B-4F52-0657-5928-3DD009D5B2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>
                  <a:gd name="T0" fmla="*/ 414 w 414"/>
                  <a:gd name="T1" fmla="*/ 25 h 25"/>
                  <a:gd name="T2" fmla="*/ 309 w 414"/>
                  <a:gd name="T3" fmla="*/ 19 h 25"/>
                  <a:gd name="T4" fmla="*/ 309 w 414"/>
                  <a:gd name="T5" fmla="*/ 17 h 25"/>
                  <a:gd name="T6" fmla="*/ 311 w 414"/>
                  <a:gd name="T7" fmla="*/ 15 h 25"/>
                  <a:gd name="T8" fmla="*/ 410 w 414"/>
                  <a:gd name="T9" fmla="*/ 19 h 25"/>
                  <a:gd name="T10" fmla="*/ 410 w 414"/>
                  <a:gd name="T11" fmla="*/ 21 h 25"/>
                  <a:gd name="T12" fmla="*/ 414 w 414"/>
                  <a:gd name="T13" fmla="*/ 25 h 25"/>
                  <a:gd name="T14" fmla="*/ 97 w 414"/>
                  <a:gd name="T15" fmla="*/ 8 h 25"/>
                  <a:gd name="T16" fmla="*/ 0 w 414"/>
                  <a:gd name="T17" fmla="*/ 4 h 25"/>
                  <a:gd name="T18" fmla="*/ 2 w 414"/>
                  <a:gd name="T19" fmla="*/ 2 h 25"/>
                  <a:gd name="T20" fmla="*/ 4 w 414"/>
                  <a:gd name="T21" fmla="*/ 0 h 25"/>
                  <a:gd name="T22" fmla="*/ 101 w 414"/>
                  <a:gd name="T23" fmla="*/ 4 h 25"/>
                  <a:gd name="T24" fmla="*/ 99 w 414"/>
                  <a:gd name="T25" fmla="*/ 6 h 25"/>
                  <a:gd name="T26" fmla="*/ 97 w 414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4"/>
                  <a:gd name="T43" fmla="*/ 0 h 25"/>
                  <a:gd name="T44" fmla="*/ 414 w 414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8" name="Freeform 1139">
                <a:extLst>
                  <a:ext uri="{FF2B5EF4-FFF2-40B4-BE49-F238E27FC236}">
                    <a16:creationId xmlns:a16="http://schemas.microsoft.com/office/drawing/2014/main" xmlns="" id="{83DCD370-89C5-227E-C321-870100DABD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>
                  <a:gd name="T0" fmla="*/ 410 w 410"/>
                  <a:gd name="T1" fmla="*/ 23 h 23"/>
                  <a:gd name="T2" fmla="*/ 307 w 410"/>
                  <a:gd name="T3" fmla="*/ 19 h 23"/>
                  <a:gd name="T4" fmla="*/ 309 w 410"/>
                  <a:gd name="T5" fmla="*/ 17 h 23"/>
                  <a:gd name="T6" fmla="*/ 309 w 410"/>
                  <a:gd name="T7" fmla="*/ 15 h 23"/>
                  <a:gd name="T8" fmla="*/ 406 w 410"/>
                  <a:gd name="T9" fmla="*/ 19 h 23"/>
                  <a:gd name="T10" fmla="*/ 406 w 410"/>
                  <a:gd name="T11" fmla="*/ 19 h 23"/>
                  <a:gd name="T12" fmla="*/ 406 w 410"/>
                  <a:gd name="T13" fmla="*/ 21 h 23"/>
                  <a:gd name="T14" fmla="*/ 408 w 410"/>
                  <a:gd name="T15" fmla="*/ 21 h 23"/>
                  <a:gd name="T16" fmla="*/ 410 w 410"/>
                  <a:gd name="T17" fmla="*/ 23 h 23"/>
                  <a:gd name="T18" fmla="*/ 97 w 410"/>
                  <a:gd name="T19" fmla="*/ 8 h 23"/>
                  <a:gd name="T20" fmla="*/ 0 w 410"/>
                  <a:gd name="T21" fmla="*/ 4 h 23"/>
                  <a:gd name="T22" fmla="*/ 2 w 410"/>
                  <a:gd name="T23" fmla="*/ 2 h 23"/>
                  <a:gd name="T24" fmla="*/ 2 w 410"/>
                  <a:gd name="T25" fmla="*/ 0 h 23"/>
                  <a:gd name="T26" fmla="*/ 99 w 410"/>
                  <a:gd name="T27" fmla="*/ 4 h 23"/>
                  <a:gd name="T28" fmla="*/ 99 w 410"/>
                  <a:gd name="T29" fmla="*/ 6 h 23"/>
                  <a:gd name="T30" fmla="*/ 97 w 410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0"/>
                  <a:gd name="T49" fmla="*/ 0 h 23"/>
                  <a:gd name="T50" fmla="*/ 410 w 410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9" name="Freeform 1140">
                <a:extLst>
                  <a:ext uri="{FF2B5EF4-FFF2-40B4-BE49-F238E27FC236}">
                    <a16:creationId xmlns:a16="http://schemas.microsoft.com/office/drawing/2014/main" xmlns="" id="{80A20683-35B6-C3FE-5ADA-FC0DF434D8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>
                  <a:gd name="T0" fmla="*/ 406 w 406"/>
                  <a:gd name="T1" fmla="*/ 23 h 23"/>
                  <a:gd name="T2" fmla="*/ 307 w 406"/>
                  <a:gd name="T3" fmla="*/ 19 h 23"/>
                  <a:gd name="T4" fmla="*/ 307 w 406"/>
                  <a:gd name="T5" fmla="*/ 17 h 23"/>
                  <a:gd name="T6" fmla="*/ 309 w 406"/>
                  <a:gd name="T7" fmla="*/ 16 h 23"/>
                  <a:gd name="T8" fmla="*/ 404 w 406"/>
                  <a:gd name="T9" fmla="*/ 19 h 23"/>
                  <a:gd name="T10" fmla="*/ 404 w 406"/>
                  <a:gd name="T11" fmla="*/ 21 h 23"/>
                  <a:gd name="T12" fmla="*/ 404 w 406"/>
                  <a:gd name="T13" fmla="*/ 23 h 23"/>
                  <a:gd name="T14" fmla="*/ 404 w 406"/>
                  <a:gd name="T15" fmla="*/ 23 h 23"/>
                  <a:gd name="T16" fmla="*/ 406 w 406"/>
                  <a:gd name="T17" fmla="*/ 23 h 23"/>
                  <a:gd name="T18" fmla="*/ 97 w 406"/>
                  <a:gd name="T19" fmla="*/ 8 h 23"/>
                  <a:gd name="T20" fmla="*/ 0 w 406"/>
                  <a:gd name="T21" fmla="*/ 4 h 23"/>
                  <a:gd name="T22" fmla="*/ 0 w 406"/>
                  <a:gd name="T23" fmla="*/ 2 h 23"/>
                  <a:gd name="T24" fmla="*/ 2 w 406"/>
                  <a:gd name="T25" fmla="*/ 0 h 23"/>
                  <a:gd name="T26" fmla="*/ 99 w 406"/>
                  <a:gd name="T27" fmla="*/ 4 h 23"/>
                  <a:gd name="T28" fmla="*/ 97 w 406"/>
                  <a:gd name="T29" fmla="*/ 6 h 23"/>
                  <a:gd name="T30" fmla="*/ 97 w 406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6"/>
                  <a:gd name="T49" fmla="*/ 0 h 23"/>
                  <a:gd name="T50" fmla="*/ 406 w 406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0" name="Freeform 1141">
                <a:extLst>
                  <a:ext uri="{FF2B5EF4-FFF2-40B4-BE49-F238E27FC236}">
                    <a16:creationId xmlns:a16="http://schemas.microsoft.com/office/drawing/2014/main" xmlns="" id="{24DC20F8-3632-C6E4-E1F5-F0CA6615B0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>
                  <a:gd name="T0" fmla="*/ 404 w 404"/>
                  <a:gd name="T1" fmla="*/ 22 h 22"/>
                  <a:gd name="T2" fmla="*/ 307 w 404"/>
                  <a:gd name="T3" fmla="*/ 18 h 22"/>
                  <a:gd name="T4" fmla="*/ 309 w 404"/>
                  <a:gd name="T5" fmla="*/ 17 h 22"/>
                  <a:gd name="T6" fmla="*/ 309 w 404"/>
                  <a:gd name="T7" fmla="*/ 15 h 22"/>
                  <a:gd name="T8" fmla="*/ 404 w 404"/>
                  <a:gd name="T9" fmla="*/ 18 h 22"/>
                  <a:gd name="T10" fmla="*/ 404 w 404"/>
                  <a:gd name="T11" fmla="*/ 20 h 22"/>
                  <a:gd name="T12" fmla="*/ 404 w 404"/>
                  <a:gd name="T13" fmla="*/ 22 h 22"/>
                  <a:gd name="T14" fmla="*/ 97 w 404"/>
                  <a:gd name="T15" fmla="*/ 7 h 22"/>
                  <a:gd name="T16" fmla="*/ 0 w 404"/>
                  <a:gd name="T17" fmla="*/ 3 h 22"/>
                  <a:gd name="T18" fmla="*/ 2 w 404"/>
                  <a:gd name="T19" fmla="*/ 1 h 22"/>
                  <a:gd name="T20" fmla="*/ 4 w 404"/>
                  <a:gd name="T21" fmla="*/ 0 h 22"/>
                  <a:gd name="T22" fmla="*/ 101 w 404"/>
                  <a:gd name="T23" fmla="*/ 3 h 22"/>
                  <a:gd name="T24" fmla="*/ 99 w 404"/>
                  <a:gd name="T25" fmla="*/ 5 h 22"/>
                  <a:gd name="T26" fmla="*/ 97 w 404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2"/>
                  <a:gd name="T44" fmla="*/ 404 w 40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1" name="Freeform 1142">
                <a:extLst>
                  <a:ext uri="{FF2B5EF4-FFF2-40B4-BE49-F238E27FC236}">
                    <a16:creationId xmlns:a16="http://schemas.microsoft.com/office/drawing/2014/main" xmlns="" id="{9935434E-126A-1EAC-476E-F6FBB2BB1C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>
                  <a:gd name="T0" fmla="*/ 402 w 402"/>
                  <a:gd name="T1" fmla="*/ 22 h 22"/>
                  <a:gd name="T2" fmla="*/ 307 w 402"/>
                  <a:gd name="T3" fmla="*/ 19 h 22"/>
                  <a:gd name="T4" fmla="*/ 307 w 402"/>
                  <a:gd name="T5" fmla="*/ 17 h 22"/>
                  <a:gd name="T6" fmla="*/ 307 w 402"/>
                  <a:gd name="T7" fmla="*/ 13 h 22"/>
                  <a:gd name="T8" fmla="*/ 402 w 402"/>
                  <a:gd name="T9" fmla="*/ 19 h 22"/>
                  <a:gd name="T10" fmla="*/ 402 w 402"/>
                  <a:gd name="T11" fmla="*/ 20 h 22"/>
                  <a:gd name="T12" fmla="*/ 402 w 402"/>
                  <a:gd name="T13" fmla="*/ 22 h 22"/>
                  <a:gd name="T14" fmla="*/ 97 w 402"/>
                  <a:gd name="T15" fmla="*/ 7 h 22"/>
                  <a:gd name="T16" fmla="*/ 0 w 402"/>
                  <a:gd name="T17" fmla="*/ 3 h 22"/>
                  <a:gd name="T18" fmla="*/ 2 w 402"/>
                  <a:gd name="T19" fmla="*/ 2 h 22"/>
                  <a:gd name="T20" fmla="*/ 2 w 402"/>
                  <a:gd name="T21" fmla="*/ 0 h 22"/>
                  <a:gd name="T22" fmla="*/ 99 w 402"/>
                  <a:gd name="T23" fmla="*/ 3 h 22"/>
                  <a:gd name="T24" fmla="*/ 99 w 402"/>
                  <a:gd name="T25" fmla="*/ 5 h 22"/>
                  <a:gd name="T26" fmla="*/ 97 w 402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2"/>
                  <a:gd name="T43" fmla="*/ 0 h 22"/>
                  <a:gd name="T44" fmla="*/ 402 w 4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2" name="Freeform 1143">
                <a:extLst>
                  <a:ext uri="{FF2B5EF4-FFF2-40B4-BE49-F238E27FC236}">
                    <a16:creationId xmlns:a16="http://schemas.microsoft.com/office/drawing/2014/main" xmlns="" id="{F9F5DF7D-30AA-6A77-197A-7126A05ED1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>
                  <a:gd name="T0" fmla="*/ 400 w 400"/>
                  <a:gd name="T1" fmla="*/ 22 h 22"/>
                  <a:gd name="T2" fmla="*/ 305 w 400"/>
                  <a:gd name="T3" fmla="*/ 19 h 22"/>
                  <a:gd name="T4" fmla="*/ 305 w 400"/>
                  <a:gd name="T5" fmla="*/ 15 h 22"/>
                  <a:gd name="T6" fmla="*/ 307 w 400"/>
                  <a:gd name="T7" fmla="*/ 13 h 22"/>
                  <a:gd name="T8" fmla="*/ 398 w 400"/>
                  <a:gd name="T9" fmla="*/ 19 h 22"/>
                  <a:gd name="T10" fmla="*/ 400 w 400"/>
                  <a:gd name="T11" fmla="*/ 21 h 22"/>
                  <a:gd name="T12" fmla="*/ 400 w 400"/>
                  <a:gd name="T13" fmla="*/ 22 h 22"/>
                  <a:gd name="T14" fmla="*/ 97 w 400"/>
                  <a:gd name="T15" fmla="*/ 7 h 22"/>
                  <a:gd name="T16" fmla="*/ 0 w 400"/>
                  <a:gd name="T17" fmla="*/ 4 h 22"/>
                  <a:gd name="T18" fmla="*/ 0 w 400"/>
                  <a:gd name="T19" fmla="*/ 2 h 22"/>
                  <a:gd name="T20" fmla="*/ 2 w 400"/>
                  <a:gd name="T21" fmla="*/ 0 h 22"/>
                  <a:gd name="T22" fmla="*/ 98 w 400"/>
                  <a:gd name="T23" fmla="*/ 4 h 22"/>
                  <a:gd name="T24" fmla="*/ 97 w 400"/>
                  <a:gd name="T25" fmla="*/ 5 h 22"/>
                  <a:gd name="T26" fmla="*/ 97 w 400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22"/>
                  <a:gd name="T44" fmla="*/ 400 w 40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3" name="Freeform 1144">
                <a:extLst>
                  <a:ext uri="{FF2B5EF4-FFF2-40B4-BE49-F238E27FC236}">
                    <a16:creationId xmlns:a16="http://schemas.microsoft.com/office/drawing/2014/main" xmlns="" id="{7FC6D0F7-A5D9-16C3-F55D-BC3429D12D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>
                  <a:gd name="T0" fmla="*/ 400 w 400"/>
                  <a:gd name="T1" fmla="*/ 23 h 23"/>
                  <a:gd name="T2" fmla="*/ 305 w 400"/>
                  <a:gd name="T3" fmla="*/ 17 h 23"/>
                  <a:gd name="T4" fmla="*/ 307 w 400"/>
                  <a:gd name="T5" fmla="*/ 15 h 23"/>
                  <a:gd name="T6" fmla="*/ 307 w 400"/>
                  <a:gd name="T7" fmla="*/ 13 h 23"/>
                  <a:gd name="T8" fmla="*/ 353 w 400"/>
                  <a:gd name="T9" fmla="*/ 17 h 23"/>
                  <a:gd name="T10" fmla="*/ 353 w 400"/>
                  <a:gd name="T11" fmla="*/ 17 h 23"/>
                  <a:gd name="T12" fmla="*/ 353 w 400"/>
                  <a:gd name="T13" fmla="*/ 19 h 23"/>
                  <a:gd name="T14" fmla="*/ 354 w 400"/>
                  <a:gd name="T15" fmla="*/ 17 h 23"/>
                  <a:gd name="T16" fmla="*/ 354 w 400"/>
                  <a:gd name="T17" fmla="*/ 17 h 23"/>
                  <a:gd name="T18" fmla="*/ 398 w 400"/>
                  <a:gd name="T19" fmla="*/ 19 h 23"/>
                  <a:gd name="T20" fmla="*/ 398 w 400"/>
                  <a:gd name="T21" fmla="*/ 21 h 23"/>
                  <a:gd name="T22" fmla="*/ 400 w 400"/>
                  <a:gd name="T23" fmla="*/ 23 h 23"/>
                  <a:gd name="T24" fmla="*/ 97 w 400"/>
                  <a:gd name="T25" fmla="*/ 7 h 23"/>
                  <a:gd name="T26" fmla="*/ 0 w 400"/>
                  <a:gd name="T27" fmla="*/ 4 h 23"/>
                  <a:gd name="T28" fmla="*/ 2 w 400"/>
                  <a:gd name="T29" fmla="*/ 2 h 23"/>
                  <a:gd name="T30" fmla="*/ 4 w 400"/>
                  <a:gd name="T31" fmla="*/ 0 h 23"/>
                  <a:gd name="T32" fmla="*/ 100 w 400"/>
                  <a:gd name="T33" fmla="*/ 4 h 23"/>
                  <a:gd name="T34" fmla="*/ 98 w 400"/>
                  <a:gd name="T35" fmla="*/ 6 h 23"/>
                  <a:gd name="T36" fmla="*/ 97 w 400"/>
                  <a:gd name="T37" fmla="*/ 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23"/>
                  <a:gd name="T59" fmla="*/ 400 w 400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4" name="Freeform 1145">
                <a:extLst>
                  <a:ext uri="{FF2B5EF4-FFF2-40B4-BE49-F238E27FC236}">
                    <a16:creationId xmlns:a16="http://schemas.microsoft.com/office/drawing/2014/main" xmlns="" id="{3C3C1325-D424-3C9D-6D9D-16F76D4FF9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05 w 396"/>
                  <a:gd name="T3" fmla="*/ 19 h 25"/>
                  <a:gd name="T4" fmla="*/ 305 w 396"/>
                  <a:gd name="T5" fmla="*/ 17 h 25"/>
                  <a:gd name="T6" fmla="*/ 307 w 396"/>
                  <a:gd name="T7" fmla="*/ 15 h 25"/>
                  <a:gd name="T8" fmla="*/ 352 w 396"/>
                  <a:gd name="T9" fmla="*/ 17 h 25"/>
                  <a:gd name="T10" fmla="*/ 351 w 396"/>
                  <a:gd name="T11" fmla="*/ 21 h 25"/>
                  <a:gd name="T12" fmla="*/ 351 w 396"/>
                  <a:gd name="T13" fmla="*/ 23 h 25"/>
                  <a:gd name="T14" fmla="*/ 352 w 396"/>
                  <a:gd name="T15" fmla="*/ 21 h 25"/>
                  <a:gd name="T16" fmla="*/ 354 w 396"/>
                  <a:gd name="T17" fmla="*/ 19 h 25"/>
                  <a:gd name="T18" fmla="*/ 394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96 w 396"/>
                  <a:gd name="T25" fmla="*/ 10 h 25"/>
                  <a:gd name="T26" fmla="*/ 0 w 396"/>
                  <a:gd name="T27" fmla="*/ 6 h 25"/>
                  <a:gd name="T28" fmla="*/ 2 w 396"/>
                  <a:gd name="T29" fmla="*/ 4 h 25"/>
                  <a:gd name="T30" fmla="*/ 2 w 396"/>
                  <a:gd name="T31" fmla="*/ 0 h 25"/>
                  <a:gd name="T32" fmla="*/ 98 w 396"/>
                  <a:gd name="T33" fmla="*/ 6 h 25"/>
                  <a:gd name="T34" fmla="*/ 98 w 396"/>
                  <a:gd name="T35" fmla="*/ 8 h 25"/>
                  <a:gd name="T36" fmla="*/ 96 w 396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6"/>
                  <a:gd name="T58" fmla="*/ 0 h 25"/>
                  <a:gd name="T59" fmla="*/ 396 w 39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5" name="Freeform 1146">
                <a:extLst>
                  <a:ext uri="{FF2B5EF4-FFF2-40B4-BE49-F238E27FC236}">
                    <a16:creationId xmlns:a16="http://schemas.microsoft.com/office/drawing/2014/main" xmlns="" id="{1D14CC2C-1E80-404E-9E8B-1C29D93785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50 w 394"/>
                  <a:gd name="T3" fmla="*/ 23 h 25"/>
                  <a:gd name="T4" fmla="*/ 352 w 394"/>
                  <a:gd name="T5" fmla="*/ 21 h 25"/>
                  <a:gd name="T6" fmla="*/ 354 w 394"/>
                  <a:gd name="T7" fmla="*/ 17 h 25"/>
                  <a:gd name="T8" fmla="*/ 392 w 394"/>
                  <a:gd name="T9" fmla="*/ 19 h 25"/>
                  <a:gd name="T10" fmla="*/ 392 w 394"/>
                  <a:gd name="T11" fmla="*/ 23 h 25"/>
                  <a:gd name="T12" fmla="*/ 394 w 394"/>
                  <a:gd name="T13" fmla="*/ 25 h 25"/>
                  <a:gd name="T14" fmla="*/ 349 w 394"/>
                  <a:gd name="T15" fmla="*/ 23 h 25"/>
                  <a:gd name="T16" fmla="*/ 303 w 394"/>
                  <a:gd name="T17" fmla="*/ 19 h 25"/>
                  <a:gd name="T18" fmla="*/ 305 w 394"/>
                  <a:gd name="T19" fmla="*/ 17 h 25"/>
                  <a:gd name="T20" fmla="*/ 305 w 394"/>
                  <a:gd name="T21" fmla="*/ 15 h 25"/>
                  <a:gd name="T22" fmla="*/ 352 w 394"/>
                  <a:gd name="T23" fmla="*/ 17 h 25"/>
                  <a:gd name="T24" fmla="*/ 350 w 394"/>
                  <a:gd name="T25" fmla="*/ 19 h 25"/>
                  <a:gd name="T26" fmla="*/ 349 w 394"/>
                  <a:gd name="T27" fmla="*/ 23 h 25"/>
                  <a:gd name="T28" fmla="*/ 96 w 394"/>
                  <a:gd name="T29" fmla="*/ 10 h 25"/>
                  <a:gd name="T30" fmla="*/ 0 w 394"/>
                  <a:gd name="T31" fmla="*/ 6 h 25"/>
                  <a:gd name="T32" fmla="*/ 0 w 394"/>
                  <a:gd name="T33" fmla="*/ 2 h 25"/>
                  <a:gd name="T34" fmla="*/ 1 w 394"/>
                  <a:gd name="T35" fmla="*/ 0 h 25"/>
                  <a:gd name="T36" fmla="*/ 98 w 394"/>
                  <a:gd name="T37" fmla="*/ 6 h 25"/>
                  <a:gd name="T38" fmla="*/ 96 w 394"/>
                  <a:gd name="T39" fmla="*/ 8 h 25"/>
                  <a:gd name="T40" fmla="*/ 96 w 394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4"/>
                  <a:gd name="T64" fmla="*/ 0 h 25"/>
                  <a:gd name="T65" fmla="*/ 394 w 39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6" name="Freeform 1147">
                <a:extLst>
                  <a:ext uri="{FF2B5EF4-FFF2-40B4-BE49-F238E27FC236}">
                    <a16:creationId xmlns:a16="http://schemas.microsoft.com/office/drawing/2014/main" xmlns="" id="{DADC4978-6B4E-F604-6783-A7A77BBBB7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>
                  <a:gd name="T0" fmla="*/ 392 w 392"/>
                  <a:gd name="T1" fmla="*/ 25 h 25"/>
                  <a:gd name="T2" fmla="*/ 352 w 392"/>
                  <a:gd name="T3" fmla="*/ 23 h 25"/>
                  <a:gd name="T4" fmla="*/ 354 w 392"/>
                  <a:gd name="T5" fmla="*/ 21 h 25"/>
                  <a:gd name="T6" fmla="*/ 356 w 392"/>
                  <a:gd name="T7" fmla="*/ 17 h 25"/>
                  <a:gd name="T8" fmla="*/ 390 w 392"/>
                  <a:gd name="T9" fmla="*/ 19 h 25"/>
                  <a:gd name="T10" fmla="*/ 392 w 392"/>
                  <a:gd name="T11" fmla="*/ 21 h 25"/>
                  <a:gd name="T12" fmla="*/ 392 w 392"/>
                  <a:gd name="T13" fmla="*/ 25 h 25"/>
                  <a:gd name="T14" fmla="*/ 350 w 392"/>
                  <a:gd name="T15" fmla="*/ 21 h 25"/>
                  <a:gd name="T16" fmla="*/ 305 w 392"/>
                  <a:gd name="T17" fmla="*/ 19 h 25"/>
                  <a:gd name="T18" fmla="*/ 305 w 392"/>
                  <a:gd name="T19" fmla="*/ 17 h 25"/>
                  <a:gd name="T20" fmla="*/ 305 w 392"/>
                  <a:gd name="T21" fmla="*/ 15 h 25"/>
                  <a:gd name="T22" fmla="*/ 352 w 392"/>
                  <a:gd name="T23" fmla="*/ 17 h 25"/>
                  <a:gd name="T24" fmla="*/ 352 w 392"/>
                  <a:gd name="T25" fmla="*/ 19 h 25"/>
                  <a:gd name="T26" fmla="*/ 350 w 392"/>
                  <a:gd name="T27" fmla="*/ 21 h 25"/>
                  <a:gd name="T28" fmla="*/ 96 w 392"/>
                  <a:gd name="T29" fmla="*/ 10 h 25"/>
                  <a:gd name="T30" fmla="*/ 0 w 392"/>
                  <a:gd name="T31" fmla="*/ 4 h 25"/>
                  <a:gd name="T32" fmla="*/ 1 w 392"/>
                  <a:gd name="T33" fmla="*/ 2 h 25"/>
                  <a:gd name="T34" fmla="*/ 3 w 392"/>
                  <a:gd name="T35" fmla="*/ 0 h 25"/>
                  <a:gd name="T36" fmla="*/ 100 w 392"/>
                  <a:gd name="T37" fmla="*/ 6 h 25"/>
                  <a:gd name="T38" fmla="*/ 98 w 392"/>
                  <a:gd name="T39" fmla="*/ 8 h 25"/>
                  <a:gd name="T40" fmla="*/ 96 w 392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2"/>
                  <a:gd name="T64" fmla="*/ 0 h 25"/>
                  <a:gd name="T65" fmla="*/ 392 w 392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7" name="Freeform 1148">
                <a:extLst>
                  <a:ext uri="{FF2B5EF4-FFF2-40B4-BE49-F238E27FC236}">
                    <a16:creationId xmlns:a16="http://schemas.microsoft.com/office/drawing/2014/main" xmlns="" id="{33FA5A7E-C11D-46F9-606F-9806596196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>
                  <a:gd name="T0" fmla="*/ 391 w 391"/>
                  <a:gd name="T1" fmla="*/ 23 h 23"/>
                  <a:gd name="T2" fmla="*/ 353 w 391"/>
                  <a:gd name="T3" fmla="*/ 21 h 23"/>
                  <a:gd name="T4" fmla="*/ 355 w 391"/>
                  <a:gd name="T5" fmla="*/ 19 h 23"/>
                  <a:gd name="T6" fmla="*/ 355 w 391"/>
                  <a:gd name="T7" fmla="*/ 17 h 23"/>
                  <a:gd name="T8" fmla="*/ 387 w 391"/>
                  <a:gd name="T9" fmla="*/ 19 h 23"/>
                  <a:gd name="T10" fmla="*/ 389 w 391"/>
                  <a:gd name="T11" fmla="*/ 21 h 23"/>
                  <a:gd name="T12" fmla="*/ 391 w 391"/>
                  <a:gd name="T13" fmla="*/ 23 h 23"/>
                  <a:gd name="T14" fmla="*/ 351 w 391"/>
                  <a:gd name="T15" fmla="*/ 21 h 23"/>
                  <a:gd name="T16" fmla="*/ 304 w 391"/>
                  <a:gd name="T17" fmla="*/ 19 h 23"/>
                  <a:gd name="T18" fmla="*/ 304 w 391"/>
                  <a:gd name="T19" fmla="*/ 17 h 23"/>
                  <a:gd name="T20" fmla="*/ 306 w 391"/>
                  <a:gd name="T21" fmla="*/ 16 h 23"/>
                  <a:gd name="T22" fmla="*/ 353 w 391"/>
                  <a:gd name="T23" fmla="*/ 17 h 23"/>
                  <a:gd name="T24" fmla="*/ 351 w 391"/>
                  <a:gd name="T25" fmla="*/ 19 h 23"/>
                  <a:gd name="T26" fmla="*/ 351 w 391"/>
                  <a:gd name="T27" fmla="*/ 21 h 23"/>
                  <a:gd name="T28" fmla="*/ 97 w 391"/>
                  <a:gd name="T29" fmla="*/ 10 h 23"/>
                  <a:gd name="T30" fmla="*/ 0 w 391"/>
                  <a:gd name="T31" fmla="*/ 4 h 23"/>
                  <a:gd name="T32" fmla="*/ 2 w 391"/>
                  <a:gd name="T33" fmla="*/ 2 h 23"/>
                  <a:gd name="T34" fmla="*/ 4 w 391"/>
                  <a:gd name="T35" fmla="*/ 0 h 23"/>
                  <a:gd name="T36" fmla="*/ 101 w 391"/>
                  <a:gd name="T37" fmla="*/ 6 h 23"/>
                  <a:gd name="T38" fmla="*/ 99 w 391"/>
                  <a:gd name="T39" fmla="*/ 8 h 23"/>
                  <a:gd name="T40" fmla="*/ 97 w 391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1"/>
                  <a:gd name="T64" fmla="*/ 0 h 23"/>
                  <a:gd name="T65" fmla="*/ 391 w 391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8" name="Freeform 1149">
                <a:extLst>
                  <a:ext uri="{FF2B5EF4-FFF2-40B4-BE49-F238E27FC236}">
                    <a16:creationId xmlns:a16="http://schemas.microsoft.com/office/drawing/2014/main" xmlns="" id="{3B57D21F-39A6-5D32-E96A-9BC8F553F4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53 w 387"/>
                  <a:gd name="T3" fmla="*/ 21 h 23"/>
                  <a:gd name="T4" fmla="*/ 353 w 387"/>
                  <a:gd name="T5" fmla="*/ 19 h 23"/>
                  <a:gd name="T6" fmla="*/ 355 w 387"/>
                  <a:gd name="T7" fmla="*/ 18 h 23"/>
                  <a:gd name="T8" fmla="*/ 385 w 387"/>
                  <a:gd name="T9" fmla="*/ 19 h 23"/>
                  <a:gd name="T10" fmla="*/ 385 w 387"/>
                  <a:gd name="T11" fmla="*/ 21 h 23"/>
                  <a:gd name="T12" fmla="*/ 387 w 387"/>
                  <a:gd name="T13" fmla="*/ 23 h 23"/>
                  <a:gd name="T14" fmla="*/ 349 w 387"/>
                  <a:gd name="T15" fmla="*/ 21 h 23"/>
                  <a:gd name="T16" fmla="*/ 302 w 387"/>
                  <a:gd name="T17" fmla="*/ 19 h 23"/>
                  <a:gd name="T18" fmla="*/ 304 w 387"/>
                  <a:gd name="T19" fmla="*/ 18 h 23"/>
                  <a:gd name="T20" fmla="*/ 304 w 387"/>
                  <a:gd name="T21" fmla="*/ 16 h 23"/>
                  <a:gd name="T22" fmla="*/ 351 w 387"/>
                  <a:gd name="T23" fmla="*/ 18 h 23"/>
                  <a:gd name="T24" fmla="*/ 351 w 387"/>
                  <a:gd name="T25" fmla="*/ 19 h 23"/>
                  <a:gd name="T26" fmla="*/ 349 w 387"/>
                  <a:gd name="T27" fmla="*/ 21 h 23"/>
                  <a:gd name="T28" fmla="*/ 97 w 387"/>
                  <a:gd name="T29" fmla="*/ 10 h 23"/>
                  <a:gd name="T30" fmla="*/ 0 w 387"/>
                  <a:gd name="T31" fmla="*/ 4 h 23"/>
                  <a:gd name="T32" fmla="*/ 2 w 387"/>
                  <a:gd name="T33" fmla="*/ 2 h 23"/>
                  <a:gd name="T34" fmla="*/ 2 w 387"/>
                  <a:gd name="T35" fmla="*/ 0 h 23"/>
                  <a:gd name="T36" fmla="*/ 99 w 387"/>
                  <a:gd name="T37" fmla="*/ 6 h 23"/>
                  <a:gd name="T38" fmla="*/ 99 w 387"/>
                  <a:gd name="T39" fmla="*/ 8 h 23"/>
                  <a:gd name="T40" fmla="*/ 97 w 38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7"/>
                  <a:gd name="T64" fmla="*/ 0 h 23"/>
                  <a:gd name="T65" fmla="*/ 387 w 38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9" name="Freeform 1150">
                <a:extLst>
                  <a:ext uri="{FF2B5EF4-FFF2-40B4-BE49-F238E27FC236}">
                    <a16:creationId xmlns:a16="http://schemas.microsoft.com/office/drawing/2014/main" xmlns="" id="{AC9D769D-C2C2-7DDE-C382-35B624D92F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1 w 383"/>
                  <a:gd name="T3" fmla="*/ 20 h 22"/>
                  <a:gd name="T4" fmla="*/ 353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3 w 383"/>
                  <a:gd name="T11" fmla="*/ 20 h 22"/>
                  <a:gd name="T12" fmla="*/ 383 w 383"/>
                  <a:gd name="T13" fmla="*/ 20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0 h 22"/>
                  <a:gd name="T20" fmla="*/ 302 w 383"/>
                  <a:gd name="T21" fmla="*/ 19 h 22"/>
                  <a:gd name="T22" fmla="*/ 302 w 383"/>
                  <a:gd name="T23" fmla="*/ 17 h 22"/>
                  <a:gd name="T24" fmla="*/ 302 w 383"/>
                  <a:gd name="T25" fmla="*/ 15 h 22"/>
                  <a:gd name="T26" fmla="*/ 351 w 383"/>
                  <a:gd name="T27" fmla="*/ 17 h 22"/>
                  <a:gd name="T28" fmla="*/ 349 w 383"/>
                  <a:gd name="T29" fmla="*/ 19 h 22"/>
                  <a:gd name="T30" fmla="*/ 349 w 383"/>
                  <a:gd name="T31" fmla="*/ 20 h 22"/>
                  <a:gd name="T32" fmla="*/ 97 w 383"/>
                  <a:gd name="T33" fmla="*/ 9 h 22"/>
                  <a:gd name="T34" fmla="*/ 0 w 383"/>
                  <a:gd name="T35" fmla="*/ 3 h 22"/>
                  <a:gd name="T36" fmla="*/ 0 w 383"/>
                  <a:gd name="T37" fmla="*/ 1 h 22"/>
                  <a:gd name="T38" fmla="*/ 2 w 383"/>
                  <a:gd name="T39" fmla="*/ 0 h 22"/>
                  <a:gd name="T40" fmla="*/ 99 w 383"/>
                  <a:gd name="T41" fmla="*/ 5 h 22"/>
                  <a:gd name="T42" fmla="*/ 97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0" name="Freeform 1151">
                <a:extLst>
                  <a:ext uri="{FF2B5EF4-FFF2-40B4-BE49-F238E27FC236}">
                    <a16:creationId xmlns:a16="http://schemas.microsoft.com/office/drawing/2014/main" xmlns="" id="{010E74F2-6332-07A3-725F-CEF997FFD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3 w 383"/>
                  <a:gd name="T3" fmla="*/ 21 h 22"/>
                  <a:gd name="T4" fmla="*/ 355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2 w 383"/>
                  <a:gd name="T11" fmla="*/ 21 h 22"/>
                  <a:gd name="T12" fmla="*/ 383 w 383"/>
                  <a:gd name="T13" fmla="*/ 22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1 h 22"/>
                  <a:gd name="T20" fmla="*/ 302 w 383"/>
                  <a:gd name="T21" fmla="*/ 19 h 22"/>
                  <a:gd name="T22" fmla="*/ 302 w 383"/>
                  <a:gd name="T23" fmla="*/ 17 h 22"/>
                  <a:gd name="T24" fmla="*/ 304 w 383"/>
                  <a:gd name="T25" fmla="*/ 15 h 22"/>
                  <a:gd name="T26" fmla="*/ 353 w 383"/>
                  <a:gd name="T27" fmla="*/ 17 h 22"/>
                  <a:gd name="T28" fmla="*/ 351 w 383"/>
                  <a:gd name="T29" fmla="*/ 19 h 22"/>
                  <a:gd name="T30" fmla="*/ 349 w 383"/>
                  <a:gd name="T31" fmla="*/ 21 h 22"/>
                  <a:gd name="T32" fmla="*/ 97 w 383"/>
                  <a:gd name="T33" fmla="*/ 9 h 22"/>
                  <a:gd name="T34" fmla="*/ 0 w 383"/>
                  <a:gd name="T35" fmla="*/ 3 h 22"/>
                  <a:gd name="T36" fmla="*/ 2 w 383"/>
                  <a:gd name="T37" fmla="*/ 2 h 22"/>
                  <a:gd name="T38" fmla="*/ 4 w 383"/>
                  <a:gd name="T39" fmla="*/ 0 h 22"/>
                  <a:gd name="T40" fmla="*/ 101 w 383"/>
                  <a:gd name="T41" fmla="*/ 5 h 22"/>
                  <a:gd name="T42" fmla="*/ 99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1" name="Freeform 1152">
                <a:extLst>
                  <a:ext uri="{FF2B5EF4-FFF2-40B4-BE49-F238E27FC236}">
                    <a16:creationId xmlns:a16="http://schemas.microsoft.com/office/drawing/2014/main" xmlns="" id="{554BBC66-9BFC-89F7-F28C-2F2D3B2412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>
                  <a:gd name="T0" fmla="*/ 380 w 380"/>
                  <a:gd name="T1" fmla="*/ 23 h 23"/>
                  <a:gd name="T2" fmla="*/ 353 w 380"/>
                  <a:gd name="T3" fmla="*/ 21 h 23"/>
                  <a:gd name="T4" fmla="*/ 353 w 380"/>
                  <a:gd name="T5" fmla="*/ 19 h 23"/>
                  <a:gd name="T6" fmla="*/ 355 w 380"/>
                  <a:gd name="T7" fmla="*/ 17 h 23"/>
                  <a:gd name="T8" fmla="*/ 378 w 380"/>
                  <a:gd name="T9" fmla="*/ 19 h 23"/>
                  <a:gd name="T10" fmla="*/ 380 w 380"/>
                  <a:gd name="T11" fmla="*/ 21 h 23"/>
                  <a:gd name="T12" fmla="*/ 380 w 380"/>
                  <a:gd name="T13" fmla="*/ 23 h 23"/>
                  <a:gd name="T14" fmla="*/ 349 w 380"/>
                  <a:gd name="T15" fmla="*/ 21 h 23"/>
                  <a:gd name="T16" fmla="*/ 300 w 380"/>
                  <a:gd name="T17" fmla="*/ 19 h 23"/>
                  <a:gd name="T18" fmla="*/ 302 w 380"/>
                  <a:gd name="T19" fmla="*/ 17 h 23"/>
                  <a:gd name="T20" fmla="*/ 302 w 380"/>
                  <a:gd name="T21" fmla="*/ 15 h 23"/>
                  <a:gd name="T22" fmla="*/ 351 w 380"/>
                  <a:gd name="T23" fmla="*/ 17 h 23"/>
                  <a:gd name="T24" fmla="*/ 351 w 380"/>
                  <a:gd name="T25" fmla="*/ 19 h 23"/>
                  <a:gd name="T26" fmla="*/ 349 w 380"/>
                  <a:gd name="T27" fmla="*/ 21 h 23"/>
                  <a:gd name="T28" fmla="*/ 97 w 380"/>
                  <a:gd name="T29" fmla="*/ 9 h 23"/>
                  <a:gd name="T30" fmla="*/ 0 w 380"/>
                  <a:gd name="T31" fmla="*/ 4 h 23"/>
                  <a:gd name="T32" fmla="*/ 2 w 380"/>
                  <a:gd name="T33" fmla="*/ 2 h 23"/>
                  <a:gd name="T34" fmla="*/ 4 w 380"/>
                  <a:gd name="T35" fmla="*/ 0 h 23"/>
                  <a:gd name="T36" fmla="*/ 101 w 380"/>
                  <a:gd name="T37" fmla="*/ 5 h 23"/>
                  <a:gd name="T38" fmla="*/ 99 w 380"/>
                  <a:gd name="T39" fmla="*/ 7 h 23"/>
                  <a:gd name="T40" fmla="*/ 97 w 380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0"/>
                  <a:gd name="T64" fmla="*/ 0 h 23"/>
                  <a:gd name="T65" fmla="*/ 380 w 380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2" name="Freeform 1153">
                <a:extLst>
                  <a:ext uri="{FF2B5EF4-FFF2-40B4-BE49-F238E27FC236}">
                    <a16:creationId xmlns:a16="http://schemas.microsoft.com/office/drawing/2014/main" xmlns="" id="{294E4B40-D806-AEC6-9444-449884D9F8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>
                  <a:gd name="T0" fmla="*/ 378 w 378"/>
                  <a:gd name="T1" fmla="*/ 23 h 23"/>
                  <a:gd name="T2" fmla="*/ 351 w 378"/>
                  <a:gd name="T3" fmla="*/ 21 h 23"/>
                  <a:gd name="T4" fmla="*/ 353 w 378"/>
                  <a:gd name="T5" fmla="*/ 19 h 23"/>
                  <a:gd name="T6" fmla="*/ 353 w 378"/>
                  <a:gd name="T7" fmla="*/ 17 h 23"/>
                  <a:gd name="T8" fmla="*/ 376 w 378"/>
                  <a:gd name="T9" fmla="*/ 19 h 23"/>
                  <a:gd name="T10" fmla="*/ 376 w 378"/>
                  <a:gd name="T11" fmla="*/ 21 h 23"/>
                  <a:gd name="T12" fmla="*/ 378 w 378"/>
                  <a:gd name="T13" fmla="*/ 23 h 23"/>
                  <a:gd name="T14" fmla="*/ 349 w 378"/>
                  <a:gd name="T15" fmla="*/ 21 h 23"/>
                  <a:gd name="T16" fmla="*/ 300 w 378"/>
                  <a:gd name="T17" fmla="*/ 19 h 23"/>
                  <a:gd name="T18" fmla="*/ 300 w 378"/>
                  <a:gd name="T19" fmla="*/ 17 h 23"/>
                  <a:gd name="T20" fmla="*/ 302 w 378"/>
                  <a:gd name="T21" fmla="*/ 15 h 23"/>
                  <a:gd name="T22" fmla="*/ 351 w 378"/>
                  <a:gd name="T23" fmla="*/ 17 h 23"/>
                  <a:gd name="T24" fmla="*/ 351 w 378"/>
                  <a:gd name="T25" fmla="*/ 17 h 23"/>
                  <a:gd name="T26" fmla="*/ 349 w 378"/>
                  <a:gd name="T27" fmla="*/ 19 h 23"/>
                  <a:gd name="T28" fmla="*/ 349 w 378"/>
                  <a:gd name="T29" fmla="*/ 19 h 23"/>
                  <a:gd name="T30" fmla="*/ 349 w 378"/>
                  <a:gd name="T31" fmla="*/ 21 h 23"/>
                  <a:gd name="T32" fmla="*/ 97 w 378"/>
                  <a:gd name="T33" fmla="*/ 9 h 23"/>
                  <a:gd name="T34" fmla="*/ 0 w 378"/>
                  <a:gd name="T35" fmla="*/ 4 h 23"/>
                  <a:gd name="T36" fmla="*/ 2 w 378"/>
                  <a:gd name="T37" fmla="*/ 2 h 23"/>
                  <a:gd name="T38" fmla="*/ 2 w 378"/>
                  <a:gd name="T39" fmla="*/ 0 h 23"/>
                  <a:gd name="T40" fmla="*/ 99 w 378"/>
                  <a:gd name="T41" fmla="*/ 6 h 23"/>
                  <a:gd name="T42" fmla="*/ 99 w 378"/>
                  <a:gd name="T43" fmla="*/ 7 h 23"/>
                  <a:gd name="T44" fmla="*/ 97 w 378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8"/>
                  <a:gd name="T70" fmla="*/ 0 h 23"/>
                  <a:gd name="T71" fmla="*/ 378 w 378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3" name="Freeform 1154">
                <a:extLst>
                  <a:ext uri="{FF2B5EF4-FFF2-40B4-BE49-F238E27FC236}">
                    <a16:creationId xmlns:a16="http://schemas.microsoft.com/office/drawing/2014/main" xmlns="" id="{98F6BFA3-1F6E-CF0C-33D6-2F166C2C06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1 w 374"/>
                  <a:gd name="T5" fmla="*/ 19 h 23"/>
                  <a:gd name="T6" fmla="*/ 353 w 374"/>
                  <a:gd name="T7" fmla="*/ 17 h 23"/>
                  <a:gd name="T8" fmla="*/ 374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7 w 374"/>
                  <a:gd name="T15" fmla="*/ 21 h 23"/>
                  <a:gd name="T16" fmla="*/ 298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49 w 374"/>
                  <a:gd name="T23" fmla="*/ 17 h 23"/>
                  <a:gd name="T24" fmla="*/ 349 w 374"/>
                  <a:gd name="T25" fmla="*/ 19 h 23"/>
                  <a:gd name="T26" fmla="*/ 347 w 374"/>
                  <a:gd name="T27" fmla="*/ 21 h 23"/>
                  <a:gd name="T28" fmla="*/ 347 w 374"/>
                  <a:gd name="T29" fmla="*/ 21 h 23"/>
                  <a:gd name="T30" fmla="*/ 347 w 374"/>
                  <a:gd name="T31" fmla="*/ 21 h 23"/>
                  <a:gd name="T32" fmla="*/ 97 w 374"/>
                  <a:gd name="T33" fmla="*/ 9 h 23"/>
                  <a:gd name="T34" fmla="*/ 0 w 374"/>
                  <a:gd name="T35" fmla="*/ 4 h 23"/>
                  <a:gd name="T36" fmla="*/ 0 w 374"/>
                  <a:gd name="T37" fmla="*/ 2 h 23"/>
                  <a:gd name="T38" fmla="*/ 2 w 374"/>
                  <a:gd name="T39" fmla="*/ 0 h 23"/>
                  <a:gd name="T40" fmla="*/ 99 w 374"/>
                  <a:gd name="T41" fmla="*/ 6 h 23"/>
                  <a:gd name="T42" fmla="*/ 97 w 374"/>
                  <a:gd name="T43" fmla="*/ 8 h 23"/>
                  <a:gd name="T44" fmla="*/ 97 w 374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4" name="Freeform 1155">
                <a:extLst>
                  <a:ext uri="{FF2B5EF4-FFF2-40B4-BE49-F238E27FC236}">
                    <a16:creationId xmlns:a16="http://schemas.microsoft.com/office/drawing/2014/main" xmlns="" id="{29928AA1-8339-3CE9-67BF-322C698C2B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3 w 374"/>
                  <a:gd name="T5" fmla="*/ 19 h 23"/>
                  <a:gd name="T6" fmla="*/ 355 w 374"/>
                  <a:gd name="T7" fmla="*/ 17 h 23"/>
                  <a:gd name="T8" fmla="*/ 372 w 374"/>
                  <a:gd name="T9" fmla="*/ 19 h 23"/>
                  <a:gd name="T10" fmla="*/ 372 w 374"/>
                  <a:gd name="T11" fmla="*/ 19 h 23"/>
                  <a:gd name="T12" fmla="*/ 372 w 374"/>
                  <a:gd name="T13" fmla="*/ 19 h 23"/>
                  <a:gd name="T14" fmla="*/ 374 w 374"/>
                  <a:gd name="T15" fmla="*/ 21 h 23"/>
                  <a:gd name="T16" fmla="*/ 374 w 374"/>
                  <a:gd name="T17" fmla="*/ 23 h 23"/>
                  <a:gd name="T18" fmla="*/ 349 w 374"/>
                  <a:gd name="T19" fmla="*/ 21 h 23"/>
                  <a:gd name="T20" fmla="*/ 300 w 374"/>
                  <a:gd name="T21" fmla="*/ 19 h 23"/>
                  <a:gd name="T22" fmla="*/ 300 w 374"/>
                  <a:gd name="T23" fmla="*/ 17 h 23"/>
                  <a:gd name="T24" fmla="*/ 300 w 374"/>
                  <a:gd name="T25" fmla="*/ 15 h 23"/>
                  <a:gd name="T26" fmla="*/ 351 w 374"/>
                  <a:gd name="T27" fmla="*/ 17 h 23"/>
                  <a:gd name="T28" fmla="*/ 349 w 374"/>
                  <a:gd name="T29" fmla="*/ 19 h 23"/>
                  <a:gd name="T30" fmla="*/ 349 w 374"/>
                  <a:gd name="T31" fmla="*/ 21 h 23"/>
                  <a:gd name="T32" fmla="*/ 97 w 374"/>
                  <a:gd name="T33" fmla="*/ 10 h 23"/>
                  <a:gd name="T34" fmla="*/ 0 w 374"/>
                  <a:gd name="T35" fmla="*/ 4 h 23"/>
                  <a:gd name="T36" fmla="*/ 2 w 374"/>
                  <a:gd name="T37" fmla="*/ 2 h 23"/>
                  <a:gd name="T38" fmla="*/ 4 w 374"/>
                  <a:gd name="T39" fmla="*/ 0 h 23"/>
                  <a:gd name="T40" fmla="*/ 100 w 374"/>
                  <a:gd name="T41" fmla="*/ 6 h 23"/>
                  <a:gd name="T42" fmla="*/ 99 w 374"/>
                  <a:gd name="T43" fmla="*/ 8 h 23"/>
                  <a:gd name="T44" fmla="*/ 97 w 374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5" name="Freeform 1156">
                <a:extLst>
                  <a:ext uri="{FF2B5EF4-FFF2-40B4-BE49-F238E27FC236}">
                    <a16:creationId xmlns:a16="http://schemas.microsoft.com/office/drawing/2014/main" xmlns="" id="{30081D97-BCC9-9AF7-86C4-9C6E6C3FBD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>
                  <a:gd name="T0" fmla="*/ 372 w 372"/>
                  <a:gd name="T1" fmla="*/ 23 h 23"/>
                  <a:gd name="T2" fmla="*/ 351 w 372"/>
                  <a:gd name="T3" fmla="*/ 21 h 23"/>
                  <a:gd name="T4" fmla="*/ 353 w 372"/>
                  <a:gd name="T5" fmla="*/ 19 h 23"/>
                  <a:gd name="T6" fmla="*/ 353 w 372"/>
                  <a:gd name="T7" fmla="*/ 17 h 23"/>
                  <a:gd name="T8" fmla="*/ 370 w 372"/>
                  <a:gd name="T9" fmla="*/ 17 h 23"/>
                  <a:gd name="T10" fmla="*/ 370 w 372"/>
                  <a:gd name="T11" fmla="*/ 19 h 23"/>
                  <a:gd name="T12" fmla="*/ 370 w 372"/>
                  <a:gd name="T13" fmla="*/ 21 h 23"/>
                  <a:gd name="T14" fmla="*/ 370 w 372"/>
                  <a:gd name="T15" fmla="*/ 21 h 23"/>
                  <a:gd name="T16" fmla="*/ 372 w 372"/>
                  <a:gd name="T17" fmla="*/ 23 h 23"/>
                  <a:gd name="T18" fmla="*/ 347 w 372"/>
                  <a:gd name="T19" fmla="*/ 21 h 23"/>
                  <a:gd name="T20" fmla="*/ 298 w 372"/>
                  <a:gd name="T21" fmla="*/ 19 h 23"/>
                  <a:gd name="T22" fmla="*/ 298 w 372"/>
                  <a:gd name="T23" fmla="*/ 17 h 23"/>
                  <a:gd name="T24" fmla="*/ 300 w 372"/>
                  <a:gd name="T25" fmla="*/ 15 h 23"/>
                  <a:gd name="T26" fmla="*/ 351 w 372"/>
                  <a:gd name="T27" fmla="*/ 17 h 23"/>
                  <a:gd name="T28" fmla="*/ 349 w 372"/>
                  <a:gd name="T29" fmla="*/ 19 h 23"/>
                  <a:gd name="T30" fmla="*/ 347 w 372"/>
                  <a:gd name="T31" fmla="*/ 21 h 23"/>
                  <a:gd name="T32" fmla="*/ 97 w 372"/>
                  <a:gd name="T33" fmla="*/ 10 h 23"/>
                  <a:gd name="T34" fmla="*/ 0 w 372"/>
                  <a:gd name="T35" fmla="*/ 4 h 23"/>
                  <a:gd name="T36" fmla="*/ 2 w 372"/>
                  <a:gd name="T37" fmla="*/ 2 h 23"/>
                  <a:gd name="T38" fmla="*/ 2 w 372"/>
                  <a:gd name="T39" fmla="*/ 0 h 23"/>
                  <a:gd name="T40" fmla="*/ 100 w 372"/>
                  <a:gd name="T41" fmla="*/ 4 h 23"/>
                  <a:gd name="T42" fmla="*/ 98 w 372"/>
                  <a:gd name="T43" fmla="*/ 8 h 23"/>
                  <a:gd name="T44" fmla="*/ 97 w 372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3"/>
                  <a:gd name="T71" fmla="*/ 372 w 37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6" name="Freeform 1157">
                <a:extLst>
                  <a:ext uri="{FF2B5EF4-FFF2-40B4-BE49-F238E27FC236}">
                    <a16:creationId xmlns:a16="http://schemas.microsoft.com/office/drawing/2014/main" xmlns="" id="{0B043F60-AD82-93CE-013C-ADDB4576A7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>
                  <a:gd name="T0" fmla="*/ 368 w 368"/>
                  <a:gd name="T1" fmla="*/ 23 h 23"/>
                  <a:gd name="T2" fmla="*/ 351 w 368"/>
                  <a:gd name="T3" fmla="*/ 21 h 23"/>
                  <a:gd name="T4" fmla="*/ 351 w 368"/>
                  <a:gd name="T5" fmla="*/ 19 h 23"/>
                  <a:gd name="T6" fmla="*/ 353 w 368"/>
                  <a:gd name="T7" fmla="*/ 17 h 23"/>
                  <a:gd name="T8" fmla="*/ 368 w 368"/>
                  <a:gd name="T9" fmla="*/ 17 h 23"/>
                  <a:gd name="T10" fmla="*/ 368 w 368"/>
                  <a:gd name="T11" fmla="*/ 21 h 23"/>
                  <a:gd name="T12" fmla="*/ 368 w 368"/>
                  <a:gd name="T13" fmla="*/ 23 h 23"/>
                  <a:gd name="T14" fmla="*/ 347 w 368"/>
                  <a:gd name="T15" fmla="*/ 21 h 23"/>
                  <a:gd name="T16" fmla="*/ 296 w 368"/>
                  <a:gd name="T17" fmla="*/ 19 h 23"/>
                  <a:gd name="T18" fmla="*/ 298 w 368"/>
                  <a:gd name="T19" fmla="*/ 17 h 23"/>
                  <a:gd name="T20" fmla="*/ 298 w 368"/>
                  <a:gd name="T21" fmla="*/ 15 h 23"/>
                  <a:gd name="T22" fmla="*/ 349 w 368"/>
                  <a:gd name="T23" fmla="*/ 17 h 23"/>
                  <a:gd name="T24" fmla="*/ 349 w 368"/>
                  <a:gd name="T25" fmla="*/ 19 h 23"/>
                  <a:gd name="T26" fmla="*/ 347 w 368"/>
                  <a:gd name="T27" fmla="*/ 21 h 23"/>
                  <a:gd name="T28" fmla="*/ 96 w 368"/>
                  <a:gd name="T29" fmla="*/ 10 h 23"/>
                  <a:gd name="T30" fmla="*/ 0 w 368"/>
                  <a:gd name="T31" fmla="*/ 4 h 23"/>
                  <a:gd name="T32" fmla="*/ 0 w 368"/>
                  <a:gd name="T33" fmla="*/ 2 h 23"/>
                  <a:gd name="T34" fmla="*/ 2 w 368"/>
                  <a:gd name="T35" fmla="*/ 0 h 23"/>
                  <a:gd name="T36" fmla="*/ 100 w 368"/>
                  <a:gd name="T37" fmla="*/ 4 h 23"/>
                  <a:gd name="T38" fmla="*/ 98 w 368"/>
                  <a:gd name="T39" fmla="*/ 6 h 23"/>
                  <a:gd name="T40" fmla="*/ 96 w 368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3"/>
                  <a:gd name="T65" fmla="*/ 368 w 36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7" name="Freeform 1158">
                <a:extLst>
                  <a:ext uri="{FF2B5EF4-FFF2-40B4-BE49-F238E27FC236}">
                    <a16:creationId xmlns:a16="http://schemas.microsoft.com/office/drawing/2014/main" xmlns="" id="{63E1AA6D-E64A-A850-7DB6-A82955C0FC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>
                  <a:gd name="T0" fmla="*/ 368 w 368"/>
                  <a:gd name="T1" fmla="*/ 21 h 21"/>
                  <a:gd name="T2" fmla="*/ 351 w 368"/>
                  <a:gd name="T3" fmla="*/ 21 h 21"/>
                  <a:gd name="T4" fmla="*/ 353 w 368"/>
                  <a:gd name="T5" fmla="*/ 19 h 21"/>
                  <a:gd name="T6" fmla="*/ 353 w 368"/>
                  <a:gd name="T7" fmla="*/ 17 h 21"/>
                  <a:gd name="T8" fmla="*/ 368 w 368"/>
                  <a:gd name="T9" fmla="*/ 17 h 21"/>
                  <a:gd name="T10" fmla="*/ 368 w 368"/>
                  <a:gd name="T11" fmla="*/ 19 h 21"/>
                  <a:gd name="T12" fmla="*/ 368 w 368"/>
                  <a:gd name="T13" fmla="*/ 21 h 21"/>
                  <a:gd name="T14" fmla="*/ 349 w 368"/>
                  <a:gd name="T15" fmla="*/ 21 h 21"/>
                  <a:gd name="T16" fmla="*/ 298 w 368"/>
                  <a:gd name="T17" fmla="*/ 19 h 21"/>
                  <a:gd name="T18" fmla="*/ 298 w 368"/>
                  <a:gd name="T19" fmla="*/ 17 h 21"/>
                  <a:gd name="T20" fmla="*/ 298 w 368"/>
                  <a:gd name="T21" fmla="*/ 14 h 21"/>
                  <a:gd name="T22" fmla="*/ 351 w 368"/>
                  <a:gd name="T23" fmla="*/ 17 h 21"/>
                  <a:gd name="T24" fmla="*/ 349 w 368"/>
                  <a:gd name="T25" fmla="*/ 19 h 21"/>
                  <a:gd name="T26" fmla="*/ 349 w 368"/>
                  <a:gd name="T27" fmla="*/ 21 h 21"/>
                  <a:gd name="T28" fmla="*/ 98 w 368"/>
                  <a:gd name="T29" fmla="*/ 8 h 21"/>
                  <a:gd name="T30" fmla="*/ 0 w 368"/>
                  <a:gd name="T31" fmla="*/ 4 h 21"/>
                  <a:gd name="T32" fmla="*/ 2 w 368"/>
                  <a:gd name="T33" fmla="*/ 2 h 21"/>
                  <a:gd name="T34" fmla="*/ 4 w 368"/>
                  <a:gd name="T35" fmla="*/ 0 h 21"/>
                  <a:gd name="T36" fmla="*/ 100 w 368"/>
                  <a:gd name="T37" fmla="*/ 4 h 21"/>
                  <a:gd name="T38" fmla="*/ 100 w 368"/>
                  <a:gd name="T39" fmla="*/ 6 h 21"/>
                  <a:gd name="T40" fmla="*/ 98 w 36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1"/>
                  <a:gd name="T65" fmla="*/ 368 w 36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8" name="Freeform 1159">
                <a:extLst>
                  <a:ext uri="{FF2B5EF4-FFF2-40B4-BE49-F238E27FC236}">
                    <a16:creationId xmlns:a16="http://schemas.microsoft.com/office/drawing/2014/main" xmlns="" id="{A82736A6-4375-43C3-7EDA-096A265AE7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>
                  <a:gd name="T0" fmla="*/ 366 w 366"/>
                  <a:gd name="T1" fmla="*/ 21 h 21"/>
                  <a:gd name="T2" fmla="*/ 351 w 366"/>
                  <a:gd name="T3" fmla="*/ 21 h 21"/>
                  <a:gd name="T4" fmla="*/ 351 w 366"/>
                  <a:gd name="T5" fmla="*/ 19 h 21"/>
                  <a:gd name="T6" fmla="*/ 352 w 366"/>
                  <a:gd name="T7" fmla="*/ 18 h 21"/>
                  <a:gd name="T8" fmla="*/ 364 w 366"/>
                  <a:gd name="T9" fmla="*/ 18 h 21"/>
                  <a:gd name="T10" fmla="*/ 366 w 366"/>
                  <a:gd name="T11" fmla="*/ 19 h 21"/>
                  <a:gd name="T12" fmla="*/ 366 w 366"/>
                  <a:gd name="T13" fmla="*/ 21 h 21"/>
                  <a:gd name="T14" fmla="*/ 347 w 366"/>
                  <a:gd name="T15" fmla="*/ 21 h 21"/>
                  <a:gd name="T16" fmla="*/ 296 w 366"/>
                  <a:gd name="T17" fmla="*/ 19 h 21"/>
                  <a:gd name="T18" fmla="*/ 296 w 366"/>
                  <a:gd name="T19" fmla="*/ 16 h 21"/>
                  <a:gd name="T20" fmla="*/ 296 w 366"/>
                  <a:gd name="T21" fmla="*/ 14 h 21"/>
                  <a:gd name="T22" fmla="*/ 349 w 366"/>
                  <a:gd name="T23" fmla="*/ 18 h 21"/>
                  <a:gd name="T24" fmla="*/ 349 w 366"/>
                  <a:gd name="T25" fmla="*/ 19 h 21"/>
                  <a:gd name="T26" fmla="*/ 347 w 366"/>
                  <a:gd name="T27" fmla="*/ 21 h 21"/>
                  <a:gd name="T28" fmla="*/ 98 w 366"/>
                  <a:gd name="T29" fmla="*/ 8 h 21"/>
                  <a:gd name="T30" fmla="*/ 0 w 366"/>
                  <a:gd name="T31" fmla="*/ 4 h 21"/>
                  <a:gd name="T32" fmla="*/ 2 w 366"/>
                  <a:gd name="T33" fmla="*/ 2 h 21"/>
                  <a:gd name="T34" fmla="*/ 3 w 366"/>
                  <a:gd name="T35" fmla="*/ 0 h 21"/>
                  <a:gd name="T36" fmla="*/ 100 w 366"/>
                  <a:gd name="T37" fmla="*/ 4 h 21"/>
                  <a:gd name="T38" fmla="*/ 98 w 366"/>
                  <a:gd name="T39" fmla="*/ 6 h 21"/>
                  <a:gd name="T40" fmla="*/ 98 w 366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6"/>
                  <a:gd name="T64" fmla="*/ 0 h 21"/>
                  <a:gd name="T65" fmla="*/ 366 w 36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9" name="Freeform 1160">
                <a:extLst>
                  <a:ext uri="{FF2B5EF4-FFF2-40B4-BE49-F238E27FC236}">
                    <a16:creationId xmlns:a16="http://schemas.microsoft.com/office/drawing/2014/main" xmlns="" id="{D0D272BB-C9AE-EB90-403A-B175B953C3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>
                  <a:gd name="T0" fmla="*/ 364 w 364"/>
                  <a:gd name="T1" fmla="*/ 20 h 20"/>
                  <a:gd name="T2" fmla="*/ 349 w 364"/>
                  <a:gd name="T3" fmla="*/ 20 h 20"/>
                  <a:gd name="T4" fmla="*/ 350 w 364"/>
                  <a:gd name="T5" fmla="*/ 19 h 20"/>
                  <a:gd name="T6" fmla="*/ 350 w 364"/>
                  <a:gd name="T7" fmla="*/ 17 h 20"/>
                  <a:gd name="T8" fmla="*/ 350 w 364"/>
                  <a:gd name="T9" fmla="*/ 17 h 20"/>
                  <a:gd name="T10" fmla="*/ 350 w 364"/>
                  <a:gd name="T11" fmla="*/ 17 h 20"/>
                  <a:gd name="T12" fmla="*/ 362 w 364"/>
                  <a:gd name="T13" fmla="*/ 17 h 20"/>
                  <a:gd name="T14" fmla="*/ 362 w 364"/>
                  <a:gd name="T15" fmla="*/ 19 h 20"/>
                  <a:gd name="T16" fmla="*/ 364 w 364"/>
                  <a:gd name="T17" fmla="*/ 20 h 20"/>
                  <a:gd name="T18" fmla="*/ 347 w 364"/>
                  <a:gd name="T19" fmla="*/ 20 h 20"/>
                  <a:gd name="T20" fmla="*/ 294 w 364"/>
                  <a:gd name="T21" fmla="*/ 17 h 20"/>
                  <a:gd name="T22" fmla="*/ 294 w 364"/>
                  <a:gd name="T23" fmla="*/ 15 h 20"/>
                  <a:gd name="T24" fmla="*/ 295 w 364"/>
                  <a:gd name="T25" fmla="*/ 13 h 20"/>
                  <a:gd name="T26" fmla="*/ 349 w 364"/>
                  <a:gd name="T27" fmla="*/ 17 h 20"/>
                  <a:gd name="T28" fmla="*/ 347 w 364"/>
                  <a:gd name="T29" fmla="*/ 19 h 20"/>
                  <a:gd name="T30" fmla="*/ 347 w 364"/>
                  <a:gd name="T31" fmla="*/ 20 h 20"/>
                  <a:gd name="T32" fmla="*/ 96 w 364"/>
                  <a:gd name="T33" fmla="*/ 7 h 20"/>
                  <a:gd name="T34" fmla="*/ 0 w 364"/>
                  <a:gd name="T35" fmla="*/ 3 h 20"/>
                  <a:gd name="T36" fmla="*/ 1 w 364"/>
                  <a:gd name="T37" fmla="*/ 1 h 20"/>
                  <a:gd name="T38" fmla="*/ 1 w 364"/>
                  <a:gd name="T39" fmla="*/ 0 h 20"/>
                  <a:gd name="T40" fmla="*/ 100 w 364"/>
                  <a:gd name="T41" fmla="*/ 3 h 20"/>
                  <a:gd name="T42" fmla="*/ 98 w 364"/>
                  <a:gd name="T43" fmla="*/ 5 h 20"/>
                  <a:gd name="T44" fmla="*/ 96 w 364"/>
                  <a:gd name="T45" fmla="*/ 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4"/>
                  <a:gd name="T70" fmla="*/ 0 h 20"/>
                  <a:gd name="T71" fmla="*/ 364 w 364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0" name="Freeform 1161">
                <a:extLst>
                  <a:ext uri="{FF2B5EF4-FFF2-40B4-BE49-F238E27FC236}">
                    <a16:creationId xmlns:a16="http://schemas.microsoft.com/office/drawing/2014/main" xmlns="" id="{89E31879-897B-11F8-8838-658F76B7EF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49 w 361"/>
                  <a:gd name="T5" fmla="*/ 21 h 21"/>
                  <a:gd name="T6" fmla="*/ 349 w 361"/>
                  <a:gd name="T7" fmla="*/ 19 h 21"/>
                  <a:gd name="T8" fmla="*/ 351 w 361"/>
                  <a:gd name="T9" fmla="*/ 19 h 21"/>
                  <a:gd name="T10" fmla="*/ 351 w 361"/>
                  <a:gd name="T11" fmla="*/ 17 h 21"/>
                  <a:gd name="T12" fmla="*/ 361 w 361"/>
                  <a:gd name="T13" fmla="*/ 17 h 21"/>
                  <a:gd name="T14" fmla="*/ 361 w 361"/>
                  <a:gd name="T15" fmla="*/ 19 h 21"/>
                  <a:gd name="T16" fmla="*/ 361 w 361"/>
                  <a:gd name="T17" fmla="*/ 21 h 21"/>
                  <a:gd name="T18" fmla="*/ 346 w 361"/>
                  <a:gd name="T19" fmla="*/ 21 h 21"/>
                  <a:gd name="T20" fmla="*/ 293 w 361"/>
                  <a:gd name="T21" fmla="*/ 17 h 21"/>
                  <a:gd name="T22" fmla="*/ 294 w 361"/>
                  <a:gd name="T23" fmla="*/ 15 h 21"/>
                  <a:gd name="T24" fmla="*/ 294 w 361"/>
                  <a:gd name="T25" fmla="*/ 13 h 21"/>
                  <a:gd name="T26" fmla="*/ 348 w 361"/>
                  <a:gd name="T27" fmla="*/ 17 h 21"/>
                  <a:gd name="T28" fmla="*/ 348 w 361"/>
                  <a:gd name="T29" fmla="*/ 19 h 21"/>
                  <a:gd name="T30" fmla="*/ 346 w 361"/>
                  <a:gd name="T31" fmla="*/ 21 h 21"/>
                  <a:gd name="T32" fmla="*/ 97 w 361"/>
                  <a:gd name="T33" fmla="*/ 7 h 21"/>
                  <a:gd name="T34" fmla="*/ 0 w 361"/>
                  <a:gd name="T35" fmla="*/ 3 h 21"/>
                  <a:gd name="T36" fmla="*/ 0 w 361"/>
                  <a:gd name="T37" fmla="*/ 2 h 21"/>
                  <a:gd name="T38" fmla="*/ 2 w 361"/>
                  <a:gd name="T39" fmla="*/ 0 h 21"/>
                  <a:gd name="T40" fmla="*/ 101 w 361"/>
                  <a:gd name="T41" fmla="*/ 3 h 21"/>
                  <a:gd name="T42" fmla="*/ 99 w 361"/>
                  <a:gd name="T43" fmla="*/ 5 h 21"/>
                  <a:gd name="T44" fmla="*/ 97 w 361"/>
                  <a:gd name="T45" fmla="*/ 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1"/>
                  <a:gd name="T70" fmla="*/ 0 h 21"/>
                  <a:gd name="T71" fmla="*/ 361 w 36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1" name="Freeform 1162">
                <a:extLst>
                  <a:ext uri="{FF2B5EF4-FFF2-40B4-BE49-F238E27FC236}">
                    <a16:creationId xmlns:a16="http://schemas.microsoft.com/office/drawing/2014/main" xmlns="" id="{5E2E675A-B01E-BE57-3BB3-8C96A9BB31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51 w 361"/>
                  <a:gd name="T5" fmla="*/ 19 h 21"/>
                  <a:gd name="T6" fmla="*/ 351 w 361"/>
                  <a:gd name="T7" fmla="*/ 17 h 21"/>
                  <a:gd name="T8" fmla="*/ 361 w 361"/>
                  <a:gd name="T9" fmla="*/ 17 h 21"/>
                  <a:gd name="T10" fmla="*/ 361 w 361"/>
                  <a:gd name="T11" fmla="*/ 19 h 21"/>
                  <a:gd name="T12" fmla="*/ 361 w 361"/>
                  <a:gd name="T13" fmla="*/ 21 h 21"/>
                  <a:gd name="T14" fmla="*/ 348 w 361"/>
                  <a:gd name="T15" fmla="*/ 21 h 21"/>
                  <a:gd name="T16" fmla="*/ 294 w 361"/>
                  <a:gd name="T17" fmla="*/ 17 h 21"/>
                  <a:gd name="T18" fmla="*/ 294 w 361"/>
                  <a:gd name="T19" fmla="*/ 15 h 21"/>
                  <a:gd name="T20" fmla="*/ 294 w 361"/>
                  <a:gd name="T21" fmla="*/ 13 h 21"/>
                  <a:gd name="T22" fmla="*/ 348 w 361"/>
                  <a:gd name="T23" fmla="*/ 17 h 21"/>
                  <a:gd name="T24" fmla="*/ 348 w 361"/>
                  <a:gd name="T25" fmla="*/ 19 h 21"/>
                  <a:gd name="T26" fmla="*/ 348 w 361"/>
                  <a:gd name="T27" fmla="*/ 21 h 21"/>
                  <a:gd name="T28" fmla="*/ 99 w 361"/>
                  <a:gd name="T29" fmla="*/ 7 h 21"/>
                  <a:gd name="T30" fmla="*/ 0 w 361"/>
                  <a:gd name="T31" fmla="*/ 4 h 21"/>
                  <a:gd name="T32" fmla="*/ 2 w 361"/>
                  <a:gd name="T33" fmla="*/ 2 h 21"/>
                  <a:gd name="T34" fmla="*/ 4 w 361"/>
                  <a:gd name="T35" fmla="*/ 0 h 21"/>
                  <a:gd name="T36" fmla="*/ 103 w 361"/>
                  <a:gd name="T37" fmla="*/ 4 h 21"/>
                  <a:gd name="T38" fmla="*/ 101 w 361"/>
                  <a:gd name="T39" fmla="*/ 5 h 21"/>
                  <a:gd name="T40" fmla="*/ 99 w 361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1"/>
                  <a:gd name="T64" fmla="*/ 0 h 21"/>
                  <a:gd name="T65" fmla="*/ 361 w 36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2" name="Freeform 1163">
                <a:extLst>
                  <a:ext uri="{FF2B5EF4-FFF2-40B4-BE49-F238E27FC236}">
                    <a16:creationId xmlns:a16="http://schemas.microsoft.com/office/drawing/2014/main" xmlns="" id="{DBE89B3E-CF0C-9B99-0D38-1BD7F57797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>
                  <a:gd name="T0" fmla="*/ 359 w 359"/>
                  <a:gd name="T1" fmla="*/ 21 h 21"/>
                  <a:gd name="T2" fmla="*/ 349 w 359"/>
                  <a:gd name="T3" fmla="*/ 21 h 21"/>
                  <a:gd name="T4" fmla="*/ 349 w 359"/>
                  <a:gd name="T5" fmla="*/ 19 h 21"/>
                  <a:gd name="T6" fmla="*/ 351 w 359"/>
                  <a:gd name="T7" fmla="*/ 17 h 21"/>
                  <a:gd name="T8" fmla="*/ 357 w 359"/>
                  <a:gd name="T9" fmla="*/ 17 h 21"/>
                  <a:gd name="T10" fmla="*/ 359 w 359"/>
                  <a:gd name="T11" fmla="*/ 19 h 21"/>
                  <a:gd name="T12" fmla="*/ 359 w 359"/>
                  <a:gd name="T13" fmla="*/ 21 h 21"/>
                  <a:gd name="T14" fmla="*/ 346 w 359"/>
                  <a:gd name="T15" fmla="*/ 21 h 21"/>
                  <a:gd name="T16" fmla="*/ 292 w 359"/>
                  <a:gd name="T17" fmla="*/ 17 h 21"/>
                  <a:gd name="T18" fmla="*/ 292 w 359"/>
                  <a:gd name="T19" fmla="*/ 15 h 21"/>
                  <a:gd name="T20" fmla="*/ 294 w 359"/>
                  <a:gd name="T21" fmla="*/ 13 h 21"/>
                  <a:gd name="T22" fmla="*/ 347 w 359"/>
                  <a:gd name="T23" fmla="*/ 15 h 21"/>
                  <a:gd name="T24" fmla="*/ 346 w 359"/>
                  <a:gd name="T25" fmla="*/ 19 h 21"/>
                  <a:gd name="T26" fmla="*/ 346 w 359"/>
                  <a:gd name="T27" fmla="*/ 21 h 21"/>
                  <a:gd name="T28" fmla="*/ 99 w 359"/>
                  <a:gd name="T29" fmla="*/ 7 h 21"/>
                  <a:gd name="T30" fmla="*/ 0 w 359"/>
                  <a:gd name="T31" fmla="*/ 4 h 21"/>
                  <a:gd name="T32" fmla="*/ 2 w 359"/>
                  <a:gd name="T33" fmla="*/ 2 h 21"/>
                  <a:gd name="T34" fmla="*/ 4 w 359"/>
                  <a:gd name="T35" fmla="*/ 0 h 21"/>
                  <a:gd name="T36" fmla="*/ 103 w 359"/>
                  <a:gd name="T37" fmla="*/ 4 h 21"/>
                  <a:gd name="T38" fmla="*/ 101 w 359"/>
                  <a:gd name="T39" fmla="*/ 6 h 21"/>
                  <a:gd name="T40" fmla="*/ 99 w 359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9"/>
                  <a:gd name="T64" fmla="*/ 0 h 21"/>
                  <a:gd name="T65" fmla="*/ 359 w 35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3" name="Freeform 1164">
                <a:extLst>
                  <a:ext uri="{FF2B5EF4-FFF2-40B4-BE49-F238E27FC236}">
                    <a16:creationId xmlns:a16="http://schemas.microsoft.com/office/drawing/2014/main" xmlns="" id="{CA558542-75D4-8E1A-6320-50C3E2E649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>
                  <a:gd name="T0" fmla="*/ 357 w 357"/>
                  <a:gd name="T1" fmla="*/ 21 h 21"/>
                  <a:gd name="T2" fmla="*/ 347 w 357"/>
                  <a:gd name="T3" fmla="*/ 21 h 21"/>
                  <a:gd name="T4" fmla="*/ 349 w 357"/>
                  <a:gd name="T5" fmla="*/ 19 h 21"/>
                  <a:gd name="T6" fmla="*/ 349 w 357"/>
                  <a:gd name="T7" fmla="*/ 17 h 21"/>
                  <a:gd name="T8" fmla="*/ 355 w 357"/>
                  <a:gd name="T9" fmla="*/ 17 h 21"/>
                  <a:gd name="T10" fmla="*/ 355 w 357"/>
                  <a:gd name="T11" fmla="*/ 17 h 21"/>
                  <a:gd name="T12" fmla="*/ 355 w 357"/>
                  <a:gd name="T13" fmla="*/ 17 h 21"/>
                  <a:gd name="T14" fmla="*/ 355 w 357"/>
                  <a:gd name="T15" fmla="*/ 19 h 21"/>
                  <a:gd name="T16" fmla="*/ 357 w 357"/>
                  <a:gd name="T17" fmla="*/ 21 h 21"/>
                  <a:gd name="T18" fmla="*/ 344 w 357"/>
                  <a:gd name="T19" fmla="*/ 21 h 21"/>
                  <a:gd name="T20" fmla="*/ 290 w 357"/>
                  <a:gd name="T21" fmla="*/ 17 h 21"/>
                  <a:gd name="T22" fmla="*/ 292 w 357"/>
                  <a:gd name="T23" fmla="*/ 15 h 21"/>
                  <a:gd name="T24" fmla="*/ 292 w 357"/>
                  <a:gd name="T25" fmla="*/ 13 h 21"/>
                  <a:gd name="T26" fmla="*/ 345 w 357"/>
                  <a:gd name="T27" fmla="*/ 15 h 21"/>
                  <a:gd name="T28" fmla="*/ 345 w 357"/>
                  <a:gd name="T29" fmla="*/ 17 h 21"/>
                  <a:gd name="T30" fmla="*/ 344 w 357"/>
                  <a:gd name="T31" fmla="*/ 21 h 21"/>
                  <a:gd name="T32" fmla="*/ 99 w 357"/>
                  <a:gd name="T33" fmla="*/ 8 h 21"/>
                  <a:gd name="T34" fmla="*/ 0 w 357"/>
                  <a:gd name="T35" fmla="*/ 4 h 21"/>
                  <a:gd name="T36" fmla="*/ 2 w 357"/>
                  <a:gd name="T37" fmla="*/ 2 h 21"/>
                  <a:gd name="T38" fmla="*/ 2 w 357"/>
                  <a:gd name="T39" fmla="*/ 0 h 21"/>
                  <a:gd name="T40" fmla="*/ 103 w 357"/>
                  <a:gd name="T41" fmla="*/ 4 h 21"/>
                  <a:gd name="T42" fmla="*/ 101 w 357"/>
                  <a:gd name="T43" fmla="*/ 6 h 21"/>
                  <a:gd name="T44" fmla="*/ 99 w 357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7"/>
                  <a:gd name="T70" fmla="*/ 0 h 21"/>
                  <a:gd name="T71" fmla="*/ 357 w 357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4" name="Freeform 1165">
                <a:extLst>
                  <a:ext uri="{FF2B5EF4-FFF2-40B4-BE49-F238E27FC236}">
                    <a16:creationId xmlns:a16="http://schemas.microsoft.com/office/drawing/2014/main" xmlns="" id="{8971C182-5ACB-74F1-46FE-12574F5CE0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>
                  <a:gd name="T0" fmla="*/ 353 w 353"/>
                  <a:gd name="T1" fmla="*/ 21 h 21"/>
                  <a:gd name="T2" fmla="*/ 347 w 353"/>
                  <a:gd name="T3" fmla="*/ 21 h 21"/>
                  <a:gd name="T4" fmla="*/ 347 w 353"/>
                  <a:gd name="T5" fmla="*/ 17 h 21"/>
                  <a:gd name="T6" fmla="*/ 349 w 353"/>
                  <a:gd name="T7" fmla="*/ 15 h 21"/>
                  <a:gd name="T8" fmla="*/ 353 w 353"/>
                  <a:gd name="T9" fmla="*/ 17 h 21"/>
                  <a:gd name="T10" fmla="*/ 353 w 353"/>
                  <a:gd name="T11" fmla="*/ 17 h 21"/>
                  <a:gd name="T12" fmla="*/ 353 w 353"/>
                  <a:gd name="T13" fmla="*/ 19 h 21"/>
                  <a:gd name="T14" fmla="*/ 353 w 353"/>
                  <a:gd name="T15" fmla="*/ 21 h 21"/>
                  <a:gd name="T16" fmla="*/ 353 w 353"/>
                  <a:gd name="T17" fmla="*/ 21 h 21"/>
                  <a:gd name="T18" fmla="*/ 343 w 353"/>
                  <a:gd name="T19" fmla="*/ 19 h 21"/>
                  <a:gd name="T20" fmla="*/ 290 w 353"/>
                  <a:gd name="T21" fmla="*/ 17 h 21"/>
                  <a:gd name="T22" fmla="*/ 290 w 353"/>
                  <a:gd name="T23" fmla="*/ 15 h 21"/>
                  <a:gd name="T24" fmla="*/ 290 w 353"/>
                  <a:gd name="T25" fmla="*/ 13 h 21"/>
                  <a:gd name="T26" fmla="*/ 343 w 353"/>
                  <a:gd name="T27" fmla="*/ 15 h 21"/>
                  <a:gd name="T28" fmla="*/ 343 w 353"/>
                  <a:gd name="T29" fmla="*/ 17 h 21"/>
                  <a:gd name="T30" fmla="*/ 343 w 353"/>
                  <a:gd name="T31" fmla="*/ 19 h 21"/>
                  <a:gd name="T32" fmla="*/ 99 w 353"/>
                  <a:gd name="T33" fmla="*/ 8 h 21"/>
                  <a:gd name="T34" fmla="*/ 0 w 353"/>
                  <a:gd name="T35" fmla="*/ 4 h 21"/>
                  <a:gd name="T36" fmla="*/ 0 w 353"/>
                  <a:gd name="T37" fmla="*/ 2 h 21"/>
                  <a:gd name="T38" fmla="*/ 2 w 353"/>
                  <a:gd name="T39" fmla="*/ 0 h 21"/>
                  <a:gd name="T40" fmla="*/ 101 w 353"/>
                  <a:gd name="T41" fmla="*/ 4 h 21"/>
                  <a:gd name="T42" fmla="*/ 101 w 353"/>
                  <a:gd name="T43" fmla="*/ 6 h 21"/>
                  <a:gd name="T44" fmla="*/ 99 w 353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3"/>
                  <a:gd name="T70" fmla="*/ 0 h 21"/>
                  <a:gd name="T71" fmla="*/ 353 w 35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5" name="Freeform 1166">
                <a:extLst>
                  <a:ext uri="{FF2B5EF4-FFF2-40B4-BE49-F238E27FC236}">
                    <a16:creationId xmlns:a16="http://schemas.microsoft.com/office/drawing/2014/main" xmlns="" id="{A71D8A2C-3B60-A682-1ED1-210125D3ED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>
                  <a:gd name="T0" fmla="*/ 353 w 353"/>
                  <a:gd name="T1" fmla="*/ 23 h 23"/>
                  <a:gd name="T2" fmla="*/ 347 w 353"/>
                  <a:gd name="T3" fmla="*/ 23 h 23"/>
                  <a:gd name="T4" fmla="*/ 349 w 353"/>
                  <a:gd name="T5" fmla="*/ 21 h 23"/>
                  <a:gd name="T6" fmla="*/ 349 w 353"/>
                  <a:gd name="T7" fmla="*/ 19 h 23"/>
                  <a:gd name="T8" fmla="*/ 349 w 353"/>
                  <a:gd name="T9" fmla="*/ 19 h 23"/>
                  <a:gd name="T10" fmla="*/ 351 w 353"/>
                  <a:gd name="T11" fmla="*/ 17 h 23"/>
                  <a:gd name="T12" fmla="*/ 353 w 353"/>
                  <a:gd name="T13" fmla="*/ 17 h 23"/>
                  <a:gd name="T14" fmla="*/ 353 w 353"/>
                  <a:gd name="T15" fmla="*/ 19 h 23"/>
                  <a:gd name="T16" fmla="*/ 353 w 353"/>
                  <a:gd name="T17" fmla="*/ 23 h 23"/>
                  <a:gd name="T18" fmla="*/ 343 w 353"/>
                  <a:gd name="T19" fmla="*/ 21 h 23"/>
                  <a:gd name="T20" fmla="*/ 290 w 353"/>
                  <a:gd name="T21" fmla="*/ 19 h 23"/>
                  <a:gd name="T22" fmla="*/ 290 w 353"/>
                  <a:gd name="T23" fmla="*/ 17 h 23"/>
                  <a:gd name="T24" fmla="*/ 290 w 353"/>
                  <a:gd name="T25" fmla="*/ 15 h 23"/>
                  <a:gd name="T26" fmla="*/ 345 w 353"/>
                  <a:gd name="T27" fmla="*/ 17 h 23"/>
                  <a:gd name="T28" fmla="*/ 343 w 353"/>
                  <a:gd name="T29" fmla="*/ 19 h 23"/>
                  <a:gd name="T30" fmla="*/ 343 w 353"/>
                  <a:gd name="T31" fmla="*/ 19 h 23"/>
                  <a:gd name="T32" fmla="*/ 343 w 353"/>
                  <a:gd name="T33" fmla="*/ 21 h 23"/>
                  <a:gd name="T34" fmla="*/ 343 w 353"/>
                  <a:gd name="T35" fmla="*/ 21 h 23"/>
                  <a:gd name="T36" fmla="*/ 101 w 353"/>
                  <a:gd name="T37" fmla="*/ 10 h 23"/>
                  <a:gd name="T38" fmla="*/ 0 w 353"/>
                  <a:gd name="T39" fmla="*/ 6 h 23"/>
                  <a:gd name="T40" fmla="*/ 2 w 353"/>
                  <a:gd name="T41" fmla="*/ 4 h 23"/>
                  <a:gd name="T42" fmla="*/ 2 w 353"/>
                  <a:gd name="T43" fmla="*/ 2 h 23"/>
                  <a:gd name="T44" fmla="*/ 2 w 353"/>
                  <a:gd name="T45" fmla="*/ 2 h 23"/>
                  <a:gd name="T46" fmla="*/ 4 w 353"/>
                  <a:gd name="T47" fmla="*/ 0 h 23"/>
                  <a:gd name="T48" fmla="*/ 103 w 353"/>
                  <a:gd name="T49" fmla="*/ 6 h 23"/>
                  <a:gd name="T50" fmla="*/ 101 w 353"/>
                  <a:gd name="T51" fmla="*/ 8 h 23"/>
                  <a:gd name="T52" fmla="*/ 101 w 353"/>
                  <a:gd name="T53" fmla="*/ 10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3"/>
                  <a:gd name="T82" fmla="*/ 0 h 23"/>
                  <a:gd name="T83" fmla="*/ 353 w 35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6" name="Freeform 1167">
                <a:extLst>
                  <a:ext uri="{FF2B5EF4-FFF2-40B4-BE49-F238E27FC236}">
                    <a16:creationId xmlns:a16="http://schemas.microsoft.com/office/drawing/2014/main" xmlns="" id="{B098239D-65F2-208B-9A96-F1DE6AFBAD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>
                  <a:gd name="T0" fmla="*/ 351 w 351"/>
                  <a:gd name="T1" fmla="*/ 23 h 23"/>
                  <a:gd name="T2" fmla="*/ 347 w 351"/>
                  <a:gd name="T3" fmla="*/ 21 h 23"/>
                  <a:gd name="T4" fmla="*/ 347 w 351"/>
                  <a:gd name="T5" fmla="*/ 21 h 23"/>
                  <a:gd name="T6" fmla="*/ 347 w 351"/>
                  <a:gd name="T7" fmla="*/ 21 h 23"/>
                  <a:gd name="T8" fmla="*/ 349 w 351"/>
                  <a:gd name="T9" fmla="*/ 19 h 23"/>
                  <a:gd name="T10" fmla="*/ 349 w 351"/>
                  <a:gd name="T11" fmla="*/ 19 h 23"/>
                  <a:gd name="T12" fmla="*/ 351 w 351"/>
                  <a:gd name="T13" fmla="*/ 21 h 23"/>
                  <a:gd name="T14" fmla="*/ 351 w 351"/>
                  <a:gd name="T15" fmla="*/ 23 h 23"/>
                  <a:gd name="T16" fmla="*/ 341 w 351"/>
                  <a:gd name="T17" fmla="*/ 21 h 23"/>
                  <a:gd name="T18" fmla="*/ 288 w 351"/>
                  <a:gd name="T19" fmla="*/ 19 h 23"/>
                  <a:gd name="T20" fmla="*/ 288 w 351"/>
                  <a:gd name="T21" fmla="*/ 17 h 23"/>
                  <a:gd name="T22" fmla="*/ 290 w 351"/>
                  <a:gd name="T23" fmla="*/ 16 h 23"/>
                  <a:gd name="T24" fmla="*/ 343 w 351"/>
                  <a:gd name="T25" fmla="*/ 17 h 23"/>
                  <a:gd name="T26" fmla="*/ 343 w 351"/>
                  <a:gd name="T27" fmla="*/ 19 h 23"/>
                  <a:gd name="T28" fmla="*/ 341 w 351"/>
                  <a:gd name="T29" fmla="*/ 21 h 23"/>
                  <a:gd name="T30" fmla="*/ 341 w 351"/>
                  <a:gd name="T31" fmla="*/ 21 h 23"/>
                  <a:gd name="T32" fmla="*/ 341 w 351"/>
                  <a:gd name="T33" fmla="*/ 21 h 23"/>
                  <a:gd name="T34" fmla="*/ 99 w 351"/>
                  <a:gd name="T35" fmla="*/ 10 h 23"/>
                  <a:gd name="T36" fmla="*/ 0 w 351"/>
                  <a:gd name="T37" fmla="*/ 6 h 23"/>
                  <a:gd name="T38" fmla="*/ 0 w 351"/>
                  <a:gd name="T39" fmla="*/ 4 h 23"/>
                  <a:gd name="T40" fmla="*/ 0 w 351"/>
                  <a:gd name="T41" fmla="*/ 4 h 23"/>
                  <a:gd name="T42" fmla="*/ 2 w 351"/>
                  <a:gd name="T43" fmla="*/ 2 h 23"/>
                  <a:gd name="T44" fmla="*/ 2 w 351"/>
                  <a:gd name="T45" fmla="*/ 0 h 23"/>
                  <a:gd name="T46" fmla="*/ 102 w 351"/>
                  <a:gd name="T47" fmla="*/ 6 h 23"/>
                  <a:gd name="T48" fmla="*/ 101 w 351"/>
                  <a:gd name="T49" fmla="*/ 8 h 23"/>
                  <a:gd name="T50" fmla="*/ 99 w 351"/>
                  <a:gd name="T51" fmla="*/ 1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23"/>
                  <a:gd name="T80" fmla="*/ 351 w 351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7" name="Freeform 1168">
                <a:extLst>
                  <a:ext uri="{FF2B5EF4-FFF2-40B4-BE49-F238E27FC236}">
                    <a16:creationId xmlns:a16="http://schemas.microsoft.com/office/drawing/2014/main" xmlns="" id="{4DC56650-2C6A-1A77-727C-B9A9000410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>
                  <a:gd name="T0" fmla="*/ 349 w 349"/>
                  <a:gd name="T1" fmla="*/ 20 h 20"/>
                  <a:gd name="T2" fmla="*/ 347 w 349"/>
                  <a:gd name="T3" fmla="*/ 20 h 20"/>
                  <a:gd name="T4" fmla="*/ 347 w 349"/>
                  <a:gd name="T5" fmla="*/ 20 h 20"/>
                  <a:gd name="T6" fmla="*/ 349 w 349"/>
                  <a:gd name="T7" fmla="*/ 20 h 20"/>
                  <a:gd name="T8" fmla="*/ 341 w 349"/>
                  <a:gd name="T9" fmla="*/ 20 h 20"/>
                  <a:gd name="T10" fmla="*/ 286 w 349"/>
                  <a:gd name="T11" fmla="*/ 18 h 20"/>
                  <a:gd name="T12" fmla="*/ 288 w 349"/>
                  <a:gd name="T13" fmla="*/ 17 h 20"/>
                  <a:gd name="T14" fmla="*/ 288 w 349"/>
                  <a:gd name="T15" fmla="*/ 15 h 20"/>
                  <a:gd name="T16" fmla="*/ 341 w 349"/>
                  <a:gd name="T17" fmla="*/ 17 h 20"/>
                  <a:gd name="T18" fmla="*/ 341 w 349"/>
                  <a:gd name="T19" fmla="*/ 18 h 20"/>
                  <a:gd name="T20" fmla="*/ 341 w 349"/>
                  <a:gd name="T21" fmla="*/ 20 h 20"/>
                  <a:gd name="T22" fmla="*/ 99 w 349"/>
                  <a:gd name="T23" fmla="*/ 9 h 20"/>
                  <a:gd name="T24" fmla="*/ 0 w 349"/>
                  <a:gd name="T25" fmla="*/ 3 h 20"/>
                  <a:gd name="T26" fmla="*/ 0 w 349"/>
                  <a:gd name="T27" fmla="*/ 1 h 20"/>
                  <a:gd name="T28" fmla="*/ 2 w 349"/>
                  <a:gd name="T29" fmla="*/ 0 h 20"/>
                  <a:gd name="T30" fmla="*/ 102 w 349"/>
                  <a:gd name="T31" fmla="*/ 5 h 20"/>
                  <a:gd name="T32" fmla="*/ 100 w 349"/>
                  <a:gd name="T33" fmla="*/ 7 h 20"/>
                  <a:gd name="T34" fmla="*/ 99 w 349"/>
                  <a:gd name="T35" fmla="*/ 9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9"/>
                  <a:gd name="T55" fmla="*/ 0 h 20"/>
                  <a:gd name="T56" fmla="*/ 349 w 349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8" name="Freeform 1169">
                <a:extLst>
                  <a:ext uri="{FF2B5EF4-FFF2-40B4-BE49-F238E27FC236}">
                    <a16:creationId xmlns:a16="http://schemas.microsoft.com/office/drawing/2014/main" xmlns="" id="{1D9F6519-00FA-3C14-641E-0496EFDB6D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>
                  <a:gd name="T0" fmla="*/ 341 w 341"/>
                  <a:gd name="T1" fmla="*/ 20 h 20"/>
                  <a:gd name="T2" fmla="*/ 288 w 341"/>
                  <a:gd name="T3" fmla="*/ 19 h 20"/>
                  <a:gd name="T4" fmla="*/ 288 w 341"/>
                  <a:gd name="T5" fmla="*/ 17 h 20"/>
                  <a:gd name="T6" fmla="*/ 288 w 341"/>
                  <a:gd name="T7" fmla="*/ 15 h 20"/>
                  <a:gd name="T8" fmla="*/ 341 w 341"/>
                  <a:gd name="T9" fmla="*/ 17 h 20"/>
                  <a:gd name="T10" fmla="*/ 341 w 341"/>
                  <a:gd name="T11" fmla="*/ 19 h 20"/>
                  <a:gd name="T12" fmla="*/ 341 w 341"/>
                  <a:gd name="T13" fmla="*/ 20 h 20"/>
                  <a:gd name="T14" fmla="*/ 100 w 341"/>
                  <a:gd name="T15" fmla="*/ 9 h 20"/>
                  <a:gd name="T16" fmla="*/ 0 w 341"/>
                  <a:gd name="T17" fmla="*/ 3 h 20"/>
                  <a:gd name="T18" fmla="*/ 2 w 341"/>
                  <a:gd name="T19" fmla="*/ 2 h 20"/>
                  <a:gd name="T20" fmla="*/ 4 w 341"/>
                  <a:gd name="T21" fmla="*/ 0 h 20"/>
                  <a:gd name="T22" fmla="*/ 104 w 341"/>
                  <a:gd name="T23" fmla="*/ 5 h 20"/>
                  <a:gd name="T24" fmla="*/ 102 w 341"/>
                  <a:gd name="T25" fmla="*/ 7 h 20"/>
                  <a:gd name="T26" fmla="*/ 100 w 341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1"/>
                  <a:gd name="T43" fmla="*/ 0 h 20"/>
                  <a:gd name="T44" fmla="*/ 341 w 341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9" name="Freeform 1170">
                <a:extLst>
                  <a:ext uri="{FF2B5EF4-FFF2-40B4-BE49-F238E27FC236}">
                    <a16:creationId xmlns:a16="http://schemas.microsoft.com/office/drawing/2014/main" xmlns="" id="{D17EF4E4-E3FD-08FE-4165-EBEF3C41E2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>
                  <a:gd name="T0" fmla="*/ 339 w 339"/>
                  <a:gd name="T1" fmla="*/ 21 h 21"/>
                  <a:gd name="T2" fmla="*/ 286 w 339"/>
                  <a:gd name="T3" fmla="*/ 19 h 21"/>
                  <a:gd name="T4" fmla="*/ 286 w 339"/>
                  <a:gd name="T5" fmla="*/ 17 h 21"/>
                  <a:gd name="T6" fmla="*/ 286 w 339"/>
                  <a:gd name="T7" fmla="*/ 15 h 21"/>
                  <a:gd name="T8" fmla="*/ 339 w 339"/>
                  <a:gd name="T9" fmla="*/ 17 h 21"/>
                  <a:gd name="T10" fmla="*/ 339 w 339"/>
                  <a:gd name="T11" fmla="*/ 19 h 21"/>
                  <a:gd name="T12" fmla="*/ 339 w 339"/>
                  <a:gd name="T13" fmla="*/ 21 h 21"/>
                  <a:gd name="T14" fmla="*/ 100 w 339"/>
                  <a:gd name="T15" fmla="*/ 9 h 21"/>
                  <a:gd name="T16" fmla="*/ 0 w 339"/>
                  <a:gd name="T17" fmla="*/ 4 h 21"/>
                  <a:gd name="T18" fmla="*/ 2 w 339"/>
                  <a:gd name="T19" fmla="*/ 2 h 21"/>
                  <a:gd name="T20" fmla="*/ 4 w 339"/>
                  <a:gd name="T21" fmla="*/ 0 h 21"/>
                  <a:gd name="T22" fmla="*/ 104 w 339"/>
                  <a:gd name="T23" fmla="*/ 5 h 21"/>
                  <a:gd name="T24" fmla="*/ 102 w 339"/>
                  <a:gd name="T25" fmla="*/ 7 h 21"/>
                  <a:gd name="T26" fmla="*/ 100 w 339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9"/>
                  <a:gd name="T43" fmla="*/ 0 h 21"/>
                  <a:gd name="T44" fmla="*/ 339 w 339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0" name="Freeform 1171">
                <a:extLst>
                  <a:ext uri="{FF2B5EF4-FFF2-40B4-BE49-F238E27FC236}">
                    <a16:creationId xmlns:a16="http://schemas.microsoft.com/office/drawing/2014/main" xmlns="" id="{F2BE68A5-5B89-6013-7743-47E96D24E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>
                  <a:gd name="T0" fmla="*/ 337 w 337"/>
                  <a:gd name="T1" fmla="*/ 21 h 21"/>
                  <a:gd name="T2" fmla="*/ 284 w 337"/>
                  <a:gd name="T3" fmla="*/ 19 h 21"/>
                  <a:gd name="T4" fmla="*/ 284 w 337"/>
                  <a:gd name="T5" fmla="*/ 17 h 21"/>
                  <a:gd name="T6" fmla="*/ 286 w 337"/>
                  <a:gd name="T7" fmla="*/ 15 h 21"/>
                  <a:gd name="T8" fmla="*/ 337 w 337"/>
                  <a:gd name="T9" fmla="*/ 17 h 21"/>
                  <a:gd name="T10" fmla="*/ 337 w 337"/>
                  <a:gd name="T11" fmla="*/ 17 h 21"/>
                  <a:gd name="T12" fmla="*/ 337 w 337"/>
                  <a:gd name="T13" fmla="*/ 19 h 21"/>
                  <a:gd name="T14" fmla="*/ 337 w 337"/>
                  <a:gd name="T15" fmla="*/ 19 h 21"/>
                  <a:gd name="T16" fmla="*/ 337 w 337"/>
                  <a:gd name="T17" fmla="*/ 21 h 21"/>
                  <a:gd name="T18" fmla="*/ 100 w 337"/>
                  <a:gd name="T19" fmla="*/ 9 h 21"/>
                  <a:gd name="T20" fmla="*/ 0 w 337"/>
                  <a:gd name="T21" fmla="*/ 4 h 21"/>
                  <a:gd name="T22" fmla="*/ 2 w 337"/>
                  <a:gd name="T23" fmla="*/ 2 h 21"/>
                  <a:gd name="T24" fmla="*/ 2 w 337"/>
                  <a:gd name="T25" fmla="*/ 0 h 21"/>
                  <a:gd name="T26" fmla="*/ 104 w 337"/>
                  <a:gd name="T27" fmla="*/ 6 h 21"/>
                  <a:gd name="T28" fmla="*/ 102 w 337"/>
                  <a:gd name="T29" fmla="*/ 7 h 21"/>
                  <a:gd name="T30" fmla="*/ 100 w 337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21"/>
                  <a:gd name="T50" fmla="*/ 337 w 33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1" name="Freeform 1172">
                <a:extLst>
                  <a:ext uri="{FF2B5EF4-FFF2-40B4-BE49-F238E27FC236}">
                    <a16:creationId xmlns:a16="http://schemas.microsoft.com/office/drawing/2014/main" xmlns="" id="{D0A77697-787D-26AA-426D-AF667F0390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>
                  <a:gd name="T0" fmla="*/ 335 w 335"/>
                  <a:gd name="T1" fmla="*/ 21 h 21"/>
                  <a:gd name="T2" fmla="*/ 282 w 335"/>
                  <a:gd name="T3" fmla="*/ 19 h 21"/>
                  <a:gd name="T4" fmla="*/ 284 w 335"/>
                  <a:gd name="T5" fmla="*/ 17 h 21"/>
                  <a:gd name="T6" fmla="*/ 284 w 335"/>
                  <a:gd name="T7" fmla="*/ 13 h 21"/>
                  <a:gd name="T8" fmla="*/ 335 w 335"/>
                  <a:gd name="T9" fmla="*/ 17 h 21"/>
                  <a:gd name="T10" fmla="*/ 335 w 335"/>
                  <a:gd name="T11" fmla="*/ 19 h 21"/>
                  <a:gd name="T12" fmla="*/ 335 w 335"/>
                  <a:gd name="T13" fmla="*/ 21 h 21"/>
                  <a:gd name="T14" fmla="*/ 335 w 335"/>
                  <a:gd name="T15" fmla="*/ 21 h 21"/>
                  <a:gd name="T16" fmla="*/ 335 w 335"/>
                  <a:gd name="T17" fmla="*/ 21 h 21"/>
                  <a:gd name="T18" fmla="*/ 100 w 335"/>
                  <a:gd name="T19" fmla="*/ 9 h 21"/>
                  <a:gd name="T20" fmla="*/ 0 w 335"/>
                  <a:gd name="T21" fmla="*/ 4 h 21"/>
                  <a:gd name="T22" fmla="*/ 0 w 335"/>
                  <a:gd name="T23" fmla="*/ 2 h 21"/>
                  <a:gd name="T24" fmla="*/ 1 w 335"/>
                  <a:gd name="T25" fmla="*/ 0 h 21"/>
                  <a:gd name="T26" fmla="*/ 104 w 335"/>
                  <a:gd name="T27" fmla="*/ 6 h 21"/>
                  <a:gd name="T28" fmla="*/ 102 w 335"/>
                  <a:gd name="T29" fmla="*/ 8 h 21"/>
                  <a:gd name="T30" fmla="*/ 100 w 335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5"/>
                  <a:gd name="T49" fmla="*/ 0 h 21"/>
                  <a:gd name="T50" fmla="*/ 335 w 335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2" name="Freeform 1173">
                <a:extLst>
                  <a:ext uri="{FF2B5EF4-FFF2-40B4-BE49-F238E27FC236}">
                    <a16:creationId xmlns:a16="http://schemas.microsoft.com/office/drawing/2014/main" xmlns="" id="{FF2C8A17-18B0-A3E1-793B-B8E2A3A0AC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>
                  <a:gd name="T0" fmla="*/ 335 w 337"/>
                  <a:gd name="T1" fmla="*/ 21 h 21"/>
                  <a:gd name="T2" fmla="*/ 284 w 337"/>
                  <a:gd name="T3" fmla="*/ 19 h 21"/>
                  <a:gd name="T4" fmla="*/ 284 w 337"/>
                  <a:gd name="T5" fmla="*/ 15 h 21"/>
                  <a:gd name="T6" fmla="*/ 284 w 337"/>
                  <a:gd name="T7" fmla="*/ 13 h 21"/>
                  <a:gd name="T8" fmla="*/ 337 w 337"/>
                  <a:gd name="T9" fmla="*/ 17 h 21"/>
                  <a:gd name="T10" fmla="*/ 335 w 337"/>
                  <a:gd name="T11" fmla="*/ 19 h 21"/>
                  <a:gd name="T12" fmla="*/ 335 w 337"/>
                  <a:gd name="T13" fmla="*/ 21 h 21"/>
                  <a:gd name="T14" fmla="*/ 102 w 337"/>
                  <a:gd name="T15" fmla="*/ 10 h 21"/>
                  <a:gd name="T16" fmla="*/ 0 w 337"/>
                  <a:gd name="T17" fmla="*/ 4 h 21"/>
                  <a:gd name="T18" fmla="*/ 1 w 337"/>
                  <a:gd name="T19" fmla="*/ 2 h 21"/>
                  <a:gd name="T20" fmla="*/ 3 w 337"/>
                  <a:gd name="T21" fmla="*/ 0 h 21"/>
                  <a:gd name="T22" fmla="*/ 106 w 337"/>
                  <a:gd name="T23" fmla="*/ 6 h 21"/>
                  <a:gd name="T24" fmla="*/ 104 w 337"/>
                  <a:gd name="T25" fmla="*/ 8 h 21"/>
                  <a:gd name="T26" fmla="*/ 102 w 337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7"/>
                  <a:gd name="T43" fmla="*/ 0 h 21"/>
                  <a:gd name="T44" fmla="*/ 337 w 337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3" name="Freeform 1174">
                <a:extLst>
                  <a:ext uri="{FF2B5EF4-FFF2-40B4-BE49-F238E27FC236}">
                    <a16:creationId xmlns:a16="http://schemas.microsoft.com/office/drawing/2014/main" xmlns="" id="{99AC9179-15FB-4681-72B3-07B3C8F8D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>
                  <a:gd name="T0" fmla="*/ 334 w 336"/>
                  <a:gd name="T1" fmla="*/ 21 h 21"/>
                  <a:gd name="T2" fmla="*/ 283 w 336"/>
                  <a:gd name="T3" fmla="*/ 17 h 21"/>
                  <a:gd name="T4" fmla="*/ 283 w 336"/>
                  <a:gd name="T5" fmla="*/ 15 h 21"/>
                  <a:gd name="T6" fmla="*/ 283 w 336"/>
                  <a:gd name="T7" fmla="*/ 13 h 21"/>
                  <a:gd name="T8" fmla="*/ 336 w 336"/>
                  <a:gd name="T9" fmla="*/ 17 h 21"/>
                  <a:gd name="T10" fmla="*/ 336 w 336"/>
                  <a:gd name="T11" fmla="*/ 19 h 21"/>
                  <a:gd name="T12" fmla="*/ 334 w 336"/>
                  <a:gd name="T13" fmla="*/ 21 h 21"/>
                  <a:gd name="T14" fmla="*/ 103 w 336"/>
                  <a:gd name="T15" fmla="*/ 10 h 21"/>
                  <a:gd name="T16" fmla="*/ 0 w 336"/>
                  <a:gd name="T17" fmla="*/ 4 h 21"/>
                  <a:gd name="T18" fmla="*/ 2 w 336"/>
                  <a:gd name="T19" fmla="*/ 2 h 21"/>
                  <a:gd name="T20" fmla="*/ 2 w 336"/>
                  <a:gd name="T21" fmla="*/ 0 h 21"/>
                  <a:gd name="T22" fmla="*/ 107 w 336"/>
                  <a:gd name="T23" fmla="*/ 6 h 21"/>
                  <a:gd name="T24" fmla="*/ 105 w 336"/>
                  <a:gd name="T25" fmla="*/ 8 h 21"/>
                  <a:gd name="T26" fmla="*/ 103 w 336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6"/>
                  <a:gd name="T43" fmla="*/ 0 h 21"/>
                  <a:gd name="T44" fmla="*/ 336 w 33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4" name="Freeform 1175">
                <a:extLst>
                  <a:ext uri="{FF2B5EF4-FFF2-40B4-BE49-F238E27FC236}">
                    <a16:creationId xmlns:a16="http://schemas.microsoft.com/office/drawing/2014/main" xmlns="" id="{BE7DD491-C81D-0EE5-1671-92A98A0DA3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5 h 21"/>
                  <a:gd name="T6" fmla="*/ 281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3 w 334"/>
                  <a:gd name="T15" fmla="*/ 10 h 21"/>
                  <a:gd name="T16" fmla="*/ 0 w 334"/>
                  <a:gd name="T17" fmla="*/ 4 h 21"/>
                  <a:gd name="T18" fmla="*/ 0 w 334"/>
                  <a:gd name="T19" fmla="*/ 2 h 21"/>
                  <a:gd name="T20" fmla="*/ 2 w 334"/>
                  <a:gd name="T21" fmla="*/ 0 h 21"/>
                  <a:gd name="T22" fmla="*/ 107 w 334"/>
                  <a:gd name="T23" fmla="*/ 6 h 21"/>
                  <a:gd name="T24" fmla="*/ 105 w 334"/>
                  <a:gd name="T25" fmla="*/ 8 h 21"/>
                  <a:gd name="T26" fmla="*/ 103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5" name="Freeform 1176">
                <a:extLst>
                  <a:ext uri="{FF2B5EF4-FFF2-40B4-BE49-F238E27FC236}">
                    <a16:creationId xmlns:a16="http://schemas.microsoft.com/office/drawing/2014/main" xmlns="" id="{5E8DD545-E0A7-78E5-2025-28EACE576A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6 h 21"/>
                  <a:gd name="T6" fmla="*/ 283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5 w 334"/>
                  <a:gd name="T15" fmla="*/ 10 h 21"/>
                  <a:gd name="T16" fmla="*/ 0 w 334"/>
                  <a:gd name="T17" fmla="*/ 4 h 21"/>
                  <a:gd name="T18" fmla="*/ 2 w 334"/>
                  <a:gd name="T19" fmla="*/ 2 h 21"/>
                  <a:gd name="T20" fmla="*/ 4 w 334"/>
                  <a:gd name="T21" fmla="*/ 0 h 21"/>
                  <a:gd name="T22" fmla="*/ 109 w 334"/>
                  <a:gd name="T23" fmla="*/ 6 h 21"/>
                  <a:gd name="T24" fmla="*/ 107 w 334"/>
                  <a:gd name="T25" fmla="*/ 8 h 21"/>
                  <a:gd name="T26" fmla="*/ 105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6" name="Freeform 1177">
                <a:extLst>
                  <a:ext uri="{FF2B5EF4-FFF2-40B4-BE49-F238E27FC236}">
                    <a16:creationId xmlns:a16="http://schemas.microsoft.com/office/drawing/2014/main" xmlns="" id="{B4FD53CA-D294-6B81-D903-A307739444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>
                  <a:gd name="T0" fmla="*/ 332 w 332"/>
                  <a:gd name="T1" fmla="*/ 21 h 21"/>
                  <a:gd name="T2" fmla="*/ 279 w 332"/>
                  <a:gd name="T3" fmla="*/ 18 h 21"/>
                  <a:gd name="T4" fmla="*/ 281 w 332"/>
                  <a:gd name="T5" fmla="*/ 16 h 21"/>
                  <a:gd name="T6" fmla="*/ 281 w 332"/>
                  <a:gd name="T7" fmla="*/ 14 h 21"/>
                  <a:gd name="T8" fmla="*/ 332 w 332"/>
                  <a:gd name="T9" fmla="*/ 16 h 21"/>
                  <a:gd name="T10" fmla="*/ 332 w 332"/>
                  <a:gd name="T11" fmla="*/ 19 h 21"/>
                  <a:gd name="T12" fmla="*/ 332 w 332"/>
                  <a:gd name="T13" fmla="*/ 21 h 21"/>
                  <a:gd name="T14" fmla="*/ 105 w 332"/>
                  <a:gd name="T15" fmla="*/ 10 h 21"/>
                  <a:gd name="T16" fmla="*/ 0 w 332"/>
                  <a:gd name="T17" fmla="*/ 4 h 21"/>
                  <a:gd name="T18" fmla="*/ 2 w 332"/>
                  <a:gd name="T19" fmla="*/ 2 h 21"/>
                  <a:gd name="T20" fmla="*/ 4 w 332"/>
                  <a:gd name="T21" fmla="*/ 0 h 21"/>
                  <a:gd name="T22" fmla="*/ 108 w 332"/>
                  <a:gd name="T23" fmla="*/ 6 h 21"/>
                  <a:gd name="T24" fmla="*/ 107 w 332"/>
                  <a:gd name="T25" fmla="*/ 8 h 21"/>
                  <a:gd name="T26" fmla="*/ 105 w 332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2"/>
                  <a:gd name="T43" fmla="*/ 0 h 21"/>
                  <a:gd name="T44" fmla="*/ 332 w 332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7" name="Freeform 1178">
                <a:extLst>
                  <a:ext uri="{FF2B5EF4-FFF2-40B4-BE49-F238E27FC236}">
                    <a16:creationId xmlns:a16="http://schemas.microsoft.com/office/drawing/2014/main" xmlns="" id="{3C7F4D0D-9556-B67A-EDF4-B77D57119A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>
                  <a:gd name="T0" fmla="*/ 330 w 332"/>
                  <a:gd name="T1" fmla="*/ 20 h 20"/>
                  <a:gd name="T2" fmla="*/ 279 w 332"/>
                  <a:gd name="T3" fmla="*/ 17 h 20"/>
                  <a:gd name="T4" fmla="*/ 279 w 332"/>
                  <a:gd name="T5" fmla="*/ 15 h 20"/>
                  <a:gd name="T6" fmla="*/ 279 w 332"/>
                  <a:gd name="T7" fmla="*/ 13 h 20"/>
                  <a:gd name="T8" fmla="*/ 279 w 332"/>
                  <a:gd name="T9" fmla="*/ 13 h 20"/>
                  <a:gd name="T10" fmla="*/ 279 w 332"/>
                  <a:gd name="T11" fmla="*/ 13 h 20"/>
                  <a:gd name="T12" fmla="*/ 332 w 332"/>
                  <a:gd name="T13" fmla="*/ 15 h 20"/>
                  <a:gd name="T14" fmla="*/ 330 w 332"/>
                  <a:gd name="T15" fmla="*/ 17 h 20"/>
                  <a:gd name="T16" fmla="*/ 330 w 332"/>
                  <a:gd name="T17" fmla="*/ 20 h 20"/>
                  <a:gd name="T18" fmla="*/ 105 w 332"/>
                  <a:gd name="T19" fmla="*/ 9 h 20"/>
                  <a:gd name="T20" fmla="*/ 0 w 332"/>
                  <a:gd name="T21" fmla="*/ 3 h 20"/>
                  <a:gd name="T22" fmla="*/ 2 w 332"/>
                  <a:gd name="T23" fmla="*/ 1 h 20"/>
                  <a:gd name="T24" fmla="*/ 2 w 332"/>
                  <a:gd name="T25" fmla="*/ 0 h 20"/>
                  <a:gd name="T26" fmla="*/ 108 w 332"/>
                  <a:gd name="T27" fmla="*/ 5 h 20"/>
                  <a:gd name="T28" fmla="*/ 106 w 332"/>
                  <a:gd name="T29" fmla="*/ 7 h 20"/>
                  <a:gd name="T30" fmla="*/ 105 w 332"/>
                  <a:gd name="T31" fmla="*/ 9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2"/>
                  <a:gd name="T49" fmla="*/ 0 h 20"/>
                  <a:gd name="T50" fmla="*/ 332 w 332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8" name="Freeform 1179">
                <a:extLst>
                  <a:ext uri="{FF2B5EF4-FFF2-40B4-BE49-F238E27FC236}">
                    <a16:creationId xmlns:a16="http://schemas.microsoft.com/office/drawing/2014/main" xmlns="" id="{7F22D1C8-5841-BE26-A4C9-E3D1C0DEA2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>
                  <a:gd name="T0" fmla="*/ 328 w 330"/>
                  <a:gd name="T1" fmla="*/ 19 h 19"/>
                  <a:gd name="T2" fmla="*/ 277 w 330"/>
                  <a:gd name="T3" fmla="*/ 17 h 19"/>
                  <a:gd name="T4" fmla="*/ 277 w 330"/>
                  <a:gd name="T5" fmla="*/ 17 h 19"/>
                  <a:gd name="T6" fmla="*/ 277 w 330"/>
                  <a:gd name="T7" fmla="*/ 15 h 19"/>
                  <a:gd name="T8" fmla="*/ 277 w 330"/>
                  <a:gd name="T9" fmla="*/ 15 h 19"/>
                  <a:gd name="T10" fmla="*/ 277 w 330"/>
                  <a:gd name="T11" fmla="*/ 13 h 19"/>
                  <a:gd name="T12" fmla="*/ 330 w 330"/>
                  <a:gd name="T13" fmla="*/ 15 h 19"/>
                  <a:gd name="T14" fmla="*/ 330 w 330"/>
                  <a:gd name="T15" fmla="*/ 17 h 19"/>
                  <a:gd name="T16" fmla="*/ 328 w 330"/>
                  <a:gd name="T17" fmla="*/ 19 h 19"/>
                  <a:gd name="T18" fmla="*/ 104 w 330"/>
                  <a:gd name="T19" fmla="*/ 9 h 19"/>
                  <a:gd name="T20" fmla="*/ 0 w 330"/>
                  <a:gd name="T21" fmla="*/ 3 h 19"/>
                  <a:gd name="T22" fmla="*/ 0 w 330"/>
                  <a:gd name="T23" fmla="*/ 2 h 19"/>
                  <a:gd name="T24" fmla="*/ 2 w 330"/>
                  <a:gd name="T25" fmla="*/ 0 h 19"/>
                  <a:gd name="T26" fmla="*/ 108 w 330"/>
                  <a:gd name="T27" fmla="*/ 5 h 19"/>
                  <a:gd name="T28" fmla="*/ 106 w 330"/>
                  <a:gd name="T29" fmla="*/ 7 h 19"/>
                  <a:gd name="T30" fmla="*/ 104 w 330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"/>
                  <a:gd name="T49" fmla="*/ 0 h 19"/>
                  <a:gd name="T50" fmla="*/ 330 w 33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9" name="Freeform 1180">
                <a:extLst>
                  <a:ext uri="{FF2B5EF4-FFF2-40B4-BE49-F238E27FC236}">
                    <a16:creationId xmlns:a16="http://schemas.microsoft.com/office/drawing/2014/main" xmlns="" id="{5DA6FD57-0F3D-2DDE-E147-604F2F332F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>
                  <a:gd name="T0" fmla="*/ 330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30 w 330"/>
                  <a:gd name="T13" fmla="*/ 19 h 19"/>
                  <a:gd name="T14" fmla="*/ 106 w 330"/>
                  <a:gd name="T15" fmla="*/ 9 h 19"/>
                  <a:gd name="T16" fmla="*/ 0 w 330"/>
                  <a:gd name="T17" fmla="*/ 4 h 19"/>
                  <a:gd name="T18" fmla="*/ 2 w 330"/>
                  <a:gd name="T19" fmla="*/ 2 h 19"/>
                  <a:gd name="T20" fmla="*/ 4 w 330"/>
                  <a:gd name="T21" fmla="*/ 0 h 19"/>
                  <a:gd name="T22" fmla="*/ 110 w 330"/>
                  <a:gd name="T23" fmla="*/ 5 h 19"/>
                  <a:gd name="T24" fmla="*/ 108 w 330"/>
                  <a:gd name="T25" fmla="*/ 7 h 19"/>
                  <a:gd name="T26" fmla="*/ 106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0"/>
                  <a:gd name="T43" fmla="*/ 0 h 19"/>
                  <a:gd name="T44" fmla="*/ 330 w 33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0" name="Freeform 1181">
                <a:extLst>
                  <a:ext uri="{FF2B5EF4-FFF2-40B4-BE49-F238E27FC236}">
                    <a16:creationId xmlns:a16="http://schemas.microsoft.com/office/drawing/2014/main" xmlns="" id="{BD5382EC-0C1E-42F6-3C00-E90C16D365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>
                  <a:gd name="T0" fmla="*/ 328 w 328"/>
                  <a:gd name="T1" fmla="*/ 19 h 19"/>
                  <a:gd name="T2" fmla="*/ 275 w 328"/>
                  <a:gd name="T3" fmla="*/ 17 h 19"/>
                  <a:gd name="T4" fmla="*/ 275 w 328"/>
                  <a:gd name="T5" fmla="*/ 15 h 19"/>
                  <a:gd name="T6" fmla="*/ 275 w 328"/>
                  <a:gd name="T7" fmla="*/ 13 h 19"/>
                  <a:gd name="T8" fmla="*/ 328 w 328"/>
                  <a:gd name="T9" fmla="*/ 15 h 19"/>
                  <a:gd name="T10" fmla="*/ 328 w 328"/>
                  <a:gd name="T11" fmla="*/ 17 h 19"/>
                  <a:gd name="T12" fmla="*/ 328 w 328"/>
                  <a:gd name="T13" fmla="*/ 19 h 19"/>
                  <a:gd name="T14" fmla="*/ 106 w 328"/>
                  <a:gd name="T15" fmla="*/ 9 h 19"/>
                  <a:gd name="T16" fmla="*/ 0 w 328"/>
                  <a:gd name="T17" fmla="*/ 4 h 19"/>
                  <a:gd name="T18" fmla="*/ 2 w 328"/>
                  <a:gd name="T19" fmla="*/ 2 h 19"/>
                  <a:gd name="T20" fmla="*/ 4 w 328"/>
                  <a:gd name="T21" fmla="*/ 0 h 19"/>
                  <a:gd name="T22" fmla="*/ 110 w 328"/>
                  <a:gd name="T23" fmla="*/ 6 h 19"/>
                  <a:gd name="T24" fmla="*/ 108 w 328"/>
                  <a:gd name="T25" fmla="*/ 7 h 19"/>
                  <a:gd name="T26" fmla="*/ 106 w 328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8"/>
                  <a:gd name="T43" fmla="*/ 0 h 19"/>
                  <a:gd name="T44" fmla="*/ 328 w 32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1" name="Freeform 1182">
                <a:extLst>
                  <a:ext uri="{FF2B5EF4-FFF2-40B4-BE49-F238E27FC236}">
                    <a16:creationId xmlns:a16="http://schemas.microsoft.com/office/drawing/2014/main" xmlns="" id="{CB13290B-2721-5DBE-819B-137A132F22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>
                  <a:gd name="T0" fmla="*/ 326 w 326"/>
                  <a:gd name="T1" fmla="*/ 19 h 19"/>
                  <a:gd name="T2" fmla="*/ 273 w 326"/>
                  <a:gd name="T3" fmla="*/ 17 h 19"/>
                  <a:gd name="T4" fmla="*/ 273 w 326"/>
                  <a:gd name="T5" fmla="*/ 15 h 19"/>
                  <a:gd name="T6" fmla="*/ 273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6 w 326"/>
                  <a:gd name="T13" fmla="*/ 19 h 19"/>
                  <a:gd name="T14" fmla="*/ 106 w 326"/>
                  <a:gd name="T15" fmla="*/ 9 h 19"/>
                  <a:gd name="T16" fmla="*/ 0 w 326"/>
                  <a:gd name="T17" fmla="*/ 4 h 19"/>
                  <a:gd name="T18" fmla="*/ 2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2" name="Freeform 1183">
                <a:extLst>
                  <a:ext uri="{FF2B5EF4-FFF2-40B4-BE49-F238E27FC236}">
                    <a16:creationId xmlns:a16="http://schemas.microsoft.com/office/drawing/2014/main" xmlns="" id="{65C648AF-B099-EC8A-B318-B4D038035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4 w 326"/>
                  <a:gd name="T11" fmla="*/ 17 h 19"/>
                  <a:gd name="T12" fmla="*/ 324 w 326"/>
                  <a:gd name="T13" fmla="*/ 19 h 19"/>
                  <a:gd name="T14" fmla="*/ 106 w 326"/>
                  <a:gd name="T15" fmla="*/ 10 h 19"/>
                  <a:gd name="T16" fmla="*/ 0 w 326"/>
                  <a:gd name="T17" fmla="*/ 4 h 19"/>
                  <a:gd name="T18" fmla="*/ 0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3" name="Freeform 1184">
                <a:extLst>
                  <a:ext uri="{FF2B5EF4-FFF2-40B4-BE49-F238E27FC236}">
                    <a16:creationId xmlns:a16="http://schemas.microsoft.com/office/drawing/2014/main" xmlns="" id="{938DA279-8151-DE8A-D26D-53AA66F4AB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6 w 326"/>
                  <a:gd name="T11" fmla="*/ 15 h 19"/>
                  <a:gd name="T12" fmla="*/ 326 w 326"/>
                  <a:gd name="T13" fmla="*/ 15 h 19"/>
                  <a:gd name="T14" fmla="*/ 326 w 326"/>
                  <a:gd name="T15" fmla="*/ 17 h 19"/>
                  <a:gd name="T16" fmla="*/ 324 w 326"/>
                  <a:gd name="T17" fmla="*/ 19 h 19"/>
                  <a:gd name="T18" fmla="*/ 108 w 326"/>
                  <a:gd name="T19" fmla="*/ 10 h 19"/>
                  <a:gd name="T20" fmla="*/ 0 w 326"/>
                  <a:gd name="T21" fmla="*/ 4 h 19"/>
                  <a:gd name="T22" fmla="*/ 2 w 326"/>
                  <a:gd name="T23" fmla="*/ 2 h 19"/>
                  <a:gd name="T24" fmla="*/ 4 w 326"/>
                  <a:gd name="T25" fmla="*/ 0 h 19"/>
                  <a:gd name="T26" fmla="*/ 112 w 326"/>
                  <a:gd name="T27" fmla="*/ 4 h 19"/>
                  <a:gd name="T28" fmla="*/ 110 w 326"/>
                  <a:gd name="T29" fmla="*/ 8 h 19"/>
                  <a:gd name="T30" fmla="*/ 108 w 326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6"/>
                  <a:gd name="T49" fmla="*/ 0 h 19"/>
                  <a:gd name="T50" fmla="*/ 326 w 32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4" name="Freeform 1185">
                <a:extLst>
                  <a:ext uri="{FF2B5EF4-FFF2-40B4-BE49-F238E27FC236}">
                    <a16:creationId xmlns:a16="http://schemas.microsoft.com/office/drawing/2014/main" xmlns="" id="{72D63C32-1182-994B-E384-B2133785D1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>
                  <a:gd name="T0" fmla="*/ 324 w 324"/>
                  <a:gd name="T1" fmla="*/ 19 h 19"/>
                  <a:gd name="T2" fmla="*/ 269 w 324"/>
                  <a:gd name="T3" fmla="*/ 17 h 19"/>
                  <a:gd name="T4" fmla="*/ 269 w 324"/>
                  <a:gd name="T5" fmla="*/ 15 h 19"/>
                  <a:gd name="T6" fmla="*/ 269 w 324"/>
                  <a:gd name="T7" fmla="*/ 14 h 19"/>
                  <a:gd name="T8" fmla="*/ 324 w 324"/>
                  <a:gd name="T9" fmla="*/ 15 h 19"/>
                  <a:gd name="T10" fmla="*/ 324 w 324"/>
                  <a:gd name="T11" fmla="*/ 17 h 19"/>
                  <a:gd name="T12" fmla="*/ 324 w 324"/>
                  <a:gd name="T13" fmla="*/ 17 h 19"/>
                  <a:gd name="T14" fmla="*/ 324 w 324"/>
                  <a:gd name="T15" fmla="*/ 19 h 19"/>
                  <a:gd name="T16" fmla="*/ 324 w 324"/>
                  <a:gd name="T17" fmla="*/ 19 h 19"/>
                  <a:gd name="T18" fmla="*/ 108 w 324"/>
                  <a:gd name="T19" fmla="*/ 10 h 19"/>
                  <a:gd name="T20" fmla="*/ 0 w 324"/>
                  <a:gd name="T21" fmla="*/ 4 h 19"/>
                  <a:gd name="T22" fmla="*/ 2 w 324"/>
                  <a:gd name="T23" fmla="*/ 2 h 19"/>
                  <a:gd name="T24" fmla="*/ 3 w 324"/>
                  <a:gd name="T25" fmla="*/ 0 h 19"/>
                  <a:gd name="T26" fmla="*/ 112 w 324"/>
                  <a:gd name="T27" fmla="*/ 4 h 19"/>
                  <a:gd name="T28" fmla="*/ 110 w 324"/>
                  <a:gd name="T29" fmla="*/ 6 h 19"/>
                  <a:gd name="T30" fmla="*/ 108 w 32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4"/>
                  <a:gd name="T49" fmla="*/ 0 h 19"/>
                  <a:gd name="T50" fmla="*/ 324 w 32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5" name="Freeform 1186">
                <a:extLst>
                  <a:ext uri="{FF2B5EF4-FFF2-40B4-BE49-F238E27FC236}">
                    <a16:creationId xmlns:a16="http://schemas.microsoft.com/office/drawing/2014/main" xmlns="" id="{18E0CA28-33F8-1A55-3BA3-D9608BEF84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>
                  <a:gd name="T0" fmla="*/ 322 w 322"/>
                  <a:gd name="T1" fmla="*/ 19 h 19"/>
                  <a:gd name="T2" fmla="*/ 267 w 322"/>
                  <a:gd name="T3" fmla="*/ 17 h 19"/>
                  <a:gd name="T4" fmla="*/ 267 w 322"/>
                  <a:gd name="T5" fmla="*/ 16 h 19"/>
                  <a:gd name="T6" fmla="*/ 269 w 322"/>
                  <a:gd name="T7" fmla="*/ 12 h 19"/>
                  <a:gd name="T8" fmla="*/ 322 w 322"/>
                  <a:gd name="T9" fmla="*/ 16 h 19"/>
                  <a:gd name="T10" fmla="*/ 322 w 322"/>
                  <a:gd name="T11" fmla="*/ 17 h 19"/>
                  <a:gd name="T12" fmla="*/ 322 w 322"/>
                  <a:gd name="T13" fmla="*/ 19 h 19"/>
                  <a:gd name="T14" fmla="*/ 108 w 322"/>
                  <a:gd name="T15" fmla="*/ 8 h 19"/>
                  <a:gd name="T16" fmla="*/ 0 w 322"/>
                  <a:gd name="T17" fmla="*/ 4 h 19"/>
                  <a:gd name="T18" fmla="*/ 1 w 322"/>
                  <a:gd name="T19" fmla="*/ 2 h 19"/>
                  <a:gd name="T20" fmla="*/ 1 w 322"/>
                  <a:gd name="T21" fmla="*/ 0 h 19"/>
                  <a:gd name="T22" fmla="*/ 113 w 322"/>
                  <a:gd name="T23" fmla="*/ 4 h 19"/>
                  <a:gd name="T24" fmla="*/ 110 w 322"/>
                  <a:gd name="T25" fmla="*/ 6 h 19"/>
                  <a:gd name="T26" fmla="*/ 108 w 322"/>
                  <a:gd name="T27" fmla="*/ 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2"/>
                  <a:gd name="T43" fmla="*/ 0 h 19"/>
                  <a:gd name="T44" fmla="*/ 322 w 32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6" name="Freeform 1187">
                <a:extLst>
                  <a:ext uri="{FF2B5EF4-FFF2-40B4-BE49-F238E27FC236}">
                    <a16:creationId xmlns:a16="http://schemas.microsoft.com/office/drawing/2014/main" xmlns="" id="{8C050A92-D070-8006-1E91-AFFD74184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>
                  <a:gd name="T0" fmla="*/ 321 w 321"/>
                  <a:gd name="T1" fmla="*/ 18 h 18"/>
                  <a:gd name="T2" fmla="*/ 266 w 321"/>
                  <a:gd name="T3" fmla="*/ 17 h 18"/>
                  <a:gd name="T4" fmla="*/ 268 w 321"/>
                  <a:gd name="T5" fmla="*/ 13 h 18"/>
                  <a:gd name="T6" fmla="*/ 268 w 321"/>
                  <a:gd name="T7" fmla="*/ 11 h 18"/>
                  <a:gd name="T8" fmla="*/ 321 w 321"/>
                  <a:gd name="T9" fmla="*/ 15 h 18"/>
                  <a:gd name="T10" fmla="*/ 321 w 321"/>
                  <a:gd name="T11" fmla="*/ 17 h 18"/>
                  <a:gd name="T12" fmla="*/ 321 w 321"/>
                  <a:gd name="T13" fmla="*/ 18 h 18"/>
                  <a:gd name="T14" fmla="*/ 109 w 321"/>
                  <a:gd name="T15" fmla="*/ 7 h 18"/>
                  <a:gd name="T16" fmla="*/ 0 w 321"/>
                  <a:gd name="T17" fmla="*/ 3 h 18"/>
                  <a:gd name="T18" fmla="*/ 0 w 321"/>
                  <a:gd name="T19" fmla="*/ 1 h 18"/>
                  <a:gd name="T20" fmla="*/ 2 w 321"/>
                  <a:gd name="T21" fmla="*/ 0 h 18"/>
                  <a:gd name="T22" fmla="*/ 114 w 321"/>
                  <a:gd name="T23" fmla="*/ 3 h 18"/>
                  <a:gd name="T24" fmla="*/ 112 w 321"/>
                  <a:gd name="T25" fmla="*/ 5 h 18"/>
                  <a:gd name="T26" fmla="*/ 109 w 321"/>
                  <a:gd name="T27" fmla="*/ 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8"/>
                  <a:gd name="T44" fmla="*/ 321 w 321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7" name="Freeform 1188">
                <a:extLst>
                  <a:ext uri="{FF2B5EF4-FFF2-40B4-BE49-F238E27FC236}">
                    <a16:creationId xmlns:a16="http://schemas.microsoft.com/office/drawing/2014/main" xmlns="" id="{AB02AD62-9E08-CEE8-21A7-2CC1B30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>
                  <a:gd name="T0" fmla="*/ 321 w 321"/>
                  <a:gd name="T1" fmla="*/ 19 h 19"/>
                  <a:gd name="T2" fmla="*/ 268 w 321"/>
                  <a:gd name="T3" fmla="*/ 15 h 19"/>
                  <a:gd name="T4" fmla="*/ 268 w 321"/>
                  <a:gd name="T5" fmla="*/ 13 h 19"/>
                  <a:gd name="T6" fmla="*/ 268 w 321"/>
                  <a:gd name="T7" fmla="*/ 11 h 19"/>
                  <a:gd name="T8" fmla="*/ 321 w 321"/>
                  <a:gd name="T9" fmla="*/ 15 h 19"/>
                  <a:gd name="T10" fmla="*/ 321 w 321"/>
                  <a:gd name="T11" fmla="*/ 17 h 19"/>
                  <a:gd name="T12" fmla="*/ 321 w 321"/>
                  <a:gd name="T13" fmla="*/ 19 h 19"/>
                  <a:gd name="T14" fmla="*/ 112 w 321"/>
                  <a:gd name="T15" fmla="*/ 7 h 19"/>
                  <a:gd name="T16" fmla="*/ 0 w 321"/>
                  <a:gd name="T17" fmla="*/ 3 h 19"/>
                  <a:gd name="T18" fmla="*/ 2 w 321"/>
                  <a:gd name="T19" fmla="*/ 2 h 19"/>
                  <a:gd name="T20" fmla="*/ 4 w 321"/>
                  <a:gd name="T21" fmla="*/ 0 h 19"/>
                  <a:gd name="T22" fmla="*/ 116 w 321"/>
                  <a:gd name="T23" fmla="*/ 3 h 19"/>
                  <a:gd name="T24" fmla="*/ 114 w 321"/>
                  <a:gd name="T25" fmla="*/ 5 h 19"/>
                  <a:gd name="T26" fmla="*/ 112 w 321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9"/>
                  <a:gd name="T44" fmla="*/ 321 w 3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8" name="Freeform 1189">
                <a:extLst>
                  <a:ext uri="{FF2B5EF4-FFF2-40B4-BE49-F238E27FC236}">
                    <a16:creationId xmlns:a16="http://schemas.microsoft.com/office/drawing/2014/main" xmlns="" id="{51DE1C15-B59F-D945-9009-3B8C9B87C8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>
                  <a:gd name="T0" fmla="*/ 319 w 321"/>
                  <a:gd name="T1" fmla="*/ 21 h 21"/>
                  <a:gd name="T2" fmla="*/ 266 w 321"/>
                  <a:gd name="T3" fmla="*/ 17 h 21"/>
                  <a:gd name="T4" fmla="*/ 266 w 321"/>
                  <a:gd name="T5" fmla="*/ 15 h 21"/>
                  <a:gd name="T6" fmla="*/ 266 w 321"/>
                  <a:gd name="T7" fmla="*/ 13 h 21"/>
                  <a:gd name="T8" fmla="*/ 321 w 321"/>
                  <a:gd name="T9" fmla="*/ 17 h 21"/>
                  <a:gd name="T10" fmla="*/ 319 w 321"/>
                  <a:gd name="T11" fmla="*/ 19 h 21"/>
                  <a:gd name="T12" fmla="*/ 319 w 321"/>
                  <a:gd name="T13" fmla="*/ 21 h 21"/>
                  <a:gd name="T14" fmla="*/ 112 w 321"/>
                  <a:gd name="T15" fmla="*/ 9 h 21"/>
                  <a:gd name="T16" fmla="*/ 0 w 321"/>
                  <a:gd name="T17" fmla="*/ 6 h 21"/>
                  <a:gd name="T18" fmla="*/ 2 w 321"/>
                  <a:gd name="T19" fmla="*/ 4 h 21"/>
                  <a:gd name="T20" fmla="*/ 4 w 321"/>
                  <a:gd name="T21" fmla="*/ 0 h 21"/>
                  <a:gd name="T22" fmla="*/ 116 w 321"/>
                  <a:gd name="T23" fmla="*/ 6 h 21"/>
                  <a:gd name="T24" fmla="*/ 114 w 321"/>
                  <a:gd name="T25" fmla="*/ 7 h 21"/>
                  <a:gd name="T26" fmla="*/ 112 w 321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21"/>
                  <a:gd name="T44" fmla="*/ 321 w 321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9" name="Freeform 1190">
                <a:extLst>
                  <a:ext uri="{FF2B5EF4-FFF2-40B4-BE49-F238E27FC236}">
                    <a16:creationId xmlns:a16="http://schemas.microsoft.com/office/drawing/2014/main" xmlns="" id="{EE990DF0-BAA4-D06E-C87D-843A37E526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>
                  <a:gd name="T0" fmla="*/ 317 w 319"/>
                  <a:gd name="T1" fmla="*/ 21 h 21"/>
                  <a:gd name="T2" fmla="*/ 264 w 319"/>
                  <a:gd name="T3" fmla="*/ 17 h 21"/>
                  <a:gd name="T4" fmla="*/ 264 w 319"/>
                  <a:gd name="T5" fmla="*/ 15 h 21"/>
                  <a:gd name="T6" fmla="*/ 264 w 319"/>
                  <a:gd name="T7" fmla="*/ 13 h 21"/>
                  <a:gd name="T8" fmla="*/ 319 w 319"/>
                  <a:gd name="T9" fmla="*/ 17 h 21"/>
                  <a:gd name="T10" fmla="*/ 319 w 319"/>
                  <a:gd name="T11" fmla="*/ 19 h 21"/>
                  <a:gd name="T12" fmla="*/ 317 w 319"/>
                  <a:gd name="T13" fmla="*/ 21 h 21"/>
                  <a:gd name="T14" fmla="*/ 112 w 319"/>
                  <a:gd name="T15" fmla="*/ 9 h 21"/>
                  <a:gd name="T16" fmla="*/ 0 w 319"/>
                  <a:gd name="T17" fmla="*/ 6 h 21"/>
                  <a:gd name="T18" fmla="*/ 2 w 319"/>
                  <a:gd name="T19" fmla="*/ 2 h 21"/>
                  <a:gd name="T20" fmla="*/ 4 w 319"/>
                  <a:gd name="T21" fmla="*/ 0 h 21"/>
                  <a:gd name="T22" fmla="*/ 116 w 319"/>
                  <a:gd name="T23" fmla="*/ 6 h 21"/>
                  <a:gd name="T24" fmla="*/ 116 w 319"/>
                  <a:gd name="T25" fmla="*/ 8 h 21"/>
                  <a:gd name="T26" fmla="*/ 116 w 319"/>
                  <a:gd name="T27" fmla="*/ 8 h 21"/>
                  <a:gd name="T28" fmla="*/ 114 w 319"/>
                  <a:gd name="T29" fmla="*/ 9 h 21"/>
                  <a:gd name="T30" fmla="*/ 112 w 319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"/>
                  <a:gd name="T49" fmla="*/ 0 h 21"/>
                  <a:gd name="T50" fmla="*/ 319 w 3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0" name="Freeform 1191">
                <a:extLst>
                  <a:ext uri="{FF2B5EF4-FFF2-40B4-BE49-F238E27FC236}">
                    <a16:creationId xmlns:a16="http://schemas.microsoft.com/office/drawing/2014/main" xmlns="" id="{E102A597-9001-DECC-F8F7-9FA4D53C43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>
                  <a:gd name="T0" fmla="*/ 317 w 317"/>
                  <a:gd name="T1" fmla="*/ 21 h 21"/>
                  <a:gd name="T2" fmla="*/ 262 w 317"/>
                  <a:gd name="T3" fmla="*/ 17 h 21"/>
                  <a:gd name="T4" fmla="*/ 262 w 317"/>
                  <a:gd name="T5" fmla="*/ 15 h 21"/>
                  <a:gd name="T6" fmla="*/ 260 w 317"/>
                  <a:gd name="T7" fmla="*/ 13 h 21"/>
                  <a:gd name="T8" fmla="*/ 317 w 317"/>
                  <a:gd name="T9" fmla="*/ 15 h 21"/>
                  <a:gd name="T10" fmla="*/ 317 w 317"/>
                  <a:gd name="T11" fmla="*/ 19 h 21"/>
                  <a:gd name="T12" fmla="*/ 317 w 317"/>
                  <a:gd name="T13" fmla="*/ 21 h 21"/>
                  <a:gd name="T14" fmla="*/ 112 w 317"/>
                  <a:gd name="T15" fmla="*/ 10 h 21"/>
                  <a:gd name="T16" fmla="*/ 0 w 317"/>
                  <a:gd name="T17" fmla="*/ 4 h 21"/>
                  <a:gd name="T18" fmla="*/ 2 w 317"/>
                  <a:gd name="T19" fmla="*/ 2 h 21"/>
                  <a:gd name="T20" fmla="*/ 2 w 317"/>
                  <a:gd name="T21" fmla="*/ 0 h 21"/>
                  <a:gd name="T22" fmla="*/ 118 w 317"/>
                  <a:gd name="T23" fmla="*/ 6 h 21"/>
                  <a:gd name="T24" fmla="*/ 116 w 317"/>
                  <a:gd name="T25" fmla="*/ 8 h 21"/>
                  <a:gd name="T26" fmla="*/ 114 w 317"/>
                  <a:gd name="T27" fmla="*/ 10 h 21"/>
                  <a:gd name="T28" fmla="*/ 112 w 317"/>
                  <a:gd name="T29" fmla="*/ 10 h 21"/>
                  <a:gd name="T30" fmla="*/ 112 w 317"/>
                  <a:gd name="T31" fmla="*/ 1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21"/>
                  <a:gd name="T50" fmla="*/ 317 w 31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1" name="Freeform 1192">
                <a:extLst>
                  <a:ext uri="{FF2B5EF4-FFF2-40B4-BE49-F238E27FC236}">
                    <a16:creationId xmlns:a16="http://schemas.microsoft.com/office/drawing/2014/main" xmlns="" id="{3B5E2132-5971-2C5D-67EB-661FE1B077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>
                  <a:gd name="T0" fmla="*/ 315 w 315"/>
                  <a:gd name="T1" fmla="*/ 21 h 21"/>
                  <a:gd name="T2" fmla="*/ 260 w 315"/>
                  <a:gd name="T3" fmla="*/ 17 h 21"/>
                  <a:gd name="T4" fmla="*/ 258 w 315"/>
                  <a:gd name="T5" fmla="*/ 15 h 21"/>
                  <a:gd name="T6" fmla="*/ 258 w 315"/>
                  <a:gd name="T7" fmla="*/ 13 h 21"/>
                  <a:gd name="T8" fmla="*/ 315 w 315"/>
                  <a:gd name="T9" fmla="*/ 15 h 21"/>
                  <a:gd name="T10" fmla="*/ 315 w 315"/>
                  <a:gd name="T11" fmla="*/ 17 h 21"/>
                  <a:gd name="T12" fmla="*/ 315 w 315"/>
                  <a:gd name="T13" fmla="*/ 21 h 21"/>
                  <a:gd name="T14" fmla="*/ 112 w 315"/>
                  <a:gd name="T15" fmla="*/ 10 h 21"/>
                  <a:gd name="T16" fmla="*/ 0 w 315"/>
                  <a:gd name="T17" fmla="*/ 4 h 21"/>
                  <a:gd name="T18" fmla="*/ 0 w 315"/>
                  <a:gd name="T19" fmla="*/ 2 h 21"/>
                  <a:gd name="T20" fmla="*/ 2 w 315"/>
                  <a:gd name="T21" fmla="*/ 0 h 21"/>
                  <a:gd name="T22" fmla="*/ 118 w 315"/>
                  <a:gd name="T23" fmla="*/ 6 h 21"/>
                  <a:gd name="T24" fmla="*/ 116 w 315"/>
                  <a:gd name="T25" fmla="*/ 8 h 21"/>
                  <a:gd name="T26" fmla="*/ 112 w 315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21"/>
                  <a:gd name="T44" fmla="*/ 315 w 31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2" name="Freeform 1193">
                <a:extLst>
                  <a:ext uri="{FF2B5EF4-FFF2-40B4-BE49-F238E27FC236}">
                    <a16:creationId xmlns:a16="http://schemas.microsoft.com/office/drawing/2014/main" xmlns="" id="{4A630ABA-9FE9-0CD6-339C-DE2948D9A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>
                  <a:gd name="T0" fmla="*/ 315 w 315"/>
                  <a:gd name="T1" fmla="*/ 19 h 19"/>
                  <a:gd name="T2" fmla="*/ 258 w 315"/>
                  <a:gd name="T3" fmla="*/ 17 h 19"/>
                  <a:gd name="T4" fmla="*/ 258 w 315"/>
                  <a:gd name="T5" fmla="*/ 15 h 19"/>
                  <a:gd name="T6" fmla="*/ 258 w 315"/>
                  <a:gd name="T7" fmla="*/ 14 h 19"/>
                  <a:gd name="T8" fmla="*/ 315 w 315"/>
                  <a:gd name="T9" fmla="*/ 15 h 19"/>
                  <a:gd name="T10" fmla="*/ 315 w 315"/>
                  <a:gd name="T11" fmla="*/ 17 h 19"/>
                  <a:gd name="T12" fmla="*/ 315 w 315"/>
                  <a:gd name="T13" fmla="*/ 19 h 19"/>
                  <a:gd name="T14" fmla="*/ 116 w 315"/>
                  <a:gd name="T15" fmla="*/ 10 h 19"/>
                  <a:gd name="T16" fmla="*/ 0 w 315"/>
                  <a:gd name="T17" fmla="*/ 4 h 19"/>
                  <a:gd name="T18" fmla="*/ 2 w 315"/>
                  <a:gd name="T19" fmla="*/ 2 h 19"/>
                  <a:gd name="T20" fmla="*/ 4 w 315"/>
                  <a:gd name="T21" fmla="*/ 0 h 19"/>
                  <a:gd name="T22" fmla="*/ 120 w 315"/>
                  <a:gd name="T23" fmla="*/ 6 h 19"/>
                  <a:gd name="T24" fmla="*/ 118 w 315"/>
                  <a:gd name="T25" fmla="*/ 8 h 19"/>
                  <a:gd name="T26" fmla="*/ 116 w 315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19"/>
                  <a:gd name="T44" fmla="*/ 315 w 31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3" name="Freeform 1194">
                <a:extLst>
                  <a:ext uri="{FF2B5EF4-FFF2-40B4-BE49-F238E27FC236}">
                    <a16:creationId xmlns:a16="http://schemas.microsoft.com/office/drawing/2014/main" xmlns="" id="{42717307-06FB-00DA-8CC2-B72FF572C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>
                  <a:gd name="T0" fmla="*/ 313 w 313"/>
                  <a:gd name="T1" fmla="*/ 19 h 19"/>
                  <a:gd name="T2" fmla="*/ 256 w 313"/>
                  <a:gd name="T3" fmla="*/ 17 h 19"/>
                  <a:gd name="T4" fmla="*/ 256 w 313"/>
                  <a:gd name="T5" fmla="*/ 16 h 19"/>
                  <a:gd name="T6" fmla="*/ 256 w 313"/>
                  <a:gd name="T7" fmla="*/ 14 h 19"/>
                  <a:gd name="T8" fmla="*/ 313 w 313"/>
                  <a:gd name="T9" fmla="*/ 16 h 19"/>
                  <a:gd name="T10" fmla="*/ 313 w 313"/>
                  <a:gd name="T11" fmla="*/ 17 h 19"/>
                  <a:gd name="T12" fmla="*/ 313 w 313"/>
                  <a:gd name="T13" fmla="*/ 19 h 19"/>
                  <a:gd name="T14" fmla="*/ 116 w 313"/>
                  <a:gd name="T15" fmla="*/ 10 h 19"/>
                  <a:gd name="T16" fmla="*/ 0 w 313"/>
                  <a:gd name="T17" fmla="*/ 4 h 19"/>
                  <a:gd name="T18" fmla="*/ 0 w 313"/>
                  <a:gd name="T19" fmla="*/ 4 h 19"/>
                  <a:gd name="T20" fmla="*/ 2 w 313"/>
                  <a:gd name="T21" fmla="*/ 2 h 19"/>
                  <a:gd name="T22" fmla="*/ 2 w 313"/>
                  <a:gd name="T23" fmla="*/ 2 h 19"/>
                  <a:gd name="T24" fmla="*/ 4 w 313"/>
                  <a:gd name="T25" fmla="*/ 0 h 19"/>
                  <a:gd name="T26" fmla="*/ 119 w 313"/>
                  <a:gd name="T27" fmla="*/ 6 h 19"/>
                  <a:gd name="T28" fmla="*/ 118 w 313"/>
                  <a:gd name="T29" fmla="*/ 8 h 19"/>
                  <a:gd name="T30" fmla="*/ 116 w 313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3"/>
                  <a:gd name="T49" fmla="*/ 0 h 19"/>
                  <a:gd name="T50" fmla="*/ 313 w 31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4" name="Freeform 1195">
                <a:extLst>
                  <a:ext uri="{FF2B5EF4-FFF2-40B4-BE49-F238E27FC236}">
                    <a16:creationId xmlns:a16="http://schemas.microsoft.com/office/drawing/2014/main" xmlns="" id="{300BB8CE-B325-D0B6-99BC-2F34D05B80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>
                  <a:gd name="T0" fmla="*/ 311 w 311"/>
                  <a:gd name="T1" fmla="*/ 19 h 19"/>
                  <a:gd name="T2" fmla="*/ 254 w 311"/>
                  <a:gd name="T3" fmla="*/ 18 h 19"/>
                  <a:gd name="T4" fmla="*/ 254 w 311"/>
                  <a:gd name="T5" fmla="*/ 16 h 19"/>
                  <a:gd name="T6" fmla="*/ 254 w 311"/>
                  <a:gd name="T7" fmla="*/ 14 h 19"/>
                  <a:gd name="T8" fmla="*/ 311 w 311"/>
                  <a:gd name="T9" fmla="*/ 16 h 19"/>
                  <a:gd name="T10" fmla="*/ 311 w 311"/>
                  <a:gd name="T11" fmla="*/ 18 h 19"/>
                  <a:gd name="T12" fmla="*/ 311 w 311"/>
                  <a:gd name="T13" fmla="*/ 19 h 19"/>
                  <a:gd name="T14" fmla="*/ 116 w 311"/>
                  <a:gd name="T15" fmla="*/ 10 h 19"/>
                  <a:gd name="T16" fmla="*/ 0 w 311"/>
                  <a:gd name="T17" fmla="*/ 4 h 19"/>
                  <a:gd name="T18" fmla="*/ 0 w 311"/>
                  <a:gd name="T19" fmla="*/ 4 h 19"/>
                  <a:gd name="T20" fmla="*/ 0 w 311"/>
                  <a:gd name="T21" fmla="*/ 4 h 19"/>
                  <a:gd name="T22" fmla="*/ 2 w 311"/>
                  <a:gd name="T23" fmla="*/ 2 h 19"/>
                  <a:gd name="T24" fmla="*/ 2 w 311"/>
                  <a:gd name="T25" fmla="*/ 0 h 19"/>
                  <a:gd name="T26" fmla="*/ 121 w 311"/>
                  <a:gd name="T27" fmla="*/ 6 h 19"/>
                  <a:gd name="T28" fmla="*/ 117 w 311"/>
                  <a:gd name="T29" fmla="*/ 8 h 19"/>
                  <a:gd name="T30" fmla="*/ 116 w 311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19"/>
                  <a:gd name="T50" fmla="*/ 311 w 311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5" name="Freeform 1196">
                <a:extLst>
                  <a:ext uri="{FF2B5EF4-FFF2-40B4-BE49-F238E27FC236}">
                    <a16:creationId xmlns:a16="http://schemas.microsoft.com/office/drawing/2014/main" xmlns="" id="{808B6217-7273-5D0F-2AC8-80817FA463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5 w 309"/>
                  <a:gd name="T15" fmla="*/ 9 h 19"/>
                  <a:gd name="T16" fmla="*/ 0 w 309"/>
                  <a:gd name="T17" fmla="*/ 3 h 19"/>
                  <a:gd name="T18" fmla="*/ 0 w 309"/>
                  <a:gd name="T19" fmla="*/ 1 h 19"/>
                  <a:gd name="T20" fmla="*/ 2 w 309"/>
                  <a:gd name="T21" fmla="*/ 0 h 19"/>
                  <a:gd name="T22" fmla="*/ 121 w 309"/>
                  <a:gd name="T23" fmla="*/ 5 h 19"/>
                  <a:gd name="T24" fmla="*/ 119 w 309"/>
                  <a:gd name="T25" fmla="*/ 7 h 19"/>
                  <a:gd name="T26" fmla="*/ 115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6" name="Freeform 1197">
                <a:extLst>
                  <a:ext uri="{FF2B5EF4-FFF2-40B4-BE49-F238E27FC236}">
                    <a16:creationId xmlns:a16="http://schemas.microsoft.com/office/drawing/2014/main" xmlns="" id="{E221A2D6-C1F8-5F8C-F8BC-22B8D50AD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9 w 309"/>
                  <a:gd name="T15" fmla="*/ 9 h 19"/>
                  <a:gd name="T16" fmla="*/ 0 w 309"/>
                  <a:gd name="T17" fmla="*/ 3 h 19"/>
                  <a:gd name="T18" fmla="*/ 2 w 309"/>
                  <a:gd name="T19" fmla="*/ 2 h 19"/>
                  <a:gd name="T20" fmla="*/ 4 w 309"/>
                  <a:gd name="T21" fmla="*/ 0 h 19"/>
                  <a:gd name="T22" fmla="*/ 123 w 309"/>
                  <a:gd name="T23" fmla="*/ 5 h 19"/>
                  <a:gd name="T24" fmla="*/ 121 w 309"/>
                  <a:gd name="T25" fmla="*/ 7 h 19"/>
                  <a:gd name="T26" fmla="*/ 119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7" name="Freeform 1198">
                <a:extLst>
                  <a:ext uri="{FF2B5EF4-FFF2-40B4-BE49-F238E27FC236}">
                    <a16:creationId xmlns:a16="http://schemas.microsoft.com/office/drawing/2014/main" xmlns="" id="{E956E299-2A1F-EC62-7267-FC010BDD03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>
                  <a:gd name="T0" fmla="*/ 307 w 307"/>
                  <a:gd name="T1" fmla="*/ 19 h 19"/>
                  <a:gd name="T2" fmla="*/ 250 w 307"/>
                  <a:gd name="T3" fmla="*/ 17 h 19"/>
                  <a:gd name="T4" fmla="*/ 250 w 307"/>
                  <a:gd name="T5" fmla="*/ 13 h 19"/>
                  <a:gd name="T6" fmla="*/ 248 w 307"/>
                  <a:gd name="T7" fmla="*/ 11 h 19"/>
                  <a:gd name="T8" fmla="*/ 307 w 307"/>
                  <a:gd name="T9" fmla="*/ 15 h 19"/>
                  <a:gd name="T10" fmla="*/ 307 w 307"/>
                  <a:gd name="T11" fmla="*/ 17 h 19"/>
                  <a:gd name="T12" fmla="*/ 307 w 307"/>
                  <a:gd name="T13" fmla="*/ 19 h 19"/>
                  <a:gd name="T14" fmla="*/ 119 w 307"/>
                  <a:gd name="T15" fmla="*/ 9 h 19"/>
                  <a:gd name="T16" fmla="*/ 0 w 307"/>
                  <a:gd name="T17" fmla="*/ 4 h 19"/>
                  <a:gd name="T18" fmla="*/ 2 w 307"/>
                  <a:gd name="T19" fmla="*/ 2 h 19"/>
                  <a:gd name="T20" fmla="*/ 3 w 307"/>
                  <a:gd name="T21" fmla="*/ 0 h 19"/>
                  <a:gd name="T22" fmla="*/ 125 w 307"/>
                  <a:gd name="T23" fmla="*/ 5 h 19"/>
                  <a:gd name="T24" fmla="*/ 121 w 307"/>
                  <a:gd name="T25" fmla="*/ 7 h 19"/>
                  <a:gd name="T26" fmla="*/ 119 w 307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7"/>
                  <a:gd name="T43" fmla="*/ 0 h 19"/>
                  <a:gd name="T44" fmla="*/ 307 w 307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8" name="Freeform 1199">
                <a:extLst>
                  <a:ext uri="{FF2B5EF4-FFF2-40B4-BE49-F238E27FC236}">
                    <a16:creationId xmlns:a16="http://schemas.microsoft.com/office/drawing/2014/main" xmlns="" id="{C6265D5F-F6F2-2CD1-7938-9519697A6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>
                  <a:gd name="T0" fmla="*/ 305 w 305"/>
                  <a:gd name="T1" fmla="*/ 19 h 19"/>
                  <a:gd name="T2" fmla="*/ 248 w 305"/>
                  <a:gd name="T3" fmla="*/ 17 h 19"/>
                  <a:gd name="T4" fmla="*/ 246 w 305"/>
                  <a:gd name="T5" fmla="*/ 13 h 19"/>
                  <a:gd name="T6" fmla="*/ 246 w 305"/>
                  <a:gd name="T7" fmla="*/ 11 h 19"/>
                  <a:gd name="T8" fmla="*/ 305 w 305"/>
                  <a:gd name="T9" fmla="*/ 15 h 19"/>
                  <a:gd name="T10" fmla="*/ 305 w 305"/>
                  <a:gd name="T11" fmla="*/ 17 h 19"/>
                  <a:gd name="T12" fmla="*/ 305 w 305"/>
                  <a:gd name="T13" fmla="*/ 19 h 19"/>
                  <a:gd name="T14" fmla="*/ 119 w 305"/>
                  <a:gd name="T15" fmla="*/ 9 h 19"/>
                  <a:gd name="T16" fmla="*/ 0 w 305"/>
                  <a:gd name="T17" fmla="*/ 4 h 19"/>
                  <a:gd name="T18" fmla="*/ 1 w 305"/>
                  <a:gd name="T19" fmla="*/ 2 h 19"/>
                  <a:gd name="T20" fmla="*/ 1 w 305"/>
                  <a:gd name="T21" fmla="*/ 0 h 19"/>
                  <a:gd name="T22" fmla="*/ 125 w 305"/>
                  <a:gd name="T23" fmla="*/ 6 h 19"/>
                  <a:gd name="T24" fmla="*/ 123 w 305"/>
                  <a:gd name="T25" fmla="*/ 7 h 19"/>
                  <a:gd name="T26" fmla="*/ 119 w 305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19"/>
                  <a:gd name="T44" fmla="*/ 305 w 30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9" name="Freeform 1200">
                <a:extLst>
                  <a:ext uri="{FF2B5EF4-FFF2-40B4-BE49-F238E27FC236}">
                    <a16:creationId xmlns:a16="http://schemas.microsoft.com/office/drawing/2014/main" xmlns="" id="{886CF5FB-D412-2961-11C1-75C60E276F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3 h 19"/>
                  <a:gd name="T8" fmla="*/ 245 w 304"/>
                  <a:gd name="T9" fmla="*/ 13 h 19"/>
                  <a:gd name="T10" fmla="*/ 245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2 w 304"/>
                  <a:gd name="T19" fmla="*/ 9 h 19"/>
                  <a:gd name="T20" fmla="*/ 0 w 304"/>
                  <a:gd name="T21" fmla="*/ 4 h 19"/>
                  <a:gd name="T22" fmla="*/ 0 w 304"/>
                  <a:gd name="T23" fmla="*/ 2 h 19"/>
                  <a:gd name="T24" fmla="*/ 2 w 304"/>
                  <a:gd name="T25" fmla="*/ 0 h 19"/>
                  <a:gd name="T26" fmla="*/ 126 w 304"/>
                  <a:gd name="T27" fmla="*/ 6 h 19"/>
                  <a:gd name="T28" fmla="*/ 124 w 304"/>
                  <a:gd name="T29" fmla="*/ 8 h 19"/>
                  <a:gd name="T30" fmla="*/ 122 w 304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0" name="Freeform 1201">
                <a:extLst>
                  <a:ext uri="{FF2B5EF4-FFF2-40B4-BE49-F238E27FC236}">
                    <a16:creationId xmlns:a16="http://schemas.microsoft.com/office/drawing/2014/main" xmlns="" id="{B350A439-B37A-2677-FF7E-4DEBE8A4A1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5 h 19"/>
                  <a:gd name="T8" fmla="*/ 245 w 304"/>
                  <a:gd name="T9" fmla="*/ 13 h 19"/>
                  <a:gd name="T10" fmla="*/ 243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4 w 304"/>
                  <a:gd name="T19" fmla="*/ 10 h 19"/>
                  <a:gd name="T20" fmla="*/ 0 w 304"/>
                  <a:gd name="T21" fmla="*/ 4 h 19"/>
                  <a:gd name="T22" fmla="*/ 2 w 304"/>
                  <a:gd name="T23" fmla="*/ 2 h 19"/>
                  <a:gd name="T24" fmla="*/ 4 w 304"/>
                  <a:gd name="T25" fmla="*/ 0 h 19"/>
                  <a:gd name="T26" fmla="*/ 129 w 304"/>
                  <a:gd name="T27" fmla="*/ 6 h 19"/>
                  <a:gd name="T28" fmla="*/ 128 w 304"/>
                  <a:gd name="T29" fmla="*/ 8 h 19"/>
                  <a:gd name="T30" fmla="*/ 124 w 30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1" name="Freeform 1202">
                <a:extLst>
                  <a:ext uri="{FF2B5EF4-FFF2-40B4-BE49-F238E27FC236}">
                    <a16:creationId xmlns:a16="http://schemas.microsoft.com/office/drawing/2014/main" xmlns="" id="{7C9C2CA9-34E5-D193-447F-CAE5061E97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>
                  <a:gd name="T0" fmla="*/ 302 w 302"/>
                  <a:gd name="T1" fmla="*/ 19 h 19"/>
                  <a:gd name="T2" fmla="*/ 243 w 302"/>
                  <a:gd name="T3" fmla="*/ 15 h 19"/>
                  <a:gd name="T4" fmla="*/ 241 w 302"/>
                  <a:gd name="T5" fmla="*/ 13 h 19"/>
                  <a:gd name="T6" fmla="*/ 241 w 302"/>
                  <a:gd name="T7" fmla="*/ 12 h 19"/>
                  <a:gd name="T8" fmla="*/ 302 w 302"/>
                  <a:gd name="T9" fmla="*/ 15 h 19"/>
                  <a:gd name="T10" fmla="*/ 302 w 302"/>
                  <a:gd name="T11" fmla="*/ 17 h 19"/>
                  <a:gd name="T12" fmla="*/ 302 w 302"/>
                  <a:gd name="T13" fmla="*/ 19 h 19"/>
                  <a:gd name="T14" fmla="*/ 124 w 302"/>
                  <a:gd name="T15" fmla="*/ 10 h 19"/>
                  <a:gd name="T16" fmla="*/ 0 w 302"/>
                  <a:gd name="T17" fmla="*/ 4 h 19"/>
                  <a:gd name="T18" fmla="*/ 2 w 302"/>
                  <a:gd name="T19" fmla="*/ 2 h 19"/>
                  <a:gd name="T20" fmla="*/ 4 w 302"/>
                  <a:gd name="T21" fmla="*/ 0 h 19"/>
                  <a:gd name="T22" fmla="*/ 131 w 302"/>
                  <a:gd name="T23" fmla="*/ 6 h 19"/>
                  <a:gd name="T24" fmla="*/ 127 w 302"/>
                  <a:gd name="T25" fmla="*/ 8 h 19"/>
                  <a:gd name="T26" fmla="*/ 124 w 302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19"/>
                  <a:gd name="T44" fmla="*/ 302 w 30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2" name="Freeform 1203">
                <a:extLst>
                  <a:ext uri="{FF2B5EF4-FFF2-40B4-BE49-F238E27FC236}">
                    <a16:creationId xmlns:a16="http://schemas.microsoft.com/office/drawing/2014/main" xmlns="" id="{BC9C0128-AFAB-E046-179A-288F0F3D14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>
                  <a:gd name="T0" fmla="*/ 300 w 300"/>
                  <a:gd name="T1" fmla="*/ 19 h 19"/>
                  <a:gd name="T2" fmla="*/ 239 w 300"/>
                  <a:gd name="T3" fmla="*/ 15 h 19"/>
                  <a:gd name="T4" fmla="*/ 239 w 300"/>
                  <a:gd name="T5" fmla="*/ 14 h 19"/>
                  <a:gd name="T6" fmla="*/ 237 w 300"/>
                  <a:gd name="T7" fmla="*/ 12 h 19"/>
                  <a:gd name="T8" fmla="*/ 300 w 300"/>
                  <a:gd name="T9" fmla="*/ 15 h 19"/>
                  <a:gd name="T10" fmla="*/ 300 w 300"/>
                  <a:gd name="T11" fmla="*/ 17 h 19"/>
                  <a:gd name="T12" fmla="*/ 300 w 300"/>
                  <a:gd name="T13" fmla="*/ 19 h 19"/>
                  <a:gd name="T14" fmla="*/ 125 w 300"/>
                  <a:gd name="T15" fmla="*/ 10 h 19"/>
                  <a:gd name="T16" fmla="*/ 0 w 300"/>
                  <a:gd name="T17" fmla="*/ 4 h 19"/>
                  <a:gd name="T18" fmla="*/ 2 w 300"/>
                  <a:gd name="T19" fmla="*/ 2 h 19"/>
                  <a:gd name="T20" fmla="*/ 2 w 300"/>
                  <a:gd name="T21" fmla="*/ 0 h 19"/>
                  <a:gd name="T22" fmla="*/ 131 w 300"/>
                  <a:gd name="T23" fmla="*/ 6 h 19"/>
                  <a:gd name="T24" fmla="*/ 129 w 300"/>
                  <a:gd name="T25" fmla="*/ 8 h 19"/>
                  <a:gd name="T26" fmla="*/ 125 w 30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"/>
                  <a:gd name="T43" fmla="*/ 0 h 19"/>
                  <a:gd name="T44" fmla="*/ 300 w 30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3" name="Freeform 1204">
                <a:extLst>
                  <a:ext uri="{FF2B5EF4-FFF2-40B4-BE49-F238E27FC236}">
                    <a16:creationId xmlns:a16="http://schemas.microsoft.com/office/drawing/2014/main" xmlns="" id="{D1262D8B-153B-59D3-AF90-B38723881E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7 w 298"/>
                  <a:gd name="T3" fmla="*/ 16 h 19"/>
                  <a:gd name="T4" fmla="*/ 235 w 298"/>
                  <a:gd name="T5" fmla="*/ 14 h 19"/>
                  <a:gd name="T6" fmla="*/ 235 w 298"/>
                  <a:gd name="T7" fmla="*/ 12 h 19"/>
                  <a:gd name="T8" fmla="*/ 298 w 298"/>
                  <a:gd name="T9" fmla="*/ 14 h 19"/>
                  <a:gd name="T10" fmla="*/ 298 w 298"/>
                  <a:gd name="T11" fmla="*/ 17 h 19"/>
                  <a:gd name="T12" fmla="*/ 298 w 298"/>
                  <a:gd name="T13" fmla="*/ 19 h 19"/>
                  <a:gd name="T14" fmla="*/ 127 w 298"/>
                  <a:gd name="T15" fmla="*/ 10 h 19"/>
                  <a:gd name="T16" fmla="*/ 0 w 298"/>
                  <a:gd name="T17" fmla="*/ 4 h 19"/>
                  <a:gd name="T18" fmla="*/ 0 w 298"/>
                  <a:gd name="T19" fmla="*/ 2 h 19"/>
                  <a:gd name="T20" fmla="*/ 2 w 298"/>
                  <a:gd name="T21" fmla="*/ 0 h 19"/>
                  <a:gd name="T22" fmla="*/ 133 w 298"/>
                  <a:gd name="T23" fmla="*/ 6 h 19"/>
                  <a:gd name="T24" fmla="*/ 129 w 298"/>
                  <a:gd name="T25" fmla="*/ 8 h 19"/>
                  <a:gd name="T26" fmla="*/ 127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4" name="Freeform 1205">
                <a:extLst>
                  <a:ext uri="{FF2B5EF4-FFF2-40B4-BE49-F238E27FC236}">
                    <a16:creationId xmlns:a16="http://schemas.microsoft.com/office/drawing/2014/main" xmlns="" id="{3C59CE77-AE8F-41BA-9E47-3A093407C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5 w 298"/>
                  <a:gd name="T3" fmla="*/ 16 h 19"/>
                  <a:gd name="T4" fmla="*/ 235 w 298"/>
                  <a:gd name="T5" fmla="*/ 14 h 19"/>
                  <a:gd name="T6" fmla="*/ 233 w 298"/>
                  <a:gd name="T7" fmla="*/ 12 h 19"/>
                  <a:gd name="T8" fmla="*/ 298 w 298"/>
                  <a:gd name="T9" fmla="*/ 14 h 19"/>
                  <a:gd name="T10" fmla="*/ 298 w 298"/>
                  <a:gd name="T11" fmla="*/ 16 h 19"/>
                  <a:gd name="T12" fmla="*/ 298 w 298"/>
                  <a:gd name="T13" fmla="*/ 19 h 19"/>
                  <a:gd name="T14" fmla="*/ 129 w 298"/>
                  <a:gd name="T15" fmla="*/ 10 h 19"/>
                  <a:gd name="T16" fmla="*/ 0 w 298"/>
                  <a:gd name="T17" fmla="*/ 4 h 19"/>
                  <a:gd name="T18" fmla="*/ 2 w 298"/>
                  <a:gd name="T19" fmla="*/ 2 h 19"/>
                  <a:gd name="T20" fmla="*/ 4 w 298"/>
                  <a:gd name="T21" fmla="*/ 0 h 19"/>
                  <a:gd name="T22" fmla="*/ 137 w 298"/>
                  <a:gd name="T23" fmla="*/ 6 h 19"/>
                  <a:gd name="T24" fmla="*/ 133 w 298"/>
                  <a:gd name="T25" fmla="*/ 8 h 19"/>
                  <a:gd name="T26" fmla="*/ 129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5" name="Freeform 1206">
                <a:extLst>
                  <a:ext uri="{FF2B5EF4-FFF2-40B4-BE49-F238E27FC236}">
                    <a16:creationId xmlns:a16="http://schemas.microsoft.com/office/drawing/2014/main" xmlns="" id="{96298D66-AF73-F48C-FA1D-E6F9299CE7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>
                  <a:gd name="T0" fmla="*/ 296 w 296"/>
                  <a:gd name="T1" fmla="*/ 17 h 17"/>
                  <a:gd name="T2" fmla="*/ 233 w 296"/>
                  <a:gd name="T3" fmla="*/ 15 h 17"/>
                  <a:gd name="T4" fmla="*/ 231 w 296"/>
                  <a:gd name="T5" fmla="*/ 13 h 17"/>
                  <a:gd name="T6" fmla="*/ 230 w 296"/>
                  <a:gd name="T7" fmla="*/ 11 h 17"/>
                  <a:gd name="T8" fmla="*/ 296 w 296"/>
                  <a:gd name="T9" fmla="*/ 13 h 17"/>
                  <a:gd name="T10" fmla="*/ 296 w 296"/>
                  <a:gd name="T11" fmla="*/ 15 h 17"/>
                  <a:gd name="T12" fmla="*/ 296 w 296"/>
                  <a:gd name="T13" fmla="*/ 17 h 17"/>
                  <a:gd name="T14" fmla="*/ 131 w 296"/>
                  <a:gd name="T15" fmla="*/ 9 h 17"/>
                  <a:gd name="T16" fmla="*/ 0 w 296"/>
                  <a:gd name="T17" fmla="*/ 3 h 17"/>
                  <a:gd name="T18" fmla="*/ 2 w 296"/>
                  <a:gd name="T19" fmla="*/ 1 h 17"/>
                  <a:gd name="T20" fmla="*/ 4 w 296"/>
                  <a:gd name="T21" fmla="*/ 0 h 17"/>
                  <a:gd name="T22" fmla="*/ 139 w 296"/>
                  <a:gd name="T23" fmla="*/ 5 h 17"/>
                  <a:gd name="T24" fmla="*/ 135 w 296"/>
                  <a:gd name="T25" fmla="*/ 7 h 17"/>
                  <a:gd name="T26" fmla="*/ 131 w 296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6"/>
                  <a:gd name="T43" fmla="*/ 0 h 17"/>
                  <a:gd name="T44" fmla="*/ 296 w 29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6" name="Freeform 1207">
                <a:extLst>
                  <a:ext uri="{FF2B5EF4-FFF2-40B4-BE49-F238E27FC236}">
                    <a16:creationId xmlns:a16="http://schemas.microsoft.com/office/drawing/2014/main" xmlns="" id="{85CA8DC7-076F-6A21-7FDE-79408AF2DD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>
                  <a:gd name="T0" fmla="*/ 294 w 294"/>
                  <a:gd name="T1" fmla="*/ 17 h 17"/>
                  <a:gd name="T2" fmla="*/ 229 w 294"/>
                  <a:gd name="T3" fmla="*/ 15 h 17"/>
                  <a:gd name="T4" fmla="*/ 228 w 294"/>
                  <a:gd name="T5" fmla="*/ 13 h 17"/>
                  <a:gd name="T6" fmla="*/ 228 w 294"/>
                  <a:gd name="T7" fmla="*/ 9 h 17"/>
                  <a:gd name="T8" fmla="*/ 294 w 294"/>
                  <a:gd name="T9" fmla="*/ 13 h 17"/>
                  <a:gd name="T10" fmla="*/ 294 w 294"/>
                  <a:gd name="T11" fmla="*/ 15 h 17"/>
                  <a:gd name="T12" fmla="*/ 294 w 294"/>
                  <a:gd name="T13" fmla="*/ 17 h 17"/>
                  <a:gd name="T14" fmla="*/ 133 w 294"/>
                  <a:gd name="T15" fmla="*/ 9 h 17"/>
                  <a:gd name="T16" fmla="*/ 0 w 294"/>
                  <a:gd name="T17" fmla="*/ 3 h 17"/>
                  <a:gd name="T18" fmla="*/ 2 w 294"/>
                  <a:gd name="T19" fmla="*/ 2 h 17"/>
                  <a:gd name="T20" fmla="*/ 2 w 294"/>
                  <a:gd name="T21" fmla="*/ 0 h 17"/>
                  <a:gd name="T22" fmla="*/ 140 w 294"/>
                  <a:gd name="T23" fmla="*/ 5 h 17"/>
                  <a:gd name="T24" fmla="*/ 137 w 294"/>
                  <a:gd name="T25" fmla="*/ 7 h 17"/>
                  <a:gd name="T26" fmla="*/ 133 w 294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4"/>
                  <a:gd name="T43" fmla="*/ 0 h 17"/>
                  <a:gd name="T44" fmla="*/ 294 w 29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7" name="Freeform 1208">
                <a:extLst>
                  <a:ext uri="{FF2B5EF4-FFF2-40B4-BE49-F238E27FC236}">
                    <a16:creationId xmlns:a16="http://schemas.microsoft.com/office/drawing/2014/main" xmlns="" id="{E1668A86-D7C3-7237-E4C2-CC263C7775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5 h 17"/>
                  <a:gd name="T4" fmla="*/ 226 w 292"/>
                  <a:gd name="T5" fmla="*/ 11 h 17"/>
                  <a:gd name="T6" fmla="*/ 224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5 w 292"/>
                  <a:gd name="T15" fmla="*/ 9 h 17"/>
                  <a:gd name="T16" fmla="*/ 0 w 292"/>
                  <a:gd name="T17" fmla="*/ 4 h 17"/>
                  <a:gd name="T18" fmla="*/ 0 w 292"/>
                  <a:gd name="T19" fmla="*/ 2 h 17"/>
                  <a:gd name="T20" fmla="*/ 2 w 292"/>
                  <a:gd name="T21" fmla="*/ 0 h 17"/>
                  <a:gd name="T22" fmla="*/ 142 w 292"/>
                  <a:gd name="T23" fmla="*/ 5 h 17"/>
                  <a:gd name="T24" fmla="*/ 138 w 292"/>
                  <a:gd name="T25" fmla="*/ 7 h 17"/>
                  <a:gd name="T26" fmla="*/ 135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8" name="Freeform 1209">
                <a:extLst>
                  <a:ext uri="{FF2B5EF4-FFF2-40B4-BE49-F238E27FC236}">
                    <a16:creationId xmlns:a16="http://schemas.microsoft.com/office/drawing/2014/main" xmlns="" id="{E70627D9-CB9B-1ABE-F653-DD6DE62347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3 h 17"/>
                  <a:gd name="T4" fmla="*/ 224 w 292"/>
                  <a:gd name="T5" fmla="*/ 11 h 17"/>
                  <a:gd name="T6" fmla="*/ 222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8 w 292"/>
                  <a:gd name="T15" fmla="*/ 9 h 17"/>
                  <a:gd name="T16" fmla="*/ 0 w 292"/>
                  <a:gd name="T17" fmla="*/ 4 h 17"/>
                  <a:gd name="T18" fmla="*/ 2 w 292"/>
                  <a:gd name="T19" fmla="*/ 2 h 17"/>
                  <a:gd name="T20" fmla="*/ 4 w 292"/>
                  <a:gd name="T21" fmla="*/ 0 h 17"/>
                  <a:gd name="T22" fmla="*/ 148 w 292"/>
                  <a:gd name="T23" fmla="*/ 6 h 17"/>
                  <a:gd name="T24" fmla="*/ 142 w 292"/>
                  <a:gd name="T25" fmla="*/ 7 h 17"/>
                  <a:gd name="T26" fmla="*/ 138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9" name="Freeform 1210">
                <a:extLst>
                  <a:ext uri="{FF2B5EF4-FFF2-40B4-BE49-F238E27FC236}">
                    <a16:creationId xmlns:a16="http://schemas.microsoft.com/office/drawing/2014/main" xmlns="" id="{86C8ECA5-8681-01B4-AF62-F69FEE73A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>
                  <a:gd name="T0" fmla="*/ 290 w 290"/>
                  <a:gd name="T1" fmla="*/ 17 h 17"/>
                  <a:gd name="T2" fmla="*/ 222 w 290"/>
                  <a:gd name="T3" fmla="*/ 13 h 17"/>
                  <a:gd name="T4" fmla="*/ 220 w 290"/>
                  <a:gd name="T5" fmla="*/ 11 h 17"/>
                  <a:gd name="T6" fmla="*/ 218 w 290"/>
                  <a:gd name="T7" fmla="*/ 9 h 17"/>
                  <a:gd name="T8" fmla="*/ 216 w 290"/>
                  <a:gd name="T9" fmla="*/ 9 h 17"/>
                  <a:gd name="T10" fmla="*/ 216 w 290"/>
                  <a:gd name="T11" fmla="*/ 9 h 17"/>
                  <a:gd name="T12" fmla="*/ 290 w 290"/>
                  <a:gd name="T13" fmla="*/ 13 h 17"/>
                  <a:gd name="T14" fmla="*/ 290 w 290"/>
                  <a:gd name="T15" fmla="*/ 15 h 17"/>
                  <a:gd name="T16" fmla="*/ 290 w 290"/>
                  <a:gd name="T17" fmla="*/ 17 h 17"/>
                  <a:gd name="T18" fmla="*/ 140 w 290"/>
                  <a:gd name="T19" fmla="*/ 9 h 17"/>
                  <a:gd name="T20" fmla="*/ 0 w 290"/>
                  <a:gd name="T21" fmla="*/ 4 h 17"/>
                  <a:gd name="T22" fmla="*/ 2 w 290"/>
                  <a:gd name="T23" fmla="*/ 2 h 17"/>
                  <a:gd name="T24" fmla="*/ 2 w 290"/>
                  <a:gd name="T25" fmla="*/ 0 h 17"/>
                  <a:gd name="T26" fmla="*/ 151 w 290"/>
                  <a:gd name="T27" fmla="*/ 6 h 17"/>
                  <a:gd name="T28" fmla="*/ 148 w 290"/>
                  <a:gd name="T29" fmla="*/ 8 h 17"/>
                  <a:gd name="T30" fmla="*/ 146 w 290"/>
                  <a:gd name="T31" fmla="*/ 8 h 17"/>
                  <a:gd name="T32" fmla="*/ 144 w 290"/>
                  <a:gd name="T33" fmla="*/ 9 h 17"/>
                  <a:gd name="T34" fmla="*/ 140 w 290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0"/>
                  <a:gd name="T55" fmla="*/ 0 h 17"/>
                  <a:gd name="T56" fmla="*/ 290 w 29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0" name="Freeform 1211">
                <a:extLst>
                  <a:ext uri="{FF2B5EF4-FFF2-40B4-BE49-F238E27FC236}">
                    <a16:creationId xmlns:a16="http://schemas.microsoft.com/office/drawing/2014/main" xmlns="" id="{28066B80-EB8D-C7D3-CDAD-746762F67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8 w 288"/>
                  <a:gd name="T3" fmla="*/ 15 h 19"/>
                  <a:gd name="T4" fmla="*/ 216 w 288"/>
                  <a:gd name="T5" fmla="*/ 15 h 19"/>
                  <a:gd name="T6" fmla="*/ 216 w 288"/>
                  <a:gd name="T7" fmla="*/ 13 h 19"/>
                  <a:gd name="T8" fmla="*/ 214 w 288"/>
                  <a:gd name="T9" fmla="*/ 13 h 19"/>
                  <a:gd name="T10" fmla="*/ 214 w 288"/>
                  <a:gd name="T11" fmla="*/ 12 h 19"/>
                  <a:gd name="T12" fmla="*/ 288 w 288"/>
                  <a:gd name="T13" fmla="*/ 15 h 19"/>
                  <a:gd name="T14" fmla="*/ 288 w 288"/>
                  <a:gd name="T15" fmla="*/ 17 h 19"/>
                  <a:gd name="T16" fmla="*/ 288 w 288"/>
                  <a:gd name="T17" fmla="*/ 19 h 19"/>
                  <a:gd name="T18" fmla="*/ 144 w 288"/>
                  <a:gd name="T19" fmla="*/ 12 h 19"/>
                  <a:gd name="T20" fmla="*/ 0 w 288"/>
                  <a:gd name="T21" fmla="*/ 6 h 19"/>
                  <a:gd name="T22" fmla="*/ 0 w 288"/>
                  <a:gd name="T23" fmla="*/ 4 h 19"/>
                  <a:gd name="T24" fmla="*/ 2 w 288"/>
                  <a:gd name="T25" fmla="*/ 0 h 19"/>
                  <a:gd name="T26" fmla="*/ 155 w 288"/>
                  <a:gd name="T27" fmla="*/ 8 h 19"/>
                  <a:gd name="T28" fmla="*/ 149 w 288"/>
                  <a:gd name="T29" fmla="*/ 10 h 19"/>
                  <a:gd name="T30" fmla="*/ 144 w 288"/>
                  <a:gd name="T31" fmla="*/ 12 h 19"/>
                  <a:gd name="T32" fmla="*/ 144 w 288"/>
                  <a:gd name="T33" fmla="*/ 12 h 19"/>
                  <a:gd name="T34" fmla="*/ 144 w 288"/>
                  <a:gd name="T35" fmla="*/ 12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8"/>
                  <a:gd name="T55" fmla="*/ 0 h 19"/>
                  <a:gd name="T56" fmla="*/ 288 w 288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1" name="Freeform 1212">
                <a:extLst>
                  <a:ext uri="{FF2B5EF4-FFF2-40B4-BE49-F238E27FC236}">
                    <a16:creationId xmlns:a16="http://schemas.microsoft.com/office/drawing/2014/main" xmlns="" id="{E99CFF42-FDFC-03BA-E2B3-85145B8632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4 w 288"/>
                  <a:gd name="T3" fmla="*/ 15 h 19"/>
                  <a:gd name="T4" fmla="*/ 212 w 288"/>
                  <a:gd name="T5" fmla="*/ 14 h 19"/>
                  <a:gd name="T6" fmla="*/ 210 w 288"/>
                  <a:gd name="T7" fmla="*/ 12 h 19"/>
                  <a:gd name="T8" fmla="*/ 288 w 288"/>
                  <a:gd name="T9" fmla="*/ 15 h 19"/>
                  <a:gd name="T10" fmla="*/ 288 w 288"/>
                  <a:gd name="T11" fmla="*/ 17 h 19"/>
                  <a:gd name="T12" fmla="*/ 288 w 288"/>
                  <a:gd name="T13" fmla="*/ 19 h 19"/>
                  <a:gd name="T14" fmla="*/ 149 w 288"/>
                  <a:gd name="T15" fmla="*/ 12 h 19"/>
                  <a:gd name="T16" fmla="*/ 0 w 288"/>
                  <a:gd name="T17" fmla="*/ 6 h 19"/>
                  <a:gd name="T18" fmla="*/ 2 w 288"/>
                  <a:gd name="T19" fmla="*/ 2 h 19"/>
                  <a:gd name="T20" fmla="*/ 3 w 288"/>
                  <a:gd name="T21" fmla="*/ 0 h 19"/>
                  <a:gd name="T22" fmla="*/ 163 w 288"/>
                  <a:gd name="T23" fmla="*/ 10 h 19"/>
                  <a:gd name="T24" fmla="*/ 155 w 288"/>
                  <a:gd name="T25" fmla="*/ 10 h 19"/>
                  <a:gd name="T26" fmla="*/ 149 w 288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9"/>
                  <a:gd name="T44" fmla="*/ 288 w 28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2" name="Freeform 1213">
                <a:extLst>
                  <a:ext uri="{FF2B5EF4-FFF2-40B4-BE49-F238E27FC236}">
                    <a16:creationId xmlns:a16="http://schemas.microsoft.com/office/drawing/2014/main" xmlns="" id="{B6939161-30D3-3F43-3BDD-B3882C728E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>
                  <a:gd name="T0" fmla="*/ 286 w 286"/>
                  <a:gd name="T1" fmla="*/ 19 h 19"/>
                  <a:gd name="T2" fmla="*/ 212 w 286"/>
                  <a:gd name="T3" fmla="*/ 16 h 19"/>
                  <a:gd name="T4" fmla="*/ 208 w 286"/>
                  <a:gd name="T5" fmla="*/ 14 h 19"/>
                  <a:gd name="T6" fmla="*/ 204 w 286"/>
                  <a:gd name="T7" fmla="*/ 12 h 19"/>
                  <a:gd name="T8" fmla="*/ 286 w 286"/>
                  <a:gd name="T9" fmla="*/ 16 h 19"/>
                  <a:gd name="T10" fmla="*/ 286 w 286"/>
                  <a:gd name="T11" fmla="*/ 16 h 19"/>
                  <a:gd name="T12" fmla="*/ 286 w 286"/>
                  <a:gd name="T13" fmla="*/ 17 h 19"/>
                  <a:gd name="T14" fmla="*/ 286 w 286"/>
                  <a:gd name="T15" fmla="*/ 17 h 19"/>
                  <a:gd name="T16" fmla="*/ 286 w 286"/>
                  <a:gd name="T17" fmla="*/ 19 h 19"/>
                  <a:gd name="T18" fmla="*/ 153 w 286"/>
                  <a:gd name="T19" fmla="*/ 12 h 19"/>
                  <a:gd name="T20" fmla="*/ 0 w 286"/>
                  <a:gd name="T21" fmla="*/ 4 h 19"/>
                  <a:gd name="T22" fmla="*/ 1 w 286"/>
                  <a:gd name="T23" fmla="*/ 2 h 19"/>
                  <a:gd name="T24" fmla="*/ 3 w 286"/>
                  <a:gd name="T25" fmla="*/ 0 h 19"/>
                  <a:gd name="T26" fmla="*/ 168 w 286"/>
                  <a:gd name="T27" fmla="*/ 10 h 19"/>
                  <a:gd name="T28" fmla="*/ 161 w 286"/>
                  <a:gd name="T29" fmla="*/ 10 h 19"/>
                  <a:gd name="T30" fmla="*/ 153 w 286"/>
                  <a:gd name="T31" fmla="*/ 1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6"/>
                  <a:gd name="T49" fmla="*/ 0 h 19"/>
                  <a:gd name="T50" fmla="*/ 286 w 28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3" name="Freeform 1214">
                <a:extLst>
                  <a:ext uri="{FF2B5EF4-FFF2-40B4-BE49-F238E27FC236}">
                    <a16:creationId xmlns:a16="http://schemas.microsoft.com/office/drawing/2014/main" xmlns="" id="{5B8586C9-7696-95EF-6922-E25689DB2C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>
                  <a:gd name="T0" fmla="*/ 285 w 285"/>
                  <a:gd name="T1" fmla="*/ 18 h 18"/>
                  <a:gd name="T2" fmla="*/ 207 w 285"/>
                  <a:gd name="T3" fmla="*/ 15 h 18"/>
                  <a:gd name="T4" fmla="*/ 203 w 285"/>
                  <a:gd name="T5" fmla="*/ 11 h 18"/>
                  <a:gd name="T6" fmla="*/ 198 w 285"/>
                  <a:gd name="T7" fmla="*/ 9 h 18"/>
                  <a:gd name="T8" fmla="*/ 285 w 285"/>
                  <a:gd name="T9" fmla="*/ 15 h 18"/>
                  <a:gd name="T10" fmla="*/ 285 w 285"/>
                  <a:gd name="T11" fmla="*/ 17 h 18"/>
                  <a:gd name="T12" fmla="*/ 285 w 285"/>
                  <a:gd name="T13" fmla="*/ 18 h 18"/>
                  <a:gd name="T14" fmla="*/ 285 w 285"/>
                  <a:gd name="T15" fmla="*/ 18 h 18"/>
                  <a:gd name="T16" fmla="*/ 285 w 285"/>
                  <a:gd name="T17" fmla="*/ 18 h 18"/>
                  <a:gd name="T18" fmla="*/ 160 w 285"/>
                  <a:gd name="T19" fmla="*/ 13 h 18"/>
                  <a:gd name="T20" fmla="*/ 0 w 285"/>
                  <a:gd name="T21" fmla="*/ 3 h 18"/>
                  <a:gd name="T22" fmla="*/ 2 w 285"/>
                  <a:gd name="T23" fmla="*/ 1 h 18"/>
                  <a:gd name="T24" fmla="*/ 2 w 285"/>
                  <a:gd name="T25" fmla="*/ 0 h 18"/>
                  <a:gd name="T26" fmla="*/ 179 w 285"/>
                  <a:gd name="T27" fmla="*/ 9 h 18"/>
                  <a:gd name="T28" fmla="*/ 169 w 285"/>
                  <a:gd name="T29" fmla="*/ 11 h 18"/>
                  <a:gd name="T30" fmla="*/ 160 w 285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"/>
                  <a:gd name="T49" fmla="*/ 0 h 18"/>
                  <a:gd name="T50" fmla="*/ 285 w 28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4" name="Freeform 1215">
                <a:extLst>
                  <a:ext uri="{FF2B5EF4-FFF2-40B4-BE49-F238E27FC236}">
                    <a16:creationId xmlns:a16="http://schemas.microsoft.com/office/drawing/2014/main" xmlns="" id="{3508D23D-7734-309E-B09C-6F0F2E5F7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201 w 283"/>
                  <a:gd name="T3" fmla="*/ 15 h 19"/>
                  <a:gd name="T4" fmla="*/ 194 w 283"/>
                  <a:gd name="T5" fmla="*/ 11 h 19"/>
                  <a:gd name="T6" fmla="*/ 182 w 283"/>
                  <a:gd name="T7" fmla="*/ 11 h 19"/>
                  <a:gd name="T8" fmla="*/ 175 w 283"/>
                  <a:gd name="T9" fmla="*/ 11 h 19"/>
                  <a:gd name="T10" fmla="*/ 165 w 283"/>
                  <a:gd name="T11" fmla="*/ 13 h 19"/>
                  <a:gd name="T12" fmla="*/ 0 w 283"/>
                  <a:gd name="T13" fmla="*/ 3 h 19"/>
                  <a:gd name="T14" fmla="*/ 0 w 283"/>
                  <a:gd name="T15" fmla="*/ 2 h 19"/>
                  <a:gd name="T16" fmla="*/ 2 w 283"/>
                  <a:gd name="T17" fmla="*/ 0 h 19"/>
                  <a:gd name="T18" fmla="*/ 281 w 283"/>
                  <a:gd name="T19" fmla="*/ 13 h 19"/>
                  <a:gd name="T20" fmla="*/ 283 w 283"/>
                  <a:gd name="T21" fmla="*/ 17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5" name="Freeform 1216">
                <a:extLst>
                  <a:ext uri="{FF2B5EF4-FFF2-40B4-BE49-F238E27FC236}">
                    <a16:creationId xmlns:a16="http://schemas.microsoft.com/office/drawing/2014/main" xmlns="" id="{E48478D0-178C-1421-E627-2E0ECB297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196 w 283"/>
                  <a:gd name="T3" fmla="*/ 13 h 19"/>
                  <a:gd name="T4" fmla="*/ 190 w 283"/>
                  <a:gd name="T5" fmla="*/ 13 h 19"/>
                  <a:gd name="T6" fmla="*/ 182 w 283"/>
                  <a:gd name="T7" fmla="*/ 13 h 19"/>
                  <a:gd name="T8" fmla="*/ 181 w 283"/>
                  <a:gd name="T9" fmla="*/ 13 h 19"/>
                  <a:gd name="T10" fmla="*/ 177 w 283"/>
                  <a:gd name="T11" fmla="*/ 13 h 19"/>
                  <a:gd name="T12" fmla="*/ 0 w 283"/>
                  <a:gd name="T13" fmla="*/ 4 h 19"/>
                  <a:gd name="T14" fmla="*/ 2 w 283"/>
                  <a:gd name="T15" fmla="*/ 2 h 19"/>
                  <a:gd name="T16" fmla="*/ 4 w 283"/>
                  <a:gd name="T17" fmla="*/ 0 h 19"/>
                  <a:gd name="T18" fmla="*/ 281 w 283"/>
                  <a:gd name="T19" fmla="*/ 13 h 19"/>
                  <a:gd name="T20" fmla="*/ 281 w 283"/>
                  <a:gd name="T21" fmla="*/ 15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16" name="Freeform 1217">
              <a:extLst>
                <a:ext uri="{FF2B5EF4-FFF2-40B4-BE49-F238E27FC236}">
                  <a16:creationId xmlns:a16="http://schemas.microsoft.com/office/drawing/2014/main" xmlns="" id="{32DFCE25-B4A5-2146-9789-C7756458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>
                <a:gd name="T0" fmla="*/ 279 w 279"/>
                <a:gd name="T1" fmla="*/ 17 h 17"/>
                <a:gd name="T2" fmla="*/ 0 w 279"/>
                <a:gd name="T3" fmla="*/ 4 h 17"/>
                <a:gd name="T4" fmla="*/ 2 w 279"/>
                <a:gd name="T5" fmla="*/ 2 h 17"/>
                <a:gd name="T6" fmla="*/ 2 w 279"/>
                <a:gd name="T7" fmla="*/ 0 h 17"/>
                <a:gd name="T8" fmla="*/ 279 w 279"/>
                <a:gd name="T9" fmla="*/ 13 h 17"/>
                <a:gd name="T10" fmla="*/ 279 w 279"/>
                <a:gd name="T11" fmla="*/ 15 h 17"/>
                <a:gd name="T12" fmla="*/ 279 w 279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9"/>
                <a:gd name="T22" fmla="*/ 0 h 17"/>
                <a:gd name="T23" fmla="*/ 279 w 27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Freeform 1218">
              <a:extLst>
                <a:ext uri="{FF2B5EF4-FFF2-40B4-BE49-F238E27FC236}">
                  <a16:creationId xmlns:a16="http://schemas.microsoft.com/office/drawing/2014/main" xmlns="" id="{758393DE-A82F-6CD9-9D4B-D69B2235D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0 w 277"/>
                <a:gd name="T5" fmla="*/ 2 h 17"/>
                <a:gd name="T6" fmla="*/ 2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Freeform 1219">
              <a:extLst>
                <a:ext uri="{FF2B5EF4-FFF2-40B4-BE49-F238E27FC236}">
                  <a16:creationId xmlns:a16="http://schemas.microsoft.com/office/drawing/2014/main" xmlns="" id="{5A77218E-E148-F1B3-0280-955399CBD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2 w 277"/>
                <a:gd name="T5" fmla="*/ 2 h 17"/>
                <a:gd name="T6" fmla="*/ 4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Freeform 1220">
              <a:extLst>
                <a:ext uri="{FF2B5EF4-FFF2-40B4-BE49-F238E27FC236}">
                  <a16:creationId xmlns:a16="http://schemas.microsoft.com/office/drawing/2014/main" xmlns="" id="{D7082682-867B-68B4-C170-2E3E09F20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>
                <a:gd name="T0" fmla="*/ 275 w 275"/>
                <a:gd name="T1" fmla="*/ 17 h 17"/>
                <a:gd name="T2" fmla="*/ 0 w 275"/>
                <a:gd name="T3" fmla="*/ 4 h 17"/>
                <a:gd name="T4" fmla="*/ 2 w 275"/>
                <a:gd name="T5" fmla="*/ 2 h 17"/>
                <a:gd name="T6" fmla="*/ 2 w 275"/>
                <a:gd name="T7" fmla="*/ 0 h 17"/>
                <a:gd name="T8" fmla="*/ 273 w 275"/>
                <a:gd name="T9" fmla="*/ 13 h 17"/>
                <a:gd name="T10" fmla="*/ 275 w 275"/>
                <a:gd name="T11" fmla="*/ 15 h 17"/>
                <a:gd name="T12" fmla="*/ 275 w 27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7"/>
                <a:gd name="T23" fmla="*/ 275 w 2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Freeform 1221">
              <a:extLst>
                <a:ext uri="{FF2B5EF4-FFF2-40B4-BE49-F238E27FC236}">
                  <a16:creationId xmlns:a16="http://schemas.microsoft.com/office/drawing/2014/main" xmlns="" id="{96435FB7-C87A-BAB4-2099-EE5E60F75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>
                <a:gd name="T0" fmla="*/ 273 w 273"/>
                <a:gd name="T1" fmla="*/ 17 h 17"/>
                <a:gd name="T2" fmla="*/ 0 w 273"/>
                <a:gd name="T3" fmla="*/ 4 h 17"/>
                <a:gd name="T4" fmla="*/ 0 w 273"/>
                <a:gd name="T5" fmla="*/ 2 h 17"/>
                <a:gd name="T6" fmla="*/ 2 w 273"/>
                <a:gd name="T7" fmla="*/ 0 h 17"/>
                <a:gd name="T8" fmla="*/ 2 w 273"/>
                <a:gd name="T9" fmla="*/ 0 h 17"/>
                <a:gd name="T10" fmla="*/ 2 w 273"/>
                <a:gd name="T11" fmla="*/ 0 h 17"/>
                <a:gd name="T12" fmla="*/ 271 w 273"/>
                <a:gd name="T13" fmla="*/ 14 h 17"/>
                <a:gd name="T14" fmla="*/ 271 w 273"/>
                <a:gd name="T15" fmla="*/ 15 h 17"/>
                <a:gd name="T16" fmla="*/ 273 w 273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7"/>
                <a:gd name="T29" fmla="*/ 273 w 27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Freeform 1222">
              <a:extLst>
                <a:ext uri="{FF2B5EF4-FFF2-40B4-BE49-F238E27FC236}">
                  <a16:creationId xmlns:a16="http://schemas.microsoft.com/office/drawing/2014/main" xmlns="" id="{F2D36789-3A18-A28C-AF7D-6BBC4A0C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>
                <a:gd name="T0" fmla="*/ 271 w 271"/>
                <a:gd name="T1" fmla="*/ 17 h 17"/>
                <a:gd name="T2" fmla="*/ 0 w 271"/>
                <a:gd name="T3" fmla="*/ 4 h 17"/>
                <a:gd name="T4" fmla="*/ 2 w 271"/>
                <a:gd name="T5" fmla="*/ 4 h 17"/>
                <a:gd name="T6" fmla="*/ 2 w 271"/>
                <a:gd name="T7" fmla="*/ 2 h 17"/>
                <a:gd name="T8" fmla="*/ 2 w 271"/>
                <a:gd name="T9" fmla="*/ 2 h 17"/>
                <a:gd name="T10" fmla="*/ 4 w 271"/>
                <a:gd name="T11" fmla="*/ 0 h 17"/>
                <a:gd name="T12" fmla="*/ 116 w 271"/>
                <a:gd name="T13" fmla="*/ 6 h 17"/>
                <a:gd name="T14" fmla="*/ 114 w 271"/>
                <a:gd name="T15" fmla="*/ 6 h 17"/>
                <a:gd name="T16" fmla="*/ 114 w 271"/>
                <a:gd name="T17" fmla="*/ 8 h 17"/>
                <a:gd name="T18" fmla="*/ 116 w 271"/>
                <a:gd name="T19" fmla="*/ 6 h 17"/>
                <a:gd name="T20" fmla="*/ 118 w 271"/>
                <a:gd name="T21" fmla="*/ 6 h 17"/>
                <a:gd name="T22" fmla="*/ 271 w 271"/>
                <a:gd name="T23" fmla="*/ 14 h 17"/>
                <a:gd name="T24" fmla="*/ 271 w 271"/>
                <a:gd name="T25" fmla="*/ 16 h 17"/>
                <a:gd name="T26" fmla="*/ 271 w 271"/>
                <a:gd name="T27" fmla="*/ 1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17"/>
                <a:gd name="T44" fmla="*/ 271 w 27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Freeform 1223">
              <a:extLst>
                <a:ext uri="{FF2B5EF4-FFF2-40B4-BE49-F238E27FC236}">
                  <a16:creationId xmlns:a16="http://schemas.microsoft.com/office/drawing/2014/main" xmlns="" id="{7088CB8E-A511-61E7-272B-6116D5471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>
                <a:gd name="T0" fmla="*/ 269 w 269"/>
                <a:gd name="T1" fmla="*/ 18 h 18"/>
                <a:gd name="T2" fmla="*/ 0 w 269"/>
                <a:gd name="T3" fmla="*/ 4 h 18"/>
                <a:gd name="T4" fmla="*/ 2 w 269"/>
                <a:gd name="T5" fmla="*/ 2 h 18"/>
                <a:gd name="T6" fmla="*/ 2 w 269"/>
                <a:gd name="T7" fmla="*/ 0 h 18"/>
                <a:gd name="T8" fmla="*/ 116 w 269"/>
                <a:gd name="T9" fmla="*/ 6 h 18"/>
                <a:gd name="T10" fmla="*/ 114 w 269"/>
                <a:gd name="T11" fmla="*/ 8 h 18"/>
                <a:gd name="T12" fmla="*/ 112 w 269"/>
                <a:gd name="T13" fmla="*/ 10 h 18"/>
                <a:gd name="T14" fmla="*/ 116 w 269"/>
                <a:gd name="T15" fmla="*/ 8 h 18"/>
                <a:gd name="T16" fmla="*/ 117 w 269"/>
                <a:gd name="T17" fmla="*/ 6 h 18"/>
                <a:gd name="T18" fmla="*/ 267 w 269"/>
                <a:gd name="T19" fmla="*/ 14 h 18"/>
                <a:gd name="T20" fmla="*/ 269 w 269"/>
                <a:gd name="T21" fmla="*/ 16 h 18"/>
                <a:gd name="T22" fmla="*/ 269 w 269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18"/>
                <a:gd name="T38" fmla="*/ 269 w 26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Freeform 1224">
              <a:extLst>
                <a:ext uri="{FF2B5EF4-FFF2-40B4-BE49-F238E27FC236}">
                  <a16:creationId xmlns:a16="http://schemas.microsoft.com/office/drawing/2014/main" xmlns="" id="{AA5DCE67-38FE-A710-6E95-5754C7AF3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>
                <a:gd name="T0" fmla="*/ 267 w 267"/>
                <a:gd name="T1" fmla="*/ 17 h 17"/>
                <a:gd name="T2" fmla="*/ 114 w 267"/>
                <a:gd name="T3" fmla="*/ 9 h 17"/>
                <a:gd name="T4" fmla="*/ 115 w 267"/>
                <a:gd name="T5" fmla="*/ 7 h 17"/>
                <a:gd name="T6" fmla="*/ 119 w 267"/>
                <a:gd name="T7" fmla="*/ 5 h 17"/>
                <a:gd name="T8" fmla="*/ 265 w 267"/>
                <a:gd name="T9" fmla="*/ 13 h 17"/>
                <a:gd name="T10" fmla="*/ 265 w 267"/>
                <a:gd name="T11" fmla="*/ 15 h 17"/>
                <a:gd name="T12" fmla="*/ 267 w 267"/>
                <a:gd name="T13" fmla="*/ 17 h 17"/>
                <a:gd name="T14" fmla="*/ 112 w 267"/>
                <a:gd name="T15" fmla="*/ 9 h 17"/>
                <a:gd name="T16" fmla="*/ 0 w 267"/>
                <a:gd name="T17" fmla="*/ 3 h 17"/>
                <a:gd name="T18" fmla="*/ 0 w 267"/>
                <a:gd name="T19" fmla="*/ 1 h 17"/>
                <a:gd name="T20" fmla="*/ 2 w 267"/>
                <a:gd name="T21" fmla="*/ 0 h 17"/>
                <a:gd name="T22" fmla="*/ 115 w 267"/>
                <a:gd name="T23" fmla="*/ 5 h 17"/>
                <a:gd name="T24" fmla="*/ 114 w 267"/>
                <a:gd name="T25" fmla="*/ 7 h 17"/>
                <a:gd name="T26" fmla="*/ 112 w 26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17"/>
                <a:gd name="T44" fmla="*/ 267 w 26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Freeform 1225">
              <a:extLst>
                <a:ext uri="{FF2B5EF4-FFF2-40B4-BE49-F238E27FC236}">
                  <a16:creationId xmlns:a16="http://schemas.microsoft.com/office/drawing/2014/main" xmlns="" id="{88B7AABF-4046-F9E2-D15D-590383FB6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>
                <a:gd name="T0" fmla="*/ 265 w 265"/>
                <a:gd name="T1" fmla="*/ 17 h 17"/>
                <a:gd name="T2" fmla="*/ 115 w 265"/>
                <a:gd name="T3" fmla="*/ 9 h 17"/>
                <a:gd name="T4" fmla="*/ 119 w 265"/>
                <a:gd name="T5" fmla="*/ 7 h 17"/>
                <a:gd name="T6" fmla="*/ 123 w 265"/>
                <a:gd name="T7" fmla="*/ 5 h 17"/>
                <a:gd name="T8" fmla="*/ 265 w 265"/>
                <a:gd name="T9" fmla="*/ 13 h 17"/>
                <a:gd name="T10" fmla="*/ 265 w 265"/>
                <a:gd name="T11" fmla="*/ 15 h 17"/>
                <a:gd name="T12" fmla="*/ 265 w 265"/>
                <a:gd name="T13" fmla="*/ 17 h 17"/>
                <a:gd name="T14" fmla="*/ 114 w 265"/>
                <a:gd name="T15" fmla="*/ 9 h 17"/>
                <a:gd name="T16" fmla="*/ 0 w 265"/>
                <a:gd name="T17" fmla="*/ 3 h 17"/>
                <a:gd name="T18" fmla="*/ 2 w 265"/>
                <a:gd name="T19" fmla="*/ 2 h 17"/>
                <a:gd name="T20" fmla="*/ 2 w 265"/>
                <a:gd name="T21" fmla="*/ 0 h 17"/>
                <a:gd name="T22" fmla="*/ 117 w 265"/>
                <a:gd name="T23" fmla="*/ 5 h 17"/>
                <a:gd name="T24" fmla="*/ 115 w 265"/>
                <a:gd name="T25" fmla="*/ 7 h 17"/>
                <a:gd name="T26" fmla="*/ 114 w 265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17"/>
                <a:gd name="T44" fmla="*/ 265 w 26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Freeform 1226">
              <a:extLst>
                <a:ext uri="{FF2B5EF4-FFF2-40B4-BE49-F238E27FC236}">
                  <a16:creationId xmlns:a16="http://schemas.microsoft.com/office/drawing/2014/main" xmlns="" id="{C484A8FC-7EEC-E91E-F33D-75331B7B3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17 w 263"/>
                <a:gd name="T3" fmla="*/ 9 h 17"/>
                <a:gd name="T4" fmla="*/ 121 w 263"/>
                <a:gd name="T5" fmla="*/ 7 h 17"/>
                <a:gd name="T6" fmla="*/ 123 w 263"/>
                <a:gd name="T7" fmla="*/ 5 h 17"/>
                <a:gd name="T8" fmla="*/ 261 w 263"/>
                <a:gd name="T9" fmla="*/ 11 h 17"/>
                <a:gd name="T10" fmla="*/ 263 w 263"/>
                <a:gd name="T11" fmla="*/ 15 h 17"/>
                <a:gd name="T12" fmla="*/ 263 w 263"/>
                <a:gd name="T13" fmla="*/ 17 h 17"/>
                <a:gd name="T14" fmla="*/ 113 w 263"/>
                <a:gd name="T15" fmla="*/ 9 h 17"/>
                <a:gd name="T16" fmla="*/ 0 w 263"/>
                <a:gd name="T17" fmla="*/ 4 h 17"/>
                <a:gd name="T18" fmla="*/ 0 w 263"/>
                <a:gd name="T19" fmla="*/ 2 h 17"/>
                <a:gd name="T20" fmla="*/ 1 w 263"/>
                <a:gd name="T21" fmla="*/ 0 h 17"/>
                <a:gd name="T22" fmla="*/ 117 w 263"/>
                <a:gd name="T23" fmla="*/ 5 h 17"/>
                <a:gd name="T24" fmla="*/ 115 w 263"/>
                <a:gd name="T25" fmla="*/ 7 h 17"/>
                <a:gd name="T26" fmla="*/ 113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Freeform 1227">
              <a:extLst>
                <a:ext uri="{FF2B5EF4-FFF2-40B4-BE49-F238E27FC236}">
                  <a16:creationId xmlns:a16="http://schemas.microsoft.com/office/drawing/2014/main" xmlns="" id="{CE5C529B-95D4-D93E-82CE-4D89CD35CC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21 w 263"/>
                <a:gd name="T3" fmla="*/ 9 h 17"/>
                <a:gd name="T4" fmla="*/ 123 w 263"/>
                <a:gd name="T5" fmla="*/ 7 h 17"/>
                <a:gd name="T6" fmla="*/ 127 w 263"/>
                <a:gd name="T7" fmla="*/ 6 h 17"/>
                <a:gd name="T8" fmla="*/ 261 w 263"/>
                <a:gd name="T9" fmla="*/ 11 h 17"/>
                <a:gd name="T10" fmla="*/ 261 w 263"/>
                <a:gd name="T11" fmla="*/ 13 h 17"/>
                <a:gd name="T12" fmla="*/ 263 w 263"/>
                <a:gd name="T13" fmla="*/ 17 h 17"/>
                <a:gd name="T14" fmla="*/ 115 w 263"/>
                <a:gd name="T15" fmla="*/ 9 h 17"/>
                <a:gd name="T16" fmla="*/ 0 w 263"/>
                <a:gd name="T17" fmla="*/ 4 h 17"/>
                <a:gd name="T18" fmla="*/ 1 w 263"/>
                <a:gd name="T19" fmla="*/ 2 h 17"/>
                <a:gd name="T20" fmla="*/ 3 w 263"/>
                <a:gd name="T21" fmla="*/ 0 h 17"/>
                <a:gd name="T22" fmla="*/ 119 w 263"/>
                <a:gd name="T23" fmla="*/ 6 h 17"/>
                <a:gd name="T24" fmla="*/ 117 w 263"/>
                <a:gd name="T25" fmla="*/ 7 h 17"/>
                <a:gd name="T26" fmla="*/ 115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Freeform 1228">
              <a:extLst>
                <a:ext uri="{FF2B5EF4-FFF2-40B4-BE49-F238E27FC236}">
                  <a16:creationId xmlns:a16="http://schemas.microsoft.com/office/drawing/2014/main" xmlns="" id="{A5600808-99AE-C107-256C-2587422D36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>
                <a:gd name="T0" fmla="*/ 260 w 260"/>
                <a:gd name="T1" fmla="*/ 15 h 15"/>
                <a:gd name="T2" fmla="*/ 122 w 260"/>
                <a:gd name="T3" fmla="*/ 9 h 15"/>
                <a:gd name="T4" fmla="*/ 126 w 260"/>
                <a:gd name="T5" fmla="*/ 8 h 15"/>
                <a:gd name="T6" fmla="*/ 129 w 260"/>
                <a:gd name="T7" fmla="*/ 6 h 15"/>
                <a:gd name="T8" fmla="*/ 129 w 260"/>
                <a:gd name="T9" fmla="*/ 6 h 15"/>
                <a:gd name="T10" fmla="*/ 129 w 260"/>
                <a:gd name="T11" fmla="*/ 6 h 15"/>
                <a:gd name="T12" fmla="*/ 258 w 260"/>
                <a:gd name="T13" fmla="*/ 11 h 15"/>
                <a:gd name="T14" fmla="*/ 260 w 260"/>
                <a:gd name="T15" fmla="*/ 13 h 15"/>
                <a:gd name="T16" fmla="*/ 260 w 260"/>
                <a:gd name="T17" fmla="*/ 15 h 15"/>
                <a:gd name="T18" fmla="*/ 116 w 260"/>
                <a:gd name="T19" fmla="*/ 9 h 15"/>
                <a:gd name="T20" fmla="*/ 0 w 260"/>
                <a:gd name="T21" fmla="*/ 4 h 15"/>
                <a:gd name="T22" fmla="*/ 2 w 260"/>
                <a:gd name="T23" fmla="*/ 2 h 15"/>
                <a:gd name="T24" fmla="*/ 2 w 260"/>
                <a:gd name="T25" fmla="*/ 0 h 15"/>
                <a:gd name="T26" fmla="*/ 122 w 260"/>
                <a:gd name="T27" fmla="*/ 6 h 15"/>
                <a:gd name="T28" fmla="*/ 118 w 260"/>
                <a:gd name="T29" fmla="*/ 8 h 15"/>
                <a:gd name="T30" fmla="*/ 116 w 260"/>
                <a:gd name="T31" fmla="*/ 9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"/>
                <a:gd name="T49" fmla="*/ 0 h 15"/>
                <a:gd name="T50" fmla="*/ 260 w 260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Freeform 1229">
              <a:extLst>
                <a:ext uri="{FF2B5EF4-FFF2-40B4-BE49-F238E27FC236}">
                  <a16:creationId xmlns:a16="http://schemas.microsoft.com/office/drawing/2014/main" xmlns="" id="{197B02F5-3F64-8628-7BF7-1C48F4F56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>
                <a:gd name="T0" fmla="*/ 258 w 258"/>
                <a:gd name="T1" fmla="*/ 15 h 15"/>
                <a:gd name="T2" fmla="*/ 124 w 258"/>
                <a:gd name="T3" fmla="*/ 10 h 15"/>
                <a:gd name="T4" fmla="*/ 126 w 258"/>
                <a:gd name="T5" fmla="*/ 8 h 15"/>
                <a:gd name="T6" fmla="*/ 127 w 258"/>
                <a:gd name="T7" fmla="*/ 8 h 15"/>
                <a:gd name="T8" fmla="*/ 129 w 258"/>
                <a:gd name="T9" fmla="*/ 8 h 15"/>
                <a:gd name="T10" fmla="*/ 131 w 258"/>
                <a:gd name="T11" fmla="*/ 6 h 15"/>
                <a:gd name="T12" fmla="*/ 256 w 258"/>
                <a:gd name="T13" fmla="*/ 11 h 15"/>
                <a:gd name="T14" fmla="*/ 256 w 258"/>
                <a:gd name="T15" fmla="*/ 13 h 15"/>
                <a:gd name="T16" fmla="*/ 258 w 258"/>
                <a:gd name="T17" fmla="*/ 15 h 15"/>
                <a:gd name="T18" fmla="*/ 116 w 258"/>
                <a:gd name="T19" fmla="*/ 10 h 15"/>
                <a:gd name="T20" fmla="*/ 0 w 258"/>
                <a:gd name="T21" fmla="*/ 4 h 15"/>
                <a:gd name="T22" fmla="*/ 0 w 258"/>
                <a:gd name="T23" fmla="*/ 2 h 15"/>
                <a:gd name="T24" fmla="*/ 2 w 258"/>
                <a:gd name="T25" fmla="*/ 0 h 15"/>
                <a:gd name="T26" fmla="*/ 122 w 258"/>
                <a:gd name="T27" fmla="*/ 6 h 15"/>
                <a:gd name="T28" fmla="*/ 120 w 258"/>
                <a:gd name="T29" fmla="*/ 8 h 15"/>
                <a:gd name="T30" fmla="*/ 116 w 258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15"/>
                <a:gd name="T50" fmla="*/ 258 w 25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Freeform 1230">
              <a:extLst>
                <a:ext uri="{FF2B5EF4-FFF2-40B4-BE49-F238E27FC236}">
                  <a16:creationId xmlns:a16="http://schemas.microsoft.com/office/drawing/2014/main" xmlns="" id="{8773B2A5-C6C7-3F7C-E066-58AD428F04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>
                <a:gd name="T0" fmla="*/ 256 w 256"/>
                <a:gd name="T1" fmla="*/ 15 h 15"/>
                <a:gd name="T2" fmla="*/ 127 w 256"/>
                <a:gd name="T3" fmla="*/ 10 h 15"/>
                <a:gd name="T4" fmla="*/ 131 w 256"/>
                <a:gd name="T5" fmla="*/ 8 h 15"/>
                <a:gd name="T6" fmla="*/ 135 w 256"/>
                <a:gd name="T7" fmla="*/ 6 h 15"/>
                <a:gd name="T8" fmla="*/ 255 w 256"/>
                <a:gd name="T9" fmla="*/ 12 h 15"/>
                <a:gd name="T10" fmla="*/ 256 w 256"/>
                <a:gd name="T11" fmla="*/ 13 h 15"/>
                <a:gd name="T12" fmla="*/ 256 w 256"/>
                <a:gd name="T13" fmla="*/ 15 h 15"/>
                <a:gd name="T14" fmla="*/ 120 w 256"/>
                <a:gd name="T15" fmla="*/ 10 h 15"/>
                <a:gd name="T16" fmla="*/ 0 w 256"/>
                <a:gd name="T17" fmla="*/ 4 h 15"/>
                <a:gd name="T18" fmla="*/ 2 w 256"/>
                <a:gd name="T19" fmla="*/ 2 h 15"/>
                <a:gd name="T20" fmla="*/ 2 w 256"/>
                <a:gd name="T21" fmla="*/ 0 h 15"/>
                <a:gd name="T22" fmla="*/ 126 w 256"/>
                <a:gd name="T23" fmla="*/ 6 h 15"/>
                <a:gd name="T24" fmla="*/ 124 w 256"/>
                <a:gd name="T25" fmla="*/ 6 h 15"/>
                <a:gd name="T26" fmla="*/ 122 w 256"/>
                <a:gd name="T27" fmla="*/ 8 h 15"/>
                <a:gd name="T28" fmla="*/ 120 w 256"/>
                <a:gd name="T29" fmla="*/ 8 h 15"/>
                <a:gd name="T30" fmla="*/ 120 w 256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6"/>
                <a:gd name="T49" fmla="*/ 0 h 15"/>
                <a:gd name="T50" fmla="*/ 256 w 25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Freeform 1231">
              <a:extLst>
                <a:ext uri="{FF2B5EF4-FFF2-40B4-BE49-F238E27FC236}">
                  <a16:creationId xmlns:a16="http://schemas.microsoft.com/office/drawing/2014/main" xmlns="" id="{733E98B6-15F2-0320-4DAE-205F67D65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>
                <a:gd name="T0" fmla="*/ 254 w 254"/>
                <a:gd name="T1" fmla="*/ 17 h 17"/>
                <a:gd name="T2" fmla="*/ 129 w 254"/>
                <a:gd name="T3" fmla="*/ 12 h 17"/>
                <a:gd name="T4" fmla="*/ 133 w 254"/>
                <a:gd name="T5" fmla="*/ 10 h 17"/>
                <a:gd name="T6" fmla="*/ 137 w 254"/>
                <a:gd name="T7" fmla="*/ 8 h 17"/>
                <a:gd name="T8" fmla="*/ 253 w 254"/>
                <a:gd name="T9" fmla="*/ 14 h 17"/>
                <a:gd name="T10" fmla="*/ 253 w 254"/>
                <a:gd name="T11" fmla="*/ 16 h 17"/>
                <a:gd name="T12" fmla="*/ 254 w 254"/>
                <a:gd name="T13" fmla="*/ 17 h 17"/>
                <a:gd name="T14" fmla="*/ 120 w 254"/>
                <a:gd name="T15" fmla="*/ 12 h 17"/>
                <a:gd name="T16" fmla="*/ 0 w 254"/>
                <a:gd name="T17" fmla="*/ 6 h 17"/>
                <a:gd name="T18" fmla="*/ 0 w 254"/>
                <a:gd name="T19" fmla="*/ 4 h 17"/>
                <a:gd name="T20" fmla="*/ 2 w 254"/>
                <a:gd name="T21" fmla="*/ 0 h 17"/>
                <a:gd name="T22" fmla="*/ 125 w 254"/>
                <a:gd name="T23" fmla="*/ 8 h 17"/>
                <a:gd name="T24" fmla="*/ 124 w 254"/>
                <a:gd name="T25" fmla="*/ 10 h 17"/>
                <a:gd name="T26" fmla="*/ 120 w 254"/>
                <a:gd name="T27" fmla="*/ 12 h 17"/>
                <a:gd name="T28" fmla="*/ 120 w 254"/>
                <a:gd name="T29" fmla="*/ 12 h 17"/>
                <a:gd name="T30" fmla="*/ 120 w 254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7"/>
                <a:gd name="T50" fmla="*/ 254 w 25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Freeform 1232">
              <a:extLst>
                <a:ext uri="{FF2B5EF4-FFF2-40B4-BE49-F238E27FC236}">
                  <a16:creationId xmlns:a16="http://schemas.microsoft.com/office/drawing/2014/main" xmlns="" id="{4118E441-C465-FAF4-3B15-4CBB125216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>
                <a:gd name="T0" fmla="*/ 253 w 253"/>
                <a:gd name="T1" fmla="*/ 18 h 18"/>
                <a:gd name="T2" fmla="*/ 133 w 253"/>
                <a:gd name="T3" fmla="*/ 12 h 18"/>
                <a:gd name="T4" fmla="*/ 137 w 253"/>
                <a:gd name="T5" fmla="*/ 10 h 18"/>
                <a:gd name="T6" fmla="*/ 141 w 253"/>
                <a:gd name="T7" fmla="*/ 8 h 18"/>
                <a:gd name="T8" fmla="*/ 251 w 253"/>
                <a:gd name="T9" fmla="*/ 14 h 18"/>
                <a:gd name="T10" fmla="*/ 251 w 253"/>
                <a:gd name="T11" fmla="*/ 14 h 18"/>
                <a:gd name="T12" fmla="*/ 251 w 253"/>
                <a:gd name="T13" fmla="*/ 14 h 18"/>
                <a:gd name="T14" fmla="*/ 253 w 253"/>
                <a:gd name="T15" fmla="*/ 16 h 18"/>
                <a:gd name="T16" fmla="*/ 253 w 253"/>
                <a:gd name="T17" fmla="*/ 18 h 18"/>
                <a:gd name="T18" fmla="*/ 124 w 253"/>
                <a:gd name="T19" fmla="*/ 12 h 18"/>
                <a:gd name="T20" fmla="*/ 0 w 253"/>
                <a:gd name="T21" fmla="*/ 6 h 18"/>
                <a:gd name="T22" fmla="*/ 2 w 253"/>
                <a:gd name="T23" fmla="*/ 2 h 18"/>
                <a:gd name="T24" fmla="*/ 2 w 253"/>
                <a:gd name="T25" fmla="*/ 0 h 18"/>
                <a:gd name="T26" fmla="*/ 129 w 253"/>
                <a:gd name="T27" fmla="*/ 8 h 18"/>
                <a:gd name="T28" fmla="*/ 125 w 253"/>
                <a:gd name="T29" fmla="*/ 10 h 18"/>
                <a:gd name="T30" fmla="*/ 124 w 253"/>
                <a:gd name="T31" fmla="*/ 1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8"/>
                <a:gd name="T50" fmla="*/ 253 w 25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Freeform 1233">
              <a:extLst>
                <a:ext uri="{FF2B5EF4-FFF2-40B4-BE49-F238E27FC236}">
                  <a16:creationId xmlns:a16="http://schemas.microsoft.com/office/drawing/2014/main" xmlns="" id="{B81AC273-C37E-B0C7-28B0-57FBE5B4B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>
                <a:gd name="T0" fmla="*/ 251 w 251"/>
                <a:gd name="T1" fmla="*/ 17 h 17"/>
                <a:gd name="T2" fmla="*/ 135 w 251"/>
                <a:gd name="T3" fmla="*/ 11 h 17"/>
                <a:gd name="T4" fmla="*/ 139 w 251"/>
                <a:gd name="T5" fmla="*/ 9 h 17"/>
                <a:gd name="T6" fmla="*/ 142 w 251"/>
                <a:gd name="T7" fmla="*/ 7 h 17"/>
                <a:gd name="T8" fmla="*/ 247 w 251"/>
                <a:gd name="T9" fmla="*/ 13 h 17"/>
                <a:gd name="T10" fmla="*/ 249 w 251"/>
                <a:gd name="T11" fmla="*/ 13 h 17"/>
                <a:gd name="T12" fmla="*/ 249 w 251"/>
                <a:gd name="T13" fmla="*/ 15 h 17"/>
                <a:gd name="T14" fmla="*/ 251 w 251"/>
                <a:gd name="T15" fmla="*/ 17 h 17"/>
                <a:gd name="T16" fmla="*/ 251 w 251"/>
                <a:gd name="T17" fmla="*/ 17 h 17"/>
                <a:gd name="T18" fmla="*/ 123 w 251"/>
                <a:gd name="T19" fmla="*/ 11 h 17"/>
                <a:gd name="T20" fmla="*/ 0 w 251"/>
                <a:gd name="T21" fmla="*/ 3 h 17"/>
                <a:gd name="T22" fmla="*/ 0 w 251"/>
                <a:gd name="T23" fmla="*/ 1 h 17"/>
                <a:gd name="T24" fmla="*/ 2 w 251"/>
                <a:gd name="T25" fmla="*/ 0 h 17"/>
                <a:gd name="T26" fmla="*/ 129 w 251"/>
                <a:gd name="T27" fmla="*/ 7 h 17"/>
                <a:gd name="T28" fmla="*/ 127 w 251"/>
                <a:gd name="T29" fmla="*/ 9 h 17"/>
                <a:gd name="T30" fmla="*/ 123 w 251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7"/>
                <a:gd name="T50" fmla="*/ 251 w 25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Freeform 1234">
              <a:extLst>
                <a:ext uri="{FF2B5EF4-FFF2-40B4-BE49-F238E27FC236}">
                  <a16:creationId xmlns:a16="http://schemas.microsoft.com/office/drawing/2014/main" xmlns="" id="{236F8786-B098-1033-CD8B-3BB739DD7E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>
                <a:gd name="T0" fmla="*/ 249 w 249"/>
                <a:gd name="T1" fmla="*/ 17 h 17"/>
                <a:gd name="T2" fmla="*/ 139 w 249"/>
                <a:gd name="T3" fmla="*/ 11 h 17"/>
                <a:gd name="T4" fmla="*/ 142 w 249"/>
                <a:gd name="T5" fmla="*/ 9 h 17"/>
                <a:gd name="T6" fmla="*/ 146 w 249"/>
                <a:gd name="T7" fmla="*/ 7 h 17"/>
                <a:gd name="T8" fmla="*/ 245 w 249"/>
                <a:gd name="T9" fmla="*/ 13 h 17"/>
                <a:gd name="T10" fmla="*/ 247 w 249"/>
                <a:gd name="T11" fmla="*/ 15 h 17"/>
                <a:gd name="T12" fmla="*/ 249 w 249"/>
                <a:gd name="T13" fmla="*/ 17 h 17"/>
                <a:gd name="T14" fmla="*/ 127 w 249"/>
                <a:gd name="T15" fmla="*/ 11 h 17"/>
                <a:gd name="T16" fmla="*/ 0 w 249"/>
                <a:gd name="T17" fmla="*/ 3 h 17"/>
                <a:gd name="T18" fmla="*/ 2 w 249"/>
                <a:gd name="T19" fmla="*/ 2 h 17"/>
                <a:gd name="T20" fmla="*/ 2 w 249"/>
                <a:gd name="T21" fmla="*/ 0 h 17"/>
                <a:gd name="T22" fmla="*/ 133 w 249"/>
                <a:gd name="T23" fmla="*/ 7 h 17"/>
                <a:gd name="T24" fmla="*/ 129 w 249"/>
                <a:gd name="T25" fmla="*/ 9 h 17"/>
                <a:gd name="T26" fmla="*/ 127 w 249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17"/>
                <a:gd name="T44" fmla="*/ 249 w 24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Freeform 1235">
              <a:extLst>
                <a:ext uri="{FF2B5EF4-FFF2-40B4-BE49-F238E27FC236}">
                  <a16:creationId xmlns:a16="http://schemas.microsoft.com/office/drawing/2014/main" xmlns="" id="{1F48C5D0-7B7B-4167-84B1-AA273C06C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>
                <a:gd name="T0" fmla="*/ 245 w 245"/>
                <a:gd name="T1" fmla="*/ 17 h 17"/>
                <a:gd name="T2" fmla="*/ 140 w 245"/>
                <a:gd name="T3" fmla="*/ 11 h 17"/>
                <a:gd name="T4" fmla="*/ 144 w 245"/>
                <a:gd name="T5" fmla="*/ 9 h 17"/>
                <a:gd name="T6" fmla="*/ 150 w 245"/>
                <a:gd name="T7" fmla="*/ 7 h 17"/>
                <a:gd name="T8" fmla="*/ 241 w 245"/>
                <a:gd name="T9" fmla="*/ 11 h 17"/>
                <a:gd name="T10" fmla="*/ 243 w 245"/>
                <a:gd name="T11" fmla="*/ 13 h 17"/>
                <a:gd name="T12" fmla="*/ 245 w 245"/>
                <a:gd name="T13" fmla="*/ 17 h 17"/>
                <a:gd name="T14" fmla="*/ 127 w 245"/>
                <a:gd name="T15" fmla="*/ 11 h 17"/>
                <a:gd name="T16" fmla="*/ 0 w 245"/>
                <a:gd name="T17" fmla="*/ 4 h 17"/>
                <a:gd name="T18" fmla="*/ 0 w 245"/>
                <a:gd name="T19" fmla="*/ 2 h 17"/>
                <a:gd name="T20" fmla="*/ 2 w 245"/>
                <a:gd name="T21" fmla="*/ 0 h 17"/>
                <a:gd name="T22" fmla="*/ 135 w 245"/>
                <a:gd name="T23" fmla="*/ 7 h 17"/>
                <a:gd name="T24" fmla="*/ 131 w 245"/>
                <a:gd name="T25" fmla="*/ 9 h 17"/>
                <a:gd name="T26" fmla="*/ 127 w 245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7"/>
                <a:gd name="T44" fmla="*/ 245 w 24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Freeform 1236">
              <a:extLst>
                <a:ext uri="{FF2B5EF4-FFF2-40B4-BE49-F238E27FC236}">
                  <a16:creationId xmlns:a16="http://schemas.microsoft.com/office/drawing/2014/main" xmlns="" id="{F8576E61-B062-F1D0-6D45-80DEAB15A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144 w 243"/>
                <a:gd name="T3" fmla="*/ 11 h 17"/>
                <a:gd name="T4" fmla="*/ 150 w 243"/>
                <a:gd name="T5" fmla="*/ 9 h 17"/>
                <a:gd name="T6" fmla="*/ 154 w 243"/>
                <a:gd name="T7" fmla="*/ 7 h 17"/>
                <a:gd name="T8" fmla="*/ 237 w 243"/>
                <a:gd name="T9" fmla="*/ 11 h 17"/>
                <a:gd name="T10" fmla="*/ 241 w 243"/>
                <a:gd name="T11" fmla="*/ 13 h 17"/>
                <a:gd name="T12" fmla="*/ 243 w 243"/>
                <a:gd name="T13" fmla="*/ 17 h 17"/>
                <a:gd name="T14" fmla="*/ 131 w 243"/>
                <a:gd name="T15" fmla="*/ 11 h 17"/>
                <a:gd name="T16" fmla="*/ 0 w 243"/>
                <a:gd name="T17" fmla="*/ 4 h 17"/>
                <a:gd name="T18" fmla="*/ 2 w 243"/>
                <a:gd name="T19" fmla="*/ 2 h 17"/>
                <a:gd name="T20" fmla="*/ 2 w 243"/>
                <a:gd name="T21" fmla="*/ 0 h 17"/>
                <a:gd name="T22" fmla="*/ 139 w 243"/>
                <a:gd name="T23" fmla="*/ 7 h 17"/>
                <a:gd name="T24" fmla="*/ 135 w 243"/>
                <a:gd name="T25" fmla="*/ 9 h 17"/>
                <a:gd name="T26" fmla="*/ 131 w 243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7"/>
                <a:gd name="T44" fmla="*/ 243 w 24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Freeform 1237">
              <a:extLst>
                <a:ext uri="{FF2B5EF4-FFF2-40B4-BE49-F238E27FC236}">
                  <a16:creationId xmlns:a16="http://schemas.microsoft.com/office/drawing/2014/main" xmlns="" id="{0F4B0516-A4FF-7F37-76F4-7DE64E036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>
                <a:gd name="T0" fmla="*/ 239 w 239"/>
                <a:gd name="T1" fmla="*/ 15 h 15"/>
                <a:gd name="T2" fmla="*/ 148 w 239"/>
                <a:gd name="T3" fmla="*/ 11 h 15"/>
                <a:gd name="T4" fmla="*/ 154 w 239"/>
                <a:gd name="T5" fmla="*/ 9 h 15"/>
                <a:gd name="T6" fmla="*/ 157 w 239"/>
                <a:gd name="T7" fmla="*/ 8 h 15"/>
                <a:gd name="T8" fmla="*/ 231 w 239"/>
                <a:gd name="T9" fmla="*/ 11 h 15"/>
                <a:gd name="T10" fmla="*/ 235 w 239"/>
                <a:gd name="T11" fmla="*/ 13 h 15"/>
                <a:gd name="T12" fmla="*/ 239 w 239"/>
                <a:gd name="T13" fmla="*/ 15 h 15"/>
                <a:gd name="T14" fmla="*/ 133 w 239"/>
                <a:gd name="T15" fmla="*/ 11 h 15"/>
                <a:gd name="T16" fmla="*/ 0 w 239"/>
                <a:gd name="T17" fmla="*/ 4 h 15"/>
                <a:gd name="T18" fmla="*/ 0 w 239"/>
                <a:gd name="T19" fmla="*/ 2 h 15"/>
                <a:gd name="T20" fmla="*/ 2 w 239"/>
                <a:gd name="T21" fmla="*/ 0 h 15"/>
                <a:gd name="T22" fmla="*/ 140 w 239"/>
                <a:gd name="T23" fmla="*/ 8 h 15"/>
                <a:gd name="T24" fmla="*/ 137 w 239"/>
                <a:gd name="T25" fmla="*/ 9 h 15"/>
                <a:gd name="T26" fmla="*/ 133 w 239"/>
                <a:gd name="T27" fmla="*/ 1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15"/>
                <a:gd name="T44" fmla="*/ 239 w 23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Freeform 1238">
              <a:extLst>
                <a:ext uri="{FF2B5EF4-FFF2-40B4-BE49-F238E27FC236}">
                  <a16:creationId xmlns:a16="http://schemas.microsoft.com/office/drawing/2014/main" xmlns="" id="{823D492F-B2D2-0342-951B-30D16FF12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>
                <a:gd name="T0" fmla="*/ 235 w 235"/>
                <a:gd name="T1" fmla="*/ 15 h 15"/>
                <a:gd name="T2" fmla="*/ 152 w 235"/>
                <a:gd name="T3" fmla="*/ 11 h 15"/>
                <a:gd name="T4" fmla="*/ 161 w 235"/>
                <a:gd name="T5" fmla="*/ 10 h 15"/>
                <a:gd name="T6" fmla="*/ 169 w 235"/>
                <a:gd name="T7" fmla="*/ 10 h 15"/>
                <a:gd name="T8" fmla="*/ 178 w 235"/>
                <a:gd name="T9" fmla="*/ 10 h 15"/>
                <a:gd name="T10" fmla="*/ 190 w 235"/>
                <a:gd name="T11" fmla="*/ 10 h 15"/>
                <a:gd name="T12" fmla="*/ 226 w 235"/>
                <a:gd name="T13" fmla="*/ 11 h 15"/>
                <a:gd name="T14" fmla="*/ 226 w 235"/>
                <a:gd name="T15" fmla="*/ 11 h 15"/>
                <a:gd name="T16" fmla="*/ 228 w 235"/>
                <a:gd name="T17" fmla="*/ 11 h 15"/>
                <a:gd name="T18" fmla="*/ 231 w 235"/>
                <a:gd name="T19" fmla="*/ 13 h 15"/>
                <a:gd name="T20" fmla="*/ 235 w 235"/>
                <a:gd name="T21" fmla="*/ 15 h 15"/>
                <a:gd name="T22" fmla="*/ 137 w 235"/>
                <a:gd name="T23" fmla="*/ 11 h 15"/>
                <a:gd name="T24" fmla="*/ 0 w 235"/>
                <a:gd name="T25" fmla="*/ 4 h 15"/>
                <a:gd name="T26" fmla="*/ 2 w 235"/>
                <a:gd name="T27" fmla="*/ 2 h 15"/>
                <a:gd name="T28" fmla="*/ 2 w 235"/>
                <a:gd name="T29" fmla="*/ 0 h 15"/>
                <a:gd name="T30" fmla="*/ 144 w 235"/>
                <a:gd name="T31" fmla="*/ 8 h 15"/>
                <a:gd name="T32" fmla="*/ 140 w 235"/>
                <a:gd name="T33" fmla="*/ 10 h 15"/>
                <a:gd name="T34" fmla="*/ 137 w 235"/>
                <a:gd name="T35" fmla="*/ 1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"/>
                <a:gd name="T55" fmla="*/ 0 h 15"/>
                <a:gd name="T56" fmla="*/ 235 w 23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Freeform 1239">
              <a:extLst>
                <a:ext uri="{FF2B5EF4-FFF2-40B4-BE49-F238E27FC236}">
                  <a16:creationId xmlns:a16="http://schemas.microsoft.com/office/drawing/2014/main" xmlns="" id="{5E05AB13-84CE-B925-99AA-CBAF6FAAC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>
                <a:gd name="T0" fmla="*/ 229 w 229"/>
                <a:gd name="T1" fmla="*/ 15 h 15"/>
                <a:gd name="T2" fmla="*/ 155 w 229"/>
                <a:gd name="T3" fmla="*/ 12 h 15"/>
                <a:gd name="T4" fmla="*/ 161 w 229"/>
                <a:gd name="T5" fmla="*/ 12 h 15"/>
                <a:gd name="T6" fmla="*/ 167 w 229"/>
                <a:gd name="T7" fmla="*/ 12 h 15"/>
                <a:gd name="T8" fmla="*/ 180 w 229"/>
                <a:gd name="T9" fmla="*/ 12 h 15"/>
                <a:gd name="T10" fmla="*/ 193 w 229"/>
                <a:gd name="T11" fmla="*/ 12 h 15"/>
                <a:gd name="T12" fmla="*/ 210 w 229"/>
                <a:gd name="T13" fmla="*/ 12 h 15"/>
                <a:gd name="T14" fmla="*/ 226 w 229"/>
                <a:gd name="T15" fmla="*/ 13 h 15"/>
                <a:gd name="T16" fmla="*/ 227 w 229"/>
                <a:gd name="T17" fmla="*/ 15 h 15"/>
                <a:gd name="T18" fmla="*/ 229 w 229"/>
                <a:gd name="T19" fmla="*/ 15 h 15"/>
                <a:gd name="T20" fmla="*/ 138 w 229"/>
                <a:gd name="T21" fmla="*/ 12 h 15"/>
                <a:gd name="T22" fmla="*/ 0 w 229"/>
                <a:gd name="T23" fmla="*/ 4 h 15"/>
                <a:gd name="T24" fmla="*/ 0 w 229"/>
                <a:gd name="T25" fmla="*/ 2 h 15"/>
                <a:gd name="T26" fmla="*/ 0 w 229"/>
                <a:gd name="T27" fmla="*/ 0 h 15"/>
                <a:gd name="T28" fmla="*/ 148 w 229"/>
                <a:gd name="T29" fmla="*/ 8 h 15"/>
                <a:gd name="T30" fmla="*/ 142 w 229"/>
                <a:gd name="T31" fmla="*/ 10 h 15"/>
                <a:gd name="T32" fmla="*/ 138 w 229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15"/>
                <a:gd name="T53" fmla="*/ 229 w 22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1240">
              <a:extLst>
                <a:ext uri="{FF2B5EF4-FFF2-40B4-BE49-F238E27FC236}">
                  <a16:creationId xmlns:a16="http://schemas.microsoft.com/office/drawing/2014/main" xmlns="" id="{C7D92287-5BB0-3ED3-5FCC-E4FB10AD8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>
                <a:gd name="T0" fmla="*/ 224 w 224"/>
                <a:gd name="T1" fmla="*/ 15 h 15"/>
                <a:gd name="T2" fmla="*/ 188 w 224"/>
                <a:gd name="T3" fmla="*/ 14 h 15"/>
                <a:gd name="T4" fmla="*/ 190 w 224"/>
                <a:gd name="T5" fmla="*/ 14 h 15"/>
                <a:gd name="T6" fmla="*/ 193 w 224"/>
                <a:gd name="T7" fmla="*/ 14 h 15"/>
                <a:gd name="T8" fmla="*/ 209 w 224"/>
                <a:gd name="T9" fmla="*/ 14 h 15"/>
                <a:gd name="T10" fmla="*/ 224 w 224"/>
                <a:gd name="T11" fmla="*/ 15 h 15"/>
                <a:gd name="T12" fmla="*/ 142 w 224"/>
                <a:gd name="T13" fmla="*/ 12 h 15"/>
                <a:gd name="T14" fmla="*/ 0 w 224"/>
                <a:gd name="T15" fmla="*/ 4 h 15"/>
                <a:gd name="T16" fmla="*/ 0 w 224"/>
                <a:gd name="T17" fmla="*/ 2 h 15"/>
                <a:gd name="T18" fmla="*/ 2 w 224"/>
                <a:gd name="T19" fmla="*/ 0 h 15"/>
                <a:gd name="T20" fmla="*/ 152 w 224"/>
                <a:gd name="T21" fmla="*/ 8 h 15"/>
                <a:gd name="T22" fmla="*/ 148 w 224"/>
                <a:gd name="T23" fmla="*/ 10 h 15"/>
                <a:gd name="T24" fmla="*/ 142 w 224"/>
                <a:gd name="T25" fmla="*/ 1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15"/>
                <a:gd name="T41" fmla="*/ 224 w 22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Freeform 1241">
              <a:extLst>
                <a:ext uri="{FF2B5EF4-FFF2-40B4-BE49-F238E27FC236}">
                  <a16:creationId xmlns:a16="http://schemas.microsoft.com/office/drawing/2014/main" xmlns="" id="{81338515-6F9D-808B-6FA7-4DB56DFC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>
                <a:gd name="T0" fmla="*/ 148 w 157"/>
                <a:gd name="T1" fmla="*/ 12 h 12"/>
                <a:gd name="T2" fmla="*/ 0 w 157"/>
                <a:gd name="T3" fmla="*/ 4 h 12"/>
                <a:gd name="T4" fmla="*/ 2 w 157"/>
                <a:gd name="T5" fmla="*/ 2 h 12"/>
                <a:gd name="T6" fmla="*/ 2 w 157"/>
                <a:gd name="T7" fmla="*/ 0 h 12"/>
                <a:gd name="T8" fmla="*/ 36 w 157"/>
                <a:gd name="T9" fmla="*/ 2 h 12"/>
                <a:gd name="T10" fmla="*/ 36 w 157"/>
                <a:gd name="T11" fmla="*/ 2 h 12"/>
                <a:gd name="T12" fmla="*/ 34 w 157"/>
                <a:gd name="T13" fmla="*/ 4 h 12"/>
                <a:gd name="T14" fmla="*/ 36 w 157"/>
                <a:gd name="T15" fmla="*/ 4 h 12"/>
                <a:gd name="T16" fmla="*/ 40 w 157"/>
                <a:gd name="T17" fmla="*/ 2 h 12"/>
                <a:gd name="T18" fmla="*/ 157 w 157"/>
                <a:gd name="T19" fmla="*/ 8 h 12"/>
                <a:gd name="T20" fmla="*/ 154 w 157"/>
                <a:gd name="T21" fmla="*/ 10 h 12"/>
                <a:gd name="T22" fmla="*/ 148 w 157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2"/>
                <a:gd name="T38" fmla="*/ 157 w 15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1242">
              <a:extLst>
                <a:ext uri="{FF2B5EF4-FFF2-40B4-BE49-F238E27FC236}">
                  <a16:creationId xmlns:a16="http://schemas.microsoft.com/office/drawing/2014/main" xmlns="" id="{FF28809D-A95D-DA1B-0AF8-8CFB06E19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>
                <a:gd name="T0" fmla="*/ 150 w 163"/>
                <a:gd name="T1" fmla="*/ 11 h 11"/>
                <a:gd name="T2" fmla="*/ 0 w 163"/>
                <a:gd name="T3" fmla="*/ 3 h 11"/>
                <a:gd name="T4" fmla="*/ 0 w 163"/>
                <a:gd name="T5" fmla="*/ 1 h 11"/>
                <a:gd name="T6" fmla="*/ 2 w 163"/>
                <a:gd name="T7" fmla="*/ 0 h 11"/>
                <a:gd name="T8" fmla="*/ 34 w 163"/>
                <a:gd name="T9" fmla="*/ 1 h 11"/>
                <a:gd name="T10" fmla="*/ 34 w 163"/>
                <a:gd name="T11" fmla="*/ 3 h 11"/>
                <a:gd name="T12" fmla="*/ 32 w 163"/>
                <a:gd name="T13" fmla="*/ 5 h 11"/>
                <a:gd name="T14" fmla="*/ 34 w 163"/>
                <a:gd name="T15" fmla="*/ 3 h 11"/>
                <a:gd name="T16" fmla="*/ 38 w 163"/>
                <a:gd name="T17" fmla="*/ 3 h 11"/>
                <a:gd name="T18" fmla="*/ 38 w 163"/>
                <a:gd name="T19" fmla="*/ 1 h 11"/>
                <a:gd name="T20" fmla="*/ 40 w 163"/>
                <a:gd name="T21" fmla="*/ 1 h 11"/>
                <a:gd name="T22" fmla="*/ 163 w 163"/>
                <a:gd name="T23" fmla="*/ 7 h 11"/>
                <a:gd name="T24" fmla="*/ 163 w 163"/>
                <a:gd name="T25" fmla="*/ 7 h 11"/>
                <a:gd name="T26" fmla="*/ 163 w 163"/>
                <a:gd name="T27" fmla="*/ 7 h 11"/>
                <a:gd name="T28" fmla="*/ 155 w 163"/>
                <a:gd name="T29" fmla="*/ 9 h 11"/>
                <a:gd name="T30" fmla="*/ 150 w 163"/>
                <a:gd name="T31" fmla="*/ 11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1"/>
                <a:gd name="T50" fmla="*/ 163 w 163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1243">
              <a:extLst>
                <a:ext uri="{FF2B5EF4-FFF2-40B4-BE49-F238E27FC236}">
                  <a16:creationId xmlns:a16="http://schemas.microsoft.com/office/drawing/2014/main" xmlns="" id="{23B8D53E-EC46-3A21-7371-1C883B382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>
                <a:gd name="T0" fmla="*/ 155 w 174"/>
                <a:gd name="T1" fmla="*/ 11 h 11"/>
                <a:gd name="T2" fmla="*/ 38 w 174"/>
                <a:gd name="T3" fmla="*/ 5 h 11"/>
                <a:gd name="T4" fmla="*/ 38 w 174"/>
                <a:gd name="T5" fmla="*/ 5 h 11"/>
                <a:gd name="T6" fmla="*/ 38 w 174"/>
                <a:gd name="T7" fmla="*/ 5 h 11"/>
                <a:gd name="T8" fmla="*/ 40 w 174"/>
                <a:gd name="T9" fmla="*/ 3 h 11"/>
                <a:gd name="T10" fmla="*/ 41 w 174"/>
                <a:gd name="T11" fmla="*/ 2 h 11"/>
                <a:gd name="T12" fmla="*/ 174 w 174"/>
                <a:gd name="T13" fmla="*/ 7 h 11"/>
                <a:gd name="T14" fmla="*/ 174 w 174"/>
                <a:gd name="T15" fmla="*/ 7 h 11"/>
                <a:gd name="T16" fmla="*/ 174 w 174"/>
                <a:gd name="T17" fmla="*/ 7 h 11"/>
                <a:gd name="T18" fmla="*/ 169 w 174"/>
                <a:gd name="T19" fmla="*/ 7 h 11"/>
                <a:gd name="T20" fmla="*/ 163 w 174"/>
                <a:gd name="T21" fmla="*/ 9 h 11"/>
                <a:gd name="T22" fmla="*/ 159 w 174"/>
                <a:gd name="T23" fmla="*/ 9 h 11"/>
                <a:gd name="T24" fmla="*/ 155 w 174"/>
                <a:gd name="T25" fmla="*/ 11 h 11"/>
                <a:gd name="T26" fmla="*/ 34 w 174"/>
                <a:gd name="T27" fmla="*/ 5 h 11"/>
                <a:gd name="T28" fmla="*/ 0 w 174"/>
                <a:gd name="T29" fmla="*/ 3 h 11"/>
                <a:gd name="T30" fmla="*/ 2 w 174"/>
                <a:gd name="T31" fmla="*/ 2 h 11"/>
                <a:gd name="T32" fmla="*/ 2 w 174"/>
                <a:gd name="T33" fmla="*/ 0 h 11"/>
                <a:gd name="T34" fmla="*/ 36 w 174"/>
                <a:gd name="T35" fmla="*/ 2 h 11"/>
                <a:gd name="T36" fmla="*/ 34 w 174"/>
                <a:gd name="T37" fmla="*/ 3 h 11"/>
                <a:gd name="T38" fmla="*/ 34 w 174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1"/>
                <a:gd name="T62" fmla="*/ 174 w 174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Freeform 1244">
              <a:extLst>
                <a:ext uri="{FF2B5EF4-FFF2-40B4-BE49-F238E27FC236}">
                  <a16:creationId xmlns:a16="http://schemas.microsoft.com/office/drawing/2014/main" xmlns="" id="{56B99AA8-06D7-CAD1-4478-364D612D8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>
                <a:gd name="T0" fmla="*/ 161 w 172"/>
                <a:gd name="T1" fmla="*/ 11 h 11"/>
                <a:gd name="T2" fmla="*/ 38 w 172"/>
                <a:gd name="T3" fmla="*/ 5 h 11"/>
                <a:gd name="T4" fmla="*/ 39 w 172"/>
                <a:gd name="T5" fmla="*/ 4 h 11"/>
                <a:gd name="T6" fmla="*/ 41 w 172"/>
                <a:gd name="T7" fmla="*/ 2 h 11"/>
                <a:gd name="T8" fmla="*/ 41 w 172"/>
                <a:gd name="T9" fmla="*/ 2 h 11"/>
                <a:gd name="T10" fmla="*/ 41 w 172"/>
                <a:gd name="T11" fmla="*/ 2 h 11"/>
                <a:gd name="T12" fmla="*/ 170 w 172"/>
                <a:gd name="T13" fmla="*/ 7 h 11"/>
                <a:gd name="T14" fmla="*/ 172 w 172"/>
                <a:gd name="T15" fmla="*/ 9 h 11"/>
                <a:gd name="T16" fmla="*/ 172 w 172"/>
                <a:gd name="T17" fmla="*/ 9 h 11"/>
                <a:gd name="T18" fmla="*/ 167 w 172"/>
                <a:gd name="T19" fmla="*/ 9 h 11"/>
                <a:gd name="T20" fmla="*/ 161 w 172"/>
                <a:gd name="T21" fmla="*/ 11 h 11"/>
                <a:gd name="T22" fmla="*/ 32 w 172"/>
                <a:gd name="T23" fmla="*/ 5 h 11"/>
                <a:gd name="T24" fmla="*/ 0 w 172"/>
                <a:gd name="T25" fmla="*/ 4 h 11"/>
                <a:gd name="T26" fmla="*/ 0 w 172"/>
                <a:gd name="T27" fmla="*/ 2 h 11"/>
                <a:gd name="T28" fmla="*/ 0 w 172"/>
                <a:gd name="T29" fmla="*/ 0 h 11"/>
                <a:gd name="T30" fmla="*/ 0 w 172"/>
                <a:gd name="T31" fmla="*/ 0 h 11"/>
                <a:gd name="T32" fmla="*/ 0 w 172"/>
                <a:gd name="T33" fmla="*/ 0 h 11"/>
                <a:gd name="T34" fmla="*/ 36 w 172"/>
                <a:gd name="T35" fmla="*/ 2 h 11"/>
                <a:gd name="T36" fmla="*/ 34 w 172"/>
                <a:gd name="T37" fmla="*/ 4 h 11"/>
                <a:gd name="T38" fmla="*/ 32 w 172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1"/>
                <a:gd name="T62" fmla="*/ 172 w 17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Freeform 1245">
              <a:extLst>
                <a:ext uri="{FF2B5EF4-FFF2-40B4-BE49-F238E27FC236}">
                  <a16:creationId xmlns:a16="http://schemas.microsoft.com/office/drawing/2014/main" xmlns="" id="{148B00F8-06CA-F823-E3CE-3F6ABC17AC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>
                <a:gd name="T0" fmla="*/ 172 w 172"/>
                <a:gd name="T1" fmla="*/ 11 h 11"/>
                <a:gd name="T2" fmla="*/ 39 w 172"/>
                <a:gd name="T3" fmla="*/ 6 h 11"/>
                <a:gd name="T4" fmla="*/ 39 w 172"/>
                <a:gd name="T5" fmla="*/ 4 h 11"/>
                <a:gd name="T6" fmla="*/ 41 w 172"/>
                <a:gd name="T7" fmla="*/ 4 h 11"/>
                <a:gd name="T8" fmla="*/ 41 w 172"/>
                <a:gd name="T9" fmla="*/ 2 h 11"/>
                <a:gd name="T10" fmla="*/ 43 w 172"/>
                <a:gd name="T11" fmla="*/ 2 h 11"/>
                <a:gd name="T12" fmla="*/ 60 w 172"/>
                <a:gd name="T13" fmla="*/ 2 h 11"/>
                <a:gd name="T14" fmla="*/ 62 w 172"/>
                <a:gd name="T15" fmla="*/ 2 h 11"/>
                <a:gd name="T16" fmla="*/ 62 w 172"/>
                <a:gd name="T17" fmla="*/ 2 h 11"/>
                <a:gd name="T18" fmla="*/ 170 w 172"/>
                <a:gd name="T19" fmla="*/ 7 h 11"/>
                <a:gd name="T20" fmla="*/ 170 w 172"/>
                <a:gd name="T21" fmla="*/ 9 h 11"/>
                <a:gd name="T22" fmla="*/ 172 w 172"/>
                <a:gd name="T23" fmla="*/ 11 h 11"/>
                <a:gd name="T24" fmla="*/ 34 w 172"/>
                <a:gd name="T25" fmla="*/ 6 h 11"/>
                <a:gd name="T26" fmla="*/ 0 w 172"/>
                <a:gd name="T27" fmla="*/ 4 h 11"/>
                <a:gd name="T28" fmla="*/ 0 w 172"/>
                <a:gd name="T29" fmla="*/ 4 h 11"/>
                <a:gd name="T30" fmla="*/ 0 w 172"/>
                <a:gd name="T31" fmla="*/ 2 h 11"/>
                <a:gd name="T32" fmla="*/ 0 w 172"/>
                <a:gd name="T33" fmla="*/ 2 h 11"/>
                <a:gd name="T34" fmla="*/ 2 w 172"/>
                <a:gd name="T35" fmla="*/ 0 h 11"/>
                <a:gd name="T36" fmla="*/ 36 w 172"/>
                <a:gd name="T37" fmla="*/ 2 h 11"/>
                <a:gd name="T38" fmla="*/ 36 w 172"/>
                <a:gd name="T39" fmla="*/ 4 h 11"/>
                <a:gd name="T40" fmla="*/ 34 w 172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"/>
                <a:gd name="T65" fmla="*/ 172 w 172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Freeform 1246">
              <a:extLst>
                <a:ext uri="{FF2B5EF4-FFF2-40B4-BE49-F238E27FC236}">
                  <a16:creationId xmlns:a16="http://schemas.microsoft.com/office/drawing/2014/main" xmlns="" id="{3F99672E-47A3-3FA5-1506-C4608ED9E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>
                <a:gd name="T0" fmla="*/ 170 w 170"/>
                <a:gd name="T1" fmla="*/ 11 h 11"/>
                <a:gd name="T2" fmla="*/ 41 w 170"/>
                <a:gd name="T3" fmla="*/ 6 h 11"/>
                <a:gd name="T4" fmla="*/ 43 w 170"/>
                <a:gd name="T5" fmla="*/ 4 h 11"/>
                <a:gd name="T6" fmla="*/ 43 w 170"/>
                <a:gd name="T7" fmla="*/ 2 h 11"/>
                <a:gd name="T8" fmla="*/ 58 w 170"/>
                <a:gd name="T9" fmla="*/ 2 h 11"/>
                <a:gd name="T10" fmla="*/ 60 w 170"/>
                <a:gd name="T11" fmla="*/ 4 h 11"/>
                <a:gd name="T12" fmla="*/ 62 w 170"/>
                <a:gd name="T13" fmla="*/ 4 h 11"/>
                <a:gd name="T14" fmla="*/ 64 w 170"/>
                <a:gd name="T15" fmla="*/ 4 h 11"/>
                <a:gd name="T16" fmla="*/ 66 w 170"/>
                <a:gd name="T17" fmla="*/ 2 h 11"/>
                <a:gd name="T18" fmla="*/ 170 w 170"/>
                <a:gd name="T19" fmla="*/ 8 h 11"/>
                <a:gd name="T20" fmla="*/ 170 w 170"/>
                <a:gd name="T21" fmla="*/ 9 h 11"/>
                <a:gd name="T22" fmla="*/ 170 w 170"/>
                <a:gd name="T23" fmla="*/ 11 h 11"/>
                <a:gd name="T24" fmla="*/ 36 w 170"/>
                <a:gd name="T25" fmla="*/ 6 h 11"/>
                <a:gd name="T26" fmla="*/ 0 w 170"/>
                <a:gd name="T27" fmla="*/ 4 h 11"/>
                <a:gd name="T28" fmla="*/ 2 w 170"/>
                <a:gd name="T29" fmla="*/ 2 h 11"/>
                <a:gd name="T30" fmla="*/ 2 w 170"/>
                <a:gd name="T31" fmla="*/ 0 h 11"/>
                <a:gd name="T32" fmla="*/ 38 w 170"/>
                <a:gd name="T33" fmla="*/ 0 h 11"/>
                <a:gd name="T34" fmla="*/ 36 w 170"/>
                <a:gd name="T35" fmla="*/ 4 h 11"/>
                <a:gd name="T36" fmla="*/ 36 w 170"/>
                <a:gd name="T37" fmla="*/ 6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1"/>
                <a:gd name="T59" fmla="*/ 170 w 170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Freeform 1247">
              <a:extLst>
                <a:ext uri="{FF2B5EF4-FFF2-40B4-BE49-F238E27FC236}">
                  <a16:creationId xmlns:a16="http://schemas.microsoft.com/office/drawing/2014/main" xmlns="" id="{6B677BE6-ACAE-66D5-10A6-A08B769861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>
                <a:gd name="T0" fmla="*/ 168 w 168"/>
                <a:gd name="T1" fmla="*/ 13 h 13"/>
                <a:gd name="T2" fmla="*/ 60 w 168"/>
                <a:gd name="T3" fmla="*/ 8 h 13"/>
                <a:gd name="T4" fmla="*/ 64 w 168"/>
                <a:gd name="T5" fmla="*/ 6 h 13"/>
                <a:gd name="T6" fmla="*/ 66 w 168"/>
                <a:gd name="T7" fmla="*/ 4 h 13"/>
                <a:gd name="T8" fmla="*/ 166 w 168"/>
                <a:gd name="T9" fmla="*/ 10 h 13"/>
                <a:gd name="T10" fmla="*/ 168 w 168"/>
                <a:gd name="T11" fmla="*/ 12 h 13"/>
                <a:gd name="T12" fmla="*/ 168 w 168"/>
                <a:gd name="T13" fmla="*/ 13 h 13"/>
                <a:gd name="T14" fmla="*/ 58 w 168"/>
                <a:gd name="T15" fmla="*/ 8 h 13"/>
                <a:gd name="T16" fmla="*/ 41 w 168"/>
                <a:gd name="T17" fmla="*/ 8 h 13"/>
                <a:gd name="T18" fmla="*/ 41 w 168"/>
                <a:gd name="T19" fmla="*/ 6 h 13"/>
                <a:gd name="T20" fmla="*/ 43 w 168"/>
                <a:gd name="T21" fmla="*/ 4 h 13"/>
                <a:gd name="T22" fmla="*/ 56 w 168"/>
                <a:gd name="T23" fmla="*/ 4 h 13"/>
                <a:gd name="T24" fmla="*/ 56 w 168"/>
                <a:gd name="T25" fmla="*/ 4 h 13"/>
                <a:gd name="T26" fmla="*/ 56 w 168"/>
                <a:gd name="T27" fmla="*/ 4 h 13"/>
                <a:gd name="T28" fmla="*/ 56 w 168"/>
                <a:gd name="T29" fmla="*/ 6 h 13"/>
                <a:gd name="T30" fmla="*/ 58 w 168"/>
                <a:gd name="T31" fmla="*/ 8 h 13"/>
                <a:gd name="T32" fmla="*/ 34 w 168"/>
                <a:gd name="T33" fmla="*/ 8 h 13"/>
                <a:gd name="T34" fmla="*/ 0 w 168"/>
                <a:gd name="T35" fmla="*/ 6 h 13"/>
                <a:gd name="T36" fmla="*/ 0 w 168"/>
                <a:gd name="T37" fmla="*/ 4 h 13"/>
                <a:gd name="T38" fmla="*/ 0 w 168"/>
                <a:gd name="T39" fmla="*/ 0 h 13"/>
                <a:gd name="T40" fmla="*/ 37 w 168"/>
                <a:gd name="T41" fmla="*/ 2 h 13"/>
                <a:gd name="T42" fmla="*/ 36 w 168"/>
                <a:gd name="T43" fmla="*/ 4 h 13"/>
                <a:gd name="T44" fmla="*/ 34 w 168"/>
                <a:gd name="T45" fmla="*/ 8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3"/>
                <a:gd name="T71" fmla="*/ 168 w 168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Freeform 1248">
              <a:extLst>
                <a:ext uri="{FF2B5EF4-FFF2-40B4-BE49-F238E27FC236}">
                  <a16:creationId xmlns:a16="http://schemas.microsoft.com/office/drawing/2014/main" xmlns="" id="{E4329EB4-F082-B867-D77C-56B7B0877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>
                <a:gd name="T0" fmla="*/ 168 w 168"/>
                <a:gd name="T1" fmla="*/ 14 h 14"/>
                <a:gd name="T2" fmla="*/ 64 w 168"/>
                <a:gd name="T3" fmla="*/ 8 h 14"/>
                <a:gd name="T4" fmla="*/ 66 w 168"/>
                <a:gd name="T5" fmla="*/ 8 h 14"/>
                <a:gd name="T6" fmla="*/ 66 w 168"/>
                <a:gd name="T7" fmla="*/ 6 h 14"/>
                <a:gd name="T8" fmla="*/ 66 w 168"/>
                <a:gd name="T9" fmla="*/ 4 h 14"/>
                <a:gd name="T10" fmla="*/ 68 w 168"/>
                <a:gd name="T11" fmla="*/ 4 h 14"/>
                <a:gd name="T12" fmla="*/ 166 w 168"/>
                <a:gd name="T13" fmla="*/ 10 h 14"/>
                <a:gd name="T14" fmla="*/ 166 w 168"/>
                <a:gd name="T15" fmla="*/ 12 h 14"/>
                <a:gd name="T16" fmla="*/ 168 w 168"/>
                <a:gd name="T17" fmla="*/ 14 h 14"/>
                <a:gd name="T18" fmla="*/ 56 w 168"/>
                <a:gd name="T19" fmla="*/ 8 h 14"/>
                <a:gd name="T20" fmla="*/ 41 w 168"/>
                <a:gd name="T21" fmla="*/ 8 h 14"/>
                <a:gd name="T22" fmla="*/ 43 w 168"/>
                <a:gd name="T23" fmla="*/ 6 h 14"/>
                <a:gd name="T24" fmla="*/ 45 w 168"/>
                <a:gd name="T25" fmla="*/ 4 h 14"/>
                <a:gd name="T26" fmla="*/ 56 w 168"/>
                <a:gd name="T27" fmla="*/ 4 h 14"/>
                <a:gd name="T28" fmla="*/ 56 w 168"/>
                <a:gd name="T29" fmla="*/ 6 h 14"/>
                <a:gd name="T30" fmla="*/ 56 w 168"/>
                <a:gd name="T31" fmla="*/ 6 h 14"/>
                <a:gd name="T32" fmla="*/ 56 w 168"/>
                <a:gd name="T33" fmla="*/ 8 h 14"/>
                <a:gd name="T34" fmla="*/ 56 w 168"/>
                <a:gd name="T35" fmla="*/ 8 h 14"/>
                <a:gd name="T36" fmla="*/ 36 w 168"/>
                <a:gd name="T37" fmla="*/ 6 h 14"/>
                <a:gd name="T38" fmla="*/ 0 w 168"/>
                <a:gd name="T39" fmla="*/ 6 h 14"/>
                <a:gd name="T40" fmla="*/ 0 w 168"/>
                <a:gd name="T41" fmla="*/ 2 h 14"/>
                <a:gd name="T42" fmla="*/ 0 w 168"/>
                <a:gd name="T43" fmla="*/ 0 h 14"/>
                <a:gd name="T44" fmla="*/ 37 w 168"/>
                <a:gd name="T45" fmla="*/ 2 h 14"/>
                <a:gd name="T46" fmla="*/ 37 w 168"/>
                <a:gd name="T47" fmla="*/ 4 h 14"/>
                <a:gd name="T48" fmla="*/ 36 w 168"/>
                <a:gd name="T49" fmla="*/ 6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4"/>
                <a:gd name="T77" fmla="*/ 168 w 16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Freeform 1249">
              <a:extLst>
                <a:ext uri="{FF2B5EF4-FFF2-40B4-BE49-F238E27FC236}">
                  <a16:creationId xmlns:a16="http://schemas.microsoft.com/office/drawing/2014/main" xmlns="" id="{6E3E1F58-2D0A-1EE2-6394-1BBE6369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6 w 166"/>
                <a:gd name="T3" fmla="*/ 8 h 14"/>
                <a:gd name="T4" fmla="*/ 66 w 166"/>
                <a:gd name="T5" fmla="*/ 8 h 14"/>
                <a:gd name="T6" fmla="*/ 66 w 166"/>
                <a:gd name="T7" fmla="*/ 8 h 14"/>
                <a:gd name="T8" fmla="*/ 68 w 166"/>
                <a:gd name="T9" fmla="*/ 6 h 14"/>
                <a:gd name="T10" fmla="*/ 68 w 166"/>
                <a:gd name="T11" fmla="*/ 4 h 14"/>
                <a:gd name="T12" fmla="*/ 166 w 166"/>
                <a:gd name="T13" fmla="*/ 10 h 14"/>
                <a:gd name="T14" fmla="*/ 166 w 166"/>
                <a:gd name="T15" fmla="*/ 12 h 14"/>
                <a:gd name="T16" fmla="*/ 166 w 166"/>
                <a:gd name="T17" fmla="*/ 14 h 14"/>
                <a:gd name="T18" fmla="*/ 56 w 166"/>
                <a:gd name="T19" fmla="*/ 8 h 14"/>
                <a:gd name="T20" fmla="*/ 43 w 166"/>
                <a:gd name="T21" fmla="*/ 8 h 14"/>
                <a:gd name="T22" fmla="*/ 45 w 166"/>
                <a:gd name="T23" fmla="*/ 6 h 14"/>
                <a:gd name="T24" fmla="*/ 45 w 166"/>
                <a:gd name="T25" fmla="*/ 4 h 14"/>
                <a:gd name="T26" fmla="*/ 56 w 166"/>
                <a:gd name="T27" fmla="*/ 4 h 14"/>
                <a:gd name="T28" fmla="*/ 56 w 166"/>
                <a:gd name="T29" fmla="*/ 6 h 14"/>
                <a:gd name="T30" fmla="*/ 56 w 166"/>
                <a:gd name="T31" fmla="*/ 8 h 14"/>
                <a:gd name="T32" fmla="*/ 37 w 166"/>
                <a:gd name="T33" fmla="*/ 6 h 14"/>
                <a:gd name="T34" fmla="*/ 0 w 166"/>
                <a:gd name="T35" fmla="*/ 4 h 14"/>
                <a:gd name="T36" fmla="*/ 0 w 166"/>
                <a:gd name="T37" fmla="*/ 2 h 14"/>
                <a:gd name="T38" fmla="*/ 1 w 166"/>
                <a:gd name="T39" fmla="*/ 0 h 14"/>
                <a:gd name="T40" fmla="*/ 39 w 166"/>
                <a:gd name="T41" fmla="*/ 2 h 14"/>
                <a:gd name="T42" fmla="*/ 37 w 166"/>
                <a:gd name="T43" fmla="*/ 4 h 14"/>
                <a:gd name="T44" fmla="*/ 37 w 166"/>
                <a:gd name="T45" fmla="*/ 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4"/>
                <a:gd name="T71" fmla="*/ 166 w 166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Freeform 1250">
              <a:extLst>
                <a:ext uri="{FF2B5EF4-FFF2-40B4-BE49-F238E27FC236}">
                  <a16:creationId xmlns:a16="http://schemas.microsoft.com/office/drawing/2014/main" xmlns="" id="{588A5BC8-51A8-3FD0-46B1-4DBB07CB1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8 w 166"/>
                <a:gd name="T3" fmla="*/ 8 h 14"/>
                <a:gd name="T4" fmla="*/ 68 w 166"/>
                <a:gd name="T5" fmla="*/ 6 h 14"/>
                <a:gd name="T6" fmla="*/ 70 w 166"/>
                <a:gd name="T7" fmla="*/ 4 h 14"/>
                <a:gd name="T8" fmla="*/ 165 w 166"/>
                <a:gd name="T9" fmla="*/ 8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5 w 166"/>
                <a:gd name="T17" fmla="*/ 8 h 14"/>
                <a:gd name="T18" fmla="*/ 45 w 166"/>
                <a:gd name="T19" fmla="*/ 4 h 14"/>
                <a:gd name="T20" fmla="*/ 47 w 166"/>
                <a:gd name="T21" fmla="*/ 2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1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9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4"/>
                <a:gd name="T65" fmla="*/ 166 w 166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Freeform 1251">
              <a:extLst>
                <a:ext uri="{FF2B5EF4-FFF2-40B4-BE49-F238E27FC236}">
                  <a16:creationId xmlns:a16="http://schemas.microsoft.com/office/drawing/2014/main" xmlns="" id="{7AB59E87-7650-620B-BB15-8EBD00D4E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>
                <a:gd name="T0" fmla="*/ 165 w 165"/>
                <a:gd name="T1" fmla="*/ 13 h 13"/>
                <a:gd name="T2" fmla="*/ 67 w 165"/>
                <a:gd name="T3" fmla="*/ 7 h 13"/>
                <a:gd name="T4" fmla="*/ 67 w 165"/>
                <a:gd name="T5" fmla="*/ 5 h 13"/>
                <a:gd name="T6" fmla="*/ 69 w 165"/>
                <a:gd name="T7" fmla="*/ 3 h 13"/>
                <a:gd name="T8" fmla="*/ 164 w 165"/>
                <a:gd name="T9" fmla="*/ 7 h 13"/>
                <a:gd name="T10" fmla="*/ 164 w 165"/>
                <a:gd name="T11" fmla="*/ 9 h 13"/>
                <a:gd name="T12" fmla="*/ 165 w 165"/>
                <a:gd name="T13" fmla="*/ 13 h 13"/>
                <a:gd name="T14" fmla="*/ 55 w 165"/>
                <a:gd name="T15" fmla="*/ 7 h 13"/>
                <a:gd name="T16" fmla="*/ 44 w 165"/>
                <a:gd name="T17" fmla="*/ 7 h 13"/>
                <a:gd name="T18" fmla="*/ 46 w 165"/>
                <a:gd name="T19" fmla="*/ 3 h 13"/>
                <a:gd name="T20" fmla="*/ 48 w 165"/>
                <a:gd name="T21" fmla="*/ 1 h 13"/>
                <a:gd name="T22" fmla="*/ 55 w 165"/>
                <a:gd name="T23" fmla="*/ 3 h 13"/>
                <a:gd name="T24" fmla="*/ 55 w 165"/>
                <a:gd name="T25" fmla="*/ 5 h 13"/>
                <a:gd name="T26" fmla="*/ 55 w 165"/>
                <a:gd name="T27" fmla="*/ 7 h 13"/>
                <a:gd name="T28" fmla="*/ 38 w 165"/>
                <a:gd name="T29" fmla="*/ 5 h 13"/>
                <a:gd name="T30" fmla="*/ 0 w 165"/>
                <a:gd name="T31" fmla="*/ 3 h 13"/>
                <a:gd name="T32" fmla="*/ 0 w 165"/>
                <a:gd name="T33" fmla="*/ 1 h 13"/>
                <a:gd name="T34" fmla="*/ 0 w 165"/>
                <a:gd name="T35" fmla="*/ 0 h 13"/>
                <a:gd name="T36" fmla="*/ 40 w 165"/>
                <a:gd name="T37" fmla="*/ 1 h 13"/>
                <a:gd name="T38" fmla="*/ 38 w 165"/>
                <a:gd name="T39" fmla="*/ 3 h 13"/>
                <a:gd name="T40" fmla="*/ 38 w 165"/>
                <a:gd name="T41" fmla="*/ 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3"/>
                <a:gd name="T65" fmla="*/ 165 w 165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Freeform 1252">
              <a:extLst>
                <a:ext uri="{FF2B5EF4-FFF2-40B4-BE49-F238E27FC236}">
                  <a16:creationId xmlns:a16="http://schemas.microsoft.com/office/drawing/2014/main" xmlns="" id="{CE486BBE-B946-3BFD-7F58-E237884B5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3 h 11"/>
                <a:gd name="T8" fmla="*/ 164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6 w 164"/>
                <a:gd name="T17" fmla="*/ 5 h 11"/>
                <a:gd name="T18" fmla="*/ 48 w 164"/>
                <a:gd name="T19" fmla="*/ 3 h 11"/>
                <a:gd name="T20" fmla="*/ 50 w 164"/>
                <a:gd name="T21" fmla="*/ 2 h 11"/>
                <a:gd name="T22" fmla="*/ 57 w 164"/>
                <a:gd name="T23" fmla="*/ 3 h 11"/>
                <a:gd name="T24" fmla="*/ 57 w 164"/>
                <a:gd name="T25" fmla="*/ 3 h 11"/>
                <a:gd name="T26" fmla="*/ 57 w 164"/>
                <a:gd name="T27" fmla="*/ 3 h 11"/>
                <a:gd name="T28" fmla="*/ 55 w 164"/>
                <a:gd name="T29" fmla="*/ 5 h 11"/>
                <a:gd name="T30" fmla="*/ 55 w 164"/>
                <a:gd name="T31" fmla="*/ 7 h 11"/>
                <a:gd name="T32" fmla="*/ 38 w 164"/>
                <a:gd name="T33" fmla="*/ 5 h 11"/>
                <a:gd name="T34" fmla="*/ 0 w 164"/>
                <a:gd name="T35" fmla="*/ 3 h 11"/>
                <a:gd name="T36" fmla="*/ 0 w 164"/>
                <a:gd name="T37" fmla="*/ 2 h 11"/>
                <a:gd name="T38" fmla="*/ 0 w 164"/>
                <a:gd name="T39" fmla="*/ 0 h 11"/>
                <a:gd name="T40" fmla="*/ 42 w 164"/>
                <a:gd name="T41" fmla="*/ 2 h 11"/>
                <a:gd name="T42" fmla="*/ 40 w 164"/>
                <a:gd name="T43" fmla="*/ 3 h 11"/>
                <a:gd name="T44" fmla="*/ 38 w 164"/>
                <a:gd name="T45" fmla="*/ 5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4"/>
                <a:gd name="T70" fmla="*/ 0 h 11"/>
                <a:gd name="T71" fmla="*/ 164 w 16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Freeform 1253">
              <a:extLst>
                <a:ext uri="{FF2B5EF4-FFF2-40B4-BE49-F238E27FC236}">
                  <a16:creationId xmlns:a16="http://schemas.microsoft.com/office/drawing/2014/main" xmlns="" id="{31892D51-4751-5CAB-D470-7D4E3DE00A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4 h 11"/>
                <a:gd name="T8" fmla="*/ 162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8 w 164"/>
                <a:gd name="T17" fmla="*/ 5 h 11"/>
                <a:gd name="T18" fmla="*/ 50 w 164"/>
                <a:gd name="T19" fmla="*/ 4 h 11"/>
                <a:gd name="T20" fmla="*/ 52 w 164"/>
                <a:gd name="T21" fmla="*/ 2 h 11"/>
                <a:gd name="T22" fmla="*/ 55 w 164"/>
                <a:gd name="T23" fmla="*/ 2 h 11"/>
                <a:gd name="T24" fmla="*/ 57 w 164"/>
                <a:gd name="T25" fmla="*/ 4 h 11"/>
                <a:gd name="T26" fmla="*/ 57 w 164"/>
                <a:gd name="T27" fmla="*/ 5 h 11"/>
                <a:gd name="T28" fmla="*/ 55 w 164"/>
                <a:gd name="T29" fmla="*/ 5 h 11"/>
                <a:gd name="T30" fmla="*/ 55 w 164"/>
                <a:gd name="T31" fmla="*/ 7 h 11"/>
                <a:gd name="T32" fmla="*/ 40 w 164"/>
                <a:gd name="T33" fmla="*/ 5 h 11"/>
                <a:gd name="T34" fmla="*/ 0 w 164"/>
                <a:gd name="T35" fmla="*/ 4 h 11"/>
                <a:gd name="T36" fmla="*/ 0 w 164"/>
                <a:gd name="T37" fmla="*/ 2 h 11"/>
                <a:gd name="T38" fmla="*/ 2 w 164"/>
                <a:gd name="T39" fmla="*/ 2 h 11"/>
                <a:gd name="T40" fmla="*/ 2 w 164"/>
                <a:gd name="T41" fmla="*/ 0 h 11"/>
                <a:gd name="T42" fmla="*/ 2 w 164"/>
                <a:gd name="T43" fmla="*/ 0 h 11"/>
                <a:gd name="T44" fmla="*/ 42 w 164"/>
                <a:gd name="T45" fmla="*/ 2 h 11"/>
                <a:gd name="T46" fmla="*/ 42 w 164"/>
                <a:gd name="T47" fmla="*/ 4 h 11"/>
                <a:gd name="T48" fmla="*/ 40 w 164"/>
                <a:gd name="T49" fmla="*/ 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11"/>
                <a:gd name="T77" fmla="*/ 164 w 16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Freeform 1254">
              <a:extLst>
                <a:ext uri="{FF2B5EF4-FFF2-40B4-BE49-F238E27FC236}">
                  <a16:creationId xmlns:a16="http://schemas.microsoft.com/office/drawing/2014/main" xmlns="" id="{D279892B-D084-379E-E300-5FC41AFDF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6 h 11"/>
                <a:gd name="T6" fmla="*/ 69 w 164"/>
                <a:gd name="T7" fmla="*/ 6 h 11"/>
                <a:gd name="T8" fmla="*/ 67 w 164"/>
                <a:gd name="T9" fmla="*/ 4 h 11"/>
                <a:gd name="T10" fmla="*/ 67 w 164"/>
                <a:gd name="T11" fmla="*/ 4 h 11"/>
                <a:gd name="T12" fmla="*/ 162 w 164"/>
                <a:gd name="T13" fmla="*/ 7 h 11"/>
                <a:gd name="T14" fmla="*/ 162 w 164"/>
                <a:gd name="T15" fmla="*/ 9 h 11"/>
                <a:gd name="T16" fmla="*/ 164 w 164"/>
                <a:gd name="T17" fmla="*/ 11 h 11"/>
                <a:gd name="T18" fmla="*/ 57 w 164"/>
                <a:gd name="T19" fmla="*/ 7 h 11"/>
                <a:gd name="T20" fmla="*/ 50 w 164"/>
                <a:gd name="T21" fmla="*/ 6 h 11"/>
                <a:gd name="T22" fmla="*/ 52 w 164"/>
                <a:gd name="T23" fmla="*/ 6 h 11"/>
                <a:gd name="T24" fmla="*/ 52 w 164"/>
                <a:gd name="T25" fmla="*/ 4 h 11"/>
                <a:gd name="T26" fmla="*/ 54 w 164"/>
                <a:gd name="T27" fmla="*/ 4 h 11"/>
                <a:gd name="T28" fmla="*/ 55 w 164"/>
                <a:gd name="T29" fmla="*/ 2 h 11"/>
                <a:gd name="T30" fmla="*/ 55 w 164"/>
                <a:gd name="T31" fmla="*/ 2 h 11"/>
                <a:gd name="T32" fmla="*/ 55 w 164"/>
                <a:gd name="T33" fmla="*/ 2 h 11"/>
                <a:gd name="T34" fmla="*/ 55 w 164"/>
                <a:gd name="T35" fmla="*/ 2 h 11"/>
                <a:gd name="T36" fmla="*/ 55 w 164"/>
                <a:gd name="T37" fmla="*/ 4 h 11"/>
                <a:gd name="T38" fmla="*/ 57 w 164"/>
                <a:gd name="T39" fmla="*/ 7 h 11"/>
                <a:gd name="T40" fmla="*/ 42 w 164"/>
                <a:gd name="T41" fmla="*/ 6 h 11"/>
                <a:gd name="T42" fmla="*/ 0 w 164"/>
                <a:gd name="T43" fmla="*/ 4 h 11"/>
                <a:gd name="T44" fmla="*/ 0 w 164"/>
                <a:gd name="T45" fmla="*/ 4 h 11"/>
                <a:gd name="T46" fmla="*/ 2 w 164"/>
                <a:gd name="T47" fmla="*/ 4 h 11"/>
                <a:gd name="T48" fmla="*/ 2 w 164"/>
                <a:gd name="T49" fmla="*/ 2 h 11"/>
                <a:gd name="T50" fmla="*/ 2 w 164"/>
                <a:gd name="T51" fmla="*/ 0 h 11"/>
                <a:gd name="T52" fmla="*/ 44 w 164"/>
                <a:gd name="T53" fmla="*/ 2 h 11"/>
                <a:gd name="T54" fmla="*/ 42 w 164"/>
                <a:gd name="T55" fmla="*/ 4 h 11"/>
                <a:gd name="T56" fmla="*/ 42 w 164"/>
                <a:gd name="T57" fmla="*/ 6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1"/>
                <a:gd name="T89" fmla="*/ 164 w 164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4" name="Freeform 1255">
              <a:extLst>
                <a:ext uri="{FF2B5EF4-FFF2-40B4-BE49-F238E27FC236}">
                  <a16:creationId xmlns:a16="http://schemas.microsoft.com/office/drawing/2014/main" xmlns="" id="{765BC843-80DB-3DD1-0BBD-3A5ABE6B81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7 w 160"/>
                <a:gd name="T3" fmla="*/ 8 h 11"/>
                <a:gd name="T4" fmla="*/ 67 w 160"/>
                <a:gd name="T5" fmla="*/ 8 h 11"/>
                <a:gd name="T6" fmla="*/ 67 w 160"/>
                <a:gd name="T7" fmla="*/ 8 h 11"/>
                <a:gd name="T8" fmla="*/ 65 w 160"/>
                <a:gd name="T9" fmla="*/ 6 h 11"/>
                <a:gd name="T10" fmla="*/ 65 w 160"/>
                <a:gd name="T11" fmla="*/ 4 h 11"/>
                <a:gd name="T12" fmla="*/ 158 w 160"/>
                <a:gd name="T13" fmla="*/ 8 h 11"/>
                <a:gd name="T14" fmla="*/ 160 w 160"/>
                <a:gd name="T15" fmla="*/ 9 h 11"/>
                <a:gd name="T16" fmla="*/ 160 w 160"/>
                <a:gd name="T17" fmla="*/ 11 h 11"/>
                <a:gd name="T18" fmla="*/ 53 w 160"/>
                <a:gd name="T19" fmla="*/ 6 h 11"/>
                <a:gd name="T20" fmla="*/ 50 w 160"/>
                <a:gd name="T21" fmla="*/ 6 h 11"/>
                <a:gd name="T22" fmla="*/ 50 w 160"/>
                <a:gd name="T23" fmla="*/ 6 h 11"/>
                <a:gd name="T24" fmla="*/ 50 w 160"/>
                <a:gd name="T25" fmla="*/ 6 h 11"/>
                <a:gd name="T26" fmla="*/ 53 w 160"/>
                <a:gd name="T27" fmla="*/ 4 h 11"/>
                <a:gd name="T28" fmla="*/ 53 w 160"/>
                <a:gd name="T29" fmla="*/ 4 h 11"/>
                <a:gd name="T30" fmla="*/ 53 w 160"/>
                <a:gd name="T31" fmla="*/ 6 h 11"/>
                <a:gd name="T32" fmla="*/ 53 w 160"/>
                <a:gd name="T33" fmla="*/ 6 h 11"/>
                <a:gd name="T34" fmla="*/ 40 w 160"/>
                <a:gd name="T35" fmla="*/ 6 h 11"/>
                <a:gd name="T36" fmla="*/ 0 w 160"/>
                <a:gd name="T37" fmla="*/ 4 h 11"/>
                <a:gd name="T38" fmla="*/ 0 w 160"/>
                <a:gd name="T39" fmla="*/ 2 h 11"/>
                <a:gd name="T40" fmla="*/ 0 w 160"/>
                <a:gd name="T41" fmla="*/ 0 h 11"/>
                <a:gd name="T42" fmla="*/ 42 w 160"/>
                <a:gd name="T43" fmla="*/ 2 h 11"/>
                <a:gd name="T44" fmla="*/ 42 w 160"/>
                <a:gd name="T45" fmla="*/ 4 h 11"/>
                <a:gd name="T46" fmla="*/ 40 w 160"/>
                <a:gd name="T47" fmla="*/ 6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1"/>
                <a:gd name="T74" fmla="*/ 160 w 16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Freeform 1256">
              <a:extLst>
                <a:ext uri="{FF2B5EF4-FFF2-40B4-BE49-F238E27FC236}">
                  <a16:creationId xmlns:a16="http://schemas.microsoft.com/office/drawing/2014/main" xmlns="" id="{0FB7DFE9-EE99-F051-A999-CA6406515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5 w 160"/>
                <a:gd name="T3" fmla="*/ 8 h 11"/>
                <a:gd name="T4" fmla="*/ 65 w 160"/>
                <a:gd name="T5" fmla="*/ 6 h 11"/>
                <a:gd name="T6" fmla="*/ 63 w 160"/>
                <a:gd name="T7" fmla="*/ 2 h 11"/>
                <a:gd name="T8" fmla="*/ 158 w 160"/>
                <a:gd name="T9" fmla="*/ 8 h 11"/>
                <a:gd name="T10" fmla="*/ 158 w 160"/>
                <a:gd name="T11" fmla="*/ 10 h 11"/>
                <a:gd name="T12" fmla="*/ 160 w 160"/>
                <a:gd name="T13" fmla="*/ 11 h 11"/>
                <a:gd name="T14" fmla="*/ 53 w 160"/>
                <a:gd name="T15" fmla="*/ 6 h 11"/>
                <a:gd name="T16" fmla="*/ 53 w 160"/>
                <a:gd name="T17" fmla="*/ 6 h 11"/>
                <a:gd name="T18" fmla="*/ 53 w 160"/>
                <a:gd name="T19" fmla="*/ 6 h 11"/>
                <a:gd name="T20" fmla="*/ 53 w 160"/>
                <a:gd name="T21" fmla="*/ 6 h 11"/>
                <a:gd name="T22" fmla="*/ 42 w 160"/>
                <a:gd name="T23" fmla="*/ 6 h 11"/>
                <a:gd name="T24" fmla="*/ 0 w 160"/>
                <a:gd name="T25" fmla="*/ 4 h 11"/>
                <a:gd name="T26" fmla="*/ 0 w 160"/>
                <a:gd name="T27" fmla="*/ 2 h 11"/>
                <a:gd name="T28" fmla="*/ 0 w 160"/>
                <a:gd name="T29" fmla="*/ 0 h 11"/>
                <a:gd name="T30" fmla="*/ 44 w 160"/>
                <a:gd name="T31" fmla="*/ 2 h 11"/>
                <a:gd name="T32" fmla="*/ 42 w 160"/>
                <a:gd name="T33" fmla="*/ 4 h 11"/>
                <a:gd name="T34" fmla="*/ 42 w 160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1"/>
                <a:gd name="T56" fmla="*/ 160 w 160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Freeform 1257">
              <a:extLst>
                <a:ext uri="{FF2B5EF4-FFF2-40B4-BE49-F238E27FC236}">
                  <a16:creationId xmlns:a16="http://schemas.microsoft.com/office/drawing/2014/main" xmlns="" id="{55AE8519-2FB0-63A5-E641-1FF1D112C2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5 w 158"/>
                <a:gd name="T3" fmla="*/ 8 h 12"/>
                <a:gd name="T4" fmla="*/ 63 w 158"/>
                <a:gd name="T5" fmla="*/ 4 h 12"/>
                <a:gd name="T6" fmla="*/ 63 w 158"/>
                <a:gd name="T7" fmla="*/ 2 h 12"/>
                <a:gd name="T8" fmla="*/ 158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2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4 w 158"/>
                <a:gd name="T23" fmla="*/ 2 h 12"/>
                <a:gd name="T24" fmla="*/ 44 w 158"/>
                <a:gd name="T25" fmla="*/ 4 h 12"/>
                <a:gd name="T26" fmla="*/ 42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Freeform 1258">
              <a:extLst>
                <a:ext uri="{FF2B5EF4-FFF2-40B4-BE49-F238E27FC236}">
                  <a16:creationId xmlns:a16="http://schemas.microsoft.com/office/drawing/2014/main" xmlns="" id="{62610BD7-C01E-E8CD-F7FF-DDD6A97EA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3 w 158"/>
                <a:gd name="T5" fmla="*/ 4 h 12"/>
                <a:gd name="T6" fmla="*/ 61 w 158"/>
                <a:gd name="T7" fmla="*/ 2 h 12"/>
                <a:gd name="T8" fmla="*/ 156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4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Freeform 1259">
              <a:extLst>
                <a:ext uri="{FF2B5EF4-FFF2-40B4-BE49-F238E27FC236}">
                  <a16:creationId xmlns:a16="http://schemas.microsoft.com/office/drawing/2014/main" xmlns="" id="{C370437E-0371-8111-709E-0F930E684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1 w 158"/>
                <a:gd name="T5" fmla="*/ 4 h 12"/>
                <a:gd name="T6" fmla="*/ 59 w 158"/>
                <a:gd name="T7" fmla="*/ 2 h 12"/>
                <a:gd name="T8" fmla="*/ 156 w 158"/>
                <a:gd name="T9" fmla="*/ 8 h 12"/>
                <a:gd name="T10" fmla="*/ 156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6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9" name="Freeform 1260">
              <a:extLst>
                <a:ext uri="{FF2B5EF4-FFF2-40B4-BE49-F238E27FC236}">
                  <a16:creationId xmlns:a16="http://schemas.microsoft.com/office/drawing/2014/main" xmlns="" id="{0BAA0C65-B70F-0058-4BB1-BDD86E943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61 w 156"/>
                <a:gd name="T3" fmla="*/ 7 h 13"/>
                <a:gd name="T4" fmla="*/ 59 w 156"/>
                <a:gd name="T5" fmla="*/ 5 h 13"/>
                <a:gd name="T6" fmla="*/ 57 w 156"/>
                <a:gd name="T7" fmla="*/ 3 h 13"/>
                <a:gd name="T8" fmla="*/ 156 w 156"/>
                <a:gd name="T9" fmla="*/ 7 h 13"/>
                <a:gd name="T10" fmla="*/ 156 w 156"/>
                <a:gd name="T11" fmla="*/ 11 h 13"/>
                <a:gd name="T12" fmla="*/ 156 w 156"/>
                <a:gd name="T13" fmla="*/ 13 h 13"/>
                <a:gd name="T14" fmla="*/ 46 w 156"/>
                <a:gd name="T15" fmla="*/ 7 h 13"/>
                <a:gd name="T16" fmla="*/ 0 w 156"/>
                <a:gd name="T17" fmla="*/ 5 h 13"/>
                <a:gd name="T18" fmla="*/ 0 w 156"/>
                <a:gd name="T19" fmla="*/ 3 h 13"/>
                <a:gd name="T20" fmla="*/ 0 w 156"/>
                <a:gd name="T21" fmla="*/ 0 h 13"/>
                <a:gd name="T22" fmla="*/ 46 w 156"/>
                <a:gd name="T23" fmla="*/ 3 h 13"/>
                <a:gd name="T24" fmla="*/ 46 w 156"/>
                <a:gd name="T25" fmla="*/ 5 h 13"/>
                <a:gd name="T26" fmla="*/ 46 w 156"/>
                <a:gd name="T27" fmla="*/ 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3"/>
                <a:gd name="T44" fmla="*/ 156 w 15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0" name="Freeform 1261">
              <a:extLst>
                <a:ext uri="{FF2B5EF4-FFF2-40B4-BE49-F238E27FC236}">
                  <a16:creationId xmlns:a16="http://schemas.microsoft.com/office/drawing/2014/main" xmlns="" id="{371EAF7E-4AE6-AE64-E435-9C67ACDC34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59 w 156"/>
                <a:gd name="T3" fmla="*/ 7 h 13"/>
                <a:gd name="T4" fmla="*/ 57 w 156"/>
                <a:gd name="T5" fmla="*/ 5 h 13"/>
                <a:gd name="T6" fmla="*/ 57 w 156"/>
                <a:gd name="T7" fmla="*/ 4 h 13"/>
                <a:gd name="T8" fmla="*/ 93 w 156"/>
                <a:gd name="T9" fmla="*/ 5 h 13"/>
                <a:gd name="T10" fmla="*/ 93 w 156"/>
                <a:gd name="T11" fmla="*/ 5 h 13"/>
                <a:gd name="T12" fmla="*/ 95 w 156"/>
                <a:gd name="T13" fmla="*/ 7 h 13"/>
                <a:gd name="T14" fmla="*/ 95 w 156"/>
                <a:gd name="T15" fmla="*/ 7 h 13"/>
                <a:gd name="T16" fmla="*/ 97 w 156"/>
                <a:gd name="T17" fmla="*/ 7 h 13"/>
                <a:gd name="T18" fmla="*/ 97 w 156"/>
                <a:gd name="T19" fmla="*/ 5 h 13"/>
                <a:gd name="T20" fmla="*/ 95 w 156"/>
                <a:gd name="T21" fmla="*/ 5 h 13"/>
                <a:gd name="T22" fmla="*/ 154 w 156"/>
                <a:gd name="T23" fmla="*/ 7 h 13"/>
                <a:gd name="T24" fmla="*/ 156 w 156"/>
                <a:gd name="T25" fmla="*/ 9 h 13"/>
                <a:gd name="T26" fmla="*/ 156 w 156"/>
                <a:gd name="T27" fmla="*/ 13 h 13"/>
                <a:gd name="T28" fmla="*/ 46 w 156"/>
                <a:gd name="T29" fmla="*/ 7 h 13"/>
                <a:gd name="T30" fmla="*/ 0 w 156"/>
                <a:gd name="T31" fmla="*/ 5 h 13"/>
                <a:gd name="T32" fmla="*/ 0 w 156"/>
                <a:gd name="T33" fmla="*/ 4 h 13"/>
                <a:gd name="T34" fmla="*/ 0 w 156"/>
                <a:gd name="T35" fmla="*/ 0 h 13"/>
                <a:gd name="T36" fmla="*/ 46 w 156"/>
                <a:gd name="T37" fmla="*/ 4 h 13"/>
                <a:gd name="T38" fmla="*/ 46 w 156"/>
                <a:gd name="T39" fmla="*/ 5 h 13"/>
                <a:gd name="T40" fmla="*/ 46 w 156"/>
                <a:gd name="T41" fmla="*/ 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3"/>
                <a:gd name="T65" fmla="*/ 156 w 156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1" name="Freeform 1262">
              <a:extLst>
                <a:ext uri="{FF2B5EF4-FFF2-40B4-BE49-F238E27FC236}">
                  <a16:creationId xmlns:a16="http://schemas.microsoft.com/office/drawing/2014/main" xmlns="" id="{DADDC4A9-1ABB-F222-81CE-34B53C16A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59 w 158"/>
                <a:gd name="T3" fmla="*/ 7 h 11"/>
                <a:gd name="T4" fmla="*/ 59 w 158"/>
                <a:gd name="T5" fmla="*/ 6 h 11"/>
                <a:gd name="T6" fmla="*/ 57 w 158"/>
                <a:gd name="T7" fmla="*/ 4 h 11"/>
                <a:gd name="T8" fmla="*/ 93 w 158"/>
                <a:gd name="T9" fmla="*/ 6 h 11"/>
                <a:gd name="T10" fmla="*/ 93 w 158"/>
                <a:gd name="T11" fmla="*/ 6 h 11"/>
                <a:gd name="T12" fmla="*/ 93 w 158"/>
                <a:gd name="T13" fmla="*/ 6 h 11"/>
                <a:gd name="T14" fmla="*/ 95 w 158"/>
                <a:gd name="T15" fmla="*/ 7 h 11"/>
                <a:gd name="T16" fmla="*/ 97 w 158"/>
                <a:gd name="T17" fmla="*/ 9 h 11"/>
                <a:gd name="T18" fmla="*/ 97 w 158"/>
                <a:gd name="T19" fmla="*/ 9 h 11"/>
                <a:gd name="T20" fmla="*/ 99 w 158"/>
                <a:gd name="T21" fmla="*/ 9 h 11"/>
                <a:gd name="T22" fmla="*/ 97 w 158"/>
                <a:gd name="T23" fmla="*/ 7 h 11"/>
                <a:gd name="T24" fmla="*/ 95 w 158"/>
                <a:gd name="T25" fmla="*/ 6 h 11"/>
                <a:gd name="T26" fmla="*/ 156 w 158"/>
                <a:gd name="T27" fmla="*/ 7 h 11"/>
                <a:gd name="T28" fmla="*/ 156 w 158"/>
                <a:gd name="T29" fmla="*/ 9 h 11"/>
                <a:gd name="T30" fmla="*/ 158 w 158"/>
                <a:gd name="T31" fmla="*/ 11 h 11"/>
                <a:gd name="T32" fmla="*/ 48 w 158"/>
                <a:gd name="T33" fmla="*/ 7 h 11"/>
                <a:gd name="T34" fmla="*/ 2 w 158"/>
                <a:gd name="T35" fmla="*/ 4 h 11"/>
                <a:gd name="T36" fmla="*/ 2 w 158"/>
                <a:gd name="T37" fmla="*/ 2 h 11"/>
                <a:gd name="T38" fmla="*/ 0 w 158"/>
                <a:gd name="T39" fmla="*/ 0 h 11"/>
                <a:gd name="T40" fmla="*/ 44 w 158"/>
                <a:gd name="T41" fmla="*/ 2 h 11"/>
                <a:gd name="T42" fmla="*/ 46 w 158"/>
                <a:gd name="T43" fmla="*/ 4 h 11"/>
                <a:gd name="T44" fmla="*/ 48 w 158"/>
                <a:gd name="T45" fmla="*/ 4 h 11"/>
                <a:gd name="T46" fmla="*/ 48 w 158"/>
                <a:gd name="T47" fmla="*/ 6 h 11"/>
                <a:gd name="T48" fmla="*/ 48 w 158"/>
                <a:gd name="T49" fmla="*/ 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11"/>
                <a:gd name="T77" fmla="*/ 158 w 15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Freeform 1263">
              <a:extLst>
                <a:ext uri="{FF2B5EF4-FFF2-40B4-BE49-F238E27FC236}">
                  <a16:creationId xmlns:a16="http://schemas.microsoft.com/office/drawing/2014/main" xmlns="" id="{2F331EC7-7478-E619-5FE3-28AF0B95B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7 w 156"/>
                <a:gd name="T3" fmla="*/ 9 h 11"/>
                <a:gd name="T4" fmla="*/ 95 w 156"/>
                <a:gd name="T5" fmla="*/ 8 h 11"/>
                <a:gd name="T6" fmla="*/ 93 w 156"/>
                <a:gd name="T7" fmla="*/ 6 h 11"/>
                <a:gd name="T8" fmla="*/ 154 w 156"/>
                <a:gd name="T9" fmla="*/ 8 h 11"/>
                <a:gd name="T10" fmla="*/ 156 w 156"/>
                <a:gd name="T11" fmla="*/ 9 h 11"/>
                <a:gd name="T12" fmla="*/ 156 w 156"/>
                <a:gd name="T13" fmla="*/ 11 h 11"/>
                <a:gd name="T14" fmla="*/ 95 w 156"/>
                <a:gd name="T15" fmla="*/ 9 h 11"/>
                <a:gd name="T16" fmla="*/ 59 w 156"/>
                <a:gd name="T17" fmla="*/ 8 h 11"/>
                <a:gd name="T18" fmla="*/ 57 w 156"/>
                <a:gd name="T19" fmla="*/ 6 h 11"/>
                <a:gd name="T20" fmla="*/ 55 w 156"/>
                <a:gd name="T21" fmla="*/ 4 h 11"/>
                <a:gd name="T22" fmla="*/ 90 w 156"/>
                <a:gd name="T23" fmla="*/ 6 h 11"/>
                <a:gd name="T24" fmla="*/ 92 w 156"/>
                <a:gd name="T25" fmla="*/ 6 h 11"/>
                <a:gd name="T26" fmla="*/ 93 w 156"/>
                <a:gd name="T27" fmla="*/ 8 h 11"/>
                <a:gd name="T28" fmla="*/ 95 w 156"/>
                <a:gd name="T29" fmla="*/ 9 h 11"/>
                <a:gd name="T30" fmla="*/ 95 w 156"/>
                <a:gd name="T31" fmla="*/ 9 h 11"/>
                <a:gd name="T32" fmla="*/ 48 w 156"/>
                <a:gd name="T33" fmla="*/ 8 h 11"/>
                <a:gd name="T34" fmla="*/ 2 w 156"/>
                <a:gd name="T35" fmla="*/ 4 h 11"/>
                <a:gd name="T36" fmla="*/ 0 w 156"/>
                <a:gd name="T37" fmla="*/ 4 h 11"/>
                <a:gd name="T38" fmla="*/ 0 w 156"/>
                <a:gd name="T39" fmla="*/ 2 h 11"/>
                <a:gd name="T40" fmla="*/ 0 w 156"/>
                <a:gd name="T41" fmla="*/ 0 h 11"/>
                <a:gd name="T42" fmla="*/ 0 w 156"/>
                <a:gd name="T43" fmla="*/ 0 h 11"/>
                <a:gd name="T44" fmla="*/ 38 w 156"/>
                <a:gd name="T45" fmla="*/ 2 h 11"/>
                <a:gd name="T46" fmla="*/ 44 w 156"/>
                <a:gd name="T47" fmla="*/ 4 h 11"/>
                <a:gd name="T48" fmla="*/ 48 w 156"/>
                <a:gd name="T49" fmla="*/ 6 h 11"/>
                <a:gd name="T50" fmla="*/ 48 w 156"/>
                <a:gd name="T51" fmla="*/ 8 h 11"/>
                <a:gd name="T52" fmla="*/ 48 w 156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1"/>
                <a:gd name="T83" fmla="*/ 156 w 156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Freeform 1264">
              <a:extLst>
                <a:ext uri="{FF2B5EF4-FFF2-40B4-BE49-F238E27FC236}">
                  <a16:creationId xmlns:a16="http://schemas.microsoft.com/office/drawing/2014/main" xmlns="" id="{47488CCA-FC3F-D142-2ECA-9A7DBA50F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5 w 156"/>
                <a:gd name="T3" fmla="*/ 10 h 11"/>
                <a:gd name="T4" fmla="*/ 93 w 156"/>
                <a:gd name="T5" fmla="*/ 8 h 11"/>
                <a:gd name="T6" fmla="*/ 90 w 156"/>
                <a:gd name="T7" fmla="*/ 4 h 11"/>
                <a:gd name="T8" fmla="*/ 154 w 156"/>
                <a:gd name="T9" fmla="*/ 8 h 11"/>
                <a:gd name="T10" fmla="*/ 154 w 156"/>
                <a:gd name="T11" fmla="*/ 10 h 11"/>
                <a:gd name="T12" fmla="*/ 156 w 156"/>
                <a:gd name="T13" fmla="*/ 11 h 11"/>
                <a:gd name="T14" fmla="*/ 93 w 156"/>
                <a:gd name="T15" fmla="*/ 10 h 11"/>
                <a:gd name="T16" fmla="*/ 57 w 156"/>
                <a:gd name="T17" fmla="*/ 8 h 11"/>
                <a:gd name="T18" fmla="*/ 54 w 156"/>
                <a:gd name="T19" fmla="*/ 6 h 11"/>
                <a:gd name="T20" fmla="*/ 52 w 156"/>
                <a:gd name="T21" fmla="*/ 2 h 11"/>
                <a:gd name="T22" fmla="*/ 88 w 156"/>
                <a:gd name="T23" fmla="*/ 4 h 11"/>
                <a:gd name="T24" fmla="*/ 90 w 156"/>
                <a:gd name="T25" fmla="*/ 6 h 11"/>
                <a:gd name="T26" fmla="*/ 93 w 156"/>
                <a:gd name="T27" fmla="*/ 10 h 11"/>
                <a:gd name="T28" fmla="*/ 44 w 156"/>
                <a:gd name="T29" fmla="*/ 6 h 11"/>
                <a:gd name="T30" fmla="*/ 0 w 156"/>
                <a:gd name="T31" fmla="*/ 4 h 11"/>
                <a:gd name="T32" fmla="*/ 0 w 156"/>
                <a:gd name="T33" fmla="*/ 4 h 11"/>
                <a:gd name="T34" fmla="*/ 0 w 156"/>
                <a:gd name="T35" fmla="*/ 4 h 11"/>
                <a:gd name="T36" fmla="*/ 0 w 156"/>
                <a:gd name="T37" fmla="*/ 2 h 11"/>
                <a:gd name="T38" fmla="*/ 0 w 156"/>
                <a:gd name="T39" fmla="*/ 0 h 11"/>
                <a:gd name="T40" fmla="*/ 33 w 156"/>
                <a:gd name="T41" fmla="*/ 2 h 11"/>
                <a:gd name="T42" fmla="*/ 38 w 156"/>
                <a:gd name="T43" fmla="*/ 4 h 11"/>
                <a:gd name="T44" fmla="*/ 44 w 156"/>
                <a:gd name="T45" fmla="*/ 6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1"/>
                <a:gd name="T71" fmla="*/ 156 w 156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Freeform 1265">
              <a:extLst>
                <a:ext uri="{FF2B5EF4-FFF2-40B4-BE49-F238E27FC236}">
                  <a16:creationId xmlns:a16="http://schemas.microsoft.com/office/drawing/2014/main" xmlns="" id="{5F56DFDB-0DA7-69B9-502D-2117D16C9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6 w 197"/>
                <a:gd name="T3" fmla="*/ 12 h 14"/>
                <a:gd name="T4" fmla="*/ 133 w 197"/>
                <a:gd name="T5" fmla="*/ 8 h 14"/>
                <a:gd name="T6" fmla="*/ 131 w 197"/>
                <a:gd name="T7" fmla="*/ 6 h 14"/>
                <a:gd name="T8" fmla="*/ 197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33 w 197"/>
                <a:gd name="T15" fmla="*/ 12 h 14"/>
                <a:gd name="T16" fmla="*/ 98 w 197"/>
                <a:gd name="T17" fmla="*/ 10 h 14"/>
                <a:gd name="T18" fmla="*/ 95 w 197"/>
                <a:gd name="T19" fmla="*/ 6 h 14"/>
                <a:gd name="T20" fmla="*/ 93 w 197"/>
                <a:gd name="T21" fmla="*/ 4 h 14"/>
                <a:gd name="T22" fmla="*/ 125 w 197"/>
                <a:gd name="T23" fmla="*/ 6 h 14"/>
                <a:gd name="T24" fmla="*/ 129 w 197"/>
                <a:gd name="T25" fmla="*/ 8 h 14"/>
                <a:gd name="T26" fmla="*/ 133 w 197"/>
                <a:gd name="T27" fmla="*/ 12 h 14"/>
                <a:gd name="T28" fmla="*/ 81 w 197"/>
                <a:gd name="T29" fmla="*/ 8 h 14"/>
                <a:gd name="T30" fmla="*/ 43 w 197"/>
                <a:gd name="T31" fmla="*/ 6 h 14"/>
                <a:gd name="T32" fmla="*/ 43 w 197"/>
                <a:gd name="T33" fmla="*/ 4 h 14"/>
                <a:gd name="T34" fmla="*/ 42 w 197"/>
                <a:gd name="T35" fmla="*/ 2 h 14"/>
                <a:gd name="T36" fmla="*/ 70 w 197"/>
                <a:gd name="T37" fmla="*/ 4 h 14"/>
                <a:gd name="T38" fmla="*/ 76 w 197"/>
                <a:gd name="T39" fmla="*/ 6 h 14"/>
                <a:gd name="T40" fmla="*/ 81 w 197"/>
                <a:gd name="T41" fmla="*/ 8 h 14"/>
                <a:gd name="T42" fmla="*/ 0 w 197"/>
                <a:gd name="T43" fmla="*/ 0 h 14"/>
                <a:gd name="T44" fmla="*/ 9 w 197"/>
                <a:gd name="T45" fmla="*/ 0 h 14"/>
                <a:gd name="T46" fmla="*/ 9 w 197"/>
                <a:gd name="T47" fmla="*/ 0 h 14"/>
                <a:gd name="T48" fmla="*/ 9 w 197"/>
                <a:gd name="T49" fmla="*/ 0 h 14"/>
                <a:gd name="T50" fmla="*/ 4 w 197"/>
                <a:gd name="T51" fmla="*/ 2 h 14"/>
                <a:gd name="T52" fmla="*/ 0 w 197"/>
                <a:gd name="T53" fmla="*/ 2 h 14"/>
                <a:gd name="T54" fmla="*/ 0 w 197"/>
                <a:gd name="T55" fmla="*/ 2 h 14"/>
                <a:gd name="T56" fmla="*/ 0 w 197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7"/>
                <a:gd name="T88" fmla="*/ 0 h 14"/>
                <a:gd name="T89" fmla="*/ 197 w 19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Freeform 1266">
              <a:extLst>
                <a:ext uri="{FF2B5EF4-FFF2-40B4-BE49-F238E27FC236}">
                  <a16:creationId xmlns:a16="http://schemas.microsoft.com/office/drawing/2014/main" xmlns="" id="{126EDB52-FF9F-C225-4779-8C519632D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3 w 197"/>
                <a:gd name="T3" fmla="*/ 10 h 14"/>
                <a:gd name="T4" fmla="*/ 133 w 197"/>
                <a:gd name="T5" fmla="*/ 10 h 14"/>
                <a:gd name="T6" fmla="*/ 131 w 197"/>
                <a:gd name="T7" fmla="*/ 8 h 14"/>
                <a:gd name="T8" fmla="*/ 133 w 197"/>
                <a:gd name="T9" fmla="*/ 8 h 14"/>
                <a:gd name="T10" fmla="*/ 135 w 197"/>
                <a:gd name="T11" fmla="*/ 6 h 14"/>
                <a:gd name="T12" fmla="*/ 195 w 197"/>
                <a:gd name="T13" fmla="*/ 10 h 14"/>
                <a:gd name="T14" fmla="*/ 197 w 197"/>
                <a:gd name="T15" fmla="*/ 12 h 14"/>
                <a:gd name="T16" fmla="*/ 197 w 197"/>
                <a:gd name="T17" fmla="*/ 14 h 14"/>
                <a:gd name="T18" fmla="*/ 131 w 197"/>
                <a:gd name="T19" fmla="*/ 10 h 14"/>
                <a:gd name="T20" fmla="*/ 95 w 197"/>
                <a:gd name="T21" fmla="*/ 8 h 14"/>
                <a:gd name="T22" fmla="*/ 93 w 197"/>
                <a:gd name="T23" fmla="*/ 6 h 14"/>
                <a:gd name="T24" fmla="*/ 91 w 197"/>
                <a:gd name="T25" fmla="*/ 4 h 14"/>
                <a:gd name="T26" fmla="*/ 119 w 197"/>
                <a:gd name="T27" fmla="*/ 6 h 14"/>
                <a:gd name="T28" fmla="*/ 125 w 197"/>
                <a:gd name="T29" fmla="*/ 8 h 14"/>
                <a:gd name="T30" fmla="*/ 131 w 197"/>
                <a:gd name="T31" fmla="*/ 10 h 14"/>
                <a:gd name="T32" fmla="*/ 76 w 197"/>
                <a:gd name="T33" fmla="*/ 8 h 14"/>
                <a:gd name="T34" fmla="*/ 43 w 197"/>
                <a:gd name="T35" fmla="*/ 6 h 14"/>
                <a:gd name="T36" fmla="*/ 42 w 197"/>
                <a:gd name="T37" fmla="*/ 4 h 14"/>
                <a:gd name="T38" fmla="*/ 38 w 197"/>
                <a:gd name="T39" fmla="*/ 2 h 14"/>
                <a:gd name="T40" fmla="*/ 66 w 197"/>
                <a:gd name="T41" fmla="*/ 4 h 14"/>
                <a:gd name="T42" fmla="*/ 70 w 197"/>
                <a:gd name="T43" fmla="*/ 6 h 14"/>
                <a:gd name="T44" fmla="*/ 76 w 197"/>
                <a:gd name="T45" fmla="*/ 8 h 14"/>
                <a:gd name="T46" fmla="*/ 2 w 197"/>
                <a:gd name="T47" fmla="*/ 0 h 14"/>
                <a:gd name="T48" fmla="*/ 21 w 197"/>
                <a:gd name="T49" fmla="*/ 0 h 14"/>
                <a:gd name="T50" fmla="*/ 15 w 197"/>
                <a:gd name="T51" fmla="*/ 2 h 14"/>
                <a:gd name="T52" fmla="*/ 9 w 197"/>
                <a:gd name="T53" fmla="*/ 2 h 14"/>
                <a:gd name="T54" fmla="*/ 4 w 197"/>
                <a:gd name="T55" fmla="*/ 4 h 14"/>
                <a:gd name="T56" fmla="*/ 0 w 197"/>
                <a:gd name="T57" fmla="*/ 4 h 14"/>
                <a:gd name="T58" fmla="*/ 0 w 197"/>
                <a:gd name="T59" fmla="*/ 2 h 14"/>
                <a:gd name="T60" fmla="*/ 0 w 197"/>
                <a:gd name="T61" fmla="*/ 0 h 14"/>
                <a:gd name="T62" fmla="*/ 2 w 197"/>
                <a:gd name="T63" fmla="*/ 0 h 14"/>
                <a:gd name="T64" fmla="*/ 2 w 197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4"/>
                <a:gd name="T101" fmla="*/ 197 w 19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Freeform 1267">
              <a:extLst>
                <a:ext uri="{FF2B5EF4-FFF2-40B4-BE49-F238E27FC236}">
                  <a16:creationId xmlns:a16="http://schemas.microsoft.com/office/drawing/2014/main" xmlns="" id="{65EABA03-435D-EE9F-DB1A-2A9FB3190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1 w 197"/>
                <a:gd name="T3" fmla="*/ 10 h 14"/>
                <a:gd name="T4" fmla="*/ 131 w 197"/>
                <a:gd name="T5" fmla="*/ 10 h 14"/>
                <a:gd name="T6" fmla="*/ 131 w 197"/>
                <a:gd name="T7" fmla="*/ 10 h 14"/>
                <a:gd name="T8" fmla="*/ 135 w 197"/>
                <a:gd name="T9" fmla="*/ 10 h 14"/>
                <a:gd name="T10" fmla="*/ 136 w 197"/>
                <a:gd name="T11" fmla="*/ 6 h 14"/>
                <a:gd name="T12" fmla="*/ 195 w 197"/>
                <a:gd name="T13" fmla="*/ 10 h 14"/>
                <a:gd name="T14" fmla="*/ 195 w 197"/>
                <a:gd name="T15" fmla="*/ 10 h 14"/>
                <a:gd name="T16" fmla="*/ 195 w 197"/>
                <a:gd name="T17" fmla="*/ 10 h 14"/>
                <a:gd name="T18" fmla="*/ 197 w 197"/>
                <a:gd name="T19" fmla="*/ 12 h 14"/>
                <a:gd name="T20" fmla="*/ 197 w 197"/>
                <a:gd name="T21" fmla="*/ 14 h 14"/>
                <a:gd name="T22" fmla="*/ 125 w 197"/>
                <a:gd name="T23" fmla="*/ 10 h 14"/>
                <a:gd name="T24" fmla="*/ 93 w 197"/>
                <a:gd name="T25" fmla="*/ 8 h 14"/>
                <a:gd name="T26" fmla="*/ 89 w 197"/>
                <a:gd name="T27" fmla="*/ 6 h 14"/>
                <a:gd name="T28" fmla="*/ 89 w 197"/>
                <a:gd name="T29" fmla="*/ 4 h 14"/>
                <a:gd name="T30" fmla="*/ 91 w 197"/>
                <a:gd name="T31" fmla="*/ 4 h 14"/>
                <a:gd name="T32" fmla="*/ 93 w 197"/>
                <a:gd name="T33" fmla="*/ 4 h 14"/>
                <a:gd name="T34" fmla="*/ 93 w 197"/>
                <a:gd name="T35" fmla="*/ 4 h 14"/>
                <a:gd name="T36" fmla="*/ 93 w 197"/>
                <a:gd name="T37" fmla="*/ 4 h 14"/>
                <a:gd name="T38" fmla="*/ 110 w 197"/>
                <a:gd name="T39" fmla="*/ 6 h 14"/>
                <a:gd name="T40" fmla="*/ 117 w 197"/>
                <a:gd name="T41" fmla="*/ 8 h 14"/>
                <a:gd name="T42" fmla="*/ 125 w 197"/>
                <a:gd name="T43" fmla="*/ 10 h 14"/>
                <a:gd name="T44" fmla="*/ 70 w 197"/>
                <a:gd name="T45" fmla="*/ 8 h 14"/>
                <a:gd name="T46" fmla="*/ 42 w 197"/>
                <a:gd name="T47" fmla="*/ 6 h 14"/>
                <a:gd name="T48" fmla="*/ 38 w 197"/>
                <a:gd name="T49" fmla="*/ 4 h 14"/>
                <a:gd name="T50" fmla="*/ 34 w 197"/>
                <a:gd name="T51" fmla="*/ 2 h 14"/>
                <a:gd name="T52" fmla="*/ 23 w 197"/>
                <a:gd name="T53" fmla="*/ 2 h 14"/>
                <a:gd name="T54" fmla="*/ 9 w 197"/>
                <a:gd name="T55" fmla="*/ 4 h 14"/>
                <a:gd name="T56" fmla="*/ 0 w 197"/>
                <a:gd name="T57" fmla="*/ 4 h 14"/>
                <a:gd name="T58" fmla="*/ 0 w 197"/>
                <a:gd name="T59" fmla="*/ 4 h 14"/>
                <a:gd name="T60" fmla="*/ 0 w 197"/>
                <a:gd name="T61" fmla="*/ 2 h 14"/>
                <a:gd name="T62" fmla="*/ 2 w 197"/>
                <a:gd name="T63" fmla="*/ 2 h 14"/>
                <a:gd name="T64" fmla="*/ 6 w 197"/>
                <a:gd name="T65" fmla="*/ 0 h 14"/>
                <a:gd name="T66" fmla="*/ 62 w 197"/>
                <a:gd name="T67" fmla="*/ 2 h 14"/>
                <a:gd name="T68" fmla="*/ 62 w 197"/>
                <a:gd name="T69" fmla="*/ 4 h 14"/>
                <a:gd name="T70" fmla="*/ 62 w 197"/>
                <a:gd name="T71" fmla="*/ 4 h 14"/>
                <a:gd name="T72" fmla="*/ 66 w 197"/>
                <a:gd name="T73" fmla="*/ 6 h 14"/>
                <a:gd name="T74" fmla="*/ 70 w 197"/>
                <a:gd name="T75" fmla="*/ 8 h 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14"/>
                <a:gd name="T116" fmla="*/ 197 w 197"/>
                <a:gd name="T117" fmla="*/ 14 h 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7" name="Freeform 1268">
              <a:extLst>
                <a:ext uri="{FF2B5EF4-FFF2-40B4-BE49-F238E27FC236}">
                  <a16:creationId xmlns:a16="http://schemas.microsoft.com/office/drawing/2014/main" xmlns="" id="{3BA76D95-1E19-C9E5-C49E-997302D693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>
                <a:gd name="T0" fmla="*/ 193 w 193"/>
                <a:gd name="T1" fmla="*/ 13 h 13"/>
                <a:gd name="T2" fmla="*/ 133 w 193"/>
                <a:gd name="T3" fmla="*/ 9 h 13"/>
                <a:gd name="T4" fmla="*/ 134 w 193"/>
                <a:gd name="T5" fmla="*/ 7 h 13"/>
                <a:gd name="T6" fmla="*/ 136 w 193"/>
                <a:gd name="T7" fmla="*/ 5 h 13"/>
                <a:gd name="T8" fmla="*/ 170 w 193"/>
                <a:gd name="T9" fmla="*/ 7 h 13"/>
                <a:gd name="T10" fmla="*/ 170 w 193"/>
                <a:gd name="T11" fmla="*/ 7 h 13"/>
                <a:gd name="T12" fmla="*/ 170 w 193"/>
                <a:gd name="T13" fmla="*/ 9 h 13"/>
                <a:gd name="T14" fmla="*/ 170 w 193"/>
                <a:gd name="T15" fmla="*/ 9 h 13"/>
                <a:gd name="T16" fmla="*/ 170 w 193"/>
                <a:gd name="T17" fmla="*/ 7 h 13"/>
                <a:gd name="T18" fmla="*/ 193 w 193"/>
                <a:gd name="T19" fmla="*/ 9 h 13"/>
                <a:gd name="T20" fmla="*/ 193 w 193"/>
                <a:gd name="T21" fmla="*/ 9 h 13"/>
                <a:gd name="T22" fmla="*/ 193 w 193"/>
                <a:gd name="T23" fmla="*/ 11 h 13"/>
                <a:gd name="T24" fmla="*/ 193 w 193"/>
                <a:gd name="T25" fmla="*/ 13 h 13"/>
                <a:gd name="T26" fmla="*/ 193 w 193"/>
                <a:gd name="T27" fmla="*/ 13 h 13"/>
                <a:gd name="T28" fmla="*/ 117 w 193"/>
                <a:gd name="T29" fmla="*/ 9 h 13"/>
                <a:gd name="T30" fmla="*/ 89 w 193"/>
                <a:gd name="T31" fmla="*/ 7 h 13"/>
                <a:gd name="T32" fmla="*/ 87 w 193"/>
                <a:gd name="T33" fmla="*/ 5 h 13"/>
                <a:gd name="T34" fmla="*/ 87 w 193"/>
                <a:gd name="T35" fmla="*/ 5 h 13"/>
                <a:gd name="T36" fmla="*/ 89 w 193"/>
                <a:gd name="T37" fmla="*/ 5 h 13"/>
                <a:gd name="T38" fmla="*/ 91 w 193"/>
                <a:gd name="T39" fmla="*/ 5 h 13"/>
                <a:gd name="T40" fmla="*/ 98 w 193"/>
                <a:gd name="T41" fmla="*/ 5 h 13"/>
                <a:gd name="T42" fmla="*/ 106 w 193"/>
                <a:gd name="T43" fmla="*/ 5 h 13"/>
                <a:gd name="T44" fmla="*/ 112 w 193"/>
                <a:gd name="T45" fmla="*/ 7 h 13"/>
                <a:gd name="T46" fmla="*/ 117 w 193"/>
                <a:gd name="T47" fmla="*/ 9 h 13"/>
                <a:gd name="T48" fmla="*/ 64 w 193"/>
                <a:gd name="T49" fmla="*/ 7 h 13"/>
                <a:gd name="T50" fmla="*/ 36 w 193"/>
                <a:gd name="T51" fmla="*/ 5 h 13"/>
                <a:gd name="T52" fmla="*/ 34 w 193"/>
                <a:gd name="T53" fmla="*/ 3 h 13"/>
                <a:gd name="T54" fmla="*/ 32 w 193"/>
                <a:gd name="T55" fmla="*/ 3 h 13"/>
                <a:gd name="T56" fmla="*/ 26 w 193"/>
                <a:gd name="T57" fmla="*/ 3 h 13"/>
                <a:gd name="T58" fmla="*/ 19 w 193"/>
                <a:gd name="T59" fmla="*/ 3 h 13"/>
                <a:gd name="T60" fmla="*/ 0 w 193"/>
                <a:gd name="T61" fmla="*/ 3 h 13"/>
                <a:gd name="T62" fmla="*/ 4 w 193"/>
                <a:gd name="T63" fmla="*/ 1 h 13"/>
                <a:gd name="T64" fmla="*/ 5 w 193"/>
                <a:gd name="T65" fmla="*/ 0 h 13"/>
                <a:gd name="T66" fmla="*/ 60 w 193"/>
                <a:gd name="T67" fmla="*/ 1 h 13"/>
                <a:gd name="T68" fmla="*/ 60 w 193"/>
                <a:gd name="T69" fmla="*/ 3 h 13"/>
                <a:gd name="T70" fmla="*/ 60 w 193"/>
                <a:gd name="T71" fmla="*/ 5 h 13"/>
                <a:gd name="T72" fmla="*/ 62 w 193"/>
                <a:gd name="T73" fmla="*/ 5 h 13"/>
                <a:gd name="T74" fmla="*/ 64 w 193"/>
                <a:gd name="T75" fmla="*/ 7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3"/>
                <a:gd name="T115" fmla="*/ 0 h 13"/>
                <a:gd name="T116" fmla="*/ 193 w 19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8" name="Freeform 1269">
              <a:extLst>
                <a:ext uri="{FF2B5EF4-FFF2-40B4-BE49-F238E27FC236}">
                  <a16:creationId xmlns:a16="http://schemas.microsoft.com/office/drawing/2014/main" xmlns="" id="{A992755E-C4CA-CFD9-E39C-09240B54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>
                <a:gd name="T0" fmla="*/ 189 w 189"/>
                <a:gd name="T1" fmla="*/ 13 h 13"/>
                <a:gd name="T2" fmla="*/ 130 w 189"/>
                <a:gd name="T3" fmla="*/ 9 h 13"/>
                <a:gd name="T4" fmla="*/ 132 w 189"/>
                <a:gd name="T5" fmla="*/ 7 h 13"/>
                <a:gd name="T6" fmla="*/ 132 w 189"/>
                <a:gd name="T7" fmla="*/ 5 h 13"/>
                <a:gd name="T8" fmla="*/ 163 w 189"/>
                <a:gd name="T9" fmla="*/ 7 h 13"/>
                <a:gd name="T10" fmla="*/ 166 w 189"/>
                <a:gd name="T11" fmla="*/ 9 h 13"/>
                <a:gd name="T12" fmla="*/ 166 w 189"/>
                <a:gd name="T13" fmla="*/ 11 h 13"/>
                <a:gd name="T14" fmla="*/ 166 w 189"/>
                <a:gd name="T15" fmla="*/ 9 h 13"/>
                <a:gd name="T16" fmla="*/ 168 w 189"/>
                <a:gd name="T17" fmla="*/ 7 h 13"/>
                <a:gd name="T18" fmla="*/ 189 w 189"/>
                <a:gd name="T19" fmla="*/ 9 h 13"/>
                <a:gd name="T20" fmla="*/ 189 w 189"/>
                <a:gd name="T21" fmla="*/ 11 h 13"/>
                <a:gd name="T22" fmla="*/ 189 w 189"/>
                <a:gd name="T23" fmla="*/ 13 h 13"/>
                <a:gd name="T24" fmla="*/ 104 w 189"/>
                <a:gd name="T25" fmla="*/ 9 h 13"/>
                <a:gd name="T26" fmla="*/ 87 w 189"/>
                <a:gd name="T27" fmla="*/ 7 h 13"/>
                <a:gd name="T28" fmla="*/ 94 w 189"/>
                <a:gd name="T29" fmla="*/ 7 h 13"/>
                <a:gd name="T30" fmla="*/ 102 w 189"/>
                <a:gd name="T31" fmla="*/ 7 h 13"/>
                <a:gd name="T32" fmla="*/ 104 w 189"/>
                <a:gd name="T33" fmla="*/ 9 h 13"/>
                <a:gd name="T34" fmla="*/ 104 w 189"/>
                <a:gd name="T35" fmla="*/ 9 h 13"/>
                <a:gd name="T36" fmla="*/ 56 w 189"/>
                <a:gd name="T37" fmla="*/ 5 h 13"/>
                <a:gd name="T38" fmla="*/ 0 w 189"/>
                <a:gd name="T39" fmla="*/ 3 h 13"/>
                <a:gd name="T40" fmla="*/ 1 w 189"/>
                <a:gd name="T41" fmla="*/ 2 h 13"/>
                <a:gd name="T42" fmla="*/ 3 w 189"/>
                <a:gd name="T43" fmla="*/ 0 h 13"/>
                <a:gd name="T44" fmla="*/ 58 w 189"/>
                <a:gd name="T45" fmla="*/ 2 h 13"/>
                <a:gd name="T46" fmla="*/ 56 w 189"/>
                <a:gd name="T47" fmla="*/ 3 h 13"/>
                <a:gd name="T48" fmla="*/ 56 w 189"/>
                <a:gd name="T49" fmla="*/ 3 h 13"/>
                <a:gd name="T50" fmla="*/ 56 w 189"/>
                <a:gd name="T51" fmla="*/ 5 h 13"/>
                <a:gd name="T52" fmla="*/ 56 w 189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9"/>
                <a:gd name="T82" fmla="*/ 0 h 13"/>
                <a:gd name="T83" fmla="*/ 189 w 189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Freeform 1270">
              <a:extLst>
                <a:ext uri="{FF2B5EF4-FFF2-40B4-BE49-F238E27FC236}">
                  <a16:creationId xmlns:a16="http://schemas.microsoft.com/office/drawing/2014/main" xmlns="" id="{E3383DD9-20A3-26A0-B396-F32EFD05B4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>
                <a:gd name="T0" fmla="*/ 188 w 188"/>
                <a:gd name="T1" fmla="*/ 13 h 13"/>
                <a:gd name="T2" fmla="*/ 165 w 188"/>
                <a:gd name="T3" fmla="*/ 11 h 13"/>
                <a:gd name="T4" fmla="*/ 167 w 188"/>
                <a:gd name="T5" fmla="*/ 9 h 13"/>
                <a:gd name="T6" fmla="*/ 167 w 188"/>
                <a:gd name="T7" fmla="*/ 7 h 13"/>
                <a:gd name="T8" fmla="*/ 167 w 188"/>
                <a:gd name="T9" fmla="*/ 7 h 13"/>
                <a:gd name="T10" fmla="*/ 167 w 188"/>
                <a:gd name="T11" fmla="*/ 7 h 13"/>
                <a:gd name="T12" fmla="*/ 186 w 188"/>
                <a:gd name="T13" fmla="*/ 9 h 13"/>
                <a:gd name="T14" fmla="*/ 188 w 188"/>
                <a:gd name="T15" fmla="*/ 11 h 13"/>
                <a:gd name="T16" fmla="*/ 188 w 188"/>
                <a:gd name="T17" fmla="*/ 13 h 13"/>
                <a:gd name="T18" fmla="*/ 165 w 188"/>
                <a:gd name="T19" fmla="*/ 11 h 13"/>
                <a:gd name="T20" fmla="*/ 131 w 188"/>
                <a:gd name="T21" fmla="*/ 9 h 13"/>
                <a:gd name="T22" fmla="*/ 131 w 188"/>
                <a:gd name="T23" fmla="*/ 7 h 13"/>
                <a:gd name="T24" fmla="*/ 131 w 188"/>
                <a:gd name="T25" fmla="*/ 5 h 13"/>
                <a:gd name="T26" fmla="*/ 162 w 188"/>
                <a:gd name="T27" fmla="*/ 7 h 13"/>
                <a:gd name="T28" fmla="*/ 164 w 188"/>
                <a:gd name="T29" fmla="*/ 9 h 13"/>
                <a:gd name="T30" fmla="*/ 165 w 188"/>
                <a:gd name="T31" fmla="*/ 11 h 13"/>
                <a:gd name="T32" fmla="*/ 55 w 188"/>
                <a:gd name="T33" fmla="*/ 5 h 13"/>
                <a:gd name="T34" fmla="*/ 0 w 188"/>
                <a:gd name="T35" fmla="*/ 4 h 13"/>
                <a:gd name="T36" fmla="*/ 2 w 188"/>
                <a:gd name="T37" fmla="*/ 2 h 13"/>
                <a:gd name="T38" fmla="*/ 6 w 188"/>
                <a:gd name="T39" fmla="*/ 0 h 13"/>
                <a:gd name="T40" fmla="*/ 63 w 188"/>
                <a:gd name="T41" fmla="*/ 2 h 13"/>
                <a:gd name="T42" fmla="*/ 61 w 188"/>
                <a:gd name="T43" fmla="*/ 4 h 13"/>
                <a:gd name="T44" fmla="*/ 57 w 188"/>
                <a:gd name="T45" fmla="*/ 4 h 13"/>
                <a:gd name="T46" fmla="*/ 57 w 188"/>
                <a:gd name="T47" fmla="*/ 4 h 13"/>
                <a:gd name="T48" fmla="*/ 55 w 188"/>
                <a:gd name="T49" fmla="*/ 5 h 13"/>
                <a:gd name="T50" fmla="*/ 55 w 188"/>
                <a:gd name="T51" fmla="*/ 5 h 13"/>
                <a:gd name="T52" fmla="*/ 55 w 188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3"/>
                <a:gd name="T83" fmla="*/ 188 w 188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0" name="Freeform 1271">
              <a:extLst>
                <a:ext uri="{FF2B5EF4-FFF2-40B4-BE49-F238E27FC236}">
                  <a16:creationId xmlns:a16="http://schemas.microsoft.com/office/drawing/2014/main" xmlns="" id="{C6A5E889-966D-88C4-368B-29D10329F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>
                <a:gd name="T0" fmla="*/ 186 w 186"/>
                <a:gd name="T1" fmla="*/ 13 h 13"/>
                <a:gd name="T2" fmla="*/ 165 w 186"/>
                <a:gd name="T3" fmla="*/ 11 h 13"/>
                <a:gd name="T4" fmla="*/ 165 w 186"/>
                <a:gd name="T5" fmla="*/ 11 h 13"/>
                <a:gd name="T6" fmla="*/ 165 w 186"/>
                <a:gd name="T7" fmla="*/ 9 h 13"/>
                <a:gd name="T8" fmla="*/ 165 w 186"/>
                <a:gd name="T9" fmla="*/ 9 h 13"/>
                <a:gd name="T10" fmla="*/ 165 w 186"/>
                <a:gd name="T11" fmla="*/ 7 h 13"/>
                <a:gd name="T12" fmla="*/ 184 w 186"/>
                <a:gd name="T13" fmla="*/ 7 h 13"/>
                <a:gd name="T14" fmla="*/ 184 w 186"/>
                <a:gd name="T15" fmla="*/ 11 h 13"/>
                <a:gd name="T16" fmla="*/ 186 w 186"/>
                <a:gd name="T17" fmla="*/ 13 h 13"/>
                <a:gd name="T18" fmla="*/ 160 w 186"/>
                <a:gd name="T19" fmla="*/ 11 h 13"/>
                <a:gd name="T20" fmla="*/ 129 w 186"/>
                <a:gd name="T21" fmla="*/ 9 h 13"/>
                <a:gd name="T22" fmla="*/ 129 w 186"/>
                <a:gd name="T23" fmla="*/ 7 h 13"/>
                <a:gd name="T24" fmla="*/ 129 w 186"/>
                <a:gd name="T25" fmla="*/ 6 h 13"/>
                <a:gd name="T26" fmla="*/ 158 w 186"/>
                <a:gd name="T27" fmla="*/ 7 h 13"/>
                <a:gd name="T28" fmla="*/ 160 w 186"/>
                <a:gd name="T29" fmla="*/ 9 h 13"/>
                <a:gd name="T30" fmla="*/ 160 w 186"/>
                <a:gd name="T31" fmla="*/ 11 h 13"/>
                <a:gd name="T32" fmla="*/ 55 w 186"/>
                <a:gd name="T33" fmla="*/ 6 h 13"/>
                <a:gd name="T34" fmla="*/ 0 w 186"/>
                <a:gd name="T35" fmla="*/ 4 h 13"/>
                <a:gd name="T36" fmla="*/ 4 w 186"/>
                <a:gd name="T37" fmla="*/ 2 h 13"/>
                <a:gd name="T38" fmla="*/ 6 w 186"/>
                <a:gd name="T39" fmla="*/ 0 h 13"/>
                <a:gd name="T40" fmla="*/ 76 w 186"/>
                <a:gd name="T41" fmla="*/ 4 h 13"/>
                <a:gd name="T42" fmla="*/ 65 w 186"/>
                <a:gd name="T43" fmla="*/ 4 h 13"/>
                <a:gd name="T44" fmla="*/ 55 w 186"/>
                <a:gd name="T45" fmla="*/ 6 h 13"/>
                <a:gd name="T46" fmla="*/ 55 w 186"/>
                <a:gd name="T47" fmla="*/ 6 h 13"/>
                <a:gd name="T48" fmla="*/ 55 w 186"/>
                <a:gd name="T49" fmla="*/ 6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13"/>
                <a:gd name="T77" fmla="*/ 186 w 186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1" name="Freeform 1272">
              <a:extLst>
                <a:ext uri="{FF2B5EF4-FFF2-40B4-BE49-F238E27FC236}">
                  <a16:creationId xmlns:a16="http://schemas.microsoft.com/office/drawing/2014/main" xmlns="" id="{269B569E-1F5A-BC08-A448-98B69A218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>
                <a:gd name="T0" fmla="*/ 180 w 180"/>
                <a:gd name="T1" fmla="*/ 13 h 13"/>
                <a:gd name="T2" fmla="*/ 161 w 180"/>
                <a:gd name="T3" fmla="*/ 11 h 13"/>
                <a:gd name="T4" fmla="*/ 161 w 180"/>
                <a:gd name="T5" fmla="*/ 9 h 13"/>
                <a:gd name="T6" fmla="*/ 161 w 180"/>
                <a:gd name="T7" fmla="*/ 8 h 13"/>
                <a:gd name="T8" fmla="*/ 180 w 180"/>
                <a:gd name="T9" fmla="*/ 8 h 13"/>
                <a:gd name="T10" fmla="*/ 180 w 180"/>
                <a:gd name="T11" fmla="*/ 9 h 13"/>
                <a:gd name="T12" fmla="*/ 180 w 180"/>
                <a:gd name="T13" fmla="*/ 13 h 13"/>
                <a:gd name="T14" fmla="*/ 156 w 180"/>
                <a:gd name="T15" fmla="*/ 11 h 13"/>
                <a:gd name="T16" fmla="*/ 125 w 180"/>
                <a:gd name="T17" fmla="*/ 9 h 13"/>
                <a:gd name="T18" fmla="*/ 125 w 180"/>
                <a:gd name="T19" fmla="*/ 8 h 13"/>
                <a:gd name="T20" fmla="*/ 125 w 180"/>
                <a:gd name="T21" fmla="*/ 6 h 13"/>
                <a:gd name="T22" fmla="*/ 152 w 180"/>
                <a:gd name="T23" fmla="*/ 8 h 13"/>
                <a:gd name="T24" fmla="*/ 154 w 180"/>
                <a:gd name="T25" fmla="*/ 9 h 13"/>
                <a:gd name="T26" fmla="*/ 156 w 180"/>
                <a:gd name="T27" fmla="*/ 11 h 13"/>
                <a:gd name="T28" fmla="*/ 57 w 180"/>
                <a:gd name="T29" fmla="*/ 6 h 13"/>
                <a:gd name="T30" fmla="*/ 0 w 180"/>
                <a:gd name="T31" fmla="*/ 4 h 13"/>
                <a:gd name="T32" fmla="*/ 2 w 180"/>
                <a:gd name="T33" fmla="*/ 2 h 13"/>
                <a:gd name="T34" fmla="*/ 4 w 180"/>
                <a:gd name="T35" fmla="*/ 0 h 13"/>
                <a:gd name="T36" fmla="*/ 87 w 180"/>
                <a:gd name="T37" fmla="*/ 4 h 13"/>
                <a:gd name="T38" fmla="*/ 87 w 180"/>
                <a:gd name="T39" fmla="*/ 4 h 13"/>
                <a:gd name="T40" fmla="*/ 87 w 180"/>
                <a:gd name="T41" fmla="*/ 6 h 13"/>
                <a:gd name="T42" fmla="*/ 74 w 180"/>
                <a:gd name="T43" fmla="*/ 6 h 13"/>
                <a:gd name="T44" fmla="*/ 57 w 180"/>
                <a:gd name="T45" fmla="*/ 6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13"/>
                <a:gd name="T71" fmla="*/ 180 w 18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2" name="Freeform 1273">
              <a:extLst>
                <a:ext uri="{FF2B5EF4-FFF2-40B4-BE49-F238E27FC236}">
                  <a16:creationId xmlns:a16="http://schemas.microsoft.com/office/drawing/2014/main" xmlns="" id="{CB0FCF37-03CC-2933-434D-39077D870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>
                <a:gd name="T0" fmla="*/ 178 w 178"/>
                <a:gd name="T1" fmla="*/ 11 h 11"/>
                <a:gd name="T2" fmla="*/ 159 w 178"/>
                <a:gd name="T3" fmla="*/ 11 h 11"/>
                <a:gd name="T4" fmla="*/ 159 w 178"/>
                <a:gd name="T5" fmla="*/ 10 h 11"/>
                <a:gd name="T6" fmla="*/ 161 w 178"/>
                <a:gd name="T7" fmla="*/ 8 h 11"/>
                <a:gd name="T8" fmla="*/ 178 w 178"/>
                <a:gd name="T9" fmla="*/ 8 h 11"/>
                <a:gd name="T10" fmla="*/ 178 w 178"/>
                <a:gd name="T11" fmla="*/ 10 h 11"/>
                <a:gd name="T12" fmla="*/ 178 w 178"/>
                <a:gd name="T13" fmla="*/ 11 h 11"/>
                <a:gd name="T14" fmla="*/ 152 w 178"/>
                <a:gd name="T15" fmla="*/ 11 h 11"/>
                <a:gd name="T16" fmla="*/ 123 w 178"/>
                <a:gd name="T17" fmla="*/ 10 h 11"/>
                <a:gd name="T18" fmla="*/ 123 w 178"/>
                <a:gd name="T19" fmla="*/ 8 h 11"/>
                <a:gd name="T20" fmla="*/ 123 w 178"/>
                <a:gd name="T21" fmla="*/ 8 h 11"/>
                <a:gd name="T22" fmla="*/ 123 w 178"/>
                <a:gd name="T23" fmla="*/ 6 h 11"/>
                <a:gd name="T24" fmla="*/ 123 w 178"/>
                <a:gd name="T25" fmla="*/ 6 h 11"/>
                <a:gd name="T26" fmla="*/ 150 w 178"/>
                <a:gd name="T27" fmla="*/ 8 h 11"/>
                <a:gd name="T28" fmla="*/ 150 w 178"/>
                <a:gd name="T29" fmla="*/ 8 h 11"/>
                <a:gd name="T30" fmla="*/ 150 w 178"/>
                <a:gd name="T31" fmla="*/ 8 h 11"/>
                <a:gd name="T32" fmla="*/ 150 w 178"/>
                <a:gd name="T33" fmla="*/ 10 h 11"/>
                <a:gd name="T34" fmla="*/ 152 w 178"/>
                <a:gd name="T35" fmla="*/ 11 h 11"/>
                <a:gd name="T36" fmla="*/ 70 w 178"/>
                <a:gd name="T37" fmla="*/ 8 h 11"/>
                <a:gd name="T38" fmla="*/ 0 w 178"/>
                <a:gd name="T39" fmla="*/ 4 h 11"/>
                <a:gd name="T40" fmla="*/ 2 w 178"/>
                <a:gd name="T41" fmla="*/ 2 h 11"/>
                <a:gd name="T42" fmla="*/ 6 w 178"/>
                <a:gd name="T43" fmla="*/ 0 h 11"/>
                <a:gd name="T44" fmla="*/ 85 w 178"/>
                <a:gd name="T45" fmla="*/ 4 h 11"/>
                <a:gd name="T46" fmla="*/ 85 w 178"/>
                <a:gd name="T47" fmla="*/ 6 h 11"/>
                <a:gd name="T48" fmla="*/ 85 w 178"/>
                <a:gd name="T49" fmla="*/ 8 h 11"/>
                <a:gd name="T50" fmla="*/ 80 w 178"/>
                <a:gd name="T51" fmla="*/ 8 h 11"/>
                <a:gd name="T52" fmla="*/ 70 w 178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8"/>
                <a:gd name="T82" fmla="*/ 0 h 11"/>
                <a:gd name="T83" fmla="*/ 178 w 178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3" name="Freeform 1274">
              <a:extLst>
                <a:ext uri="{FF2B5EF4-FFF2-40B4-BE49-F238E27FC236}">
                  <a16:creationId xmlns:a16="http://schemas.microsoft.com/office/drawing/2014/main" xmlns="" id="{894F33D1-E5B5-288A-5EFD-B502128F12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>
                <a:gd name="T0" fmla="*/ 176 w 176"/>
                <a:gd name="T1" fmla="*/ 12 h 12"/>
                <a:gd name="T2" fmla="*/ 157 w 176"/>
                <a:gd name="T3" fmla="*/ 12 h 12"/>
                <a:gd name="T4" fmla="*/ 159 w 176"/>
                <a:gd name="T5" fmla="*/ 10 h 12"/>
                <a:gd name="T6" fmla="*/ 159 w 176"/>
                <a:gd name="T7" fmla="*/ 8 h 12"/>
                <a:gd name="T8" fmla="*/ 174 w 176"/>
                <a:gd name="T9" fmla="*/ 8 h 12"/>
                <a:gd name="T10" fmla="*/ 176 w 176"/>
                <a:gd name="T11" fmla="*/ 10 h 12"/>
                <a:gd name="T12" fmla="*/ 176 w 176"/>
                <a:gd name="T13" fmla="*/ 12 h 12"/>
                <a:gd name="T14" fmla="*/ 148 w 176"/>
                <a:gd name="T15" fmla="*/ 12 h 12"/>
                <a:gd name="T16" fmla="*/ 121 w 176"/>
                <a:gd name="T17" fmla="*/ 10 h 12"/>
                <a:gd name="T18" fmla="*/ 121 w 176"/>
                <a:gd name="T19" fmla="*/ 10 h 12"/>
                <a:gd name="T20" fmla="*/ 121 w 176"/>
                <a:gd name="T21" fmla="*/ 10 h 12"/>
                <a:gd name="T22" fmla="*/ 121 w 176"/>
                <a:gd name="T23" fmla="*/ 8 h 12"/>
                <a:gd name="T24" fmla="*/ 119 w 176"/>
                <a:gd name="T25" fmla="*/ 6 h 12"/>
                <a:gd name="T26" fmla="*/ 146 w 176"/>
                <a:gd name="T27" fmla="*/ 6 h 12"/>
                <a:gd name="T28" fmla="*/ 148 w 176"/>
                <a:gd name="T29" fmla="*/ 8 h 12"/>
                <a:gd name="T30" fmla="*/ 148 w 176"/>
                <a:gd name="T31" fmla="*/ 10 h 12"/>
                <a:gd name="T32" fmla="*/ 148 w 176"/>
                <a:gd name="T33" fmla="*/ 10 h 12"/>
                <a:gd name="T34" fmla="*/ 148 w 176"/>
                <a:gd name="T35" fmla="*/ 12 h 12"/>
                <a:gd name="T36" fmla="*/ 83 w 176"/>
                <a:gd name="T37" fmla="*/ 8 h 12"/>
                <a:gd name="T38" fmla="*/ 0 w 176"/>
                <a:gd name="T39" fmla="*/ 4 h 12"/>
                <a:gd name="T40" fmla="*/ 4 w 176"/>
                <a:gd name="T41" fmla="*/ 2 h 12"/>
                <a:gd name="T42" fmla="*/ 6 w 176"/>
                <a:gd name="T43" fmla="*/ 0 h 12"/>
                <a:gd name="T44" fmla="*/ 6 w 176"/>
                <a:gd name="T45" fmla="*/ 0 h 12"/>
                <a:gd name="T46" fmla="*/ 6 w 176"/>
                <a:gd name="T47" fmla="*/ 0 h 12"/>
                <a:gd name="T48" fmla="*/ 83 w 176"/>
                <a:gd name="T49" fmla="*/ 4 h 12"/>
                <a:gd name="T50" fmla="*/ 83 w 176"/>
                <a:gd name="T51" fmla="*/ 6 h 12"/>
                <a:gd name="T52" fmla="*/ 83 w 176"/>
                <a:gd name="T53" fmla="*/ 8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2"/>
                <a:gd name="T83" fmla="*/ 176 w 176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4" name="Freeform 1275">
              <a:extLst>
                <a:ext uri="{FF2B5EF4-FFF2-40B4-BE49-F238E27FC236}">
                  <a16:creationId xmlns:a16="http://schemas.microsoft.com/office/drawing/2014/main" xmlns="" id="{2742F05C-7567-0D3F-7605-FE4D35DE2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>
                <a:gd name="T0" fmla="*/ 172 w 172"/>
                <a:gd name="T1" fmla="*/ 12 h 12"/>
                <a:gd name="T2" fmla="*/ 155 w 172"/>
                <a:gd name="T3" fmla="*/ 12 h 12"/>
                <a:gd name="T4" fmla="*/ 155 w 172"/>
                <a:gd name="T5" fmla="*/ 10 h 12"/>
                <a:gd name="T6" fmla="*/ 155 w 172"/>
                <a:gd name="T7" fmla="*/ 8 h 12"/>
                <a:gd name="T8" fmla="*/ 170 w 172"/>
                <a:gd name="T9" fmla="*/ 8 h 12"/>
                <a:gd name="T10" fmla="*/ 170 w 172"/>
                <a:gd name="T11" fmla="*/ 10 h 12"/>
                <a:gd name="T12" fmla="*/ 172 w 172"/>
                <a:gd name="T13" fmla="*/ 12 h 12"/>
                <a:gd name="T14" fmla="*/ 144 w 172"/>
                <a:gd name="T15" fmla="*/ 12 h 12"/>
                <a:gd name="T16" fmla="*/ 117 w 172"/>
                <a:gd name="T17" fmla="*/ 10 h 12"/>
                <a:gd name="T18" fmla="*/ 115 w 172"/>
                <a:gd name="T19" fmla="*/ 8 h 12"/>
                <a:gd name="T20" fmla="*/ 115 w 172"/>
                <a:gd name="T21" fmla="*/ 6 h 12"/>
                <a:gd name="T22" fmla="*/ 142 w 172"/>
                <a:gd name="T23" fmla="*/ 6 h 12"/>
                <a:gd name="T24" fmla="*/ 142 w 172"/>
                <a:gd name="T25" fmla="*/ 8 h 12"/>
                <a:gd name="T26" fmla="*/ 144 w 172"/>
                <a:gd name="T27" fmla="*/ 12 h 12"/>
                <a:gd name="T28" fmla="*/ 79 w 172"/>
                <a:gd name="T29" fmla="*/ 8 h 12"/>
                <a:gd name="T30" fmla="*/ 0 w 172"/>
                <a:gd name="T31" fmla="*/ 4 h 12"/>
                <a:gd name="T32" fmla="*/ 0 w 172"/>
                <a:gd name="T33" fmla="*/ 2 h 12"/>
                <a:gd name="T34" fmla="*/ 2 w 172"/>
                <a:gd name="T35" fmla="*/ 2 h 12"/>
                <a:gd name="T36" fmla="*/ 3 w 172"/>
                <a:gd name="T37" fmla="*/ 0 h 12"/>
                <a:gd name="T38" fmla="*/ 5 w 172"/>
                <a:gd name="T39" fmla="*/ 0 h 12"/>
                <a:gd name="T40" fmla="*/ 79 w 172"/>
                <a:gd name="T41" fmla="*/ 4 h 12"/>
                <a:gd name="T42" fmla="*/ 79 w 172"/>
                <a:gd name="T43" fmla="*/ 6 h 12"/>
                <a:gd name="T44" fmla="*/ 79 w 172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2"/>
                <a:gd name="T71" fmla="*/ 172 w 172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5" name="Freeform 1276">
              <a:extLst>
                <a:ext uri="{FF2B5EF4-FFF2-40B4-BE49-F238E27FC236}">
                  <a16:creationId xmlns:a16="http://schemas.microsoft.com/office/drawing/2014/main" xmlns="" id="{97579930-D466-13D9-C26D-CA24D24B75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>
                <a:gd name="T0" fmla="*/ 168 w 168"/>
                <a:gd name="T1" fmla="*/ 12 h 12"/>
                <a:gd name="T2" fmla="*/ 153 w 168"/>
                <a:gd name="T3" fmla="*/ 12 h 12"/>
                <a:gd name="T4" fmla="*/ 153 w 168"/>
                <a:gd name="T5" fmla="*/ 10 h 12"/>
                <a:gd name="T6" fmla="*/ 153 w 168"/>
                <a:gd name="T7" fmla="*/ 8 h 12"/>
                <a:gd name="T8" fmla="*/ 168 w 168"/>
                <a:gd name="T9" fmla="*/ 8 h 12"/>
                <a:gd name="T10" fmla="*/ 168 w 168"/>
                <a:gd name="T11" fmla="*/ 10 h 12"/>
                <a:gd name="T12" fmla="*/ 168 w 168"/>
                <a:gd name="T13" fmla="*/ 12 h 12"/>
                <a:gd name="T14" fmla="*/ 140 w 168"/>
                <a:gd name="T15" fmla="*/ 10 h 12"/>
                <a:gd name="T16" fmla="*/ 113 w 168"/>
                <a:gd name="T17" fmla="*/ 10 h 12"/>
                <a:gd name="T18" fmla="*/ 113 w 168"/>
                <a:gd name="T19" fmla="*/ 8 h 12"/>
                <a:gd name="T20" fmla="*/ 113 w 168"/>
                <a:gd name="T21" fmla="*/ 6 h 12"/>
                <a:gd name="T22" fmla="*/ 138 w 168"/>
                <a:gd name="T23" fmla="*/ 6 h 12"/>
                <a:gd name="T24" fmla="*/ 140 w 168"/>
                <a:gd name="T25" fmla="*/ 8 h 12"/>
                <a:gd name="T26" fmla="*/ 140 w 168"/>
                <a:gd name="T27" fmla="*/ 10 h 12"/>
                <a:gd name="T28" fmla="*/ 77 w 168"/>
                <a:gd name="T29" fmla="*/ 8 h 12"/>
                <a:gd name="T30" fmla="*/ 0 w 168"/>
                <a:gd name="T31" fmla="*/ 4 h 12"/>
                <a:gd name="T32" fmla="*/ 3 w 168"/>
                <a:gd name="T33" fmla="*/ 2 h 12"/>
                <a:gd name="T34" fmla="*/ 7 w 168"/>
                <a:gd name="T35" fmla="*/ 0 h 12"/>
                <a:gd name="T36" fmla="*/ 77 w 168"/>
                <a:gd name="T37" fmla="*/ 4 h 12"/>
                <a:gd name="T38" fmla="*/ 77 w 168"/>
                <a:gd name="T39" fmla="*/ 6 h 12"/>
                <a:gd name="T40" fmla="*/ 77 w 16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2"/>
                <a:gd name="T65" fmla="*/ 168 w 168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6" name="Freeform 1277">
              <a:extLst>
                <a:ext uri="{FF2B5EF4-FFF2-40B4-BE49-F238E27FC236}">
                  <a16:creationId xmlns:a16="http://schemas.microsoft.com/office/drawing/2014/main" xmlns="" id="{B69BAF2A-8F9C-948F-A2C5-275B35E13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>
                <a:gd name="T0" fmla="*/ 165 w 165"/>
                <a:gd name="T1" fmla="*/ 12 h 12"/>
                <a:gd name="T2" fmla="*/ 150 w 165"/>
                <a:gd name="T3" fmla="*/ 12 h 12"/>
                <a:gd name="T4" fmla="*/ 150 w 165"/>
                <a:gd name="T5" fmla="*/ 8 h 12"/>
                <a:gd name="T6" fmla="*/ 150 w 165"/>
                <a:gd name="T7" fmla="*/ 8 h 12"/>
                <a:gd name="T8" fmla="*/ 165 w 165"/>
                <a:gd name="T9" fmla="*/ 8 h 12"/>
                <a:gd name="T10" fmla="*/ 165 w 165"/>
                <a:gd name="T11" fmla="*/ 10 h 12"/>
                <a:gd name="T12" fmla="*/ 165 w 165"/>
                <a:gd name="T13" fmla="*/ 12 h 12"/>
                <a:gd name="T14" fmla="*/ 137 w 165"/>
                <a:gd name="T15" fmla="*/ 10 h 12"/>
                <a:gd name="T16" fmla="*/ 110 w 165"/>
                <a:gd name="T17" fmla="*/ 10 h 12"/>
                <a:gd name="T18" fmla="*/ 110 w 165"/>
                <a:gd name="T19" fmla="*/ 8 h 12"/>
                <a:gd name="T20" fmla="*/ 109 w 165"/>
                <a:gd name="T21" fmla="*/ 4 h 12"/>
                <a:gd name="T22" fmla="*/ 135 w 165"/>
                <a:gd name="T23" fmla="*/ 6 h 12"/>
                <a:gd name="T24" fmla="*/ 135 w 165"/>
                <a:gd name="T25" fmla="*/ 8 h 12"/>
                <a:gd name="T26" fmla="*/ 137 w 165"/>
                <a:gd name="T27" fmla="*/ 10 h 12"/>
                <a:gd name="T28" fmla="*/ 74 w 165"/>
                <a:gd name="T29" fmla="*/ 8 h 12"/>
                <a:gd name="T30" fmla="*/ 0 w 165"/>
                <a:gd name="T31" fmla="*/ 4 h 12"/>
                <a:gd name="T32" fmla="*/ 4 w 165"/>
                <a:gd name="T33" fmla="*/ 2 h 12"/>
                <a:gd name="T34" fmla="*/ 6 w 165"/>
                <a:gd name="T35" fmla="*/ 0 h 12"/>
                <a:gd name="T36" fmla="*/ 76 w 165"/>
                <a:gd name="T37" fmla="*/ 4 h 12"/>
                <a:gd name="T38" fmla="*/ 74 w 165"/>
                <a:gd name="T39" fmla="*/ 6 h 12"/>
                <a:gd name="T40" fmla="*/ 74 w 165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2"/>
                <a:gd name="T65" fmla="*/ 165 w 16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Freeform 1278">
              <a:extLst>
                <a:ext uri="{FF2B5EF4-FFF2-40B4-BE49-F238E27FC236}">
                  <a16:creationId xmlns:a16="http://schemas.microsoft.com/office/drawing/2014/main" xmlns="" id="{8975F1CA-A510-17DF-54E6-B48A4DA6A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146 w 161"/>
                <a:gd name="T3" fmla="*/ 11 h 11"/>
                <a:gd name="T4" fmla="*/ 146 w 161"/>
                <a:gd name="T5" fmla="*/ 9 h 11"/>
                <a:gd name="T6" fmla="*/ 146 w 161"/>
                <a:gd name="T7" fmla="*/ 7 h 11"/>
                <a:gd name="T8" fmla="*/ 148 w 161"/>
                <a:gd name="T9" fmla="*/ 7 h 11"/>
                <a:gd name="T10" fmla="*/ 148 w 161"/>
                <a:gd name="T11" fmla="*/ 5 h 11"/>
                <a:gd name="T12" fmla="*/ 161 w 161"/>
                <a:gd name="T13" fmla="*/ 7 h 11"/>
                <a:gd name="T14" fmla="*/ 161 w 161"/>
                <a:gd name="T15" fmla="*/ 9 h 11"/>
                <a:gd name="T16" fmla="*/ 161 w 161"/>
                <a:gd name="T17" fmla="*/ 11 h 11"/>
                <a:gd name="T18" fmla="*/ 131 w 161"/>
                <a:gd name="T19" fmla="*/ 9 h 11"/>
                <a:gd name="T20" fmla="*/ 106 w 161"/>
                <a:gd name="T21" fmla="*/ 9 h 11"/>
                <a:gd name="T22" fmla="*/ 105 w 161"/>
                <a:gd name="T23" fmla="*/ 5 h 11"/>
                <a:gd name="T24" fmla="*/ 105 w 161"/>
                <a:gd name="T25" fmla="*/ 3 h 11"/>
                <a:gd name="T26" fmla="*/ 129 w 161"/>
                <a:gd name="T27" fmla="*/ 5 h 11"/>
                <a:gd name="T28" fmla="*/ 131 w 161"/>
                <a:gd name="T29" fmla="*/ 7 h 11"/>
                <a:gd name="T30" fmla="*/ 131 w 161"/>
                <a:gd name="T31" fmla="*/ 9 h 11"/>
                <a:gd name="T32" fmla="*/ 70 w 161"/>
                <a:gd name="T33" fmla="*/ 7 h 11"/>
                <a:gd name="T34" fmla="*/ 0 w 161"/>
                <a:gd name="T35" fmla="*/ 3 h 11"/>
                <a:gd name="T36" fmla="*/ 2 w 161"/>
                <a:gd name="T37" fmla="*/ 1 h 11"/>
                <a:gd name="T38" fmla="*/ 6 w 161"/>
                <a:gd name="T39" fmla="*/ 0 h 11"/>
                <a:gd name="T40" fmla="*/ 72 w 161"/>
                <a:gd name="T41" fmla="*/ 3 h 11"/>
                <a:gd name="T42" fmla="*/ 72 w 161"/>
                <a:gd name="T43" fmla="*/ 5 h 11"/>
                <a:gd name="T44" fmla="*/ 70 w 161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11"/>
                <a:gd name="T71" fmla="*/ 161 w 16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8" name="Freeform 1279">
              <a:extLst>
                <a:ext uri="{FF2B5EF4-FFF2-40B4-BE49-F238E27FC236}">
                  <a16:creationId xmlns:a16="http://schemas.microsoft.com/office/drawing/2014/main" xmlns="" id="{90BC9816-68D5-D861-FD81-532576F77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>
                <a:gd name="T0" fmla="*/ 159 w 159"/>
                <a:gd name="T1" fmla="*/ 11 h 11"/>
                <a:gd name="T2" fmla="*/ 144 w 159"/>
                <a:gd name="T3" fmla="*/ 11 h 11"/>
                <a:gd name="T4" fmla="*/ 144 w 159"/>
                <a:gd name="T5" fmla="*/ 9 h 11"/>
                <a:gd name="T6" fmla="*/ 144 w 159"/>
                <a:gd name="T7" fmla="*/ 9 h 11"/>
                <a:gd name="T8" fmla="*/ 146 w 159"/>
                <a:gd name="T9" fmla="*/ 7 h 11"/>
                <a:gd name="T10" fmla="*/ 146 w 159"/>
                <a:gd name="T11" fmla="*/ 5 h 11"/>
                <a:gd name="T12" fmla="*/ 159 w 159"/>
                <a:gd name="T13" fmla="*/ 7 h 11"/>
                <a:gd name="T14" fmla="*/ 159 w 159"/>
                <a:gd name="T15" fmla="*/ 9 h 11"/>
                <a:gd name="T16" fmla="*/ 159 w 159"/>
                <a:gd name="T17" fmla="*/ 11 h 11"/>
                <a:gd name="T18" fmla="*/ 129 w 159"/>
                <a:gd name="T19" fmla="*/ 9 h 11"/>
                <a:gd name="T20" fmla="*/ 103 w 159"/>
                <a:gd name="T21" fmla="*/ 7 h 11"/>
                <a:gd name="T22" fmla="*/ 103 w 159"/>
                <a:gd name="T23" fmla="*/ 5 h 11"/>
                <a:gd name="T24" fmla="*/ 101 w 159"/>
                <a:gd name="T25" fmla="*/ 3 h 11"/>
                <a:gd name="T26" fmla="*/ 125 w 159"/>
                <a:gd name="T27" fmla="*/ 5 h 11"/>
                <a:gd name="T28" fmla="*/ 127 w 159"/>
                <a:gd name="T29" fmla="*/ 7 h 11"/>
                <a:gd name="T30" fmla="*/ 129 w 159"/>
                <a:gd name="T31" fmla="*/ 9 h 11"/>
                <a:gd name="T32" fmla="*/ 70 w 159"/>
                <a:gd name="T33" fmla="*/ 7 h 11"/>
                <a:gd name="T34" fmla="*/ 0 w 159"/>
                <a:gd name="T35" fmla="*/ 3 h 11"/>
                <a:gd name="T36" fmla="*/ 4 w 159"/>
                <a:gd name="T37" fmla="*/ 2 h 11"/>
                <a:gd name="T38" fmla="*/ 8 w 159"/>
                <a:gd name="T39" fmla="*/ 0 h 11"/>
                <a:gd name="T40" fmla="*/ 70 w 159"/>
                <a:gd name="T41" fmla="*/ 2 h 11"/>
                <a:gd name="T42" fmla="*/ 70 w 159"/>
                <a:gd name="T43" fmla="*/ 5 h 11"/>
                <a:gd name="T44" fmla="*/ 70 w 159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"/>
                <a:gd name="T70" fmla="*/ 0 h 11"/>
                <a:gd name="T71" fmla="*/ 159 w 15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Freeform 1280">
              <a:extLst>
                <a:ext uri="{FF2B5EF4-FFF2-40B4-BE49-F238E27FC236}">
                  <a16:creationId xmlns:a16="http://schemas.microsoft.com/office/drawing/2014/main" xmlns="" id="{892F62D3-5EAB-C8B5-B2A4-F58B42261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142 w 155"/>
                <a:gd name="T3" fmla="*/ 9 h 11"/>
                <a:gd name="T4" fmla="*/ 142 w 155"/>
                <a:gd name="T5" fmla="*/ 7 h 11"/>
                <a:gd name="T6" fmla="*/ 142 w 155"/>
                <a:gd name="T7" fmla="*/ 5 h 11"/>
                <a:gd name="T8" fmla="*/ 155 w 155"/>
                <a:gd name="T9" fmla="*/ 7 h 11"/>
                <a:gd name="T10" fmla="*/ 155 w 155"/>
                <a:gd name="T11" fmla="*/ 9 h 11"/>
                <a:gd name="T12" fmla="*/ 155 w 155"/>
                <a:gd name="T13" fmla="*/ 11 h 11"/>
                <a:gd name="T14" fmla="*/ 123 w 155"/>
                <a:gd name="T15" fmla="*/ 9 h 11"/>
                <a:gd name="T16" fmla="*/ 99 w 155"/>
                <a:gd name="T17" fmla="*/ 7 h 11"/>
                <a:gd name="T18" fmla="*/ 97 w 155"/>
                <a:gd name="T19" fmla="*/ 5 h 11"/>
                <a:gd name="T20" fmla="*/ 97 w 155"/>
                <a:gd name="T21" fmla="*/ 4 h 11"/>
                <a:gd name="T22" fmla="*/ 121 w 155"/>
                <a:gd name="T23" fmla="*/ 5 h 11"/>
                <a:gd name="T24" fmla="*/ 121 w 155"/>
                <a:gd name="T25" fmla="*/ 7 h 11"/>
                <a:gd name="T26" fmla="*/ 123 w 155"/>
                <a:gd name="T27" fmla="*/ 9 h 11"/>
                <a:gd name="T28" fmla="*/ 66 w 155"/>
                <a:gd name="T29" fmla="*/ 7 h 11"/>
                <a:gd name="T30" fmla="*/ 0 w 155"/>
                <a:gd name="T31" fmla="*/ 4 h 11"/>
                <a:gd name="T32" fmla="*/ 4 w 155"/>
                <a:gd name="T33" fmla="*/ 2 h 11"/>
                <a:gd name="T34" fmla="*/ 7 w 155"/>
                <a:gd name="T35" fmla="*/ 0 h 11"/>
                <a:gd name="T36" fmla="*/ 66 w 155"/>
                <a:gd name="T37" fmla="*/ 2 h 11"/>
                <a:gd name="T38" fmla="*/ 66 w 155"/>
                <a:gd name="T39" fmla="*/ 4 h 11"/>
                <a:gd name="T40" fmla="*/ 66 w 155"/>
                <a:gd name="T41" fmla="*/ 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"/>
                <a:gd name="T65" fmla="*/ 155 w 155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0" name="Freeform 1281">
              <a:extLst>
                <a:ext uri="{FF2B5EF4-FFF2-40B4-BE49-F238E27FC236}">
                  <a16:creationId xmlns:a16="http://schemas.microsoft.com/office/drawing/2014/main" xmlns="" id="{64E346B6-C5AA-8FF8-724A-839E4A7BC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138 w 151"/>
                <a:gd name="T3" fmla="*/ 9 h 11"/>
                <a:gd name="T4" fmla="*/ 138 w 151"/>
                <a:gd name="T5" fmla="*/ 7 h 11"/>
                <a:gd name="T6" fmla="*/ 138 w 151"/>
                <a:gd name="T7" fmla="*/ 6 h 11"/>
                <a:gd name="T8" fmla="*/ 151 w 151"/>
                <a:gd name="T9" fmla="*/ 7 h 11"/>
                <a:gd name="T10" fmla="*/ 151 w 151"/>
                <a:gd name="T11" fmla="*/ 9 h 11"/>
                <a:gd name="T12" fmla="*/ 151 w 151"/>
                <a:gd name="T13" fmla="*/ 11 h 11"/>
                <a:gd name="T14" fmla="*/ 117 w 151"/>
                <a:gd name="T15" fmla="*/ 9 h 11"/>
                <a:gd name="T16" fmla="*/ 93 w 151"/>
                <a:gd name="T17" fmla="*/ 7 h 11"/>
                <a:gd name="T18" fmla="*/ 93 w 151"/>
                <a:gd name="T19" fmla="*/ 6 h 11"/>
                <a:gd name="T20" fmla="*/ 91 w 151"/>
                <a:gd name="T21" fmla="*/ 4 h 11"/>
                <a:gd name="T22" fmla="*/ 115 w 151"/>
                <a:gd name="T23" fmla="*/ 6 h 11"/>
                <a:gd name="T24" fmla="*/ 117 w 151"/>
                <a:gd name="T25" fmla="*/ 7 h 11"/>
                <a:gd name="T26" fmla="*/ 117 w 151"/>
                <a:gd name="T27" fmla="*/ 9 h 11"/>
                <a:gd name="T28" fmla="*/ 62 w 151"/>
                <a:gd name="T29" fmla="*/ 6 h 11"/>
                <a:gd name="T30" fmla="*/ 0 w 151"/>
                <a:gd name="T31" fmla="*/ 4 h 11"/>
                <a:gd name="T32" fmla="*/ 3 w 151"/>
                <a:gd name="T33" fmla="*/ 2 h 11"/>
                <a:gd name="T34" fmla="*/ 7 w 151"/>
                <a:gd name="T35" fmla="*/ 0 h 11"/>
                <a:gd name="T36" fmla="*/ 62 w 151"/>
                <a:gd name="T37" fmla="*/ 2 h 11"/>
                <a:gd name="T38" fmla="*/ 62 w 151"/>
                <a:gd name="T39" fmla="*/ 4 h 11"/>
                <a:gd name="T40" fmla="*/ 62 w 151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1"/>
                <a:gd name="T65" fmla="*/ 151 w 15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Freeform 1282">
              <a:extLst>
                <a:ext uri="{FF2B5EF4-FFF2-40B4-BE49-F238E27FC236}">
                  <a16:creationId xmlns:a16="http://schemas.microsoft.com/office/drawing/2014/main" xmlns="" id="{7B85D7B4-F705-C45E-F855-FE50FE5D2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>
                <a:gd name="T0" fmla="*/ 148 w 148"/>
                <a:gd name="T1" fmla="*/ 11 h 11"/>
                <a:gd name="T2" fmla="*/ 135 w 148"/>
                <a:gd name="T3" fmla="*/ 9 h 11"/>
                <a:gd name="T4" fmla="*/ 135 w 148"/>
                <a:gd name="T5" fmla="*/ 8 h 11"/>
                <a:gd name="T6" fmla="*/ 137 w 148"/>
                <a:gd name="T7" fmla="*/ 6 h 11"/>
                <a:gd name="T8" fmla="*/ 148 w 148"/>
                <a:gd name="T9" fmla="*/ 6 h 11"/>
                <a:gd name="T10" fmla="*/ 148 w 148"/>
                <a:gd name="T11" fmla="*/ 9 h 11"/>
                <a:gd name="T12" fmla="*/ 148 w 148"/>
                <a:gd name="T13" fmla="*/ 11 h 11"/>
                <a:gd name="T14" fmla="*/ 114 w 148"/>
                <a:gd name="T15" fmla="*/ 9 h 11"/>
                <a:gd name="T16" fmla="*/ 90 w 148"/>
                <a:gd name="T17" fmla="*/ 8 h 11"/>
                <a:gd name="T18" fmla="*/ 88 w 148"/>
                <a:gd name="T19" fmla="*/ 6 h 11"/>
                <a:gd name="T20" fmla="*/ 86 w 148"/>
                <a:gd name="T21" fmla="*/ 4 h 11"/>
                <a:gd name="T22" fmla="*/ 110 w 148"/>
                <a:gd name="T23" fmla="*/ 6 h 11"/>
                <a:gd name="T24" fmla="*/ 112 w 148"/>
                <a:gd name="T25" fmla="*/ 8 h 11"/>
                <a:gd name="T26" fmla="*/ 114 w 148"/>
                <a:gd name="T27" fmla="*/ 9 h 11"/>
                <a:gd name="T28" fmla="*/ 59 w 148"/>
                <a:gd name="T29" fmla="*/ 6 h 11"/>
                <a:gd name="T30" fmla="*/ 0 w 148"/>
                <a:gd name="T31" fmla="*/ 4 h 11"/>
                <a:gd name="T32" fmla="*/ 6 w 148"/>
                <a:gd name="T33" fmla="*/ 2 h 11"/>
                <a:gd name="T34" fmla="*/ 10 w 148"/>
                <a:gd name="T35" fmla="*/ 0 h 11"/>
                <a:gd name="T36" fmla="*/ 59 w 148"/>
                <a:gd name="T37" fmla="*/ 2 h 11"/>
                <a:gd name="T38" fmla="*/ 59 w 148"/>
                <a:gd name="T39" fmla="*/ 4 h 11"/>
                <a:gd name="T40" fmla="*/ 59 w 148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"/>
                <a:gd name="T65" fmla="*/ 148 w 14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Freeform 1283">
              <a:extLst>
                <a:ext uri="{FF2B5EF4-FFF2-40B4-BE49-F238E27FC236}">
                  <a16:creationId xmlns:a16="http://schemas.microsoft.com/office/drawing/2014/main" xmlns="" id="{6C1398FC-567C-4C99-7F20-7AC9ED7B3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>
                <a:gd name="T0" fmla="*/ 144 w 144"/>
                <a:gd name="T1" fmla="*/ 11 h 11"/>
                <a:gd name="T2" fmla="*/ 131 w 144"/>
                <a:gd name="T3" fmla="*/ 10 h 11"/>
                <a:gd name="T4" fmla="*/ 133 w 144"/>
                <a:gd name="T5" fmla="*/ 8 h 11"/>
                <a:gd name="T6" fmla="*/ 133 w 144"/>
                <a:gd name="T7" fmla="*/ 6 h 11"/>
                <a:gd name="T8" fmla="*/ 144 w 144"/>
                <a:gd name="T9" fmla="*/ 6 h 11"/>
                <a:gd name="T10" fmla="*/ 144 w 144"/>
                <a:gd name="T11" fmla="*/ 8 h 11"/>
                <a:gd name="T12" fmla="*/ 144 w 144"/>
                <a:gd name="T13" fmla="*/ 11 h 11"/>
                <a:gd name="T14" fmla="*/ 108 w 144"/>
                <a:gd name="T15" fmla="*/ 10 h 11"/>
                <a:gd name="T16" fmla="*/ 84 w 144"/>
                <a:gd name="T17" fmla="*/ 8 h 11"/>
                <a:gd name="T18" fmla="*/ 82 w 144"/>
                <a:gd name="T19" fmla="*/ 6 h 11"/>
                <a:gd name="T20" fmla="*/ 82 w 144"/>
                <a:gd name="T21" fmla="*/ 4 h 11"/>
                <a:gd name="T22" fmla="*/ 105 w 144"/>
                <a:gd name="T23" fmla="*/ 4 h 11"/>
                <a:gd name="T24" fmla="*/ 106 w 144"/>
                <a:gd name="T25" fmla="*/ 6 h 11"/>
                <a:gd name="T26" fmla="*/ 108 w 144"/>
                <a:gd name="T27" fmla="*/ 10 h 11"/>
                <a:gd name="T28" fmla="*/ 55 w 144"/>
                <a:gd name="T29" fmla="*/ 6 h 11"/>
                <a:gd name="T30" fmla="*/ 0 w 144"/>
                <a:gd name="T31" fmla="*/ 4 h 11"/>
                <a:gd name="T32" fmla="*/ 6 w 144"/>
                <a:gd name="T33" fmla="*/ 2 h 11"/>
                <a:gd name="T34" fmla="*/ 12 w 144"/>
                <a:gd name="T35" fmla="*/ 0 h 11"/>
                <a:gd name="T36" fmla="*/ 53 w 144"/>
                <a:gd name="T37" fmla="*/ 2 h 11"/>
                <a:gd name="T38" fmla="*/ 53 w 144"/>
                <a:gd name="T39" fmla="*/ 4 h 11"/>
                <a:gd name="T40" fmla="*/ 55 w 144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1"/>
                <a:gd name="T65" fmla="*/ 144 w 144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3" name="Freeform 1284">
              <a:extLst>
                <a:ext uri="{FF2B5EF4-FFF2-40B4-BE49-F238E27FC236}">
                  <a16:creationId xmlns:a16="http://schemas.microsoft.com/office/drawing/2014/main" xmlns="" id="{739EA583-5F70-D851-A6FF-7893E50C74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>
                <a:gd name="T0" fmla="*/ 138 w 138"/>
                <a:gd name="T1" fmla="*/ 10 h 10"/>
                <a:gd name="T2" fmla="*/ 127 w 138"/>
                <a:gd name="T3" fmla="*/ 10 h 10"/>
                <a:gd name="T4" fmla="*/ 127 w 138"/>
                <a:gd name="T5" fmla="*/ 8 h 10"/>
                <a:gd name="T6" fmla="*/ 129 w 138"/>
                <a:gd name="T7" fmla="*/ 6 h 10"/>
                <a:gd name="T8" fmla="*/ 138 w 138"/>
                <a:gd name="T9" fmla="*/ 6 h 10"/>
                <a:gd name="T10" fmla="*/ 138 w 138"/>
                <a:gd name="T11" fmla="*/ 8 h 10"/>
                <a:gd name="T12" fmla="*/ 138 w 138"/>
                <a:gd name="T13" fmla="*/ 10 h 10"/>
                <a:gd name="T14" fmla="*/ 100 w 138"/>
                <a:gd name="T15" fmla="*/ 10 h 10"/>
                <a:gd name="T16" fmla="*/ 76 w 138"/>
                <a:gd name="T17" fmla="*/ 8 h 10"/>
                <a:gd name="T18" fmla="*/ 76 w 138"/>
                <a:gd name="T19" fmla="*/ 6 h 10"/>
                <a:gd name="T20" fmla="*/ 74 w 138"/>
                <a:gd name="T21" fmla="*/ 4 h 10"/>
                <a:gd name="T22" fmla="*/ 97 w 138"/>
                <a:gd name="T23" fmla="*/ 4 h 10"/>
                <a:gd name="T24" fmla="*/ 99 w 138"/>
                <a:gd name="T25" fmla="*/ 6 h 10"/>
                <a:gd name="T26" fmla="*/ 100 w 138"/>
                <a:gd name="T27" fmla="*/ 10 h 10"/>
                <a:gd name="T28" fmla="*/ 49 w 138"/>
                <a:gd name="T29" fmla="*/ 6 h 10"/>
                <a:gd name="T30" fmla="*/ 0 w 138"/>
                <a:gd name="T31" fmla="*/ 4 h 10"/>
                <a:gd name="T32" fmla="*/ 8 w 138"/>
                <a:gd name="T33" fmla="*/ 2 h 10"/>
                <a:gd name="T34" fmla="*/ 13 w 138"/>
                <a:gd name="T35" fmla="*/ 0 h 10"/>
                <a:gd name="T36" fmla="*/ 47 w 138"/>
                <a:gd name="T37" fmla="*/ 2 h 10"/>
                <a:gd name="T38" fmla="*/ 47 w 138"/>
                <a:gd name="T39" fmla="*/ 4 h 10"/>
                <a:gd name="T40" fmla="*/ 49 w 138"/>
                <a:gd name="T41" fmla="*/ 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0"/>
                <a:gd name="T65" fmla="*/ 138 w 13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4" name="Freeform 1285">
              <a:extLst>
                <a:ext uri="{FF2B5EF4-FFF2-40B4-BE49-F238E27FC236}">
                  <a16:creationId xmlns:a16="http://schemas.microsoft.com/office/drawing/2014/main" xmlns="" id="{53C3A4AC-495A-D724-20B0-C044D02A3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>
                <a:gd name="T0" fmla="*/ 132 w 132"/>
                <a:gd name="T1" fmla="*/ 10 h 10"/>
                <a:gd name="T2" fmla="*/ 121 w 132"/>
                <a:gd name="T3" fmla="*/ 10 h 10"/>
                <a:gd name="T4" fmla="*/ 123 w 132"/>
                <a:gd name="T5" fmla="*/ 8 h 10"/>
                <a:gd name="T6" fmla="*/ 123 w 132"/>
                <a:gd name="T7" fmla="*/ 6 h 10"/>
                <a:gd name="T8" fmla="*/ 132 w 132"/>
                <a:gd name="T9" fmla="*/ 6 h 10"/>
                <a:gd name="T10" fmla="*/ 132 w 132"/>
                <a:gd name="T11" fmla="*/ 8 h 10"/>
                <a:gd name="T12" fmla="*/ 132 w 132"/>
                <a:gd name="T13" fmla="*/ 10 h 10"/>
                <a:gd name="T14" fmla="*/ 93 w 132"/>
                <a:gd name="T15" fmla="*/ 8 h 10"/>
                <a:gd name="T16" fmla="*/ 70 w 132"/>
                <a:gd name="T17" fmla="*/ 8 h 10"/>
                <a:gd name="T18" fmla="*/ 68 w 132"/>
                <a:gd name="T19" fmla="*/ 6 h 10"/>
                <a:gd name="T20" fmla="*/ 66 w 132"/>
                <a:gd name="T21" fmla="*/ 4 h 10"/>
                <a:gd name="T22" fmla="*/ 89 w 132"/>
                <a:gd name="T23" fmla="*/ 4 h 10"/>
                <a:gd name="T24" fmla="*/ 91 w 132"/>
                <a:gd name="T25" fmla="*/ 6 h 10"/>
                <a:gd name="T26" fmla="*/ 93 w 132"/>
                <a:gd name="T27" fmla="*/ 8 h 10"/>
                <a:gd name="T28" fmla="*/ 41 w 132"/>
                <a:gd name="T29" fmla="*/ 6 h 10"/>
                <a:gd name="T30" fmla="*/ 0 w 132"/>
                <a:gd name="T31" fmla="*/ 4 h 10"/>
                <a:gd name="T32" fmla="*/ 3 w 132"/>
                <a:gd name="T33" fmla="*/ 2 h 10"/>
                <a:gd name="T34" fmla="*/ 9 w 132"/>
                <a:gd name="T35" fmla="*/ 2 h 10"/>
                <a:gd name="T36" fmla="*/ 15 w 132"/>
                <a:gd name="T37" fmla="*/ 2 h 10"/>
                <a:gd name="T38" fmla="*/ 20 w 132"/>
                <a:gd name="T39" fmla="*/ 0 h 10"/>
                <a:gd name="T40" fmla="*/ 38 w 132"/>
                <a:gd name="T41" fmla="*/ 2 h 10"/>
                <a:gd name="T42" fmla="*/ 39 w 132"/>
                <a:gd name="T43" fmla="*/ 4 h 10"/>
                <a:gd name="T44" fmla="*/ 41 w 132"/>
                <a:gd name="T45" fmla="*/ 6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0"/>
                <a:gd name="T71" fmla="*/ 132 w 13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5" name="Freeform 1286">
              <a:extLst>
                <a:ext uri="{FF2B5EF4-FFF2-40B4-BE49-F238E27FC236}">
                  <a16:creationId xmlns:a16="http://schemas.microsoft.com/office/drawing/2014/main" xmlns="" id="{31E601AB-4280-0BDF-3DFC-B5E20A975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>
                <a:gd name="T0" fmla="*/ 125 w 125"/>
                <a:gd name="T1" fmla="*/ 8 h 8"/>
                <a:gd name="T2" fmla="*/ 116 w 125"/>
                <a:gd name="T3" fmla="*/ 8 h 8"/>
                <a:gd name="T4" fmla="*/ 116 w 125"/>
                <a:gd name="T5" fmla="*/ 6 h 8"/>
                <a:gd name="T6" fmla="*/ 118 w 125"/>
                <a:gd name="T7" fmla="*/ 4 h 8"/>
                <a:gd name="T8" fmla="*/ 125 w 125"/>
                <a:gd name="T9" fmla="*/ 4 h 8"/>
                <a:gd name="T10" fmla="*/ 125 w 125"/>
                <a:gd name="T11" fmla="*/ 6 h 8"/>
                <a:gd name="T12" fmla="*/ 125 w 125"/>
                <a:gd name="T13" fmla="*/ 8 h 8"/>
                <a:gd name="T14" fmla="*/ 84 w 125"/>
                <a:gd name="T15" fmla="*/ 6 h 8"/>
                <a:gd name="T16" fmla="*/ 61 w 125"/>
                <a:gd name="T17" fmla="*/ 6 h 8"/>
                <a:gd name="T18" fmla="*/ 59 w 125"/>
                <a:gd name="T19" fmla="*/ 4 h 8"/>
                <a:gd name="T20" fmla="*/ 59 w 125"/>
                <a:gd name="T21" fmla="*/ 0 h 8"/>
                <a:gd name="T22" fmla="*/ 80 w 125"/>
                <a:gd name="T23" fmla="*/ 2 h 8"/>
                <a:gd name="T24" fmla="*/ 82 w 125"/>
                <a:gd name="T25" fmla="*/ 4 h 8"/>
                <a:gd name="T26" fmla="*/ 84 w 125"/>
                <a:gd name="T27" fmla="*/ 6 h 8"/>
                <a:gd name="T28" fmla="*/ 34 w 125"/>
                <a:gd name="T29" fmla="*/ 4 h 8"/>
                <a:gd name="T30" fmla="*/ 0 w 125"/>
                <a:gd name="T31" fmla="*/ 2 h 8"/>
                <a:gd name="T32" fmla="*/ 2 w 125"/>
                <a:gd name="T33" fmla="*/ 2 h 8"/>
                <a:gd name="T34" fmla="*/ 2 w 125"/>
                <a:gd name="T35" fmla="*/ 2 h 8"/>
                <a:gd name="T36" fmla="*/ 13 w 125"/>
                <a:gd name="T37" fmla="*/ 0 h 8"/>
                <a:gd name="T38" fmla="*/ 29 w 125"/>
                <a:gd name="T39" fmla="*/ 0 h 8"/>
                <a:gd name="T40" fmla="*/ 32 w 125"/>
                <a:gd name="T41" fmla="*/ 2 h 8"/>
                <a:gd name="T42" fmla="*/ 34 w 125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"/>
                <a:gd name="T67" fmla="*/ 0 h 8"/>
                <a:gd name="T68" fmla="*/ 125 w 125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6" name="Freeform 1287">
              <a:extLst>
                <a:ext uri="{FF2B5EF4-FFF2-40B4-BE49-F238E27FC236}">
                  <a16:creationId xmlns:a16="http://schemas.microsoft.com/office/drawing/2014/main" xmlns="" id="{5277AF2C-21B2-DDFF-E88E-27B3DC580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>
                <a:gd name="T0" fmla="*/ 112 w 112"/>
                <a:gd name="T1" fmla="*/ 8 h 8"/>
                <a:gd name="T2" fmla="*/ 103 w 112"/>
                <a:gd name="T3" fmla="*/ 8 h 8"/>
                <a:gd name="T4" fmla="*/ 103 w 112"/>
                <a:gd name="T5" fmla="*/ 6 h 8"/>
                <a:gd name="T6" fmla="*/ 105 w 112"/>
                <a:gd name="T7" fmla="*/ 6 h 8"/>
                <a:gd name="T8" fmla="*/ 105 w 112"/>
                <a:gd name="T9" fmla="*/ 4 h 8"/>
                <a:gd name="T10" fmla="*/ 105 w 112"/>
                <a:gd name="T11" fmla="*/ 4 h 8"/>
                <a:gd name="T12" fmla="*/ 112 w 112"/>
                <a:gd name="T13" fmla="*/ 4 h 8"/>
                <a:gd name="T14" fmla="*/ 112 w 112"/>
                <a:gd name="T15" fmla="*/ 6 h 8"/>
                <a:gd name="T16" fmla="*/ 112 w 112"/>
                <a:gd name="T17" fmla="*/ 8 h 8"/>
                <a:gd name="T18" fmla="*/ 69 w 112"/>
                <a:gd name="T19" fmla="*/ 6 h 8"/>
                <a:gd name="T20" fmla="*/ 46 w 112"/>
                <a:gd name="T21" fmla="*/ 6 h 8"/>
                <a:gd name="T22" fmla="*/ 46 w 112"/>
                <a:gd name="T23" fmla="*/ 2 h 8"/>
                <a:gd name="T24" fmla="*/ 44 w 112"/>
                <a:gd name="T25" fmla="*/ 0 h 8"/>
                <a:gd name="T26" fmla="*/ 65 w 112"/>
                <a:gd name="T27" fmla="*/ 2 h 8"/>
                <a:gd name="T28" fmla="*/ 67 w 112"/>
                <a:gd name="T29" fmla="*/ 4 h 8"/>
                <a:gd name="T30" fmla="*/ 69 w 112"/>
                <a:gd name="T31" fmla="*/ 6 h 8"/>
                <a:gd name="T32" fmla="*/ 18 w 112"/>
                <a:gd name="T33" fmla="*/ 4 h 8"/>
                <a:gd name="T34" fmla="*/ 0 w 112"/>
                <a:gd name="T35" fmla="*/ 2 h 8"/>
                <a:gd name="T36" fmla="*/ 8 w 112"/>
                <a:gd name="T37" fmla="*/ 2 h 8"/>
                <a:gd name="T38" fmla="*/ 16 w 112"/>
                <a:gd name="T39" fmla="*/ 2 h 8"/>
                <a:gd name="T40" fmla="*/ 18 w 112"/>
                <a:gd name="T41" fmla="*/ 4 h 8"/>
                <a:gd name="T42" fmla="*/ 18 w 112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8"/>
                <a:gd name="T68" fmla="*/ 112 w 1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Freeform 1288">
              <a:extLst>
                <a:ext uri="{FF2B5EF4-FFF2-40B4-BE49-F238E27FC236}">
                  <a16:creationId xmlns:a16="http://schemas.microsoft.com/office/drawing/2014/main" xmlns="" id="{0ACC6882-CA6C-14B4-1539-D9136F668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>
                <a:gd name="T0" fmla="*/ 70 w 70"/>
                <a:gd name="T1" fmla="*/ 7 h 7"/>
                <a:gd name="T2" fmla="*/ 63 w 70"/>
                <a:gd name="T3" fmla="*/ 7 h 7"/>
                <a:gd name="T4" fmla="*/ 63 w 70"/>
                <a:gd name="T5" fmla="*/ 7 h 7"/>
                <a:gd name="T6" fmla="*/ 63 w 70"/>
                <a:gd name="T7" fmla="*/ 7 h 7"/>
                <a:gd name="T8" fmla="*/ 63 w 70"/>
                <a:gd name="T9" fmla="*/ 5 h 7"/>
                <a:gd name="T10" fmla="*/ 65 w 70"/>
                <a:gd name="T11" fmla="*/ 3 h 7"/>
                <a:gd name="T12" fmla="*/ 70 w 70"/>
                <a:gd name="T13" fmla="*/ 3 h 7"/>
                <a:gd name="T14" fmla="*/ 70 w 70"/>
                <a:gd name="T15" fmla="*/ 3 h 7"/>
                <a:gd name="T16" fmla="*/ 70 w 70"/>
                <a:gd name="T17" fmla="*/ 5 h 7"/>
                <a:gd name="T18" fmla="*/ 70 w 70"/>
                <a:gd name="T19" fmla="*/ 5 h 7"/>
                <a:gd name="T20" fmla="*/ 70 w 70"/>
                <a:gd name="T21" fmla="*/ 7 h 7"/>
                <a:gd name="T22" fmla="*/ 25 w 70"/>
                <a:gd name="T23" fmla="*/ 5 h 7"/>
                <a:gd name="T24" fmla="*/ 4 w 70"/>
                <a:gd name="T25" fmla="*/ 3 h 7"/>
                <a:gd name="T26" fmla="*/ 2 w 70"/>
                <a:gd name="T27" fmla="*/ 1 h 7"/>
                <a:gd name="T28" fmla="*/ 0 w 70"/>
                <a:gd name="T29" fmla="*/ 0 h 7"/>
                <a:gd name="T30" fmla="*/ 21 w 70"/>
                <a:gd name="T31" fmla="*/ 1 h 7"/>
                <a:gd name="T32" fmla="*/ 23 w 70"/>
                <a:gd name="T33" fmla="*/ 3 h 7"/>
                <a:gd name="T34" fmla="*/ 25 w 7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7"/>
                <a:gd name="T56" fmla="*/ 70 w 7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Freeform 1289">
              <a:extLst>
                <a:ext uri="{FF2B5EF4-FFF2-40B4-BE49-F238E27FC236}">
                  <a16:creationId xmlns:a16="http://schemas.microsoft.com/office/drawing/2014/main" xmlns="" id="{D2D275C7-3A62-8D36-B238-5C2E4304C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>
                <a:gd name="T0" fmla="*/ 72 w 72"/>
                <a:gd name="T1" fmla="*/ 7 h 7"/>
                <a:gd name="T2" fmla="*/ 65 w 72"/>
                <a:gd name="T3" fmla="*/ 7 h 7"/>
                <a:gd name="T4" fmla="*/ 67 w 72"/>
                <a:gd name="T5" fmla="*/ 5 h 7"/>
                <a:gd name="T6" fmla="*/ 67 w 72"/>
                <a:gd name="T7" fmla="*/ 3 h 7"/>
                <a:gd name="T8" fmla="*/ 72 w 72"/>
                <a:gd name="T9" fmla="*/ 3 h 7"/>
                <a:gd name="T10" fmla="*/ 72 w 72"/>
                <a:gd name="T11" fmla="*/ 3 h 7"/>
                <a:gd name="T12" fmla="*/ 72 w 72"/>
                <a:gd name="T13" fmla="*/ 3 h 7"/>
                <a:gd name="T14" fmla="*/ 72 w 72"/>
                <a:gd name="T15" fmla="*/ 5 h 7"/>
                <a:gd name="T16" fmla="*/ 72 w 72"/>
                <a:gd name="T17" fmla="*/ 7 h 7"/>
                <a:gd name="T18" fmla="*/ 72 w 72"/>
                <a:gd name="T19" fmla="*/ 7 h 7"/>
                <a:gd name="T20" fmla="*/ 72 w 72"/>
                <a:gd name="T21" fmla="*/ 7 h 7"/>
                <a:gd name="T22" fmla="*/ 25 w 72"/>
                <a:gd name="T23" fmla="*/ 5 h 7"/>
                <a:gd name="T24" fmla="*/ 4 w 72"/>
                <a:gd name="T25" fmla="*/ 3 h 7"/>
                <a:gd name="T26" fmla="*/ 2 w 72"/>
                <a:gd name="T27" fmla="*/ 2 h 7"/>
                <a:gd name="T28" fmla="*/ 0 w 72"/>
                <a:gd name="T29" fmla="*/ 0 h 7"/>
                <a:gd name="T30" fmla="*/ 19 w 72"/>
                <a:gd name="T31" fmla="*/ 2 h 7"/>
                <a:gd name="T32" fmla="*/ 23 w 72"/>
                <a:gd name="T33" fmla="*/ 3 h 7"/>
                <a:gd name="T34" fmla="*/ 25 w 72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7"/>
                <a:gd name="T56" fmla="*/ 72 w 72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Freeform 1290">
              <a:extLst>
                <a:ext uri="{FF2B5EF4-FFF2-40B4-BE49-F238E27FC236}">
                  <a16:creationId xmlns:a16="http://schemas.microsoft.com/office/drawing/2014/main" xmlns="" id="{5121D0BF-FFE4-1601-869E-2939A1FBA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69 w 76"/>
                <a:gd name="T5" fmla="*/ 4 h 7"/>
                <a:gd name="T6" fmla="*/ 71 w 76"/>
                <a:gd name="T7" fmla="*/ 4 h 7"/>
                <a:gd name="T8" fmla="*/ 76 w 76"/>
                <a:gd name="T9" fmla="*/ 4 h 7"/>
                <a:gd name="T10" fmla="*/ 74 w 76"/>
                <a:gd name="T11" fmla="*/ 4 h 7"/>
                <a:gd name="T12" fmla="*/ 74 w 76"/>
                <a:gd name="T13" fmla="*/ 5 h 7"/>
                <a:gd name="T14" fmla="*/ 74 w 76"/>
                <a:gd name="T15" fmla="*/ 7 h 7"/>
                <a:gd name="T16" fmla="*/ 74 w 76"/>
                <a:gd name="T17" fmla="*/ 7 h 7"/>
                <a:gd name="T18" fmla="*/ 25 w 76"/>
                <a:gd name="T19" fmla="*/ 5 h 7"/>
                <a:gd name="T20" fmla="*/ 4 w 76"/>
                <a:gd name="T21" fmla="*/ 4 h 7"/>
                <a:gd name="T22" fmla="*/ 2 w 76"/>
                <a:gd name="T23" fmla="*/ 2 h 7"/>
                <a:gd name="T24" fmla="*/ 0 w 76"/>
                <a:gd name="T25" fmla="*/ 0 h 7"/>
                <a:gd name="T26" fmla="*/ 19 w 76"/>
                <a:gd name="T27" fmla="*/ 0 h 7"/>
                <a:gd name="T28" fmla="*/ 19 w 76"/>
                <a:gd name="T29" fmla="*/ 0 h 7"/>
                <a:gd name="T30" fmla="*/ 19 w 76"/>
                <a:gd name="T31" fmla="*/ 2 h 7"/>
                <a:gd name="T32" fmla="*/ 21 w 76"/>
                <a:gd name="T33" fmla="*/ 4 h 7"/>
                <a:gd name="T34" fmla="*/ 25 w 76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7"/>
                <a:gd name="T56" fmla="*/ 76 w 7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Freeform 1291">
              <a:extLst>
                <a:ext uri="{FF2B5EF4-FFF2-40B4-BE49-F238E27FC236}">
                  <a16:creationId xmlns:a16="http://schemas.microsoft.com/office/drawing/2014/main" xmlns="" id="{9551798E-0B86-8291-0DDD-EC3E2BFAF9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71 w 76"/>
                <a:gd name="T5" fmla="*/ 6 h 7"/>
                <a:gd name="T6" fmla="*/ 71 w 76"/>
                <a:gd name="T7" fmla="*/ 6 h 7"/>
                <a:gd name="T8" fmla="*/ 74 w 76"/>
                <a:gd name="T9" fmla="*/ 4 h 7"/>
                <a:gd name="T10" fmla="*/ 74 w 76"/>
                <a:gd name="T11" fmla="*/ 4 h 7"/>
                <a:gd name="T12" fmla="*/ 76 w 76"/>
                <a:gd name="T13" fmla="*/ 6 h 7"/>
                <a:gd name="T14" fmla="*/ 74 w 76"/>
                <a:gd name="T15" fmla="*/ 7 h 7"/>
                <a:gd name="T16" fmla="*/ 21 w 76"/>
                <a:gd name="T17" fmla="*/ 6 h 7"/>
                <a:gd name="T18" fmla="*/ 2 w 76"/>
                <a:gd name="T19" fmla="*/ 4 h 7"/>
                <a:gd name="T20" fmla="*/ 0 w 76"/>
                <a:gd name="T21" fmla="*/ 2 h 7"/>
                <a:gd name="T22" fmla="*/ 0 w 76"/>
                <a:gd name="T23" fmla="*/ 0 h 7"/>
                <a:gd name="T24" fmla="*/ 16 w 76"/>
                <a:gd name="T25" fmla="*/ 0 h 7"/>
                <a:gd name="T26" fmla="*/ 18 w 76"/>
                <a:gd name="T27" fmla="*/ 2 h 7"/>
                <a:gd name="T28" fmla="*/ 19 w 76"/>
                <a:gd name="T29" fmla="*/ 4 h 7"/>
                <a:gd name="T30" fmla="*/ 21 w 76"/>
                <a:gd name="T31" fmla="*/ 4 h 7"/>
                <a:gd name="T32" fmla="*/ 21 w 76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"/>
                <a:gd name="T53" fmla="*/ 76 w 7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1" name="Freeform 1292">
              <a:extLst>
                <a:ext uri="{FF2B5EF4-FFF2-40B4-BE49-F238E27FC236}">
                  <a16:creationId xmlns:a16="http://schemas.microsoft.com/office/drawing/2014/main" xmlns="" id="{68B732F5-7846-ACF4-6DED-4187B1ED25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>
                <a:gd name="T0" fmla="*/ 77 w 77"/>
                <a:gd name="T1" fmla="*/ 8 h 8"/>
                <a:gd name="T2" fmla="*/ 72 w 77"/>
                <a:gd name="T3" fmla="*/ 8 h 8"/>
                <a:gd name="T4" fmla="*/ 72 w 77"/>
                <a:gd name="T5" fmla="*/ 8 h 8"/>
                <a:gd name="T6" fmla="*/ 72 w 77"/>
                <a:gd name="T7" fmla="*/ 8 h 8"/>
                <a:gd name="T8" fmla="*/ 75 w 77"/>
                <a:gd name="T9" fmla="*/ 6 h 8"/>
                <a:gd name="T10" fmla="*/ 75 w 77"/>
                <a:gd name="T11" fmla="*/ 6 h 8"/>
                <a:gd name="T12" fmla="*/ 77 w 77"/>
                <a:gd name="T13" fmla="*/ 6 h 8"/>
                <a:gd name="T14" fmla="*/ 77 w 77"/>
                <a:gd name="T15" fmla="*/ 8 h 8"/>
                <a:gd name="T16" fmla="*/ 20 w 77"/>
                <a:gd name="T17" fmla="*/ 4 h 8"/>
                <a:gd name="T18" fmla="*/ 1 w 77"/>
                <a:gd name="T19" fmla="*/ 4 h 8"/>
                <a:gd name="T20" fmla="*/ 1 w 77"/>
                <a:gd name="T21" fmla="*/ 2 h 8"/>
                <a:gd name="T22" fmla="*/ 0 w 77"/>
                <a:gd name="T23" fmla="*/ 0 h 8"/>
                <a:gd name="T24" fmla="*/ 15 w 77"/>
                <a:gd name="T25" fmla="*/ 0 h 8"/>
                <a:gd name="T26" fmla="*/ 17 w 77"/>
                <a:gd name="T27" fmla="*/ 2 h 8"/>
                <a:gd name="T28" fmla="*/ 20 w 77"/>
                <a:gd name="T29" fmla="*/ 4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8"/>
                <a:gd name="T47" fmla="*/ 77 w 77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2" name="Freeform 1293">
              <a:extLst>
                <a:ext uri="{FF2B5EF4-FFF2-40B4-BE49-F238E27FC236}">
                  <a16:creationId xmlns:a16="http://schemas.microsoft.com/office/drawing/2014/main" xmlns="" id="{F8A3DA83-A37E-F806-B47D-00386E57E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>
                <a:gd name="T0" fmla="*/ 19 w 19"/>
                <a:gd name="T1" fmla="*/ 4 h 4"/>
                <a:gd name="T2" fmla="*/ 3 w 19"/>
                <a:gd name="T3" fmla="*/ 4 h 4"/>
                <a:gd name="T4" fmla="*/ 2 w 19"/>
                <a:gd name="T5" fmla="*/ 2 h 4"/>
                <a:gd name="T6" fmla="*/ 0 w 19"/>
                <a:gd name="T7" fmla="*/ 0 h 4"/>
                <a:gd name="T8" fmla="*/ 13 w 19"/>
                <a:gd name="T9" fmla="*/ 0 h 4"/>
                <a:gd name="T10" fmla="*/ 17 w 19"/>
                <a:gd name="T11" fmla="*/ 2 h 4"/>
                <a:gd name="T12" fmla="*/ 19 w 1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"/>
                <a:gd name="T23" fmla="*/ 19 w 1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Freeform 1294">
              <a:extLst>
                <a:ext uri="{FF2B5EF4-FFF2-40B4-BE49-F238E27FC236}">
                  <a16:creationId xmlns:a16="http://schemas.microsoft.com/office/drawing/2014/main" xmlns="" id="{C6B6C51D-C2BD-DA94-7D29-937A3EABF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4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4" name="Freeform 1295">
              <a:extLst>
                <a:ext uri="{FF2B5EF4-FFF2-40B4-BE49-F238E27FC236}">
                  <a16:creationId xmlns:a16="http://schemas.microsoft.com/office/drawing/2014/main" xmlns="" id="{E84AADDD-9775-13F1-3245-047D4EAD0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6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Freeform 1296">
              <a:extLst>
                <a:ext uri="{FF2B5EF4-FFF2-40B4-BE49-F238E27FC236}">
                  <a16:creationId xmlns:a16="http://schemas.microsoft.com/office/drawing/2014/main" xmlns="" id="{FA1FAB3D-DEC0-B9F0-5CD8-F9E280445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6 w 17"/>
                <a:gd name="T3" fmla="*/ 4 h 6"/>
                <a:gd name="T4" fmla="*/ 4 w 17"/>
                <a:gd name="T5" fmla="*/ 4 h 6"/>
                <a:gd name="T6" fmla="*/ 2 w 17"/>
                <a:gd name="T7" fmla="*/ 2 h 6"/>
                <a:gd name="T8" fmla="*/ 0 w 17"/>
                <a:gd name="T9" fmla="*/ 2 h 6"/>
                <a:gd name="T10" fmla="*/ 0 w 17"/>
                <a:gd name="T11" fmla="*/ 0 h 6"/>
                <a:gd name="T12" fmla="*/ 8 w 17"/>
                <a:gd name="T13" fmla="*/ 0 h 6"/>
                <a:gd name="T14" fmla="*/ 11 w 17"/>
                <a:gd name="T15" fmla="*/ 2 h 6"/>
                <a:gd name="T16" fmla="*/ 17 w 1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"/>
                <a:gd name="T29" fmla="*/ 17 w 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Freeform 1297">
              <a:extLst>
                <a:ext uri="{FF2B5EF4-FFF2-40B4-BE49-F238E27FC236}">
                  <a16:creationId xmlns:a16="http://schemas.microsoft.com/office/drawing/2014/main" xmlns="" id="{03619106-53BC-1BF3-428F-5F27B95C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3 h 5"/>
                <a:gd name="T4" fmla="*/ 4 w 15"/>
                <a:gd name="T5" fmla="*/ 3 h 5"/>
                <a:gd name="T6" fmla="*/ 4 w 15"/>
                <a:gd name="T7" fmla="*/ 3 h 5"/>
                <a:gd name="T8" fmla="*/ 2 w 15"/>
                <a:gd name="T9" fmla="*/ 1 h 5"/>
                <a:gd name="T10" fmla="*/ 0 w 15"/>
                <a:gd name="T11" fmla="*/ 0 h 5"/>
                <a:gd name="T12" fmla="*/ 4 w 15"/>
                <a:gd name="T13" fmla="*/ 0 h 5"/>
                <a:gd name="T14" fmla="*/ 4 w 15"/>
                <a:gd name="T15" fmla="*/ 0 h 5"/>
                <a:gd name="T16" fmla="*/ 6 w 15"/>
                <a:gd name="T17" fmla="*/ 1 h 5"/>
                <a:gd name="T18" fmla="*/ 10 w 15"/>
                <a:gd name="T19" fmla="*/ 1 h 5"/>
                <a:gd name="T20" fmla="*/ 15 w 1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5"/>
                <a:gd name="T35" fmla="*/ 15 w 1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Freeform 1298">
              <a:extLst>
                <a:ext uri="{FF2B5EF4-FFF2-40B4-BE49-F238E27FC236}">
                  <a16:creationId xmlns:a16="http://schemas.microsoft.com/office/drawing/2014/main" xmlns="" id="{321AD8E8-205C-0E1F-BA8C-48026F9A7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0 w 10"/>
                <a:gd name="T7" fmla="*/ 0 h 3"/>
                <a:gd name="T8" fmla="*/ 2 w 10"/>
                <a:gd name="T9" fmla="*/ 2 h 3"/>
                <a:gd name="T10" fmla="*/ 6 w 10"/>
                <a:gd name="T11" fmla="*/ 3 h 3"/>
                <a:gd name="T12" fmla="*/ 8 w 10"/>
                <a:gd name="T13" fmla="*/ 3 h 3"/>
                <a:gd name="T14" fmla="*/ 10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8" name="Freeform 1299">
              <a:extLst>
                <a:ext uri="{FF2B5EF4-FFF2-40B4-BE49-F238E27FC236}">
                  <a16:creationId xmlns:a16="http://schemas.microsoft.com/office/drawing/2014/main" xmlns="" id="{79087626-2BBC-06A0-7E1E-AAA6FE1DB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2 w 4"/>
                <a:gd name="T9" fmla="*/ 2 h 2"/>
                <a:gd name="T10" fmla="*/ 4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9" name="Freeform 1300">
              <a:extLst>
                <a:ext uri="{FF2B5EF4-FFF2-40B4-BE49-F238E27FC236}">
                  <a16:creationId xmlns:a16="http://schemas.microsoft.com/office/drawing/2014/main" xmlns="" id="{B3CCD84F-915D-94AB-848B-76409031E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>
                <a:gd name="T0" fmla="*/ 121 w 123"/>
                <a:gd name="T1" fmla="*/ 118 h 120"/>
                <a:gd name="T2" fmla="*/ 123 w 123"/>
                <a:gd name="T3" fmla="*/ 103 h 120"/>
                <a:gd name="T4" fmla="*/ 123 w 123"/>
                <a:gd name="T5" fmla="*/ 88 h 120"/>
                <a:gd name="T6" fmla="*/ 123 w 123"/>
                <a:gd name="T7" fmla="*/ 80 h 120"/>
                <a:gd name="T8" fmla="*/ 121 w 123"/>
                <a:gd name="T9" fmla="*/ 72 h 120"/>
                <a:gd name="T10" fmla="*/ 117 w 123"/>
                <a:gd name="T11" fmla="*/ 67 h 120"/>
                <a:gd name="T12" fmla="*/ 112 w 123"/>
                <a:gd name="T13" fmla="*/ 59 h 120"/>
                <a:gd name="T14" fmla="*/ 99 w 123"/>
                <a:gd name="T15" fmla="*/ 52 h 120"/>
                <a:gd name="T16" fmla="*/ 83 w 123"/>
                <a:gd name="T17" fmla="*/ 42 h 120"/>
                <a:gd name="T18" fmla="*/ 74 w 123"/>
                <a:gd name="T19" fmla="*/ 38 h 120"/>
                <a:gd name="T20" fmla="*/ 68 w 123"/>
                <a:gd name="T21" fmla="*/ 33 h 120"/>
                <a:gd name="T22" fmla="*/ 62 w 123"/>
                <a:gd name="T23" fmla="*/ 29 h 120"/>
                <a:gd name="T24" fmla="*/ 59 w 123"/>
                <a:gd name="T25" fmla="*/ 23 h 120"/>
                <a:gd name="T26" fmla="*/ 55 w 123"/>
                <a:gd name="T27" fmla="*/ 14 h 120"/>
                <a:gd name="T28" fmla="*/ 51 w 123"/>
                <a:gd name="T29" fmla="*/ 6 h 120"/>
                <a:gd name="T30" fmla="*/ 47 w 123"/>
                <a:gd name="T31" fmla="*/ 2 h 120"/>
                <a:gd name="T32" fmla="*/ 44 w 123"/>
                <a:gd name="T33" fmla="*/ 0 h 120"/>
                <a:gd name="T34" fmla="*/ 40 w 123"/>
                <a:gd name="T35" fmla="*/ 0 h 120"/>
                <a:gd name="T36" fmla="*/ 34 w 123"/>
                <a:gd name="T37" fmla="*/ 4 h 120"/>
                <a:gd name="T38" fmla="*/ 26 w 123"/>
                <a:gd name="T39" fmla="*/ 8 h 120"/>
                <a:gd name="T40" fmla="*/ 15 w 123"/>
                <a:gd name="T41" fmla="*/ 8 h 120"/>
                <a:gd name="T42" fmla="*/ 9 w 123"/>
                <a:gd name="T43" fmla="*/ 10 h 120"/>
                <a:gd name="T44" fmla="*/ 6 w 123"/>
                <a:gd name="T45" fmla="*/ 10 h 120"/>
                <a:gd name="T46" fmla="*/ 2 w 123"/>
                <a:gd name="T47" fmla="*/ 12 h 120"/>
                <a:gd name="T48" fmla="*/ 0 w 123"/>
                <a:gd name="T49" fmla="*/ 17 h 120"/>
                <a:gd name="T50" fmla="*/ 7 w 123"/>
                <a:gd name="T51" fmla="*/ 27 h 120"/>
                <a:gd name="T52" fmla="*/ 17 w 123"/>
                <a:gd name="T53" fmla="*/ 36 h 120"/>
                <a:gd name="T54" fmla="*/ 23 w 123"/>
                <a:gd name="T55" fmla="*/ 42 h 120"/>
                <a:gd name="T56" fmla="*/ 26 w 123"/>
                <a:gd name="T57" fmla="*/ 44 h 120"/>
                <a:gd name="T58" fmla="*/ 28 w 123"/>
                <a:gd name="T59" fmla="*/ 42 h 120"/>
                <a:gd name="T60" fmla="*/ 30 w 123"/>
                <a:gd name="T61" fmla="*/ 38 h 120"/>
                <a:gd name="T62" fmla="*/ 32 w 123"/>
                <a:gd name="T63" fmla="*/ 27 h 120"/>
                <a:gd name="T64" fmla="*/ 38 w 123"/>
                <a:gd name="T65" fmla="*/ 16 h 120"/>
                <a:gd name="T66" fmla="*/ 42 w 123"/>
                <a:gd name="T67" fmla="*/ 12 h 120"/>
                <a:gd name="T68" fmla="*/ 45 w 123"/>
                <a:gd name="T69" fmla="*/ 12 h 120"/>
                <a:gd name="T70" fmla="*/ 47 w 123"/>
                <a:gd name="T71" fmla="*/ 14 h 120"/>
                <a:gd name="T72" fmla="*/ 49 w 123"/>
                <a:gd name="T73" fmla="*/ 17 h 120"/>
                <a:gd name="T74" fmla="*/ 49 w 123"/>
                <a:gd name="T75" fmla="*/ 27 h 120"/>
                <a:gd name="T76" fmla="*/ 49 w 123"/>
                <a:gd name="T77" fmla="*/ 36 h 120"/>
                <a:gd name="T78" fmla="*/ 51 w 123"/>
                <a:gd name="T79" fmla="*/ 50 h 120"/>
                <a:gd name="T80" fmla="*/ 55 w 123"/>
                <a:gd name="T81" fmla="*/ 69 h 120"/>
                <a:gd name="T82" fmla="*/ 61 w 123"/>
                <a:gd name="T83" fmla="*/ 89 h 120"/>
                <a:gd name="T84" fmla="*/ 64 w 123"/>
                <a:gd name="T85" fmla="*/ 99 h 120"/>
                <a:gd name="T86" fmla="*/ 68 w 123"/>
                <a:gd name="T87" fmla="*/ 105 h 120"/>
                <a:gd name="T88" fmla="*/ 70 w 123"/>
                <a:gd name="T89" fmla="*/ 108 h 120"/>
                <a:gd name="T90" fmla="*/ 72 w 123"/>
                <a:gd name="T91" fmla="*/ 112 h 120"/>
                <a:gd name="T92" fmla="*/ 81 w 123"/>
                <a:gd name="T93" fmla="*/ 114 h 120"/>
                <a:gd name="T94" fmla="*/ 91 w 123"/>
                <a:gd name="T95" fmla="*/ 116 h 120"/>
                <a:gd name="T96" fmla="*/ 104 w 123"/>
                <a:gd name="T97" fmla="*/ 120 h 120"/>
                <a:gd name="T98" fmla="*/ 110 w 123"/>
                <a:gd name="T99" fmla="*/ 120 h 120"/>
                <a:gd name="T100" fmla="*/ 116 w 123"/>
                <a:gd name="T101" fmla="*/ 120 h 120"/>
                <a:gd name="T102" fmla="*/ 119 w 123"/>
                <a:gd name="T103" fmla="*/ 120 h 120"/>
                <a:gd name="T104" fmla="*/ 121 w 123"/>
                <a:gd name="T105" fmla="*/ 11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"/>
                <a:gd name="T160" fmla="*/ 0 h 120"/>
                <a:gd name="T161" fmla="*/ 123 w 123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0" name="Freeform 1301">
              <a:extLst>
                <a:ext uri="{FF2B5EF4-FFF2-40B4-BE49-F238E27FC236}">
                  <a16:creationId xmlns:a16="http://schemas.microsoft.com/office/drawing/2014/main" xmlns="" id="{5755CE44-A405-98B9-5CE1-90ACBF683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>
                <a:gd name="T0" fmla="*/ 87 w 192"/>
                <a:gd name="T1" fmla="*/ 197 h 271"/>
                <a:gd name="T2" fmla="*/ 93 w 192"/>
                <a:gd name="T3" fmla="*/ 190 h 271"/>
                <a:gd name="T4" fmla="*/ 101 w 192"/>
                <a:gd name="T5" fmla="*/ 178 h 271"/>
                <a:gd name="T6" fmla="*/ 120 w 192"/>
                <a:gd name="T7" fmla="*/ 152 h 271"/>
                <a:gd name="T8" fmla="*/ 146 w 192"/>
                <a:gd name="T9" fmla="*/ 112 h 271"/>
                <a:gd name="T10" fmla="*/ 159 w 192"/>
                <a:gd name="T11" fmla="*/ 89 h 271"/>
                <a:gd name="T12" fmla="*/ 173 w 192"/>
                <a:gd name="T13" fmla="*/ 66 h 271"/>
                <a:gd name="T14" fmla="*/ 182 w 192"/>
                <a:gd name="T15" fmla="*/ 46 h 271"/>
                <a:gd name="T16" fmla="*/ 190 w 192"/>
                <a:gd name="T17" fmla="*/ 28 h 271"/>
                <a:gd name="T18" fmla="*/ 192 w 192"/>
                <a:gd name="T19" fmla="*/ 19 h 271"/>
                <a:gd name="T20" fmla="*/ 192 w 192"/>
                <a:gd name="T21" fmla="*/ 11 h 271"/>
                <a:gd name="T22" fmla="*/ 190 w 192"/>
                <a:gd name="T23" fmla="*/ 6 h 271"/>
                <a:gd name="T24" fmla="*/ 186 w 192"/>
                <a:gd name="T25" fmla="*/ 2 h 271"/>
                <a:gd name="T26" fmla="*/ 178 w 192"/>
                <a:gd name="T27" fmla="*/ 0 h 271"/>
                <a:gd name="T28" fmla="*/ 171 w 192"/>
                <a:gd name="T29" fmla="*/ 0 h 271"/>
                <a:gd name="T30" fmla="*/ 161 w 192"/>
                <a:gd name="T31" fmla="*/ 4 h 271"/>
                <a:gd name="T32" fmla="*/ 150 w 192"/>
                <a:gd name="T33" fmla="*/ 10 h 271"/>
                <a:gd name="T34" fmla="*/ 133 w 192"/>
                <a:gd name="T35" fmla="*/ 17 h 271"/>
                <a:gd name="T36" fmla="*/ 116 w 192"/>
                <a:gd name="T37" fmla="*/ 28 h 271"/>
                <a:gd name="T38" fmla="*/ 102 w 192"/>
                <a:gd name="T39" fmla="*/ 38 h 271"/>
                <a:gd name="T40" fmla="*/ 93 w 192"/>
                <a:gd name="T41" fmla="*/ 47 h 271"/>
                <a:gd name="T42" fmla="*/ 82 w 192"/>
                <a:gd name="T43" fmla="*/ 59 h 271"/>
                <a:gd name="T44" fmla="*/ 68 w 192"/>
                <a:gd name="T45" fmla="*/ 74 h 271"/>
                <a:gd name="T46" fmla="*/ 59 w 192"/>
                <a:gd name="T47" fmla="*/ 87 h 271"/>
                <a:gd name="T48" fmla="*/ 47 w 192"/>
                <a:gd name="T49" fmla="*/ 104 h 271"/>
                <a:gd name="T50" fmla="*/ 36 w 192"/>
                <a:gd name="T51" fmla="*/ 121 h 271"/>
                <a:gd name="T52" fmla="*/ 29 w 192"/>
                <a:gd name="T53" fmla="*/ 138 h 271"/>
                <a:gd name="T54" fmla="*/ 19 w 192"/>
                <a:gd name="T55" fmla="*/ 157 h 271"/>
                <a:gd name="T56" fmla="*/ 11 w 192"/>
                <a:gd name="T57" fmla="*/ 174 h 271"/>
                <a:gd name="T58" fmla="*/ 4 w 192"/>
                <a:gd name="T59" fmla="*/ 201 h 271"/>
                <a:gd name="T60" fmla="*/ 0 w 192"/>
                <a:gd name="T61" fmla="*/ 226 h 271"/>
                <a:gd name="T62" fmla="*/ 0 w 192"/>
                <a:gd name="T63" fmla="*/ 237 h 271"/>
                <a:gd name="T64" fmla="*/ 0 w 192"/>
                <a:gd name="T65" fmla="*/ 256 h 271"/>
                <a:gd name="T66" fmla="*/ 0 w 192"/>
                <a:gd name="T67" fmla="*/ 264 h 271"/>
                <a:gd name="T68" fmla="*/ 2 w 192"/>
                <a:gd name="T69" fmla="*/ 269 h 271"/>
                <a:gd name="T70" fmla="*/ 4 w 192"/>
                <a:gd name="T71" fmla="*/ 271 h 271"/>
                <a:gd name="T72" fmla="*/ 4 w 192"/>
                <a:gd name="T73" fmla="*/ 271 h 271"/>
                <a:gd name="T74" fmla="*/ 6 w 192"/>
                <a:gd name="T75" fmla="*/ 271 h 271"/>
                <a:gd name="T76" fmla="*/ 8 w 192"/>
                <a:gd name="T77" fmla="*/ 269 h 271"/>
                <a:gd name="T78" fmla="*/ 10 w 192"/>
                <a:gd name="T79" fmla="*/ 262 h 271"/>
                <a:gd name="T80" fmla="*/ 11 w 192"/>
                <a:gd name="T81" fmla="*/ 252 h 271"/>
                <a:gd name="T82" fmla="*/ 17 w 192"/>
                <a:gd name="T83" fmla="*/ 239 h 271"/>
                <a:gd name="T84" fmla="*/ 21 w 192"/>
                <a:gd name="T85" fmla="*/ 226 h 271"/>
                <a:gd name="T86" fmla="*/ 29 w 192"/>
                <a:gd name="T87" fmla="*/ 214 h 271"/>
                <a:gd name="T88" fmla="*/ 38 w 192"/>
                <a:gd name="T89" fmla="*/ 201 h 271"/>
                <a:gd name="T90" fmla="*/ 47 w 192"/>
                <a:gd name="T91" fmla="*/ 190 h 271"/>
                <a:gd name="T92" fmla="*/ 57 w 192"/>
                <a:gd name="T93" fmla="*/ 180 h 271"/>
                <a:gd name="T94" fmla="*/ 63 w 192"/>
                <a:gd name="T95" fmla="*/ 178 h 271"/>
                <a:gd name="T96" fmla="*/ 66 w 192"/>
                <a:gd name="T97" fmla="*/ 178 h 271"/>
                <a:gd name="T98" fmla="*/ 72 w 192"/>
                <a:gd name="T99" fmla="*/ 178 h 271"/>
                <a:gd name="T100" fmla="*/ 76 w 192"/>
                <a:gd name="T101" fmla="*/ 180 h 271"/>
                <a:gd name="T102" fmla="*/ 82 w 192"/>
                <a:gd name="T103" fmla="*/ 184 h 271"/>
                <a:gd name="T104" fmla="*/ 85 w 192"/>
                <a:gd name="T105" fmla="*/ 186 h 271"/>
                <a:gd name="T106" fmla="*/ 87 w 192"/>
                <a:gd name="T107" fmla="*/ 192 h 271"/>
                <a:gd name="T108" fmla="*/ 87 w 192"/>
                <a:gd name="T109" fmla="*/ 19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271"/>
                <a:gd name="T167" fmla="*/ 192 w 192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Freeform 1302">
              <a:extLst>
                <a:ext uri="{FF2B5EF4-FFF2-40B4-BE49-F238E27FC236}">
                  <a16:creationId xmlns:a16="http://schemas.microsoft.com/office/drawing/2014/main" xmlns="" id="{7766BC69-A929-069E-551E-442CCD89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>
                <a:gd name="T0" fmla="*/ 125 w 271"/>
                <a:gd name="T1" fmla="*/ 309 h 318"/>
                <a:gd name="T2" fmla="*/ 148 w 271"/>
                <a:gd name="T3" fmla="*/ 295 h 318"/>
                <a:gd name="T4" fmla="*/ 180 w 271"/>
                <a:gd name="T5" fmla="*/ 265 h 318"/>
                <a:gd name="T6" fmla="*/ 203 w 271"/>
                <a:gd name="T7" fmla="*/ 235 h 318"/>
                <a:gd name="T8" fmla="*/ 222 w 271"/>
                <a:gd name="T9" fmla="*/ 204 h 318"/>
                <a:gd name="T10" fmla="*/ 237 w 271"/>
                <a:gd name="T11" fmla="*/ 172 h 318"/>
                <a:gd name="T12" fmla="*/ 249 w 271"/>
                <a:gd name="T13" fmla="*/ 144 h 318"/>
                <a:gd name="T14" fmla="*/ 264 w 271"/>
                <a:gd name="T15" fmla="*/ 104 h 318"/>
                <a:gd name="T16" fmla="*/ 271 w 271"/>
                <a:gd name="T17" fmla="*/ 62 h 318"/>
                <a:gd name="T18" fmla="*/ 271 w 271"/>
                <a:gd name="T19" fmla="*/ 38 h 318"/>
                <a:gd name="T20" fmla="*/ 266 w 271"/>
                <a:gd name="T21" fmla="*/ 19 h 318"/>
                <a:gd name="T22" fmla="*/ 258 w 271"/>
                <a:gd name="T23" fmla="*/ 7 h 318"/>
                <a:gd name="T24" fmla="*/ 241 w 271"/>
                <a:gd name="T25" fmla="*/ 1 h 318"/>
                <a:gd name="T26" fmla="*/ 209 w 271"/>
                <a:gd name="T27" fmla="*/ 1 h 318"/>
                <a:gd name="T28" fmla="*/ 182 w 271"/>
                <a:gd name="T29" fmla="*/ 11 h 318"/>
                <a:gd name="T30" fmla="*/ 154 w 271"/>
                <a:gd name="T31" fmla="*/ 28 h 318"/>
                <a:gd name="T32" fmla="*/ 112 w 271"/>
                <a:gd name="T33" fmla="*/ 66 h 318"/>
                <a:gd name="T34" fmla="*/ 74 w 271"/>
                <a:gd name="T35" fmla="*/ 108 h 318"/>
                <a:gd name="T36" fmla="*/ 44 w 271"/>
                <a:gd name="T37" fmla="*/ 153 h 318"/>
                <a:gd name="T38" fmla="*/ 19 w 271"/>
                <a:gd name="T39" fmla="*/ 201 h 318"/>
                <a:gd name="T40" fmla="*/ 2 w 271"/>
                <a:gd name="T41" fmla="*/ 237 h 318"/>
                <a:gd name="T42" fmla="*/ 0 w 271"/>
                <a:gd name="T43" fmla="*/ 250 h 318"/>
                <a:gd name="T44" fmla="*/ 4 w 271"/>
                <a:gd name="T45" fmla="*/ 263 h 318"/>
                <a:gd name="T46" fmla="*/ 19 w 271"/>
                <a:gd name="T47" fmla="*/ 286 h 318"/>
                <a:gd name="T48" fmla="*/ 48 w 271"/>
                <a:gd name="T49" fmla="*/ 311 h 318"/>
                <a:gd name="T50" fmla="*/ 65 w 271"/>
                <a:gd name="T51" fmla="*/ 314 h 318"/>
                <a:gd name="T52" fmla="*/ 59 w 271"/>
                <a:gd name="T53" fmla="*/ 299 h 318"/>
                <a:gd name="T54" fmla="*/ 61 w 271"/>
                <a:gd name="T55" fmla="*/ 278 h 318"/>
                <a:gd name="T56" fmla="*/ 74 w 271"/>
                <a:gd name="T57" fmla="*/ 244 h 318"/>
                <a:gd name="T58" fmla="*/ 97 w 271"/>
                <a:gd name="T59" fmla="*/ 212 h 318"/>
                <a:gd name="T60" fmla="*/ 123 w 271"/>
                <a:gd name="T61" fmla="*/ 189 h 318"/>
                <a:gd name="T62" fmla="*/ 142 w 271"/>
                <a:gd name="T63" fmla="*/ 185 h 318"/>
                <a:gd name="T64" fmla="*/ 154 w 271"/>
                <a:gd name="T65" fmla="*/ 191 h 318"/>
                <a:gd name="T66" fmla="*/ 161 w 271"/>
                <a:gd name="T67" fmla="*/ 202 h 318"/>
                <a:gd name="T68" fmla="*/ 163 w 271"/>
                <a:gd name="T69" fmla="*/ 221 h 318"/>
                <a:gd name="T70" fmla="*/ 156 w 271"/>
                <a:gd name="T71" fmla="*/ 250 h 318"/>
                <a:gd name="T72" fmla="*/ 142 w 271"/>
                <a:gd name="T73" fmla="*/ 280 h 318"/>
                <a:gd name="T74" fmla="*/ 131 w 271"/>
                <a:gd name="T75" fmla="*/ 295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1"/>
                <a:gd name="T115" fmla="*/ 0 h 318"/>
                <a:gd name="T116" fmla="*/ 271 w 271"/>
                <a:gd name="T117" fmla="*/ 318 h 3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2" name="Freeform 1303">
              <a:extLst>
                <a:ext uri="{FF2B5EF4-FFF2-40B4-BE49-F238E27FC236}">
                  <a16:creationId xmlns:a16="http://schemas.microsoft.com/office/drawing/2014/main" xmlns="" id="{25952D09-37DF-04DC-2598-E959E61C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>
                <a:gd name="T0" fmla="*/ 605 w 622"/>
                <a:gd name="T1" fmla="*/ 345 h 559"/>
                <a:gd name="T2" fmla="*/ 620 w 622"/>
                <a:gd name="T3" fmla="*/ 312 h 559"/>
                <a:gd name="T4" fmla="*/ 620 w 622"/>
                <a:gd name="T5" fmla="*/ 278 h 559"/>
                <a:gd name="T6" fmla="*/ 598 w 622"/>
                <a:gd name="T7" fmla="*/ 250 h 559"/>
                <a:gd name="T8" fmla="*/ 573 w 622"/>
                <a:gd name="T9" fmla="*/ 244 h 559"/>
                <a:gd name="T10" fmla="*/ 556 w 622"/>
                <a:gd name="T11" fmla="*/ 250 h 559"/>
                <a:gd name="T12" fmla="*/ 512 w 622"/>
                <a:gd name="T13" fmla="*/ 284 h 559"/>
                <a:gd name="T14" fmla="*/ 478 w 622"/>
                <a:gd name="T15" fmla="*/ 301 h 559"/>
                <a:gd name="T16" fmla="*/ 438 w 622"/>
                <a:gd name="T17" fmla="*/ 305 h 559"/>
                <a:gd name="T18" fmla="*/ 395 w 622"/>
                <a:gd name="T19" fmla="*/ 280 h 559"/>
                <a:gd name="T20" fmla="*/ 368 w 622"/>
                <a:gd name="T21" fmla="*/ 244 h 559"/>
                <a:gd name="T22" fmla="*/ 353 w 622"/>
                <a:gd name="T23" fmla="*/ 218 h 559"/>
                <a:gd name="T24" fmla="*/ 332 w 622"/>
                <a:gd name="T25" fmla="*/ 184 h 559"/>
                <a:gd name="T26" fmla="*/ 307 w 622"/>
                <a:gd name="T27" fmla="*/ 161 h 559"/>
                <a:gd name="T28" fmla="*/ 298 w 622"/>
                <a:gd name="T29" fmla="*/ 153 h 559"/>
                <a:gd name="T30" fmla="*/ 268 w 622"/>
                <a:gd name="T31" fmla="*/ 140 h 559"/>
                <a:gd name="T32" fmla="*/ 254 w 622"/>
                <a:gd name="T33" fmla="*/ 127 h 559"/>
                <a:gd name="T34" fmla="*/ 249 w 622"/>
                <a:gd name="T35" fmla="*/ 91 h 559"/>
                <a:gd name="T36" fmla="*/ 256 w 622"/>
                <a:gd name="T37" fmla="*/ 64 h 559"/>
                <a:gd name="T38" fmla="*/ 233 w 622"/>
                <a:gd name="T39" fmla="*/ 66 h 559"/>
                <a:gd name="T40" fmla="*/ 207 w 622"/>
                <a:gd name="T41" fmla="*/ 66 h 559"/>
                <a:gd name="T42" fmla="*/ 199 w 622"/>
                <a:gd name="T43" fmla="*/ 81 h 559"/>
                <a:gd name="T44" fmla="*/ 203 w 622"/>
                <a:gd name="T45" fmla="*/ 117 h 559"/>
                <a:gd name="T46" fmla="*/ 203 w 622"/>
                <a:gd name="T47" fmla="*/ 127 h 559"/>
                <a:gd name="T48" fmla="*/ 173 w 622"/>
                <a:gd name="T49" fmla="*/ 121 h 559"/>
                <a:gd name="T50" fmla="*/ 146 w 622"/>
                <a:gd name="T51" fmla="*/ 96 h 559"/>
                <a:gd name="T52" fmla="*/ 116 w 622"/>
                <a:gd name="T53" fmla="*/ 58 h 559"/>
                <a:gd name="T54" fmla="*/ 97 w 622"/>
                <a:gd name="T55" fmla="*/ 39 h 559"/>
                <a:gd name="T56" fmla="*/ 53 w 622"/>
                <a:gd name="T57" fmla="*/ 3 h 559"/>
                <a:gd name="T58" fmla="*/ 34 w 622"/>
                <a:gd name="T59" fmla="*/ 0 h 559"/>
                <a:gd name="T60" fmla="*/ 11 w 622"/>
                <a:gd name="T61" fmla="*/ 3 h 559"/>
                <a:gd name="T62" fmla="*/ 0 w 622"/>
                <a:gd name="T63" fmla="*/ 19 h 559"/>
                <a:gd name="T64" fmla="*/ 10 w 622"/>
                <a:gd name="T65" fmla="*/ 68 h 559"/>
                <a:gd name="T66" fmla="*/ 34 w 622"/>
                <a:gd name="T67" fmla="*/ 110 h 559"/>
                <a:gd name="T68" fmla="*/ 74 w 622"/>
                <a:gd name="T69" fmla="*/ 146 h 559"/>
                <a:gd name="T70" fmla="*/ 97 w 622"/>
                <a:gd name="T71" fmla="*/ 155 h 559"/>
                <a:gd name="T72" fmla="*/ 108 w 622"/>
                <a:gd name="T73" fmla="*/ 161 h 559"/>
                <a:gd name="T74" fmla="*/ 135 w 622"/>
                <a:gd name="T75" fmla="*/ 178 h 559"/>
                <a:gd name="T76" fmla="*/ 148 w 622"/>
                <a:gd name="T77" fmla="*/ 203 h 559"/>
                <a:gd name="T78" fmla="*/ 171 w 622"/>
                <a:gd name="T79" fmla="*/ 233 h 559"/>
                <a:gd name="T80" fmla="*/ 180 w 622"/>
                <a:gd name="T81" fmla="*/ 261 h 559"/>
                <a:gd name="T82" fmla="*/ 184 w 622"/>
                <a:gd name="T83" fmla="*/ 330 h 559"/>
                <a:gd name="T84" fmla="*/ 182 w 622"/>
                <a:gd name="T85" fmla="*/ 405 h 559"/>
                <a:gd name="T86" fmla="*/ 182 w 622"/>
                <a:gd name="T87" fmla="*/ 443 h 559"/>
                <a:gd name="T88" fmla="*/ 195 w 622"/>
                <a:gd name="T89" fmla="*/ 464 h 559"/>
                <a:gd name="T90" fmla="*/ 235 w 622"/>
                <a:gd name="T91" fmla="*/ 513 h 559"/>
                <a:gd name="T92" fmla="*/ 294 w 622"/>
                <a:gd name="T93" fmla="*/ 550 h 559"/>
                <a:gd name="T94" fmla="*/ 328 w 622"/>
                <a:gd name="T95" fmla="*/ 559 h 559"/>
                <a:gd name="T96" fmla="*/ 376 w 622"/>
                <a:gd name="T97" fmla="*/ 555 h 559"/>
                <a:gd name="T98" fmla="*/ 400 w 622"/>
                <a:gd name="T99" fmla="*/ 538 h 559"/>
                <a:gd name="T100" fmla="*/ 431 w 622"/>
                <a:gd name="T101" fmla="*/ 496 h 559"/>
                <a:gd name="T102" fmla="*/ 455 w 622"/>
                <a:gd name="T103" fmla="*/ 447 h 559"/>
                <a:gd name="T104" fmla="*/ 480 w 622"/>
                <a:gd name="T105" fmla="*/ 421 h 559"/>
                <a:gd name="T106" fmla="*/ 512 w 622"/>
                <a:gd name="T107" fmla="*/ 398 h 559"/>
                <a:gd name="T108" fmla="*/ 541 w 622"/>
                <a:gd name="T109" fmla="*/ 386 h 559"/>
                <a:gd name="T110" fmla="*/ 548 w 622"/>
                <a:gd name="T111" fmla="*/ 383 h 559"/>
                <a:gd name="T112" fmla="*/ 548 w 622"/>
                <a:gd name="T113" fmla="*/ 381 h 559"/>
                <a:gd name="T114" fmla="*/ 550 w 622"/>
                <a:gd name="T115" fmla="*/ 379 h 559"/>
                <a:gd name="T116" fmla="*/ 556 w 622"/>
                <a:gd name="T117" fmla="*/ 377 h 559"/>
                <a:gd name="T118" fmla="*/ 558 w 622"/>
                <a:gd name="T119" fmla="*/ 375 h 559"/>
                <a:gd name="T120" fmla="*/ 560 w 622"/>
                <a:gd name="T121" fmla="*/ 373 h 5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2"/>
                <a:gd name="T184" fmla="*/ 0 h 559"/>
                <a:gd name="T185" fmla="*/ 622 w 622"/>
                <a:gd name="T186" fmla="*/ 559 h 5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3" name="Freeform 1304">
              <a:extLst>
                <a:ext uri="{FF2B5EF4-FFF2-40B4-BE49-F238E27FC236}">
                  <a16:creationId xmlns:a16="http://schemas.microsoft.com/office/drawing/2014/main" xmlns="" id="{1C541241-8F99-0F9F-7CD7-484BAED46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>
                <a:gd name="T0" fmla="*/ 384 w 607"/>
                <a:gd name="T1" fmla="*/ 275 h 546"/>
                <a:gd name="T2" fmla="*/ 344 w 607"/>
                <a:gd name="T3" fmla="*/ 220 h 546"/>
                <a:gd name="T4" fmla="*/ 300 w 607"/>
                <a:gd name="T5" fmla="*/ 159 h 546"/>
                <a:gd name="T6" fmla="*/ 243 w 607"/>
                <a:gd name="T7" fmla="*/ 121 h 546"/>
                <a:gd name="T8" fmla="*/ 234 w 607"/>
                <a:gd name="T9" fmla="*/ 85 h 546"/>
                <a:gd name="T10" fmla="*/ 236 w 607"/>
                <a:gd name="T11" fmla="*/ 76 h 546"/>
                <a:gd name="T12" fmla="*/ 230 w 607"/>
                <a:gd name="T13" fmla="*/ 64 h 546"/>
                <a:gd name="T14" fmla="*/ 200 w 607"/>
                <a:gd name="T15" fmla="*/ 61 h 546"/>
                <a:gd name="T16" fmla="*/ 196 w 607"/>
                <a:gd name="T17" fmla="*/ 87 h 546"/>
                <a:gd name="T18" fmla="*/ 209 w 607"/>
                <a:gd name="T19" fmla="*/ 110 h 546"/>
                <a:gd name="T20" fmla="*/ 184 w 607"/>
                <a:gd name="T21" fmla="*/ 118 h 546"/>
                <a:gd name="T22" fmla="*/ 209 w 607"/>
                <a:gd name="T23" fmla="*/ 180 h 546"/>
                <a:gd name="T24" fmla="*/ 226 w 607"/>
                <a:gd name="T25" fmla="*/ 222 h 546"/>
                <a:gd name="T26" fmla="*/ 183 w 607"/>
                <a:gd name="T27" fmla="*/ 150 h 546"/>
                <a:gd name="T28" fmla="*/ 76 w 607"/>
                <a:gd name="T29" fmla="*/ 30 h 546"/>
                <a:gd name="T30" fmla="*/ 23 w 607"/>
                <a:gd name="T31" fmla="*/ 0 h 546"/>
                <a:gd name="T32" fmla="*/ 2 w 607"/>
                <a:gd name="T33" fmla="*/ 11 h 546"/>
                <a:gd name="T34" fmla="*/ 6 w 607"/>
                <a:gd name="T35" fmla="*/ 49 h 546"/>
                <a:gd name="T36" fmla="*/ 38 w 607"/>
                <a:gd name="T37" fmla="*/ 104 h 546"/>
                <a:gd name="T38" fmla="*/ 88 w 607"/>
                <a:gd name="T39" fmla="*/ 138 h 546"/>
                <a:gd name="T40" fmla="*/ 90 w 607"/>
                <a:gd name="T41" fmla="*/ 110 h 546"/>
                <a:gd name="T42" fmla="*/ 46 w 607"/>
                <a:gd name="T43" fmla="*/ 66 h 546"/>
                <a:gd name="T44" fmla="*/ 71 w 607"/>
                <a:gd name="T45" fmla="*/ 76 h 546"/>
                <a:gd name="T46" fmla="*/ 101 w 607"/>
                <a:gd name="T47" fmla="*/ 112 h 546"/>
                <a:gd name="T48" fmla="*/ 129 w 607"/>
                <a:gd name="T49" fmla="*/ 165 h 546"/>
                <a:gd name="T50" fmla="*/ 169 w 607"/>
                <a:gd name="T51" fmla="*/ 220 h 546"/>
                <a:gd name="T52" fmla="*/ 217 w 607"/>
                <a:gd name="T53" fmla="*/ 288 h 546"/>
                <a:gd name="T54" fmla="*/ 291 w 607"/>
                <a:gd name="T55" fmla="*/ 356 h 546"/>
                <a:gd name="T56" fmla="*/ 367 w 607"/>
                <a:gd name="T57" fmla="*/ 381 h 546"/>
                <a:gd name="T58" fmla="*/ 448 w 607"/>
                <a:gd name="T59" fmla="*/ 368 h 546"/>
                <a:gd name="T60" fmla="*/ 522 w 607"/>
                <a:gd name="T61" fmla="*/ 328 h 546"/>
                <a:gd name="T62" fmla="*/ 532 w 607"/>
                <a:gd name="T63" fmla="*/ 311 h 546"/>
                <a:gd name="T64" fmla="*/ 518 w 607"/>
                <a:gd name="T65" fmla="*/ 303 h 546"/>
                <a:gd name="T66" fmla="*/ 554 w 607"/>
                <a:gd name="T67" fmla="*/ 309 h 546"/>
                <a:gd name="T68" fmla="*/ 564 w 607"/>
                <a:gd name="T69" fmla="*/ 317 h 546"/>
                <a:gd name="T70" fmla="*/ 543 w 607"/>
                <a:gd name="T71" fmla="*/ 317 h 546"/>
                <a:gd name="T72" fmla="*/ 516 w 607"/>
                <a:gd name="T73" fmla="*/ 339 h 546"/>
                <a:gd name="T74" fmla="*/ 467 w 607"/>
                <a:gd name="T75" fmla="*/ 370 h 546"/>
                <a:gd name="T76" fmla="*/ 427 w 607"/>
                <a:gd name="T77" fmla="*/ 402 h 546"/>
                <a:gd name="T78" fmla="*/ 387 w 607"/>
                <a:gd name="T79" fmla="*/ 474 h 546"/>
                <a:gd name="T80" fmla="*/ 355 w 607"/>
                <a:gd name="T81" fmla="*/ 514 h 546"/>
                <a:gd name="T82" fmla="*/ 312 w 607"/>
                <a:gd name="T83" fmla="*/ 516 h 546"/>
                <a:gd name="T84" fmla="*/ 249 w 607"/>
                <a:gd name="T85" fmla="*/ 484 h 546"/>
                <a:gd name="T86" fmla="*/ 202 w 607"/>
                <a:gd name="T87" fmla="*/ 434 h 546"/>
                <a:gd name="T88" fmla="*/ 192 w 607"/>
                <a:gd name="T89" fmla="*/ 379 h 546"/>
                <a:gd name="T90" fmla="*/ 202 w 607"/>
                <a:gd name="T91" fmla="*/ 288 h 546"/>
                <a:gd name="T92" fmla="*/ 179 w 607"/>
                <a:gd name="T93" fmla="*/ 267 h 546"/>
                <a:gd name="T94" fmla="*/ 179 w 607"/>
                <a:gd name="T95" fmla="*/ 356 h 546"/>
                <a:gd name="T96" fmla="*/ 181 w 607"/>
                <a:gd name="T97" fmla="*/ 419 h 546"/>
                <a:gd name="T98" fmla="*/ 219 w 607"/>
                <a:gd name="T99" fmla="*/ 482 h 546"/>
                <a:gd name="T100" fmla="*/ 291 w 607"/>
                <a:gd name="T101" fmla="*/ 535 h 546"/>
                <a:gd name="T102" fmla="*/ 348 w 607"/>
                <a:gd name="T103" fmla="*/ 544 h 546"/>
                <a:gd name="T104" fmla="*/ 393 w 607"/>
                <a:gd name="T105" fmla="*/ 518 h 546"/>
                <a:gd name="T106" fmla="*/ 431 w 607"/>
                <a:gd name="T107" fmla="*/ 455 h 546"/>
                <a:gd name="T108" fmla="*/ 469 w 607"/>
                <a:gd name="T109" fmla="*/ 406 h 546"/>
                <a:gd name="T110" fmla="*/ 539 w 607"/>
                <a:gd name="T111" fmla="*/ 370 h 546"/>
                <a:gd name="T112" fmla="*/ 575 w 607"/>
                <a:gd name="T113" fmla="*/ 347 h 546"/>
                <a:gd name="T114" fmla="*/ 598 w 607"/>
                <a:gd name="T115" fmla="*/ 317 h 546"/>
                <a:gd name="T116" fmla="*/ 602 w 607"/>
                <a:gd name="T117" fmla="*/ 267 h 546"/>
                <a:gd name="T118" fmla="*/ 568 w 607"/>
                <a:gd name="T119" fmla="*/ 237 h 546"/>
                <a:gd name="T120" fmla="*/ 530 w 607"/>
                <a:gd name="T121" fmla="*/ 258 h 546"/>
                <a:gd name="T122" fmla="*/ 469 w 607"/>
                <a:gd name="T123" fmla="*/ 292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546"/>
                <a:gd name="T188" fmla="*/ 607 w 607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4" name="Freeform 1305">
              <a:extLst>
                <a:ext uri="{FF2B5EF4-FFF2-40B4-BE49-F238E27FC236}">
                  <a16:creationId xmlns:a16="http://schemas.microsoft.com/office/drawing/2014/main" xmlns="" id="{2BAF238A-2A98-9236-52F7-4E96FCBF2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>
                <a:gd name="T0" fmla="*/ 229 w 229"/>
                <a:gd name="T1" fmla="*/ 91 h 228"/>
                <a:gd name="T2" fmla="*/ 206 w 229"/>
                <a:gd name="T3" fmla="*/ 95 h 228"/>
                <a:gd name="T4" fmla="*/ 185 w 229"/>
                <a:gd name="T5" fmla="*/ 97 h 228"/>
                <a:gd name="T6" fmla="*/ 165 w 229"/>
                <a:gd name="T7" fmla="*/ 97 h 228"/>
                <a:gd name="T8" fmla="*/ 144 w 229"/>
                <a:gd name="T9" fmla="*/ 93 h 228"/>
                <a:gd name="T10" fmla="*/ 130 w 229"/>
                <a:gd name="T11" fmla="*/ 91 h 228"/>
                <a:gd name="T12" fmla="*/ 117 w 229"/>
                <a:gd name="T13" fmla="*/ 85 h 228"/>
                <a:gd name="T14" fmla="*/ 102 w 229"/>
                <a:gd name="T15" fmla="*/ 80 h 228"/>
                <a:gd name="T16" fmla="*/ 87 w 229"/>
                <a:gd name="T17" fmla="*/ 72 h 228"/>
                <a:gd name="T18" fmla="*/ 66 w 229"/>
                <a:gd name="T19" fmla="*/ 61 h 228"/>
                <a:gd name="T20" fmla="*/ 47 w 229"/>
                <a:gd name="T21" fmla="*/ 46 h 228"/>
                <a:gd name="T22" fmla="*/ 30 w 229"/>
                <a:gd name="T23" fmla="*/ 30 h 228"/>
                <a:gd name="T24" fmla="*/ 17 w 229"/>
                <a:gd name="T25" fmla="*/ 13 h 228"/>
                <a:gd name="T26" fmla="*/ 13 w 229"/>
                <a:gd name="T27" fmla="*/ 6 h 228"/>
                <a:gd name="T28" fmla="*/ 9 w 229"/>
                <a:gd name="T29" fmla="*/ 0 h 228"/>
                <a:gd name="T30" fmla="*/ 5 w 229"/>
                <a:gd name="T31" fmla="*/ 13 h 228"/>
                <a:gd name="T32" fmla="*/ 3 w 229"/>
                <a:gd name="T33" fmla="*/ 29 h 228"/>
                <a:gd name="T34" fmla="*/ 1 w 229"/>
                <a:gd name="T35" fmla="*/ 42 h 228"/>
                <a:gd name="T36" fmla="*/ 0 w 229"/>
                <a:gd name="T37" fmla="*/ 57 h 228"/>
                <a:gd name="T38" fmla="*/ 0 w 229"/>
                <a:gd name="T39" fmla="*/ 78 h 228"/>
                <a:gd name="T40" fmla="*/ 0 w 229"/>
                <a:gd name="T41" fmla="*/ 99 h 228"/>
                <a:gd name="T42" fmla="*/ 0 w 229"/>
                <a:gd name="T43" fmla="*/ 114 h 228"/>
                <a:gd name="T44" fmla="*/ 1 w 229"/>
                <a:gd name="T45" fmla="*/ 127 h 228"/>
                <a:gd name="T46" fmla="*/ 7 w 229"/>
                <a:gd name="T47" fmla="*/ 142 h 228"/>
                <a:gd name="T48" fmla="*/ 19 w 229"/>
                <a:gd name="T49" fmla="*/ 157 h 228"/>
                <a:gd name="T50" fmla="*/ 30 w 229"/>
                <a:gd name="T51" fmla="*/ 173 h 228"/>
                <a:gd name="T52" fmla="*/ 45 w 229"/>
                <a:gd name="T53" fmla="*/ 188 h 228"/>
                <a:gd name="T54" fmla="*/ 58 w 229"/>
                <a:gd name="T55" fmla="*/ 197 h 228"/>
                <a:gd name="T56" fmla="*/ 72 w 229"/>
                <a:gd name="T57" fmla="*/ 207 h 228"/>
                <a:gd name="T58" fmla="*/ 87 w 229"/>
                <a:gd name="T59" fmla="*/ 214 h 228"/>
                <a:gd name="T60" fmla="*/ 102 w 229"/>
                <a:gd name="T61" fmla="*/ 220 h 228"/>
                <a:gd name="T62" fmla="*/ 113 w 229"/>
                <a:gd name="T63" fmla="*/ 224 h 228"/>
                <a:gd name="T64" fmla="*/ 125 w 229"/>
                <a:gd name="T65" fmla="*/ 226 h 228"/>
                <a:gd name="T66" fmla="*/ 136 w 229"/>
                <a:gd name="T67" fmla="*/ 228 h 228"/>
                <a:gd name="T68" fmla="*/ 147 w 229"/>
                <a:gd name="T69" fmla="*/ 224 h 228"/>
                <a:gd name="T70" fmla="*/ 157 w 229"/>
                <a:gd name="T71" fmla="*/ 218 h 228"/>
                <a:gd name="T72" fmla="*/ 166 w 229"/>
                <a:gd name="T73" fmla="*/ 209 h 228"/>
                <a:gd name="T74" fmla="*/ 174 w 229"/>
                <a:gd name="T75" fmla="*/ 197 h 228"/>
                <a:gd name="T76" fmla="*/ 184 w 229"/>
                <a:gd name="T77" fmla="*/ 188 h 228"/>
                <a:gd name="T78" fmla="*/ 191 w 229"/>
                <a:gd name="T79" fmla="*/ 176 h 228"/>
                <a:gd name="T80" fmla="*/ 197 w 229"/>
                <a:gd name="T81" fmla="*/ 163 h 228"/>
                <a:gd name="T82" fmla="*/ 208 w 229"/>
                <a:gd name="T83" fmla="*/ 139 h 228"/>
                <a:gd name="T84" fmla="*/ 218 w 229"/>
                <a:gd name="T85" fmla="*/ 118 h 228"/>
                <a:gd name="T86" fmla="*/ 223 w 229"/>
                <a:gd name="T87" fmla="*/ 101 h 228"/>
                <a:gd name="T88" fmla="*/ 229 w 229"/>
                <a:gd name="T89" fmla="*/ 91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228"/>
                <a:gd name="T137" fmla="*/ 229 w 229"/>
                <a:gd name="T138" fmla="*/ 228 h 2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5" name="Freeform 1306">
              <a:extLst>
                <a:ext uri="{FF2B5EF4-FFF2-40B4-BE49-F238E27FC236}">
                  <a16:creationId xmlns:a16="http://schemas.microsoft.com/office/drawing/2014/main" xmlns="" id="{2813D703-D381-A1C2-06CA-D87916E9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>
                <a:gd name="T0" fmla="*/ 43 w 43"/>
                <a:gd name="T1" fmla="*/ 23 h 71"/>
                <a:gd name="T2" fmla="*/ 36 w 43"/>
                <a:gd name="T3" fmla="*/ 21 h 71"/>
                <a:gd name="T4" fmla="*/ 30 w 43"/>
                <a:gd name="T5" fmla="*/ 18 h 71"/>
                <a:gd name="T6" fmla="*/ 24 w 43"/>
                <a:gd name="T7" fmla="*/ 14 h 71"/>
                <a:gd name="T8" fmla="*/ 20 w 43"/>
                <a:gd name="T9" fmla="*/ 10 h 71"/>
                <a:gd name="T10" fmla="*/ 15 w 43"/>
                <a:gd name="T11" fmla="*/ 8 h 71"/>
                <a:gd name="T12" fmla="*/ 9 w 43"/>
                <a:gd name="T13" fmla="*/ 6 h 71"/>
                <a:gd name="T14" fmla="*/ 3 w 43"/>
                <a:gd name="T15" fmla="*/ 2 h 71"/>
                <a:gd name="T16" fmla="*/ 0 w 43"/>
                <a:gd name="T17" fmla="*/ 0 h 71"/>
                <a:gd name="T18" fmla="*/ 0 w 43"/>
                <a:gd name="T19" fmla="*/ 4 h 71"/>
                <a:gd name="T20" fmla="*/ 0 w 43"/>
                <a:gd name="T21" fmla="*/ 10 h 71"/>
                <a:gd name="T22" fmla="*/ 0 w 43"/>
                <a:gd name="T23" fmla="*/ 25 h 71"/>
                <a:gd name="T24" fmla="*/ 2 w 43"/>
                <a:gd name="T25" fmla="*/ 42 h 71"/>
                <a:gd name="T26" fmla="*/ 3 w 43"/>
                <a:gd name="T27" fmla="*/ 52 h 71"/>
                <a:gd name="T28" fmla="*/ 5 w 43"/>
                <a:gd name="T29" fmla="*/ 59 h 71"/>
                <a:gd name="T30" fmla="*/ 9 w 43"/>
                <a:gd name="T31" fmla="*/ 65 h 71"/>
                <a:gd name="T32" fmla="*/ 13 w 43"/>
                <a:gd name="T33" fmla="*/ 71 h 71"/>
                <a:gd name="T34" fmla="*/ 13 w 43"/>
                <a:gd name="T35" fmla="*/ 69 h 71"/>
                <a:gd name="T36" fmla="*/ 13 w 43"/>
                <a:gd name="T37" fmla="*/ 67 h 71"/>
                <a:gd name="T38" fmla="*/ 13 w 43"/>
                <a:gd name="T39" fmla="*/ 65 h 71"/>
                <a:gd name="T40" fmla="*/ 13 w 43"/>
                <a:gd name="T41" fmla="*/ 65 h 71"/>
                <a:gd name="T42" fmla="*/ 15 w 43"/>
                <a:gd name="T43" fmla="*/ 57 h 71"/>
                <a:gd name="T44" fmla="*/ 17 w 43"/>
                <a:gd name="T45" fmla="*/ 50 h 71"/>
                <a:gd name="T46" fmla="*/ 19 w 43"/>
                <a:gd name="T47" fmla="*/ 48 h 71"/>
                <a:gd name="T48" fmla="*/ 19 w 43"/>
                <a:gd name="T49" fmla="*/ 46 h 71"/>
                <a:gd name="T50" fmla="*/ 20 w 43"/>
                <a:gd name="T51" fmla="*/ 44 h 71"/>
                <a:gd name="T52" fmla="*/ 20 w 43"/>
                <a:gd name="T53" fmla="*/ 42 h 71"/>
                <a:gd name="T54" fmla="*/ 22 w 43"/>
                <a:gd name="T55" fmla="*/ 42 h 71"/>
                <a:gd name="T56" fmla="*/ 24 w 43"/>
                <a:gd name="T57" fmla="*/ 40 h 71"/>
                <a:gd name="T58" fmla="*/ 24 w 43"/>
                <a:gd name="T59" fmla="*/ 38 h 71"/>
                <a:gd name="T60" fmla="*/ 26 w 43"/>
                <a:gd name="T61" fmla="*/ 38 h 71"/>
                <a:gd name="T62" fmla="*/ 28 w 43"/>
                <a:gd name="T63" fmla="*/ 37 h 71"/>
                <a:gd name="T64" fmla="*/ 30 w 43"/>
                <a:gd name="T65" fmla="*/ 35 h 71"/>
                <a:gd name="T66" fmla="*/ 32 w 43"/>
                <a:gd name="T67" fmla="*/ 33 h 71"/>
                <a:gd name="T68" fmla="*/ 34 w 43"/>
                <a:gd name="T69" fmla="*/ 33 h 71"/>
                <a:gd name="T70" fmla="*/ 36 w 43"/>
                <a:gd name="T71" fmla="*/ 31 h 71"/>
                <a:gd name="T72" fmla="*/ 38 w 43"/>
                <a:gd name="T73" fmla="*/ 29 h 71"/>
                <a:gd name="T74" fmla="*/ 41 w 43"/>
                <a:gd name="T75" fmla="*/ 27 h 71"/>
                <a:gd name="T76" fmla="*/ 43 w 43"/>
                <a:gd name="T77" fmla="*/ 23 h 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71"/>
                <a:gd name="T119" fmla="*/ 43 w 43"/>
                <a:gd name="T120" fmla="*/ 71 h 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6" name="Freeform 1307">
              <a:extLst>
                <a:ext uri="{FF2B5EF4-FFF2-40B4-BE49-F238E27FC236}">
                  <a16:creationId xmlns:a16="http://schemas.microsoft.com/office/drawing/2014/main" xmlns="" id="{FE200654-AA66-C7ED-3270-C9ED51068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>
                <a:gd name="T0" fmla="*/ 154 w 176"/>
                <a:gd name="T1" fmla="*/ 0 h 326"/>
                <a:gd name="T2" fmla="*/ 163 w 176"/>
                <a:gd name="T3" fmla="*/ 27 h 326"/>
                <a:gd name="T4" fmla="*/ 169 w 176"/>
                <a:gd name="T5" fmla="*/ 53 h 326"/>
                <a:gd name="T6" fmla="*/ 174 w 176"/>
                <a:gd name="T7" fmla="*/ 82 h 326"/>
                <a:gd name="T8" fmla="*/ 176 w 176"/>
                <a:gd name="T9" fmla="*/ 108 h 326"/>
                <a:gd name="T10" fmla="*/ 176 w 176"/>
                <a:gd name="T11" fmla="*/ 137 h 326"/>
                <a:gd name="T12" fmla="*/ 173 w 176"/>
                <a:gd name="T13" fmla="*/ 163 h 326"/>
                <a:gd name="T14" fmla="*/ 171 w 176"/>
                <a:gd name="T15" fmla="*/ 190 h 326"/>
                <a:gd name="T16" fmla="*/ 165 w 176"/>
                <a:gd name="T17" fmla="*/ 214 h 326"/>
                <a:gd name="T18" fmla="*/ 161 w 176"/>
                <a:gd name="T19" fmla="*/ 230 h 326"/>
                <a:gd name="T20" fmla="*/ 157 w 176"/>
                <a:gd name="T21" fmla="*/ 247 h 326"/>
                <a:gd name="T22" fmla="*/ 150 w 176"/>
                <a:gd name="T23" fmla="*/ 264 h 326"/>
                <a:gd name="T24" fmla="*/ 142 w 176"/>
                <a:gd name="T25" fmla="*/ 283 h 326"/>
                <a:gd name="T26" fmla="*/ 127 w 176"/>
                <a:gd name="T27" fmla="*/ 315 h 326"/>
                <a:gd name="T28" fmla="*/ 119 w 176"/>
                <a:gd name="T29" fmla="*/ 326 h 326"/>
                <a:gd name="T30" fmla="*/ 119 w 176"/>
                <a:gd name="T31" fmla="*/ 315 h 326"/>
                <a:gd name="T32" fmla="*/ 121 w 176"/>
                <a:gd name="T33" fmla="*/ 302 h 326"/>
                <a:gd name="T34" fmla="*/ 121 w 176"/>
                <a:gd name="T35" fmla="*/ 288 h 326"/>
                <a:gd name="T36" fmla="*/ 121 w 176"/>
                <a:gd name="T37" fmla="*/ 275 h 326"/>
                <a:gd name="T38" fmla="*/ 119 w 176"/>
                <a:gd name="T39" fmla="*/ 250 h 326"/>
                <a:gd name="T40" fmla="*/ 118 w 176"/>
                <a:gd name="T41" fmla="*/ 228 h 326"/>
                <a:gd name="T42" fmla="*/ 116 w 176"/>
                <a:gd name="T43" fmla="*/ 224 h 326"/>
                <a:gd name="T44" fmla="*/ 114 w 176"/>
                <a:gd name="T45" fmla="*/ 218 h 326"/>
                <a:gd name="T46" fmla="*/ 110 w 176"/>
                <a:gd name="T47" fmla="*/ 214 h 326"/>
                <a:gd name="T48" fmla="*/ 108 w 176"/>
                <a:gd name="T49" fmla="*/ 213 h 326"/>
                <a:gd name="T50" fmla="*/ 100 w 176"/>
                <a:gd name="T51" fmla="*/ 222 h 326"/>
                <a:gd name="T52" fmla="*/ 91 w 176"/>
                <a:gd name="T53" fmla="*/ 230 h 326"/>
                <a:gd name="T54" fmla="*/ 82 w 176"/>
                <a:gd name="T55" fmla="*/ 235 h 326"/>
                <a:gd name="T56" fmla="*/ 70 w 176"/>
                <a:gd name="T57" fmla="*/ 241 h 326"/>
                <a:gd name="T58" fmla="*/ 57 w 176"/>
                <a:gd name="T59" fmla="*/ 247 h 326"/>
                <a:gd name="T60" fmla="*/ 44 w 176"/>
                <a:gd name="T61" fmla="*/ 250 h 326"/>
                <a:gd name="T62" fmla="*/ 30 w 176"/>
                <a:gd name="T63" fmla="*/ 254 h 326"/>
                <a:gd name="T64" fmla="*/ 15 w 176"/>
                <a:gd name="T65" fmla="*/ 258 h 326"/>
                <a:gd name="T66" fmla="*/ 9 w 176"/>
                <a:gd name="T67" fmla="*/ 258 h 326"/>
                <a:gd name="T68" fmla="*/ 6 w 176"/>
                <a:gd name="T69" fmla="*/ 258 h 326"/>
                <a:gd name="T70" fmla="*/ 2 w 176"/>
                <a:gd name="T71" fmla="*/ 256 h 326"/>
                <a:gd name="T72" fmla="*/ 0 w 176"/>
                <a:gd name="T73" fmla="*/ 254 h 326"/>
                <a:gd name="T74" fmla="*/ 4 w 176"/>
                <a:gd name="T75" fmla="*/ 250 h 326"/>
                <a:gd name="T76" fmla="*/ 13 w 176"/>
                <a:gd name="T77" fmla="*/ 243 h 326"/>
                <a:gd name="T78" fmla="*/ 27 w 176"/>
                <a:gd name="T79" fmla="*/ 230 h 326"/>
                <a:gd name="T80" fmla="*/ 42 w 176"/>
                <a:gd name="T81" fmla="*/ 209 h 326"/>
                <a:gd name="T82" fmla="*/ 47 w 176"/>
                <a:gd name="T83" fmla="*/ 196 h 326"/>
                <a:gd name="T84" fmla="*/ 55 w 176"/>
                <a:gd name="T85" fmla="*/ 182 h 326"/>
                <a:gd name="T86" fmla="*/ 66 w 176"/>
                <a:gd name="T87" fmla="*/ 161 h 326"/>
                <a:gd name="T88" fmla="*/ 74 w 176"/>
                <a:gd name="T89" fmla="*/ 137 h 326"/>
                <a:gd name="T90" fmla="*/ 80 w 176"/>
                <a:gd name="T91" fmla="*/ 116 h 326"/>
                <a:gd name="T92" fmla="*/ 87 w 176"/>
                <a:gd name="T93" fmla="*/ 99 h 326"/>
                <a:gd name="T94" fmla="*/ 91 w 176"/>
                <a:gd name="T95" fmla="*/ 84 h 326"/>
                <a:gd name="T96" fmla="*/ 93 w 176"/>
                <a:gd name="T97" fmla="*/ 70 h 326"/>
                <a:gd name="T98" fmla="*/ 97 w 176"/>
                <a:gd name="T99" fmla="*/ 40 h 326"/>
                <a:gd name="T100" fmla="*/ 100 w 176"/>
                <a:gd name="T101" fmla="*/ 13 h 326"/>
                <a:gd name="T102" fmla="*/ 100 w 176"/>
                <a:gd name="T103" fmla="*/ 10 h 326"/>
                <a:gd name="T104" fmla="*/ 99 w 176"/>
                <a:gd name="T105" fmla="*/ 8 h 326"/>
                <a:gd name="T106" fmla="*/ 99 w 176"/>
                <a:gd name="T107" fmla="*/ 6 h 326"/>
                <a:gd name="T108" fmla="*/ 100 w 176"/>
                <a:gd name="T109" fmla="*/ 4 h 326"/>
                <a:gd name="T110" fmla="*/ 102 w 176"/>
                <a:gd name="T111" fmla="*/ 4 h 326"/>
                <a:gd name="T112" fmla="*/ 106 w 176"/>
                <a:gd name="T113" fmla="*/ 4 h 326"/>
                <a:gd name="T114" fmla="*/ 114 w 176"/>
                <a:gd name="T115" fmla="*/ 4 h 326"/>
                <a:gd name="T116" fmla="*/ 121 w 176"/>
                <a:gd name="T117" fmla="*/ 4 h 326"/>
                <a:gd name="T118" fmla="*/ 135 w 176"/>
                <a:gd name="T119" fmla="*/ 2 h 326"/>
                <a:gd name="T120" fmla="*/ 154 w 176"/>
                <a:gd name="T121" fmla="*/ 0 h 3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326"/>
                <a:gd name="T185" fmla="*/ 176 w 176"/>
                <a:gd name="T186" fmla="*/ 326 h 3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7" name="Freeform 1308">
              <a:extLst>
                <a:ext uri="{FF2B5EF4-FFF2-40B4-BE49-F238E27FC236}">
                  <a16:creationId xmlns:a16="http://schemas.microsoft.com/office/drawing/2014/main" xmlns="" id="{A733E009-3685-BFC0-F806-13FC80C6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>
                <a:gd name="T0" fmla="*/ 220 w 220"/>
                <a:gd name="T1" fmla="*/ 32 h 78"/>
                <a:gd name="T2" fmla="*/ 207 w 220"/>
                <a:gd name="T3" fmla="*/ 40 h 78"/>
                <a:gd name="T4" fmla="*/ 184 w 220"/>
                <a:gd name="T5" fmla="*/ 47 h 78"/>
                <a:gd name="T6" fmla="*/ 178 w 220"/>
                <a:gd name="T7" fmla="*/ 47 h 78"/>
                <a:gd name="T8" fmla="*/ 174 w 220"/>
                <a:gd name="T9" fmla="*/ 45 h 78"/>
                <a:gd name="T10" fmla="*/ 171 w 220"/>
                <a:gd name="T11" fmla="*/ 45 h 78"/>
                <a:gd name="T12" fmla="*/ 167 w 220"/>
                <a:gd name="T13" fmla="*/ 42 h 78"/>
                <a:gd name="T14" fmla="*/ 165 w 220"/>
                <a:gd name="T15" fmla="*/ 38 h 78"/>
                <a:gd name="T16" fmla="*/ 163 w 220"/>
                <a:gd name="T17" fmla="*/ 34 h 78"/>
                <a:gd name="T18" fmla="*/ 174 w 220"/>
                <a:gd name="T19" fmla="*/ 28 h 78"/>
                <a:gd name="T20" fmla="*/ 182 w 220"/>
                <a:gd name="T21" fmla="*/ 24 h 78"/>
                <a:gd name="T22" fmla="*/ 191 w 220"/>
                <a:gd name="T23" fmla="*/ 19 h 78"/>
                <a:gd name="T24" fmla="*/ 201 w 220"/>
                <a:gd name="T25" fmla="*/ 9 h 78"/>
                <a:gd name="T26" fmla="*/ 190 w 220"/>
                <a:gd name="T27" fmla="*/ 17 h 78"/>
                <a:gd name="T28" fmla="*/ 178 w 220"/>
                <a:gd name="T29" fmla="*/ 23 h 78"/>
                <a:gd name="T30" fmla="*/ 167 w 220"/>
                <a:gd name="T31" fmla="*/ 26 h 78"/>
                <a:gd name="T32" fmla="*/ 155 w 220"/>
                <a:gd name="T33" fmla="*/ 30 h 78"/>
                <a:gd name="T34" fmla="*/ 135 w 220"/>
                <a:gd name="T35" fmla="*/ 32 h 78"/>
                <a:gd name="T36" fmla="*/ 110 w 220"/>
                <a:gd name="T37" fmla="*/ 32 h 78"/>
                <a:gd name="T38" fmla="*/ 114 w 220"/>
                <a:gd name="T39" fmla="*/ 28 h 78"/>
                <a:gd name="T40" fmla="*/ 117 w 220"/>
                <a:gd name="T41" fmla="*/ 23 h 78"/>
                <a:gd name="T42" fmla="*/ 123 w 220"/>
                <a:gd name="T43" fmla="*/ 9 h 78"/>
                <a:gd name="T44" fmla="*/ 127 w 220"/>
                <a:gd name="T45" fmla="*/ 0 h 78"/>
                <a:gd name="T46" fmla="*/ 125 w 220"/>
                <a:gd name="T47" fmla="*/ 2 h 78"/>
                <a:gd name="T48" fmla="*/ 123 w 220"/>
                <a:gd name="T49" fmla="*/ 2 h 78"/>
                <a:gd name="T50" fmla="*/ 108 w 220"/>
                <a:gd name="T51" fmla="*/ 21 h 78"/>
                <a:gd name="T52" fmla="*/ 93 w 220"/>
                <a:gd name="T53" fmla="*/ 38 h 78"/>
                <a:gd name="T54" fmla="*/ 78 w 220"/>
                <a:gd name="T55" fmla="*/ 51 h 78"/>
                <a:gd name="T56" fmla="*/ 59 w 220"/>
                <a:gd name="T57" fmla="*/ 60 h 78"/>
                <a:gd name="T58" fmla="*/ 45 w 220"/>
                <a:gd name="T59" fmla="*/ 66 h 78"/>
                <a:gd name="T60" fmla="*/ 32 w 220"/>
                <a:gd name="T61" fmla="*/ 70 h 78"/>
                <a:gd name="T62" fmla="*/ 17 w 220"/>
                <a:gd name="T63" fmla="*/ 72 h 78"/>
                <a:gd name="T64" fmla="*/ 0 w 220"/>
                <a:gd name="T65" fmla="*/ 74 h 78"/>
                <a:gd name="T66" fmla="*/ 11 w 220"/>
                <a:gd name="T67" fmla="*/ 76 h 78"/>
                <a:gd name="T68" fmla="*/ 23 w 220"/>
                <a:gd name="T69" fmla="*/ 78 h 78"/>
                <a:gd name="T70" fmla="*/ 32 w 220"/>
                <a:gd name="T71" fmla="*/ 76 h 78"/>
                <a:gd name="T72" fmla="*/ 42 w 220"/>
                <a:gd name="T73" fmla="*/ 74 h 78"/>
                <a:gd name="T74" fmla="*/ 61 w 220"/>
                <a:gd name="T75" fmla="*/ 68 h 78"/>
                <a:gd name="T76" fmla="*/ 76 w 220"/>
                <a:gd name="T77" fmla="*/ 59 h 78"/>
                <a:gd name="T78" fmla="*/ 89 w 220"/>
                <a:gd name="T79" fmla="*/ 49 h 78"/>
                <a:gd name="T80" fmla="*/ 99 w 220"/>
                <a:gd name="T81" fmla="*/ 43 h 78"/>
                <a:gd name="T82" fmla="*/ 100 w 220"/>
                <a:gd name="T83" fmla="*/ 42 h 78"/>
                <a:gd name="T84" fmla="*/ 102 w 220"/>
                <a:gd name="T85" fmla="*/ 40 h 78"/>
                <a:gd name="T86" fmla="*/ 112 w 220"/>
                <a:gd name="T87" fmla="*/ 42 h 78"/>
                <a:gd name="T88" fmla="*/ 121 w 220"/>
                <a:gd name="T89" fmla="*/ 42 h 78"/>
                <a:gd name="T90" fmla="*/ 136 w 220"/>
                <a:gd name="T91" fmla="*/ 40 h 78"/>
                <a:gd name="T92" fmla="*/ 152 w 220"/>
                <a:gd name="T93" fmla="*/ 38 h 78"/>
                <a:gd name="T94" fmla="*/ 155 w 220"/>
                <a:gd name="T95" fmla="*/ 43 h 78"/>
                <a:gd name="T96" fmla="*/ 159 w 220"/>
                <a:gd name="T97" fmla="*/ 49 h 78"/>
                <a:gd name="T98" fmla="*/ 165 w 220"/>
                <a:gd name="T99" fmla="*/ 51 h 78"/>
                <a:gd name="T100" fmla="*/ 171 w 220"/>
                <a:gd name="T101" fmla="*/ 53 h 78"/>
                <a:gd name="T102" fmla="*/ 184 w 220"/>
                <a:gd name="T103" fmla="*/ 55 h 78"/>
                <a:gd name="T104" fmla="*/ 195 w 220"/>
                <a:gd name="T105" fmla="*/ 51 h 78"/>
                <a:gd name="T106" fmla="*/ 207 w 220"/>
                <a:gd name="T107" fmla="*/ 45 h 78"/>
                <a:gd name="T108" fmla="*/ 214 w 220"/>
                <a:gd name="T109" fmla="*/ 40 h 78"/>
                <a:gd name="T110" fmla="*/ 218 w 220"/>
                <a:gd name="T111" fmla="*/ 36 h 78"/>
                <a:gd name="T112" fmla="*/ 220 w 220"/>
                <a:gd name="T113" fmla="*/ 32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8"/>
                <a:gd name="T173" fmla="*/ 220 w 220"/>
                <a:gd name="T174" fmla="*/ 78 h 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8" name="Freeform 1309">
              <a:extLst>
                <a:ext uri="{FF2B5EF4-FFF2-40B4-BE49-F238E27FC236}">
                  <a16:creationId xmlns:a16="http://schemas.microsoft.com/office/drawing/2014/main" xmlns="" id="{6720094D-4C0D-58CF-4237-DF3BFD25F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>
                <a:gd name="T0" fmla="*/ 286 w 647"/>
                <a:gd name="T1" fmla="*/ 282 h 717"/>
                <a:gd name="T2" fmla="*/ 299 w 647"/>
                <a:gd name="T3" fmla="*/ 254 h 717"/>
                <a:gd name="T4" fmla="*/ 315 w 647"/>
                <a:gd name="T5" fmla="*/ 218 h 717"/>
                <a:gd name="T6" fmla="*/ 332 w 647"/>
                <a:gd name="T7" fmla="*/ 161 h 717"/>
                <a:gd name="T8" fmla="*/ 341 w 647"/>
                <a:gd name="T9" fmla="*/ 104 h 717"/>
                <a:gd name="T10" fmla="*/ 345 w 647"/>
                <a:gd name="T11" fmla="*/ 72 h 717"/>
                <a:gd name="T12" fmla="*/ 345 w 647"/>
                <a:gd name="T13" fmla="*/ 34 h 717"/>
                <a:gd name="T14" fmla="*/ 343 w 647"/>
                <a:gd name="T15" fmla="*/ 15 h 717"/>
                <a:gd name="T16" fmla="*/ 334 w 647"/>
                <a:gd name="T17" fmla="*/ 6 h 717"/>
                <a:gd name="T18" fmla="*/ 322 w 647"/>
                <a:gd name="T19" fmla="*/ 2 h 717"/>
                <a:gd name="T20" fmla="*/ 307 w 647"/>
                <a:gd name="T21" fmla="*/ 6 h 717"/>
                <a:gd name="T22" fmla="*/ 290 w 647"/>
                <a:gd name="T23" fmla="*/ 6 h 717"/>
                <a:gd name="T24" fmla="*/ 269 w 647"/>
                <a:gd name="T25" fmla="*/ 13 h 717"/>
                <a:gd name="T26" fmla="*/ 237 w 647"/>
                <a:gd name="T27" fmla="*/ 34 h 717"/>
                <a:gd name="T28" fmla="*/ 222 w 647"/>
                <a:gd name="T29" fmla="*/ 55 h 717"/>
                <a:gd name="T30" fmla="*/ 216 w 647"/>
                <a:gd name="T31" fmla="*/ 89 h 717"/>
                <a:gd name="T32" fmla="*/ 208 w 647"/>
                <a:gd name="T33" fmla="*/ 127 h 717"/>
                <a:gd name="T34" fmla="*/ 191 w 647"/>
                <a:gd name="T35" fmla="*/ 172 h 717"/>
                <a:gd name="T36" fmla="*/ 168 w 647"/>
                <a:gd name="T37" fmla="*/ 220 h 717"/>
                <a:gd name="T38" fmla="*/ 144 w 647"/>
                <a:gd name="T39" fmla="*/ 256 h 717"/>
                <a:gd name="T40" fmla="*/ 110 w 647"/>
                <a:gd name="T41" fmla="*/ 273 h 717"/>
                <a:gd name="T42" fmla="*/ 79 w 647"/>
                <a:gd name="T43" fmla="*/ 280 h 717"/>
                <a:gd name="T44" fmla="*/ 62 w 647"/>
                <a:gd name="T45" fmla="*/ 290 h 717"/>
                <a:gd name="T46" fmla="*/ 49 w 647"/>
                <a:gd name="T47" fmla="*/ 301 h 717"/>
                <a:gd name="T48" fmla="*/ 34 w 647"/>
                <a:gd name="T49" fmla="*/ 320 h 717"/>
                <a:gd name="T50" fmla="*/ 17 w 647"/>
                <a:gd name="T51" fmla="*/ 349 h 717"/>
                <a:gd name="T52" fmla="*/ 11 w 647"/>
                <a:gd name="T53" fmla="*/ 377 h 717"/>
                <a:gd name="T54" fmla="*/ 5 w 647"/>
                <a:gd name="T55" fmla="*/ 413 h 717"/>
                <a:gd name="T56" fmla="*/ 0 w 647"/>
                <a:gd name="T57" fmla="*/ 464 h 717"/>
                <a:gd name="T58" fmla="*/ 9 w 647"/>
                <a:gd name="T59" fmla="*/ 510 h 717"/>
                <a:gd name="T60" fmla="*/ 24 w 647"/>
                <a:gd name="T61" fmla="*/ 548 h 717"/>
                <a:gd name="T62" fmla="*/ 36 w 647"/>
                <a:gd name="T63" fmla="*/ 569 h 717"/>
                <a:gd name="T64" fmla="*/ 43 w 647"/>
                <a:gd name="T65" fmla="*/ 584 h 717"/>
                <a:gd name="T66" fmla="*/ 79 w 647"/>
                <a:gd name="T67" fmla="*/ 610 h 717"/>
                <a:gd name="T68" fmla="*/ 136 w 647"/>
                <a:gd name="T69" fmla="*/ 643 h 717"/>
                <a:gd name="T70" fmla="*/ 187 w 647"/>
                <a:gd name="T71" fmla="*/ 665 h 717"/>
                <a:gd name="T72" fmla="*/ 239 w 647"/>
                <a:gd name="T73" fmla="*/ 682 h 717"/>
                <a:gd name="T74" fmla="*/ 309 w 647"/>
                <a:gd name="T75" fmla="*/ 699 h 717"/>
                <a:gd name="T76" fmla="*/ 396 w 647"/>
                <a:gd name="T77" fmla="*/ 711 h 717"/>
                <a:gd name="T78" fmla="*/ 451 w 647"/>
                <a:gd name="T79" fmla="*/ 717 h 717"/>
                <a:gd name="T80" fmla="*/ 476 w 647"/>
                <a:gd name="T81" fmla="*/ 715 h 717"/>
                <a:gd name="T82" fmla="*/ 495 w 647"/>
                <a:gd name="T83" fmla="*/ 707 h 717"/>
                <a:gd name="T84" fmla="*/ 510 w 647"/>
                <a:gd name="T85" fmla="*/ 690 h 717"/>
                <a:gd name="T86" fmla="*/ 521 w 647"/>
                <a:gd name="T87" fmla="*/ 667 h 717"/>
                <a:gd name="T88" fmla="*/ 527 w 647"/>
                <a:gd name="T89" fmla="*/ 644 h 717"/>
                <a:gd name="T90" fmla="*/ 529 w 647"/>
                <a:gd name="T91" fmla="*/ 605 h 717"/>
                <a:gd name="T92" fmla="*/ 535 w 647"/>
                <a:gd name="T93" fmla="*/ 572 h 717"/>
                <a:gd name="T94" fmla="*/ 542 w 647"/>
                <a:gd name="T95" fmla="*/ 557 h 717"/>
                <a:gd name="T96" fmla="*/ 554 w 647"/>
                <a:gd name="T97" fmla="*/ 546 h 717"/>
                <a:gd name="T98" fmla="*/ 574 w 647"/>
                <a:gd name="T99" fmla="*/ 540 h 717"/>
                <a:gd name="T100" fmla="*/ 603 w 647"/>
                <a:gd name="T101" fmla="*/ 531 h 717"/>
                <a:gd name="T102" fmla="*/ 629 w 647"/>
                <a:gd name="T103" fmla="*/ 519 h 717"/>
                <a:gd name="T104" fmla="*/ 643 w 647"/>
                <a:gd name="T105" fmla="*/ 506 h 717"/>
                <a:gd name="T106" fmla="*/ 647 w 647"/>
                <a:gd name="T107" fmla="*/ 497 h 717"/>
                <a:gd name="T108" fmla="*/ 635 w 647"/>
                <a:gd name="T109" fmla="*/ 476 h 717"/>
                <a:gd name="T110" fmla="*/ 607 w 647"/>
                <a:gd name="T111" fmla="*/ 443 h 717"/>
                <a:gd name="T112" fmla="*/ 574 w 647"/>
                <a:gd name="T113" fmla="*/ 417 h 717"/>
                <a:gd name="T114" fmla="*/ 521 w 647"/>
                <a:gd name="T115" fmla="*/ 385 h 717"/>
                <a:gd name="T116" fmla="*/ 421 w 647"/>
                <a:gd name="T117" fmla="*/ 335 h 717"/>
                <a:gd name="T118" fmla="*/ 343 w 647"/>
                <a:gd name="T119" fmla="*/ 305 h 717"/>
                <a:gd name="T120" fmla="*/ 299 w 647"/>
                <a:gd name="T121" fmla="*/ 297 h 7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7"/>
                <a:gd name="T184" fmla="*/ 0 h 717"/>
                <a:gd name="T185" fmla="*/ 647 w 647"/>
                <a:gd name="T186" fmla="*/ 717 h 7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9" name="Freeform 1310">
              <a:extLst>
                <a:ext uri="{FF2B5EF4-FFF2-40B4-BE49-F238E27FC236}">
                  <a16:creationId xmlns:a16="http://schemas.microsoft.com/office/drawing/2014/main" xmlns="" id="{4F2F9552-D148-835B-77C4-825AB7957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>
                <a:gd name="T0" fmla="*/ 440 w 628"/>
                <a:gd name="T1" fmla="*/ 358 h 707"/>
                <a:gd name="T2" fmla="*/ 330 w 628"/>
                <a:gd name="T3" fmla="*/ 314 h 707"/>
                <a:gd name="T4" fmla="*/ 275 w 628"/>
                <a:gd name="T5" fmla="*/ 299 h 707"/>
                <a:gd name="T6" fmla="*/ 273 w 628"/>
                <a:gd name="T7" fmla="*/ 299 h 707"/>
                <a:gd name="T8" fmla="*/ 262 w 628"/>
                <a:gd name="T9" fmla="*/ 313 h 707"/>
                <a:gd name="T10" fmla="*/ 228 w 628"/>
                <a:gd name="T11" fmla="*/ 356 h 707"/>
                <a:gd name="T12" fmla="*/ 253 w 628"/>
                <a:gd name="T13" fmla="*/ 316 h 707"/>
                <a:gd name="T14" fmla="*/ 268 w 628"/>
                <a:gd name="T15" fmla="*/ 288 h 707"/>
                <a:gd name="T16" fmla="*/ 290 w 628"/>
                <a:gd name="T17" fmla="*/ 233 h 707"/>
                <a:gd name="T18" fmla="*/ 309 w 628"/>
                <a:gd name="T19" fmla="*/ 176 h 707"/>
                <a:gd name="T20" fmla="*/ 325 w 628"/>
                <a:gd name="T21" fmla="*/ 117 h 707"/>
                <a:gd name="T22" fmla="*/ 330 w 628"/>
                <a:gd name="T23" fmla="*/ 58 h 707"/>
                <a:gd name="T24" fmla="*/ 327 w 628"/>
                <a:gd name="T25" fmla="*/ 5 h 707"/>
                <a:gd name="T26" fmla="*/ 327 w 628"/>
                <a:gd name="T27" fmla="*/ 5 h 707"/>
                <a:gd name="T28" fmla="*/ 327 w 628"/>
                <a:gd name="T29" fmla="*/ 5 h 707"/>
                <a:gd name="T30" fmla="*/ 327 w 628"/>
                <a:gd name="T31" fmla="*/ 5 h 707"/>
                <a:gd name="T32" fmla="*/ 325 w 628"/>
                <a:gd name="T33" fmla="*/ 4 h 707"/>
                <a:gd name="T34" fmla="*/ 325 w 628"/>
                <a:gd name="T35" fmla="*/ 4 h 707"/>
                <a:gd name="T36" fmla="*/ 325 w 628"/>
                <a:gd name="T37" fmla="*/ 2 h 707"/>
                <a:gd name="T38" fmla="*/ 325 w 628"/>
                <a:gd name="T39" fmla="*/ 2 h 707"/>
                <a:gd name="T40" fmla="*/ 323 w 628"/>
                <a:gd name="T41" fmla="*/ 0 h 707"/>
                <a:gd name="T42" fmla="*/ 311 w 628"/>
                <a:gd name="T43" fmla="*/ 2 h 707"/>
                <a:gd name="T44" fmla="*/ 285 w 628"/>
                <a:gd name="T45" fmla="*/ 5 h 707"/>
                <a:gd name="T46" fmla="*/ 268 w 628"/>
                <a:gd name="T47" fmla="*/ 7 h 707"/>
                <a:gd name="T48" fmla="*/ 247 w 628"/>
                <a:gd name="T49" fmla="*/ 22 h 707"/>
                <a:gd name="T50" fmla="*/ 228 w 628"/>
                <a:gd name="T51" fmla="*/ 32 h 707"/>
                <a:gd name="T52" fmla="*/ 215 w 628"/>
                <a:gd name="T53" fmla="*/ 113 h 707"/>
                <a:gd name="T54" fmla="*/ 184 w 628"/>
                <a:gd name="T55" fmla="*/ 193 h 707"/>
                <a:gd name="T56" fmla="*/ 150 w 628"/>
                <a:gd name="T57" fmla="*/ 248 h 707"/>
                <a:gd name="T58" fmla="*/ 105 w 628"/>
                <a:gd name="T59" fmla="*/ 299 h 707"/>
                <a:gd name="T60" fmla="*/ 116 w 628"/>
                <a:gd name="T61" fmla="*/ 284 h 707"/>
                <a:gd name="T62" fmla="*/ 101 w 628"/>
                <a:gd name="T63" fmla="*/ 275 h 707"/>
                <a:gd name="T64" fmla="*/ 72 w 628"/>
                <a:gd name="T65" fmla="*/ 284 h 707"/>
                <a:gd name="T66" fmla="*/ 46 w 628"/>
                <a:gd name="T67" fmla="*/ 301 h 707"/>
                <a:gd name="T68" fmla="*/ 23 w 628"/>
                <a:gd name="T69" fmla="*/ 330 h 707"/>
                <a:gd name="T70" fmla="*/ 6 w 628"/>
                <a:gd name="T71" fmla="*/ 385 h 707"/>
                <a:gd name="T72" fmla="*/ 2 w 628"/>
                <a:gd name="T73" fmla="*/ 451 h 707"/>
                <a:gd name="T74" fmla="*/ 10 w 628"/>
                <a:gd name="T75" fmla="*/ 506 h 707"/>
                <a:gd name="T76" fmla="*/ 31 w 628"/>
                <a:gd name="T77" fmla="*/ 555 h 707"/>
                <a:gd name="T78" fmla="*/ 70 w 628"/>
                <a:gd name="T79" fmla="*/ 597 h 707"/>
                <a:gd name="T80" fmla="*/ 124 w 628"/>
                <a:gd name="T81" fmla="*/ 631 h 707"/>
                <a:gd name="T82" fmla="*/ 184 w 628"/>
                <a:gd name="T83" fmla="*/ 660 h 707"/>
                <a:gd name="T84" fmla="*/ 277 w 628"/>
                <a:gd name="T85" fmla="*/ 686 h 707"/>
                <a:gd name="T86" fmla="*/ 344 w 628"/>
                <a:gd name="T87" fmla="*/ 697 h 707"/>
                <a:gd name="T88" fmla="*/ 402 w 628"/>
                <a:gd name="T89" fmla="*/ 705 h 707"/>
                <a:gd name="T90" fmla="*/ 471 w 628"/>
                <a:gd name="T91" fmla="*/ 705 h 707"/>
                <a:gd name="T92" fmla="*/ 497 w 628"/>
                <a:gd name="T93" fmla="*/ 688 h 707"/>
                <a:gd name="T94" fmla="*/ 514 w 628"/>
                <a:gd name="T95" fmla="*/ 644 h 707"/>
                <a:gd name="T96" fmla="*/ 518 w 628"/>
                <a:gd name="T97" fmla="*/ 593 h 707"/>
                <a:gd name="T98" fmla="*/ 528 w 628"/>
                <a:gd name="T99" fmla="*/ 557 h 707"/>
                <a:gd name="T100" fmla="*/ 547 w 628"/>
                <a:gd name="T101" fmla="*/ 536 h 707"/>
                <a:gd name="T102" fmla="*/ 586 w 628"/>
                <a:gd name="T103" fmla="*/ 525 h 707"/>
                <a:gd name="T104" fmla="*/ 621 w 628"/>
                <a:gd name="T105" fmla="*/ 508 h 707"/>
                <a:gd name="T106" fmla="*/ 628 w 628"/>
                <a:gd name="T107" fmla="*/ 489 h 707"/>
                <a:gd name="T108" fmla="*/ 605 w 628"/>
                <a:gd name="T109" fmla="*/ 457 h 707"/>
                <a:gd name="T110" fmla="*/ 569 w 628"/>
                <a:gd name="T111" fmla="*/ 423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707"/>
                <a:gd name="T170" fmla="*/ 628 w 628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0" name="Freeform 1311">
              <a:extLst>
                <a:ext uri="{FF2B5EF4-FFF2-40B4-BE49-F238E27FC236}">
                  <a16:creationId xmlns:a16="http://schemas.microsoft.com/office/drawing/2014/main" xmlns="" id="{3A44BE1E-3CAD-BC99-7F1A-0E2E2DC67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>
                <a:gd name="T0" fmla="*/ 442 w 442"/>
                <a:gd name="T1" fmla="*/ 13 h 64"/>
                <a:gd name="T2" fmla="*/ 402 w 442"/>
                <a:gd name="T3" fmla="*/ 11 h 64"/>
                <a:gd name="T4" fmla="*/ 360 w 442"/>
                <a:gd name="T5" fmla="*/ 9 h 64"/>
                <a:gd name="T6" fmla="*/ 317 w 442"/>
                <a:gd name="T7" fmla="*/ 7 h 64"/>
                <a:gd name="T8" fmla="*/ 271 w 442"/>
                <a:gd name="T9" fmla="*/ 9 h 64"/>
                <a:gd name="T10" fmla="*/ 227 w 442"/>
                <a:gd name="T11" fmla="*/ 11 h 64"/>
                <a:gd name="T12" fmla="*/ 186 w 442"/>
                <a:gd name="T13" fmla="*/ 19 h 64"/>
                <a:gd name="T14" fmla="*/ 144 w 442"/>
                <a:gd name="T15" fmla="*/ 26 h 64"/>
                <a:gd name="T16" fmla="*/ 102 w 442"/>
                <a:gd name="T17" fmla="*/ 34 h 64"/>
                <a:gd name="T18" fmla="*/ 83 w 442"/>
                <a:gd name="T19" fmla="*/ 38 h 64"/>
                <a:gd name="T20" fmla="*/ 64 w 442"/>
                <a:gd name="T21" fmla="*/ 43 h 64"/>
                <a:gd name="T22" fmla="*/ 45 w 442"/>
                <a:gd name="T23" fmla="*/ 47 h 64"/>
                <a:gd name="T24" fmla="*/ 28 w 442"/>
                <a:gd name="T25" fmla="*/ 53 h 64"/>
                <a:gd name="T26" fmla="*/ 13 w 442"/>
                <a:gd name="T27" fmla="*/ 58 h 64"/>
                <a:gd name="T28" fmla="*/ 0 w 442"/>
                <a:gd name="T29" fmla="*/ 64 h 64"/>
                <a:gd name="T30" fmla="*/ 9 w 442"/>
                <a:gd name="T31" fmla="*/ 57 h 64"/>
                <a:gd name="T32" fmla="*/ 21 w 442"/>
                <a:gd name="T33" fmla="*/ 51 h 64"/>
                <a:gd name="T34" fmla="*/ 32 w 442"/>
                <a:gd name="T35" fmla="*/ 43 h 64"/>
                <a:gd name="T36" fmla="*/ 47 w 442"/>
                <a:gd name="T37" fmla="*/ 38 h 64"/>
                <a:gd name="T38" fmla="*/ 78 w 442"/>
                <a:gd name="T39" fmla="*/ 28 h 64"/>
                <a:gd name="T40" fmla="*/ 112 w 442"/>
                <a:gd name="T41" fmla="*/ 19 h 64"/>
                <a:gd name="T42" fmla="*/ 152 w 442"/>
                <a:gd name="T43" fmla="*/ 11 h 64"/>
                <a:gd name="T44" fmla="*/ 195 w 442"/>
                <a:gd name="T45" fmla="*/ 5 h 64"/>
                <a:gd name="T46" fmla="*/ 239 w 442"/>
                <a:gd name="T47" fmla="*/ 2 h 64"/>
                <a:gd name="T48" fmla="*/ 281 w 442"/>
                <a:gd name="T49" fmla="*/ 0 h 64"/>
                <a:gd name="T50" fmla="*/ 318 w 442"/>
                <a:gd name="T51" fmla="*/ 0 h 64"/>
                <a:gd name="T52" fmla="*/ 353 w 442"/>
                <a:gd name="T53" fmla="*/ 0 h 64"/>
                <a:gd name="T54" fmla="*/ 379 w 442"/>
                <a:gd name="T55" fmla="*/ 2 h 64"/>
                <a:gd name="T56" fmla="*/ 400 w 442"/>
                <a:gd name="T57" fmla="*/ 3 h 64"/>
                <a:gd name="T58" fmla="*/ 421 w 442"/>
                <a:gd name="T59" fmla="*/ 9 h 64"/>
                <a:gd name="T60" fmla="*/ 442 w 442"/>
                <a:gd name="T61" fmla="*/ 1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2"/>
                <a:gd name="T94" fmla="*/ 0 h 64"/>
                <a:gd name="T95" fmla="*/ 442 w 442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1" name="Freeform 1312">
              <a:extLst>
                <a:ext uri="{FF2B5EF4-FFF2-40B4-BE49-F238E27FC236}">
                  <a16:creationId xmlns:a16="http://schemas.microsoft.com/office/drawing/2014/main" xmlns="" id="{A1147AA6-A419-3FE0-3529-F8FC2DDE2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>
                <a:gd name="T0" fmla="*/ 0 w 201"/>
                <a:gd name="T1" fmla="*/ 35 h 35"/>
                <a:gd name="T2" fmla="*/ 21 w 201"/>
                <a:gd name="T3" fmla="*/ 31 h 35"/>
                <a:gd name="T4" fmla="*/ 42 w 201"/>
                <a:gd name="T5" fmla="*/ 27 h 35"/>
                <a:gd name="T6" fmla="*/ 62 w 201"/>
                <a:gd name="T7" fmla="*/ 19 h 35"/>
                <a:gd name="T8" fmla="*/ 81 w 201"/>
                <a:gd name="T9" fmla="*/ 14 h 35"/>
                <a:gd name="T10" fmla="*/ 97 w 201"/>
                <a:gd name="T11" fmla="*/ 10 h 35"/>
                <a:gd name="T12" fmla="*/ 110 w 201"/>
                <a:gd name="T13" fmla="*/ 6 h 35"/>
                <a:gd name="T14" fmla="*/ 129 w 201"/>
                <a:gd name="T15" fmla="*/ 2 h 35"/>
                <a:gd name="T16" fmla="*/ 152 w 201"/>
                <a:gd name="T17" fmla="*/ 0 h 35"/>
                <a:gd name="T18" fmla="*/ 163 w 201"/>
                <a:gd name="T19" fmla="*/ 0 h 35"/>
                <a:gd name="T20" fmla="*/ 174 w 201"/>
                <a:gd name="T21" fmla="*/ 0 h 35"/>
                <a:gd name="T22" fmla="*/ 184 w 201"/>
                <a:gd name="T23" fmla="*/ 2 h 35"/>
                <a:gd name="T24" fmla="*/ 191 w 201"/>
                <a:gd name="T25" fmla="*/ 4 h 35"/>
                <a:gd name="T26" fmla="*/ 197 w 201"/>
                <a:gd name="T27" fmla="*/ 8 h 35"/>
                <a:gd name="T28" fmla="*/ 201 w 201"/>
                <a:gd name="T29" fmla="*/ 8 h 35"/>
                <a:gd name="T30" fmla="*/ 197 w 201"/>
                <a:gd name="T31" fmla="*/ 8 h 35"/>
                <a:gd name="T32" fmla="*/ 188 w 201"/>
                <a:gd name="T33" fmla="*/ 6 h 35"/>
                <a:gd name="T34" fmla="*/ 174 w 201"/>
                <a:gd name="T35" fmla="*/ 6 h 35"/>
                <a:gd name="T36" fmla="*/ 161 w 201"/>
                <a:gd name="T37" fmla="*/ 4 h 35"/>
                <a:gd name="T38" fmla="*/ 148 w 201"/>
                <a:gd name="T39" fmla="*/ 6 h 35"/>
                <a:gd name="T40" fmla="*/ 135 w 201"/>
                <a:gd name="T41" fmla="*/ 8 h 35"/>
                <a:gd name="T42" fmla="*/ 108 w 201"/>
                <a:gd name="T43" fmla="*/ 12 h 35"/>
                <a:gd name="T44" fmla="*/ 80 w 201"/>
                <a:gd name="T45" fmla="*/ 19 h 35"/>
                <a:gd name="T46" fmla="*/ 61 w 201"/>
                <a:gd name="T47" fmla="*/ 23 h 35"/>
                <a:gd name="T48" fmla="*/ 40 w 201"/>
                <a:gd name="T49" fmla="*/ 27 h 35"/>
                <a:gd name="T50" fmla="*/ 21 w 201"/>
                <a:gd name="T51" fmla="*/ 33 h 35"/>
                <a:gd name="T52" fmla="*/ 0 w 201"/>
                <a:gd name="T53" fmla="*/ 35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"/>
                <a:gd name="T82" fmla="*/ 0 h 35"/>
                <a:gd name="T83" fmla="*/ 201 w 201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2" name="Freeform 1313">
              <a:extLst>
                <a:ext uri="{FF2B5EF4-FFF2-40B4-BE49-F238E27FC236}">
                  <a16:creationId xmlns:a16="http://schemas.microsoft.com/office/drawing/2014/main" xmlns="" id="{DDC42F33-DC38-9643-71DE-57FC3DBA7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3" name="Freeform 1314">
              <a:extLst>
                <a:ext uri="{FF2B5EF4-FFF2-40B4-BE49-F238E27FC236}">
                  <a16:creationId xmlns:a16="http://schemas.microsoft.com/office/drawing/2014/main" xmlns="" id="{5AF17B60-6B01-2BCA-1D5D-E8BDB7F0E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4" name="Freeform 1315">
              <a:extLst>
                <a:ext uri="{FF2B5EF4-FFF2-40B4-BE49-F238E27FC236}">
                  <a16:creationId xmlns:a16="http://schemas.microsoft.com/office/drawing/2014/main" xmlns="" id="{DE7FD29B-A513-1313-1027-BBF4A974B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>
                <a:gd name="T0" fmla="*/ 542 w 650"/>
                <a:gd name="T1" fmla="*/ 70 h 465"/>
                <a:gd name="T2" fmla="*/ 495 w 650"/>
                <a:gd name="T3" fmla="*/ 25 h 465"/>
                <a:gd name="T4" fmla="*/ 480 w 650"/>
                <a:gd name="T5" fmla="*/ 0 h 465"/>
                <a:gd name="T6" fmla="*/ 440 w 650"/>
                <a:gd name="T7" fmla="*/ 15 h 465"/>
                <a:gd name="T8" fmla="*/ 356 w 650"/>
                <a:gd name="T9" fmla="*/ 46 h 465"/>
                <a:gd name="T10" fmla="*/ 317 w 650"/>
                <a:gd name="T11" fmla="*/ 76 h 465"/>
                <a:gd name="T12" fmla="*/ 299 w 650"/>
                <a:gd name="T13" fmla="*/ 104 h 465"/>
                <a:gd name="T14" fmla="*/ 303 w 650"/>
                <a:gd name="T15" fmla="*/ 139 h 465"/>
                <a:gd name="T16" fmla="*/ 322 w 650"/>
                <a:gd name="T17" fmla="*/ 176 h 465"/>
                <a:gd name="T18" fmla="*/ 354 w 650"/>
                <a:gd name="T19" fmla="*/ 209 h 465"/>
                <a:gd name="T20" fmla="*/ 419 w 650"/>
                <a:gd name="T21" fmla="*/ 248 h 465"/>
                <a:gd name="T22" fmla="*/ 451 w 650"/>
                <a:gd name="T23" fmla="*/ 262 h 465"/>
                <a:gd name="T24" fmla="*/ 396 w 650"/>
                <a:gd name="T25" fmla="*/ 243 h 465"/>
                <a:gd name="T26" fmla="*/ 392 w 650"/>
                <a:gd name="T27" fmla="*/ 245 h 465"/>
                <a:gd name="T28" fmla="*/ 427 w 650"/>
                <a:gd name="T29" fmla="*/ 275 h 465"/>
                <a:gd name="T30" fmla="*/ 455 w 650"/>
                <a:gd name="T31" fmla="*/ 286 h 465"/>
                <a:gd name="T32" fmla="*/ 436 w 650"/>
                <a:gd name="T33" fmla="*/ 285 h 465"/>
                <a:gd name="T34" fmla="*/ 392 w 650"/>
                <a:gd name="T35" fmla="*/ 254 h 465"/>
                <a:gd name="T36" fmla="*/ 356 w 650"/>
                <a:gd name="T37" fmla="*/ 226 h 465"/>
                <a:gd name="T38" fmla="*/ 303 w 650"/>
                <a:gd name="T39" fmla="*/ 182 h 465"/>
                <a:gd name="T40" fmla="*/ 290 w 650"/>
                <a:gd name="T41" fmla="*/ 161 h 465"/>
                <a:gd name="T42" fmla="*/ 241 w 650"/>
                <a:gd name="T43" fmla="*/ 150 h 465"/>
                <a:gd name="T44" fmla="*/ 134 w 650"/>
                <a:gd name="T45" fmla="*/ 121 h 465"/>
                <a:gd name="T46" fmla="*/ 74 w 650"/>
                <a:gd name="T47" fmla="*/ 114 h 465"/>
                <a:gd name="T48" fmla="*/ 32 w 650"/>
                <a:gd name="T49" fmla="*/ 125 h 465"/>
                <a:gd name="T50" fmla="*/ 19 w 650"/>
                <a:gd name="T51" fmla="*/ 144 h 465"/>
                <a:gd name="T52" fmla="*/ 21 w 650"/>
                <a:gd name="T53" fmla="*/ 165 h 465"/>
                <a:gd name="T54" fmla="*/ 19 w 650"/>
                <a:gd name="T55" fmla="*/ 201 h 465"/>
                <a:gd name="T56" fmla="*/ 4 w 650"/>
                <a:gd name="T57" fmla="*/ 226 h 465"/>
                <a:gd name="T58" fmla="*/ 0 w 650"/>
                <a:gd name="T59" fmla="*/ 258 h 465"/>
                <a:gd name="T60" fmla="*/ 17 w 650"/>
                <a:gd name="T61" fmla="*/ 283 h 465"/>
                <a:gd name="T62" fmla="*/ 53 w 650"/>
                <a:gd name="T63" fmla="*/ 309 h 465"/>
                <a:gd name="T64" fmla="*/ 106 w 650"/>
                <a:gd name="T65" fmla="*/ 341 h 465"/>
                <a:gd name="T66" fmla="*/ 167 w 650"/>
                <a:gd name="T67" fmla="*/ 389 h 465"/>
                <a:gd name="T68" fmla="*/ 210 w 650"/>
                <a:gd name="T69" fmla="*/ 432 h 465"/>
                <a:gd name="T70" fmla="*/ 244 w 650"/>
                <a:gd name="T71" fmla="*/ 457 h 465"/>
                <a:gd name="T72" fmla="*/ 280 w 650"/>
                <a:gd name="T73" fmla="*/ 465 h 465"/>
                <a:gd name="T74" fmla="*/ 364 w 650"/>
                <a:gd name="T75" fmla="*/ 449 h 465"/>
                <a:gd name="T76" fmla="*/ 476 w 650"/>
                <a:gd name="T77" fmla="*/ 412 h 465"/>
                <a:gd name="T78" fmla="*/ 538 w 650"/>
                <a:gd name="T79" fmla="*/ 379 h 465"/>
                <a:gd name="T80" fmla="*/ 593 w 650"/>
                <a:gd name="T81" fmla="*/ 343 h 465"/>
                <a:gd name="T82" fmla="*/ 633 w 650"/>
                <a:gd name="T83" fmla="*/ 302 h 465"/>
                <a:gd name="T84" fmla="*/ 650 w 650"/>
                <a:gd name="T85" fmla="*/ 267 h 465"/>
                <a:gd name="T86" fmla="*/ 649 w 650"/>
                <a:gd name="T87" fmla="*/ 241 h 465"/>
                <a:gd name="T88" fmla="*/ 624 w 650"/>
                <a:gd name="T89" fmla="*/ 209 h 465"/>
                <a:gd name="T90" fmla="*/ 569 w 650"/>
                <a:gd name="T91" fmla="*/ 184 h 465"/>
                <a:gd name="T92" fmla="*/ 537 w 650"/>
                <a:gd name="T93" fmla="*/ 178 h 465"/>
                <a:gd name="T94" fmla="*/ 561 w 650"/>
                <a:gd name="T95" fmla="*/ 199 h 465"/>
                <a:gd name="T96" fmla="*/ 544 w 650"/>
                <a:gd name="T97" fmla="*/ 197 h 465"/>
                <a:gd name="T98" fmla="*/ 487 w 650"/>
                <a:gd name="T99" fmla="*/ 157 h 465"/>
                <a:gd name="T100" fmla="*/ 464 w 650"/>
                <a:gd name="T101" fmla="*/ 135 h 465"/>
                <a:gd name="T102" fmla="*/ 463 w 650"/>
                <a:gd name="T103" fmla="*/ 133 h 465"/>
                <a:gd name="T104" fmla="*/ 463 w 650"/>
                <a:gd name="T105" fmla="*/ 133 h 465"/>
                <a:gd name="T106" fmla="*/ 461 w 650"/>
                <a:gd name="T107" fmla="*/ 131 h 465"/>
                <a:gd name="T108" fmla="*/ 472 w 650"/>
                <a:gd name="T109" fmla="*/ 121 h 465"/>
                <a:gd name="T110" fmla="*/ 506 w 650"/>
                <a:gd name="T111" fmla="*/ 104 h 465"/>
                <a:gd name="T112" fmla="*/ 544 w 650"/>
                <a:gd name="T113" fmla="*/ 93 h 4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0"/>
                <a:gd name="T172" fmla="*/ 0 h 465"/>
                <a:gd name="T173" fmla="*/ 650 w 650"/>
                <a:gd name="T174" fmla="*/ 465 h 4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5" name="Freeform 1316">
              <a:extLst>
                <a:ext uri="{FF2B5EF4-FFF2-40B4-BE49-F238E27FC236}">
                  <a16:creationId xmlns:a16="http://schemas.microsoft.com/office/drawing/2014/main" xmlns="" id="{260A0BE4-7AB7-C7A8-6946-BD50C0C84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>
                <a:gd name="T0" fmla="*/ 173 w 218"/>
                <a:gd name="T1" fmla="*/ 163 h 239"/>
                <a:gd name="T2" fmla="*/ 180 w 218"/>
                <a:gd name="T3" fmla="*/ 173 h 239"/>
                <a:gd name="T4" fmla="*/ 188 w 218"/>
                <a:gd name="T5" fmla="*/ 184 h 239"/>
                <a:gd name="T6" fmla="*/ 197 w 218"/>
                <a:gd name="T7" fmla="*/ 196 h 239"/>
                <a:gd name="T8" fmla="*/ 205 w 218"/>
                <a:gd name="T9" fmla="*/ 209 h 239"/>
                <a:gd name="T10" fmla="*/ 213 w 218"/>
                <a:gd name="T11" fmla="*/ 224 h 239"/>
                <a:gd name="T12" fmla="*/ 218 w 218"/>
                <a:gd name="T13" fmla="*/ 239 h 239"/>
                <a:gd name="T14" fmla="*/ 216 w 218"/>
                <a:gd name="T15" fmla="*/ 228 h 239"/>
                <a:gd name="T16" fmla="*/ 213 w 218"/>
                <a:gd name="T17" fmla="*/ 216 h 239"/>
                <a:gd name="T18" fmla="*/ 209 w 218"/>
                <a:gd name="T19" fmla="*/ 203 h 239"/>
                <a:gd name="T20" fmla="*/ 201 w 218"/>
                <a:gd name="T21" fmla="*/ 190 h 239"/>
                <a:gd name="T22" fmla="*/ 196 w 218"/>
                <a:gd name="T23" fmla="*/ 178 h 239"/>
                <a:gd name="T24" fmla="*/ 186 w 218"/>
                <a:gd name="T25" fmla="*/ 165 h 239"/>
                <a:gd name="T26" fmla="*/ 171 w 218"/>
                <a:gd name="T27" fmla="*/ 146 h 239"/>
                <a:gd name="T28" fmla="*/ 154 w 218"/>
                <a:gd name="T29" fmla="*/ 125 h 239"/>
                <a:gd name="T30" fmla="*/ 133 w 218"/>
                <a:gd name="T31" fmla="*/ 103 h 239"/>
                <a:gd name="T32" fmla="*/ 110 w 218"/>
                <a:gd name="T33" fmla="*/ 80 h 239"/>
                <a:gd name="T34" fmla="*/ 95 w 218"/>
                <a:gd name="T35" fmla="*/ 65 h 239"/>
                <a:gd name="T36" fmla="*/ 76 w 218"/>
                <a:gd name="T37" fmla="*/ 50 h 239"/>
                <a:gd name="T38" fmla="*/ 57 w 218"/>
                <a:gd name="T39" fmla="*/ 36 h 239"/>
                <a:gd name="T40" fmla="*/ 40 w 218"/>
                <a:gd name="T41" fmla="*/ 23 h 239"/>
                <a:gd name="T42" fmla="*/ 25 w 218"/>
                <a:gd name="T43" fmla="*/ 13 h 239"/>
                <a:gd name="T44" fmla="*/ 15 w 218"/>
                <a:gd name="T45" fmla="*/ 6 h 239"/>
                <a:gd name="T46" fmla="*/ 8 w 218"/>
                <a:gd name="T47" fmla="*/ 2 h 239"/>
                <a:gd name="T48" fmla="*/ 4 w 218"/>
                <a:gd name="T49" fmla="*/ 0 h 239"/>
                <a:gd name="T50" fmla="*/ 0 w 218"/>
                <a:gd name="T51" fmla="*/ 2 h 239"/>
                <a:gd name="T52" fmla="*/ 2 w 218"/>
                <a:gd name="T53" fmla="*/ 2 h 239"/>
                <a:gd name="T54" fmla="*/ 8 w 218"/>
                <a:gd name="T55" fmla="*/ 8 h 239"/>
                <a:gd name="T56" fmla="*/ 27 w 218"/>
                <a:gd name="T57" fmla="*/ 21 h 239"/>
                <a:gd name="T58" fmla="*/ 50 w 218"/>
                <a:gd name="T59" fmla="*/ 40 h 239"/>
                <a:gd name="T60" fmla="*/ 78 w 218"/>
                <a:gd name="T61" fmla="*/ 63 h 239"/>
                <a:gd name="T62" fmla="*/ 106 w 218"/>
                <a:gd name="T63" fmla="*/ 89 h 239"/>
                <a:gd name="T64" fmla="*/ 135 w 218"/>
                <a:gd name="T65" fmla="*/ 118 h 239"/>
                <a:gd name="T66" fmla="*/ 158 w 218"/>
                <a:gd name="T67" fmla="*/ 142 h 239"/>
                <a:gd name="T68" fmla="*/ 173 w 218"/>
                <a:gd name="T69" fmla="*/ 163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239"/>
                <a:gd name="T107" fmla="*/ 218 w 218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06" name="Picture 1318" descr="trai">
            <a:extLst>
              <a:ext uri="{FF2B5EF4-FFF2-40B4-BE49-F238E27FC236}">
                <a16:creationId xmlns:a16="http://schemas.microsoft.com/office/drawing/2014/main" xmlns="" id="{60764079-9DDB-8A03-730C-DC1DD31377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7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WordArt 1321">
            <a:extLst>
              <a:ext uri="{FF2B5EF4-FFF2-40B4-BE49-F238E27FC236}">
                <a16:creationId xmlns:a16="http://schemas.microsoft.com/office/drawing/2014/main" xmlns="" id="{E183CED1-2CB8-FFEC-CF7B-22F8A3067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16063"/>
            <a:ext cx="82296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00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-Rounded"/>
              </a:rPr>
              <a:t>Xin chân thành cảm ơn</a:t>
            </a:r>
          </a:p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-Rounded"/>
              </a:rPr>
              <a:t>các thầy cô giáo và</a:t>
            </a:r>
          </a:p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-Rounded"/>
              </a:rPr>
              <a:t>các em học sinh!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Arial-Rounded"/>
            </a:endParaRPr>
          </a:p>
        </p:txBody>
      </p:sp>
      <p:pic>
        <p:nvPicPr>
          <p:cNvPr id="51208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22BA06AB-A366-03D3-072D-3E7815575F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41" fill="hold"/>
                                        <p:tgtEl>
                                          <p:spTgt spid="1239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7"/>
                </p:tgtEl>
              </p:cMediaNode>
            </p:audio>
            <p:audio>
              <p:cMediaNode vol="100000">
                <p:cTn id="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90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>
            <a:extLst>
              <a:ext uri="{FF2B5EF4-FFF2-40B4-BE49-F238E27FC236}">
                <a16:creationId xmlns:a16="http://schemas.microsoft.com/office/drawing/2014/main" xmlns="" id="{41743F32-5EFE-A187-876F-35BDCA317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" y="15240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BB92ED-9CC7-FF3B-0F6E-570C4681322A}"/>
              </a:ext>
            </a:extLst>
          </p:cNvPr>
          <p:cNvSpPr txBox="1"/>
          <p:nvPr/>
        </p:nvSpPr>
        <p:spPr>
          <a:xfrm>
            <a:off x="1879921" y="1365409"/>
            <a:ext cx="86668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 err="1">
                <a:ln>
                  <a:solidFill>
                    <a:srgbClr val="FA2C42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Khởi</a:t>
            </a:r>
            <a:r>
              <a:rPr kumimoji="0" lang="en-US" sz="13800" b="0" i="0" u="none" strike="noStrike" kern="1200" cap="none" spc="0" normalizeH="0" baseline="0" noProof="0" dirty="0">
                <a:ln>
                  <a:solidFill>
                    <a:srgbClr val="FA2C42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</a:t>
            </a:r>
            <a:r>
              <a:rPr kumimoji="0" lang="en-US" sz="13800" b="0" i="0" u="none" strike="noStrike" kern="1200" cap="none" spc="0" normalizeH="0" baseline="0" noProof="0" dirty="0" err="1">
                <a:ln>
                  <a:solidFill>
                    <a:srgbClr val="FA2C42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động</a:t>
            </a:r>
            <a:endParaRPr kumimoji="0" lang="vi-VN" sz="13800" b="0" i="0" u="none" strike="noStrike" kern="1200" cap="none" spc="0" normalizeH="0" baseline="0" noProof="0" dirty="0">
              <a:ln>
                <a:solidFill>
                  <a:srgbClr val="FA2C42"/>
                </a:solidFill>
              </a:ln>
              <a:solidFill>
                <a:srgbClr val="FF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xmlns="" id="{E74F004B-B221-39A0-9DE5-312A16A941FB}"/>
              </a:ext>
            </a:extLst>
          </p:cNvPr>
          <p:cNvSpPr/>
          <p:nvPr/>
        </p:nvSpPr>
        <p:spPr>
          <a:xfrm>
            <a:off x="9771906" y="96679"/>
            <a:ext cx="2646475" cy="25374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648" y="304800"/>
            <a:ext cx="8140769" cy="1447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TextBox 2"/>
          <p:cNvSpPr txBox="1"/>
          <p:nvPr/>
        </p:nvSpPr>
        <p:spPr>
          <a:xfrm>
            <a:off x="175647" y="494617"/>
            <a:ext cx="7943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x 8 =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814" y="2405539"/>
            <a:ext cx="660685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88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227" y="4980938"/>
            <a:ext cx="653444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19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227" y="3724870"/>
            <a:ext cx="653444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18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8189900" y="2560621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9308769" y="3108996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131740" y="4525546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65398" y="3128351"/>
            <a:ext cx="1233055" cy="1256068"/>
          </a:xfrm>
          <a:prstGeom prst="rect">
            <a:avLst/>
          </a:prstGeom>
        </p:spPr>
      </p:pic>
      <p:sp>
        <p:nvSpPr>
          <p:cNvPr id="33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9613944" y="557316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34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9613944" y="557316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5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9613944" y="557316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6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9613944" y="557316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7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9613944" y="557316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8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9613944" y="557316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9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9613944" y="557316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0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9613944" y="559649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" name="Recorded_5_denoi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28410" y="61247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1627" y="293583"/>
            <a:ext cx="7486973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7915"/>
            <a:ext cx="7219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x 5 =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554" y="3492753"/>
            <a:ext cx="7001317" cy="6667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90</a:t>
            </a:r>
            <a:endParaRPr lang="vi-VN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7018" y="4639817"/>
            <a:ext cx="7001319" cy="6667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  <a:endParaRPr lang="vi-VN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7018" y="2365805"/>
            <a:ext cx="6971853" cy="6667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vi-VN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8489425" y="1836675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48383" y="2383731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153788" y="4639818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-153788" y="2045549"/>
            <a:ext cx="1233055" cy="1256068"/>
          </a:xfrm>
          <a:prstGeom prst="rect">
            <a:avLst/>
          </a:prstGeom>
        </p:spPr>
      </p:pic>
      <p:sp>
        <p:nvSpPr>
          <p:cNvPr id="3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9828609" y="5614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35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9828609" y="5614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6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9828609" y="5614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7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9828609" y="5614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8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9828609" y="5614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9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9828609" y="5614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0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9828609" y="5614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1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9828609" y="563781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" name="cau 2 moi_denoi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142786" y="58162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935" y="307264"/>
            <a:ext cx="10613204" cy="144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845" y="463820"/>
            <a:ext cx="10186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4380503"/>
            <a:ext cx="22106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60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210822"/>
            <a:ext cx="22106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17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404176"/>
            <a:ext cx="22106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50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91723" y="501797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918200" y="2182610"/>
            <a:ext cx="3505200" cy="21973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5431" y="27432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40114" y="1775145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640113" y="3068529"/>
            <a:ext cx="1233055" cy="1256068"/>
          </a:xfrm>
          <a:prstGeom prst="rect">
            <a:avLst/>
          </a:prstGeom>
        </p:spPr>
      </p:pic>
      <p:sp>
        <p:nvSpPr>
          <p:cNvPr id="3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9811312" y="564549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sp>
        <p:nvSpPr>
          <p:cNvPr id="35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9811312" y="564549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6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9811312" y="564549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7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9811312" y="564549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38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9811312" y="564549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9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9811312" y="564549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0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9811312" y="564549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1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9811312" y="56688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6" name="cau 3 moi_denoi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37303" y="59073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542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B96D5-5050-BB43-FF1A-67BF0A77DD3A}"/>
              </a:ext>
            </a:extLst>
          </p:cNvPr>
          <p:cNvSpPr txBox="1">
            <a:spLocks/>
          </p:cNvSpPr>
          <p:nvPr/>
        </p:nvSpPr>
        <p:spPr>
          <a:xfrm>
            <a:off x="3189840" y="414001"/>
            <a:ext cx="5314337" cy="687841"/>
          </a:xfrm>
          <a:prstGeom prst="rect">
            <a:avLst/>
          </a:prstGeom>
          <a:solidFill>
            <a:schemeClr val="bg1">
              <a:alpha val="91000"/>
            </a:schemeClr>
          </a:solidFill>
          <a:ln w="57150">
            <a:gradFill>
              <a:gsLst>
                <a:gs pos="0">
                  <a:srgbClr val="9DE4E8"/>
                </a:gs>
                <a:gs pos="41000">
                  <a:srgbClr val="AFD7EB"/>
                </a:gs>
                <a:gs pos="27000">
                  <a:srgbClr val="9DE4E8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任意多边形: 形状 14">
            <a:extLst>
              <a:ext uri="{FF2B5EF4-FFF2-40B4-BE49-F238E27FC236}">
                <a16:creationId xmlns:a16="http://schemas.microsoft.com/office/drawing/2014/main" xmlns="" id="{E1131E19-C6E3-89E9-1C8E-7F003C4C7BF4}"/>
              </a:ext>
            </a:extLst>
          </p:cNvPr>
          <p:cNvSpPr/>
          <p:nvPr/>
        </p:nvSpPr>
        <p:spPr>
          <a:xfrm>
            <a:off x="866775" y="1147763"/>
            <a:ext cx="10458450" cy="5295900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33894"/>
              <a:gd name="connsiteY0" fmla="*/ 10281887 h 10594476"/>
              <a:gd name="connsiteX1" fmla="*/ 93319 w 14833894"/>
              <a:gd name="connsiteY1" fmla="*/ 6926129 h 10594476"/>
              <a:gd name="connsiteX2" fmla="*/ 129076 w 14833894"/>
              <a:gd name="connsiteY2" fmla="*/ 1401394 h 10594476"/>
              <a:gd name="connsiteX3" fmla="*/ 1537665 w 14833894"/>
              <a:gd name="connsiteY3" fmla="*/ 26244 h 10594476"/>
              <a:gd name="connsiteX4" fmla="*/ 6055057 w 14833894"/>
              <a:gd name="connsiteY4" fmla="*/ 33764 h 10594476"/>
              <a:gd name="connsiteX5" fmla="*/ 13683339 w 14833894"/>
              <a:gd name="connsiteY5" fmla="*/ 26636 h 10594476"/>
              <a:gd name="connsiteX6" fmla="*/ 14709351 w 14833894"/>
              <a:gd name="connsiteY6" fmla="*/ 4166210 h 10594476"/>
              <a:gd name="connsiteX7" fmla="*/ 14525744 w 14833894"/>
              <a:gd name="connsiteY7" fmla="*/ 9700653 h 10594476"/>
              <a:gd name="connsiteX8" fmla="*/ 11431312 w 14833894"/>
              <a:gd name="connsiteY8" fmla="*/ 10339281 h 10594476"/>
              <a:gd name="connsiteX9" fmla="*/ 2751769 w 14833894"/>
              <a:gd name="connsiteY9" fmla="*/ 10455395 h 10594476"/>
              <a:gd name="connsiteX10" fmla="*/ 389061 w 14833894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25744 w 14757426"/>
              <a:gd name="connsiteY7" fmla="*/ 9700653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7183"/>
              <a:gd name="connsiteY0" fmla="*/ 10281887 h 10594476"/>
              <a:gd name="connsiteX1" fmla="*/ 93319 w 14867183"/>
              <a:gd name="connsiteY1" fmla="*/ 6926129 h 10594476"/>
              <a:gd name="connsiteX2" fmla="*/ 129076 w 14867183"/>
              <a:gd name="connsiteY2" fmla="*/ 1401394 h 10594476"/>
              <a:gd name="connsiteX3" fmla="*/ 1537665 w 14867183"/>
              <a:gd name="connsiteY3" fmla="*/ 26244 h 10594476"/>
              <a:gd name="connsiteX4" fmla="*/ 6055057 w 14867183"/>
              <a:gd name="connsiteY4" fmla="*/ 33764 h 10594476"/>
              <a:gd name="connsiteX5" fmla="*/ 13683339 w 14867183"/>
              <a:gd name="connsiteY5" fmla="*/ 26636 h 10594476"/>
              <a:gd name="connsiteX6" fmla="*/ 14709351 w 14867183"/>
              <a:gd name="connsiteY6" fmla="*/ 4166210 h 10594476"/>
              <a:gd name="connsiteX7" fmla="*/ 14808032 w 14867183"/>
              <a:gd name="connsiteY7" fmla="*/ 9676185 h 10594476"/>
              <a:gd name="connsiteX8" fmla="*/ 11431312 w 14867183"/>
              <a:gd name="connsiteY8" fmla="*/ 10339281 h 10594476"/>
              <a:gd name="connsiteX9" fmla="*/ 2751769 w 14867183"/>
              <a:gd name="connsiteY9" fmla="*/ 10455395 h 10594476"/>
              <a:gd name="connsiteX10" fmla="*/ 389061 w 14867183"/>
              <a:gd name="connsiteY10" fmla="*/ 10281887 h 10594476"/>
              <a:gd name="connsiteX0" fmla="*/ 389061 w 14779683"/>
              <a:gd name="connsiteY0" fmla="*/ 10281887 h 10594476"/>
              <a:gd name="connsiteX1" fmla="*/ 93319 w 14779683"/>
              <a:gd name="connsiteY1" fmla="*/ 6926129 h 10594476"/>
              <a:gd name="connsiteX2" fmla="*/ 129076 w 14779683"/>
              <a:gd name="connsiteY2" fmla="*/ 1401394 h 10594476"/>
              <a:gd name="connsiteX3" fmla="*/ 1537665 w 14779683"/>
              <a:gd name="connsiteY3" fmla="*/ 26244 h 10594476"/>
              <a:gd name="connsiteX4" fmla="*/ 6055057 w 14779683"/>
              <a:gd name="connsiteY4" fmla="*/ 33764 h 10594476"/>
              <a:gd name="connsiteX5" fmla="*/ 13683339 w 14779683"/>
              <a:gd name="connsiteY5" fmla="*/ 26636 h 10594476"/>
              <a:gd name="connsiteX6" fmla="*/ 14709351 w 14779683"/>
              <a:gd name="connsiteY6" fmla="*/ 4166210 h 10594476"/>
              <a:gd name="connsiteX7" fmla="*/ 14695116 w 14779683"/>
              <a:gd name="connsiteY7" fmla="*/ 9627248 h 10594476"/>
              <a:gd name="connsiteX8" fmla="*/ 11431312 w 14779683"/>
              <a:gd name="connsiteY8" fmla="*/ 10339281 h 10594476"/>
              <a:gd name="connsiteX9" fmla="*/ 2751769 w 14779683"/>
              <a:gd name="connsiteY9" fmla="*/ 10455395 h 10594476"/>
              <a:gd name="connsiteX10" fmla="*/ 389061 w 14779683"/>
              <a:gd name="connsiteY10" fmla="*/ 10281887 h 10594476"/>
              <a:gd name="connsiteX0" fmla="*/ 389061 w 14767246"/>
              <a:gd name="connsiteY0" fmla="*/ 10281887 h 10594476"/>
              <a:gd name="connsiteX1" fmla="*/ 93319 w 14767246"/>
              <a:gd name="connsiteY1" fmla="*/ 6926129 h 10594476"/>
              <a:gd name="connsiteX2" fmla="*/ 129076 w 14767246"/>
              <a:gd name="connsiteY2" fmla="*/ 1401394 h 10594476"/>
              <a:gd name="connsiteX3" fmla="*/ 1537665 w 14767246"/>
              <a:gd name="connsiteY3" fmla="*/ 26244 h 10594476"/>
              <a:gd name="connsiteX4" fmla="*/ 6055057 w 14767246"/>
              <a:gd name="connsiteY4" fmla="*/ 33764 h 10594476"/>
              <a:gd name="connsiteX5" fmla="*/ 13683339 w 14767246"/>
              <a:gd name="connsiteY5" fmla="*/ 26636 h 10594476"/>
              <a:gd name="connsiteX6" fmla="*/ 14709351 w 14767246"/>
              <a:gd name="connsiteY6" fmla="*/ 4166210 h 10594476"/>
              <a:gd name="connsiteX7" fmla="*/ 14676297 w 14767246"/>
              <a:gd name="connsiteY7" fmla="*/ 9602780 h 10594476"/>
              <a:gd name="connsiteX8" fmla="*/ 11431312 w 14767246"/>
              <a:gd name="connsiteY8" fmla="*/ 10339281 h 10594476"/>
              <a:gd name="connsiteX9" fmla="*/ 2751769 w 14767246"/>
              <a:gd name="connsiteY9" fmla="*/ 10455395 h 10594476"/>
              <a:gd name="connsiteX10" fmla="*/ 389061 w 14767246"/>
              <a:gd name="connsiteY10" fmla="*/ 10281887 h 10594476"/>
              <a:gd name="connsiteX0" fmla="*/ 308302 w 14686487"/>
              <a:gd name="connsiteY0" fmla="*/ 10281887 h 10594476"/>
              <a:gd name="connsiteX1" fmla="*/ 12560 w 14686487"/>
              <a:gd name="connsiteY1" fmla="*/ 6926129 h 10594476"/>
              <a:gd name="connsiteX2" fmla="*/ 48317 w 14686487"/>
              <a:gd name="connsiteY2" fmla="*/ 1401394 h 10594476"/>
              <a:gd name="connsiteX3" fmla="*/ 1456906 w 14686487"/>
              <a:gd name="connsiteY3" fmla="*/ 26244 h 10594476"/>
              <a:gd name="connsiteX4" fmla="*/ 5974298 w 14686487"/>
              <a:gd name="connsiteY4" fmla="*/ 33764 h 10594476"/>
              <a:gd name="connsiteX5" fmla="*/ 13602580 w 14686487"/>
              <a:gd name="connsiteY5" fmla="*/ 26636 h 10594476"/>
              <a:gd name="connsiteX6" fmla="*/ 14628592 w 14686487"/>
              <a:gd name="connsiteY6" fmla="*/ 4166210 h 10594476"/>
              <a:gd name="connsiteX7" fmla="*/ 14595538 w 14686487"/>
              <a:gd name="connsiteY7" fmla="*/ 9602780 h 10594476"/>
              <a:gd name="connsiteX8" fmla="*/ 11350553 w 14686487"/>
              <a:gd name="connsiteY8" fmla="*/ 10339281 h 10594476"/>
              <a:gd name="connsiteX9" fmla="*/ 2671010 w 14686487"/>
              <a:gd name="connsiteY9" fmla="*/ 10455395 h 10594476"/>
              <a:gd name="connsiteX10" fmla="*/ 308302 w 14686487"/>
              <a:gd name="connsiteY10" fmla="*/ 10281887 h 10594476"/>
              <a:gd name="connsiteX0" fmla="*/ 354141 w 14732326"/>
              <a:gd name="connsiteY0" fmla="*/ 10281887 h 10594476"/>
              <a:gd name="connsiteX1" fmla="*/ 58399 w 14732326"/>
              <a:gd name="connsiteY1" fmla="*/ 6926129 h 10594476"/>
              <a:gd name="connsiteX2" fmla="*/ 60 w 14732326"/>
              <a:gd name="connsiteY2" fmla="*/ 1401394 h 10594476"/>
              <a:gd name="connsiteX3" fmla="*/ 1502745 w 14732326"/>
              <a:gd name="connsiteY3" fmla="*/ 26244 h 10594476"/>
              <a:gd name="connsiteX4" fmla="*/ 6020137 w 14732326"/>
              <a:gd name="connsiteY4" fmla="*/ 33764 h 10594476"/>
              <a:gd name="connsiteX5" fmla="*/ 13648419 w 14732326"/>
              <a:gd name="connsiteY5" fmla="*/ 26636 h 10594476"/>
              <a:gd name="connsiteX6" fmla="*/ 14674431 w 14732326"/>
              <a:gd name="connsiteY6" fmla="*/ 4166210 h 10594476"/>
              <a:gd name="connsiteX7" fmla="*/ 14641377 w 14732326"/>
              <a:gd name="connsiteY7" fmla="*/ 9602780 h 10594476"/>
              <a:gd name="connsiteX8" fmla="*/ 11396392 w 14732326"/>
              <a:gd name="connsiteY8" fmla="*/ 10339281 h 10594476"/>
              <a:gd name="connsiteX9" fmla="*/ 2716849 w 14732326"/>
              <a:gd name="connsiteY9" fmla="*/ 10455395 h 10594476"/>
              <a:gd name="connsiteX10" fmla="*/ 354141 w 147323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2326" h="10594476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76200">
            <a:solidFill>
              <a:srgbClr val="9D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34822" name="Picture 2" descr="Hình ảnh Cuốn Sách Học Bút Chì PNG , Sách, Bốn Quyển Sách, Một Cái Bút PNG  miễn phí tải tập tin PSDComment và Vector">
            <a:extLst>
              <a:ext uri="{FF2B5EF4-FFF2-40B4-BE49-F238E27FC236}">
                <a16:creationId xmlns:a16="http://schemas.microsoft.com/office/drawing/2014/main" xmlns="" id="{0ED33F82-4BBF-8BED-01C1-6AE2C0609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4" y="41394"/>
            <a:ext cx="144145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062FF3-F8F2-887C-A189-AAFA4673B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1408113"/>
            <a:ext cx="10201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3FF3FC-ECE8-4DD3-F813-227B924A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2595563"/>
            <a:ext cx="9893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C0C284-F44F-EF8C-87BE-61109085D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3743325"/>
            <a:ext cx="1022667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ình ảnh Kích Thước Thước Vẽ Tay đồ Dùng Học Tập Trường Bắt đầu Phim Hoạt  Hình Biểu Tượng Giấy Máy Bay Bóng đá PNG , Nguồn Cung Cấp Hàng Ngày, Trường">
            <a:extLst>
              <a:ext uri="{FF2B5EF4-FFF2-40B4-BE49-F238E27FC236}">
                <a16:creationId xmlns:a16="http://schemas.microsoft.com/office/drawing/2014/main" xmlns="" id="{21DD0551-3C29-A648-364D-EEBC5F17B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1" t="35240" r="8227" b="43198"/>
          <a:stretch/>
        </p:blipFill>
        <p:spPr bwMode="auto">
          <a:xfrm>
            <a:off x="762779" y="5086113"/>
            <a:ext cx="5161200" cy="12126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4827" name="Picture 6" descr="Hình ảnh Biểu Tượng đồ Dùng Học Tập PNG Miễn Phí Tải Về - Lovepik">
            <a:extLst>
              <a:ext uri="{FF2B5EF4-FFF2-40B4-BE49-F238E27FC236}">
                <a16:creationId xmlns:a16="http://schemas.microsoft.com/office/drawing/2014/main" xmlns="" id="{3E7B8E98-FAC6-CC31-2528-05121C59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9" t="7520" r="5540" b="54756"/>
          <a:stretch>
            <a:fillRect/>
          </a:stretch>
        </p:blipFill>
        <p:spPr bwMode="auto">
          <a:xfrm>
            <a:off x="7969250" y="5384800"/>
            <a:ext cx="10302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xmlns="" id="{E955E544-4785-79C2-8CCF-673DC27EF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4446588"/>
            <a:ext cx="1174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图片 2">
            <a:extLst>
              <a:ext uri="{FF2B5EF4-FFF2-40B4-BE49-F238E27FC236}">
                <a16:creationId xmlns:a16="http://schemas.microsoft.com/office/drawing/2014/main" xmlns="" id="{5FBA8100-CC2C-32AD-377B-405E62B8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692775"/>
            <a:ext cx="31210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A_图片 11">
            <a:extLst>
              <a:ext uri="{FF2B5EF4-FFF2-40B4-BE49-F238E27FC236}">
                <a16:creationId xmlns:a16="http://schemas.microsoft.com/office/drawing/2014/main" xmlns="" id="{BB3DC4CE-22B0-5DA0-32DF-ECA7247E069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5" y="-954088"/>
            <a:ext cx="31210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25" y="-93768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145098" y="319911"/>
            <a:ext cx="1541484" cy="1150480"/>
          </a:xfrm>
          <a:prstGeom prst="rect">
            <a:avLst/>
          </a:prstGeom>
        </p:spPr>
      </p:pic>
      <p:pic>
        <p:nvPicPr>
          <p:cNvPr id="2" name="Picture 7" descr="hoa bo duoi">
            <a:hlinkClick r:id="rId5" action="ppaction://hlinksldjump"/>
            <a:extLst>
              <a:ext uri="{FF2B5EF4-FFF2-40B4-BE49-F238E27FC236}">
                <a16:creationId xmlns:a16="http://schemas.microsoft.com/office/drawing/2014/main" xmlns="" id="{2B889B7E-EC65-001E-C7D6-C25F9B4E6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2"/>
            <a:ext cx="1203811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F4B619-FA54-4612-E9A2-4A6067E0C070}"/>
              </a:ext>
            </a:extLst>
          </p:cNvPr>
          <p:cNvSpPr txBox="1"/>
          <p:nvPr/>
        </p:nvSpPr>
        <p:spPr>
          <a:xfrm>
            <a:off x="1685611" y="974604"/>
            <a:ext cx="86668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solidFill>
                    <a:srgbClr val="FA2C42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  <a:endParaRPr kumimoji="0" lang="vi-VN" sz="13800" b="0" i="0" u="none" strike="noStrike" kern="1200" cap="none" spc="0" normalizeH="0" baseline="0" noProof="0" dirty="0">
              <a:ln>
                <a:solidFill>
                  <a:srgbClr val="FA2C42"/>
                </a:solidFill>
              </a:ln>
              <a:solidFill>
                <a:srgbClr val="FF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AACFAC-2BC9-02E6-3E33-8CCE0E73B3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060" l="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941">
            <a:off x="169995" y="2953158"/>
            <a:ext cx="2591756" cy="300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4&quot;/&gt;&lt;/object&gt;&lt;object type=&quot;3&quot; unique_id=&quot;10004&quot;&gt;&lt;property id=&quot;20148&quot; value=&quot;5&quot;/&gt;&lt;property id=&quot;20300&quot; value=&quot;Slide 2&quot;/&gt;&lt;property id=&quot;20307&quot; value=&quot;282&quot;/&gt;&lt;/object&gt;&lt;object type=&quot;3&quot; unique_id=&quot;10005&quot;&gt;&lt;property id=&quot;20148&quot; value=&quot;5&quot;/&gt;&lt;property id=&quot;20300&quot; value=&quot;Slide 3&quot;/&gt;&lt;property id=&quot;20307&quot; value=&quot;266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88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85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</TotalTime>
  <Words>618</Words>
  <Application>Microsoft Office PowerPoint</Application>
  <PresentationFormat>Custom</PresentationFormat>
  <Paragraphs>161</Paragraphs>
  <Slides>28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495</cp:revision>
  <dcterms:created xsi:type="dcterms:W3CDTF">2021-05-26T03:43:33Z</dcterms:created>
  <dcterms:modified xsi:type="dcterms:W3CDTF">2023-11-07T09:11:15Z</dcterms:modified>
</cp:coreProperties>
</file>