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262" r:id="rId3"/>
    <p:sldId id="284" r:id="rId4"/>
    <p:sldId id="285" r:id="rId5"/>
    <p:sldId id="286" r:id="rId6"/>
    <p:sldId id="288" r:id="rId7"/>
    <p:sldId id="283" r:id="rId8"/>
    <p:sldId id="290" r:id="rId9"/>
    <p:sldId id="289" r:id="rId10"/>
    <p:sldId id="295" r:id="rId11"/>
    <p:sldId id="291" r:id="rId12"/>
    <p:sldId id="292" r:id="rId13"/>
    <p:sldId id="293" r:id="rId14"/>
    <p:sldId id="294" r:id="rId15"/>
    <p:sldId id="263" r:id="rId16"/>
    <p:sldId id="297" r:id="rId17"/>
    <p:sldId id="296" r:id="rId18"/>
    <p:sldId id="298" r:id="rId19"/>
    <p:sldId id="299" r:id="rId20"/>
    <p:sldId id="300" r:id="rId21"/>
    <p:sldId id="301" r:id="rId22"/>
    <p:sldId id="303" r:id="rId23"/>
    <p:sldId id="304" r:id="rId24"/>
    <p:sldId id="308" r:id="rId25"/>
    <p:sldId id="315" r:id="rId26"/>
    <p:sldId id="310" r:id="rId27"/>
    <p:sldId id="314" r:id="rId28"/>
    <p:sldId id="305" r:id="rId29"/>
    <p:sldId id="302" r:id="rId30"/>
    <p:sldId id="309" r:id="rId31"/>
    <p:sldId id="311" r:id="rId32"/>
    <p:sldId id="316" r:id="rId33"/>
    <p:sldId id="312" r:id="rId34"/>
    <p:sldId id="317" r:id="rId35"/>
    <p:sldId id="270" r:id="rId36"/>
    <p:sldId id="272" r:id="rId37"/>
    <p:sldId id="31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9" d="100"/>
          <a:sy n="99" d="100"/>
        </p:scale>
        <p:origin x="10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B5050-6782-4340-AF1C-897D90A952E7}"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392C7-9922-4438-9573-01A112DFAE30}" type="slidenum">
              <a:rPr lang="en-US" smtClean="0"/>
              <a:t>‹#›</a:t>
            </a:fld>
            <a:endParaRPr lang="en-US"/>
          </a:p>
        </p:txBody>
      </p:sp>
    </p:spTree>
    <p:extLst>
      <p:ext uri="{BB962C8B-B14F-4D97-AF65-F5344CB8AC3E}">
        <p14:creationId xmlns:p14="http://schemas.microsoft.com/office/powerpoint/2010/main" val="417342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giới thiệu trò chơi: Cô đố các con </a:t>
            </a:r>
            <a:br>
              <a:rPr lang="vi-VN"/>
            </a:br>
            <a:r>
              <a:rPr lang="vi-VN"/>
              <a:t>Con gì cá biển rõ ràng</a:t>
            </a:r>
            <a:br>
              <a:rPr lang="vi-VN"/>
            </a:br>
            <a:r>
              <a:rPr lang="vi-VN"/>
              <a:t>Có tên giống lợn</a:t>
            </a:r>
            <a:br>
              <a:rPr lang="vi-VN"/>
            </a:br>
            <a:r>
              <a:rPr lang="vi-VN"/>
              <a:t>Khôn ngoan tuyệt vời</a:t>
            </a:r>
            <a:br>
              <a:rPr lang="vi-VN"/>
            </a:br>
            <a:r>
              <a:rPr lang="vi-VN"/>
              <a:t>Là con gì ?</a:t>
            </a:r>
            <a:br>
              <a:rPr lang="vi-VN"/>
            </a:br>
            <a:r>
              <a:rPr lang="vi-VN">
                <a:sym typeface="Wingdings" panose="05000000000000000000" pitchFamily="2" charset="2"/>
              </a:rPr>
              <a:t> Cá heo.</a:t>
            </a:r>
            <a:br>
              <a:rPr lang="vi-VN">
                <a:sym typeface="Wingdings" panose="05000000000000000000" pitchFamily="2" charset="2"/>
              </a:rPr>
            </a:br>
            <a:r>
              <a:rPr lang="vi-VN">
                <a:sym typeface="Wingdings" panose="05000000000000000000" pitchFamily="2" charset="2"/>
              </a:rPr>
              <a:t>Chúng mình cùng khởi động qua Trò chơi: Chú cá heo thông minh nhé!</a:t>
            </a:r>
            <a:endParaRPr lang="en-US"/>
          </a:p>
        </p:txBody>
      </p:sp>
      <p:sp>
        <p:nvSpPr>
          <p:cNvPr id="4" name="Slide Number Placeholder 3"/>
          <p:cNvSpPr>
            <a:spLocks noGrp="1"/>
          </p:cNvSpPr>
          <p:nvPr>
            <p:ph type="sldNum" sz="quarter" idx="5"/>
          </p:nvPr>
        </p:nvSpPr>
        <p:spPr/>
        <p:txBody>
          <a:bodyPr/>
          <a:lstStyle/>
          <a:p>
            <a:fld id="{577C9797-54F2-45BF-BEB1-10153D22A4EB}" type="slidenum">
              <a:rPr lang="en-US" smtClean="0"/>
              <a:t>2</a:t>
            </a:fld>
            <a:endParaRPr lang="en-US"/>
          </a:p>
        </p:txBody>
      </p:sp>
    </p:spTree>
    <p:extLst>
      <p:ext uri="{BB962C8B-B14F-4D97-AF65-F5344CB8AC3E}">
        <p14:creationId xmlns:p14="http://schemas.microsoft.com/office/powerpoint/2010/main" val="242216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con cá heo để hiện câu hỏi</a:t>
            </a:r>
          </a:p>
          <a:p>
            <a:r>
              <a:rPr lang="vi-VN"/>
              <a:t>Bấm vào mũi tên để sang video giới thiệu bài</a:t>
            </a:r>
            <a:endParaRPr lang="en-US"/>
          </a:p>
        </p:txBody>
      </p:sp>
      <p:sp>
        <p:nvSpPr>
          <p:cNvPr id="4" name="Slide Number Placeholder 3"/>
          <p:cNvSpPr>
            <a:spLocks noGrp="1"/>
          </p:cNvSpPr>
          <p:nvPr>
            <p:ph type="sldNum" sz="quarter" idx="5"/>
          </p:nvPr>
        </p:nvSpPr>
        <p:spPr/>
        <p:txBody>
          <a:bodyPr/>
          <a:lstStyle/>
          <a:p>
            <a:fld id="{577C9797-54F2-45BF-BEB1-10153D22A4EB}" type="slidenum">
              <a:rPr lang="en-US" smtClean="0"/>
              <a:t>3</a:t>
            </a:fld>
            <a:endParaRPr lang="en-US"/>
          </a:p>
        </p:txBody>
      </p:sp>
    </p:spTree>
    <p:extLst>
      <p:ext uri="{BB962C8B-B14F-4D97-AF65-F5344CB8AC3E}">
        <p14:creationId xmlns:p14="http://schemas.microsoft.com/office/powerpoint/2010/main" val="51049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con cá heo để quay trở về</a:t>
            </a:r>
            <a:endParaRPr lang="en-US"/>
          </a:p>
        </p:txBody>
      </p:sp>
      <p:sp>
        <p:nvSpPr>
          <p:cNvPr id="4" name="Slide Number Placeholder 3"/>
          <p:cNvSpPr>
            <a:spLocks noGrp="1"/>
          </p:cNvSpPr>
          <p:nvPr>
            <p:ph type="sldNum" sz="quarter" idx="5"/>
          </p:nvPr>
        </p:nvSpPr>
        <p:spPr/>
        <p:txBody>
          <a:bodyPr/>
          <a:lstStyle/>
          <a:p>
            <a:fld id="{577C9797-54F2-45BF-BEB1-10153D22A4EB}" type="slidenum">
              <a:rPr lang="en-US" smtClean="0"/>
              <a:t>4</a:t>
            </a:fld>
            <a:endParaRPr lang="en-US"/>
          </a:p>
        </p:txBody>
      </p:sp>
    </p:spTree>
    <p:extLst>
      <p:ext uri="{BB962C8B-B14F-4D97-AF65-F5344CB8AC3E}">
        <p14:creationId xmlns:p14="http://schemas.microsoft.com/office/powerpoint/2010/main" val="59106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cá heo để quay trở về</a:t>
            </a:r>
            <a:endParaRPr lang="en-US"/>
          </a:p>
        </p:txBody>
      </p:sp>
      <p:sp>
        <p:nvSpPr>
          <p:cNvPr id="4" name="Slide Number Placeholder 3"/>
          <p:cNvSpPr>
            <a:spLocks noGrp="1"/>
          </p:cNvSpPr>
          <p:nvPr>
            <p:ph type="sldNum" sz="quarter" idx="5"/>
          </p:nvPr>
        </p:nvSpPr>
        <p:spPr/>
        <p:txBody>
          <a:bodyPr/>
          <a:lstStyle/>
          <a:p>
            <a:fld id="{577C9797-54F2-45BF-BEB1-10153D22A4EB}" type="slidenum">
              <a:rPr lang="en-US" smtClean="0"/>
              <a:t>5</a:t>
            </a:fld>
            <a:endParaRPr lang="en-US"/>
          </a:p>
        </p:txBody>
      </p:sp>
    </p:spTree>
    <p:extLst>
      <p:ext uri="{BB962C8B-B14F-4D97-AF65-F5344CB8AC3E}">
        <p14:creationId xmlns:p14="http://schemas.microsoft.com/office/powerpoint/2010/main" val="155824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7C9797-54F2-45BF-BEB1-10153D22A4EB}" type="slidenum">
              <a:rPr lang="en-US" smtClean="0"/>
              <a:t>35</a:t>
            </a:fld>
            <a:endParaRPr lang="en-US"/>
          </a:p>
        </p:txBody>
      </p:sp>
    </p:spTree>
    <p:extLst>
      <p:ext uri="{BB962C8B-B14F-4D97-AF65-F5344CB8AC3E}">
        <p14:creationId xmlns:p14="http://schemas.microsoft.com/office/powerpoint/2010/main" val="194853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80A1-AAD0-7DEE-399A-C78BEE282C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3D22ED-F5A2-C625-7405-CDC10F9BE8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B7D17A-60D0-07DF-D4B6-A0F690282503}"/>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5" name="Footer Placeholder 4">
            <a:extLst>
              <a:ext uri="{FF2B5EF4-FFF2-40B4-BE49-F238E27FC236}">
                <a16:creationId xmlns:a16="http://schemas.microsoft.com/office/drawing/2014/main" id="{6E447705-7633-4960-F0E9-AE6644F85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1C48F-0AF7-2E3C-74F6-3010E0F2A504}"/>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325246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EA24-1ADA-BB12-F252-90EB8B80B6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9A90FC-6A49-74EA-8055-90DBC1C82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1EDB6-A420-BC89-3338-6E78134D0A10}"/>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5" name="Footer Placeholder 4">
            <a:extLst>
              <a:ext uri="{FF2B5EF4-FFF2-40B4-BE49-F238E27FC236}">
                <a16:creationId xmlns:a16="http://schemas.microsoft.com/office/drawing/2014/main" id="{4A8F7E17-710D-3CC8-99E0-ED4B2D8EB5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3C74F-E6BC-3C52-733F-92511DAB57B9}"/>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166010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A38F4-1C39-F6F5-C165-087D8A277F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ABCD9-371E-0EE8-909E-988B7C779C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B5BF1-C2BA-3393-196D-D7250CA28114}"/>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5" name="Footer Placeholder 4">
            <a:extLst>
              <a:ext uri="{FF2B5EF4-FFF2-40B4-BE49-F238E27FC236}">
                <a16:creationId xmlns:a16="http://schemas.microsoft.com/office/drawing/2014/main" id="{7F4D7795-4E54-EB62-EF72-BA782E15B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432FF-9EF6-11E5-94DA-F028148E196D}"/>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2489534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770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58EE-E59F-C0D9-7B29-FE8DA7D71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3FA129-09D3-AB49-0301-D6035160A0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E5C4A-E4FE-CF91-EB2E-F179A963A87E}"/>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5" name="Footer Placeholder 4">
            <a:extLst>
              <a:ext uri="{FF2B5EF4-FFF2-40B4-BE49-F238E27FC236}">
                <a16:creationId xmlns:a16="http://schemas.microsoft.com/office/drawing/2014/main" id="{93E80647-120D-610E-0F66-DB1CEE27F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BC19B-56DA-96EE-0A55-3B557E5F55E1}"/>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390253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267D-7F13-2E41-E30C-A6A3065A6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727BEE-1F48-41FD-DF7F-207DD43CF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DFADF5-F7CC-90EE-F044-CFDBBCB73EA0}"/>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5" name="Footer Placeholder 4">
            <a:extLst>
              <a:ext uri="{FF2B5EF4-FFF2-40B4-BE49-F238E27FC236}">
                <a16:creationId xmlns:a16="http://schemas.microsoft.com/office/drawing/2014/main" id="{7009F1DD-0A52-490A-8CBA-28436D522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34A49-62DA-8FA7-B371-87D44DC0E8C6}"/>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415866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AE12-D168-12C6-61EB-B43D7C721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030F3-0495-7B73-BD49-1827CE0472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0C902-95E9-D275-15FD-9031758C80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9738B-5972-8C42-60D6-6A5466BB07F8}"/>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6" name="Footer Placeholder 5">
            <a:extLst>
              <a:ext uri="{FF2B5EF4-FFF2-40B4-BE49-F238E27FC236}">
                <a16:creationId xmlns:a16="http://schemas.microsoft.com/office/drawing/2014/main" id="{DDD1F560-5B1D-3FBC-72F9-735A30717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1436D-E0B1-70DC-940D-1E3E6EE1A017}"/>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386119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3A3F-AFD5-F8F0-F777-6AA2A1688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627E57-5A34-86AB-305D-C396F47C26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04A3D5-4363-076E-26B9-09A07A9CF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40A59-0BFA-7B97-373F-161223ED0E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2E51E-9747-5FCC-601E-5D3187F47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7B78F4-78E4-1638-16CC-5A1647CEC015}"/>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8" name="Footer Placeholder 7">
            <a:extLst>
              <a:ext uri="{FF2B5EF4-FFF2-40B4-BE49-F238E27FC236}">
                <a16:creationId xmlns:a16="http://schemas.microsoft.com/office/drawing/2014/main" id="{93EFDF1B-4B46-6F27-711B-E3589457AF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B53A5C-58A1-0822-5D36-ED3FF9CE1F2D}"/>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378282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E1C3-34EE-BF61-F2D9-FD4C42F331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BF499-ACFB-D3D5-1B9D-4441002E5A7D}"/>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4" name="Footer Placeholder 3">
            <a:extLst>
              <a:ext uri="{FF2B5EF4-FFF2-40B4-BE49-F238E27FC236}">
                <a16:creationId xmlns:a16="http://schemas.microsoft.com/office/drawing/2014/main" id="{16FE5378-7B09-4766-829F-3DD2E6BDA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E7249-0A3C-7F1E-9FCA-781174A2F4CB}"/>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260820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75A8A-BCDD-0E89-B057-FC3D8FED821D}"/>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3" name="Footer Placeholder 2">
            <a:extLst>
              <a:ext uri="{FF2B5EF4-FFF2-40B4-BE49-F238E27FC236}">
                <a16:creationId xmlns:a16="http://schemas.microsoft.com/office/drawing/2014/main" id="{EF835735-6F19-930A-B039-F00766D51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FEE3E1-0EF0-1765-8A28-F71F0A39B179}"/>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381706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DDAE-860C-2BCE-77F4-2BDCA66B2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D2215-D82F-2BD0-EDA5-732EA012B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EF442F-8CE0-F155-342C-E88C5C45B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646A1F-C002-DA2B-082D-3985B8B1B772}"/>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6" name="Footer Placeholder 5">
            <a:extLst>
              <a:ext uri="{FF2B5EF4-FFF2-40B4-BE49-F238E27FC236}">
                <a16:creationId xmlns:a16="http://schemas.microsoft.com/office/drawing/2014/main" id="{C3F748FA-B944-D641-5C70-4CF8815F3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C327B-3231-7BE2-A34A-508F69A0F9D6}"/>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174149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1245-EA69-D7E3-B1F9-31D81BAD3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633C59-92FC-3D9C-8FA0-9C04D399B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67BE68-3B3F-9030-F977-5BA5D3883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CEF9B-A2F6-2D70-CDB7-43E9A01BD492}"/>
              </a:ext>
            </a:extLst>
          </p:cNvPr>
          <p:cNvSpPr>
            <a:spLocks noGrp="1"/>
          </p:cNvSpPr>
          <p:nvPr>
            <p:ph type="dt" sz="half" idx="10"/>
          </p:nvPr>
        </p:nvSpPr>
        <p:spPr/>
        <p:txBody>
          <a:bodyPr/>
          <a:lstStyle/>
          <a:p>
            <a:fld id="{AD3ABE46-BE66-4BC0-B198-66E94251A7A4}" type="datetimeFigureOut">
              <a:rPr lang="en-US" smtClean="0"/>
              <a:t>10/23/2023</a:t>
            </a:fld>
            <a:endParaRPr lang="en-US"/>
          </a:p>
        </p:txBody>
      </p:sp>
      <p:sp>
        <p:nvSpPr>
          <p:cNvPr id="6" name="Footer Placeholder 5">
            <a:extLst>
              <a:ext uri="{FF2B5EF4-FFF2-40B4-BE49-F238E27FC236}">
                <a16:creationId xmlns:a16="http://schemas.microsoft.com/office/drawing/2014/main" id="{1F8E7152-D8C0-7B79-CECF-15411A9B1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8CB5F-1D79-4FD0-04AD-29654A405120}"/>
              </a:ext>
            </a:extLst>
          </p:cNvPr>
          <p:cNvSpPr>
            <a:spLocks noGrp="1"/>
          </p:cNvSpPr>
          <p:nvPr>
            <p:ph type="sldNum" sz="quarter" idx="12"/>
          </p:nvPr>
        </p:nvSpPr>
        <p:spPr/>
        <p:txBody>
          <a:bodyPr/>
          <a:lstStyle/>
          <a:p>
            <a:fld id="{1B3DD640-0C23-428B-9FC8-DC11F01CB932}" type="slidenum">
              <a:rPr lang="en-US" smtClean="0"/>
              <a:t>‹#›</a:t>
            </a:fld>
            <a:endParaRPr lang="en-US"/>
          </a:p>
        </p:txBody>
      </p:sp>
    </p:spTree>
    <p:extLst>
      <p:ext uri="{BB962C8B-B14F-4D97-AF65-F5344CB8AC3E}">
        <p14:creationId xmlns:p14="http://schemas.microsoft.com/office/powerpoint/2010/main" val="3449230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E41655-A69E-96B5-F76E-F6CC7A315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7CDD97-0157-55BD-4004-ECC540D4F1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D6833-4794-B5C6-1115-EB5D83F0D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ABE46-BE66-4BC0-B198-66E94251A7A4}" type="datetimeFigureOut">
              <a:rPr lang="en-US" smtClean="0"/>
              <a:t>10/23/2023</a:t>
            </a:fld>
            <a:endParaRPr lang="en-US"/>
          </a:p>
        </p:txBody>
      </p:sp>
      <p:sp>
        <p:nvSpPr>
          <p:cNvPr id="5" name="Footer Placeholder 4">
            <a:extLst>
              <a:ext uri="{FF2B5EF4-FFF2-40B4-BE49-F238E27FC236}">
                <a16:creationId xmlns:a16="http://schemas.microsoft.com/office/drawing/2014/main" id="{C36C168F-8A75-EC31-0C8A-2EF1426E04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B05552-933B-9D7C-168F-CEF99C7DE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DD640-0C23-428B-9FC8-DC11F01CB932}" type="slidenum">
              <a:rPr lang="en-US" smtClean="0"/>
              <a:t>‹#›</a:t>
            </a:fld>
            <a:endParaRPr lang="en-US"/>
          </a:p>
        </p:txBody>
      </p:sp>
    </p:spTree>
    <p:extLst>
      <p:ext uri="{BB962C8B-B14F-4D97-AF65-F5344CB8AC3E}">
        <p14:creationId xmlns:p14="http://schemas.microsoft.com/office/powerpoint/2010/main" val="2314153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sv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9.gi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gif"/><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gif"/><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27.pn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7.wdp"/><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8.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slide" Target="slide5.xml"/><Relationship Id="rId12" Type="http://schemas.openxmlformats.org/officeDocument/2006/relationships/image" Target="../media/image16.sv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notesSlide" Target="../notesSlides/notesSlide2.xml"/><Relationship Id="rId9" Type="http://schemas.openxmlformats.org/officeDocument/2006/relationships/image" Target="../media/image14.svg"/><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audio" Target="../media/media3.wav"/><Relationship Id="rId16" Type="http://schemas.openxmlformats.org/officeDocument/2006/relationships/image" Target="../media/image16.svg"/><Relationship Id="rId1" Type="http://schemas.microsoft.com/office/2007/relationships/media" Target="../media/media3.wav"/><Relationship Id="rId6" Type="http://schemas.openxmlformats.org/officeDocument/2006/relationships/notesSlide" Target="../notesSlides/notesSlide3.xml"/><Relationship Id="rId11" Type="http://schemas.openxmlformats.org/officeDocument/2006/relationships/image" Target="../media/image20.png"/><Relationship Id="rId5" Type="http://schemas.openxmlformats.org/officeDocument/2006/relationships/slideLayout" Target="../slideLayouts/slideLayout12.xml"/><Relationship Id="rId1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audio" Target="../media/media4.mp3"/><Relationship Id="rId9" Type="http://schemas.openxmlformats.org/officeDocument/2006/relationships/image" Target="../media/image18.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microsoft.com/office/2007/relationships/media" Target="../media/media4.mp3"/><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audio" Target="../media/media3.wav"/><Relationship Id="rId16" Type="http://schemas.openxmlformats.org/officeDocument/2006/relationships/image" Target="../media/image8.png"/><Relationship Id="rId1" Type="http://schemas.microsoft.com/office/2007/relationships/media" Target="../media/media3.wav"/><Relationship Id="rId6" Type="http://schemas.openxmlformats.org/officeDocument/2006/relationships/notesSlide" Target="../notesSlides/notesSlide4.xml"/><Relationship Id="rId11" Type="http://schemas.openxmlformats.org/officeDocument/2006/relationships/image" Target="../media/image14.svg"/><Relationship Id="rId5" Type="http://schemas.openxmlformats.org/officeDocument/2006/relationships/slideLayout" Target="../slideLayouts/slideLayout12.xml"/><Relationship Id="rId1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audio" Target="../media/media4.mp3"/><Relationship Id="rId9" Type="http://schemas.openxmlformats.org/officeDocument/2006/relationships/slide" Target="slide3.xm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6.wdp"/><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7.png"/><Relationship Id="rId9" Type="http://schemas.microsoft.com/office/2007/relationships/hdphoto" Target="../media/hdphoto5.wdp"/><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EA275453-308B-40CA-83A2-615F75801392}"/>
              </a:ext>
            </a:extLst>
          </p:cNvPr>
          <p:cNvGrpSpPr/>
          <p:nvPr/>
        </p:nvGrpSpPr>
        <p:grpSpPr>
          <a:xfrm>
            <a:off x="0" y="8221"/>
            <a:ext cx="12192000" cy="6809987"/>
            <a:chOff x="-355600" y="1242283"/>
            <a:chExt cx="13347700" cy="5974104"/>
          </a:xfrm>
        </p:grpSpPr>
        <p:pic>
          <p:nvPicPr>
            <p:cNvPr id="41" name="图片 40">
              <a:extLst>
                <a:ext uri="{FF2B5EF4-FFF2-40B4-BE49-F238E27FC236}">
                  <a16:creationId xmlns:a16="http://schemas.microsoft.com/office/drawing/2014/main" id="{78614D0D-1AD5-4D15-89A2-D786581AD802}"/>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a:off x="-355600" y="1242284"/>
              <a:ext cx="6731000" cy="5974103"/>
            </a:xfrm>
            <a:prstGeom prst="rect">
              <a:avLst/>
            </a:prstGeom>
          </p:spPr>
        </p:pic>
        <p:pic>
          <p:nvPicPr>
            <p:cNvPr id="42" name="图片 41">
              <a:extLst>
                <a:ext uri="{FF2B5EF4-FFF2-40B4-BE49-F238E27FC236}">
                  <a16:creationId xmlns:a16="http://schemas.microsoft.com/office/drawing/2014/main" id="{D4C632DA-6BBA-4034-8FD3-AAA1FBE4FC46}"/>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flipH="1">
              <a:off x="6261100" y="1242283"/>
              <a:ext cx="6731000" cy="5974103"/>
            </a:xfrm>
            <a:prstGeom prst="rect">
              <a:avLst/>
            </a:prstGeom>
          </p:spPr>
        </p:pic>
      </p:grpSp>
      <p:pic>
        <p:nvPicPr>
          <p:cNvPr id="37" name="图片 32">
            <a:extLst>
              <a:ext uri="{FF2B5EF4-FFF2-40B4-BE49-F238E27FC236}">
                <a16:creationId xmlns:a16="http://schemas.microsoft.com/office/drawing/2014/main" id="{C1D75213-E7D5-49ED-B268-DBA6489C94C5}"/>
              </a:ext>
            </a:extLst>
          </p:cNvPr>
          <p:cNvPicPr>
            <a:picLocks noChangeAspect="1"/>
          </p:cNvPicPr>
          <p:nvPr/>
        </p:nvPicPr>
        <p:blipFill rotWithShape="1">
          <a:blip r:embed="rId5">
            <a:extLst>
              <a:ext uri="{28A0092B-C50C-407E-A947-70E740481C1C}">
                <a14:useLocalDpi xmlns:a14="http://schemas.microsoft.com/office/drawing/2010/main" val="0"/>
              </a:ext>
            </a:extLst>
          </a:blip>
          <a:srcRect t="2535" r="1294" b="67599"/>
          <a:stretch/>
        </p:blipFill>
        <p:spPr>
          <a:xfrm>
            <a:off x="1825839" y="-177313"/>
            <a:ext cx="8742234" cy="4769249"/>
          </a:xfrm>
          <a:prstGeom prst="rect">
            <a:avLst/>
          </a:prstGeom>
        </p:spPr>
      </p:pic>
      <p:pic>
        <p:nvPicPr>
          <p:cNvPr id="20" name="图片 19">
            <a:extLst>
              <a:ext uri="{FF2B5EF4-FFF2-40B4-BE49-F238E27FC236}">
                <a16:creationId xmlns:a16="http://schemas.microsoft.com/office/drawing/2014/main" id="{EF25737E-F6C0-417C-8B33-77EAEE34EA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48" t="45402" r="24803" b="24732"/>
          <a:stretch/>
        </p:blipFill>
        <p:spPr>
          <a:xfrm>
            <a:off x="200356" y="-350320"/>
            <a:ext cx="2178878" cy="1983752"/>
          </a:xfrm>
          <a:prstGeom prst="rect">
            <a:avLst/>
          </a:prstGeom>
        </p:spPr>
      </p:pic>
      <p:pic>
        <p:nvPicPr>
          <p:cNvPr id="25" name="图片 24">
            <a:extLst>
              <a:ext uri="{FF2B5EF4-FFF2-40B4-BE49-F238E27FC236}">
                <a16:creationId xmlns:a16="http://schemas.microsoft.com/office/drawing/2014/main" id="{F83A94E9-53AD-44B7-8C09-3BD9B95D2435}"/>
              </a:ext>
            </a:extLst>
          </p:cNvPr>
          <p:cNvPicPr>
            <a:picLocks noChangeAspect="1"/>
          </p:cNvPicPr>
          <p:nvPr/>
        </p:nvPicPr>
        <p:blipFill rotWithShape="1">
          <a:blip r:embed="rId7">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23" name="图片 22">
            <a:extLst>
              <a:ext uri="{FF2B5EF4-FFF2-40B4-BE49-F238E27FC236}">
                <a16:creationId xmlns:a16="http://schemas.microsoft.com/office/drawing/2014/main" id="{236B012D-26C8-49E1-82B9-497CEE8F6C45}"/>
              </a:ext>
            </a:extLst>
          </p:cNvPr>
          <p:cNvPicPr>
            <a:picLocks noChangeAspect="1"/>
          </p:cNvPicPr>
          <p:nvPr/>
        </p:nvPicPr>
        <p:blipFill rotWithShape="1">
          <a:blip r:embed="rId8">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pic>
        <p:nvPicPr>
          <p:cNvPr id="9" name="图片 8">
            <a:extLst>
              <a:ext uri="{FF2B5EF4-FFF2-40B4-BE49-F238E27FC236}">
                <a16:creationId xmlns:a16="http://schemas.microsoft.com/office/drawing/2014/main" id="{F87ADF33-8D76-4E87-A5BC-0D5D0C06A10E}"/>
              </a:ext>
            </a:extLst>
          </p:cNvPr>
          <p:cNvPicPr>
            <a:picLocks noChangeAspect="1"/>
          </p:cNvPicPr>
          <p:nvPr/>
        </p:nvPicPr>
        <p:blipFill rotWithShape="1">
          <a:blip r:embed="rId9">
            <a:extLst>
              <a:ext uri="{28A0092B-C50C-407E-A947-70E740481C1C}">
                <a14:useLocalDpi xmlns:a14="http://schemas.microsoft.com/office/drawing/2010/main" val="0"/>
              </a:ext>
            </a:extLst>
          </a:blip>
          <a:srcRect l="27630" t="30226" r="23590" b="29068"/>
          <a:stretch/>
        </p:blipFill>
        <p:spPr>
          <a:xfrm>
            <a:off x="-145159" y="1961674"/>
            <a:ext cx="2813064" cy="4175386"/>
          </a:xfrm>
          <a:prstGeom prst="rect">
            <a:avLst/>
          </a:prstGeom>
        </p:spPr>
      </p:pic>
      <p:grpSp>
        <p:nvGrpSpPr>
          <p:cNvPr id="10" name="组合 9">
            <a:extLst>
              <a:ext uri="{FF2B5EF4-FFF2-40B4-BE49-F238E27FC236}">
                <a16:creationId xmlns:a16="http://schemas.microsoft.com/office/drawing/2014/main" id="{53225ACB-2B01-4694-A33C-3051DDC99CBC}"/>
              </a:ext>
            </a:extLst>
          </p:cNvPr>
          <p:cNvGrpSpPr/>
          <p:nvPr/>
        </p:nvGrpSpPr>
        <p:grpSpPr>
          <a:xfrm>
            <a:off x="0" y="3566019"/>
            <a:ext cx="12195836" cy="3433990"/>
            <a:chOff x="-3836" y="3564981"/>
            <a:chExt cx="12195836" cy="3433990"/>
          </a:xfrm>
        </p:grpSpPr>
        <p:pic>
          <p:nvPicPr>
            <p:cNvPr id="22" name="图片 21">
              <a:extLst>
                <a:ext uri="{FF2B5EF4-FFF2-40B4-BE49-F238E27FC236}">
                  <a16:creationId xmlns:a16="http://schemas.microsoft.com/office/drawing/2014/main" id="{2AD54DB5-DF11-4D4B-B715-14BE6EDB78E0}"/>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 name="组合 5">
              <a:extLst>
                <a:ext uri="{FF2B5EF4-FFF2-40B4-BE49-F238E27FC236}">
                  <a16:creationId xmlns:a16="http://schemas.microsoft.com/office/drawing/2014/main" id="{8CBF9286-8141-422D-803D-CE836221C510}"/>
                </a:ext>
              </a:extLst>
            </p:cNvPr>
            <p:cNvGrpSpPr/>
            <p:nvPr/>
          </p:nvGrpSpPr>
          <p:grpSpPr>
            <a:xfrm>
              <a:off x="169579" y="3564981"/>
              <a:ext cx="12022421" cy="3433990"/>
              <a:chOff x="169579" y="3564981"/>
              <a:chExt cx="12022421" cy="3433990"/>
            </a:xfrm>
          </p:grpSpPr>
          <p:pic>
            <p:nvPicPr>
              <p:cNvPr id="8" name="图片 7">
                <a:extLst>
                  <a:ext uri="{FF2B5EF4-FFF2-40B4-BE49-F238E27FC236}">
                    <a16:creationId xmlns:a16="http://schemas.microsoft.com/office/drawing/2014/main" id="{C21A2CA1-D5CE-449E-89E2-D6C9BA13B12B}"/>
                  </a:ext>
                </a:extLst>
              </p:cNvPr>
              <p:cNvPicPr>
                <a:picLocks noChangeAspect="1"/>
              </p:cNvPicPr>
              <p:nvPr/>
            </p:nvPicPr>
            <p:blipFill rotWithShape="1">
              <a:blip r:embed="rId9">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4" name="组合 3">
                <a:extLst>
                  <a:ext uri="{FF2B5EF4-FFF2-40B4-BE49-F238E27FC236}">
                    <a16:creationId xmlns:a16="http://schemas.microsoft.com/office/drawing/2014/main" id="{BF4DC20D-0499-40A3-8AB2-CF1A63C3F8DB}"/>
                  </a:ext>
                </a:extLst>
              </p:cNvPr>
              <p:cNvGrpSpPr/>
              <p:nvPr/>
            </p:nvGrpSpPr>
            <p:grpSpPr>
              <a:xfrm>
                <a:off x="169579" y="3963247"/>
                <a:ext cx="9959645" cy="3035724"/>
                <a:chOff x="169579" y="3963247"/>
                <a:chExt cx="9959645" cy="3035724"/>
              </a:xfrm>
            </p:grpSpPr>
            <p:pic>
              <p:nvPicPr>
                <p:cNvPr id="5" name="图片 4">
                  <a:extLst>
                    <a:ext uri="{FF2B5EF4-FFF2-40B4-BE49-F238E27FC236}">
                      <a16:creationId xmlns:a16="http://schemas.microsoft.com/office/drawing/2014/main" id="{2F5957EB-EE9F-4FFA-B1EB-413A8D7F71B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7" name="图片 6">
                  <a:extLst>
                    <a:ext uri="{FF2B5EF4-FFF2-40B4-BE49-F238E27FC236}">
                      <a16:creationId xmlns:a16="http://schemas.microsoft.com/office/drawing/2014/main" id="{CF706E28-17BB-46E7-B856-B13544EAEB5B}"/>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4" name="图片 23">
                  <a:extLst>
                    <a:ext uri="{FF2B5EF4-FFF2-40B4-BE49-F238E27FC236}">
                      <a16:creationId xmlns:a16="http://schemas.microsoft.com/office/drawing/2014/main" id="{200886FB-87A5-49DB-8771-744C22C3048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7" name="图片 16">
                  <a:extLst>
                    <a:ext uri="{FF2B5EF4-FFF2-40B4-BE49-F238E27FC236}">
                      <a16:creationId xmlns:a16="http://schemas.microsoft.com/office/drawing/2014/main" id="{2D9C71D4-CE87-4FBD-B4B8-575E92D75AB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6" name="图片 25">
                  <a:extLst>
                    <a:ext uri="{FF2B5EF4-FFF2-40B4-BE49-F238E27FC236}">
                      <a16:creationId xmlns:a16="http://schemas.microsoft.com/office/drawing/2014/main" id="{AF19E9F9-C16C-4321-AE86-AD5E213B996E}"/>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1" name="图片 20">
                  <a:extLst>
                    <a:ext uri="{FF2B5EF4-FFF2-40B4-BE49-F238E27FC236}">
                      <a16:creationId xmlns:a16="http://schemas.microsoft.com/office/drawing/2014/main" id="{8ED05ECC-D629-440F-BD3F-5DF2CBEA4695}"/>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9" name="图片 18">
                  <a:extLst>
                    <a:ext uri="{FF2B5EF4-FFF2-40B4-BE49-F238E27FC236}">
                      <a16:creationId xmlns:a16="http://schemas.microsoft.com/office/drawing/2014/main" id="{0C998546-343A-4B4F-92E4-C3689280CAFF}"/>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nvGrpSpPr>
          <p:cNvPr id="3" name="组合 2">
            <a:extLst>
              <a:ext uri="{FF2B5EF4-FFF2-40B4-BE49-F238E27FC236}">
                <a16:creationId xmlns:a16="http://schemas.microsoft.com/office/drawing/2014/main" id="{ACA03AA1-3FDF-4C36-9E1D-92804E99C1FB}"/>
              </a:ext>
            </a:extLst>
          </p:cNvPr>
          <p:cNvGrpSpPr/>
          <p:nvPr/>
        </p:nvGrpSpPr>
        <p:grpSpPr>
          <a:xfrm>
            <a:off x="3931776" y="3894797"/>
            <a:ext cx="4916053" cy="523220"/>
            <a:chOff x="3986352" y="4504913"/>
            <a:chExt cx="4916053" cy="523220"/>
          </a:xfrm>
        </p:grpSpPr>
        <p:sp>
          <p:nvSpPr>
            <p:cNvPr id="39" name="双波形 38">
              <a:extLst>
                <a:ext uri="{FF2B5EF4-FFF2-40B4-BE49-F238E27FC236}">
                  <a16:creationId xmlns:a16="http://schemas.microsoft.com/office/drawing/2014/main" id="{D0724C69-22DC-4E64-929D-A853AAB4A93D}"/>
                </a:ext>
              </a:extLst>
            </p:cNvPr>
            <p:cNvSpPr/>
            <p:nvPr/>
          </p:nvSpPr>
          <p:spPr>
            <a:xfrm>
              <a:off x="3986352" y="4514150"/>
              <a:ext cx="4329125" cy="508272"/>
            </a:xfrm>
            <a:prstGeom prst="doubleWav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382C4F8F-F04B-47B0-BC12-9EE96E56D7CC}"/>
                </a:ext>
              </a:extLst>
            </p:cNvPr>
            <p:cNvSpPr txBox="1"/>
            <p:nvPr/>
          </p:nvSpPr>
          <p:spPr>
            <a:xfrm>
              <a:off x="4021575" y="4504913"/>
              <a:ext cx="4880830" cy="523220"/>
            </a:xfrm>
            <a:prstGeom prst="rect">
              <a:avLst/>
            </a:prstGeom>
            <a:noFill/>
          </p:spPr>
          <p:txBody>
            <a:bodyPr vert="horz" wrap="square" rtlCol="0">
              <a:spAutoFit/>
            </a:bodyPr>
            <a:lstStyle/>
            <a:p>
              <a:r>
                <a:rPr lang="vi-VN" altLang="zh-CN" sz="2800" b="1">
                  <a:solidFill>
                    <a:srgbClr val="629FC9"/>
                  </a:solidFill>
                  <a:latin typeface="Calibri" panose="020F0502020204030204" pitchFamily="34" charset="0"/>
                  <a:ea typeface="字魂52号-阿开漫画体" panose="00000500000000000000" pitchFamily="2" charset="-122"/>
                  <a:cs typeface="Calibri" panose="020F0502020204030204" pitchFamily="34" charset="0"/>
                </a:rPr>
                <a:t>Thực hiện: </a:t>
              </a:r>
              <a:r>
                <a:rPr lang="en-US" altLang="zh-CN" sz="2800" b="1">
                  <a:solidFill>
                    <a:srgbClr val="629FC9"/>
                  </a:solidFill>
                  <a:latin typeface="Calibri" panose="020F0502020204030204" pitchFamily="34" charset="0"/>
                  <a:ea typeface="字魂52号-阿开漫画体" panose="00000500000000000000" pitchFamily="2" charset="-122"/>
                  <a:cs typeface="Calibri" panose="020F0502020204030204" pitchFamily="34" charset="0"/>
                </a:rPr>
                <a:t>Hà Thanh Huyền</a:t>
              </a:r>
              <a:endParaRPr lang="zh-CN" altLang="en-US" sz="2800" b="1" dirty="0">
                <a:solidFill>
                  <a:srgbClr val="629FC9"/>
                </a:solidFill>
                <a:latin typeface="Calibri" panose="020F0502020204030204" pitchFamily="34" charset="0"/>
                <a:ea typeface="字魂52号-阿开漫画体" panose="00000500000000000000" pitchFamily="2" charset="-122"/>
                <a:cs typeface="Calibri" panose="020F0502020204030204" pitchFamily="34" charset="0"/>
              </a:endParaRPr>
            </a:p>
          </p:txBody>
        </p:sp>
      </p:grpSp>
      <p:pic>
        <p:nvPicPr>
          <p:cNvPr id="43" name="5bfd36810f03f">
            <a:hlinkClick r:id="" action="ppaction://media"/>
            <a:extLst>
              <a:ext uri="{FF2B5EF4-FFF2-40B4-BE49-F238E27FC236}">
                <a16:creationId xmlns:a16="http://schemas.microsoft.com/office/drawing/2014/main" id="{70EBC0AE-450C-4F6B-A2A8-5A99414695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7838" y="769938"/>
            <a:ext cx="487363" cy="487362"/>
          </a:xfrm>
          <a:prstGeom prst="rect">
            <a:avLst/>
          </a:prstGeom>
        </p:spPr>
      </p:pic>
      <p:pic>
        <p:nvPicPr>
          <p:cNvPr id="30" name="图片 11">
            <a:extLst>
              <a:ext uri="{FF2B5EF4-FFF2-40B4-BE49-F238E27FC236}">
                <a16:creationId xmlns:a16="http://schemas.microsoft.com/office/drawing/2014/main" id="{00F47E73-5F4D-437F-86DE-FBF55AE4BCC1}"/>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182943" flipH="1">
            <a:off x="8570035" y="95965"/>
            <a:ext cx="4222692" cy="4222692"/>
          </a:xfrm>
          <a:prstGeom prst="rect">
            <a:avLst/>
          </a:prstGeom>
        </p:spPr>
      </p:pic>
      <p:grpSp>
        <p:nvGrpSpPr>
          <p:cNvPr id="12" name="Group 11">
            <a:extLst>
              <a:ext uri="{FF2B5EF4-FFF2-40B4-BE49-F238E27FC236}">
                <a16:creationId xmlns:a16="http://schemas.microsoft.com/office/drawing/2014/main" id="{590BC351-885F-4B08-85C1-F4DC33C8A919}"/>
              </a:ext>
            </a:extLst>
          </p:cNvPr>
          <p:cNvGrpSpPr/>
          <p:nvPr/>
        </p:nvGrpSpPr>
        <p:grpSpPr>
          <a:xfrm>
            <a:off x="2146814" y="2310254"/>
            <a:ext cx="7986246" cy="1160182"/>
            <a:chOff x="2212721" y="2682711"/>
            <a:chExt cx="7986246" cy="1160182"/>
          </a:xfrm>
        </p:grpSpPr>
        <p:sp>
          <p:nvSpPr>
            <p:cNvPr id="11" name="Rectangle 10">
              <a:extLst>
                <a:ext uri="{FF2B5EF4-FFF2-40B4-BE49-F238E27FC236}">
                  <a16:creationId xmlns:a16="http://schemas.microsoft.com/office/drawing/2014/main" id="{4E663C49-CAEE-467F-864C-9D58E691F32C}"/>
                </a:ext>
              </a:extLst>
            </p:cNvPr>
            <p:cNvSpPr/>
            <p:nvPr/>
          </p:nvSpPr>
          <p:spPr>
            <a:xfrm>
              <a:off x="2212721" y="2704120"/>
              <a:ext cx="2626040"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9B51C"/>
                  </a:solidFill>
                  <a:effectLst>
                    <a:outerShdw blurRad="50800" dist="38100" dir="13500000" algn="br" rotWithShape="0">
                      <a:prstClr val="black">
                        <a:alpha val="40000"/>
                      </a:prstClr>
                    </a:outerShdw>
                  </a:effectLst>
                  <a:latin typeface="iCiel Pequena" pitchFamily="50" charset="0"/>
                </a:rPr>
                <a:t>NHỮNG</a:t>
              </a:r>
              <a:endParaRPr lang="en-US" sz="6800" b="1" cap="none" spc="0">
                <a:ln w="28575">
                  <a:solidFill>
                    <a:schemeClr val="bg1"/>
                  </a:solidFill>
                  <a:prstDash val="solid"/>
                </a:ln>
                <a:solidFill>
                  <a:srgbClr val="F9B51C"/>
                </a:solidFill>
                <a:effectLst>
                  <a:outerShdw blurRad="50800" dist="38100" dir="13500000" algn="br" rotWithShape="0">
                    <a:prstClr val="black">
                      <a:alpha val="40000"/>
                    </a:prstClr>
                  </a:outerShdw>
                </a:effectLst>
                <a:latin typeface="iCiel Pequena" pitchFamily="50" charset="0"/>
              </a:endParaRPr>
            </a:p>
          </p:txBody>
        </p:sp>
        <p:sp>
          <p:nvSpPr>
            <p:cNvPr id="31" name="Rectangle 30">
              <a:extLst>
                <a:ext uri="{FF2B5EF4-FFF2-40B4-BE49-F238E27FC236}">
                  <a16:creationId xmlns:a16="http://schemas.microsoft.com/office/drawing/2014/main" id="{272A5838-7C6A-4D25-B834-D18F421F455B}"/>
                </a:ext>
              </a:extLst>
            </p:cNvPr>
            <p:cNvSpPr/>
            <p:nvPr/>
          </p:nvSpPr>
          <p:spPr>
            <a:xfrm>
              <a:off x="4766020" y="2704120"/>
              <a:ext cx="2385589"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38F22"/>
                  </a:solidFill>
                  <a:effectLst>
                    <a:outerShdw blurRad="50800" dist="38100" dir="13500000" algn="br" rotWithShape="0">
                      <a:prstClr val="black">
                        <a:alpha val="40000"/>
                      </a:prstClr>
                    </a:outerShdw>
                  </a:effectLst>
                  <a:latin typeface="iCiel Pequena" pitchFamily="50" charset="0"/>
                </a:rPr>
                <a:t>NGƯỜI</a:t>
              </a:r>
              <a:endParaRPr lang="en-US" sz="6800" b="1" cap="none" spc="0">
                <a:ln w="28575">
                  <a:solidFill>
                    <a:schemeClr val="bg1"/>
                  </a:solidFill>
                  <a:prstDash val="solid"/>
                </a:ln>
                <a:solidFill>
                  <a:srgbClr val="F38F22"/>
                </a:solidFill>
                <a:effectLst>
                  <a:outerShdw blurRad="50800" dist="38100" dir="13500000" algn="br" rotWithShape="0">
                    <a:prstClr val="black">
                      <a:alpha val="40000"/>
                    </a:prstClr>
                  </a:outerShdw>
                </a:effectLst>
                <a:latin typeface="iCiel Pequena" pitchFamily="50" charset="0"/>
              </a:endParaRPr>
            </a:p>
          </p:txBody>
        </p:sp>
        <p:sp>
          <p:nvSpPr>
            <p:cNvPr id="32" name="Rectangle 31">
              <a:extLst>
                <a:ext uri="{FF2B5EF4-FFF2-40B4-BE49-F238E27FC236}">
                  <a16:creationId xmlns:a16="http://schemas.microsoft.com/office/drawing/2014/main" id="{61E8F815-1320-46CE-9234-30AD1D82AE96}"/>
                </a:ext>
              </a:extLst>
            </p:cNvPr>
            <p:cNvSpPr/>
            <p:nvPr/>
          </p:nvSpPr>
          <p:spPr>
            <a:xfrm>
              <a:off x="7109942" y="2684891"/>
              <a:ext cx="1641796"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3855F"/>
                  </a:solidFill>
                  <a:effectLst>
                    <a:outerShdw blurRad="50800" dist="38100" dir="13500000" algn="br" rotWithShape="0">
                      <a:prstClr val="black">
                        <a:alpha val="40000"/>
                      </a:prstClr>
                    </a:outerShdw>
                  </a:effectLst>
                  <a:latin typeface="iCiel Pequena" pitchFamily="50" charset="0"/>
                </a:rPr>
                <a:t>BẠN</a:t>
              </a:r>
              <a:endParaRPr lang="en-US" sz="6800" b="1" cap="none" spc="0">
                <a:ln w="28575">
                  <a:solidFill>
                    <a:schemeClr val="bg1"/>
                  </a:solidFill>
                  <a:prstDash val="solid"/>
                </a:ln>
                <a:solidFill>
                  <a:srgbClr val="F3855F"/>
                </a:solidFill>
                <a:effectLst>
                  <a:outerShdw blurRad="50800" dist="38100" dir="13500000" algn="br" rotWithShape="0">
                    <a:prstClr val="black">
                      <a:alpha val="40000"/>
                    </a:prstClr>
                  </a:outerShdw>
                </a:effectLst>
                <a:latin typeface="iCiel Pequena" pitchFamily="50" charset="0"/>
              </a:endParaRPr>
            </a:p>
          </p:txBody>
        </p:sp>
        <p:sp>
          <p:nvSpPr>
            <p:cNvPr id="33" name="Rectangle 32">
              <a:extLst>
                <a:ext uri="{FF2B5EF4-FFF2-40B4-BE49-F238E27FC236}">
                  <a16:creationId xmlns:a16="http://schemas.microsoft.com/office/drawing/2014/main" id="{4378996E-DD79-4AB3-A1A0-F92B5B6236C2}"/>
                </a:ext>
              </a:extLst>
            </p:cNvPr>
            <p:cNvSpPr/>
            <p:nvPr/>
          </p:nvSpPr>
          <p:spPr>
            <a:xfrm>
              <a:off x="8688617" y="2682711"/>
              <a:ext cx="1510350"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ED5073"/>
                  </a:solidFill>
                  <a:effectLst>
                    <a:outerShdw blurRad="50800" dist="38100" dir="13500000" algn="br" rotWithShape="0">
                      <a:prstClr val="black">
                        <a:alpha val="40000"/>
                      </a:prstClr>
                    </a:outerShdw>
                  </a:effectLst>
                  <a:latin typeface="iCiel Pequena" pitchFamily="50" charset="0"/>
                </a:rPr>
                <a:t>TỐT</a:t>
              </a:r>
              <a:endParaRPr lang="en-US" sz="6800" b="1" cap="none" spc="0">
                <a:ln w="28575">
                  <a:solidFill>
                    <a:schemeClr val="bg1"/>
                  </a:solidFill>
                  <a:prstDash val="solid"/>
                </a:ln>
                <a:solidFill>
                  <a:srgbClr val="ED5073"/>
                </a:solidFill>
                <a:effectLst>
                  <a:outerShdw blurRad="50800" dist="38100" dir="13500000" algn="br" rotWithShape="0">
                    <a:prstClr val="black">
                      <a:alpha val="40000"/>
                    </a:prstClr>
                  </a:outerShdw>
                </a:effectLst>
                <a:latin typeface="iCiel Pequena" pitchFamily="50" charset="0"/>
              </a:endParaRPr>
            </a:p>
          </p:txBody>
        </p:sp>
      </p:grpSp>
      <p:sp>
        <p:nvSpPr>
          <p:cNvPr id="36" name="Rectangle 35">
            <a:extLst>
              <a:ext uri="{FF2B5EF4-FFF2-40B4-BE49-F238E27FC236}">
                <a16:creationId xmlns:a16="http://schemas.microsoft.com/office/drawing/2014/main" id="{99B77CBD-025D-4731-B56A-74CFEC40218E}"/>
              </a:ext>
            </a:extLst>
          </p:cNvPr>
          <p:cNvSpPr/>
          <p:nvPr/>
        </p:nvSpPr>
        <p:spPr>
          <a:xfrm>
            <a:off x="4741499" y="1235351"/>
            <a:ext cx="2993127" cy="1015663"/>
          </a:xfrm>
          <a:prstGeom prst="rect">
            <a:avLst/>
          </a:prstGeom>
          <a:noFill/>
        </p:spPr>
        <p:txBody>
          <a:bodyPr wrap="none" lIns="91440" tIns="45720" rIns="91440" bIns="45720">
            <a:spAutoFit/>
          </a:bodyPr>
          <a:lstStyle/>
          <a:p>
            <a:pPr algn="ctr"/>
            <a:r>
              <a:rPr lang="vi-VN" sz="60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TẬP ĐỌC</a:t>
            </a:r>
            <a:endParaRPr lang="en-US" sz="60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fltVal val="0"/>
                                          </p:val>
                                        </p:tav>
                                        <p:tav tm="100000">
                                          <p:val>
                                            <p:strVal val="#ppt_w"/>
                                          </p:val>
                                        </p:tav>
                                      </p:tavLst>
                                    </p:anim>
                                    <p:anim calcmode="lin" valueType="num">
                                      <p:cBhvr>
                                        <p:cTn id="51" dur="1000" fill="hold"/>
                                        <p:tgtEl>
                                          <p:spTgt spid="30"/>
                                        </p:tgtEl>
                                        <p:attrNameLst>
                                          <p:attrName>ppt_h</p:attrName>
                                        </p:attrNameLst>
                                      </p:cBhvr>
                                      <p:tavLst>
                                        <p:tav tm="0">
                                          <p:val>
                                            <p:fltVal val="0"/>
                                          </p:val>
                                        </p:tav>
                                        <p:tav tm="100000">
                                          <p:val>
                                            <p:strVal val="#ppt_h"/>
                                          </p:val>
                                        </p:tav>
                                      </p:tavLst>
                                    </p:anim>
                                    <p:anim calcmode="lin" valueType="num">
                                      <p:cBhvr>
                                        <p:cTn id="52" dur="1000" fill="hold"/>
                                        <p:tgtEl>
                                          <p:spTgt spid="30"/>
                                        </p:tgtEl>
                                        <p:attrNameLst>
                                          <p:attrName>style.rotation</p:attrName>
                                        </p:attrNameLst>
                                      </p:cBhvr>
                                      <p:tavLst>
                                        <p:tav tm="0">
                                          <p:val>
                                            <p:fltVal val="90"/>
                                          </p:val>
                                        </p:tav>
                                        <p:tav tm="100000">
                                          <p:val>
                                            <p:fltVal val="0"/>
                                          </p:val>
                                        </p:tav>
                                      </p:tavLst>
                                    </p:anim>
                                    <p:animEffect transition="in" filter="fade">
                                      <p:cBhvr>
                                        <p:cTn id="53" dur="1000"/>
                                        <p:tgtEl>
                                          <p:spTgt spid="30"/>
                                        </p:tgtEl>
                                      </p:cBhvr>
                                    </p:animEffect>
                                  </p:childTnLst>
                                </p:cTn>
                              </p:par>
                              <p:par>
                                <p:cTn id="54" presetID="53" presetClass="entr" presetSubtype="16"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remove" display="0">
                  <p:stCondLst>
                    <p:cond delay="indefinite"/>
                  </p:stCondLst>
                  <p:endCondLst>
                    <p:cond evt="onStopAudio" delay="0">
                      <p:tgtEl>
                        <p:sldTgt/>
                      </p:tgtEl>
                    </p:cond>
                  </p:endCondLst>
                </p:cTn>
                <p:tgtEl>
                  <p:spTgt spid="4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2C3539F2-2694-4A3C-A2D5-06BF4BBC165C}"/>
              </a:ext>
            </a:extLst>
          </p:cNvPr>
          <p:cNvPicPr>
            <a:picLocks noChangeAspect="1"/>
          </p:cNvPicPr>
          <p:nvPr/>
        </p:nvPicPr>
        <p:blipFill rotWithShape="1">
          <a:blip r:embed="rId2">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57" name="图片 56">
            <a:extLst>
              <a:ext uri="{FF2B5EF4-FFF2-40B4-BE49-F238E27FC236}">
                <a16:creationId xmlns:a16="http://schemas.microsoft.com/office/drawing/2014/main" id="{02E1DF90-CB47-471F-9A71-3D5B31F2E90E}"/>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8" name="组合 57">
            <a:extLst>
              <a:ext uri="{FF2B5EF4-FFF2-40B4-BE49-F238E27FC236}">
                <a16:creationId xmlns:a16="http://schemas.microsoft.com/office/drawing/2014/main" id="{6D379875-DDCC-499A-BCBF-473219E27136}"/>
              </a:ext>
            </a:extLst>
          </p:cNvPr>
          <p:cNvGrpSpPr/>
          <p:nvPr/>
        </p:nvGrpSpPr>
        <p:grpSpPr>
          <a:xfrm>
            <a:off x="0" y="3566019"/>
            <a:ext cx="12195836" cy="3433990"/>
            <a:chOff x="-3836" y="3564981"/>
            <a:chExt cx="12195836" cy="3433990"/>
          </a:xfrm>
        </p:grpSpPr>
        <p:pic>
          <p:nvPicPr>
            <p:cNvPr id="59" name="图片 58">
              <a:extLst>
                <a:ext uri="{FF2B5EF4-FFF2-40B4-BE49-F238E27FC236}">
                  <a16:creationId xmlns:a16="http://schemas.microsoft.com/office/drawing/2014/main" id="{FD4347A6-B00D-40BE-AAAE-FF4CAF4DD558}"/>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0" name="组合 59">
              <a:extLst>
                <a:ext uri="{FF2B5EF4-FFF2-40B4-BE49-F238E27FC236}">
                  <a16:creationId xmlns:a16="http://schemas.microsoft.com/office/drawing/2014/main" id="{EB9D2F9A-F756-4402-9F5D-26C819A4B27F}"/>
                </a:ext>
              </a:extLst>
            </p:cNvPr>
            <p:cNvGrpSpPr/>
            <p:nvPr/>
          </p:nvGrpSpPr>
          <p:grpSpPr>
            <a:xfrm>
              <a:off x="169579" y="3564981"/>
              <a:ext cx="12022421" cy="3433990"/>
              <a:chOff x="169579" y="3564981"/>
              <a:chExt cx="12022421" cy="3433990"/>
            </a:xfrm>
          </p:grpSpPr>
          <p:pic>
            <p:nvPicPr>
              <p:cNvPr id="61" name="图片 60">
                <a:extLst>
                  <a:ext uri="{FF2B5EF4-FFF2-40B4-BE49-F238E27FC236}">
                    <a16:creationId xmlns:a16="http://schemas.microsoft.com/office/drawing/2014/main" id="{B2E6111B-623B-407A-A436-BE3E3D86D711}"/>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62" name="组合 61">
                <a:extLst>
                  <a:ext uri="{FF2B5EF4-FFF2-40B4-BE49-F238E27FC236}">
                    <a16:creationId xmlns:a16="http://schemas.microsoft.com/office/drawing/2014/main" id="{11E39401-A460-4674-BE22-E0E627B5A22A}"/>
                  </a:ext>
                </a:extLst>
              </p:cNvPr>
              <p:cNvGrpSpPr/>
              <p:nvPr/>
            </p:nvGrpSpPr>
            <p:grpSpPr>
              <a:xfrm>
                <a:off x="169579" y="3963247"/>
                <a:ext cx="9959645" cy="3035724"/>
                <a:chOff x="169579" y="3963247"/>
                <a:chExt cx="9959645" cy="3035724"/>
              </a:xfrm>
            </p:grpSpPr>
            <p:pic>
              <p:nvPicPr>
                <p:cNvPr id="63" name="图片 62">
                  <a:extLst>
                    <a:ext uri="{FF2B5EF4-FFF2-40B4-BE49-F238E27FC236}">
                      <a16:creationId xmlns:a16="http://schemas.microsoft.com/office/drawing/2014/main" id="{CCACF87D-E4E0-43AE-9589-B7CD204D2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64" name="图片 63">
                  <a:extLst>
                    <a:ext uri="{FF2B5EF4-FFF2-40B4-BE49-F238E27FC236}">
                      <a16:creationId xmlns:a16="http://schemas.microsoft.com/office/drawing/2014/main" id="{C26AA3F0-E137-4834-B2A3-97DAC7DC9EA1}"/>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65" name="图片 64">
                  <a:extLst>
                    <a:ext uri="{FF2B5EF4-FFF2-40B4-BE49-F238E27FC236}">
                      <a16:creationId xmlns:a16="http://schemas.microsoft.com/office/drawing/2014/main" id="{ECD9CD58-8A18-4094-916D-3A3C942D69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66" name="图片 65">
                  <a:extLst>
                    <a:ext uri="{FF2B5EF4-FFF2-40B4-BE49-F238E27FC236}">
                      <a16:creationId xmlns:a16="http://schemas.microsoft.com/office/drawing/2014/main" id="{669CBD89-B41C-4C9A-A576-7FCDCE138C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67" name="图片 66">
                  <a:extLst>
                    <a:ext uri="{FF2B5EF4-FFF2-40B4-BE49-F238E27FC236}">
                      <a16:creationId xmlns:a16="http://schemas.microsoft.com/office/drawing/2014/main" id="{6EE9A463-0DB5-41CA-A322-27734E0231E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68" name="图片 67">
                  <a:extLst>
                    <a:ext uri="{FF2B5EF4-FFF2-40B4-BE49-F238E27FC236}">
                      <a16:creationId xmlns:a16="http://schemas.microsoft.com/office/drawing/2014/main" id="{0615CD0A-EDE4-4D77-8E76-5DD0EF05FCDE}"/>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69" name="图片 68">
                  <a:extLst>
                    <a:ext uri="{FF2B5EF4-FFF2-40B4-BE49-F238E27FC236}">
                      <a16:creationId xmlns:a16="http://schemas.microsoft.com/office/drawing/2014/main" id="{171F981A-D3FD-4BF4-8E40-5FF6A3E5309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sp>
        <p:nvSpPr>
          <p:cNvPr id="70" name="云形 69">
            <a:extLst>
              <a:ext uri="{FF2B5EF4-FFF2-40B4-BE49-F238E27FC236}">
                <a16:creationId xmlns:a16="http://schemas.microsoft.com/office/drawing/2014/main" id="{044E3ED3-133D-40F9-82DA-23CA8E388AA4}"/>
              </a:ext>
            </a:extLst>
          </p:cNvPr>
          <p:cNvSpPr/>
          <p:nvPr/>
        </p:nvSpPr>
        <p:spPr>
          <a:xfrm>
            <a:off x="1490783" y="567942"/>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z</a:t>
            </a:r>
            <a:endParaRPr lang="zh-CN" altLang="en-US"/>
          </a:p>
        </p:txBody>
      </p:sp>
      <p:sp>
        <p:nvSpPr>
          <p:cNvPr id="18" name="Rectangle 17">
            <a:extLst>
              <a:ext uri="{FF2B5EF4-FFF2-40B4-BE49-F238E27FC236}">
                <a16:creationId xmlns:a16="http://schemas.microsoft.com/office/drawing/2014/main" id="{44666962-CC67-443F-B5DE-416D4C620C9C}"/>
              </a:ext>
            </a:extLst>
          </p:cNvPr>
          <p:cNvSpPr/>
          <p:nvPr/>
        </p:nvSpPr>
        <p:spPr>
          <a:xfrm>
            <a:off x="3192740" y="1596126"/>
            <a:ext cx="7318030" cy="1938992"/>
          </a:xfrm>
          <a:prstGeom prst="rect">
            <a:avLst/>
          </a:prstGeom>
          <a:noFill/>
        </p:spPr>
        <p:txBody>
          <a:bodyPr wrap="none" lIns="91440" tIns="45720" rIns="91440" bIns="45720">
            <a:spAutoFit/>
          </a:bodyPr>
          <a:lstStyle/>
          <a:p>
            <a:pPr algn="ctr"/>
            <a:r>
              <a:rPr lang="vi-VN" sz="120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LUYỆN ĐỌC</a:t>
            </a:r>
            <a:endParaRPr lang="en-US" sz="120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22" name="Picture 2">
            <a:extLst>
              <a:ext uri="{FF2B5EF4-FFF2-40B4-BE49-F238E27FC236}">
                <a16:creationId xmlns:a16="http://schemas.microsoft.com/office/drawing/2014/main" id="{C57E2703-899A-4359-BD0A-FE404429B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spTree>
    <p:extLst>
      <p:ext uri="{BB962C8B-B14F-4D97-AF65-F5344CB8AC3E}">
        <p14:creationId xmlns:p14="http://schemas.microsoft.com/office/powerpoint/2010/main" val="40164750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703170-FD1D-46F4-8A1A-149B3E89918E}"/>
              </a:ext>
            </a:extLst>
          </p:cNvPr>
          <p:cNvSpPr/>
          <p:nvPr/>
        </p:nvSpPr>
        <p:spPr>
          <a:xfrm>
            <a:off x="444500" y="444500"/>
            <a:ext cx="11341100" cy="6007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组合 4">
            <a:extLst>
              <a:ext uri="{FF2B5EF4-FFF2-40B4-BE49-F238E27FC236}">
                <a16:creationId xmlns:a16="http://schemas.microsoft.com/office/drawing/2014/main" id="{5AB2875F-1FD3-434D-A7F6-90F2B8096C75}"/>
              </a:ext>
            </a:extLst>
          </p:cNvPr>
          <p:cNvGrpSpPr/>
          <p:nvPr/>
        </p:nvGrpSpPr>
        <p:grpSpPr>
          <a:xfrm>
            <a:off x="5830010" y="5155547"/>
            <a:ext cx="6442560" cy="1914952"/>
            <a:chOff x="0" y="3566019"/>
            <a:chExt cx="12298652" cy="3655585"/>
          </a:xfrm>
        </p:grpSpPr>
        <p:pic>
          <p:nvPicPr>
            <p:cNvPr id="4" name="图片 5">
              <a:extLst>
                <a:ext uri="{FF2B5EF4-FFF2-40B4-BE49-F238E27FC236}">
                  <a16:creationId xmlns:a16="http://schemas.microsoft.com/office/drawing/2014/main" id="{FCFDE315-F181-4AD5-827A-E37B9F48D595}"/>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 name="组合 6">
              <a:extLst>
                <a:ext uri="{FF2B5EF4-FFF2-40B4-BE49-F238E27FC236}">
                  <a16:creationId xmlns:a16="http://schemas.microsoft.com/office/drawing/2014/main" id="{215893AE-1F61-455C-B2E4-57D503BAE185}"/>
                </a:ext>
              </a:extLst>
            </p:cNvPr>
            <p:cNvGrpSpPr/>
            <p:nvPr/>
          </p:nvGrpSpPr>
          <p:grpSpPr>
            <a:xfrm>
              <a:off x="0" y="3566019"/>
              <a:ext cx="12195836" cy="3433990"/>
              <a:chOff x="-3836" y="3564981"/>
              <a:chExt cx="12195836" cy="3433990"/>
            </a:xfrm>
          </p:grpSpPr>
          <p:pic>
            <p:nvPicPr>
              <p:cNvPr id="6" name="图片 7">
                <a:extLst>
                  <a:ext uri="{FF2B5EF4-FFF2-40B4-BE49-F238E27FC236}">
                    <a16:creationId xmlns:a16="http://schemas.microsoft.com/office/drawing/2014/main" id="{911C7C1B-CFA4-42BF-A9CF-862A89DA8850}"/>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7" name="组合 8">
                <a:extLst>
                  <a:ext uri="{FF2B5EF4-FFF2-40B4-BE49-F238E27FC236}">
                    <a16:creationId xmlns:a16="http://schemas.microsoft.com/office/drawing/2014/main" id="{3F1F966C-75B4-4679-A2A1-6EC2E493D59A}"/>
                  </a:ext>
                </a:extLst>
              </p:cNvPr>
              <p:cNvGrpSpPr/>
              <p:nvPr/>
            </p:nvGrpSpPr>
            <p:grpSpPr>
              <a:xfrm>
                <a:off x="169579" y="3564981"/>
                <a:ext cx="12022421" cy="3433990"/>
                <a:chOff x="169579" y="3564981"/>
                <a:chExt cx="12022421" cy="3433990"/>
              </a:xfrm>
            </p:grpSpPr>
            <p:pic>
              <p:nvPicPr>
                <p:cNvPr id="8" name="图片 9">
                  <a:extLst>
                    <a:ext uri="{FF2B5EF4-FFF2-40B4-BE49-F238E27FC236}">
                      <a16:creationId xmlns:a16="http://schemas.microsoft.com/office/drawing/2014/main" id="{9F4316EF-E729-428D-98CF-30CF94CB79B1}"/>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9" name="组合 10">
                  <a:extLst>
                    <a:ext uri="{FF2B5EF4-FFF2-40B4-BE49-F238E27FC236}">
                      <a16:creationId xmlns:a16="http://schemas.microsoft.com/office/drawing/2014/main" id="{7E008D41-ED82-4309-8F63-A898CA3E6985}"/>
                    </a:ext>
                  </a:extLst>
                </p:cNvPr>
                <p:cNvGrpSpPr/>
                <p:nvPr/>
              </p:nvGrpSpPr>
              <p:grpSpPr>
                <a:xfrm>
                  <a:off x="169579" y="3963247"/>
                  <a:ext cx="9959645" cy="3035724"/>
                  <a:chOff x="169579" y="3963247"/>
                  <a:chExt cx="9959645" cy="3035724"/>
                </a:xfrm>
              </p:grpSpPr>
              <p:pic>
                <p:nvPicPr>
                  <p:cNvPr id="10" name="图片 11">
                    <a:extLst>
                      <a:ext uri="{FF2B5EF4-FFF2-40B4-BE49-F238E27FC236}">
                        <a16:creationId xmlns:a16="http://schemas.microsoft.com/office/drawing/2014/main" id="{45837038-3A0A-4787-8202-9A0EBEBD75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1" name="图片 12">
                    <a:extLst>
                      <a:ext uri="{FF2B5EF4-FFF2-40B4-BE49-F238E27FC236}">
                        <a16:creationId xmlns:a16="http://schemas.microsoft.com/office/drawing/2014/main" id="{D8B0F174-7D75-4217-A322-852A2D4AE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12" name="图片 13">
                    <a:extLst>
                      <a:ext uri="{FF2B5EF4-FFF2-40B4-BE49-F238E27FC236}">
                        <a16:creationId xmlns:a16="http://schemas.microsoft.com/office/drawing/2014/main" id="{8894CE6E-9A20-438A-AEC6-C0ED5FDA99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3" name="图片 14">
                    <a:extLst>
                      <a:ext uri="{FF2B5EF4-FFF2-40B4-BE49-F238E27FC236}">
                        <a16:creationId xmlns:a16="http://schemas.microsoft.com/office/drawing/2014/main" id="{4094C128-7498-437E-BB86-94F2FA5BEEF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14" name="图片 15">
                    <a:extLst>
                      <a:ext uri="{FF2B5EF4-FFF2-40B4-BE49-F238E27FC236}">
                        <a16:creationId xmlns:a16="http://schemas.microsoft.com/office/drawing/2014/main" id="{A241C21F-CB22-4358-BE77-15C5550785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15" name="图片 16">
                    <a:extLst>
                      <a:ext uri="{FF2B5EF4-FFF2-40B4-BE49-F238E27FC236}">
                        <a16:creationId xmlns:a16="http://schemas.microsoft.com/office/drawing/2014/main" id="{171D457A-A325-4D4A-9E8F-0F612C9CF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6" name="图片 17">
                    <a:extLst>
                      <a:ext uri="{FF2B5EF4-FFF2-40B4-BE49-F238E27FC236}">
                        <a16:creationId xmlns:a16="http://schemas.microsoft.com/office/drawing/2014/main" id="{03118872-5252-4B83-9892-1C3BCFB21F76}"/>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pic>
        <p:nvPicPr>
          <p:cNvPr id="17" name="Picture 16">
            <a:extLst>
              <a:ext uri="{FF2B5EF4-FFF2-40B4-BE49-F238E27FC236}">
                <a16:creationId xmlns:a16="http://schemas.microsoft.com/office/drawing/2014/main" id="{E645371B-CC3D-41C4-A411-31C30A5718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1919" y="479025"/>
            <a:ext cx="4468159" cy="1135799"/>
          </a:xfrm>
          <a:prstGeom prst="rect">
            <a:avLst/>
          </a:prstGeom>
        </p:spPr>
      </p:pic>
      <p:grpSp>
        <p:nvGrpSpPr>
          <p:cNvPr id="18" name="组合 4">
            <a:extLst>
              <a:ext uri="{FF2B5EF4-FFF2-40B4-BE49-F238E27FC236}">
                <a16:creationId xmlns:a16="http://schemas.microsoft.com/office/drawing/2014/main" id="{6E40AF1C-162C-42E6-984E-8F09DDECDC83}"/>
              </a:ext>
            </a:extLst>
          </p:cNvPr>
          <p:cNvGrpSpPr/>
          <p:nvPr/>
        </p:nvGrpSpPr>
        <p:grpSpPr>
          <a:xfrm flipH="1">
            <a:off x="-61820" y="5164897"/>
            <a:ext cx="6442560" cy="1914952"/>
            <a:chOff x="0" y="3566019"/>
            <a:chExt cx="12298652" cy="3655585"/>
          </a:xfrm>
        </p:grpSpPr>
        <p:pic>
          <p:nvPicPr>
            <p:cNvPr id="19" name="图片 5">
              <a:extLst>
                <a:ext uri="{FF2B5EF4-FFF2-40B4-BE49-F238E27FC236}">
                  <a16:creationId xmlns:a16="http://schemas.microsoft.com/office/drawing/2014/main" id="{D73BAE36-0308-42FC-AC5D-C200BAE6F8CE}"/>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20" name="组合 6">
              <a:extLst>
                <a:ext uri="{FF2B5EF4-FFF2-40B4-BE49-F238E27FC236}">
                  <a16:creationId xmlns:a16="http://schemas.microsoft.com/office/drawing/2014/main" id="{0669DB57-30D5-4C62-A086-F92D59BA2F4F}"/>
                </a:ext>
              </a:extLst>
            </p:cNvPr>
            <p:cNvGrpSpPr/>
            <p:nvPr/>
          </p:nvGrpSpPr>
          <p:grpSpPr>
            <a:xfrm>
              <a:off x="0" y="3566019"/>
              <a:ext cx="12195836" cy="3433990"/>
              <a:chOff x="-3836" y="3564981"/>
              <a:chExt cx="12195836" cy="3433990"/>
            </a:xfrm>
          </p:grpSpPr>
          <p:pic>
            <p:nvPicPr>
              <p:cNvPr id="21" name="图片 7">
                <a:extLst>
                  <a:ext uri="{FF2B5EF4-FFF2-40B4-BE49-F238E27FC236}">
                    <a16:creationId xmlns:a16="http://schemas.microsoft.com/office/drawing/2014/main" id="{055C7B73-DCF2-434F-BA2F-6E133B103B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22" name="组合 8">
                <a:extLst>
                  <a:ext uri="{FF2B5EF4-FFF2-40B4-BE49-F238E27FC236}">
                    <a16:creationId xmlns:a16="http://schemas.microsoft.com/office/drawing/2014/main" id="{A03BE5C0-087C-4431-AAA1-85458A1C5BA5}"/>
                  </a:ext>
                </a:extLst>
              </p:cNvPr>
              <p:cNvGrpSpPr/>
              <p:nvPr/>
            </p:nvGrpSpPr>
            <p:grpSpPr>
              <a:xfrm>
                <a:off x="169579" y="3564981"/>
                <a:ext cx="12022421" cy="3433990"/>
                <a:chOff x="169579" y="3564981"/>
                <a:chExt cx="12022421" cy="3433990"/>
              </a:xfrm>
            </p:grpSpPr>
            <p:pic>
              <p:nvPicPr>
                <p:cNvPr id="23" name="图片 9">
                  <a:extLst>
                    <a:ext uri="{FF2B5EF4-FFF2-40B4-BE49-F238E27FC236}">
                      <a16:creationId xmlns:a16="http://schemas.microsoft.com/office/drawing/2014/main" id="{3296F15D-522D-41E3-9AD3-F5A0C1B13270}"/>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24" name="组合 10">
                  <a:extLst>
                    <a:ext uri="{FF2B5EF4-FFF2-40B4-BE49-F238E27FC236}">
                      <a16:creationId xmlns:a16="http://schemas.microsoft.com/office/drawing/2014/main" id="{9D48DEF3-995C-456A-8920-27FB925D6EAE}"/>
                    </a:ext>
                  </a:extLst>
                </p:cNvPr>
                <p:cNvGrpSpPr/>
                <p:nvPr/>
              </p:nvGrpSpPr>
              <p:grpSpPr>
                <a:xfrm>
                  <a:off x="169579" y="3963247"/>
                  <a:ext cx="9959645" cy="3035724"/>
                  <a:chOff x="169579" y="3963247"/>
                  <a:chExt cx="9959645" cy="3035724"/>
                </a:xfrm>
              </p:grpSpPr>
              <p:pic>
                <p:nvPicPr>
                  <p:cNvPr id="25" name="图片 11">
                    <a:extLst>
                      <a:ext uri="{FF2B5EF4-FFF2-40B4-BE49-F238E27FC236}">
                        <a16:creationId xmlns:a16="http://schemas.microsoft.com/office/drawing/2014/main" id="{43303E63-8BC9-432D-80F1-77CFC586D64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26" name="图片 12">
                    <a:extLst>
                      <a:ext uri="{FF2B5EF4-FFF2-40B4-BE49-F238E27FC236}">
                        <a16:creationId xmlns:a16="http://schemas.microsoft.com/office/drawing/2014/main" id="{58261CC2-9756-4A78-91E2-0BEC53426A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7" name="图片 13">
                    <a:extLst>
                      <a:ext uri="{FF2B5EF4-FFF2-40B4-BE49-F238E27FC236}">
                        <a16:creationId xmlns:a16="http://schemas.microsoft.com/office/drawing/2014/main" id="{974701D5-13A7-44AD-AB82-63EAA200F7E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8" name="图片 14">
                    <a:extLst>
                      <a:ext uri="{FF2B5EF4-FFF2-40B4-BE49-F238E27FC236}">
                        <a16:creationId xmlns:a16="http://schemas.microsoft.com/office/drawing/2014/main" id="{F1BE9924-8ABD-4430-9200-52F0AEDAE75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9" name="图片 15">
                    <a:extLst>
                      <a:ext uri="{FF2B5EF4-FFF2-40B4-BE49-F238E27FC236}">
                        <a16:creationId xmlns:a16="http://schemas.microsoft.com/office/drawing/2014/main" id="{33ACA8AB-1C9E-4117-A49E-55FF82B4CB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30" name="图片 16">
                    <a:extLst>
                      <a:ext uri="{FF2B5EF4-FFF2-40B4-BE49-F238E27FC236}">
                        <a16:creationId xmlns:a16="http://schemas.microsoft.com/office/drawing/2014/main" id="{29EC5304-1662-4073-979E-A58951284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31" name="图片 17">
                    <a:extLst>
                      <a:ext uri="{FF2B5EF4-FFF2-40B4-BE49-F238E27FC236}">
                        <a16:creationId xmlns:a16="http://schemas.microsoft.com/office/drawing/2014/main" id="{55100809-D33B-4269-B0AB-4A3D6AC8A3CB}"/>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32" name="Rectangle 6">
            <a:extLst>
              <a:ext uri="{FF2B5EF4-FFF2-40B4-BE49-F238E27FC236}">
                <a16:creationId xmlns:a16="http://schemas.microsoft.com/office/drawing/2014/main" id="{2C8E8FAE-B386-42E4-93AA-75979E013114}"/>
              </a:ext>
            </a:extLst>
          </p:cNvPr>
          <p:cNvSpPr>
            <a:spLocks noChangeArrowheads="1"/>
          </p:cNvSpPr>
          <p:nvPr/>
        </p:nvSpPr>
        <p:spPr bwMode="auto">
          <a:xfrm>
            <a:off x="627379" y="1523002"/>
            <a:ext cx="1093724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a:r>
              <a:rPr lang="en-US" altLang="en-US" sz="3200" b="0">
                <a:solidFill>
                  <a:schemeClr val="tx1"/>
                </a:solidFill>
              </a:rPr>
              <a:t>		</a:t>
            </a:r>
            <a:r>
              <a:rPr lang="vi-VN" altLang="en-US" sz="3200" b="0">
                <a:solidFill>
                  <a:schemeClr val="tx1"/>
                </a:solidFill>
              </a:rPr>
              <a:t>A-ri-ôn là một nghệ sĩ nổi tiếng của nước Hi Lạp cổ. Trong một cuộc thi ca hát ở đảo Xi-xin, ông đoạt giải nhất với nhiều tặng vật quý giá. Trên đường trở về kinh đô, đến giữa biển thì đoàn thủy thủ trên chiếc tàu chở ông nổi lòng tham, cướp hết tặng vật và đòi giết A-ri-ôn. Nghệ sĩ xin được hát bài ông yêu thích trước khi chết. Bọn cướp đồng ý. A-ri-ôn đứng trên boong tàu cất tiếng hát, đến đoạn mê say nhất, ông nhảy xuống biển. Bọn cướp cho rằng A-ri-ôn đã chết liền dong buồm trở về đất liền.</a:t>
            </a:r>
          </a:p>
        </p:txBody>
      </p:sp>
    </p:spTree>
    <p:extLst>
      <p:ext uri="{BB962C8B-B14F-4D97-AF65-F5344CB8AC3E}">
        <p14:creationId xmlns:p14="http://schemas.microsoft.com/office/powerpoint/2010/main" val="3079168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703170-FD1D-46F4-8A1A-149B3E89918E}"/>
              </a:ext>
            </a:extLst>
          </p:cNvPr>
          <p:cNvSpPr/>
          <p:nvPr/>
        </p:nvSpPr>
        <p:spPr>
          <a:xfrm>
            <a:off x="444500" y="444500"/>
            <a:ext cx="11341100" cy="6007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组合 4">
            <a:extLst>
              <a:ext uri="{FF2B5EF4-FFF2-40B4-BE49-F238E27FC236}">
                <a16:creationId xmlns:a16="http://schemas.microsoft.com/office/drawing/2014/main" id="{5AB2875F-1FD3-434D-A7F6-90F2B8096C75}"/>
              </a:ext>
            </a:extLst>
          </p:cNvPr>
          <p:cNvGrpSpPr/>
          <p:nvPr/>
        </p:nvGrpSpPr>
        <p:grpSpPr>
          <a:xfrm>
            <a:off x="5830010" y="5155547"/>
            <a:ext cx="6442560" cy="1914952"/>
            <a:chOff x="0" y="3566019"/>
            <a:chExt cx="12298652" cy="3655585"/>
          </a:xfrm>
        </p:grpSpPr>
        <p:pic>
          <p:nvPicPr>
            <p:cNvPr id="4" name="图片 5">
              <a:extLst>
                <a:ext uri="{FF2B5EF4-FFF2-40B4-BE49-F238E27FC236}">
                  <a16:creationId xmlns:a16="http://schemas.microsoft.com/office/drawing/2014/main" id="{FCFDE315-F181-4AD5-827A-E37B9F48D595}"/>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 name="组合 6">
              <a:extLst>
                <a:ext uri="{FF2B5EF4-FFF2-40B4-BE49-F238E27FC236}">
                  <a16:creationId xmlns:a16="http://schemas.microsoft.com/office/drawing/2014/main" id="{215893AE-1F61-455C-B2E4-57D503BAE185}"/>
                </a:ext>
              </a:extLst>
            </p:cNvPr>
            <p:cNvGrpSpPr/>
            <p:nvPr/>
          </p:nvGrpSpPr>
          <p:grpSpPr>
            <a:xfrm>
              <a:off x="0" y="3566019"/>
              <a:ext cx="12195836" cy="3433990"/>
              <a:chOff x="-3836" y="3564981"/>
              <a:chExt cx="12195836" cy="3433990"/>
            </a:xfrm>
          </p:grpSpPr>
          <p:pic>
            <p:nvPicPr>
              <p:cNvPr id="6" name="图片 7">
                <a:extLst>
                  <a:ext uri="{FF2B5EF4-FFF2-40B4-BE49-F238E27FC236}">
                    <a16:creationId xmlns:a16="http://schemas.microsoft.com/office/drawing/2014/main" id="{911C7C1B-CFA4-42BF-A9CF-862A89DA8850}"/>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7" name="组合 8">
                <a:extLst>
                  <a:ext uri="{FF2B5EF4-FFF2-40B4-BE49-F238E27FC236}">
                    <a16:creationId xmlns:a16="http://schemas.microsoft.com/office/drawing/2014/main" id="{3F1F966C-75B4-4679-A2A1-6EC2E493D59A}"/>
                  </a:ext>
                </a:extLst>
              </p:cNvPr>
              <p:cNvGrpSpPr/>
              <p:nvPr/>
            </p:nvGrpSpPr>
            <p:grpSpPr>
              <a:xfrm>
                <a:off x="169579" y="3564981"/>
                <a:ext cx="12022421" cy="3433990"/>
                <a:chOff x="169579" y="3564981"/>
                <a:chExt cx="12022421" cy="3433990"/>
              </a:xfrm>
            </p:grpSpPr>
            <p:pic>
              <p:nvPicPr>
                <p:cNvPr id="8" name="图片 9">
                  <a:extLst>
                    <a:ext uri="{FF2B5EF4-FFF2-40B4-BE49-F238E27FC236}">
                      <a16:creationId xmlns:a16="http://schemas.microsoft.com/office/drawing/2014/main" id="{9F4316EF-E729-428D-98CF-30CF94CB79B1}"/>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9" name="组合 10">
                  <a:extLst>
                    <a:ext uri="{FF2B5EF4-FFF2-40B4-BE49-F238E27FC236}">
                      <a16:creationId xmlns:a16="http://schemas.microsoft.com/office/drawing/2014/main" id="{7E008D41-ED82-4309-8F63-A898CA3E6985}"/>
                    </a:ext>
                  </a:extLst>
                </p:cNvPr>
                <p:cNvGrpSpPr/>
                <p:nvPr/>
              </p:nvGrpSpPr>
              <p:grpSpPr>
                <a:xfrm>
                  <a:off x="169579" y="3963247"/>
                  <a:ext cx="9959645" cy="3035724"/>
                  <a:chOff x="169579" y="3963247"/>
                  <a:chExt cx="9959645" cy="3035724"/>
                </a:xfrm>
              </p:grpSpPr>
              <p:pic>
                <p:nvPicPr>
                  <p:cNvPr id="10" name="图片 11">
                    <a:extLst>
                      <a:ext uri="{FF2B5EF4-FFF2-40B4-BE49-F238E27FC236}">
                        <a16:creationId xmlns:a16="http://schemas.microsoft.com/office/drawing/2014/main" id="{45837038-3A0A-4787-8202-9A0EBEBD75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1" name="图片 12">
                    <a:extLst>
                      <a:ext uri="{FF2B5EF4-FFF2-40B4-BE49-F238E27FC236}">
                        <a16:creationId xmlns:a16="http://schemas.microsoft.com/office/drawing/2014/main" id="{D8B0F174-7D75-4217-A322-852A2D4AE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12" name="图片 13">
                    <a:extLst>
                      <a:ext uri="{FF2B5EF4-FFF2-40B4-BE49-F238E27FC236}">
                        <a16:creationId xmlns:a16="http://schemas.microsoft.com/office/drawing/2014/main" id="{8894CE6E-9A20-438A-AEC6-C0ED5FDA99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3" name="图片 14">
                    <a:extLst>
                      <a:ext uri="{FF2B5EF4-FFF2-40B4-BE49-F238E27FC236}">
                        <a16:creationId xmlns:a16="http://schemas.microsoft.com/office/drawing/2014/main" id="{4094C128-7498-437E-BB86-94F2FA5BEEF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14" name="图片 15">
                    <a:extLst>
                      <a:ext uri="{FF2B5EF4-FFF2-40B4-BE49-F238E27FC236}">
                        <a16:creationId xmlns:a16="http://schemas.microsoft.com/office/drawing/2014/main" id="{A241C21F-CB22-4358-BE77-15C5550785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15" name="图片 16">
                    <a:extLst>
                      <a:ext uri="{FF2B5EF4-FFF2-40B4-BE49-F238E27FC236}">
                        <a16:creationId xmlns:a16="http://schemas.microsoft.com/office/drawing/2014/main" id="{171D457A-A325-4D4A-9E8F-0F612C9CF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6" name="图片 17">
                    <a:extLst>
                      <a:ext uri="{FF2B5EF4-FFF2-40B4-BE49-F238E27FC236}">
                        <a16:creationId xmlns:a16="http://schemas.microsoft.com/office/drawing/2014/main" id="{03118872-5252-4B83-9892-1C3BCFB21F76}"/>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pic>
        <p:nvPicPr>
          <p:cNvPr id="17" name="Picture 16">
            <a:extLst>
              <a:ext uri="{FF2B5EF4-FFF2-40B4-BE49-F238E27FC236}">
                <a16:creationId xmlns:a16="http://schemas.microsoft.com/office/drawing/2014/main" id="{E645371B-CC3D-41C4-A411-31C30A5718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1919" y="479025"/>
            <a:ext cx="4468159" cy="1135799"/>
          </a:xfrm>
          <a:prstGeom prst="rect">
            <a:avLst/>
          </a:prstGeom>
        </p:spPr>
      </p:pic>
      <p:grpSp>
        <p:nvGrpSpPr>
          <p:cNvPr id="18" name="组合 4">
            <a:extLst>
              <a:ext uri="{FF2B5EF4-FFF2-40B4-BE49-F238E27FC236}">
                <a16:creationId xmlns:a16="http://schemas.microsoft.com/office/drawing/2014/main" id="{6E40AF1C-162C-42E6-984E-8F09DDECDC83}"/>
              </a:ext>
            </a:extLst>
          </p:cNvPr>
          <p:cNvGrpSpPr/>
          <p:nvPr/>
        </p:nvGrpSpPr>
        <p:grpSpPr>
          <a:xfrm flipH="1">
            <a:off x="-61820" y="5164897"/>
            <a:ext cx="6442560" cy="1914952"/>
            <a:chOff x="0" y="3566019"/>
            <a:chExt cx="12298652" cy="3655585"/>
          </a:xfrm>
        </p:grpSpPr>
        <p:pic>
          <p:nvPicPr>
            <p:cNvPr id="19" name="图片 5">
              <a:extLst>
                <a:ext uri="{FF2B5EF4-FFF2-40B4-BE49-F238E27FC236}">
                  <a16:creationId xmlns:a16="http://schemas.microsoft.com/office/drawing/2014/main" id="{D73BAE36-0308-42FC-AC5D-C200BAE6F8CE}"/>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20" name="组合 6">
              <a:extLst>
                <a:ext uri="{FF2B5EF4-FFF2-40B4-BE49-F238E27FC236}">
                  <a16:creationId xmlns:a16="http://schemas.microsoft.com/office/drawing/2014/main" id="{0669DB57-30D5-4C62-A086-F92D59BA2F4F}"/>
                </a:ext>
              </a:extLst>
            </p:cNvPr>
            <p:cNvGrpSpPr/>
            <p:nvPr/>
          </p:nvGrpSpPr>
          <p:grpSpPr>
            <a:xfrm>
              <a:off x="0" y="3566019"/>
              <a:ext cx="12195836" cy="3433990"/>
              <a:chOff x="-3836" y="3564981"/>
              <a:chExt cx="12195836" cy="3433990"/>
            </a:xfrm>
          </p:grpSpPr>
          <p:pic>
            <p:nvPicPr>
              <p:cNvPr id="21" name="图片 7">
                <a:extLst>
                  <a:ext uri="{FF2B5EF4-FFF2-40B4-BE49-F238E27FC236}">
                    <a16:creationId xmlns:a16="http://schemas.microsoft.com/office/drawing/2014/main" id="{055C7B73-DCF2-434F-BA2F-6E133B103B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22" name="组合 8">
                <a:extLst>
                  <a:ext uri="{FF2B5EF4-FFF2-40B4-BE49-F238E27FC236}">
                    <a16:creationId xmlns:a16="http://schemas.microsoft.com/office/drawing/2014/main" id="{A03BE5C0-087C-4431-AAA1-85458A1C5BA5}"/>
                  </a:ext>
                </a:extLst>
              </p:cNvPr>
              <p:cNvGrpSpPr/>
              <p:nvPr/>
            </p:nvGrpSpPr>
            <p:grpSpPr>
              <a:xfrm>
                <a:off x="169579" y="3564981"/>
                <a:ext cx="12022421" cy="3433990"/>
                <a:chOff x="169579" y="3564981"/>
                <a:chExt cx="12022421" cy="3433990"/>
              </a:xfrm>
            </p:grpSpPr>
            <p:pic>
              <p:nvPicPr>
                <p:cNvPr id="23" name="图片 9">
                  <a:extLst>
                    <a:ext uri="{FF2B5EF4-FFF2-40B4-BE49-F238E27FC236}">
                      <a16:creationId xmlns:a16="http://schemas.microsoft.com/office/drawing/2014/main" id="{3296F15D-522D-41E3-9AD3-F5A0C1B13270}"/>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24" name="组合 10">
                  <a:extLst>
                    <a:ext uri="{FF2B5EF4-FFF2-40B4-BE49-F238E27FC236}">
                      <a16:creationId xmlns:a16="http://schemas.microsoft.com/office/drawing/2014/main" id="{9D48DEF3-995C-456A-8920-27FB925D6EAE}"/>
                    </a:ext>
                  </a:extLst>
                </p:cNvPr>
                <p:cNvGrpSpPr/>
                <p:nvPr/>
              </p:nvGrpSpPr>
              <p:grpSpPr>
                <a:xfrm>
                  <a:off x="169579" y="3963247"/>
                  <a:ext cx="9959645" cy="3035724"/>
                  <a:chOff x="169579" y="3963247"/>
                  <a:chExt cx="9959645" cy="3035724"/>
                </a:xfrm>
              </p:grpSpPr>
              <p:pic>
                <p:nvPicPr>
                  <p:cNvPr id="25" name="图片 11">
                    <a:extLst>
                      <a:ext uri="{FF2B5EF4-FFF2-40B4-BE49-F238E27FC236}">
                        <a16:creationId xmlns:a16="http://schemas.microsoft.com/office/drawing/2014/main" id="{43303E63-8BC9-432D-80F1-77CFC586D64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26" name="图片 12">
                    <a:extLst>
                      <a:ext uri="{FF2B5EF4-FFF2-40B4-BE49-F238E27FC236}">
                        <a16:creationId xmlns:a16="http://schemas.microsoft.com/office/drawing/2014/main" id="{58261CC2-9756-4A78-91E2-0BEC53426A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7" name="图片 13">
                    <a:extLst>
                      <a:ext uri="{FF2B5EF4-FFF2-40B4-BE49-F238E27FC236}">
                        <a16:creationId xmlns:a16="http://schemas.microsoft.com/office/drawing/2014/main" id="{974701D5-13A7-44AD-AB82-63EAA200F7E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8" name="图片 14">
                    <a:extLst>
                      <a:ext uri="{FF2B5EF4-FFF2-40B4-BE49-F238E27FC236}">
                        <a16:creationId xmlns:a16="http://schemas.microsoft.com/office/drawing/2014/main" id="{F1BE9924-8ABD-4430-9200-52F0AEDAE75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9" name="图片 15">
                    <a:extLst>
                      <a:ext uri="{FF2B5EF4-FFF2-40B4-BE49-F238E27FC236}">
                        <a16:creationId xmlns:a16="http://schemas.microsoft.com/office/drawing/2014/main" id="{33ACA8AB-1C9E-4117-A49E-55FF82B4CB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30" name="图片 16">
                    <a:extLst>
                      <a:ext uri="{FF2B5EF4-FFF2-40B4-BE49-F238E27FC236}">
                        <a16:creationId xmlns:a16="http://schemas.microsoft.com/office/drawing/2014/main" id="{29EC5304-1662-4073-979E-A58951284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31" name="图片 17">
                    <a:extLst>
                      <a:ext uri="{FF2B5EF4-FFF2-40B4-BE49-F238E27FC236}">
                        <a16:creationId xmlns:a16="http://schemas.microsoft.com/office/drawing/2014/main" id="{55100809-D33B-4269-B0AB-4A3D6AC8A3CB}"/>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32" name="Rectangle 6">
            <a:extLst>
              <a:ext uri="{FF2B5EF4-FFF2-40B4-BE49-F238E27FC236}">
                <a16:creationId xmlns:a16="http://schemas.microsoft.com/office/drawing/2014/main" id="{2C8E8FAE-B386-42E4-93AA-75979E013114}"/>
              </a:ext>
            </a:extLst>
          </p:cNvPr>
          <p:cNvSpPr>
            <a:spLocks noChangeArrowheads="1"/>
          </p:cNvSpPr>
          <p:nvPr/>
        </p:nvSpPr>
        <p:spPr bwMode="auto">
          <a:xfrm>
            <a:off x="627378" y="1866717"/>
            <a:ext cx="109372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a:r>
              <a:rPr lang="en-US" altLang="en-US" sz="3200" b="0">
                <a:solidFill>
                  <a:schemeClr val="tx1"/>
                </a:solidFill>
              </a:rPr>
              <a:t>		</a:t>
            </a:r>
            <a:r>
              <a:rPr lang="vi-VN" altLang="en-US" sz="3200" b="0">
                <a:solidFill>
                  <a:schemeClr val="tx1"/>
                </a:solidFill>
              </a:rPr>
              <a:t>Nhưng những tên cướp đã nhầm. Khi tiếng đàn, tiếng hát của A-ri-ôn vang lên, có một đàn cá heo đã bơi đến vây quanh tàu, say sưa thưởng thức tiếng hát của người nghệ sĩ tài ba. Bầy cá heo đã cứu A-ri-ôn. Chúng đưa ông trở về đất liền nhanh hơn cả tàu của bọn cướp. A-ri-ôn tâu với vua toàn bộ sự việc nhưng nhà vua không tin, sai giam ông lại.</a:t>
            </a:r>
          </a:p>
        </p:txBody>
      </p:sp>
    </p:spTree>
    <p:extLst>
      <p:ext uri="{BB962C8B-B14F-4D97-AF65-F5344CB8AC3E}">
        <p14:creationId xmlns:p14="http://schemas.microsoft.com/office/powerpoint/2010/main" val="226156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703170-FD1D-46F4-8A1A-149B3E89918E}"/>
              </a:ext>
            </a:extLst>
          </p:cNvPr>
          <p:cNvSpPr/>
          <p:nvPr/>
        </p:nvSpPr>
        <p:spPr>
          <a:xfrm>
            <a:off x="444500" y="444500"/>
            <a:ext cx="11341100" cy="6007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组合 4">
            <a:extLst>
              <a:ext uri="{FF2B5EF4-FFF2-40B4-BE49-F238E27FC236}">
                <a16:creationId xmlns:a16="http://schemas.microsoft.com/office/drawing/2014/main" id="{5AB2875F-1FD3-434D-A7F6-90F2B8096C75}"/>
              </a:ext>
            </a:extLst>
          </p:cNvPr>
          <p:cNvGrpSpPr/>
          <p:nvPr/>
        </p:nvGrpSpPr>
        <p:grpSpPr>
          <a:xfrm>
            <a:off x="5830010" y="5155547"/>
            <a:ext cx="6442560" cy="1914952"/>
            <a:chOff x="0" y="3566019"/>
            <a:chExt cx="12298652" cy="3655585"/>
          </a:xfrm>
        </p:grpSpPr>
        <p:pic>
          <p:nvPicPr>
            <p:cNvPr id="4" name="图片 5">
              <a:extLst>
                <a:ext uri="{FF2B5EF4-FFF2-40B4-BE49-F238E27FC236}">
                  <a16:creationId xmlns:a16="http://schemas.microsoft.com/office/drawing/2014/main" id="{FCFDE315-F181-4AD5-827A-E37B9F48D595}"/>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 name="组合 6">
              <a:extLst>
                <a:ext uri="{FF2B5EF4-FFF2-40B4-BE49-F238E27FC236}">
                  <a16:creationId xmlns:a16="http://schemas.microsoft.com/office/drawing/2014/main" id="{215893AE-1F61-455C-B2E4-57D503BAE185}"/>
                </a:ext>
              </a:extLst>
            </p:cNvPr>
            <p:cNvGrpSpPr/>
            <p:nvPr/>
          </p:nvGrpSpPr>
          <p:grpSpPr>
            <a:xfrm>
              <a:off x="0" y="3566019"/>
              <a:ext cx="12195836" cy="3433990"/>
              <a:chOff x="-3836" y="3564981"/>
              <a:chExt cx="12195836" cy="3433990"/>
            </a:xfrm>
          </p:grpSpPr>
          <p:pic>
            <p:nvPicPr>
              <p:cNvPr id="6" name="图片 7">
                <a:extLst>
                  <a:ext uri="{FF2B5EF4-FFF2-40B4-BE49-F238E27FC236}">
                    <a16:creationId xmlns:a16="http://schemas.microsoft.com/office/drawing/2014/main" id="{911C7C1B-CFA4-42BF-A9CF-862A89DA8850}"/>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7" name="组合 8">
                <a:extLst>
                  <a:ext uri="{FF2B5EF4-FFF2-40B4-BE49-F238E27FC236}">
                    <a16:creationId xmlns:a16="http://schemas.microsoft.com/office/drawing/2014/main" id="{3F1F966C-75B4-4679-A2A1-6EC2E493D59A}"/>
                  </a:ext>
                </a:extLst>
              </p:cNvPr>
              <p:cNvGrpSpPr/>
              <p:nvPr/>
            </p:nvGrpSpPr>
            <p:grpSpPr>
              <a:xfrm>
                <a:off x="169579" y="3564981"/>
                <a:ext cx="12022421" cy="3433990"/>
                <a:chOff x="169579" y="3564981"/>
                <a:chExt cx="12022421" cy="3433990"/>
              </a:xfrm>
            </p:grpSpPr>
            <p:pic>
              <p:nvPicPr>
                <p:cNvPr id="8" name="图片 9">
                  <a:extLst>
                    <a:ext uri="{FF2B5EF4-FFF2-40B4-BE49-F238E27FC236}">
                      <a16:creationId xmlns:a16="http://schemas.microsoft.com/office/drawing/2014/main" id="{9F4316EF-E729-428D-98CF-30CF94CB79B1}"/>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9" name="组合 10">
                  <a:extLst>
                    <a:ext uri="{FF2B5EF4-FFF2-40B4-BE49-F238E27FC236}">
                      <a16:creationId xmlns:a16="http://schemas.microsoft.com/office/drawing/2014/main" id="{7E008D41-ED82-4309-8F63-A898CA3E6985}"/>
                    </a:ext>
                  </a:extLst>
                </p:cNvPr>
                <p:cNvGrpSpPr/>
                <p:nvPr/>
              </p:nvGrpSpPr>
              <p:grpSpPr>
                <a:xfrm>
                  <a:off x="169579" y="3963247"/>
                  <a:ext cx="9959645" cy="3035724"/>
                  <a:chOff x="169579" y="3963247"/>
                  <a:chExt cx="9959645" cy="3035724"/>
                </a:xfrm>
              </p:grpSpPr>
              <p:pic>
                <p:nvPicPr>
                  <p:cNvPr id="10" name="图片 11">
                    <a:extLst>
                      <a:ext uri="{FF2B5EF4-FFF2-40B4-BE49-F238E27FC236}">
                        <a16:creationId xmlns:a16="http://schemas.microsoft.com/office/drawing/2014/main" id="{45837038-3A0A-4787-8202-9A0EBEBD75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1" name="图片 12">
                    <a:extLst>
                      <a:ext uri="{FF2B5EF4-FFF2-40B4-BE49-F238E27FC236}">
                        <a16:creationId xmlns:a16="http://schemas.microsoft.com/office/drawing/2014/main" id="{D8B0F174-7D75-4217-A322-852A2D4AE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12" name="图片 13">
                    <a:extLst>
                      <a:ext uri="{FF2B5EF4-FFF2-40B4-BE49-F238E27FC236}">
                        <a16:creationId xmlns:a16="http://schemas.microsoft.com/office/drawing/2014/main" id="{8894CE6E-9A20-438A-AEC6-C0ED5FDA99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3" name="图片 14">
                    <a:extLst>
                      <a:ext uri="{FF2B5EF4-FFF2-40B4-BE49-F238E27FC236}">
                        <a16:creationId xmlns:a16="http://schemas.microsoft.com/office/drawing/2014/main" id="{4094C128-7498-437E-BB86-94F2FA5BEEF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14" name="图片 15">
                    <a:extLst>
                      <a:ext uri="{FF2B5EF4-FFF2-40B4-BE49-F238E27FC236}">
                        <a16:creationId xmlns:a16="http://schemas.microsoft.com/office/drawing/2014/main" id="{A241C21F-CB22-4358-BE77-15C5550785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15" name="图片 16">
                    <a:extLst>
                      <a:ext uri="{FF2B5EF4-FFF2-40B4-BE49-F238E27FC236}">
                        <a16:creationId xmlns:a16="http://schemas.microsoft.com/office/drawing/2014/main" id="{171D457A-A325-4D4A-9E8F-0F612C9CF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6" name="图片 17">
                    <a:extLst>
                      <a:ext uri="{FF2B5EF4-FFF2-40B4-BE49-F238E27FC236}">
                        <a16:creationId xmlns:a16="http://schemas.microsoft.com/office/drawing/2014/main" id="{03118872-5252-4B83-9892-1C3BCFB21F76}"/>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pic>
        <p:nvPicPr>
          <p:cNvPr id="17" name="Picture 16">
            <a:extLst>
              <a:ext uri="{FF2B5EF4-FFF2-40B4-BE49-F238E27FC236}">
                <a16:creationId xmlns:a16="http://schemas.microsoft.com/office/drawing/2014/main" id="{E645371B-CC3D-41C4-A411-31C30A5718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1919" y="479025"/>
            <a:ext cx="4468159" cy="1135799"/>
          </a:xfrm>
          <a:prstGeom prst="rect">
            <a:avLst/>
          </a:prstGeom>
        </p:spPr>
      </p:pic>
      <p:grpSp>
        <p:nvGrpSpPr>
          <p:cNvPr id="18" name="组合 4">
            <a:extLst>
              <a:ext uri="{FF2B5EF4-FFF2-40B4-BE49-F238E27FC236}">
                <a16:creationId xmlns:a16="http://schemas.microsoft.com/office/drawing/2014/main" id="{6E40AF1C-162C-42E6-984E-8F09DDECDC83}"/>
              </a:ext>
            </a:extLst>
          </p:cNvPr>
          <p:cNvGrpSpPr/>
          <p:nvPr/>
        </p:nvGrpSpPr>
        <p:grpSpPr>
          <a:xfrm flipH="1">
            <a:off x="-61820" y="5164897"/>
            <a:ext cx="6442560" cy="1914952"/>
            <a:chOff x="0" y="3566019"/>
            <a:chExt cx="12298652" cy="3655585"/>
          </a:xfrm>
        </p:grpSpPr>
        <p:pic>
          <p:nvPicPr>
            <p:cNvPr id="19" name="图片 5">
              <a:extLst>
                <a:ext uri="{FF2B5EF4-FFF2-40B4-BE49-F238E27FC236}">
                  <a16:creationId xmlns:a16="http://schemas.microsoft.com/office/drawing/2014/main" id="{D73BAE36-0308-42FC-AC5D-C200BAE6F8CE}"/>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20" name="组合 6">
              <a:extLst>
                <a:ext uri="{FF2B5EF4-FFF2-40B4-BE49-F238E27FC236}">
                  <a16:creationId xmlns:a16="http://schemas.microsoft.com/office/drawing/2014/main" id="{0669DB57-30D5-4C62-A086-F92D59BA2F4F}"/>
                </a:ext>
              </a:extLst>
            </p:cNvPr>
            <p:cNvGrpSpPr/>
            <p:nvPr/>
          </p:nvGrpSpPr>
          <p:grpSpPr>
            <a:xfrm>
              <a:off x="0" y="3566019"/>
              <a:ext cx="12195836" cy="3433990"/>
              <a:chOff x="-3836" y="3564981"/>
              <a:chExt cx="12195836" cy="3433990"/>
            </a:xfrm>
          </p:grpSpPr>
          <p:pic>
            <p:nvPicPr>
              <p:cNvPr id="21" name="图片 7">
                <a:extLst>
                  <a:ext uri="{FF2B5EF4-FFF2-40B4-BE49-F238E27FC236}">
                    <a16:creationId xmlns:a16="http://schemas.microsoft.com/office/drawing/2014/main" id="{055C7B73-DCF2-434F-BA2F-6E133B103B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22" name="组合 8">
                <a:extLst>
                  <a:ext uri="{FF2B5EF4-FFF2-40B4-BE49-F238E27FC236}">
                    <a16:creationId xmlns:a16="http://schemas.microsoft.com/office/drawing/2014/main" id="{A03BE5C0-087C-4431-AAA1-85458A1C5BA5}"/>
                  </a:ext>
                </a:extLst>
              </p:cNvPr>
              <p:cNvGrpSpPr/>
              <p:nvPr/>
            </p:nvGrpSpPr>
            <p:grpSpPr>
              <a:xfrm>
                <a:off x="169579" y="3564981"/>
                <a:ext cx="12022421" cy="3433990"/>
                <a:chOff x="169579" y="3564981"/>
                <a:chExt cx="12022421" cy="3433990"/>
              </a:xfrm>
            </p:grpSpPr>
            <p:pic>
              <p:nvPicPr>
                <p:cNvPr id="23" name="图片 9">
                  <a:extLst>
                    <a:ext uri="{FF2B5EF4-FFF2-40B4-BE49-F238E27FC236}">
                      <a16:creationId xmlns:a16="http://schemas.microsoft.com/office/drawing/2014/main" id="{3296F15D-522D-41E3-9AD3-F5A0C1B13270}"/>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24" name="组合 10">
                  <a:extLst>
                    <a:ext uri="{FF2B5EF4-FFF2-40B4-BE49-F238E27FC236}">
                      <a16:creationId xmlns:a16="http://schemas.microsoft.com/office/drawing/2014/main" id="{9D48DEF3-995C-456A-8920-27FB925D6EAE}"/>
                    </a:ext>
                  </a:extLst>
                </p:cNvPr>
                <p:cNvGrpSpPr/>
                <p:nvPr/>
              </p:nvGrpSpPr>
              <p:grpSpPr>
                <a:xfrm>
                  <a:off x="169579" y="3963247"/>
                  <a:ext cx="9959645" cy="3035724"/>
                  <a:chOff x="169579" y="3963247"/>
                  <a:chExt cx="9959645" cy="3035724"/>
                </a:xfrm>
              </p:grpSpPr>
              <p:pic>
                <p:nvPicPr>
                  <p:cNvPr id="25" name="图片 11">
                    <a:extLst>
                      <a:ext uri="{FF2B5EF4-FFF2-40B4-BE49-F238E27FC236}">
                        <a16:creationId xmlns:a16="http://schemas.microsoft.com/office/drawing/2014/main" id="{43303E63-8BC9-432D-80F1-77CFC586D64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26" name="图片 12">
                    <a:extLst>
                      <a:ext uri="{FF2B5EF4-FFF2-40B4-BE49-F238E27FC236}">
                        <a16:creationId xmlns:a16="http://schemas.microsoft.com/office/drawing/2014/main" id="{58261CC2-9756-4A78-91E2-0BEC53426A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7" name="图片 13">
                    <a:extLst>
                      <a:ext uri="{FF2B5EF4-FFF2-40B4-BE49-F238E27FC236}">
                        <a16:creationId xmlns:a16="http://schemas.microsoft.com/office/drawing/2014/main" id="{974701D5-13A7-44AD-AB82-63EAA200F7E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8" name="图片 14">
                    <a:extLst>
                      <a:ext uri="{FF2B5EF4-FFF2-40B4-BE49-F238E27FC236}">
                        <a16:creationId xmlns:a16="http://schemas.microsoft.com/office/drawing/2014/main" id="{F1BE9924-8ABD-4430-9200-52F0AEDAE75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9" name="图片 15">
                    <a:extLst>
                      <a:ext uri="{FF2B5EF4-FFF2-40B4-BE49-F238E27FC236}">
                        <a16:creationId xmlns:a16="http://schemas.microsoft.com/office/drawing/2014/main" id="{33ACA8AB-1C9E-4117-A49E-55FF82B4CB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30" name="图片 16">
                    <a:extLst>
                      <a:ext uri="{FF2B5EF4-FFF2-40B4-BE49-F238E27FC236}">
                        <a16:creationId xmlns:a16="http://schemas.microsoft.com/office/drawing/2014/main" id="{29EC5304-1662-4073-979E-A58951284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31" name="图片 17">
                    <a:extLst>
                      <a:ext uri="{FF2B5EF4-FFF2-40B4-BE49-F238E27FC236}">
                        <a16:creationId xmlns:a16="http://schemas.microsoft.com/office/drawing/2014/main" id="{55100809-D33B-4269-B0AB-4A3D6AC8A3CB}"/>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32" name="Rectangle 6">
            <a:extLst>
              <a:ext uri="{FF2B5EF4-FFF2-40B4-BE49-F238E27FC236}">
                <a16:creationId xmlns:a16="http://schemas.microsoft.com/office/drawing/2014/main" id="{2C8E8FAE-B386-42E4-93AA-75979E013114}"/>
              </a:ext>
            </a:extLst>
          </p:cNvPr>
          <p:cNvSpPr>
            <a:spLocks noChangeArrowheads="1"/>
          </p:cNvSpPr>
          <p:nvPr/>
        </p:nvSpPr>
        <p:spPr bwMode="auto">
          <a:xfrm>
            <a:off x="627378" y="2080465"/>
            <a:ext cx="109372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a:r>
              <a:rPr lang="en-US" altLang="en-US" sz="3200" b="0">
                <a:solidFill>
                  <a:schemeClr val="tx1"/>
                </a:solidFill>
              </a:rPr>
              <a:t>		</a:t>
            </a:r>
            <a:r>
              <a:rPr lang="vi-VN" altLang="en-US" sz="3200" b="0">
                <a:solidFill>
                  <a:schemeClr val="tx1"/>
                </a:solidFill>
              </a:rPr>
              <a:t>Hai hôm sau, bọn cướp mới về tới đất liền. Vua cho gọi chúng vào gặng hỏi về cuộc hành trình. Chúng bịa chuyện A-ri-ôn ở lại đảo. Đúng lúc đó A-ri-ôn bước ra. Đám thủy thủ sửng sốt, không tin vào mắt mình. Vua truyền lệnh trị tội bọn cướp và trả lại tự do cho A-ri-ôn.</a:t>
            </a:r>
          </a:p>
        </p:txBody>
      </p:sp>
    </p:spTree>
    <p:extLst>
      <p:ext uri="{BB962C8B-B14F-4D97-AF65-F5344CB8AC3E}">
        <p14:creationId xmlns:p14="http://schemas.microsoft.com/office/powerpoint/2010/main" val="378804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703170-FD1D-46F4-8A1A-149B3E89918E}"/>
              </a:ext>
            </a:extLst>
          </p:cNvPr>
          <p:cNvSpPr/>
          <p:nvPr/>
        </p:nvSpPr>
        <p:spPr>
          <a:xfrm>
            <a:off x="444500" y="444500"/>
            <a:ext cx="11341100" cy="6007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组合 4">
            <a:extLst>
              <a:ext uri="{FF2B5EF4-FFF2-40B4-BE49-F238E27FC236}">
                <a16:creationId xmlns:a16="http://schemas.microsoft.com/office/drawing/2014/main" id="{5AB2875F-1FD3-434D-A7F6-90F2B8096C75}"/>
              </a:ext>
            </a:extLst>
          </p:cNvPr>
          <p:cNvGrpSpPr/>
          <p:nvPr/>
        </p:nvGrpSpPr>
        <p:grpSpPr>
          <a:xfrm>
            <a:off x="5830010" y="5155547"/>
            <a:ext cx="6442560" cy="1914952"/>
            <a:chOff x="0" y="3566019"/>
            <a:chExt cx="12298652" cy="3655585"/>
          </a:xfrm>
        </p:grpSpPr>
        <p:pic>
          <p:nvPicPr>
            <p:cNvPr id="4" name="图片 5">
              <a:extLst>
                <a:ext uri="{FF2B5EF4-FFF2-40B4-BE49-F238E27FC236}">
                  <a16:creationId xmlns:a16="http://schemas.microsoft.com/office/drawing/2014/main" id="{FCFDE315-F181-4AD5-827A-E37B9F48D595}"/>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 name="组合 6">
              <a:extLst>
                <a:ext uri="{FF2B5EF4-FFF2-40B4-BE49-F238E27FC236}">
                  <a16:creationId xmlns:a16="http://schemas.microsoft.com/office/drawing/2014/main" id="{215893AE-1F61-455C-B2E4-57D503BAE185}"/>
                </a:ext>
              </a:extLst>
            </p:cNvPr>
            <p:cNvGrpSpPr/>
            <p:nvPr/>
          </p:nvGrpSpPr>
          <p:grpSpPr>
            <a:xfrm>
              <a:off x="0" y="3566019"/>
              <a:ext cx="12195836" cy="3433990"/>
              <a:chOff x="-3836" y="3564981"/>
              <a:chExt cx="12195836" cy="3433990"/>
            </a:xfrm>
          </p:grpSpPr>
          <p:pic>
            <p:nvPicPr>
              <p:cNvPr id="6" name="图片 7">
                <a:extLst>
                  <a:ext uri="{FF2B5EF4-FFF2-40B4-BE49-F238E27FC236}">
                    <a16:creationId xmlns:a16="http://schemas.microsoft.com/office/drawing/2014/main" id="{911C7C1B-CFA4-42BF-A9CF-862A89DA8850}"/>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7" name="组合 8">
                <a:extLst>
                  <a:ext uri="{FF2B5EF4-FFF2-40B4-BE49-F238E27FC236}">
                    <a16:creationId xmlns:a16="http://schemas.microsoft.com/office/drawing/2014/main" id="{3F1F966C-75B4-4679-A2A1-6EC2E493D59A}"/>
                  </a:ext>
                </a:extLst>
              </p:cNvPr>
              <p:cNvGrpSpPr/>
              <p:nvPr/>
            </p:nvGrpSpPr>
            <p:grpSpPr>
              <a:xfrm>
                <a:off x="169579" y="3564981"/>
                <a:ext cx="12022421" cy="3433990"/>
                <a:chOff x="169579" y="3564981"/>
                <a:chExt cx="12022421" cy="3433990"/>
              </a:xfrm>
            </p:grpSpPr>
            <p:pic>
              <p:nvPicPr>
                <p:cNvPr id="8" name="图片 9">
                  <a:extLst>
                    <a:ext uri="{FF2B5EF4-FFF2-40B4-BE49-F238E27FC236}">
                      <a16:creationId xmlns:a16="http://schemas.microsoft.com/office/drawing/2014/main" id="{9F4316EF-E729-428D-98CF-30CF94CB79B1}"/>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9" name="组合 10">
                  <a:extLst>
                    <a:ext uri="{FF2B5EF4-FFF2-40B4-BE49-F238E27FC236}">
                      <a16:creationId xmlns:a16="http://schemas.microsoft.com/office/drawing/2014/main" id="{7E008D41-ED82-4309-8F63-A898CA3E6985}"/>
                    </a:ext>
                  </a:extLst>
                </p:cNvPr>
                <p:cNvGrpSpPr/>
                <p:nvPr/>
              </p:nvGrpSpPr>
              <p:grpSpPr>
                <a:xfrm>
                  <a:off x="169579" y="3963247"/>
                  <a:ext cx="9959645" cy="3035724"/>
                  <a:chOff x="169579" y="3963247"/>
                  <a:chExt cx="9959645" cy="3035724"/>
                </a:xfrm>
              </p:grpSpPr>
              <p:pic>
                <p:nvPicPr>
                  <p:cNvPr id="10" name="图片 11">
                    <a:extLst>
                      <a:ext uri="{FF2B5EF4-FFF2-40B4-BE49-F238E27FC236}">
                        <a16:creationId xmlns:a16="http://schemas.microsoft.com/office/drawing/2014/main" id="{45837038-3A0A-4787-8202-9A0EBEBD75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1" name="图片 12">
                    <a:extLst>
                      <a:ext uri="{FF2B5EF4-FFF2-40B4-BE49-F238E27FC236}">
                        <a16:creationId xmlns:a16="http://schemas.microsoft.com/office/drawing/2014/main" id="{D8B0F174-7D75-4217-A322-852A2D4AE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12" name="图片 13">
                    <a:extLst>
                      <a:ext uri="{FF2B5EF4-FFF2-40B4-BE49-F238E27FC236}">
                        <a16:creationId xmlns:a16="http://schemas.microsoft.com/office/drawing/2014/main" id="{8894CE6E-9A20-438A-AEC6-C0ED5FDA99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3" name="图片 14">
                    <a:extLst>
                      <a:ext uri="{FF2B5EF4-FFF2-40B4-BE49-F238E27FC236}">
                        <a16:creationId xmlns:a16="http://schemas.microsoft.com/office/drawing/2014/main" id="{4094C128-7498-437E-BB86-94F2FA5BEEF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14" name="图片 15">
                    <a:extLst>
                      <a:ext uri="{FF2B5EF4-FFF2-40B4-BE49-F238E27FC236}">
                        <a16:creationId xmlns:a16="http://schemas.microsoft.com/office/drawing/2014/main" id="{A241C21F-CB22-4358-BE77-15C5550785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15" name="图片 16">
                    <a:extLst>
                      <a:ext uri="{FF2B5EF4-FFF2-40B4-BE49-F238E27FC236}">
                        <a16:creationId xmlns:a16="http://schemas.microsoft.com/office/drawing/2014/main" id="{171D457A-A325-4D4A-9E8F-0F612C9CF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6" name="图片 17">
                    <a:extLst>
                      <a:ext uri="{FF2B5EF4-FFF2-40B4-BE49-F238E27FC236}">
                        <a16:creationId xmlns:a16="http://schemas.microsoft.com/office/drawing/2014/main" id="{03118872-5252-4B83-9892-1C3BCFB21F76}"/>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pic>
        <p:nvPicPr>
          <p:cNvPr id="17" name="Picture 16">
            <a:extLst>
              <a:ext uri="{FF2B5EF4-FFF2-40B4-BE49-F238E27FC236}">
                <a16:creationId xmlns:a16="http://schemas.microsoft.com/office/drawing/2014/main" id="{E645371B-CC3D-41C4-A411-31C30A5718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1919" y="479025"/>
            <a:ext cx="4468159" cy="1135799"/>
          </a:xfrm>
          <a:prstGeom prst="rect">
            <a:avLst/>
          </a:prstGeom>
        </p:spPr>
      </p:pic>
      <p:grpSp>
        <p:nvGrpSpPr>
          <p:cNvPr id="18" name="组合 4">
            <a:extLst>
              <a:ext uri="{FF2B5EF4-FFF2-40B4-BE49-F238E27FC236}">
                <a16:creationId xmlns:a16="http://schemas.microsoft.com/office/drawing/2014/main" id="{6E40AF1C-162C-42E6-984E-8F09DDECDC83}"/>
              </a:ext>
            </a:extLst>
          </p:cNvPr>
          <p:cNvGrpSpPr/>
          <p:nvPr/>
        </p:nvGrpSpPr>
        <p:grpSpPr>
          <a:xfrm flipH="1">
            <a:off x="-61820" y="5164897"/>
            <a:ext cx="6442560" cy="1914952"/>
            <a:chOff x="0" y="3566019"/>
            <a:chExt cx="12298652" cy="3655585"/>
          </a:xfrm>
        </p:grpSpPr>
        <p:pic>
          <p:nvPicPr>
            <p:cNvPr id="19" name="图片 5">
              <a:extLst>
                <a:ext uri="{FF2B5EF4-FFF2-40B4-BE49-F238E27FC236}">
                  <a16:creationId xmlns:a16="http://schemas.microsoft.com/office/drawing/2014/main" id="{D73BAE36-0308-42FC-AC5D-C200BAE6F8CE}"/>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20" name="组合 6">
              <a:extLst>
                <a:ext uri="{FF2B5EF4-FFF2-40B4-BE49-F238E27FC236}">
                  <a16:creationId xmlns:a16="http://schemas.microsoft.com/office/drawing/2014/main" id="{0669DB57-30D5-4C62-A086-F92D59BA2F4F}"/>
                </a:ext>
              </a:extLst>
            </p:cNvPr>
            <p:cNvGrpSpPr/>
            <p:nvPr/>
          </p:nvGrpSpPr>
          <p:grpSpPr>
            <a:xfrm>
              <a:off x="0" y="3566019"/>
              <a:ext cx="12195836" cy="3433990"/>
              <a:chOff x="-3836" y="3564981"/>
              <a:chExt cx="12195836" cy="3433990"/>
            </a:xfrm>
          </p:grpSpPr>
          <p:pic>
            <p:nvPicPr>
              <p:cNvPr id="21" name="图片 7">
                <a:extLst>
                  <a:ext uri="{FF2B5EF4-FFF2-40B4-BE49-F238E27FC236}">
                    <a16:creationId xmlns:a16="http://schemas.microsoft.com/office/drawing/2014/main" id="{055C7B73-DCF2-434F-BA2F-6E133B103B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22" name="组合 8">
                <a:extLst>
                  <a:ext uri="{FF2B5EF4-FFF2-40B4-BE49-F238E27FC236}">
                    <a16:creationId xmlns:a16="http://schemas.microsoft.com/office/drawing/2014/main" id="{A03BE5C0-087C-4431-AAA1-85458A1C5BA5}"/>
                  </a:ext>
                </a:extLst>
              </p:cNvPr>
              <p:cNvGrpSpPr/>
              <p:nvPr/>
            </p:nvGrpSpPr>
            <p:grpSpPr>
              <a:xfrm>
                <a:off x="169579" y="3564981"/>
                <a:ext cx="12022421" cy="3433990"/>
                <a:chOff x="169579" y="3564981"/>
                <a:chExt cx="12022421" cy="3433990"/>
              </a:xfrm>
            </p:grpSpPr>
            <p:pic>
              <p:nvPicPr>
                <p:cNvPr id="23" name="图片 9">
                  <a:extLst>
                    <a:ext uri="{FF2B5EF4-FFF2-40B4-BE49-F238E27FC236}">
                      <a16:creationId xmlns:a16="http://schemas.microsoft.com/office/drawing/2014/main" id="{3296F15D-522D-41E3-9AD3-F5A0C1B13270}"/>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24" name="组合 10">
                  <a:extLst>
                    <a:ext uri="{FF2B5EF4-FFF2-40B4-BE49-F238E27FC236}">
                      <a16:creationId xmlns:a16="http://schemas.microsoft.com/office/drawing/2014/main" id="{9D48DEF3-995C-456A-8920-27FB925D6EAE}"/>
                    </a:ext>
                  </a:extLst>
                </p:cNvPr>
                <p:cNvGrpSpPr/>
                <p:nvPr/>
              </p:nvGrpSpPr>
              <p:grpSpPr>
                <a:xfrm>
                  <a:off x="169579" y="3963247"/>
                  <a:ext cx="9959645" cy="3035724"/>
                  <a:chOff x="169579" y="3963247"/>
                  <a:chExt cx="9959645" cy="3035724"/>
                </a:xfrm>
              </p:grpSpPr>
              <p:pic>
                <p:nvPicPr>
                  <p:cNvPr id="25" name="图片 11">
                    <a:extLst>
                      <a:ext uri="{FF2B5EF4-FFF2-40B4-BE49-F238E27FC236}">
                        <a16:creationId xmlns:a16="http://schemas.microsoft.com/office/drawing/2014/main" id="{43303E63-8BC9-432D-80F1-77CFC586D64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26" name="图片 12">
                    <a:extLst>
                      <a:ext uri="{FF2B5EF4-FFF2-40B4-BE49-F238E27FC236}">
                        <a16:creationId xmlns:a16="http://schemas.microsoft.com/office/drawing/2014/main" id="{58261CC2-9756-4A78-91E2-0BEC53426A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7" name="图片 13">
                    <a:extLst>
                      <a:ext uri="{FF2B5EF4-FFF2-40B4-BE49-F238E27FC236}">
                        <a16:creationId xmlns:a16="http://schemas.microsoft.com/office/drawing/2014/main" id="{974701D5-13A7-44AD-AB82-63EAA200F7E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8" name="图片 14">
                    <a:extLst>
                      <a:ext uri="{FF2B5EF4-FFF2-40B4-BE49-F238E27FC236}">
                        <a16:creationId xmlns:a16="http://schemas.microsoft.com/office/drawing/2014/main" id="{F1BE9924-8ABD-4430-9200-52F0AEDAE75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9" name="图片 15">
                    <a:extLst>
                      <a:ext uri="{FF2B5EF4-FFF2-40B4-BE49-F238E27FC236}">
                        <a16:creationId xmlns:a16="http://schemas.microsoft.com/office/drawing/2014/main" id="{33ACA8AB-1C9E-4117-A49E-55FF82B4CB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30" name="图片 16">
                    <a:extLst>
                      <a:ext uri="{FF2B5EF4-FFF2-40B4-BE49-F238E27FC236}">
                        <a16:creationId xmlns:a16="http://schemas.microsoft.com/office/drawing/2014/main" id="{29EC5304-1662-4073-979E-A58951284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31" name="图片 17">
                    <a:extLst>
                      <a:ext uri="{FF2B5EF4-FFF2-40B4-BE49-F238E27FC236}">
                        <a16:creationId xmlns:a16="http://schemas.microsoft.com/office/drawing/2014/main" id="{55100809-D33B-4269-B0AB-4A3D6AC8A3CB}"/>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32" name="Rectangle 6">
            <a:extLst>
              <a:ext uri="{FF2B5EF4-FFF2-40B4-BE49-F238E27FC236}">
                <a16:creationId xmlns:a16="http://schemas.microsoft.com/office/drawing/2014/main" id="{2C8E8FAE-B386-42E4-93AA-75979E013114}"/>
              </a:ext>
            </a:extLst>
          </p:cNvPr>
          <p:cNvSpPr>
            <a:spLocks noChangeArrowheads="1"/>
          </p:cNvSpPr>
          <p:nvPr/>
        </p:nvSpPr>
        <p:spPr bwMode="auto">
          <a:xfrm>
            <a:off x="627378" y="1843860"/>
            <a:ext cx="109372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a:r>
              <a:rPr lang="en-US" altLang="en-US" sz="3200" b="0">
                <a:solidFill>
                  <a:schemeClr val="tx1"/>
                </a:solidFill>
              </a:rPr>
              <a:t>		</a:t>
            </a:r>
            <a:r>
              <a:rPr lang="vi-VN" altLang="en-US" sz="3200" b="0">
                <a:solidFill>
                  <a:schemeClr val="tx1"/>
                </a:solidFill>
              </a:rPr>
              <a:t>Sau câu chuyện kì lạ ấy, ở nhiều thành phố Hi Lạp và La Mã đã xuất hiện những đồng tiền khắc hình một con cá heo cõng người trên lưng. Có lẽ đó là đồng tiền được ra đời để ghi lại tình cảm yêu quý con người của loài cá thông minh.</a:t>
            </a:r>
          </a:p>
          <a:p>
            <a:pPr algn="just"/>
            <a:r>
              <a:rPr lang="vi-VN" altLang="en-US" sz="3200" b="0">
                <a:solidFill>
                  <a:schemeClr val="tx1"/>
                </a:solidFill>
              </a:rPr>
              <a:t>								</a:t>
            </a:r>
            <a:r>
              <a:rPr lang="en-US" altLang="en-US" sz="3200" b="0">
                <a:solidFill>
                  <a:schemeClr val="tx1"/>
                </a:solidFill>
              </a:rPr>
              <a:t>									</a:t>
            </a:r>
            <a:r>
              <a:rPr lang="vi-VN" altLang="en-US" sz="3200" i="1">
                <a:solidFill>
                  <a:schemeClr val="tx1"/>
                </a:solidFill>
              </a:rPr>
              <a:t>Theo LƯU ANH</a:t>
            </a:r>
          </a:p>
        </p:txBody>
      </p:sp>
    </p:spTree>
    <p:extLst>
      <p:ext uri="{BB962C8B-B14F-4D97-AF65-F5344CB8AC3E}">
        <p14:creationId xmlns:p14="http://schemas.microsoft.com/office/powerpoint/2010/main" val="277977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8">
            <a:extLst>
              <a:ext uri="{FF2B5EF4-FFF2-40B4-BE49-F238E27FC236}">
                <a16:creationId xmlns:a16="http://schemas.microsoft.com/office/drawing/2014/main" id="{0C3EB76C-9CD0-45AF-AF43-43C5EB403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flipH="1">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5">
            <a:extLst>
              <a:ext uri="{FF2B5EF4-FFF2-40B4-BE49-F238E27FC236}">
                <a16:creationId xmlns:a16="http://schemas.microsoft.com/office/drawing/2014/main" id="{B6F57ACA-8374-42AA-AEE0-D5DB42EC01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24963" y="3597739"/>
            <a:ext cx="2767036" cy="3198886"/>
          </a:xfrm>
          <a:prstGeom prst="rect">
            <a:avLst/>
          </a:prstGeom>
        </p:spPr>
      </p:pic>
      <p:sp>
        <p:nvSpPr>
          <p:cNvPr id="31" name="Rectangle 30">
            <a:extLst>
              <a:ext uri="{FF2B5EF4-FFF2-40B4-BE49-F238E27FC236}">
                <a16:creationId xmlns:a16="http://schemas.microsoft.com/office/drawing/2014/main" id="{790B4B28-C5AA-4610-9BF3-0780BC67FBE4}"/>
              </a:ext>
            </a:extLst>
          </p:cNvPr>
          <p:cNvSpPr/>
          <p:nvPr/>
        </p:nvSpPr>
        <p:spPr>
          <a:xfrm>
            <a:off x="-525274" y="1404899"/>
            <a:ext cx="8078821" cy="707886"/>
          </a:xfrm>
          <a:prstGeom prst="rect">
            <a:avLst/>
          </a:prstGeom>
          <a:noFill/>
        </p:spPr>
        <p:txBody>
          <a:bodyPr wrap="square" lIns="91440" tIns="45720" rIns="91440" bIns="45720">
            <a:spAutoFit/>
          </a:bodyPr>
          <a:lstStyle/>
          <a:p>
            <a:pPr algn="ctr"/>
            <a:r>
              <a:rPr lang="vi-VN" sz="4000" b="1">
                <a:ln w="19050">
                  <a:solidFill>
                    <a:srgbClr val="57091A"/>
                  </a:solidFill>
                </a:ln>
                <a:solidFill>
                  <a:srgbClr val="EA3259"/>
                </a:solidFill>
                <a:effectLst>
                  <a:outerShdw blurRad="38100" dist="19050" dir="2700000" algn="tl" rotWithShape="0">
                    <a:schemeClr val="dk1">
                      <a:alpha val="40000"/>
                    </a:schemeClr>
                  </a:outerShdw>
                </a:effectLst>
              </a:rPr>
              <a:t>Bài văn gồm 4 đoạn:</a:t>
            </a:r>
          </a:p>
        </p:txBody>
      </p:sp>
      <p:pic>
        <p:nvPicPr>
          <p:cNvPr id="32" name="图片 20">
            <a:extLst>
              <a:ext uri="{FF2B5EF4-FFF2-40B4-BE49-F238E27FC236}">
                <a16:creationId xmlns:a16="http://schemas.microsoft.com/office/drawing/2014/main" id="{2EAAA090-1D36-4409-93A0-431DA72A09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33" name="TextBox 32">
            <a:extLst>
              <a:ext uri="{FF2B5EF4-FFF2-40B4-BE49-F238E27FC236}">
                <a16:creationId xmlns:a16="http://schemas.microsoft.com/office/drawing/2014/main" id="{AA37022A-BB20-407A-B767-657844E267F5}"/>
              </a:ext>
            </a:extLst>
          </p:cNvPr>
          <p:cNvSpPr txBox="1"/>
          <p:nvPr/>
        </p:nvSpPr>
        <p:spPr>
          <a:xfrm>
            <a:off x="943462" y="5246813"/>
            <a:ext cx="10131274" cy="523220"/>
          </a:xfrm>
          <a:prstGeom prst="rect">
            <a:avLst/>
          </a:prstGeom>
          <a:noFill/>
        </p:spPr>
        <p:txBody>
          <a:bodyPr wrap="square">
            <a:spAutoFit/>
          </a:bodyPr>
          <a:lstStyle/>
          <a:p>
            <a:pPr eaLnBrk="1" hangingPunct="1">
              <a:spcBef>
                <a:spcPct val="50000"/>
              </a:spcBef>
            </a:pPr>
            <a:r>
              <a:rPr lang="vi-VN" altLang="en-US" sz="2800" b="1">
                <a:solidFill>
                  <a:srgbClr val="00B0F0"/>
                </a:solidFill>
              </a:rPr>
              <a:t>Đoạn 4: Còn lại.</a:t>
            </a:r>
          </a:p>
        </p:txBody>
      </p:sp>
      <p:sp>
        <p:nvSpPr>
          <p:cNvPr id="34" name="TextBox 33">
            <a:extLst>
              <a:ext uri="{FF2B5EF4-FFF2-40B4-BE49-F238E27FC236}">
                <a16:creationId xmlns:a16="http://schemas.microsoft.com/office/drawing/2014/main" id="{670755B8-26AE-4FD7-9E57-662B4C27F233}"/>
              </a:ext>
            </a:extLst>
          </p:cNvPr>
          <p:cNvSpPr txBox="1"/>
          <p:nvPr/>
        </p:nvSpPr>
        <p:spPr>
          <a:xfrm>
            <a:off x="943462" y="2347158"/>
            <a:ext cx="7344382" cy="523220"/>
          </a:xfrm>
          <a:prstGeom prst="rect">
            <a:avLst/>
          </a:prstGeom>
          <a:noFill/>
        </p:spPr>
        <p:txBody>
          <a:bodyPr wrap="square">
            <a:spAutoFit/>
          </a:bodyPr>
          <a:lstStyle/>
          <a:p>
            <a:pPr eaLnBrk="1" hangingPunct="1">
              <a:spcBef>
                <a:spcPct val="50000"/>
              </a:spcBef>
            </a:pPr>
            <a:r>
              <a:rPr lang="vi-VN" altLang="en-US" sz="2800" b="1">
                <a:solidFill>
                  <a:srgbClr val="00B0F0"/>
                </a:solidFill>
              </a:rPr>
              <a:t>Đoạn 1: Từ đầu ... trở về đất</a:t>
            </a:r>
            <a:r>
              <a:rPr lang="en-US" altLang="en-US" sz="2800" b="1">
                <a:solidFill>
                  <a:srgbClr val="00B0F0"/>
                </a:solidFill>
              </a:rPr>
              <a:t> </a:t>
            </a:r>
            <a:r>
              <a:rPr lang="vi-VN" altLang="en-US" sz="2800" b="1">
                <a:solidFill>
                  <a:srgbClr val="00B0F0"/>
                </a:solidFill>
              </a:rPr>
              <a:t>liền.</a:t>
            </a:r>
          </a:p>
        </p:txBody>
      </p:sp>
      <p:sp>
        <p:nvSpPr>
          <p:cNvPr id="35" name="TextBox 34">
            <a:extLst>
              <a:ext uri="{FF2B5EF4-FFF2-40B4-BE49-F238E27FC236}">
                <a16:creationId xmlns:a16="http://schemas.microsoft.com/office/drawing/2014/main" id="{B32D832B-E917-4853-88A7-456E244F4F15}"/>
              </a:ext>
            </a:extLst>
          </p:cNvPr>
          <p:cNvSpPr txBox="1"/>
          <p:nvPr/>
        </p:nvSpPr>
        <p:spPr>
          <a:xfrm>
            <a:off x="943462" y="3336129"/>
            <a:ext cx="10041556" cy="523220"/>
          </a:xfrm>
          <a:prstGeom prst="rect">
            <a:avLst/>
          </a:prstGeom>
          <a:noFill/>
        </p:spPr>
        <p:txBody>
          <a:bodyPr wrap="square">
            <a:spAutoFit/>
          </a:bodyPr>
          <a:lstStyle/>
          <a:p>
            <a:pPr eaLnBrk="1" hangingPunct="1">
              <a:spcBef>
                <a:spcPct val="50000"/>
              </a:spcBef>
            </a:pPr>
            <a:r>
              <a:rPr lang="vi-VN" altLang="en-US" sz="2800" b="1">
                <a:solidFill>
                  <a:srgbClr val="00B0F0"/>
                </a:solidFill>
              </a:rPr>
              <a:t>Đoạn 2: Nhưng những tên cướp  … giam ông lại.</a:t>
            </a:r>
          </a:p>
        </p:txBody>
      </p:sp>
      <p:sp>
        <p:nvSpPr>
          <p:cNvPr id="36" name="TextBox 35">
            <a:extLst>
              <a:ext uri="{FF2B5EF4-FFF2-40B4-BE49-F238E27FC236}">
                <a16:creationId xmlns:a16="http://schemas.microsoft.com/office/drawing/2014/main" id="{37564B2D-073C-44D9-946A-22EEA78B5584}"/>
              </a:ext>
            </a:extLst>
          </p:cNvPr>
          <p:cNvSpPr txBox="1"/>
          <p:nvPr/>
        </p:nvSpPr>
        <p:spPr>
          <a:xfrm>
            <a:off x="943462" y="4318029"/>
            <a:ext cx="10041556" cy="523220"/>
          </a:xfrm>
          <a:prstGeom prst="rect">
            <a:avLst/>
          </a:prstGeom>
          <a:noFill/>
        </p:spPr>
        <p:txBody>
          <a:bodyPr wrap="square">
            <a:spAutoFit/>
          </a:bodyPr>
          <a:lstStyle/>
          <a:p>
            <a:pPr eaLnBrk="1" hangingPunct="1">
              <a:spcBef>
                <a:spcPct val="50000"/>
              </a:spcBef>
            </a:pPr>
            <a:r>
              <a:rPr lang="vi-VN" altLang="en-US" sz="2800" b="1">
                <a:solidFill>
                  <a:srgbClr val="00B0F0"/>
                </a:solidFill>
              </a:rPr>
              <a:t>Đoạn 3: Hai hôm sau … cho A-ri-ôn </a:t>
            </a:r>
            <a:r>
              <a:rPr lang="en-US" altLang="en-US" sz="2800" b="1">
                <a:solidFill>
                  <a:srgbClr val="00B0F0"/>
                </a:solidFill>
              </a:rPr>
              <a:t> </a:t>
            </a:r>
          </a:p>
        </p:txBody>
      </p:sp>
      <p:pic>
        <p:nvPicPr>
          <p:cNvPr id="37" name="图片 20">
            <a:extLst>
              <a:ext uri="{FF2B5EF4-FFF2-40B4-BE49-F238E27FC236}">
                <a16:creationId xmlns:a16="http://schemas.microsoft.com/office/drawing/2014/main" id="{11AEB901-CB7B-4031-8BAC-AB1E59B97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38" name="图片 20">
            <a:extLst>
              <a:ext uri="{FF2B5EF4-FFF2-40B4-BE49-F238E27FC236}">
                <a16:creationId xmlns:a16="http://schemas.microsoft.com/office/drawing/2014/main" id="{C85C6D64-C6D5-4404-B6FF-B263A38929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39" name="图片 20">
            <a:extLst>
              <a:ext uri="{FF2B5EF4-FFF2-40B4-BE49-F238E27FC236}">
                <a16:creationId xmlns:a16="http://schemas.microsoft.com/office/drawing/2014/main" id="{D07A6623-2CE3-4A94-8B40-D68FDA6CB8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pic>
        <p:nvPicPr>
          <p:cNvPr id="40" name="Picture 10">
            <a:extLst>
              <a:ext uri="{FF2B5EF4-FFF2-40B4-BE49-F238E27FC236}">
                <a16:creationId xmlns:a16="http://schemas.microsoft.com/office/drawing/2014/main" id="{24E8C2A6-7595-42D3-96A5-7A56BA14F0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281532" flipH="1">
            <a:off x="8427254" y="854286"/>
            <a:ext cx="3859040" cy="1810241"/>
          </a:xfrm>
          <a:prstGeom prst="rect">
            <a:avLst/>
          </a:prstGeom>
        </p:spPr>
      </p:pic>
    </p:spTree>
    <p:extLst>
      <p:ext uri="{BB962C8B-B14F-4D97-AF65-F5344CB8AC3E}">
        <p14:creationId xmlns:p14="http://schemas.microsoft.com/office/powerpoint/2010/main" val="7836386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670755B8-26AE-4FD7-9E57-662B4C27F233}"/>
              </a:ext>
            </a:extLst>
          </p:cNvPr>
          <p:cNvSpPr txBox="1"/>
          <p:nvPr/>
        </p:nvSpPr>
        <p:spPr>
          <a:xfrm>
            <a:off x="6337302" y="2487858"/>
            <a:ext cx="7344382" cy="1261884"/>
          </a:xfrm>
          <a:prstGeom prst="rect">
            <a:avLst/>
          </a:prstGeom>
          <a:noFill/>
        </p:spPr>
        <p:txBody>
          <a:bodyPr wrap="square">
            <a:spAutoFit/>
          </a:bodyPr>
          <a:lstStyle/>
          <a:p>
            <a:pPr>
              <a:spcBef>
                <a:spcPct val="0"/>
              </a:spcBef>
              <a:buFontTx/>
              <a:buNone/>
            </a:pPr>
            <a:r>
              <a:rPr lang="vi-VN" altLang="en-US" sz="4400" b="1">
                <a:solidFill>
                  <a:srgbClr val="FF0000"/>
                </a:solidFill>
                <a:ea typeface="Arial-Rounded" panose="020B0500000000000000" pitchFamily="34" charset="0"/>
                <a:cs typeface="Arial-Rounded" panose="020B0500000000000000" pitchFamily="34" charset="0"/>
              </a:rPr>
              <a:t>B</a:t>
            </a:r>
            <a:r>
              <a:rPr lang="en-US" altLang="en-US" sz="4400" b="1">
                <a:solidFill>
                  <a:srgbClr val="FF0000"/>
                </a:solidFill>
                <a:ea typeface="Arial-Rounded" panose="020B0500000000000000" pitchFamily="34" charset="0"/>
                <a:cs typeface="Arial-Rounded" panose="020B0500000000000000" pitchFamily="34" charset="0"/>
              </a:rPr>
              <a:t>oong tàu: </a:t>
            </a:r>
            <a:endParaRPr lang="vi-VN" altLang="en-US" sz="4400" b="1">
              <a:solidFill>
                <a:srgbClr val="FF0000"/>
              </a:solidFill>
              <a:ea typeface="Arial-Rounded" panose="020B0500000000000000" pitchFamily="34" charset="0"/>
              <a:cs typeface="Arial-Rounded" panose="020B0500000000000000" pitchFamily="34" charset="0"/>
            </a:endParaRPr>
          </a:p>
          <a:p>
            <a:pPr>
              <a:spcBef>
                <a:spcPct val="0"/>
              </a:spcBef>
              <a:buFontTx/>
              <a:buNone/>
            </a:pPr>
            <a:r>
              <a:rPr lang="en-US" altLang="en-US" sz="3200" b="1">
                <a:solidFill>
                  <a:srgbClr val="0070C0"/>
                </a:solidFill>
                <a:ea typeface="Arial-Rounded" panose="020B0500000000000000" pitchFamily="34" charset="0"/>
                <a:cs typeface="Arial-Rounded" panose="020B0500000000000000" pitchFamily="34" charset="0"/>
              </a:rPr>
              <a:t>sàn lộ thiên trên tàu thủy</a:t>
            </a:r>
            <a:endParaRPr lang="en-US" altLang="en-US" sz="3200" b="1" dirty="0">
              <a:solidFill>
                <a:srgbClr val="0070C0"/>
              </a:solidFill>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a:ln w="19050">
                  <a:solidFill>
                    <a:srgbClr val="57091A"/>
                  </a:solidFill>
                </a:ln>
                <a:solidFill>
                  <a:srgbClr val="EA3259"/>
                </a:solidFill>
                <a:effectLst>
                  <a:outerShdw blurRad="38100" dist="19050" dir="2700000" algn="tl" rotWithShape="0">
                    <a:schemeClr val="dk1">
                      <a:alpha val="40000"/>
                    </a:schemeClr>
                  </a:outerShdw>
                </a:effectLst>
              </a:rPr>
              <a:t>Giải nghĩa từ: </a:t>
            </a:r>
          </a:p>
        </p:txBody>
      </p:sp>
      <p:pic>
        <p:nvPicPr>
          <p:cNvPr id="16" name="Picture 10">
            <a:extLst>
              <a:ext uri="{FF2B5EF4-FFF2-40B4-BE49-F238E27FC236}">
                <a16:creationId xmlns:a16="http://schemas.microsoft.com/office/drawing/2014/main" id="{2DA19244-D9E0-40FD-ADFE-362D3E6C7F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92350" y="3954872"/>
            <a:ext cx="3099649" cy="2750939"/>
          </a:xfrm>
          <a:prstGeom prst="rect">
            <a:avLst/>
          </a:prstGeom>
        </p:spPr>
      </p:pic>
      <p:pic>
        <p:nvPicPr>
          <p:cNvPr id="8" name="Picture 4" descr="Du thuyền thám hiểm B.Yond của Benetti - LUXUO.VN">
            <a:extLst>
              <a:ext uri="{FF2B5EF4-FFF2-40B4-BE49-F238E27FC236}">
                <a16:creationId xmlns:a16="http://schemas.microsoft.com/office/drawing/2014/main" id="{6C71EC22-53BC-48E2-A9F2-BCCC6FE06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56" y="2223848"/>
            <a:ext cx="5677544" cy="3106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832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outVertical)">
                                      <p:cBhvr>
                                        <p:cTn id="37" dur="500"/>
                                        <p:tgtEl>
                                          <p:spTgt spid="8"/>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outVertical)">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8">
            <a:extLst>
              <a:ext uri="{FF2B5EF4-FFF2-40B4-BE49-F238E27FC236}">
                <a16:creationId xmlns:a16="http://schemas.microsoft.com/office/drawing/2014/main" id="{9DCB651F-203C-49E9-99EC-36B97FA356B2}"/>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26" name="图片 31">
            <a:extLst>
              <a:ext uri="{FF2B5EF4-FFF2-40B4-BE49-F238E27FC236}">
                <a16:creationId xmlns:a16="http://schemas.microsoft.com/office/drawing/2014/main" id="{E5CAD8F5-EA11-4AE0-9E6B-F3682312B486}"/>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a:ln w="19050">
                  <a:solidFill>
                    <a:srgbClr val="57091A"/>
                  </a:solidFill>
                </a:ln>
                <a:solidFill>
                  <a:srgbClr val="EA3259"/>
                </a:solidFill>
                <a:effectLst>
                  <a:outerShdw blurRad="38100" dist="19050" dir="2700000" algn="tl" rotWithShape="0">
                    <a:schemeClr val="dk1">
                      <a:alpha val="40000"/>
                    </a:schemeClr>
                  </a:outerShdw>
                </a:effectLst>
              </a:rPr>
              <a:t>Giải nghĩa từ: </a:t>
            </a:r>
          </a:p>
        </p:txBody>
      </p:sp>
      <p:pic>
        <p:nvPicPr>
          <p:cNvPr id="7170" name="Picture 2" descr="Boat Animation GIFs | Tenor">
            <a:extLst>
              <a:ext uri="{FF2B5EF4-FFF2-40B4-BE49-F238E27FC236}">
                <a16:creationId xmlns:a16="http://schemas.microsoft.com/office/drawing/2014/main" id="{0833E292-D0B2-4B4B-9A11-47A6147BBFF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9957" y="2088499"/>
            <a:ext cx="4743450" cy="35528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0BF4607-5FB2-433B-B6FE-3D05F9CB92F9}"/>
              </a:ext>
            </a:extLst>
          </p:cNvPr>
          <p:cNvSpPr txBox="1"/>
          <p:nvPr/>
        </p:nvSpPr>
        <p:spPr>
          <a:xfrm>
            <a:off x="5475513" y="2095862"/>
            <a:ext cx="7344382" cy="1261884"/>
          </a:xfrm>
          <a:prstGeom prst="rect">
            <a:avLst/>
          </a:prstGeom>
          <a:noFill/>
        </p:spPr>
        <p:txBody>
          <a:bodyPr wrap="square">
            <a:spAutoFit/>
          </a:bodyPr>
          <a:lstStyle/>
          <a:p>
            <a:pPr>
              <a:spcBef>
                <a:spcPct val="0"/>
              </a:spcBef>
              <a:buFontTx/>
              <a:buNone/>
            </a:pPr>
            <a:r>
              <a:rPr lang="vi-VN" altLang="en-US" sz="4400" b="1">
                <a:solidFill>
                  <a:srgbClr val="FF0000"/>
                </a:solidFill>
                <a:ea typeface="Arial-Rounded" panose="020B0500000000000000" pitchFamily="34" charset="0"/>
                <a:cs typeface="Arial-Rounded" panose="020B0500000000000000" pitchFamily="34" charset="0"/>
              </a:rPr>
              <a:t>G</a:t>
            </a:r>
            <a:r>
              <a:rPr lang="en-US" altLang="en-US" sz="4400" b="1">
                <a:solidFill>
                  <a:srgbClr val="FF0000"/>
                </a:solidFill>
                <a:ea typeface="Arial-Rounded" panose="020B0500000000000000" pitchFamily="34" charset="0"/>
                <a:cs typeface="Arial-Rounded" panose="020B0500000000000000" pitchFamily="34" charset="0"/>
              </a:rPr>
              <a:t>iong </a:t>
            </a:r>
            <a:r>
              <a:rPr lang="vi-VN" altLang="en-US" sz="4400" b="1">
                <a:solidFill>
                  <a:srgbClr val="FF0000"/>
                </a:solidFill>
                <a:ea typeface="Arial-Rounded" panose="020B0500000000000000" pitchFamily="34" charset="0"/>
                <a:cs typeface="Arial-Rounded" panose="020B0500000000000000" pitchFamily="34" charset="0"/>
              </a:rPr>
              <a:t>buồm</a:t>
            </a:r>
            <a:r>
              <a:rPr lang="en-US" altLang="en-US" sz="4400" b="1">
                <a:solidFill>
                  <a:srgbClr val="FF0000"/>
                </a:solidFill>
                <a:ea typeface="Arial-Rounded" panose="020B0500000000000000" pitchFamily="34" charset="0"/>
                <a:cs typeface="Arial-Rounded" panose="020B0500000000000000" pitchFamily="34" charset="0"/>
              </a:rPr>
              <a:t>: </a:t>
            </a:r>
            <a:endParaRPr lang="vi-VN" altLang="en-US" sz="4400" b="1">
              <a:solidFill>
                <a:srgbClr val="FF0000"/>
              </a:solidFill>
              <a:ea typeface="Arial-Rounded" panose="020B0500000000000000" pitchFamily="34" charset="0"/>
              <a:cs typeface="Arial-Rounded" panose="020B0500000000000000" pitchFamily="34" charset="0"/>
            </a:endParaRPr>
          </a:p>
          <a:p>
            <a:pPr>
              <a:spcBef>
                <a:spcPct val="0"/>
              </a:spcBef>
              <a:buFontTx/>
              <a:buNone/>
            </a:pPr>
            <a:r>
              <a:rPr lang="vi-VN" altLang="en-US" sz="3200" b="1">
                <a:solidFill>
                  <a:srgbClr val="0070C0"/>
                </a:solidFill>
                <a:ea typeface="Arial-Rounded" panose="020B0500000000000000" pitchFamily="34" charset="0"/>
                <a:cs typeface="Arial-Rounded" panose="020B0500000000000000" pitchFamily="34" charset="0"/>
              </a:rPr>
              <a:t>giương cao buồm để lên đường</a:t>
            </a:r>
            <a:endParaRPr lang="en-US" altLang="en-US" sz="3200" b="1" dirty="0">
              <a:solidFill>
                <a:srgbClr val="0070C0"/>
              </a:solidFill>
              <a:ea typeface="Arial-Rounded" panose="020B0500000000000000" pitchFamily="34" charset="0"/>
              <a:cs typeface="Arial-Rounded" panose="020B0500000000000000"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92350" y="3954872"/>
            <a:ext cx="3099649" cy="2750939"/>
          </a:xfrm>
          <a:prstGeom prst="rect">
            <a:avLst/>
          </a:prstGeom>
        </p:spPr>
      </p:pic>
    </p:spTree>
    <p:extLst>
      <p:ext uri="{BB962C8B-B14F-4D97-AF65-F5344CB8AC3E}">
        <p14:creationId xmlns:p14="http://schemas.microsoft.com/office/powerpoint/2010/main" val="98432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barn(outVertical)">
                                      <p:cBhvr>
                                        <p:cTn id="24" dur="500"/>
                                        <p:tgtEl>
                                          <p:spTgt spid="7170"/>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par>
                                <p:cTn id="28" presetID="53"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53" presetClass="entr" presetSubtype="16"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8">
            <a:extLst>
              <a:ext uri="{FF2B5EF4-FFF2-40B4-BE49-F238E27FC236}">
                <a16:creationId xmlns:a16="http://schemas.microsoft.com/office/drawing/2014/main" id="{F28B690B-53E0-4616-BD38-84C7A0C698EF}"/>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10" name="图片 31">
            <a:extLst>
              <a:ext uri="{FF2B5EF4-FFF2-40B4-BE49-F238E27FC236}">
                <a16:creationId xmlns:a16="http://schemas.microsoft.com/office/drawing/2014/main" id="{E084E5D6-9848-4472-901B-ACE82A5534AA}"/>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a:ln w="19050">
                  <a:solidFill>
                    <a:srgbClr val="57091A"/>
                  </a:solidFill>
                </a:ln>
                <a:solidFill>
                  <a:srgbClr val="EA3259"/>
                </a:solidFill>
                <a:effectLst>
                  <a:outerShdw blurRad="38100" dist="19050" dir="2700000" algn="tl" rotWithShape="0">
                    <a:schemeClr val="dk1">
                      <a:alpha val="40000"/>
                    </a:schemeClr>
                  </a:outerShdw>
                </a:effectLst>
              </a:rPr>
              <a:t>Giải nghĩa từ: </a:t>
            </a:r>
          </a:p>
        </p:txBody>
      </p:sp>
      <p:sp>
        <p:nvSpPr>
          <p:cNvPr id="18" name="TextBox 17">
            <a:extLst>
              <a:ext uri="{FF2B5EF4-FFF2-40B4-BE49-F238E27FC236}">
                <a16:creationId xmlns:a16="http://schemas.microsoft.com/office/drawing/2014/main" id="{10BF4607-5FB2-433B-B6FE-3D05F9CB92F9}"/>
              </a:ext>
            </a:extLst>
          </p:cNvPr>
          <p:cNvSpPr txBox="1"/>
          <p:nvPr/>
        </p:nvSpPr>
        <p:spPr>
          <a:xfrm>
            <a:off x="5475513" y="2095862"/>
            <a:ext cx="7344382" cy="1261884"/>
          </a:xfrm>
          <a:prstGeom prst="rect">
            <a:avLst/>
          </a:prstGeom>
          <a:noFill/>
        </p:spPr>
        <p:txBody>
          <a:bodyPr wrap="square">
            <a:spAutoFit/>
          </a:bodyPr>
          <a:lstStyle/>
          <a:p>
            <a:pPr>
              <a:spcBef>
                <a:spcPct val="0"/>
              </a:spcBef>
              <a:buFontTx/>
              <a:buNone/>
            </a:pPr>
            <a:r>
              <a:rPr lang="vi-VN" altLang="en-US" sz="4400" b="1">
                <a:solidFill>
                  <a:srgbClr val="FF0000"/>
                </a:solidFill>
                <a:ea typeface="Arial-Rounded" panose="020B0500000000000000" pitchFamily="34" charset="0"/>
                <a:cs typeface="Arial-Rounded" panose="020B0500000000000000" pitchFamily="34" charset="0"/>
              </a:rPr>
              <a:t>Hành trình</a:t>
            </a:r>
            <a:r>
              <a:rPr lang="en-US" altLang="en-US" sz="4400" b="1">
                <a:solidFill>
                  <a:srgbClr val="FF0000"/>
                </a:solidFill>
                <a:ea typeface="Arial-Rounded" panose="020B0500000000000000" pitchFamily="34" charset="0"/>
                <a:cs typeface="Arial-Rounded" panose="020B0500000000000000" pitchFamily="34" charset="0"/>
              </a:rPr>
              <a:t>: </a:t>
            </a:r>
            <a:endParaRPr lang="vi-VN" altLang="en-US" sz="4400" b="1">
              <a:solidFill>
                <a:srgbClr val="FF0000"/>
              </a:solidFill>
              <a:ea typeface="Arial-Rounded" panose="020B0500000000000000" pitchFamily="34" charset="0"/>
              <a:cs typeface="Arial-Rounded" panose="020B0500000000000000" pitchFamily="34" charset="0"/>
            </a:endParaRPr>
          </a:p>
          <a:p>
            <a:pPr>
              <a:spcBef>
                <a:spcPct val="0"/>
              </a:spcBef>
              <a:buFontTx/>
              <a:buNone/>
            </a:pPr>
            <a:r>
              <a:rPr lang="vi-VN" altLang="en-US" sz="3200" b="1">
                <a:solidFill>
                  <a:srgbClr val="0070C0"/>
                </a:solidFill>
                <a:ea typeface="Arial-Rounded" panose="020B0500000000000000" pitchFamily="34" charset="0"/>
                <a:cs typeface="Arial-Rounded" panose="020B0500000000000000" pitchFamily="34" charset="0"/>
              </a:rPr>
              <a:t>chuyến đi xa, dài ngày</a:t>
            </a:r>
            <a:endParaRPr lang="en-US" altLang="en-US" sz="3200" b="1" dirty="0">
              <a:solidFill>
                <a:srgbClr val="0070C0"/>
              </a:solidFill>
              <a:ea typeface="Arial-Rounded" panose="020B0500000000000000" pitchFamily="34" charset="0"/>
              <a:cs typeface="Arial-Rounded" panose="020B0500000000000000"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92350" y="3954872"/>
            <a:ext cx="3099649" cy="2750939"/>
          </a:xfrm>
          <a:prstGeom prst="rect">
            <a:avLst/>
          </a:prstGeom>
        </p:spPr>
      </p:pic>
      <p:pic>
        <p:nvPicPr>
          <p:cNvPr id="10242" name="Picture 2" descr="Economic data coming up in the European session">
            <a:extLst>
              <a:ext uri="{FF2B5EF4-FFF2-40B4-BE49-F238E27FC236}">
                <a16:creationId xmlns:a16="http://schemas.microsoft.com/office/drawing/2014/main" id="{62840C77-B3FE-4C92-87EF-E67F627E47C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7229" y="2282341"/>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89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8">
            <a:extLst>
              <a:ext uri="{FF2B5EF4-FFF2-40B4-BE49-F238E27FC236}">
                <a16:creationId xmlns:a16="http://schemas.microsoft.com/office/drawing/2014/main" id="{55DC3036-A21C-48F8-938E-6D1897B615F0}"/>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10" name="图片 31">
            <a:extLst>
              <a:ext uri="{FF2B5EF4-FFF2-40B4-BE49-F238E27FC236}">
                <a16:creationId xmlns:a16="http://schemas.microsoft.com/office/drawing/2014/main" id="{255C9251-CF99-4436-9444-30E368B62F81}"/>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a:ln w="19050">
                  <a:solidFill>
                    <a:srgbClr val="57091A"/>
                  </a:solidFill>
                </a:ln>
                <a:solidFill>
                  <a:srgbClr val="EA3259"/>
                </a:solidFill>
                <a:effectLst>
                  <a:outerShdw blurRad="38100" dist="19050" dir="2700000" algn="tl" rotWithShape="0">
                    <a:schemeClr val="dk1">
                      <a:alpha val="40000"/>
                    </a:schemeClr>
                  </a:outerShdw>
                </a:effectLst>
              </a:rPr>
              <a:t>Giải nghĩa từ: </a:t>
            </a:r>
          </a:p>
        </p:txBody>
      </p:sp>
      <p:sp>
        <p:nvSpPr>
          <p:cNvPr id="18" name="TextBox 17">
            <a:extLst>
              <a:ext uri="{FF2B5EF4-FFF2-40B4-BE49-F238E27FC236}">
                <a16:creationId xmlns:a16="http://schemas.microsoft.com/office/drawing/2014/main" id="{10BF4607-5FB2-433B-B6FE-3D05F9CB92F9}"/>
              </a:ext>
            </a:extLst>
          </p:cNvPr>
          <p:cNvSpPr txBox="1"/>
          <p:nvPr/>
        </p:nvSpPr>
        <p:spPr>
          <a:xfrm>
            <a:off x="5475513" y="2095862"/>
            <a:ext cx="7344382" cy="1261884"/>
          </a:xfrm>
          <a:prstGeom prst="rect">
            <a:avLst/>
          </a:prstGeom>
          <a:noFill/>
        </p:spPr>
        <p:txBody>
          <a:bodyPr wrap="square">
            <a:spAutoFit/>
          </a:bodyPr>
          <a:lstStyle/>
          <a:p>
            <a:pPr>
              <a:spcBef>
                <a:spcPct val="0"/>
              </a:spcBef>
              <a:buFontTx/>
              <a:buNone/>
            </a:pPr>
            <a:r>
              <a:rPr lang="vi-VN" altLang="en-US" sz="4400" b="1">
                <a:solidFill>
                  <a:srgbClr val="FF0000"/>
                </a:solidFill>
                <a:ea typeface="Arial-Rounded" panose="020B0500000000000000" pitchFamily="34" charset="0"/>
                <a:cs typeface="Arial-Rounded" panose="020B0500000000000000" pitchFamily="34" charset="0"/>
              </a:rPr>
              <a:t>Sửng sốt</a:t>
            </a:r>
            <a:r>
              <a:rPr lang="en-US" altLang="en-US" sz="4400" b="1">
                <a:solidFill>
                  <a:srgbClr val="FF0000"/>
                </a:solidFill>
                <a:ea typeface="Arial-Rounded" panose="020B0500000000000000" pitchFamily="34" charset="0"/>
                <a:cs typeface="Arial-Rounded" panose="020B0500000000000000" pitchFamily="34" charset="0"/>
              </a:rPr>
              <a:t>: </a:t>
            </a:r>
            <a:endParaRPr lang="vi-VN" altLang="en-US" sz="4400" b="1">
              <a:solidFill>
                <a:srgbClr val="FF0000"/>
              </a:solidFill>
              <a:ea typeface="Arial-Rounded" panose="020B0500000000000000" pitchFamily="34" charset="0"/>
              <a:cs typeface="Arial-Rounded" panose="020B0500000000000000" pitchFamily="34" charset="0"/>
            </a:endParaRPr>
          </a:p>
          <a:p>
            <a:pPr>
              <a:spcBef>
                <a:spcPct val="0"/>
              </a:spcBef>
              <a:buFontTx/>
              <a:buNone/>
            </a:pPr>
            <a:r>
              <a:rPr lang="vi-VN" altLang="en-US" sz="3200" b="1">
                <a:solidFill>
                  <a:srgbClr val="0070C0"/>
                </a:solidFill>
                <a:ea typeface="Arial-Rounded" panose="020B0500000000000000" pitchFamily="34" charset="0"/>
                <a:cs typeface="Arial-Rounded" panose="020B0500000000000000" pitchFamily="34" charset="0"/>
              </a:rPr>
              <a:t>ngạc nhiên cao độ</a:t>
            </a:r>
            <a:endParaRPr lang="en-US" altLang="en-US" sz="3200" b="1" dirty="0">
              <a:solidFill>
                <a:srgbClr val="0070C0"/>
              </a:solidFill>
              <a:ea typeface="Arial-Rounded" panose="020B0500000000000000" pitchFamily="34" charset="0"/>
              <a:cs typeface="Arial-Rounded" panose="020B0500000000000000"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92350" y="3954872"/>
            <a:ext cx="3099649" cy="2750939"/>
          </a:xfrm>
          <a:prstGeom prst="rect">
            <a:avLst/>
          </a:prstGeom>
        </p:spPr>
      </p:pic>
      <p:pic>
        <p:nvPicPr>
          <p:cNvPr id="13314" name="Picture 2" descr="MIM Funnyeve | Cute emoji, Animation, Cartoon gifs">
            <a:extLst>
              <a:ext uri="{FF2B5EF4-FFF2-40B4-BE49-F238E27FC236}">
                <a16:creationId xmlns:a16="http://schemas.microsoft.com/office/drawing/2014/main" id="{C830D0ED-F363-43D5-AA22-BD796B0A39C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86964"/>
            <a:ext cx="4269813" cy="3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64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2C3539F2-2694-4A3C-A2D5-06BF4BBC165C}"/>
              </a:ext>
            </a:extLst>
          </p:cNvPr>
          <p:cNvPicPr>
            <a:picLocks noChangeAspect="1"/>
          </p:cNvPicPr>
          <p:nvPr/>
        </p:nvPicPr>
        <p:blipFill rotWithShape="1">
          <a:blip r:embed="rId3">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57" name="图片 56">
            <a:extLst>
              <a:ext uri="{FF2B5EF4-FFF2-40B4-BE49-F238E27FC236}">
                <a16:creationId xmlns:a16="http://schemas.microsoft.com/office/drawing/2014/main" id="{02E1DF90-CB47-471F-9A71-3D5B31F2E90E}"/>
              </a:ext>
            </a:extLst>
          </p:cNvPr>
          <p:cNvPicPr>
            <a:picLocks noChangeAspect="1"/>
          </p:cNvPicPr>
          <p:nvPr/>
        </p:nvPicPr>
        <p:blipFill rotWithShape="1">
          <a:blip r:embed="rId4">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8" name="组合 57">
            <a:extLst>
              <a:ext uri="{FF2B5EF4-FFF2-40B4-BE49-F238E27FC236}">
                <a16:creationId xmlns:a16="http://schemas.microsoft.com/office/drawing/2014/main" id="{6D379875-DDCC-499A-BCBF-473219E27136}"/>
              </a:ext>
            </a:extLst>
          </p:cNvPr>
          <p:cNvGrpSpPr/>
          <p:nvPr/>
        </p:nvGrpSpPr>
        <p:grpSpPr>
          <a:xfrm>
            <a:off x="0" y="3566019"/>
            <a:ext cx="12195836" cy="3433990"/>
            <a:chOff x="-3836" y="3564981"/>
            <a:chExt cx="12195836" cy="3433990"/>
          </a:xfrm>
        </p:grpSpPr>
        <p:pic>
          <p:nvPicPr>
            <p:cNvPr id="59" name="图片 58">
              <a:extLst>
                <a:ext uri="{FF2B5EF4-FFF2-40B4-BE49-F238E27FC236}">
                  <a16:creationId xmlns:a16="http://schemas.microsoft.com/office/drawing/2014/main" id="{FD4347A6-B00D-40BE-AAAE-FF4CAF4DD558}"/>
                </a:ext>
              </a:extLst>
            </p:cNvPr>
            <p:cNvPicPr>
              <a:picLocks noChangeAspect="1"/>
            </p:cNvPicPr>
            <p:nvPr/>
          </p:nvPicPr>
          <p:blipFill rotWithShape="1">
            <a:blip r:embed="rId4">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0" name="组合 59">
              <a:extLst>
                <a:ext uri="{FF2B5EF4-FFF2-40B4-BE49-F238E27FC236}">
                  <a16:creationId xmlns:a16="http://schemas.microsoft.com/office/drawing/2014/main" id="{EB9D2F9A-F756-4402-9F5D-26C819A4B27F}"/>
                </a:ext>
              </a:extLst>
            </p:cNvPr>
            <p:cNvGrpSpPr/>
            <p:nvPr/>
          </p:nvGrpSpPr>
          <p:grpSpPr>
            <a:xfrm>
              <a:off x="169579" y="3564981"/>
              <a:ext cx="12022421" cy="3433990"/>
              <a:chOff x="169579" y="3564981"/>
              <a:chExt cx="12022421" cy="3433990"/>
            </a:xfrm>
          </p:grpSpPr>
          <p:pic>
            <p:nvPicPr>
              <p:cNvPr id="61" name="图片 60">
                <a:extLst>
                  <a:ext uri="{FF2B5EF4-FFF2-40B4-BE49-F238E27FC236}">
                    <a16:creationId xmlns:a16="http://schemas.microsoft.com/office/drawing/2014/main" id="{B2E6111B-623B-407A-A436-BE3E3D86D711}"/>
                  </a:ext>
                </a:extLst>
              </p:cNvPr>
              <p:cNvPicPr>
                <a:picLocks noChangeAspect="1"/>
              </p:cNvPicPr>
              <p:nvPr/>
            </p:nvPicPr>
            <p:blipFill rotWithShape="1">
              <a:blip r:embed="rId5">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62" name="组合 61">
                <a:extLst>
                  <a:ext uri="{FF2B5EF4-FFF2-40B4-BE49-F238E27FC236}">
                    <a16:creationId xmlns:a16="http://schemas.microsoft.com/office/drawing/2014/main" id="{11E39401-A460-4674-BE22-E0E627B5A22A}"/>
                  </a:ext>
                </a:extLst>
              </p:cNvPr>
              <p:cNvGrpSpPr/>
              <p:nvPr/>
            </p:nvGrpSpPr>
            <p:grpSpPr>
              <a:xfrm>
                <a:off x="169579" y="3963247"/>
                <a:ext cx="9959645" cy="3035724"/>
                <a:chOff x="169579" y="3963247"/>
                <a:chExt cx="9959645" cy="3035724"/>
              </a:xfrm>
            </p:grpSpPr>
            <p:pic>
              <p:nvPicPr>
                <p:cNvPr id="63" name="图片 62">
                  <a:extLst>
                    <a:ext uri="{FF2B5EF4-FFF2-40B4-BE49-F238E27FC236}">
                      <a16:creationId xmlns:a16="http://schemas.microsoft.com/office/drawing/2014/main" id="{CCACF87D-E4E0-43AE-9589-B7CD204D27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64" name="图片 63">
                  <a:extLst>
                    <a:ext uri="{FF2B5EF4-FFF2-40B4-BE49-F238E27FC236}">
                      <a16:creationId xmlns:a16="http://schemas.microsoft.com/office/drawing/2014/main" id="{C26AA3F0-E137-4834-B2A3-97DAC7DC9EA1}"/>
                    </a:ext>
                  </a:extLst>
                </p:cNvPr>
                <p:cNvPicPr>
                  <a:picLocks noChangeAspect="1"/>
                </p:cNvPicPr>
                <p:nvPr/>
              </p:nvPicPr>
              <p:blipFill rotWithShape="1">
                <a:blip r:embed="rId5">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65" name="图片 64">
                  <a:extLst>
                    <a:ext uri="{FF2B5EF4-FFF2-40B4-BE49-F238E27FC236}">
                      <a16:creationId xmlns:a16="http://schemas.microsoft.com/office/drawing/2014/main" id="{ECD9CD58-8A18-4094-916D-3A3C942D69A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66" name="图片 65">
                  <a:extLst>
                    <a:ext uri="{FF2B5EF4-FFF2-40B4-BE49-F238E27FC236}">
                      <a16:creationId xmlns:a16="http://schemas.microsoft.com/office/drawing/2014/main" id="{669CBD89-B41C-4C9A-A576-7FCDCE138CC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67" name="图片 66">
                  <a:extLst>
                    <a:ext uri="{FF2B5EF4-FFF2-40B4-BE49-F238E27FC236}">
                      <a16:creationId xmlns:a16="http://schemas.microsoft.com/office/drawing/2014/main" id="{6EE9A463-0DB5-41CA-A322-27734E0231E5}"/>
                    </a:ext>
                  </a:extLst>
                </p:cNvPr>
                <p:cNvPicPr>
                  <a:picLocks noChangeAspect="1"/>
                </p:cNvPicPr>
                <p:nvPr/>
              </p:nvPicPr>
              <p:blipFill rotWithShape="1">
                <a:blip r:embed="rId4">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68" name="图片 67">
                  <a:extLst>
                    <a:ext uri="{FF2B5EF4-FFF2-40B4-BE49-F238E27FC236}">
                      <a16:creationId xmlns:a16="http://schemas.microsoft.com/office/drawing/2014/main" id="{0615CD0A-EDE4-4D77-8E76-5DD0EF05FCDE}"/>
                    </a:ext>
                  </a:extLst>
                </p:cNvPr>
                <p:cNvPicPr>
                  <a:picLocks noChangeAspect="1"/>
                </p:cNvPicPr>
                <p:nvPr/>
              </p:nvPicPr>
              <p:blipFill rotWithShape="1">
                <a:blip r:embed="rId5">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69" name="图片 68">
                  <a:extLst>
                    <a:ext uri="{FF2B5EF4-FFF2-40B4-BE49-F238E27FC236}">
                      <a16:creationId xmlns:a16="http://schemas.microsoft.com/office/drawing/2014/main" id="{171F981A-D3FD-4BF4-8E40-5FF6A3E53095}"/>
                    </a:ext>
                  </a:extLst>
                </p:cNvPr>
                <p:cNvPicPr>
                  <a:picLocks noChangeAspect="1"/>
                </p:cNvPicPr>
                <p:nvPr/>
              </p:nvPicPr>
              <p:blipFill rotWithShape="1">
                <a:blip r:embed="rId4">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sp>
        <p:nvSpPr>
          <p:cNvPr id="70" name="云形 69">
            <a:extLst>
              <a:ext uri="{FF2B5EF4-FFF2-40B4-BE49-F238E27FC236}">
                <a16:creationId xmlns:a16="http://schemas.microsoft.com/office/drawing/2014/main" id="{044E3ED3-133D-40F9-82DA-23CA8E388AA4}"/>
              </a:ext>
            </a:extLst>
          </p:cNvPr>
          <p:cNvSpPr/>
          <p:nvPr/>
        </p:nvSpPr>
        <p:spPr>
          <a:xfrm>
            <a:off x="1490783" y="567942"/>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z</a:t>
            </a:r>
            <a:endParaRPr lang="zh-CN" altLang="en-US"/>
          </a:p>
        </p:txBody>
      </p:sp>
      <p:sp>
        <p:nvSpPr>
          <p:cNvPr id="18" name="Rectangle 17">
            <a:extLst>
              <a:ext uri="{FF2B5EF4-FFF2-40B4-BE49-F238E27FC236}">
                <a16:creationId xmlns:a16="http://schemas.microsoft.com/office/drawing/2014/main" id="{44666962-CC67-443F-B5DE-416D4C620C9C}"/>
              </a:ext>
            </a:extLst>
          </p:cNvPr>
          <p:cNvSpPr/>
          <p:nvPr/>
        </p:nvSpPr>
        <p:spPr>
          <a:xfrm>
            <a:off x="3220792" y="1596126"/>
            <a:ext cx="7261924" cy="1938992"/>
          </a:xfrm>
          <a:prstGeom prst="rect">
            <a:avLst/>
          </a:prstGeom>
          <a:noFill/>
        </p:spPr>
        <p:txBody>
          <a:bodyPr wrap="none" lIns="91440" tIns="45720" rIns="91440" bIns="45720">
            <a:spAutoFit/>
          </a:bodyPr>
          <a:lstStyle/>
          <a:p>
            <a:pPr algn="ctr"/>
            <a:r>
              <a:rPr lang="vi-VN" sz="120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KHỞI ĐỘNG</a:t>
            </a:r>
            <a:endParaRPr lang="en-US" sz="120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22" name="Picture 2">
            <a:extLst>
              <a:ext uri="{FF2B5EF4-FFF2-40B4-BE49-F238E27FC236}">
                <a16:creationId xmlns:a16="http://schemas.microsoft.com/office/drawing/2014/main" id="{C57E2703-899A-4359-BD0A-FE404429B7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12110">
            <a:off x="28272" y="-31308"/>
            <a:ext cx="3378352" cy="4391490"/>
          </a:xfrm>
          <a:prstGeom prst="rect">
            <a:avLst/>
          </a:prstGeom>
        </p:spPr>
      </p:pic>
    </p:spTree>
    <p:extLst>
      <p:ext uri="{BB962C8B-B14F-4D97-AF65-F5344CB8AC3E}">
        <p14:creationId xmlns:p14="http://schemas.microsoft.com/office/powerpoint/2010/main" val="16470393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8">
            <a:extLst>
              <a:ext uri="{FF2B5EF4-FFF2-40B4-BE49-F238E27FC236}">
                <a16:creationId xmlns:a16="http://schemas.microsoft.com/office/drawing/2014/main" id="{9CD3ACEC-8630-4E73-8688-C4ECE01A8FC1}"/>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10" name="图片 31">
            <a:extLst>
              <a:ext uri="{FF2B5EF4-FFF2-40B4-BE49-F238E27FC236}">
                <a16:creationId xmlns:a16="http://schemas.microsoft.com/office/drawing/2014/main" id="{A614A799-BE28-423E-A288-22254BC13E53}"/>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a:ln w="19050">
                  <a:solidFill>
                    <a:srgbClr val="57091A"/>
                  </a:solidFill>
                </a:ln>
                <a:solidFill>
                  <a:srgbClr val="EA3259"/>
                </a:solidFill>
                <a:effectLst>
                  <a:outerShdw blurRad="38100" dist="19050" dir="2700000" algn="tl" rotWithShape="0">
                    <a:schemeClr val="dk1">
                      <a:alpha val="40000"/>
                    </a:schemeClr>
                  </a:outerShdw>
                </a:effectLst>
              </a:rPr>
              <a:t>Giải nghĩa từ: </a:t>
            </a:r>
          </a:p>
        </p:txBody>
      </p:sp>
      <p:sp>
        <p:nvSpPr>
          <p:cNvPr id="18" name="TextBox 17">
            <a:extLst>
              <a:ext uri="{FF2B5EF4-FFF2-40B4-BE49-F238E27FC236}">
                <a16:creationId xmlns:a16="http://schemas.microsoft.com/office/drawing/2014/main" id="{10BF4607-5FB2-433B-B6FE-3D05F9CB92F9}"/>
              </a:ext>
            </a:extLst>
          </p:cNvPr>
          <p:cNvSpPr txBox="1"/>
          <p:nvPr/>
        </p:nvSpPr>
        <p:spPr>
          <a:xfrm>
            <a:off x="5475513" y="2095862"/>
            <a:ext cx="7344382" cy="1754326"/>
          </a:xfrm>
          <a:prstGeom prst="rect">
            <a:avLst/>
          </a:prstGeom>
          <a:noFill/>
        </p:spPr>
        <p:txBody>
          <a:bodyPr wrap="square">
            <a:spAutoFit/>
          </a:bodyPr>
          <a:lstStyle/>
          <a:p>
            <a:pPr>
              <a:spcBef>
                <a:spcPct val="0"/>
              </a:spcBef>
              <a:buFontTx/>
              <a:buNone/>
            </a:pPr>
            <a:r>
              <a:rPr lang="en-US" altLang="en-US" sz="4400" b="1">
                <a:solidFill>
                  <a:srgbClr val="FF0000"/>
                </a:solidFill>
                <a:latin typeface="Arial" panose="020B0604020202020204" pitchFamily="34" charset="0"/>
                <a:ea typeface="Arial-Rounded" panose="020B0500000000000000" pitchFamily="34" charset="0"/>
                <a:cs typeface="Arial" panose="020B0604020202020204" pitchFamily="34" charset="0"/>
              </a:rPr>
              <a:t>Hy </a:t>
            </a:r>
            <a:r>
              <a:rPr lang="vi-VN" altLang="en-US" sz="4400" b="1">
                <a:solidFill>
                  <a:srgbClr val="FF0000"/>
                </a:solidFill>
                <a:latin typeface="Arial" panose="020B0604020202020204" pitchFamily="34" charset="0"/>
                <a:ea typeface="Arial-Rounded" panose="020B0500000000000000" pitchFamily="34" charset="0"/>
                <a:cs typeface="Arial" panose="020B0604020202020204" pitchFamily="34" charset="0"/>
              </a:rPr>
              <a:t>Lạp cổ đại</a:t>
            </a:r>
            <a:r>
              <a:rPr lang="en-US" altLang="en-US" sz="4400" b="1">
                <a:solidFill>
                  <a:srgbClr val="FF0000"/>
                </a:solidFill>
                <a:latin typeface="Arial" panose="020B0604020202020204" pitchFamily="34" charset="0"/>
                <a:ea typeface="Arial-Rounded" panose="020B0500000000000000" pitchFamily="34" charset="0"/>
                <a:cs typeface="Arial" panose="020B0604020202020204" pitchFamily="34" charset="0"/>
              </a:rPr>
              <a:t>: </a:t>
            </a:r>
            <a:endParaRPr lang="vi-VN" altLang="en-US" sz="4400" b="1">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spcBef>
                <a:spcPct val="0"/>
              </a:spcBef>
              <a:buFontTx/>
              <a:buNone/>
            </a:pPr>
            <a:r>
              <a:rPr lang="vi-VN" altLang="en-US" sz="3200" b="1">
                <a:solidFill>
                  <a:srgbClr val="0070C0"/>
                </a:solidFill>
                <a:latin typeface="Arial" panose="020B0604020202020204" pitchFamily="34" charset="0"/>
                <a:ea typeface="Arial-Rounded" panose="020B0500000000000000" pitchFamily="34" charset="0"/>
                <a:cs typeface="Arial" panose="020B0604020202020204" pitchFamily="34" charset="0"/>
              </a:rPr>
              <a:t>là một nền văn minh thuộc về </a:t>
            </a:r>
          </a:p>
          <a:p>
            <a:pPr>
              <a:spcBef>
                <a:spcPct val="0"/>
              </a:spcBef>
              <a:buFontTx/>
              <a:buNone/>
            </a:pPr>
            <a:r>
              <a:rPr lang="vi-VN" altLang="en-US" sz="3200" b="1">
                <a:solidFill>
                  <a:srgbClr val="0070C0"/>
                </a:solidFill>
                <a:latin typeface="Arial" panose="020B0604020202020204" pitchFamily="34" charset="0"/>
                <a:ea typeface="Arial-Rounded" panose="020B0500000000000000" pitchFamily="34" charset="0"/>
                <a:cs typeface="Arial" panose="020B0604020202020204" pitchFamily="34" charset="0"/>
              </a:rPr>
              <a:t>một thời kỳ lịch sử của Hy Lạp</a:t>
            </a:r>
            <a:endParaRPr lang="en-US"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92350" y="3954872"/>
            <a:ext cx="3099649" cy="2750939"/>
          </a:xfrm>
          <a:prstGeom prst="rect">
            <a:avLst/>
          </a:prstGeom>
        </p:spPr>
      </p:pic>
      <p:pic>
        <p:nvPicPr>
          <p:cNvPr id="14338" name="Picture 2">
            <a:extLst>
              <a:ext uri="{FF2B5EF4-FFF2-40B4-BE49-F238E27FC236}">
                <a16:creationId xmlns:a16="http://schemas.microsoft.com/office/drawing/2014/main" id="{FE79419F-B80F-448D-9B77-1FD813D5EF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88" y="2047150"/>
            <a:ext cx="4756574" cy="3567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385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2C3539F2-2694-4A3C-A2D5-06BF4BBC165C}"/>
              </a:ext>
            </a:extLst>
          </p:cNvPr>
          <p:cNvPicPr>
            <a:picLocks noChangeAspect="1"/>
          </p:cNvPicPr>
          <p:nvPr/>
        </p:nvPicPr>
        <p:blipFill rotWithShape="1">
          <a:blip r:embed="rId2">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57" name="图片 56">
            <a:extLst>
              <a:ext uri="{FF2B5EF4-FFF2-40B4-BE49-F238E27FC236}">
                <a16:creationId xmlns:a16="http://schemas.microsoft.com/office/drawing/2014/main" id="{02E1DF90-CB47-471F-9A71-3D5B31F2E90E}"/>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8" name="组合 57">
            <a:extLst>
              <a:ext uri="{FF2B5EF4-FFF2-40B4-BE49-F238E27FC236}">
                <a16:creationId xmlns:a16="http://schemas.microsoft.com/office/drawing/2014/main" id="{6D379875-DDCC-499A-BCBF-473219E27136}"/>
              </a:ext>
            </a:extLst>
          </p:cNvPr>
          <p:cNvGrpSpPr/>
          <p:nvPr/>
        </p:nvGrpSpPr>
        <p:grpSpPr>
          <a:xfrm>
            <a:off x="0" y="3566019"/>
            <a:ext cx="12195836" cy="3433990"/>
            <a:chOff x="-3836" y="3564981"/>
            <a:chExt cx="12195836" cy="3433990"/>
          </a:xfrm>
        </p:grpSpPr>
        <p:pic>
          <p:nvPicPr>
            <p:cNvPr id="59" name="图片 58">
              <a:extLst>
                <a:ext uri="{FF2B5EF4-FFF2-40B4-BE49-F238E27FC236}">
                  <a16:creationId xmlns:a16="http://schemas.microsoft.com/office/drawing/2014/main" id="{FD4347A6-B00D-40BE-AAAE-FF4CAF4DD558}"/>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0" name="组合 59">
              <a:extLst>
                <a:ext uri="{FF2B5EF4-FFF2-40B4-BE49-F238E27FC236}">
                  <a16:creationId xmlns:a16="http://schemas.microsoft.com/office/drawing/2014/main" id="{EB9D2F9A-F756-4402-9F5D-26C819A4B27F}"/>
                </a:ext>
              </a:extLst>
            </p:cNvPr>
            <p:cNvGrpSpPr/>
            <p:nvPr/>
          </p:nvGrpSpPr>
          <p:grpSpPr>
            <a:xfrm>
              <a:off x="169579" y="3564981"/>
              <a:ext cx="12022421" cy="3433990"/>
              <a:chOff x="169579" y="3564981"/>
              <a:chExt cx="12022421" cy="3433990"/>
            </a:xfrm>
          </p:grpSpPr>
          <p:pic>
            <p:nvPicPr>
              <p:cNvPr id="61" name="图片 60">
                <a:extLst>
                  <a:ext uri="{FF2B5EF4-FFF2-40B4-BE49-F238E27FC236}">
                    <a16:creationId xmlns:a16="http://schemas.microsoft.com/office/drawing/2014/main" id="{B2E6111B-623B-407A-A436-BE3E3D86D711}"/>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62" name="组合 61">
                <a:extLst>
                  <a:ext uri="{FF2B5EF4-FFF2-40B4-BE49-F238E27FC236}">
                    <a16:creationId xmlns:a16="http://schemas.microsoft.com/office/drawing/2014/main" id="{11E39401-A460-4674-BE22-E0E627B5A22A}"/>
                  </a:ext>
                </a:extLst>
              </p:cNvPr>
              <p:cNvGrpSpPr/>
              <p:nvPr/>
            </p:nvGrpSpPr>
            <p:grpSpPr>
              <a:xfrm>
                <a:off x="169579" y="3963247"/>
                <a:ext cx="9959645" cy="3035724"/>
                <a:chOff x="169579" y="3963247"/>
                <a:chExt cx="9959645" cy="3035724"/>
              </a:xfrm>
            </p:grpSpPr>
            <p:pic>
              <p:nvPicPr>
                <p:cNvPr id="63" name="图片 62">
                  <a:extLst>
                    <a:ext uri="{FF2B5EF4-FFF2-40B4-BE49-F238E27FC236}">
                      <a16:creationId xmlns:a16="http://schemas.microsoft.com/office/drawing/2014/main" id="{CCACF87D-E4E0-43AE-9589-B7CD204D2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64" name="图片 63">
                  <a:extLst>
                    <a:ext uri="{FF2B5EF4-FFF2-40B4-BE49-F238E27FC236}">
                      <a16:creationId xmlns:a16="http://schemas.microsoft.com/office/drawing/2014/main" id="{C26AA3F0-E137-4834-B2A3-97DAC7DC9EA1}"/>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65" name="图片 64">
                  <a:extLst>
                    <a:ext uri="{FF2B5EF4-FFF2-40B4-BE49-F238E27FC236}">
                      <a16:creationId xmlns:a16="http://schemas.microsoft.com/office/drawing/2014/main" id="{ECD9CD58-8A18-4094-916D-3A3C942D69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66" name="图片 65">
                  <a:extLst>
                    <a:ext uri="{FF2B5EF4-FFF2-40B4-BE49-F238E27FC236}">
                      <a16:creationId xmlns:a16="http://schemas.microsoft.com/office/drawing/2014/main" id="{669CBD89-B41C-4C9A-A576-7FCDCE138C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67" name="图片 66">
                  <a:extLst>
                    <a:ext uri="{FF2B5EF4-FFF2-40B4-BE49-F238E27FC236}">
                      <a16:creationId xmlns:a16="http://schemas.microsoft.com/office/drawing/2014/main" id="{6EE9A463-0DB5-41CA-A322-27734E0231E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68" name="图片 67">
                  <a:extLst>
                    <a:ext uri="{FF2B5EF4-FFF2-40B4-BE49-F238E27FC236}">
                      <a16:creationId xmlns:a16="http://schemas.microsoft.com/office/drawing/2014/main" id="{0615CD0A-EDE4-4D77-8E76-5DD0EF05FCDE}"/>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69" name="图片 68">
                  <a:extLst>
                    <a:ext uri="{FF2B5EF4-FFF2-40B4-BE49-F238E27FC236}">
                      <a16:creationId xmlns:a16="http://schemas.microsoft.com/office/drawing/2014/main" id="{171F981A-D3FD-4BF4-8E40-5FF6A3E5309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sp>
        <p:nvSpPr>
          <p:cNvPr id="70" name="云形 69">
            <a:extLst>
              <a:ext uri="{FF2B5EF4-FFF2-40B4-BE49-F238E27FC236}">
                <a16:creationId xmlns:a16="http://schemas.microsoft.com/office/drawing/2014/main" id="{044E3ED3-133D-40F9-82DA-23CA8E388AA4}"/>
              </a:ext>
            </a:extLst>
          </p:cNvPr>
          <p:cNvSpPr/>
          <p:nvPr/>
        </p:nvSpPr>
        <p:spPr>
          <a:xfrm>
            <a:off x="1490783" y="567942"/>
            <a:ext cx="1068653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z</a:t>
            </a:r>
            <a:endParaRPr lang="zh-CN" altLang="en-US"/>
          </a:p>
        </p:txBody>
      </p:sp>
      <p:sp>
        <p:nvSpPr>
          <p:cNvPr id="18" name="Rectangle 17">
            <a:extLst>
              <a:ext uri="{FF2B5EF4-FFF2-40B4-BE49-F238E27FC236}">
                <a16:creationId xmlns:a16="http://schemas.microsoft.com/office/drawing/2014/main" id="{44666962-CC67-443F-B5DE-416D4C620C9C}"/>
              </a:ext>
            </a:extLst>
          </p:cNvPr>
          <p:cNvSpPr/>
          <p:nvPr/>
        </p:nvSpPr>
        <p:spPr>
          <a:xfrm>
            <a:off x="2432118" y="1596126"/>
            <a:ext cx="9670982" cy="1938992"/>
          </a:xfrm>
          <a:prstGeom prst="rect">
            <a:avLst/>
          </a:prstGeom>
          <a:noFill/>
        </p:spPr>
        <p:txBody>
          <a:bodyPr wrap="square" lIns="91440" tIns="45720" rIns="91440" bIns="45720">
            <a:spAutoFit/>
          </a:bodyPr>
          <a:lstStyle/>
          <a:p>
            <a:pPr algn="ctr"/>
            <a:r>
              <a:rPr lang="vi-VN" sz="120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120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22" name="Picture 2">
            <a:extLst>
              <a:ext uri="{FF2B5EF4-FFF2-40B4-BE49-F238E27FC236}">
                <a16:creationId xmlns:a16="http://schemas.microsoft.com/office/drawing/2014/main" id="{C57E2703-899A-4359-BD0A-FE404429B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spTree>
    <p:extLst>
      <p:ext uri="{BB962C8B-B14F-4D97-AF65-F5344CB8AC3E}">
        <p14:creationId xmlns:p14="http://schemas.microsoft.com/office/powerpoint/2010/main" val="1860849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077853"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627404" y="2652806"/>
            <a:ext cx="83153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200" b="1">
                <a:solidFill>
                  <a:srgbClr val="0000CC"/>
                </a:solidFill>
              </a:rPr>
              <a:t>1. Vì sao ông phải nhảy xuống biển?</a:t>
            </a:r>
          </a:p>
        </p:txBody>
      </p:sp>
      <p:sp>
        <p:nvSpPr>
          <p:cNvPr id="54" name="Text Box 10">
            <a:extLst>
              <a:ext uri="{FF2B5EF4-FFF2-40B4-BE49-F238E27FC236}">
                <a16:creationId xmlns:a16="http://schemas.microsoft.com/office/drawing/2014/main" id="{284C2986-37E2-42D3-BF4D-A9D00B49B7D4}"/>
              </a:ext>
            </a:extLst>
          </p:cNvPr>
          <p:cNvSpPr txBox="1">
            <a:spLocks noChangeArrowheads="1"/>
          </p:cNvSpPr>
          <p:nvPr/>
        </p:nvSpPr>
        <p:spPr bwMode="auto">
          <a:xfrm>
            <a:off x="1627404" y="3157631"/>
            <a:ext cx="9144000"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GB" altLang="en-US" sz="3200" b="1">
                <a:solidFill>
                  <a:srgbClr val="CC0000"/>
                </a:solidFill>
              </a:rPr>
              <a:t>    Ông phải nhảy xuống biển vì khi đến thi ca hát ở đảo Xi-xin, ông được tặng nhiều vật quý giá, thuỷ thủ trên tàu nổi lòng tham , cướp hết tặng vật của ông và đòi giết ông.</a:t>
            </a:r>
          </a:p>
        </p:txBody>
      </p:sp>
    </p:spTree>
    <p:extLst>
      <p:ext uri="{BB962C8B-B14F-4D97-AF65-F5344CB8AC3E}">
        <p14:creationId xmlns:p14="http://schemas.microsoft.com/office/powerpoint/2010/main" val="4119389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077853"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2465089" y="2482924"/>
            <a:ext cx="726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200" b="1">
                <a:solidFill>
                  <a:srgbClr val="0000CC"/>
                </a:solidFill>
              </a:rPr>
              <a:t>2. Điều kì lạ gì đã xảy ra khi nghệ sĩ cất tiếng hát giã biệt cuộc đời?</a:t>
            </a:r>
          </a:p>
        </p:txBody>
      </p:sp>
      <p:sp>
        <p:nvSpPr>
          <p:cNvPr id="54" name="Text Box 10">
            <a:extLst>
              <a:ext uri="{FF2B5EF4-FFF2-40B4-BE49-F238E27FC236}">
                <a16:creationId xmlns:a16="http://schemas.microsoft.com/office/drawing/2014/main" id="{284C2986-37E2-42D3-BF4D-A9D00B49B7D4}"/>
              </a:ext>
            </a:extLst>
          </p:cNvPr>
          <p:cNvSpPr txBox="1">
            <a:spLocks noChangeArrowheads="1"/>
          </p:cNvSpPr>
          <p:nvPr/>
        </p:nvSpPr>
        <p:spPr bwMode="auto">
          <a:xfrm>
            <a:off x="715778" y="3480349"/>
            <a:ext cx="1089436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a:solidFill>
                  <a:srgbClr val="CC0000"/>
                </a:solidFill>
              </a:rPr>
              <a:t>Khi A-ri-ôn hát giã biệt cuộc đời, đàn cá heo đã bơi đến vây quanh tàu , say sưa thưởng thức tiếng hát của ông. Bầy cá heo đã cứu A-ri-ôn khi ông nhảy xuống biển và đưa ông trở về đất liền nhanh hơn cả tàu của bọn cướp.</a:t>
            </a:r>
            <a:endParaRPr lang="en-GB" altLang="en-US" sz="3200" b="1">
              <a:solidFill>
                <a:srgbClr val="CC0000"/>
              </a:solidFill>
            </a:endParaRPr>
          </a:p>
        </p:txBody>
      </p:sp>
    </p:spTree>
    <p:extLst>
      <p:ext uri="{BB962C8B-B14F-4D97-AF65-F5344CB8AC3E}">
        <p14:creationId xmlns:p14="http://schemas.microsoft.com/office/powerpoint/2010/main" val="6114594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8">
            <a:extLst>
              <a:ext uri="{FF2B5EF4-FFF2-40B4-BE49-F238E27FC236}">
                <a16:creationId xmlns:a16="http://schemas.microsoft.com/office/drawing/2014/main" id="{C6D0002F-1A78-4AD1-A18D-53FFE0202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pic>
        <p:nvPicPr>
          <p:cNvPr id="6" name="图片 5">
            <a:extLst>
              <a:ext uri="{FF2B5EF4-FFF2-40B4-BE49-F238E27FC236}">
                <a16:creationId xmlns:a16="http://schemas.microsoft.com/office/drawing/2014/main" id="{A18EF2BC-9538-4B12-BBBF-EE53AF73422F}"/>
              </a:ext>
            </a:extLst>
          </p:cNvPr>
          <p:cNvPicPr>
            <a:picLocks noChangeAspect="1"/>
          </p:cNvPicPr>
          <p:nvPr/>
        </p:nvPicPr>
        <p:blipFill rotWithShape="1">
          <a:blip r:embed="rId3">
            <a:extLst>
              <a:ext uri="{28A0092B-C50C-407E-A947-70E740481C1C}">
                <a14:useLocalDpi xmlns:a14="http://schemas.microsoft.com/office/drawing/2010/main" val="0"/>
              </a:ext>
            </a:extLst>
          </a:blip>
          <a:srcRect l="-1" t="22711" r="5857" b="32161"/>
          <a:stretch/>
        </p:blipFill>
        <p:spPr>
          <a:xfrm>
            <a:off x="-243597" y="-148587"/>
            <a:ext cx="9719193" cy="7006587"/>
          </a:xfrm>
          <a:prstGeom prst="rect">
            <a:avLst/>
          </a:prstGeom>
        </p:spPr>
      </p:pic>
      <p:pic>
        <p:nvPicPr>
          <p:cNvPr id="13" name="图片 12">
            <a:extLst>
              <a:ext uri="{FF2B5EF4-FFF2-40B4-BE49-F238E27FC236}">
                <a16:creationId xmlns:a16="http://schemas.microsoft.com/office/drawing/2014/main" id="{111CA430-0796-4C9E-8F3E-8BBD6E7F7FE5}"/>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8647992" y="2623431"/>
            <a:ext cx="3544008" cy="4234569"/>
          </a:xfrm>
          <a:prstGeom prst="rect">
            <a:avLst/>
          </a:prstGeom>
        </p:spPr>
      </p:pic>
      <p:pic>
        <p:nvPicPr>
          <p:cNvPr id="12" name="图片 11">
            <a:extLst>
              <a:ext uri="{FF2B5EF4-FFF2-40B4-BE49-F238E27FC236}">
                <a16:creationId xmlns:a16="http://schemas.microsoft.com/office/drawing/2014/main" id="{FD967D6A-1F74-4094-B8D3-5FD52F554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1674" flipH="1">
            <a:off x="5877159" y="-316740"/>
            <a:ext cx="5541666" cy="5541666"/>
          </a:xfrm>
          <a:prstGeom prst="rect">
            <a:avLst/>
          </a:prstGeom>
        </p:spPr>
      </p:pic>
      <p:sp>
        <p:nvSpPr>
          <p:cNvPr id="11" name="Text Box 10">
            <a:extLst>
              <a:ext uri="{FF2B5EF4-FFF2-40B4-BE49-F238E27FC236}">
                <a16:creationId xmlns:a16="http://schemas.microsoft.com/office/drawing/2014/main" id="{35F7A84A-389D-46E7-A294-B27222CFE40F}"/>
              </a:ext>
            </a:extLst>
          </p:cNvPr>
          <p:cNvSpPr txBox="1">
            <a:spLocks noChangeArrowheads="1"/>
          </p:cNvSpPr>
          <p:nvPr/>
        </p:nvSpPr>
        <p:spPr bwMode="auto">
          <a:xfrm>
            <a:off x="1766519" y="2202591"/>
            <a:ext cx="601888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GB" altLang="en-US" sz="3200" b="1">
                <a:solidFill>
                  <a:srgbClr val="00B0F0"/>
                </a:solidFill>
                <a:sym typeface="Wingdings" panose="05000000000000000000" pitchFamily="2" charset="2"/>
              </a:rPr>
              <a:t> </a:t>
            </a:r>
            <a:r>
              <a:rPr lang="vi-VN" altLang="en-US" sz="3200" b="1">
                <a:solidFill>
                  <a:srgbClr val="00B0F0"/>
                </a:solidFill>
                <a:sym typeface="Wingdings" panose="05000000000000000000" pitchFamily="2" charset="2"/>
              </a:rPr>
              <a:t>Tiếng đàn và tiếng hát của A-ri-ôn đã lay động được trái tim loài vật và giúp ông có thể sống sót trở về</a:t>
            </a:r>
            <a:endParaRPr lang="en-GB" altLang="en-US" sz="3200" b="1">
              <a:solidFill>
                <a:srgbClr val="00B0F0"/>
              </a:solidFill>
            </a:endParaRPr>
          </a:p>
        </p:txBody>
      </p:sp>
    </p:spTree>
    <p:extLst>
      <p:ext uri="{BB962C8B-B14F-4D97-AF65-F5344CB8AC3E}">
        <p14:creationId xmlns:p14="http://schemas.microsoft.com/office/powerpoint/2010/main" val="16574122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8">
            <a:extLst>
              <a:ext uri="{FF2B5EF4-FFF2-40B4-BE49-F238E27FC236}">
                <a16:creationId xmlns:a16="http://schemas.microsoft.com/office/drawing/2014/main" id="{57F028D6-FCFE-4D6C-9510-8EB9568A2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pic>
        <p:nvPicPr>
          <p:cNvPr id="6" name="图片 5">
            <a:extLst>
              <a:ext uri="{FF2B5EF4-FFF2-40B4-BE49-F238E27FC236}">
                <a16:creationId xmlns:a16="http://schemas.microsoft.com/office/drawing/2014/main" id="{A18EF2BC-9538-4B12-BBBF-EE53AF73422F}"/>
              </a:ext>
            </a:extLst>
          </p:cNvPr>
          <p:cNvPicPr>
            <a:picLocks noChangeAspect="1"/>
          </p:cNvPicPr>
          <p:nvPr/>
        </p:nvPicPr>
        <p:blipFill rotWithShape="1">
          <a:blip r:embed="rId3">
            <a:extLst>
              <a:ext uri="{28A0092B-C50C-407E-A947-70E740481C1C}">
                <a14:useLocalDpi xmlns:a14="http://schemas.microsoft.com/office/drawing/2010/main" val="0"/>
              </a:ext>
            </a:extLst>
          </a:blip>
          <a:srcRect l="-1" t="22711" r="5857" b="32161"/>
          <a:stretch/>
        </p:blipFill>
        <p:spPr>
          <a:xfrm>
            <a:off x="900459" y="1555215"/>
            <a:ext cx="7545196" cy="5439348"/>
          </a:xfrm>
          <a:prstGeom prst="rect">
            <a:avLst/>
          </a:prstGeom>
        </p:spPr>
      </p:pic>
      <p:pic>
        <p:nvPicPr>
          <p:cNvPr id="13" name="图片 12">
            <a:extLst>
              <a:ext uri="{FF2B5EF4-FFF2-40B4-BE49-F238E27FC236}">
                <a16:creationId xmlns:a16="http://schemas.microsoft.com/office/drawing/2014/main" id="{111CA430-0796-4C9E-8F3E-8BBD6E7F7FE5}"/>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8647992" y="2623431"/>
            <a:ext cx="3544008" cy="4234569"/>
          </a:xfrm>
          <a:prstGeom prst="rect">
            <a:avLst/>
          </a:prstGeom>
        </p:spPr>
      </p:pic>
      <p:pic>
        <p:nvPicPr>
          <p:cNvPr id="7" name="Content Placeholder 2">
            <a:extLst>
              <a:ext uri="{FF2B5EF4-FFF2-40B4-BE49-F238E27FC236}">
                <a16:creationId xmlns:a16="http://schemas.microsoft.com/office/drawing/2014/main" id="{A470E164-2559-4970-A01E-EAB66E70CA2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93" b="100000" l="0" r="100000">
                        <a14:foregroundMark x1="82101" y1="79851" x2="82101" y2="79851"/>
                        <a14:foregroundMark x1="38521" y1="88806" x2="38521" y2="88806"/>
                        <a14:foregroundMark x1="75097" y1="86940" x2="75097" y2="86940"/>
                        <a14:foregroundMark x1="82490" y1="81343" x2="82490" y2="81343"/>
                        <a14:foregroundMark x1="83268" y1="81343" x2="83268" y2="81343"/>
                        <a14:foregroundMark x1="83268" y1="80597" x2="89494" y2="73507"/>
                        <a14:foregroundMark x1="76654" y1="85821" x2="85603" y2="78358"/>
                        <a14:backgroundMark x1="12062" y1="4104" x2="778" y2="30597"/>
                        <a14:backgroundMark x1="1946" y1="46269" x2="8560" y2="86567"/>
                        <a14:backgroundMark x1="10895" y1="89179" x2="49027" y2="97761"/>
                        <a14:backgroundMark x1="7782" y1="13433" x2="24125" y2="746"/>
                        <a14:backgroundMark x1="87549" y1="3731" x2="92996" y2="10075"/>
                        <a14:backgroundMark x1="24125" y1="8209" x2="42802" y2="0"/>
                        <a14:backgroundMark x1="70039" y1="2612" x2="98444" y2="16045"/>
                        <a14:backgroundMark x1="94163" y1="87313" x2="81323" y2="98881"/>
                        <a14:backgroundMark x1="60311" y1="95896" x2="60311" y2="95896"/>
                        <a14:backgroundMark x1="53696" y1="95896" x2="53696" y2="95896"/>
                        <a14:backgroundMark x1="13619" y1="78358" x2="13619" y2="78358"/>
                        <a14:backgroundMark x1="14786" y1="78358" x2="14786" y2="78358"/>
                        <a14:backgroundMark x1="17510" y1="78731" x2="17510" y2="78731"/>
                        <a14:backgroundMark x1="14008" y1="76119" x2="21790" y2="85821"/>
                        <a14:backgroundMark x1="25292" y1="87687" x2="33852" y2="92164"/>
                        <a14:backgroundMark x1="7393" y1="32836" x2="3502" y2="49254"/>
                        <a14:backgroundMark x1="39689" y1="2985" x2="63035" y2="3731"/>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rot="21271529">
            <a:off x="2534795" y="2345684"/>
            <a:ext cx="4440817" cy="3773355"/>
          </a:xfrm>
          <a:prstGeom prst="rect">
            <a:avLst/>
          </a:prstGeom>
        </p:spPr>
      </p:pic>
      <p:sp>
        <p:nvSpPr>
          <p:cNvPr id="8" name="Text Box 48">
            <a:extLst>
              <a:ext uri="{FF2B5EF4-FFF2-40B4-BE49-F238E27FC236}">
                <a16:creationId xmlns:a16="http://schemas.microsoft.com/office/drawing/2014/main" id="{61156D74-74B5-4701-A477-825FF582B03F}"/>
              </a:ext>
            </a:extLst>
          </p:cNvPr>
          <p:cNvSpPr txBox="1">
            <a:spLocks noChangeArrowheads="1"/>
          </p:cNvSpPr>
          <p:nvPr/>
        </p:nvSpPr>
        <p:spPr bwMode="auto">
          <a:xfrm>
            <a:off x="287479" y="137975"/>
            <a:ext cx="6858000" cy="181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a:r>
              <a:rPr lang="nl-NL" altLang="en-US" sz="3600">
                <a:solidFill>
                  <a:schemeClr val="tx1"/>
                </a:solidFill>
              </a:rPr>
              <a:t>Đồng tiền cổ của Hi Lạp có khắc hình cá heo cõng người để mong phước lành khi đi </a:t>
            </a:r>
            <a:r>
              <a:rPr lang="vi-VN" altLang="en-US" sz="3600">
                <a:solidFill>
                  <a:schemeClr val="tx1"/>
                </a:solidFill>
              </a:rPr>
              <a:t>biển.</a:t>
            </a:r>
            <a:r>
              <a:rPr lang="nl-NL" altLang="en-US" sz="3600">
                <a:solidFill>
                  <a:schemeClr val="tx1"/>
                </a:solidFill>
              </a:rPr>
              <a:t> </a:t>
            </a:r>
            <a:endParaRPr lang="en-US" altLang="en-US" sz="3600">
              <a:solidFill>
                <a:schemeClr val="tx1"/>
              </a:solidFill>
            </a:endParaRPr>
          </a:p>
        </p:txBody>
      </p:sp>
      <p:pic>
        <p:nvPicPr>
          <p:cNvPr id="9" name="Picture 13">
            <a:extLst>
              <a:ext uri="{FF2B5EF4-FFF2-40B4-BE49-F238E27FC236}">
                <a16:creationId xmlns:a16="http://schemas.microsoft.com/office/drawing/2014/main" id="{EB42B761-615E-44C6-8205-E5A62E9AE8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87198" y="535734"/>
            <a:ext cx="4125113" cy="4114800"/>
          </a:xfrm>
          <a:prstGeom prst="rect">
            <a:avLst/>
          </a:prstGeom>
        </p:spPr>
      </p:pic>
    </p:spTree>
    <p:extLst>
      <p:ext uri="{BB962C8B-B14F-4D97-AF65-F5344CB8AC3E}">
        <p14:creationId xmlns:p14="http://schemas.microsoft.com/office/powerpoint/2010/main" val="2584180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077853"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420504" y="2558348"/>
            <a:ext cx="932051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200" b="1">
                <a:solidFill>
                  <a:srgbClr val="0000CC"/>
                </a:solidFill>
              </a:rPr>
              <a:t>3</a:t>
            </a:r>
            <a:r>
              <a:rPr lang="en-GB" altLang="en-US" sz="3200" b="1">
                <a:solidFill>
                  <a:srgbClr val="0000CC"/>
                </a:solidFill>
              </a:rPr>
              <a:t>. Qua câu chuyện trên, em thấy cá heo </a:t>
            </a:r>
          </a:p>
          <a:p>
            <a:pPr algn="ctr" eaLnBrk="1" hangingPunct="1"/>
            <a:r>
              <a:rPr lang="en-GB" altLang="en-US" sz="3200" b="1">
                <a:solidFill>
                  <a:srgbClr val="0000CC"/>
                </a:solidFill>
              </a:rPr>
              <a:t>đáng yêu, đáng quý ở điểm nào?</a:t>
            </a:r>
          </a:p>
          <a:p>
            <a:pPr algn="ctr" eaLnBrk="1" hangingPunct="1"/>
            <a:endParaRPr lang="en-GB" altLang="en-US" sz="3200" b="1">
              <a:solidFill>
                <a:srgbClr val="0000CC"/>
              </a:solidFill>
            </a:endParaRPr>
          </a:p>
        </p:txBody>
      </p:sp>
      <p:sp>
        <p:nvSpPr>
          <p:cNvPr id="54" name="Text Box 10">
            <a:extLst>
              <a:ext uri="{FF2B5EF4-FFF2-40B4-BE49-F238E27FC236}">
                <a16:creationId xmlns:a16="http://schemas.microsoft.com/office/drawing/2014/main" id="{284C2986-37E2-42D3-BF4D-A9D00B49B7D4}"/>
              </a:ext>
            </a:extLst>
          </p:cNvPr>
          <p:cNvSpPr txBox="1">
            <a:spLocks noChangeArrowheads="1"/>
          </p:cNvSpPr>
          <p:nvPr/>
        </p:nvSpPr>
        <p:spPr bwMode="auto">
          <a:xfrm>
            <a:off x="715778" y="3606177"/>
            <a:ext cx="108943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a:solidFill>
                  <a:srgbClr val="CC0000"/>
                </a:solidFill>
              </a:rPr>
              <a:t>Cá heo là con vật thông minh, tình nghĩa, chúng biết thưởng thức tiếng hát của nghệ sĩ, biết cứu giúp khi người gặp nạn.</a:t>
            </a:r>
            <a:endParaRPr lang="en-GB" altLang="en-US" sz="3200" b="1">
              <a:solidFill>
                <a:srgbClr val="CC0000"/>
              </a:solidFill>
            </a:endParaRPr>
          </a:p>
        </p:txBody>
      </p:sp>
    </p:spTree>
    <p:extLst>
      <p:ext uri="{BB962C8B-B14F-4D97-AF65-F5344CB8AC3E}">
        <p14:creationId xmlns:p14="http://schemas.microsoft.com/office/powerpoint/2010/main" val="11854604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077853"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420504" y="2558348"/>
            <a:ext cx="932051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200" b="1">
                <a:solidFill>
                  <a:srgbClr val="0000CC"/>
                </a:solidFill>
              </a:rPr>
              <a:t>3</a:t>
            </a:r>
            <a:r>
              <a:rPr lang="en-GB" altLang="en-US" sz="3200" b="1">
                <a:solidFill>
                  <a:srgbClr val="0000CC"/>
                </a:solidFill>
              </a:rPr>
              <a:t>. Qua câu chuyện trên, em thấy cá heo </a:t>
            </a:r>
          </a:p>
          <a:p>
            <a:pPr algn="ctr" eaLnBrk="1" hangingPunct="1"/>
            <a:r>
              <a:rPr lang="en-GB" altLang="en-US" sz="3200" b="1">
                <a:solidFill>
                  <a:srgbClr val="0000CC"/>
                </a:solidFill>
              </a:rPr>
              <a:t>đáng yêu, đáng quý ở điểm nào?</a:t>
            </a:r>
          </a:p>
          <a:p>
            <a:pPr algn="ctr" eaLnBrk="1" hangingPunct="1"/>
            <a:endParaRPr lang="en-GB" altLang="en-US" sz="3200" b="1">
              <a:solidFill>
                <a:srgbClr val="0000CC"/>
              </a:solidFill>
            </a:endParaRPr>
          </a:p>
        </p:txBody>
      </p:sp>
      <p:sp>
        <p:nvSpPr>
          <p:cNvPr id="54" name="Text Box 10">
            <a:extLst>
              <a:ext uri="{FF2B5EF4-FFF2-40B4-BE49-F238E27FC236}">
                <a16:creationId xmlns:a16="http://schemas.microsoft.com/office/drawing/2014/main" id="{284C2986-37E2-42D3-BF4D-A9D00B49B7D4}"/>
              </a:ext>
            </a:extLst>
          </p:cNvPr>
          <p:cNvSpPr txBox="1">
            <a:spLocks noChangeArrowheads="1"/>
          </p:cNvSpPr>
          <p:nvPr/>
        </p:nvSpPr>
        <p:spPr bwMode="auto">
          <a:xfrm>
            <a:off x="715778" y="3606177"/>
            <a:ext cx="108943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a:solidFill>
                  <a:srgbClr val="CC0000"/>
                </a:solidFill>
              </a:rPr>
              <a:t>Cá heo là con vật thông minh, tình nghĩa, chúng biết thưởng thức tiếng hát của nghệ sĩ, biết cứu giúp khi người gặp nạn.</a:t>
            </a:r>
            <a:endParaRPr lang="en-GB" altLang="en-US" sz="3200" b="1">
              <a:solidFill>
                <a:srgbClr val="CC0000"/>
              </a:solidFill>
            </a:endParaRPr>
          </a:p>
        </p:txBody>
      </p:sp>
    </p:spTree>
    <p:extLst>
      <p:ext uri="{BB962C8B-B14F-4D97-AF65-F5344CB8AC3E}">
        <p14:creationId xmlns:p14="http://schemas.microsoft.com/office/powerpoint/2010/main" val="37236794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18">
            <a:extLst>
              <a:ext uri="{FF2B5EF4-FFF2-40B4-BE49-F238E27FC236}">
                <a16:creationId xmlns:a16="http://schemas.microsoft.com/office/drawing/2014/main" id="{7A2DFF0D-2E73-4BC4-872A-1271774E2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graphicFrame>
        <p:nvGraphicFramePr>
          <p:cNvPr id="3" name="Table 2">
            <a:extLst>
              <a:ext uri="{FF2B5EF4-FFF2-40B4-BE49-F238E27FC236}">
                <a16:creationId xmlns:a16="http://schemas.microsoft.com/office/drawing/2014/main" id="{1A062390-3946-4B07-AED7-8A2099610BC8}"/>
              </a:ext>
            </a:extLst>
          </p:cNvPr>
          <p:cNvGraphicFramePr>
            <a:graphicFrameLocks noGrp="1"/>
          </p:cNvGraphicFramePr>
          <p:nvPr/>
        </p:nvGraphicFramePr>
        <p:xfrm>
          <a:off x="315119" y="1457325"/>
          <a:ext cx="11561762" cy="3316296"/>
        </p:xfrm>
        <a:graphic>
          <a:graphicData uri="http://schemas.openxmlformats.org/drawingml/2006/table">
            <a:tbl>
              <a:tblPr/>
              <a:tblGrid>
                <a:gridCol w="5870299">
                  <a:extLst>
                    <a:ext uri="{9D8B030D-6E8A-4147-A177-3AD203B41FA5}">
                      <a16:colId xmlns:a16="http://schemas.microsoft.com/office/drawing/2014/main" val="20000"/>
                    </a:ext>
                  </a:extLst>
                </a:gridCol>
                <a:gridCol w="5691463">
                  <a:extLst>
                    <a:ext uri="{9D8B030D-6E8A-4147-A177-3AD203B41FA5}">
                      <a16:colId xmlns:a16="http://schemas.microsoft.com/office/drawing/2014/main" val="20001"/>
                    </a:ext>
                  </a:extLst>
                </a:gridCol>
              </a:tblGrid>
              <a:tr h="6784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4000" b="1" i="0" u="none" strike="noStrike" cap="none" normalizeH="0" baseline="0">
                          <a:ln>
                            <a:noFill/>
                          </a:ln>
                          <a:solidFill>
                            <a:schemeClr val="tx1"/>
                          </a:solidFill>
                          <a:effectLst/>
                          <a:latin typeface="Times New Roman" pitchFamily="18" charset="0"/>
                        </a:rPr>
                        <a:t>Đám thủy thủ</a:t>
                      </a:r>
                      <a:endParaRPr kumimoji="0" lang="en-US" sz="4000" b="1" i="0" u="none" strike="noStrike" cap="none" normalizeH="0" baseline="0">
                        <a:ln>
                          <a:noFill/>
                        </a:ln>
                        <a:solidFill>
                          <a:schemeClr val="tx1"/>
                        </a:solidFill>
                        <a:effectLst/>
                        <a:latin typeface="Arial" pitchFamily="34"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4000" b="1" i="0" u="none" strike="noStrike" cap="none" normalizeH="0" baseline="0">
                          <a:ln>
                            <a:noFill/>
                          </a:ln>
                          <a:solidFill>
                            <a:schemeClr val="tx1"/>
                          </a:solidFill>
                          <a:effectLst/>
                          <a:latin typeface="Times New Roman" pitchFamily="18" charset="0"/>
                        </a:rPr>
                        <a:t>Đàn cá heo</a:t>
                      </a:r>
                      <a:endParaRPr kumimoji="0" lang="en-US" sz="4000" b="1" i="0" u="none" strike="noStrike" cap="none" normalizeH="0" baseline="0">
                        <a:ln>
                          <a:noFill/>
                        </a:ln>
                        <a:solidFill>
                          <a:schemeClr val="tx1"/>
                        </a:solidFill>
                        <a:effectLst/>
                        <a:latin typeface="Times New Roman" pitchFamily="18"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928273">
                <a:tc>
                  <a:txBody>
                    <a:bodyPr/>
                    <a:lstStyle/>
                    <a:p>
                      <a:pPr marL="0" marR="0" lvl="0" indent="0" algn="l" defTabSz="1514475"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a:ln>
                            <a:noFill/>
                          </a:ln>
                          <a:solidFill>
                            <a:srgbClr val="C00000"/>
                          </a:solidFill>
                          <a:effectLst/>
                          <a:latin typeface="Times New Roman" pitchFamily="18" charset="0"/>
                          <a:cs typeface="Times New Roman" pitchFamily="18" charset="0"/>
                        </a:rPr>
                        <a:t>là người nhưng tham lam, độc ác, không có tình người. </a:t>
                      </a:r>
                      <a:endParaRPr kumimoji="0" lang="en-US" sz="4000" b="0" i="0" u="none" strike="noStrike" cap="none" normalizeH="0" baseline="0">
                        <a:ln>
                          <a:noFill/>
                        </a:ln>
                        <a:solidFill>
                          <a:srgbClr val="C00000"/>
                        </a:solidFill>
                        <a:effectLst/>
                        <a:latin typeface="Times New Roman" pitchFamily="18" charset="0"/>
                        <a:cs typeface="Times New Roman" pitchFamily="18"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a:ln>
                            <a:noFill/>
                          </a:ln>
                          <a:solidFill>
                            <a:srgbClr val="C00000"/>
                          </a:solidFill>
                          <a:effectLst/>
                          <a:latin typeface="Times New Roman" pitchFamily="18" charset="0"/>
                          <a:cs typeface="Times New Roman" pitchFamily="18" charset="0"/>
                        </a:rPr>
                        <a:t>là loài vật nhưng thông minh tốt bụng, biết cứu giúp người gặp nạn.</a:t>
                      </a:r>
                      <a:endParaRPr kumimoji="0" lang="en-GB" sz="4000" b="1" i="0" u="none" strike="noStrike" cap="none" normalizeH="0" baseline="0">
                        <a:ln>
                          <a:noFill/>
                        </a:ln>
                        <a:solidFill>
                          <a:srgbClr val="C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C00000"/>
                        </a:solidFill>
                        <a:effectLst/>
                        <a:latin typeface="Arial" pitchFamily="34"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pSp>
        <p:nvGrpSpPr>
          <p:cNvPr id="33" name="组合 8">
            <a:extLst>
              <a:ext uri="{FF2B5EF4-FFF2-40B4-BE49-F238E27FC236}">
                <a16:creationId xmlns:a16="http://schemas.microsoft.com/office/drawing/2014/main" id="{D59481EC-A37B-47CF-B844-C2ECDC316833}"/>
              </a:ext>
            </a:extLst>
          </p:cNvPr>
          <p:cNvGrpSpPr/>
          <p:nvPr/>
        </p:nvGrpSpPr>
        <p:grpSpPr>
          <a:xfrm>
            <a:off x="-190500" y="3429000"/>
            <a:ext cx="12417839" cy="3504967"/>
            <a:chOff x="-70679" y="3564981"/>
            <a:chExt cx="12262679" cy="3301218"/>
          </a:xfrm>
        </p:grpSpPr>
        <p:pic>
          <p:nvPicPr>
            <p:cNvPr id="34" name="图片 9">
              <a:extLst>
                <a:ext uri="{FF2B5EF4-FFF2-40B4-BE49-F238E27FC236}">
                  <a16:creationId xmlns:a16="http://schemas.microsoft.com/office/drawing/2014/main" id="{5418246B-8BCB-44EC-B697-7742D2699F7E}"/>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pic>
          <p:nvPicPr>
            <p:cNvPr id="35" name="图片 11">
              <a:extLst>
                <a:ext uri="{FF2B5EF4-FFF2-40B4-BE49-F238E27FC236}">
                  <a16:creationId xmlns:a16="http://schemas.microsoft.com/office/drawing/2014/main" id="{273A0E71-38E7-4F07-A995-7D8F5F60A6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0679" y="4304370"/>
              <a:ext cx="2467186" cy="2527323"/>
            </a:xfrm>
            <a:prstGeom prst="rect">
              <a:avLst/>
            </a:prstGeom>
          </p:spPr>
        </p:pic>
      </p:grpSp>
      <p:sp>
        <p:nvSpPr>
          <p:cNvPr id="39" name="TextBox 38">
            <a:extLst>
              <a:ext uri="{FF2B5EF4-FFF2-40B4-BE49-F238E27FC236}">
                <a16:creationId xmlns:a16="http://schemas.microsoft.com/office/drawing/2014/main" id="{C4FE96D3-AEFA-4A24-94E6-D6139E5EA6CA}"/>
              </a:ext>
            </a:extLst>
          </p:cNvPr>
          <p:cNvSpPr txBox="1"/>
          <p:nvPr/>
        </p:nvSpPr>
        <p:spPr>
          <a:xfrm>
            <a:off x="315119" y="0"/>
            <a:ext cx="11561762" cy="1323439"/>
          </a:xfrm>
          <a:prstGeom prst="rect">
            <a:avLst/>
          </a:prstGeom>
          <a:noFill/>
        </p:spPr>
        <p:txBody>
          <a:bodyPr wrap="square">
            <a:spAutoFit/>
          </a:bodyPr>
          <a:lstStyle/>
          <a:p>
            <a:pPr algn="ctr"/>
            <a:r>
              <a:rPr lang="vi-VN" sz="40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4. </a:t>
            </a:r>
            <a:r>
              <a:rPr lang="en-US" sz="40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 có suy nghĩ gì về cách đối xử</a:t>
            </a:r>
          </a:p>
          <a:p>
            <a:pPr algn="ctr"/>
            <a:r>
              <a:rPr lang="en-US" sz="40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 của đám thủy thủ và của đàn cá heo?</a:t>
            </a:r>
          </a:p>
        </p:txBody>
      </p:sp>
    </p:spTree>
    <p:extLst>
      <p:ext uri="{BB962C8B-B14F-4D97-AF65-F5344CB8AC3E}">
        <p14:creationId xmlns:p14="http://schemas.microsoft.com/office/powerpoint/2010/main" val="42074068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500" fill="hold"/>
                                        <p:tgtEl>
                                          <p:spTgt spid="33"/>
                                        </p:tgtEl>
                                        <p:attrNameLst>
                                          <p:attrName>ppt_w</p:attrName>
                                        </p:attrNameLst>
                                      </p:cBhvr>
                                      <p:tavLst>
                                        <p:tav tm="0">
                                          <p:val>
                                            <p:fltVal val="0"/>
                                          </p:val>
                                        </p:tav>
                                        <p:tav tm="100000">
                                          <p:val>
                                            <p:strVal val="#ppt_w"/>
                                          </p:val>
                                        </p:tav>
                                      </p:tavLst>
                                    </p:anim>
                                    <p:anim calcmode="lin" valueType="num">
                                      <p:cBhvr>
                                        <p:cTn id="11" dur="500" fill="hold"/>
                                        <p:tgtEl>
                                          <p:spTgt spid="33"/>
                                        </p:tgtEl>
                                        <p:attrNameLst>
                                          <p:attrName>ppt_h</p:attrName>
                                        </p:attrNameLst>
                                      </p:cBhvr>
                                      <p:tavLst>
                                        <p:tav tm="0">
                                          <p:val>
                                            <p:fltVal val="0"/>
                                          </p:val>
                                        </p:tav>
                                        <p:tav tm="100000">
                                          <p:val>
                                            <p:strVal val="#ppt_h"/>
                                          </p:val>
                                        </p:tav>
                                      </p:tavLst>
                                    </p:anim>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51" name="TextBox 50">
            <a:extLst>
              <a:ext uri="{FF2B5EF4-FFF2-40B4-BE49-F238E27FC236}">
                <a16:creationId xmlns:a16="http://schemas.microsoft.com/office/drawing/2014/main" id="{D281C088-02CE-430B-9ED5-BB62A5847053}"/>
              </a:ext>
            </a:extLst>
          </p:cNvPr>
          <p:cNvSpPr txBox="1"/>
          <p:nvPr/>
        </p:nvSpPr>
        <p:spPr>
          <a:xfrm>
            <a:off x="1044084" y="2703824"/>
            <a:ext cx="4716578" cy="661207"/>
          </a:xfrm>
          <a:prstGeom prst="rect">
            <a:avLst/>
          </a:prstGeom>
          <a:noFill/>
        </p:spPr>
        <p:txBody>
          <a:bodyPr wrap="square" rtlCol="0">
            <a:spAutoFit/>
          </a:bodyPr>
          <a:lstStyle/>
          <a:p>
            <a:pPr>
              <a:lnSpc>
                <a:spcPct val="150000"/>
              </a:lnSpc>
            </a:pPr>
            <a:r>
              <a:rPr lang="vi-VN" sz="2800" b="1">
                <a:latin typeface="Times New Roman" pitchFamily="18" charset="0"/>
                <a:ea typeface="Barlow Condensed" panose="00000506000000000000" charset="0"/>
                <a:cs typeface="Times New Roman" pitchFamily="18" charset="0"/>
              </a:rPr>
              <a:t>A-ri-ôn bị bọn cướp hãm hại</a:t>
            </a:r>
            <a:endParaRPr lang="en-US" sz="2800" b="1" dirty="0">
              <a:latin typeface="Times New Roman" pitchFamily="18" charset="0"/>
              <a:ea typeface="Barlow Condensed" panose="00000506000000000000" charset="0"/>
              <a:cs typeface="Times New Roman" pitchFamily="18" charset="0"/>
            </a:endParaRPr>
          </a:p>
        </p:txBody>
      </p:sp>
      <p:sp>
        <p:nvSpPr>
          <p:cNvPr id="53" name="TextBox 52">
            <a:extLst>
              <a:ext uri="{FF2B5EF4-FFF2-40B4-BE49-F238E27FC236}">
                <a16:creationId xmlns:a16="http://schemas.microsoft.com/office/drawing/2014/main" id="{3CB8B3A6-8618-47A8-B217-437A6A86F9CA}"/>
              </a:ext>
            </a:extLst>
          </p:cNvPr>
          <p:cNvSpPr txBox="1"/>
          <p:nvPr/>
        </p:nvSpPr>
        <p:spPr>
          <a:xfrm>
            <a:off x="6656366" y="2793886"/>
            <a:ext cx="4346714" cy="661207"/>
          </a:xfrm>
          <a:prstGeom prst="rect">
            <a:avLst/>
          </a:prstGeom>
          <a:noFill/>
        </p:spPr>
        <p:txBody>
          <a:bodyPr wrap="square" rtlCol="0">
            <a:spAutoFit/>
          </a:bodyPr>
          <a:lstStyle/>
          <a:p>
            <a:pPr>
              <a:lnSpc>
                <a:spcPct val="150000"/>
              </a:lnSpc>
            </a:pPr>
            <a:r>
              <a:rPr lang="en-US" sz="2800" b="1">
                <a:latin typeface="Times New Roman" pitchFamily="18" charset="0"/>
                <a:ea typeface="Barlow Condensed" panose="00000506000000000000" charset="0"/>
                <a:cs typeface="Times New Roman" pitchFamily="18" charset="0"/>
              </a:rPr>
              <a:t>A-ri-ôn trở về đất liền</a:t>
            </a:r>
          </a:p>
        </p:txBody>
      </p:sp>
      <p:sp>
        <p:nvSpPr>
          <p:cNvPr id="55" name="TextBox 54">
            <a:extLst>
              <a:ext uri="{FF2B5EF4-FFF2-40B4-BE49-F238E27FC236}">
                <a16:creationId xmlns:a16="http://schemas.microsoft.com/office/drawing/2014/main" id="{DCBC9AA6-5491-4637-A13B-A19DA7C09026}"/>
              </a:ext>
            </a:extLst>
          </p:cNvPr>
          <p:cNvSpPr txBox="1"/>
          <p:nvPr/>
        </p:nvSpPr>
        <p:spPr>
          <a:xfrm>
            <a:off x="1066280" y="3855726"/>
            <a:ext cx="4716578" cy="661207"/>
          </a:xfrm>
          <a:prstGeom prst="rect">
            <a:avLst/>
          </a:prstGeom>
          <a:noFill/>
        </p:spPr>
        <p:txBody>
          <a:bodyPr wrap="square" rtlCol="0">
            <a:spAutoFit/>
          </a:bodyPr>
          <a:lstStyle/>
          <a:p>
            <a:pPr>
              <a:lnSpc>
                <a:spcPct val="150000"/>
              </a:lnSpc>
            </a:pPr>
            <a:r>
              <a:rPr lang="vi-VN" sz="2800" b="1">
                <a:latin typeface="Times New Roman" pitchFamily="18" charset="0"/>
                <a:ea typeface="Barlow Condensed" panose="00000506000000000000" charset="0"/>
                <a:cs typeface="Times New Roman" pitchFamily="18" charset="0"/>
              </a:rPr>
              <a:t>A-ri-ôn được minh oan</a:t>
            </a:r>
            <a:endParaRPr lang="en-US" sz="2800" b="1" dirty="0">
              <a:latin typeface="Times New Roman" pitchFamily="18" charset="0"/>
              <a:ea typeface="Barlow Condensed" panose="00000506000000000000" charset="0"/>
              <a:cs typeface="Times New Roman" pitchFamily="18" charset="0"/>
            </a:endParaRPr>
          </a:p>
        </p:txBody>
      </p:sp>
      <p:pic>
        <p:nvPicPr>
          <p:cNvPr id="2052" name="Picture 4" descr="One two three four progress bar stickers Vector Image">
            <a:extLst>
              <a:ext uri="{FF2B5EF4-FFF2-40B4-BE49-F238E27FC236}">
                <a16:creationId xmlns:a16="http://schemas.microsoft.com/office/drawing/2014/main" id="{CB205CEE-44D3-4B76-B6F8-DF1248A7F58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4167" b="51944" l="2400" r="59100">
                        <a14:foregroundMark x1="26600" y1="19815" x2="29400" y2="23519"/>
                        <a14:foregroundMark x1="29400" y1="17315" x2="28800" y2="34907"/>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6500" t="5002" r="50000" b="56312"/>
          <a:stretch/>
        </p:blipFill>
        <p:spPr bwMode="auto">
          <a:xfrm>
            <a:off x="367263" y="2754037"/>
            <a:ext cx="784393" cy="75339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One two three four progress bar stickers Vector Image">
            <a:extLst>
              <a:ext uri="{FF2B5EF4-FFF2-40B4-BE49-F238E27FC236}">
                <a16:creationId xmlns:a16="http://schemas.microsoft.com/office/drawing/2014/main" id="{3942C2B4-8FA6-45C0-B7C6-5152A9355FF3}"/>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8333" b="44352" l="47700" r="88000">
                        <a14:foregroundMark x1="63900" y1="14907" x2="75600" y2="28241"/>
                        <a14:foregroundMark x1="65100" y1="28889" x2="71800" y2="35278"/>
                        <a14:foregroundMark x1="71900" y1="17963" x2="65600" y2="32778"/>
                        <a14:foregroundMark x1="64800" y1="17315" x2="64600" y2="23796"/>
                      </a14:backgroundRemoval>
                    </a14:imgEffect>
                    <a14:imgEffect>
                      <a14:brightnessContrast bright="20000"/>
                    </a14:imgEffect>
                  </a14:imgLayer>
                </a14:imgProps>
              </a:ext>
              <a:ext uri="{28A0092B-C50C-407E-A947-70E740481C1C}">
                <a14:useLocalDpi xmlns:a14="http://schemas.microsoft.com/office/drawing/2010/main" val="0"/>
              </a:ext>
            </a:extLst>
          </a:blip>
          <a:srcRect l="47721" t="6376" r="8779" b="54938"/>
          <a:stretch/>
        </p:blipFill>
        <p:spPr bwMode="auto">
          <a:xfrm>
            <a:off x="6030430" y="2789495"/>
            <a:ext cx="784393" cy="75339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One two three four progress bar stickers Vector Image">
            <a:extLst>
              <a:ext uri="{FF2B5EF4-FFF2-40B4-BE49-F238E27FC236}">
                <a16:creationId xmlns:a16="http://schemas.microsoft.com/office/drawing/2014/main" id="{DB9C32E3-38E2-476B-A3ED-39C5094CFF4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3519" b="88333" l="5400" r="51800">
                        <a14:foregroundMark x1="21200" y1="54722" x2="34900" y2="64259"/>
                        <a14:foregroundMark x1="29100" y1="56111" x2="32500" y2="65370"/>
                        <a14:foregroundMark x1="33000" y1="59815" x2="30600" y2="74722"/>
                        <a14:foregroundMark x1="22900" y1="60278" x2="30800" y2="67222"/>
                        <a14:foregroundMark x1="24400" y1="68796" x2="28500" y2="75926"/>
                        <a14:foregroundMark x1="24400" y1="57130" x2="24400" y2="64259"/>
                      </a14:backgroundRemoval>
                    </a14:imgEffect>
                    <a14:imgEffect>
                      <a14:brightnessContrast bright="20000"/>
                    </a14:imgEffect>
                  </a14:imgLayer>
                </a14:imgProps>
              </a:ext>
              <a:ext uri="{28A0092B-C50C-407E-A947-70E740481C1C}">
                <a14:useLocalDpi xmlns:a14="http://schemas.microsoft.com/office/drawing/2010/main" val="0"/>
              </a:ext>
            </a:extLst>
          </a:blip>
          <a:srcRect l="8005" t="44786" r="48495" b="16528"/>
          <a:stretch/>
        </p:blipFill>
        <p:spPr bwMode="auto">
          <a:xfrm>
            <a:off x="402285" y="3841093"/>
            <a:ext cx="784393" cy="75339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077853"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12110">
              <a:off x="28272" y="-31308"/>
              <a:ext cx="3378352" cy="4391490"/>
            </a:xfrm>
            <a:prstGeom prst="rect">
              <a:avLst/>
            </a:prstGeom>
          </p:spPr>
        </p:pic>
      </p:grpSp>
      <p:sp>
        <p:nvSpPr>
          <p:cNvPr id="47" name="TextBox 46">
            <a:extLst>
              <a:ext uri="{FF2B5EF4-FFF2-40B4-BE49-F238E27FC236}">
                <a16:creationId xmlns:a16="http://schemas.microsoft.com/office/drawing/2014/main" id="{38FD345B-A0A5-43B7-AFDE-BA06DC0F6731}"/>
              </a:ext>
            </a:extLst>
          </p:cNvPr>
          <p:cNvSpPr txBox="1"/>
          <p:nvPr/>
        </p:nvSpPr>
        <p:spPr>
          <a:xfrm>
            <a:off x="6716848" y="3906112"/>
            <a:ext cx="5590745" cy="661207"/>
          </a:xfrm>
          <a:prstGeom prst="rect">
            <a:avLst/>
          </a:prstGeom>
          <a:noFill/>
        </p:spPr>
        <p:txBody>
          <a:bodyPr wrap="square" rtlCol="0">
            <a:spAutoFit/>
          </a:bodyPr>
          <a:lstStyle/>
          <a:p>
            <a:pPr>
              <a:lnSpc>
                <a:spcPct val="150000"/>
              </a:lnSpc>
            </a:pPr>
            <a:r>
              <a:rPr lang="vi-VN" sz="2800" b="1">
                <a:latin typeface="Times New Roman" pitchFamily="18" charset="0"/>
                <a:ea typeface="Barlow Condensed" panose="00000506000000000000" charset="0"/>
                <a:cs typeface="Times New Roman" pitchFamily="18" charset="0"/>
              </a:rPr>
              <a:t>Sự tri ân của loài cá thông minh</a:t>
            </a:r>
            <a:endParaRPr lang="en-US" sz="2800" b="1" dirty="0">
              <a:latin typeface="Times New Roman" pitchFamily="18" charset="0"/>
              <a:ea typeface="Barlow Condensed" panose="00000506000000000000" charset="0"/>
              <a:cs typeface="Times New Roman" pitchFamily="18" charset="0"/>
            </a:endParaRPr>
          </a:p>
        </p:txBody>
      </p:sp>
      <p:pic>
        <p:nvPicPr>
          <p:cNvPr id="48" name="Picture 4" descr="One two three four progress bar stickers Vector Image">
            <a:extLst>
              <a:ext uri="{FF2B5EF4-FFF2-40B4-BE49-F238E27FC236}">
                <a16:creationId xmlns:a16="http://schemas.microsoft.com/office/drawing/2014/main" id="{27AC6427-4A10-49A7-A3CF-B95D55022EC5}"/>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1">
                    <a14:imgEffect>
                      <a14:backgroundRemoval t="38288" b="85945" l="36953" r="95622">
                        <a14:foregroundMark x1="62697" y1="61712" x2="71629" y2="65751"/>
                        <a14:foregroundMark x1="65674" y1="55735" x2="76708" y2="63328"/>
                        <a14:foregroundMark x1="67776" y1="67690" x2="69527" y2="75929"/>
                        <a14:foregroundMark x1="59194" y1="70113" x2="69877" y2="73183"/>
                        <a14:foregroundMark x1="63047" y1="66074" x2="64448" y2="72052"/>
                        <a14:foregroundMark x1="62172" y1="68821" x2="62172" y2="72375"/>
                      </a14:backgroundRemoval>
                    </a14:imgEffect>
                    <a14:imgEffect>
                      <a14:brightnessContrast bright="20000"/>
                    </a14:imgEffect>
                  </a14:imgLayer>
                </a14:imgProps>
              </a:ext>
              <a:ext uri="{28A0092B-C50C-407E-A947-70E740481C1C}">
                <a14:useLocalDpi xmlns:a14="http://schemas.microsoft.com/office/drawing/2010/main" val="0"/>
              </a:ext>
            </a:extLst>
          </a:blip>
          <a:srcRect l="46965" t="44779" r="9535" b="16535"/>
          <a:stretch/>
        </p:blipFill>
        <p:spPr bwMode="auto">
          <a:xfrm>
            <a:off x="6065452" y="3914661"/>
            <a:ext cx="784393" cy="75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540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anim calcmode="lin" valueType="num">
                                      <p:cBhvr>
                                        <p:cTn id="25" dur="1000" fill="hold"/>
                                        <p:tgtEl>
                                          <p:spTgt spid="53"/>
                                        </p:tgtEl>
                                        <p:attrNameLst>
                                          <p:attrName>ppt_x</p:attrName>
                                        </p:attrNameLst>
                                      </p:cBhvr>
                                      <p:tavLst>
                                        <p:tav tm="0">
                                          <p:val>
                                            <p:strVal val="#ppt_x"/>
                                          </p:val>
                                        </p:tav>
                                        <p:tav tm="100000">
                                          <p:val>
                                            <p:strVal val="#ppt_x"/>
                                          </p:val>
                                        </p:tav>
                                      </p:tavLst>
                                    </p:anim>
                                    <p:anim calcmode="lin" valueType="num">
                                      <p:cBhvr>
                                        <p:cTn id="2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1000"/>
                                        <p:tgtEl>
                                          <p:spTgt spid="58"/>
                                        </p:tgtEl>
                                      </p:cBhvr>
                                    </p:animEffect>
                                    <p:anim calcmode="lin" valueType="num">
                                      <p:cBhvr>
                                        <p:cTn id="32" dur="1000" fill="hold"/>
                                        <p:tgtEl>
                                          <p:spTgt spid="58"/>
                                        </p:tgtEl>
                                        <p:attrNameLst>
                                          <p:attrName>ppt_x</p:attrName>
                                        </p:attrNameLst>
                                      </p:cBhvr>
                                      <p:tavLst>
                                        <p:tav tm="0">
                                          <p:val>
                                            <p:strVal val="#ppt_x"/>
                                          </p:val>
                                        </p:tav>
                                        <p:tav tm="100000">
                                          <p:val>
                                            <p:strVal val="#ppt_x"/>
                                          </p:val>
                                        </p:tav>
                                      </p:tavLst>
                                    </p:anim>
                                    <p:anim calcmode="lin" valueType="num">
                                      <p:cBhvr>
                                        <p:cTn id="33" dur="1000" fill="hold"/>
                                        <p:tgtEl>
                                          <p:spTgt spid="5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5"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ED971-1FE8-454C-BDB3-70B5050CAF0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16530" t="6609" r="23637" b="51580"/>
          <a:stretch/>
        </p:blipFill>
        <p:spPr>
          <a:xfrm flipH="1">
            <a:off x="14006" y="0"/>
            <a:ext cx="12192000" cy="6858001"/>
          </a:xfrm>
          <a:prstGeom prst="rect">
            <a:avLst/>
          </a:prstGeom>
        </p:spPr>
      </p:pic>
      <p:sp>
        <p:nvSpPr>
          <p:cNvPr id="4" name="Rectangle 3">
            <a:extLst>
              <a:ext uri="{FF2B5EF4-FFF2-40B4-BE49-F238E27FC236}">
                <a16:creationId xmlns:a16="http://schemas.microsoft.com/office/drawing/2014/main" id="{DAFE4FC5-E0D8-4F46-AB5A-F685DE58BFFD}"/>
              </a:ext>
            </a:extLst>
          </p:cNvPr>
          <p:cNvSpPr/>
          <p:nvPr/>
        </p:nvSpPr>
        <p:spPr>
          <a:xfrm>
            <a:off x="-74538" y="245403"/>
            <a:ext cx="12369092" cy="1446550"/>
          </a:xfrm>
          <a:prstGeom prst="rect">
            <a:avLst/>
          </a:prstGeom>
          <a:noFill/>
        </p:spPr>
        <p:txBody>
          <a:bodyPr wrap="none" lIns="91440" tIns="45720" rIns="91440" bIns="45720">
            <a:spAutoFit/>
          </a:bodyPr>
          <a:lstStyle/>
          <a:p>
            <a:pPr algn="ctr"/>
            <a:r>
              <a:rPr lang="vi-VN" sz="8800" b="1" cap="none" spc="0">
                <a:ln w="57150">
                  <a:solidFill>
                    <a:srgbClr val="0070C0"/>
                  </a:solidFill>
                  <a:prstDash val="solid"/>
                </a:ln>
                <a:solidFill>
                  <a:schemeClr val="bg1"/>
                </a:solidFill>
                <a:effectLst>
                  <a:outerShdw blurRad="50800" dist="38100" dir="13500000" algn="br" rotWithShape="0">
                    <a:prstClr val="black">
                      <a:alpha val="40000"/>
                    </a:prstClr>
                  </a:outerShdw>
                </a:effectLst>
                <a:latin typeface="iCiel Pequena" pitchFamily="50" charset="0"/>
              </a:rPr>
              <a:t>CHÚ CÁ HEO THÔNG MINH</a:t>
            </a:r>
            <a:endParaRPr lang="en-US" sz="8800" b="1" cap="none" spc="0">
              <a:ln w="57150">
                <a:solidFill>
                  <a:srgbClr val="0070C0"/>
                </a:solidFill>
                <a:prstDash val="solid"/>
              </a:ln>
              <a:solidFill>
                <a:schemeClr val="bg1"/>
              </a:solidFill>
              <a:effectLst>
                <a:outerShdw blurRad="50800" dist="38100" dir="13500000" algn="br" rotWithShape="0">
                  <a:prstClr val="black">
                    <a:alpha val="40000"/>
                  </a:prstClr>
                </a:outerShdw>
              </a:effectLst>
              <a:latin typeface="iCiel Pequena" pitchFamily="50" charset="0"/>
            </a:endParaRPr>
          </a:p>
        </p:txBody>
      </p:sp>
      <p:pic>
        <p:nvPicPr>
          <p:cNvPr id="10" name="Picture 4">
            <a:hlinkClick r:id="rId7" action="ppaction://hlinksldjump"/>
            <a:extLst>
              <a:ext uri="{FF2B5EF4-FFF2-40B4-BE49-F238E27FC236}">
                <a16:creationId xmlns:a16="http://schemas.microsoft.com/office/drawing/2014/main" id="{0060433A-C404-4247-8995-5E6C6DF104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98282">
            <a:off x="12548145" y="2138969"/>
            <a:ext cx="4179514" cy="3009250"/>
          </a:xfrm>
          <a:prstGeom prst="rect">
            <a:avLst/>
          </a:prstGeom>
        </p:spPr>
      </p:pic>
      <p:pic>
        <p:nvPicPr>
          <p:cNvPr id="11" name="Picture 9">
            <a:hlinkClick r:id="rId10" action="ppaction://hlinksldjump"/>
            <a:extLst>
              <a:ext uri="{FF2B5EF4-FFF2-40B4-BE49-F238E27FC236}">
                <a16:creationId xmlns:a16="http://schemas.microsoft.com/office/drawing/2014/main" id="{266AEE13-135C-483C-BB22-FE6E080AD3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05039" flipH="1">
            <a:off x="-4626825" y="1685685"/>
            <a:ext cx="3507634" cy="4251678"/>
          </a:xfrm>
          <a:prstGeom prst="rect">
            <a:avLst/>
          </a:prstGeom>
        </p:spPr>
      </p:pic>
      <p:pic>
        <p:nvPicPr>
          <p:cNvPr id="12" name="tiếng trò chơi xuất hiện">
            <a:hlinkClick r:id="" action="ppaction://media"/>
            <a:extLst>
              <a:ext uri="{FF2B5EF4-FFF2-40B4-BE49-F238E27FC236}">
                <a16:creationId xmlns:a16="http://schemas.microsoft.com/office/drawing/2014/main" id="{7BF17909-2934-45F9-A130-3A5C42DD144A}"/>
              </a:ext>
            </a:extLst>
          </p:cNvPr>
          <p:cNvPicPr>
            <a:picLocks noChangeAspect="1"/>
          </p:cNvPicPr>
          <p:nvPr>
            <a:audioFile r:link="rId1"/>
            <p:extLst>
              <p:ext uri="{DAA4B4D4-6D71-4841-9C94-3DE7FCFB9230}">
                <p14:media xmlns:p14="http://schemas.microsoft.com/office/powerpoint/2010/main" r:embed="rId2">
                  <p14:trim st="4071" end="3140"/>
                </p14:media>
              </p:ext>
            </p:extLst>
          </p:nvPr>
        </p:nvPicPr>
        <p:blipFill>
          <a:blip r:embed="rId13"/>
          <a:stretch>
            <a:fillRect/>
          </a:stretch>
        </p:blipFill>
        <p:spPr>
          <a:xfrm>
            <a:off x="-923925" y="6188075"/>
            <a:ext cx="406400" cy="406400"/>
          </a:xfrm>
          <a:prstGeom prst="rect">
            <a:avLst/>
          </a:prstGeom>
        </p:spPr>
      </p:pic>
      <p:pic>
        <p:nvPicPr>
          <p:cNvPr id="13" name="Picture 12">
            <a:hlinkClick r:id="rId14" action="ppaction://hlinksldjump"/>
            <a:extLst>
              <a:ext uri="{FF2B5EF4-FFF2-40B4-BE49-F238E27FC236}">
                <a16:creationId xmlns:a16="http://schemas.microsoft.com/office/drawing/2014/main" id="{F51805E0-EB19-496F-A0DA-83B79E1F6E9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1390014" y="6077330"/>
            <a:ext cx="627889" cy="627889"/>
          </a:xfrm>
          <a:prstGeom prst="rect">
            <a:avLst/>
          </a:prstGeom>
        </p:spPr>
      </p:pic>
    </p:spTree>
    <p:extLst>
      <p:ext uri="{BB962C8B-B14F-4D97-AF65-F5344CB8AC3E}">
        <p14:creationId xmlns:p14="http://schemas.microsoft.com/office/powerpoint/2010/main" val="16490648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9" fill="hold"/>
                                        <p:tgtEl>
                                          <p:spTgt spid="12"/>
                                        </p:tgtEl>
                                      </p:cBhvr>
                                    </p:cmd>
                                  </p:childTnLst>
                                </p:cTn>
                              </p:par>
                              <p:par>
                                <p:cTn id="7" presetID="39" presetClass="path" presetSubtype="0" accel="50000" decel="50000" fill="hold" nodeType="withEffect">
                                  <p:stCondLst>
                                    <p:cond delay="0"/>
                                  </p:stCondLst>
                                  <p:childTnLst>
                                    <p:animMotion origin="layout" path="M -8.33333E-7 0 C -8.33333E-7 0.03495 -0.0513 0.06204 -0.11328 0.06204 C -0.17695 0.06204 -0.22799 0.03495 -0.22799 0 C -0.22799 -0.03495 -0.27904 -0.06204 -0.34284 -0.06204 C -0.40482 -0.06204 -0.4556 -0.03495 -0.4556 0 " pathEditMode="relative" rAng="0" ptsTypes="AAAAA">
                                      <p:cBhvr>
                                        <p:cTn id="8" dur="2000" fill="hold"/>
                                        <p:tgtEl>
                                          <p:spTgt spid="10"/>
                                        </p:tgtEl>
                                        <p:attrNameLst>
                                          <p:attrName>ppt_x</p:attrName>
                                          <p:attrName>ppt_y</p:attrName>
                                        </p:attrNameLst>
                                      </p:cBhvr>
                                      <p:rCtr x="-22786" y="0"/>
                                    </p:animMotion>
                                  </p:childTnLst>
                                </p:cTn>
                              </p:par>
                              <p:par>
                                <p:cTn id="9" presetID="60" presetClass="path" presetSubtype="0" accel="50000" decel="50000" fill="hold" nodeType="withEffect">
                                  <p:stCondLst>
                                    <p:cond delay="0"/>
                                  </p:stCondLst>
                                  <p:childTnLst>
                                    <p:animMotion origin="layout" path="M -2.91667E-6 2.96296E-6 C 0.00404 0.05301 0.01407 0.12708 0.05013 0.12592 C 0.10222 0.12592 0.10586 -0.12199 0.16771 -0.12292 C 0.2237 -0.12292 0.19362 0.09398 0.24753 0.09305 C 0.30326 0.09305 0.27357 -0.06389 0.33347 -0.06389 C 0.38724 -0.06389 0.35742 0.0419 0.40521 0.0419 C 0.45117 0.0419 0.42735 -0.03889 0.46914 -0.03889 C 0.4931 -0.03889 0.49519 -0.0169 0.49701 2.96296E-6 " pathEditMode="relative" rAng="0" ptsTypes="AAAAAAAA">
                                      <p:cBhvr>
                                        <p:cTn id="10" dur="2000" fill="hold"/>
                                        <p:tgtEl>
                                          <p:spTgt spid="11"/>
                                        </p:tgtEl>
                                        <p:attrNameLst>
                                          <p:attrName>ppt_x</p:attrName>
                                          <p:attrName>ppt_y</p:attrName>
                                        </p:attrNameLst>
                                      </p:cBhvr>
                                      <p:rCtr x="24844" y="139"/>
                                    </p:animMotion>
                                  </p:childTnLst>
                                </p:cTn>
                              </p:par>
                              <p:par>
                                <p:cTn id="11" presetID="26" presetClass="entr" presetSubtype="0" fill="hold" grpId="0" nodeType="withEffect">
                                  <p:stCondLst>
                                    <p:cond delay="0"/>
                                  </p:stCondLst>
                                  <p:iterate type="lt">
                                    <p:tmPct val="0"/>
                                  </p:iterate>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80">
                                          <p:stCondLst>
                                            <p:cond delay="0"/>
                                          </p:stCondLst>
                                        </p:cTn>
                                        <p:tgtEl>
                                          <p:spTgt spid="4">
                                            <p:txEl>
                                              <p:pRg st="0" end="0"/>
                                            </p:txEl>
                                          </p:spTgt>
                                        </p:tgtEl>
                                      </p:cBhvr>
                                    </p:animEffect>
                                    <p:anim calcmode="lin" valueType="num">
                                      <p:cBhvr>
                                        <p:cTn id="14"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xEl>
                                              <p:pRg st="0" end="0"/>
                                            </p:txEl>
                                          </p:spTgt>
                                        </p:tgtEl>
                                      </p:cBhvr>
                                      <p:to x="100000" y="60000"/>
                                    </p:animScale>
                                    <p:animScale>
                                      <p:cBhvr>
                                        <p:cTn id="20" dur="166" decel="50000">
                                          <p:stCondLst>
                                            <p:cond delay="676"/>
                                          </p:stCondLst>
                                        </p:cTn>
                                        <p:tgtEl>
                                          <p:spTgt spid="4">
                                            <p:txEl>
                                              <p:pRg st="0" end="0"/>
                                            </p:txEl>
                                          </p:spTgt>
                                        </p:tgtEl>
                                      </p:cBhvr>
                                      <p:to x="100000" y="100000"/>
                                    </p:animScale>
                                    <p:animScale>
                                      <p:cBhvr>
                                        <p:cTn id="21" dur="26">
                                          <p:stCondLst>
                                            <p:cond delay="1312"/>
                                          </p:stCondLst>
                                        </p:cTn>
                                        <p:tgtEl>
                                          <p:spTgt spid="4">
                                            <p:txEl>
                                              <p:pRg st="0" end="0"/>
                                            </p:txEl>
                                          </p:spTgt>
                                        </p:tgtEl>
                                      </p:cBhvr>
                                      <p:to x="100000" y="80000"/>
                                    </p:animScale>
                                    <p:animScale>
                                      <p:cBhvr>
                                        <p:cTn id="22" dur="166" decel="50000">
                                          <p:stCondLst>
                                            <p:cond delay="1338"/>
                                          </p:stCondLst>
                                        </p:cTn>
                                        <p:tgtEl>
                                          <p:spTgt spid="4">
                                            <p:txEl>
                                              <p:pRg st="0" end="0"/>
                                            </p:txEl>
                                          </p:spTgt>
                                        </p:tgtEl>
                                      </p:cBhvr>
                                      <p:to x="100000" y="100000"/>
                                    </p:animScale>
                                    <p:animScale>
                                      <p:cBhvr>
                                        <p:cTn id="23" dur="26">
                                          <p:stCondLst>
                                            <p:cond delay="1642"/>
                                          </p:stCondLst>
                                        </p:cTn>
                                        <p:tgtEl>
                                          <p:spTgt spid="4">
                                            <p:txEl>
                                              <p:pRg st="0" end="0"/>
                                            </p:txEl>
                                          </p:spTgt>
                                        </p:tgtEl>
                                      </p:cBhvr>
                                      <p:to x="100000" y="90000"/>
                                    </p:animScale>
                                    <p:animScale>
                                      <p:cBhvr>
                                        <p:cTn id="24" dur="166" decel="50000">
                                          <p:stCondLst>
                                            <p:cond delay="1668"/>
                                          </p:stCondLst>
                                        </p:cTn>
                                        <p:tgtEl>
                                          <p:spTgt spid="4">
                                            <p:txEl>
                                              <p:pRg st="0" end="0"/>
                                            </p:txEl>
                                          </p:spTgt>
                                        </p:tgtEl>
                                      </p:cBhvr>
                                      <p:to x="100000" y="100000"/>
                                    </p:animScale>
                                    <p:animScale>
                                      <p:cBhvr>
                                        <p:cTn id="25" dur="26">
                                          <p:stCondLst>
                                            <p:cond delay="1808"/>
                                          </p:stCondLst>
                                        </p:cTn>
                                        <p:tgtEl>
                                          <p:spTgt spid="4">
                                            <p:txEl>
                                              <p:pRg st="0" end="0"/>
                                            </p:txEl>
                                          </p:spTgt>
                                        </p:tgtEl>
                                      </p:cBhvr>
                                      <p:to x="100000" y="95000"/>
                                    </p:animScale>
                                    <p:animScale>
                                      <p:cBhvr>
                                        <p:cTn id="26" dur="166" decel="50000">
                                          <p:stCondLst>
                                            <p:cond delay="1834"/>
                                          </p:stCondLst>
                                        </p:cTn>
                                        <p:tgtEl>
                                          <p:spTgt spid="4">
                                            <p:txEl>
                                              <p:pRg st="0" end="0"/>
                                            </p:txEl>
                                          </p:spTgt>
                                        </p:tgtEl>
                                      </p:cBhvr>
                                      <p:to x="100000" y="100000"/>
                                    </p:animScale>
                                  </p:childTnLst>
                                </p:cTn>
                              </p:par>
                              <p:par>
                                <p:cTn id="27" presetID="34" presetClass="emph" presetSubtype="0" fill="hold" grpId="1" nodeType="withEffect">
                                  <p:stCondLst>
                                    <p:cond delay="1900"/>
                                  </p:stCondLst>
                                  <p:iterate type="lt">
                                    <p:tmPct val="10000"/>
                                  </p:iterate>
                                  <p:childTnLst>
                                    <p:animMotion origin="layout" path="M 1.875E-6 2.22222E-6 L 1.875E-6 -0.07222 " pathEditMode="relative" rAng="0" ptsTypes="AA">
                                      <p:cBhvr>
                                        <p:cTn id="28" dur="20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29" dur="100" fill="hold">
                                          <p:stCondLst>
                                            <p:cond delay="0"/>
                                          </p:stCondLst>
                                        </p:cTn>
                                        <p:tgtEl>
                                          <p:spTgt spid="4">
                                            <p:txEl>
                                              <p:pRg st="0" end="0"/>
                                            </p:txEl>
                                          </p:spTgt>
                                        </p:tgtEl>
                                        <p:attrNameLst>
                                          <p:attrName>r</p:attrName>
                                        </p:attrNameLst>
                                      </p:cBhvr>
                                    </p:animRot>
                                    <p:animRot by="-1500000">
                                      <p:cBhvr>
                                        <p:cTn id="30" dur="100" fill="hold">
                                          <p:stCondLst>
                                            <p:cond delay="100"/>
                                          </p:stCondLst>
                                        </p:cTn>
                                        <p:tgtEl>
                                          <p:spTgt spid="4">
                                            <p:txEl>
                                              <p:pRg st="0" end="0"/>
                                            </p:txEl>
                                          </p:spTgt>
                                        </p:tgtEl>
                                        <p:attrNameLst>
                                          <p:attrName>r</p:attrName>
                                        </p:attrNameLst>
                                      </p:cBhvr>
                                    </p:animRot>
                                    <p:animRot by="-1500000">
                                      <p:cBhvr>
                                        <p:cTn id="31" dur="100" fill="hold">
                                          <p:stCondLst>
                                            <p:cond delay="200"/>
                                          </p:stCondLst>
                                        </p:cTn>
                                        <p:tgtEl>
                                          <p:spTgt spid="4">
                                            <p:txEl>
                                              <p:pRg st="0" end="0"/>
                                            </p:txEl>
                                          </p:spTgt>
                                        </p:tgtEl>
                                        <p:attrNameLst>
                                          <p:attrName>r</p:attrName>
                                        </p:attrNameLst>
                                      </p:cBhvr>
                                    </p:animRot>
                                    <p:animRot by="1500000">
                                      <p:cBhvr>
                                        <p:cTn id="32" dur="100" fill="hold">
                                          <p:stCondLst>
                                            <p:cond delay="300"/>
                                          </p:stCondLst>
                                        </p:cTn>
                                        <p:tgtEl>
                                          <p:spTgt spid="4">
                                            <p:txEl>
                                              <p:pRg st="0" end="0"/>
                                            </p:txEl>
                                          </p:spTgt>
                                        </p:tgtEl>
                                        <p:attrNameLst>
                                          <p:attrName>r</p:attrName>
                                        </p:attrNameLst>
                                      </p:cBhvr>
                                    </p:animRot>
                                  </p:childTnLst>
                                </p:cTn>
                              </p:par>
                              <p:par>
                                <p:cTn id="33" presetID="32" presetClass="emph" presetSubtype="0" fill="hold" nodeType="withEffect">
                                  <p:stCondLst>
                                    <p:cond delay="200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par>
                                <p:cTn id="39" presetID="32" presetClass="emph" presetSubtype="0" fill="hold" nodeType="withEffect">
                                  <p:stCondLst>
                                    <p:cond delay="2100"/>
                                  </p:stCondLst>
                                  <p:childTnLst>
                                    <p:animRot by="120000">
                                      <p:cBhvr>
                                        <p:cTn id="40" dur="100" fill="hold">
                                          <p:stCondLst>
                                            <p:cond delay="0"/>
                                          </p:stCondLst>
                                        </p:cTn>
                                        <p:tgtEl>
                                          <p:spTgt spid="11"/>
                                        </p:tgtEl>
                                        <p:attrNameLst>
                                          <p:attrName>r</p:attrName>
                                        </p:attrNameLst>
                                      </p:cBhvr>
                                    </p:animRot>
                                    <p:animRot by="-240000">
                                      <p:cBhvr>
                                        <p:cTn id="41" dur="200" fill="hold">
                                          <p:stCondLst>
                                            <p:cond delay="200"/>
                                          </p:stCondLst>
                                        </p:cTn>
                                        <p:tgtEl>
                                          <p:spTgt spid="11"/>
                                        </p:tgtEl>
                                        <p:attrNameLst>
                                          <p:attrName>r</p:attrName>
                                        </p:attrNameLst>
                                      </p:cBhvr>
                                    </p:animRot>
                                    <p:animRot by="240000">
                                      <p:cBhvr>
                                        <p:cTn id="42" dur="200" fill="hold">
                                          <p:stCondLst>
                                            <p:cond delay="400"/>
                                          </p:stCondLst>
                                        </p:cTn>
                                        <p:tgtEl>
                                          <p:spTgt spid="11"/>
                                        </p:tgtEl>
                                        <p:attrNameLst>
                                          <p:attrName>r</p:attrName>
                                        </p:attrNameLst>
                                      </p:cBhvr>
                                    </p:animRot>
                                    <p:animRot by="-240000">
                                      <p:cBhvr>
                                        <p:cTn id="43" dur="200" fill="hold">
                                          <p:stCondLst>
                                            <p:cond delay="600"/>
                                          </p:stCondLst>
                                        </p:cTn>
                                        <p:tgtEl>
                                          <p:spTgt spid="11"/>
                                        </p:tgtEl>
                                        <p:attrNameLst>
                                          <p:attrName>r</p:attrName>
                                        </p:attrNameLst>
                                      </p:cBhvr>
                                    </p:animRot>
                                    <p:animRot by="120000">
                                      <p:cBhvr>
                                        <p:cTn id="4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2"/>
                </p:tgtEl>
              </p:cMediaNode>
            </p:audio>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2" presetClass="exit" presetSubtype="6" fill="hold" nodeType="clickEffect">
                                  <p:stCondLst>
                                    <p:cond delay="0"/>
                                  </p:stCondLst>
                                  <p:childTnLst>
                                    <p:anim calcmode="lin" valueType="num">
                                      <p:cBhvr additive="base">
                                        <p:cTn id="50" dur="2000"/>
                                        <p:tgtEl>
                                          <p:spTgt spid="11"/>
                                        </p:tgtEl>
                                        <p:attrNameLst>
                                          <p:attrName>ppt_x</p:attrName>
                                        </p:attrNameLst>
                                      </p:cBhvr>
                                      <p:tavLst>
                                        <p:tav tm="0">
                                          <p:val>
                                            <p:strVal val="ppt_x"/>
                                          </p:val>
                                        </p:tav>
                                        <p:tav tm="100000">
                                          <p:val>
                                            <p:strVal val="1+ppt_w/2"/>
                                          </p:val>
                                        </p:tav>
                                      </p:tavLst>
                                    </p:anim>
                                    <p:anim calcmode="lin" valueType="num">
                                      <p:cBhvr additive="base">
                                        <p:cTn id="51" dur="2000"/>
                                        <p:tgtEl>
                                          <p:spTgt spid="11"/>
                                        </p:tgtEl>
                                        <p:attrNameLst>
                                          <p:attrName>ppt_y</p:attrName>
                                        </p:attrNameLst>
                                      </p:cBhvr>
                                      <p:tavLst>
                                        <p:tav tm="0">
                                          <p:val>
                                            <p:strVal val="ppt_y"/>
                                          </p:val>
                                        </p:tav>
                                        <p:tav tm="100000">
                                          <p:val>
                                            <p:strVal val="1+ppt_h/2"/>
                                          </p:val>
                                        </p:tav>
                                      </p:tavLst>
                                    </p:anim>
                                    <p:set>
                                      <p:cBhvr>
                                        <p:cTn id="52"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 presetClass="exit" presetSubtype="12" fill="hold" nodeType="clickEffect">
                                  <p:stCondLst>
                                    <p:cond delay="0"/>
                                  </p:stCondLst>
                                  <p:childTnLst>
                                    <p:anim calcmode="lin" valueType="num">
                                      <p:cBhvr additive="base">
                                        <p:cTn id="57" dur="2000"/>
                                        <p:tgtEl>
                                          <p:spTgt spid="10"/>
                                        </p:tgtEl>
                                        <p:attrNameLst>
                                          <p:attrName>ppt_x</p:attrName>
                                        </p:attrNameLst>
                                      </p:cBhvr>
                                      <p:tavLst>
                                        <p:tav tm="0">
                                          <p:val>
                                            <p:strVal val="ppt_x"/>
                                          </p:val>
                                        </p:tav>
                                        <p:tav tm="100000">
                                          <p:val>
                                            <p:strVal val="0-ppt_w/2"/>
                                          </p:val>
                                        </p:tav>
                                      </p:tavLst>
                                    </p:anim>
                                    <p:anim calcmode="lin" valueType="num">
                                      <p:cBhvr additive="base">
                                        <p:cTn id="58" dur="2000"/>
                                        <p:tgtEl>
                                          <p:spTgt spid="10"/>
                                        </p:tgtEl>
                                        <p:attrNameLst>
                                          <p:attrName>ppt_y</p:attrName>
                                        </p:attrNameLst>
                                      </p:cBhvr>
                                      <p:tavLst>
                                        <p:tav tm="0">
                                          <p:val>
                                            <p:strVal val="ppt_y"/>
                                          </p:val>
                                        </p:tav>
                                        <p:tav tm="100000">
                                          <p:val>
                                            <p:strVal val="1+ppt_h/2"/>
                                          </p:val>
                                        </p:tav>
                                      </p:tavLst>
                                    </p:anim>
                                    <p:set>
                                      <p:cBhvr>
                                        <p:cTn id="5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build="allAtOnce"/>
      <p:bldP spid="4" grpI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077853"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49" name="Text Box 4">
            <a:extLst>
              <a:ext uri="{FF2B5EF4-FFF2-40B4-BE49-F238E27FC236}">
                <a16:creationId xmlns:a16="http://schemas.microsoft.com/office/drawing/2014/main" id="{8A4B0218-959E-4269-BF2B-D48F2DD63493}"/>
              </a:ext>
            </a:extLst>
          </p:cNvPr>
          <p:cNvSpPr txBox="1">
            <a:spLocks noChangeArrowheads="1"/>
          </p:cNvSpPr>
          <p:nvPr/>
        </p:nvSpPr>
        <p:spPr bwMode="auto">
          <a:xfrm>
            <a:off x="933681" y="2793889"/>
            <a:ext cx="10712433" cy="184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ctr" eaLnBrk="1" hangingPunct="1">
              <a:spcBef>
                <a:spcPct val="50000"/>
              </a:spcBef>
            </a:pPr>
            <a:r>
              <a:rPr lang="en-GB" altLang="en-US" sz="4400">
                <a:solidFill>
                  <a:srgbClr val="C00000"/>
                </a:solidFill>
              </a:rPr>
              <a:t>Bài văn khen ngợi sự thông minh, </a:t>
            </a:r>
            <a:endParaRPr lang="vi-VN" altLang="en-US" sz="4400">
              <a:solidFill>
                <a:srgbClr val="C00000"/>
              </a:solidFill>
            </a:endParaRPr>
          </a:p>
          <a:p>
            <a:pPr algn="just" eaLnBrk="1" hangingPunct="1">
              <a:spcBef>
                <a:spcPct val="50000"/>
              </a:spcBef>
            </a:pPr>
            <a:r>
              <a:rPr lang="en-GB" altLang="en-US" sz="4400">
                <a:solidFill>
                  <a:srgbClr val="C00000"/>
                </a:solidFill>
              </a:rPr>
              <a:t>tình cảm gắn bó của cá heo với con người.</a:t>
            </a:r>
          </a:p>
        </p:txBody>
      </p:sp>
    </p:spTree>
    <p:extLst>
      <p:ext uri="{BB962C8B-B14F-4D97-AF65-F5344CB8AC3E}">
        <p14:creationId xmlns:p14="http://schemas.microsoft.com/office/powerpoint/2010/main" val="322385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2C3539F2-2694-4A3C-A2D5-06BF4BBC165C}"/>
              </a:ext>
            </a:extLst>
          </p:cNvPr>
          <p:cNvPicPr>
            <a:picLocks noChangeAspect="1"/>
          </p:cNvPicPr>
          <p:nvPr/>
        </p:nvPicPr>
        <p:blipFill rotWithShape="1">
          <a:blip r:embed="rId2">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57" name="图片 56">
            <a:extLst>
              <a:ext uri="{FF2B5EF4-FFF2-40B4-BE49-F238E27FC236}">
                <a16:creationId xmlns:a16="http://schemas.microsoft.com/office/drawing/2014/main" id="{02E1DF90-CB47-471F-9A71-3D5B31F2E90E}"/>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8" name="组合 57">
            <a:extLst>
              <a:ext uri="{FF2B5EF4-FFF2-40B4-BE49-F238E27FC236}">
                <a16:creationId xmlns:a16="http://schemas.microsoft.com/office/drawing/2014/main" id="{6D379875-DDCC-499A-BCBF-473219E27136}"/>
              </a:ext>
            </a:extLst>
          </p:cNvPr>
          <p:cNvGrpSpPr/>
          <p:nvPr/>
        </p:nvGrpSpPr>
        <p:grpSpPr>
          <a:xfrm>
            <a:off x="0" y="3566019"/>
            <a:ext cx="12195836" cy="3433990"/>
            <a:chOff x="-3836" y="3564981"/>
            <a:chExt cx="12195836" cy="3433990"/>
          </a:xfrm>
        </p:grpSpPr>
        <p:pic>
          <p:nvPicPr>
            <p:cNvPr id="59" name="图片 58">
              <a:extLst>
                <a:ext uri="{FF2B5EF4-FFF2-40B4-BE49-F238E27FC236}">
                  <a16:creationId xmlns:a16="http://schemas.microsoft.com/office/drawing/2014/main" id="{FD4347A6-B00D-40BE-AAAE-FF4CAF4DD558}"/>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0" name="组合 59">
              <a:extLst>
                <a:ext uri="{FF2B5EF4-FFF2-40B4-BE49-F238E27FC236}">
                  <a16:creationId xmlns:a16="http://schemas.microsoft.com/office/drawing/2014/main" id="{EB9D2F9A-F756-4402-9F5D-26C819A4B27F}"/>
                </a:ext>
              </a:extLst>
            </p:cNvPr>
            <p:cNvGrpSpPr/>
            <p:nvPr/>
          </p:nvGrpSpPr>
          <p:grpSpPr>
            <a:xfrm>
              <a:off x="169579" y="3564981"/>
              <a:ext cx="12022421" cy="3433990"/>
              <a:chOff x="169579" y="3564981"/>
              <a:chExt cx="12022421" cy="3433990"/>
            </a:xfrm>
          </p:grpSpPr>
          <p:pic>
            <p:nvPicPr>
              <p:cNvPr id="61" name="图片 60">
                <a:extLst>
                  <a:ext uri="{FF2B5EF4-FFF2-40B4-BE49-F238E27FC236}">
                    <a16:creationId xmlns:a16="http://schemas.microsoft.com/office/drawing/2014/main" id="{B2E6111B-623B-407A-A436-BE3E3D86D711}"/>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62" name="组合 61">
                <a:extLst>
                  <a:ext uri="{FF2B5EF4-FFF2-40B4-BE49-F238E27FC236}">
                    <a16:creationId xmlns:a16="http://schemas.microsoft.com/office/drawing/2014/main" id="{11E39401-A460-4674-BE22-E0E627B5A22A}"/>
                  </a:ext>
                </a:extLst>
              </p:cNvPr>
              <p:cNvGrpSpPr/>
              <p:nvPr/>
            </p:nvGrpSpPr>
            <p:grpSpPr>
              <a:xfrm>
                <a:off x="169579" y="3963247"/>
                <a:ext cx="9959645" cy="3035724"/>
                <a:chOff x="169579" y="3963247"/>
                <a:chExt cx="9959645" cy="3035724"/>
              </a:xfrm>
            </p:grpSpPr>
            <p:pic>
              <p:nvPicPr>
                <p:cNvPr id="63" name="图片 62">
                  <a:extLst>
                    <a:ext uri="{FF2B5EF4-FFF2-40B4-BE49-F238E27FC236}">
                      <a16:creationId xmlns:a16="http://schemas.microsoft.com/office/drawing/2014/main" id="{CCACF87D-E4E0-43AE-9589-B7CD204D2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64" name="图片 63">
                  <a:extLst>
                    <a:ext uri="{FF2B5EF4-FFF2-40B4-BE49-F238E27FC236}">
                      <a16:creationId xmlns:a16="http://schemas.microsoft.com/office/drawing/2014/main" id="{C26AA3F0-E137-4834-B2A3-97DAC7DC9EA1}"/>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65" name="图片 64">
                  <a:extLst>
                    <a:ext uri="{FF2B5EF4-FFF2-40B4-BE49-F238E27FC236}">
                      <a16:creationId xmlns:a16="http://schemas.microsoft.com/office/drawing/2014/main" id="{ECD9CD58-8A18-4094-916D-3A3C942D69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66" name="图片 65">
                  <a:extLst>
                    <a:ext uri="{FF2B5EF4-FFF2-40B4-BE49-F238E27FC236}">
                      <a16:creationId xmlns:a16="http://schemas.microsoft.com/office/drawing/2014/main" id="{669CBD89-B41C-4C9A-A576-7FCDCE138C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67" name="图片 66">
                  <a:extLst>
                    <a:ext uri="{FF2B5EF4-FFF2-40B4-BE49-F238E27FC236}">
                      <a16:creationId xmlns:a16="http://schemas.microsoft.com/office/drawing/2014/main" id="{6EE9A463-0DB5-41CA-A322-27734E0231E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68" name="图片 67">
                  <a:extLst>
                    <a:ext uri="{FF2B5EF4-FFF2-40B4-BE49-F238E27FC236}">
                      <a16:creationId xmlns:a16="http://schemas.microsoft.com/office/drawing/2014/main" id="{0615CD0A-EDE4-4D77-8E76-5DD0EF05FCDE}"/>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69" name="图片 68">
                  <a:extLst>
                    <a:ext uri="{FF2B5EF4-FFF2-40B4-BE49-F238E27FC236}">
                      <a16:creationId xmlns:a16="http://schemas.microsoft.com/office/drawing/2014/main" id="{171F981A-D3FD-4BF4-8E40-5FF6A3E5309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sp>
        <p:nvSpPr>
          <p:cNvPr id="70" name="云形 69">
            <a:extLst>
              <a:ext uri="{FF2B5EF4-FFF2-40B4-BE49-F238E27FC236}">
                <a16:creationId xmlns:a16="http://schemas.microsoft.com/office/drawing/2014/main" id="{044E3ED3-133D-40F9-82DA-23CA8E388AA4}"/>
              </a:ext>
            </a:extLst>
          </p:cNvPr>
          <p:cNvSpPr/>
          <p:nvPr/>
        </p:nvSpPr>
        <p:spPr>
          <a:xfrm>
            <a:off x="1490783" y="567942"/>
            <a:ext cx="1068653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z</a:t>
            </a:r>
            <a:endParaRPr lang="zh-CN" altLang="en-US"/>
          </a:p>
        </p:txBody>
      </p:sp>
      <p:sp>
        <p:nvSpPr>
          <p:cNvPr id="18" name="Rectangle 17">
            <a:extLst>
              <a:ext uri="{FF2B5EF4-FFF2-40B4-BE49-F238E27FC236}">
                <a16:creationId xmlns:a16="http://schemas.microsoft.com/office/drawing/2014/main" id="{44666962-CC67-443F-B5DE-416D4C620C9C}"/>
              </a:ext>
            </a:extLst>
          </p:cNvPr>
          <p:cNvSpPr/>
          <p:nvPr/>
        </p:nvSpPr>
        <p:spPr>
          <a:xfrm>
            <a:off x="2432118" y="1596126"/>
            <a:ext cx="9670982" cy="1631216"/>
          </a:xfrm>
          <a:prstGeom prst="rect">
            <a:avLst/>
          </a:prstGeom>
          <a:noFill/>
        </p:spPr>
        <p:txBody>
          <a:bodyPr wrap="square" lIns="91440" tIns="45720" rIns="91440" bIns="45720">
            <a:spAutoFit/>
          </a:bodyPr>
          <a:lstStyle/>
          <a:p>
            <a:pPr algn="ctr"/>
            <a:r>
              <a:rPr lang="vi-VN" sz="100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LUYỆN ĐỌC HAY</a:t>
            </a:r>
            <a:endParaRPr lang="en-US" sz="100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22" name="Picture 2">
            <a:extLst>
              <a:ext uri="{FF2B5EF4-FFF2-40B4-BE49-F238E27FC236}">
                <a16:creationId xmlns:a16="http://schemas.microsoft.com/office/drawing/2014/main" id="{C57E2703-899A-4359-BD0A-FE404429B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spTree>
    <p:extLst>
      <p:ext uri="{BB962C8B-B14F-4D97-AF65-F5344CB8AC3E}">
        <p14:creationId xmlns:p14="http://schemas.microsoft.com/office/powerpoint/2010/main" val="8106322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294409" cy="2367300"/>
            <a:chOff x="28272" y="-31308"/>
            <a:chExt cx="12581920"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939210" y="1619013"/>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LUYỆN ĐỌC HAY</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49" name="Text Box 4">
            <a:extLst>
              <a:ext uri="{FF2B5EF4-FFF2-40B4-BE49-F238E27FC236}">
                <a16:creationId xmlns:a16="http://schemas.microsoft.com/office/drawing/2014/main" id="{8A4B0218-959E-4269-BF2B-D48F2DD63493}"/>
              </a:ext>
            </a:extLst>
          </p:cNvPr>
          <p:cNvSpPr txBox="1">
            <a:spLocks noChangeArrowheads="1"/>
          </p:cNvSpPr>
          <p:nvPr/>
        </p:nvSpPr>
        <p:spPr bwMode="auto">
          <a:xfrm>
            <a:off x="1030423" y="2564590"/>
            <a:ext cx="10394772" cy="292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eaLnBrk="1" hangingPunct="1">
              <a:spcBef>
                <a:spcPct val="50000"/>
              </a:spcBef>
            </a:pPr>
            <a:r>
              <a:rPr lang="en-US" altLang="en-US" sz="3600" b="1">
                <a:solidFill>
                  <a:srgbClr val="C00000"/>
                </a:solidFill>
                <a:latin typeface="Arial" panose="020B0604020202020204" pitchFamily="34" charset="0"/>
                <a:cs typeface="Arial" panose="020B0604020202020204" pitchFamily="34" charset="0"/>
              </a:rPr>
              <a:t>Toàn bài đọc với giọng kể sôi nổi, hồi hộp. </a:t>
            </a:r>
            <a:endParaRPr lang="vi-VN" altLang="en-US" sz="3600" b="1">
              <a:solidFill>
                <a:srgbClr val="C00000"/>
              </a:solidFill>
              <a:latin typeface="Arial" panose="020B0604020202020204" pitchFamily="34" charset="0"/>
              <a:cs typeface="Arial" panose="020B0604020202020204" pitchFamily="34" charset="0"/>
            </a:endParaRPr>
          </a:p>
          <a:p>
            <a:pPr algn="just" eaLnBrk="1" hangingPunct="1">
              <a:spcBef>
                <a:spcPct val="50000"/>
              </a:spcBef>
            </a:pPr>
            <a:r>
              <a:rPr lang="en-US" altLang="en-US" sz="3600" b="1">
                <a:solidFill>
                  <a:srgbClr val="C00000"/>
                </a:solidFill>
                <a:latin typeface="Arial" panose="020B0604020202020204" pitchFamily="34" charset="0"/>
                <a:cs typeface="Arial" panose="020B0604020202020204" pitchFamily="34" charset="0"/>
              </a:rPr>
              <a:t>Đoạn 1: đọc chậm 2 câu đầu, đọc nhanh dần những câu diễn tả tình huống nguy hiểm. </a:t>
            </a:r>
            <a:endParaRPr lang="vi-VN" altLang="en-US" sz="3600" b="1">
              <a:solidFill>
                <a:srgbClr val="C00000"/>
              </a:solidFill>
              <a:latin typeface="Arial" panose="020B0604020202020204" pitchFamily="34" charset="0"/>
              <a:cs typeface="Arial" panose="020B0604020202020204" pitchFamily="34" charset="0"/>
            </a:endParaRPr>
          </a:p>
          <a:p>
            <a:pPr algn="just" eaLnBrk="1" hangingPunct="1">
              <a:spcBef>
                <a:spcPct val="50000"/>
              </a:spcBef>
            </a:pPr>
            <a:r>
              <a:rPr lang="en-US" altLang="en-US" sz="3600" b="1">
                <a:solidFill>
                  <a:srgbClr val="C00000"/>
                </a:solidFill>
                <a:latin typeface="Arial" panose="020B0604020202020204" pitchFamily="34" charset="0"/>
                <a:cs typeface="Arial" panose="020B0604020202020204" pitchFamily="34" charset="0"/>
              </a:rPr>
              <a:t>Đoạn 2: giọng sảng khoái, thán phục cá heo.</a:t>
            </a:r>
            <a:endParaRPr lang="en-GB" altLang="en-US" sz="6000">
              <a:solidFill>
                <a:srgbClr val="C00000"/>
              </a:solidFill>
            </a:endParaRPr>
          </a:p>
        </p:txBody>
      </p:sp>
    </p:spTree>
    <p:extLst>
      <p:ext uri="{BB962C8B-B14F-4D97-AF65-F5344CB8AC3E}">
        <p14:creationId xmlns:p14="http://schemas.microsoft.com/office/powerpoint/2010/main" val="38721200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294409" cy="2367300"/>
            <a:chOff x="28272" y="-31308"/>
            <a:chExt cx="12581920"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939210" y="1619013"/>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LUYỆN ĐỌC HAY</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49" name="Text Box 4">
            <a:extLst>
              <a:ext uri="{FF2B5EF4-FFF2-40B4-BE49-F238E27FC236}">
                <a16:creationId xmlns:a16="http://schemas.microsoft.com/office/drawing/2014/main" id="{8A4B0218-959E-4269-BF2B-D48F2DD63493}"/>
              </a:ext>
            </a:extLst>
          </p:cNvPr>
          <p:cNvSpPr txBox="1">
            <a:spLocks noChangeArrowheads="1"/>
          </p:cNvSpPr>
          <p:nvPr/>
        </p:nvSpPr>
        <p:spPr bwMode="auto">
          <a:xfrm>
            <a:off x="882828" y="2666518"/>
            <a:ext cx="10712433" cy="273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eaLnBrk="1" hangingPunct="1">
              <a:spcBef>
                <a:spcPct val="50000"/>
              </a:spcBef>
            </a:pPr>
            <a:r>
              <a:rPr lang="en-US" altLang="en-US" sz="2800" b="1">
                <a:solidFill>
                  <a:srgbClr val="0000FF"/>
                </a:solidFill>
                <a:latin typeface="Arial" panose="020B0604020202020204" pitchFamily="34" charset="0"/>
                <a:cs typeface="Arial" panose="020B0604020202020204" pitchFamily="34" charset="0"/>
              </a:rPr>
              <a:t>Nhưng những tên cướp </a:t>
            </a:r>
            <a:r>
              <a:rPr lang="en-US" altLang="en-US" sz="2800" b="1">
                <a:solidFill>
                  <a:srgbClr val="FF0000"/>
                </a:solidFill>
                <a:latin typeface="Arial" panose="020B0604020202020204" pitchFamily="34" charset="0"/>
                <a:cs typeface="Arial" panose="020B0604020202020204" pitchFamily="34" charset="0"/>
              </a:rPr>
              <a:t>đã nhầm. </a:t>
            </a:r>
            <a:r>
              <a:rPr lang="en-US" altLang="en-US" sz="2800" b="1">
                <a:solidFill>
                  <a:srgbClr val="0000FF"/>
                </a:solidFill>
                <a:latin typeface="Arial" panose="020B0604020202020204" pitchFamily="34" charset="0"/>
                <a:cs typeface="Arial" panose="020B0604020202020204" pitchFamily="34" charset="0"/>
              </a:rPr>
              <a:t>Khi tiếng đàn, tiếng hát của A-ri-ôn vang lên, có một </a:t>
            </a:r>
            <a:r>
              <a:rPr lang="en-US" altLang="en-US" sz="2800" b="1">
                <a:solidFill>
                  <a:srgbClr val="FF0000"/>
                </a:solidFill>
                <a:latin typeface="Arial" panose="020B0604020202020204" pitchFamily="34" charset="0"/>
                <a:cs typeface="Arial" panose="020B0604020202020204" pitchFamily="34" charset="0"/>
              </a:rPr>
              <a:t>đàn cá heo </a:t>
            </a:r>
            <a:r>
              <a:rPr lang="en-US" altLang="en-US" sz="2800" b="1">
                <a:solidFill>
                  <a:srgbClr val="0000FF"/>
                </a:solidFill>
                <a:latin typeface="Arial" panose="020B0604020202020204" pitchFamily="34" charset="0"/>
                <a:cs typeface="Arial" panose="020B0604020202020204" pitchFamily="34" charset="0"/>
              </a:rPr>
              <a:t>đã bơi đến vây quanh tàu, </a:t>
            </a:r>
            <a:r>
              <a:rPr lang="en-US" altLang="en-US" sz="2800" b="1">
                <a:solidFill>
                  <a:srgbClr val="FF0000"/>
                </a:solidFill>
                <a:latin typeface="Arial" panose="020B0604020202020204" pitchFamily="34" charset="0"/>
                <a:cs typeface="Arial" panose="020B0604020202020204" pitchFamily="34" charset="0"/>
              </a:rPr>
              <a:t>say sưa thưởng thức </a:t>
            </a:r>
            <a:r>
              <a:rPr lang="en-US" altLang="en-US" sz="2800" b="1">
                <a:solidFill>
                  <a:srgbClr val="0000FF"/>
                </a:solidFill>
                <a:latin typeface="Arial" panose="020B0604020202020204" pitchFamily="34" charset="0"/>
                <a:cs typeface="Arial" panose="020B0604020202020204" pitchFamily="34" charset="0"/>
              </a:rPr>
              <a:t>tiếng hát của nghệ sĩ tài ba. Bầy cá heo </a:t>
            </a:r>
            <a:r>
              <a:rPr lang="en-US" altLang="en-US" sz="2800" b="1">
                <a:solidFill>
                  <a:srgbClr val="FF0000"/>
                </a:solidFill>
                <a:latin typeface="Arial" panose="020B0604020202020204" pitchFamily="34" charset="0"/>
                <a:cs typeface="Arial" panose="020B0604020202020204" pitchFamily="34" charset="0"/>
              </a:rPr>
              <a:t>đã cứu </a:t>
            </a:r>
            <a:r>
              <a:rPr lang="en-US" altLang="en-US" sz="2800" b="1">
                <a:solidFill>
                  <a:srgbClr val="0000FF"/>
                </a:solidFill>
                <a:latin typeface="Arial" panose="020B0604020202020204" pitchFamily="34" charset="0"/>
                <a:cs typeface="Arial" panose="020B0604020202020204" pitchFamily="34" charset="0"/>
              </a:rPr>
              <a:t>A-ri-ôn. Chúng đưa ông trở về đất liền </a:t>
            </a:r>
            <a:r>
              <a:rPr lang="en-US" altLang="en-US" sz="2800" b="1">
                <a:solidFill>
                  <a:srgbClr val="FF0000"/>
                </a:solidFill>
                <a:latin typeface="Arial" panose="020B0604020202020204" pitchFamily="34" charset="0"/>
                <a:cs typeface="Arial" panose="020B0604020202020204" pitchFamily="34" charset="0"/>
              </a:rPr>
              <a:t>nhanh hơn </a:t>
            </a:r>
            <a:r>
              <a:rPr lang="en-US" altLang="en-US" sz="2800" b="1">
                <a:solidFill>
                  <a:srgbClr val="0000FF"/>
                </a:solidFill>
                <a:latin typeface="Arial" panose="020B0604020202020204" pitchFamily="34" charset="0"/>
                <a:cs typeface="Arial" panose="020B0604020202020204" pitchFamily="34" charset="0"/>
              </a:rPr>
              <a:t>cả tàu của bọn cướp. A-ri-ôn tâu với vua </a:t>
            </a:r>
            <a:r>
              <a:rPr lang="en-US" altLang="en-US" sz="2800" b="1">
                <a:solidFill>
                  <a:srgbClr val="FF0000"/>
                </a:solidFill>
                <a:latin typeface="Arial" panose="020B0604020202020204" pitchFamily="34" charset="0"/>
                <a:cs typeface="Arial" panose="020B0604020202020204" pitchFamily="34" charset="0"/>
              </a:rPr>
              <a:t>toàn bộ sự việc </a:t>
            </a:r>
            <a:r>
              <a:rPr lang="en-US" altLang="en-US" sz="2800" b="1">
                <a:solidFill>
                  <a:srgbClr val="0000FF"/>
                </a:solidFill>
                <a:latin typeface="Arial" panose="020B0604020202020204" pitchFamily="34" charset="0"/>
                <a:cs typeface="Arial" panose="020B0604020202020204" pitchFamily="34" charset="0"/>
              </a:rPr>
              <a:t>nhưng nhà vua </a:t>
            </a:r>
            <a:r>
              <a:rPr lang="en-US" altLang="en-US" sz="2800" b="1">
                <a:solidFill>
                  <a:srgbClr val="FF0000"/>
                </a:solidFill>
                <a:latin typeface="Arial" panose="020B0604020202020204" pitchFamily="34" charset="0"/>
                <a:cs typeface="Arial" panose="020B0604020202020204" pitchFamily="34" charset="0"/>
              </a:rPr>
              <a:t>không tin, </a:t>
            </a:r>
            <a:r>
              <a:rPr lang="en-US" altLang="en-US" sz="2800" b="1">
                <a:solidFill>
                  <a:srgbClr val="0000FF"/>
                </a:solidFill>
                <a:latin typeface="Arial" panose="020B0604020202020204" pitchFamily="34" charset="0"/>
                <a:cs typeface="Arial" panose="020B0604020202020204" pitchFamily="34" charset="0"/>
              </a:rPr>
              <a:t>sai giam ông lại.</a:t>
            </a:r>
            <a:endParaRPr lang="en-GB" altLang="en-US" sz="4800">
              <a:solidFill>
                <a:srgbClr val="C00000"/>
              </a:solidFill>
            </a:endParaRPr>
          </a:p>
        </p:txBody>
      </p:sp>
    </p:spTree>
    <p:extLst>
      <p:ext uri="{BB962C8B-B14F-4D97-AF65-F5344CB8AC3E}">
        <p14:creationId xmlns:p14="http://schemas.microsoft.com/office/powerpoint/2010/main" val="28219849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2C3539F2-2694-4A3C-A2D5-06BF4BBC165C}"/>
              </a:ext>
            </a:extLst>
          </p:cNvPr>
          <p:cNvPicPr>
            <a:picLocks noChangeAspect="1"/>
          </p:cNvPicPr>
          <p:nvPr/>
        </p:nvPicPr>
        <p:blipFill rotWithShape="1">
          <a:blip r:embed="rId2">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57" name="图片 56">
            <a:extLst>
              <a:ext uri="{FF2B5EF4-FFF2-40B4-BE49-F238E27FC236}">
                <a16:creationId xmlns:a16="http://schemas.microsoft.com/office/drawing/2014/main" id="{02E1DF90-CB47-471F-9A71-3D5B31F2E90E}"/>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8" name="组合 57">
            <a:extLst>
              <a:ext uri="{FF2B5EF4-FFF2-40B4-BE49-F238E27FC236}">
                <a16:creationId xmlns:a16="http://schemas.microsoft.com/office/drawing/2014/main" id="{6D379875-DDCC-499A-BCBF-473219E27136}"/>
              </a:ext>
            </a:extLst>
          </p:cNvPr>
          <p:cNvGrpSpPr/>
          <p:nvPr/>
        </p:nvGrpSpPr>
        <p:grpSpPr>
          <a:xfrm>
            <a:off x="0" y="3566019"/>
            <a:ext cx="12195836" cy="3433990"/>
            <a:chOff x="-3836" y="3564981"/>
            <a:chExt cx="12195836" cy="3433990"/>
          </a:xfrm>
        </p:grpSpPr>
        <p:pic>
          <p:nvPicPr>
            <p:cNvPr id="59" name="图片 58">
              <a:extLst>
                <a:ext uri="{FF2B5EF4-FFF2-40B4-BE49-F238E27FC236}">
                  <a16:creationId xmlns:a16="http://schemas.microsoft.com/office/drawing/2014/main" id="{FD4347A6-B00D-40BE-AAAE-FF4CAF4DD558}"/>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0" name="组合 59">
              <a:extLst>
                <a:ext uri="{FF2B5EF4-FFF2-40B4-BE49-F238E27FC236}">
                  <a16:creationId xmlns:a16="http://schemas.microsoft.com/office/drawing/2014/main" id="{EB9D2F9A-F756-4402-9F5D-26C819A4B27F}"/>
                </a:ext>
              </a:extLst>
            </p:cNvPr>
            <p:cNvGrpSpPr/>
            <p:nvPr/>
          </p:nvGrpSpPr>
          <p:grpSpPr>
            <a:xfrm>
              <a:off x="169579" y="3564981"/>
              <a:ext cx="12022421" cy="3433990"/>
              <a:chOff x="169579" y="3564981"/>
              <a:chExt cx="12022421" cy="3433990"/>
            </a:xfrm>
          </p:grpSpPr>
          <p:pic>
            <p:nvPicPr>
              <p:cNvPr id="61" name="图片 60">
                <a:extLst>
                  <a:ext uri="{FF2B5EF4-FFF2-40B4-BE49-F238E27FC236}">
                    <a16:creationId xmlns:a16="http://schemas.microsoft.com/office/drawing/2014/main" id="{B2E6111B-623B-407A-A436-BE3E3D86D711}"/>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62" name="组合 61">
                <a:extLst>
                  <a:ext uri="{FF2B5EF4-FFF2-40B4-BE49-F238E27FC236}">
                    <a16:creationId xmlns:a16="http://schemas.microsoft.com/office/drawing/2014/main" id="{11E39401-A460-4674-BE22-E0E627B5A22A}"/>
                  </a:ext>
                </a:extLst>
              </p:cNvPr>
              <p:cNvGrpSpPr/>
              <p:nvPr/>
            </p:nvGrpSpPr>
            <p:grpSpPr>
              <a:xfrm>
                <a:off x="169579" y="3963247"/>
                <a:ext cx="9959645" cy="3035724"/>
                <a:chOff x="169579" y="3963247"/>
                <a:chExt cx="9959645" cy="3035724"/>
              </a:xfrm>
            </p:grpSpPr>
            <p:pic>
              <p:nvPicPr>
                <p:cNvPr id="63" name="图片 62">
                  <a:extLst>
                    <a:ext uri="{FF2B5EF4-FFF2-40B4-BE49-F238E27FC236}">
                      <a16:creationId xmlns:a16="http://schemas.microsoft.com/office/drawing/2014/main" id="{CCACF87D-E4E0-43AE-9589-B7CD204D2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64" name="图片 63">
                  <a:extLst>
                    <a:ext uri="{FF2B5EF4-FFF2-40B4-BE49-F238E27FC236}">
                      <a16:creationId xmlns:a16="http://schemas.microsoft.com/office/drawing/2014/main" id="{C26AA3F0-E137-4834-B2A3-97DAC7DC9EA1}"/>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65" name="图片 64">
                  <a:extLst>
                    <a:ext uri="{FF2B5EF4-FFF2-40B4-BE49-F238E27FC236}">
                      <a16:creationId xmlns:a16="http://schemas.microsoft.com/office/drawing/2014/main" id="{ECD9CD58-8A18-4094-916D-3A3C942D69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66" name="图片 65">
                  <a:extLst>
                    <a:ext uri="{FF2B5EF4-FFF2-40B4-BE49-F238E27FC236}">
                      <a16:creationId xmlns:a16="http://schemas.microsoft.com/office/drawing/2014/main" id="{669CBD89-B41C-4C9A-A576-7FCDCE138C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67" name="图片 66">
                  <a:extLst>
                    <a:ext uri="{FF2B5EF4-FFF2-40B4-BE49-F238E27FC236}">
                      <a16:creationId xmlns:a16="http://schemas.microsoft.com/office/drawing/2014/main" id="{6EE9A463-0DB5-41CA-A322-27734E0231E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68" name="图片 67">
                  <a:extLst>
                    <a:ext uri="{FF2B5EF4-FFF2-40B4-BE49-F238E27FC236}">
                      <a16:creationId xmlns:a16="http://schemas.microsoft.com/office/drawing/2014/main" id="{0615CD0A-EDE4-4D77-8E76-5DD0EF05FCDE}"/>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69" name="图片 68">
                  <a:extLst>
                    <a:ext uri="{FF2B5EF4-FFF2-40B4-BE49-F238E27FC236}">
                      <a16:creationId xmlns:a16="http://schemas.microsoft.com/office/drawing/2014/main" id="{171F981A-D3FD-4BF4-8E40-5FF6A3E5309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sp>
        <p:nvSpPr>
          <p:cNvPr id="70" name="云形 69">
            <a:extLst>
              <a:ext uri="{FF2B5EF4-FFF2-40B4-BE49-F238E27FC236}">
                <a16:creationId xmlns:a16="http://schemas.microsoft.com/office/drawing/2014/main" id="{044E3ED3-133D-40F9-82DA-23CA8E388AA4}"/>
              </a:ext>
            </a:extLst>
          </p:cNvPr>
          <p:cNvSpPr/>
          <p:nvPr/>
        </p:nvSpPr>
        <p:spPr>
          <a:xfrm>
            <a:off x="1490783" y="567942"/>
            <a:ext cx="1068653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z</a:t>
            </a:r>
            <a:endParaRPr lang="zh-CN" altLang="en-US"/>
          </a:p>
        </p:txBody>
      </p:sp>
      <p:sp>
        <p:nvSpPr>
          <p:cNvPr id="18" name="Rectangle 17">
            <a:extLst>
              <a:ext uri="{FF2B5EF4-FFF2-40B4-BE49-F238E27FC236}">
                <a16:creationId xmlns:a16="http://schemas.microsoft.com/office/drawing/2014/main" id="{44666962-CC67-443F-B5DE-416D4C620C9C}"/>
              </a:ext>
            </a:extLst>
          </p:cNvPr>
          <p:cNvSpPr/>
          <p:nvPr/>
        </p:nvSpPr>
        <p:spPr>
          <a:xfrm>
            <a:off x="2432118" y="1596126"/>
            <a:ext cx="9670982" cy="1631216"/>
          </a:xfrm>
          <a:prstGeom prst="rect">
            <a:avLst/>
          </a:prstGeom>
          <a:noFill/>
        </p:spPr>
        <p:txBody>
          <a:bodyPr wrap="square" lIns="91440" tIns="45720" rIns="91440" bIns="45720">
            <a:spAutoFit/>
          </a:bodyPr>
          <a:lstStyle/>
          <a:p>
            <a:pPr algn="ctr"/>
            <a:r>
              <a:rPr lang="vi-VN" sz="100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LIÊN HỆ THỰC TẾ</a:t>
            </a:r>
            <a:endParaRPr lang="en-US" sz="100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22" name="Picture 2">
            <a:extLst>
              <a:ext uri="{FF2B5EF4-FFF2-40B4-BE49-F238E27FC236}">
                <a16:creationId xmlns:a16="http://schemas.microsoft.com/office/drawing/2014/main" id="{C57E2703-899A-4359-BD0A-FE404429B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2110">
            <a:off x="28272" y="-31308"/>
            <a:ext cx="3378352" cy="4391490"/>
          </a:xfrm>
          <a:prstGeom prst="rect">
            <a:avLst/>
          </a:prstGeom>
        </p:spPr>
      </p:pic>
    </p:spTree>
    <p:extLst>
      <p:ext uri="{BB962C8B-B14F-4D97-AF65-F5344CB8AC3E}">
        <p14:creationId xmlns:p14="http://schemas.microsoft.com/office/powerpoint/2010/main" val="4041062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8">
            <a:extLst>
              <a:ext uri="{FF2B5EF4-FFF2-40B4-BE49-F238E27FC236}">
                <a16:creationId xmlns:a16="http://schemas.microsoft.com/office/drawing/2014/main" id="{AF0D94FD-D12E-4068-9FB8-4C7C5866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sp>
        <p:nvSpPr>
          <p:cNvPr id="2" name="云形 1">
            <a:extLst>
              <a:ext uri="{FF2B5EF4-FFF2-40B4-BE49-F238E27FC236}">
                <a16:creationId xmlns:a16="http://schemas.microsoft.com/office/drawing/2014/main" id="{E1C246DA-5B9F-48BC-B82A-B9CA43339505}"/>
              </a:ext>
            </a:extLst>
          </p:cNvPr>
          <p:cNvSpPr/>
          <p:nvPr/>
        </p:nvSpPr>
        <p:spPr>
          <a:xfrm>
            <a:off x="3390993" y="736600"/>
            <a:ext cx="8395894" cy="4610104"/>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6">
            <a:extLst>
              <a:ext uri="{FF2B5EF4-FFF2-40B4-BE49-F238E27FC236}">
                <a16:creationId xmlns:a16="http://schemas.microsoft.com/office/drawing/2014/main" id="{079EA839-D5DD-4A67-B97A-3B8C45FDE7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320"/>
          <a:stretch/>
        </p:blipFill>
        <p:spPr>
          <a:xfrm flipH="1">
            <a:off x="-49470" y="2228671"/>
            <a:ext cx="6400065" cy="3774983"/>
          </a:xfrm>
          <a:prstGeom prst="rect">
            <a:avLst/>
          </a:prstGeom>
        </p:spPr>
      </p:pic>
      <p:grpSp>
        <p:nvGrpSpPr>
          <p:cNvPr id="11" name="组合 8">
            <a:extLst>
              <a:ext uri="{FF2B5EF4-FFF2-40B4-BE49-F238E27FC236}">
                <a16:creationId xmlns:a16="http://schemas.microsoft.com/office/drawing/2014/main" id="{F6F1FCFE-5612-4C1C-82A7-848AF603ACBF}"/>
              </a:ext>
            </a:extLst>
          </p:cNvPr>
          <p:cNvGrpSpPr/>
          <p:nvPr/>
        </p:nvGrpSpPr>
        <p:grpSpPr>
          <a:xfrm>
            <a:off x="-190500" y="3429000"/>
            <a:ext cx="12417839" cy="3504967"/>
            <a:chOff x="-70679" y="3564981"/>
            <a:chExt cx="12262679" cy="3301218"/>
          </a:xfrm>
        </p:grpSpPr>
        <p:pic>
          <p:nvPicPr>
            <p:cNvPr id="12" name="图片 9">
              <a:extLst>
                <a:ext uri="{FF2B5EF4-FFF2-40B4-BE49-F238E27FC236}">
                  <a16:creationId xmlns:a16="http://schemas.microsoft.com/office/drawing/2014/main" id="{CAA35DF0-7ECA-42F9-A124-2E15A86CE4F0}"/>
                </a:ext>
              </a:extLst>
            </p:cNvPr>
            <p:cNvPicPr>
              <a:picLocks noChangeAspect="1"/>
            </p:cNvPicPr>
            <p:nvPr/>
          </p:nvPicPr>
          <p:blipFill rotWithShape="1">
            <a:blip r:embed="rId5">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pic>
          <p:nvPicPr>
            <p:cNvPr id="13" name="图片 11">
              <a:extLst>
                <a:ext uri="{FF2B5EF4-FFF2-40B4-BE49-F238E27FC236}">
                  <a16:creationId xmlns:a16="http://schemas.microsoft.com/office/drawing/2014/main" id="{FE72F880-9E75-4293-A29C-FE29AEA1CF7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0679" y="4304370"/>
              <a:ext cx="2467186" cy="2527323"/>
            </a:xfrm>
            <a:prstGeom prst="rect">
              <a:avLst/>
            </a:prstGeom>
          </p:spPr>
        </p:pic>
      </p:grpSp>
      <p:sp>
        <p:nvSpPr>
          <p:cNvPr id="15" name="TextBox 14">
            <a:extLst>
              <a:ext uri="{FF2B5EF4-FFF2-40B4-BE49-F238E27FC236}">
                <a16:creationId xmlns:a16="http://schemas.microsoft.com/office/drawing/2014/main" id="{BFA89749-9D83-4F58-95AB-4293CE5F4FBA}"/>
              </a:ext>
            </a:extLst>
          </p:cNvPr>
          <p:cNvSpPr txBox="1"/>
          <p:nvPr/>
        </p:nvSpPr>
        <p:spPr>
          <a:xfrm>
            <a:off x="5618277" y="2048775"/>
            <a:ext cx="7251700" cy="1446550"/>
          </a:xfrm>
          <a:prstGeom prst="rect">
            <a:avLst/>
          </a:prstGeom>
          <a:noFill/>
        </p:spPr>
        <p:txBody>
          <a:bodyPr wrap="square">
            <a:spAutoFit/>
          </a:bodyPr>
          <a:lstStyle/>
          <a:p>
            <a:r>
              <a:rPr lang="en-US" sz="4400" b="1"/>
              <a:t>Chúng ta cần làm gì để </a:t>
            </a:r>
            <a:endParaRPr lang="vi-VN" sz="4400" b="1"/>
          </a:p>
          <a:p>
            <a:r>
              <a:rPr lang="en-US" sz="4400" b="1"/>
              <a:t>bảo vệ loài cá heo?</a:t>
            </a:r>
          </a:p>
        </p:txBody>
      </p:sp>
    </p:spTree>
    <p:extLst>
      <p:ext uri="{BB962C8B-B14F-4D97-AF65-F5344CB8AC3E}">
        <p14:creationId xmlns:p14="http://schemas.microsoft.com/office/powerpoint/2010/main" val="41214652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56175D3-62FE-41BF-9E47-D5F8EF0C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9227" y="-2778961"/>
            <a:ext cx="6688916" cy="11860897"/>
          </a:xfrm>
          <a:prstGeom prst="rect">
            <a:avLst/>
          </a:prstGeom>
        </p:spPr>
      </p:pic>
      <p:sp>
        <p:nvSpPr>
          <p:cNvPr id="19" name="云形 18">
            <a:extLst>
              <a:ext uri="{FF2B5EF4-FFF2-40B4-BE49-F238E27FC236}">
                <a16:creationId xmlns:a16="http://schemas.microsoft.com/office/drawing/2014/main" id="{4B1CAABC-7F3C-4503-B2D5-AC84F5F5EF1B}"/>
              </a:ext>
            </a:extLst>
          </p:cNvPr>
          <p:cNvSpPr/>
          <p:nvPr/>
        </p:nvSpPr>
        <p:spPr>
          <a:xfrm>
            <a:off x="1125767" y="970701"/>
            <a:ext cx="10189211" cy="4642560"/>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2B8B286D-13E4-4386-85CD-93642C3081C2}"/>
              </a:ext>
            </a:extLst>
          </p:cNvPr>
          <p:cNvGrpSpPr/>
          <p:nvPr/>
        </p:nvGrpSpPr>
        <p:grpSpPr>
          <a:xfrm>
            <a:off x="0" y="3566019"/>
            <a:ext cx="12298652" cy="3655585"/>
            <a:chOff x="0" y="3566019"/>
            <a:chExt cx="12298652" cy="3655585"/>
          </a:xfrm>
        </p:grpSpPr>
        <p:pic>
          <p:nvPicPr>
            <p:cNvPr id="6" name="图片 5">
              <a:extLst>
                <a:ext uri="{FF2B5EF4-FFF2-40B4-BE49-F238E27FC236}">
                  <a16:creationId xmlns:a16="http://schemas.microsoft.com/office/drawing/2014/main" id="{53A473BC-F9A0-478F-A946-88779046A98C}"/>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7" name="组合 6">
              <a:extLst>
                <a:ext uri="{FF2B5EF4-FFF2-40B4-BE49-F238E27FC236}">
                  <a16:creationId xmlns:a16="http://schemas.microsoft.com/office/drawing/2014/main" id="{99BE9762-6BC1-4F56-B633-F59049C2206A}"/>
                </a:ext>
              </a:extLst>
            </p:cNvPr>
            <p:cNvGrpSpPr/>
            <p:nvPr/>
          </p:nvGrpSpPr>
          <p:grpSpPr>
            <a:xfrm>
              <a:off x="0" y="3566019"/>
              <a:ext cx="12195836" cy="3433990"/>
              <a:chOff x="-3836" y="3564981"/>
              <a:chExt cx="12195836" cy="3433990"/>
            </a:xfrm>
          </p:grpSpPr>
          <p:pic>
            <p:nvPicPr>
              <p:cNvPr id="8" name="图片 7">
                <a:extLst>
                  <a:ext uri="{FF2B5EF4-FFF2-40B4-BE49-F238E27FC236}">
                    <a16:creationId xmlns:a16="http://schemas.microsoft.com/office/drawing/2014/main" id="{49DDBED0-53F1-4378-B3E9-AF8E26070294}"/>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9" name="组合 8">
                <a:extLst>
                  <a:ext uri="{FF2B5EF4-FFF2-40B4-BE49-F238E27FC236}">
                    <a16:creationId xmlns:a16="http://schemas.microsoft.com/office/drawing/2014/main" id="{C30C1514-3C65-4865-B8BC-B1A9A1972CDE}"/>
                  </a:ext>
                </a:extLst>
              </p:cNvPr>
              <p:cNvGrpSpPr/>
              <p:nvPr/>
            </p:nvGrpSpPr>
            <p:grpSpPr>
              <a:xfrm>
                <a:off x="169579" y="3564981"/>
                <a:ext cx="12022421" cy="3433990"/>
                <a:chOff x="169579" y="3564981"/>
                <a:chExt cx="12022421" cy="3433990"/>
              </a:xfrm>
            </p:grpSpPr>
            <p:pic>
              <p:nvPicPr>
                <p:cNvPr id="10" name="图片 9">
                  <a:extLst>
                    <a:ext uri="{FF2B5EF4-FFF2-40B4-BE49-F238E27FC236}">
                      <a16:creationId xmlns:a16="http://schemas.microsoft.com/office/drawing/2014/main" id="{C25C1E48-9BFE-46F6-810D-93D469D99B78}"/>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1" name="组合 10">
                  <a:extLst>
                    <a:ext uri="{FF2B5EF4-FFF2-40B4-BE49-F238E27FC236}">
                      <a16:creationId xmlns:a16="http://schemas.microsoft.com/office/drawing/2014/main" id="{27B89C5D-35C4-4008-AB8D-FBF4806782E5}"/>
                    </a:ext>
                  </a:extLst>
                </p:cNvPr>
                <p:cNvGrpSpPr/>
                <p:nvPr/>
              </p:nvGrpSpPr>
              <p:grpSpPr>
                <a:xfrm>
                  <a:off x="169579" y="3963247"/>
                  <a:ext cx="9959645" cy="3035724"/>
                  <a:chOff x="169579" y="3963247"/>
                  <a:chExt cx="9959645" cy="3035724"/>
                </a:xfrm>
              </p:grpSpPr>
              <p:pic>
                <p:nvPicPr>
                  <p:cNvPr id="12" name="图片 11">
                    <a:extLst>
                      <a:ext uri="{FF2B5EF4-FFF2-40B4-BE49-F238E27FC236}">
                        <a16:creationId xmlns:a16="http://schemas.microsoft.com/office/drawing/2014/main" id="{CEBFF2AA-724A-495D-A640-8D812B52138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3" name="图片 12">
                    <a:extLst>
                      <a:ext uri="{FF2B5EF4-FFF2-40B4-BE49-F238E27FC236}">
                        <a16:creationId xmlns:a16="http://schemas.microsoft.com/office/drawing/2014/main" id="{5D4300EE-3F82-4C00-8664-B55A0EDEDBEB}"/>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14" name="图片 13">
                    <a:extLst>
                      <a:ext uri="{FF2B5EF4-FFF2-40B4-BE49-F238E27FC236}">
                        <a16:creationId xmlns:a16="http://schemas.microsoft.com/office/drawing/2014/main" id="{5640B3CE-E8B2-44A9-957B-686E3860FDD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5" name="图片 14">
                    <a:extLst>
                      <a:ext uri="{FF2B5EF4-FFF2-40B4-BE49-F238E27FC236}">
                        <a16:creationId xmlns:a16="http://schemas.microsoft.com/office/drawing/2014/main" id="{AEF7373B-BEC1-4A61-B090-08ED59AB82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16" name="图片 15">
                    <a:extLst>
                      <a:ext uri="{FF2B5EF4-FFF2-40B4-BE49-F238E27FC236}">
                        <a16:creationId xmlns:a16="http://schemas.microsoft.com/office/drawing/2014/main" id="{DAB82CD2-9A9B-4E89-9B5F-2728206AF129}"/>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17" name="图片 16">
                    <a:extLst>
                      <a:ext uri="{FF2B5EF4-FFF2-40B4-BE49-F238E27FC236}">
                        <a16:creationId xmlns:a16="http://schemas.microsoft.com/office/drawing/2014/main" id="{B81093AC-79EF-4F88-8DAE-0068594FC41D}"/>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8" name="图片 17">
                    <a:extLst>
                      <a:ext uri="{FF2B5EF4-FFF2-40B4-BE49-F238E27FC236}">
                        <a16:creationId xmlns:a16="http://schemas.microsoft.com/office/drawing/2014/main" id="{F673F3D3-6D52-421F-858E-5593CC04583C}"/>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21" name="Rectangle 20">
            <a:extLst>
              <a:ext uri="{FF2B5EF4-FFF2-40B4-BE49-F238E27FC236}">
                <a16:creationId xmlns:a16="http://schemas.microsoft.com/office/drawing/2014/main" id="{AD225D7D-B52F-44BF-9BA9-B80459D38706}"/>
              </a:ext>
            </a:extLst>
          </p:cNvPr>
          <p:cNvSpPr/>
          <p:nvPr/>
        </p:nvSpPr>
        <p:spPr>
          <a:xfrm>
            <a:off x="4052285" y="418604"/>
            <a:ext cx="4838142" cy="1446550"/>
          </a:xfrm>
          <a:prstGeom prst="rect">
            <a:avLst/>
          </a:prstGeom>
          <a:noFill/>
        </p:spPr>
        <p:txBody>
          <a:bodyPr wrap="square" lIns="91440" tIns="45720" rIns="91440" bIns="45720">
            <a:spAutoFit/>
          </a:bodyPr>
          <a:lstStyle/>
          <a:p>
            <a:pPr algn="ctr"/>
            <a:r>
              <a:rPr lang="vi-VN" sz="88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DẶN DÒ</a:t>
            </a:r>
            <a:endParaRPr lang="en-US" sz="88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sp>
        <p:nvSpPr>
          <p:cNvPr id="22" name="TextBox 21">
            <a:extLst>
              <a:ext uri="{FF2B5EF4-FFF2-40B4-BE49-F238E27FC236}">
                <a16:creationId xmlns:a16="http://schemas.microsoft.com/office/drawing/2014/main" id="{17D48556-FA75-4833-8B88-75C0AAA61E0C}"/>
              </a:ext>
            </a:extLst>
          </p:cNvPr>
          <p:cNvSpPr txBox="1"/>
          <p:nvPr/>
        </p:nvSpPr>
        <p:spPr>
          <a:xfrm>
            <a:off x="2295687" y="2351913"/>
            <a:ext cx="9879703" cy="1446550"/>
          </a:xfrm>
          <a:prstGeom prst="rect">
            <a:avLst/>
          </a:prstGeom>
          <a:noFill/>
        </p:spPr>
        <p:txBody>
          <a:bodyPr wrap="square">
            <a:spAutoFit/>
          </a:bodyPr>
          <a:lstStyle/>
          <a:p>
            <a:pPr marL="285750" indent="-285750">
              <a:buFontTx/>
              <a:buChar char="-"/>
            </a:pPr>
            <a:r>
              <a:rPr lang="en-US" altLang="en-US" sz="4400"/>
              <a:t>Về nhà đọc lại bài. </a:t>
            </a:r>
            <a:endParaRPr lang="vi-VN" altLang="en-US" sz="4400"/>
          </a:p>
          <a:p>
            <a:pPr marL="285750" indent="-285750">
              <a:buFontTx/>
              <a:buChar char="-"/>
            </a:pPr>
            <a:r>
              <a:rPr lang="en-US" altLang="en-US" sz="4400"/>
              <a:t>Chuẩn bị bài sau: </a:t>
            </a:r>
            <a:r>
              <a:rPr lang="en-US" altLang="en-US" sz="4400">
                <a:solidFill>
                  <a:srgbClr val="C00000"/>
                </a:solidFill>
              </a:rPr>
              <a:t>Kì diệu rừng xanh</a:t>
            </a:r>
            <a:endParaRPr lang="en-US" sz="4400"/>
          </a:p>
        </p:txBody>
      </p:sp>
    </p:spTree>
    <p:extLst>
      <p:ext uri="{BB962C8B-B14F-4D97-AF65-F5344CB8AC3E}">
        <p14:creationId xmlns:p14="http://schemas.microsoft.com/office/powerpoint/2010/main" val="32276620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EA275453-308B-40CA-83A2-615F75801392}"/>
              </a:ext>
            </a:extLst>
          </p:cNvPr>
          <p:cNvGrpSpPr/>
          <p:nvPr/>
        </p:nvGrpSpPr>
        <p:grpSpPr>
          <a:xfrm>
            <a:off x="0" y="8221"/>
            <a:ext cx="12192000" cy="6809987"/>
            <a:chOff x="-355600" y="1242283"/>
            <a:chExt cx="13347700" cy="5974104"/>
          </a:xfrm>
        </p:grpSpPr>
        <p:pic>
          <p:nvPicPr>
            <p:cNvPr id="41" name="图片 40">
              <a:extLst>
                <a:ext uri="{FF2B5EF4-FFF2-40B4-BE49-F238E27FC236}">
                  <a16:creationId xmlns:a16="http://schemas.microsoft.com/office/drawing/2014/main" id="{78614D0D-1AD5-4D15-89A2-D786581AD802}"/>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a:off x="-355600" y="1242284"/>
              <a:ext cx="6731000" cy="5974103"/>
            </a:xfrm>
            <a:prstGeom prst="rect">
              <a:avLst/>
            </a:prstGeom>
          </p:spPr>
        </p:pic>
        <p:pic>
          <p:nvPicPr>
            <p:cNvPr id="42" name="图片 41">
              <a:extLst>
                <a:ext uri="{FF2B5EF4-FFF2-40B4-BE49-F238E27FC236}">
                  <a16:creationId xmlns:a16="http://schemas.microsoft.com/office/drawing/2014/main" id="{D4C632DA-6BBA-4034-8FD3-AAA1FBE4FC46}"/>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flipH="1">
              <a:off x="6261100" y="1242283"/>
              <a:ext cx="6731000" cy="5974103"/>
            </a:xfrm>
            <a:prstGeom prst="rect">
              <a:avLst/>
            </a:prstGeom>
          </p:spPr>
        </p:pic>
      </p:grpSp>
      <p:pic>
        <p:nvPicPr>
          <p:cNvPr id="37" name="图片 32">
            <a:extLst>
              <a:ext uri="{FF2B5EF4-FFF2-40B4-BE49-F238E27FC236}">
                <a16:creationId xmlns:a16="http://schemas.microsoft.com/office/drawing/2014/main" id="{C1D75213-E7D5-49ED-B268-DBA6489C94C5}"/>
              </a:ext>
            </a:extLst>
          </p:cNvPr>
          <p:cNvPicPr>
            <a:picLocks noChangeAspect="1"/>
          </p:cNvPicPr>
          <p:nvPr/>
        </p:nvPicPr>
        <p:blipFill rotWithShape="1">
          <a:blip r:embed="rId5">
            <a:extLst>
              <a:ext uri="{28A0092B-C50C-407E-A947-70E740481C1C}">
                <a14:useLocalDpi xmlns:a14="http://schemas.microsoft.com/office/drawing/2010/main" val="0"/>
              </a:ext>
            </a:extLst>
          </a:blip>
          <a:srcRect t="2535" r="1294" b="67599"/>
          <a:stretch/>
        </p:blipFill>
        <p:spPr>
          <a:xfrm>
            <a:off x="1825839" y="-177313"/>
            <a:ext cx="8742234" cy="4769249"/>
          </a:xfrm>
          <a:prstGeom prst="rect">
            <a:avLst/>
          </a:prstGeom>
        </p:spPr>
      </p:pic>
      <p:pic>
        <p:nvPicPr>
          <p:cNvPr id="20" name="图片 19">
            <a:extLst>
              <a:ext uri="{FF2B5EF4-FFF2-40B4-BE49-F238E27FC236}">
                <a16:creationId xmlns:a16="http://schemas.microsoft.com/office/drawing/2014/main" id="{EF25737E-F6C0-417C-8B33-77EAEE34EA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48" t="45402" r="24803" b="24732"/>
          <a:stretch/>
        </p:blipFill>
        <p:spPr>
          <a:xfrm>
            <a:off x="200356" y="-350320"/>
            <a:ext cx="2178878" cy="1983752"/>
          </a:xfrm>
          <a:prstGeom prst="rect">
            <a:avLst/>
          </a:prstGeom>
        </p:spPr>
      </p:pic>
      <p:pic>
        <p:nvPicPr>
          <p:cNvPr id="25" name="图片 24">
            <a:extLst>
              <a:ext uri="{FF2B5EF4-FFF2-40B4-BE49-F238E27FC236}">
                <a16:creationId xmlns:a16="http://schemas.microsoft.com/office/drawing/2014/main" id="{F83A94E9-53AD-44B7-8C09-3BD9B95D2435}"/>
              </a:ext>
            </a:extLst>
          </p:cNvPr>
          <p:cNvPicPr>
            <a:picLocks noChangeAspect="1"/>
          </p:cNvPicPr>
          <p:nvPr/>
        </p:nvPicPr>
        <p:blipFill rotWithShape="1">
          <a:blip r:embed="rId7">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23" name="图片 22">
            <a:extLst>
              <a:ext uri="{FF2B5EF4-FFF2-40B4-BE49-F238E27FC236}">
                <a16:creationId xmlns:a16="http://schemas.microsoft.com/office/drawing/2014/main" id="{236B012D-26C8-49E1-82B9-497CEE8F6C45}"/>
              </a:ext>
            </a:extLst>
          </p:cNvPr>
          <p:cNvPicPr>
            <a:picLocks noChangeAspect="1"/>
          </p:cNvPicPr>
          <p:nvPr/>
        </p:nvPicPr>
        <p:blipFill rotWithShape="1">
          <a:blip r:embed="rId8">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pic>
        <p:nvPicPr>
          <p:cNvPr id="9" name="图片 8">
            <a:extLst>
              <a:ext uri="{FF2B5EF4-FFF2-40B4-BE49-F238E27FC236}">
                <a16:creationId xmlns:a16="http://schemas.microsoft.com/office/drawing/2014/main" id="{F87ADF33-8D76-4E87-A5BC-0D5D0C06A10E}"/>
              </a:ext>
            </a:extLst>
          </p:cNvPr>
          <p:cNvPicPr>
            <a:picLocks noChangeAspect="1"/>
          </p:cNvPicPr>
          <p:nvPr/>
        </p:nvPicPr>
        <p:blipFill rotWithShape="1">
          <a:blip r:embed="rId9">
            <a:extLst>
              <a:ext uri="{28A0092B-C50C-407E-A947-70E740481C1C}">
                <a14:useLocalDpi xmlns:a14="http://schemas.microsoft.com/office/drawing/2010/main" val="0"/>
              </a:ext>
            </a:extLst>
          </a:blip>
          <a:srcRect l="27630" t="30226" r="23590" b="29068"/>
          <a:stretch/>
        </p:blipFill>
        <p:spPr>
          <a:xfrm>
            <a:off x="-145159" y="1961674"/>
            <a:ext cx="2813064" cy="4175386"/>
          </a:xfrm>
          <a:prstGeom prst="rect">
            <a:avLst/>
          </a:prstGeom>
        </p:spPr>
      </p:pic>
      <p:grpSp>
        <p:nvGrpSpPr>
          <p:cNvPr id="10" name="组合 9">
            <a:extLst>
              <a:ext uri="{FF2B5EF4-FFF2-40B4-BE49-F238E27FC236}">
                <a16:creationId xmlns:a16="http://schemas.microsoft.com/office/drawing/2014/main" id="{53225ACB-2B01-4694-A33C-3051DDC99CBC}"/>
              </a:ext>
            </a:extLst>
          </p:cNvPr>
          <p:cNvGrpSpPr/>
          <p:nvPr/>
        </p:nvGrpSpPr>
        <p:grpSpPr>
          <a:xfrm>
            <a:off x="0" y="3566019"/>
            <a:ext cx="12195836" cy="3433990"/>
            <a:chOff x="-3836" y="3564981"/>
            <a:chExt cx="12195836" cy="3433990"/>
          </a:xfrm>
        </p:grpSpPr>
        <p:pic>
          <p:nvPicPr>
            <p:cNvPr id="22" name="图片 21">
              <a:extLst>
                <a:ext uri="{FF2B5EF4-FFF2-40B4-BE49-F238E27FC236}">
                  <a16:creationId xmlns:a16="http://schemas.microsoft.com/office/drawing/2014/main" id="{2AD54DB5-DF11-4D4B-B715-14BE6EDB78E0}"/>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 name="组合 5">
              <a:extLst>
                <a:ext uri="{FF2B5EF4-FFF2-40B4-BE49-F238E27FC236}">
                  <a16:creationId xmlns:a16="http://schemas.microsoft.com/office/drawing/2014/main" id="{8CBF9286-8141-422D-803D-CE836221C510}"/>
                </a:ext>
              </a:extLst>
            </p:cNvPr>
            <p:cNvGrpSpPr/>
            <p:nvPr/>
          </p:nvGrpSpPr>
          <p:grpSpPr>
            <a:xfrm>
              <a:off x="169579" y="3564981"/>
              <a:ext cx="12022421" cy="3433990"/>
              <a:chOff x="169579" y="3564981"/>
              <a:chExt cx="12022421" cy="3433990"/>
            </a:xfrm>
          </p:grpSpPr>
          <p:pic>
            <p:nvPicPr>
              <p:cNvPr id="8" name="图片 7">
                <a:extLst>
                  <a:ext uri="{FF2B5EF4-FFF2-40B4-BE49-F238E27FC236}">
                    <a16:creationId xmlns:a16="http://schemas.microsoft.com/office/drawing/2014/main" id="{C21A2CA1-D5CE-449E-89E2-D6C9BA13B12B}"/>
                  </a:ext>
                </a:extLst>
              </p:cNvPr>
              <p:cNvPicPr>
                <a:picLocks noChangeAspect="1"/>
              </p:cNvPicPr>
              <p:nvPr/>
            </p:nvPicPr>
            <p:blipFill rotWithShape="1">
              <a:blip r:embed="rId9">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4" name="组合 3">
                <a:extLst>
                  <a:ext uri="{FF2B5EF4-FFF2-40B4-BE49-F238E27FC236}">
                    <a16:creationId xmlns:a16="http://schemas.microsoft.com/office/drawing/2014/main" id="{BF4DC20D-0499-40A3-8AB2-CF1A63C3F8DB}"/>
                  </a:ext>
                </a:extLst>
              </p:cNvPr>
              <p:cNvGrpSpPr/>
              <p:nvPr/>
            </p:nvGrpSpPr>
            <p:grpSpPr>
              <a:xfrm>
                <a:off x="169579" y="3963247"/>
                <a:ext cx="9959645" cy="3035724"/>
                <a:chOff x="169579" y="3963247"/>
                <a:chExt cx="9959645" cy="3035724"/>
              </a:xfrm>
            </p:grpSpPr>
            <p:pic>
              <p:nvPicPr>
                <p:cNvPr id="5" name="图片 4">
                  <a:extLst>
                    <a:ext uri="{FF2B5EF4-FFF2-40B4-BE49-F238E27FC236}">
                      <a16:creationId xmlns:a16="http://schemas.microsoft.com/office/drawing/2014/main" id="{2F5957EB-EE9F-4FFA-B1EB-413A8D7F71B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7" name="图片 6">
                  <a:extLst>
                    <a:ext uri="{FF2B5EF4-FFF2-40B4-BE49-F238E27FC236}">
                      <a16:creationId xmlns:a16="http://schemas.microsoft.com/office/drawing/2014/main" id="{CF706E28-17BB-46E7-B856-B13544EAEB5B}"/>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4" name="图片 23">
                  <a:extLst>
                    <a:ext uri="{FF2B5EF4-FFF2-40B4-BE49-F238E27FC236}">
                      <a16:creationId xmlns:a16="http://schemas.microsoft.com/office/drawing/2014/main" id="{200886FB-87A5-49DB-8771-744C22C3048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7" name="图片 16">
                  <a:extLst>
                    <a:ext uri="{FF2B5EF4-FFF2-40B4-BE49-F238E27FC236}">
                      <a16:creationId xmlns:a16="http://schemas.microsoft.com/office/drawing/2014/main" id="{2D9C71D4-CE87-4FBD-B4B8-575E92D75AB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6" name="图片 25">
                  <a:extLst>
                    <a:ext uri="{FF2B5EF4-FFF2-40B4-BE49-F238E27FC236}">
                      <a16:creationId xmlns:a16="http://schemas.microsoft.com/office/drawing/2014/main" id="{AF19E9F9-C16C-4321-AE86-AD5E213B996E}"/>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1" name="图片 20">
                  <a:extLst>
                    <a:ext uri="{FF2B5EF4-FFF2-40B4-BE49-F238E27FC236}">
                      <a16:creationId xmlns:a16="http://schemas.microsoft.com/office/drawing/2014/main" id="{8ED05ECC-D629-440F-BD3F-5DF2CBEA4695}"/>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9" name="图片 18">
                  <a:extLst>
                    <a:ext uri="{FF2B5EF4-FFF2-40B4-BE49-F238E27FC236}">
                      <a16:creationId xmlns:a16="http://schemas.microsoft.com/office/drawing/2014/main" id="{0C998546-343A-4B4F-92E4-C3689280CAFF}"/>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nvGrpSpPr>
          <p:cNvPr id="3" name="组合 2">
            <a:extLst>
              <a:ext uri="{FF2B5EF4-FFF2-40B4-BE49-F238E27FC236}">
                <a16:creationId xmlns:a16="http://schemas.microsoft.com/office/drawing/2014/main" id="{ACA03AA1-3FDF-4C36-9E1D-92804E99C1FB}"/>
              </a:ext>
            </a:extLst>
          </p:cNvPr>
          <p:cNvGrpSpPr/>
          <p:nvPr/>
        </p:nvGrpSpPr>
        <p:grpSpPr>
          <a:xfrm>
            <a:off x="3931776" y="3894797"/>
            <a:ext cx="4916052" cy="523220"/>
            <a:chOff x="3986352" y="4504913"/>
            <a:chExt cx="4916052" cy="523220"/>
          </a:xfrm>
        </p:grpSpPr>
        <p:sp>
          <p:nvSpPr>
            <p:cNvPr id="39" name="双波形 38">
              <a:extLst>
                <a:ext uri="{FF2B5EF4-FFF2-40B4-BE49-F238E27FC236}">
                  <a16:creationId xmlns:a16="http://schemas.microsoft.com/office/drawing/2014/main" id="{D0724C69-22DC-4E64-929D-A853AAB4A93D}"/>
                </a:ext>
              </a:extLst>
            </p:cNvPr>
            <p:cNvSpPr/>
            <p:nvPr/>
          </p:nvSpPr>
          <p:spPr>
            <a:xfrm>
              <a:off x="3986352" y="4514150"/>
              <a:ext cx="4329125" cy="508272"/>
            </a:xfrm>
            <a:prstGeom prst="doubleWav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382C4F8F-F04B-47B0-BC12-9EE96E56D7CC}"/>
                </a:ext>
              </a:extLst>
            </p:cNvPr>
            <p:cNvSpPr txBox="1"/>
            <p:nvPr/>
          </p:nvSpPr>
          <p:spPr>
            <a:xfrm>
              <a:off x="4668887" y="4504913"/>
              <a:ext cx="4233517" cy="523220"/>
            </a:xfrm>
            <a:prstGeom prst="rect">
              <a:avLst/>
            </a:prstGeom>
            <a:noFill/>
          </p:spPr>
          <p:txBody>
            <a:bodyPr vert="horz" wrap="square" rtlCol="0">
              <a:spAutoFit/>
            </a:bodyPr>
            <a:lstStyle/>
            <a:p>
              <a:r>
                <a:rPr lang="vi-VN" altLang="zh-CN" sz="2800" b="1">
                  <a:solidFill>
                    <a:srgbClr val="629FC9"/>
                  </a:solidFill>
                  <a:latin typeface="Calibri" panose="020F0502020204030204" pitchFamily="34" charset="0"/>
                  <a:ea typeface="字魂52号-阿开漫画体" panose="00000500000000000000" pitchFamily="2" charset="-122"/>
                  <a:cs typeface="Calibri" panose="020F0502020204030204" pitchFamily="34" charset="0"/>
                </a:rPr>
                <a:t>Thực hiện: EduFive</a:t>
              </a:r>
              <a:endParaRPr lang="zh-CN" altLang="en-US" sz="2800" b="1" dirty="0">
                <a:solidFill>
                  <a:srgbClr val="629FC9"/>
                </a:solidFill>
                <a:latin typeface="Calibri" panose="020F0502020204030204" pitchFamily="34" charset="0"/>
                <a:ea typeface="字魂52号-阿开漫画体" panose="00000500000000000000" pitchFamily="2" charset="-122"/>
                <a:cs typeface="Calibri" panose="020F0502020204030204" pitchFamily="34" charset="0"/>
              </a:endParaRPr>
            </a:p>
          </p:txBody>
        </p:sp>
      </p:grpSp>
      <p:pic>
        <p:nvPicPr>
          <p:cNvPr id="43" name="5bfd36810f03f">
            <a:hlinkClick r:id="" action="ppaction://media"/>
            <a:extLst>
              <a:ext uri="{FF2B5EF4-FFF2-40B4-BE49-F238E27FC236}">
                <a16:creationId xmlns:a16="http://schemas.microsoft.com/office/drawing/2014/main" id="{70EBC0AE-450C-4F6B-A2A8-5A99414695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7838" y="769938"/>
            <a:ext cx="487363" cy="487362"/>
          </a:xfrm>
          <a:prstGeom prst="rect">
            <a:avLst/>
          </a:prstGeom>
        </p:spPr>
      </p:pic>
      <p:pic>
        <p:nvPicPr>
          <p:cNvPr id="30" name="图片 11">
            <a:extLst>
              <a:ext uri="{FF2B5EF4-FFF2-40B4-BE49-F238E27FC236}">
                <a16:creationId xmlns:a16="http://schemas.microsoft.com/office/drawing/2014/main" id="{00F47E73-5F4D-437F-86DE-FBF55AE4BCC1}"/>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182943" flipH="1">
            <a:off x="8570035" y="95965"/>
            <a:ext cx="4222692" cy="4222692"/>
          </a:xfrm>
          <a:prstGeom prst="rect">
            <a:avLst/>
          </a:prstGeom>
        </p:spPr>
      </p:pic>
      <p:sp>
        <p:nvSpPr>
          <p:cNvPr id="36" name="Rectangle 35">
            <a:extLst>
              <a:ext uri="{FF2B5EF4-FFF2-40B4-BE49-F238E27FC236}">
                <a16:creationId xmlns:a16="http://schemas.microsoft.com/office/drawing/2014/main" id="{99B77CBD-025D-4731-B56A-74CFEC40218E}"/>
              </a:ext>
            </a:extLst>
          </p:cNvPr>
          <p:cNvSpPr/>
          <p:nvPr/>
        </p:nvSpPr>
        <p:spPr>
          <a:xfrm>
            <a:off x="2332857" y="1501051"/>
            <a:ext cx="7414209" cy="2215991"/>
          </a:xfrm>
          <a:prstGeom prst="rect">
            <a:avLst/>
          </a:prstGeom>
          <a:noFill/>
        </p:spPr>
        <p:txBody>
          <a:bodyPr wrap="none" lIns="91440" tIns="45720" rIns="91440" bIns="45720">
            <a:spAutoFit/>
          </a:bodyPr>
          <a:lstStyle/>
          <a:p>
            <a:pPr algn="ctr"/>
            <a:r>
              <a:rPr lang="vi-VN" sz="138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TẠM BIỆT</a:t>
            </a:r>
            <a:endParaRPr lang="en-US" sz="138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spTree>
    <p:extLst>
      <p:ext uri="{BB962C8B-B14F-4D97-AF65-F5344CB8AC3E}">
        <p14:creationId xmlns:p14="http://schemas.microsoft.com/office/powerpoint/2010/main" val="12697856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fltVal val="0"/>
                                          </p:val>
                                        </p:tav>
                                        <p:tav tm="100000">
                                          <p:val>
                                            <p:strVal val="#ppt_w"/>
                                          </p:val>
                                        </p:tav>
                                      </p:tavLst>
                                    </p:anim>
                                    <p:anim calcmode="lin" valueType="num">
                                      <p:cBhvr>
                                        <p:cTn id="51" dur="1000" fill="hold"/>
                                        <p:tgtEl>
                                          <p:spTgt spid="30"/>
                                        </p:tgtEl>
                                        <p:attrNameLst>
                                          <p:attrName>ppt_h</p:attrName>
                                        </p:attrNameLst>
                                      </p:cBhvr>
                                      <p:tavLst>
                                        <p:tav tm="0">
                                          <p:val>
                                            <p:fltVal val="0"/>
                                          </p:val>
                                        </p:tav>
                                        <p:tav tm="100000">
                                          <p:val>
                                            <p:strVal val="#ppt_h"/>
                                          </p:val>
                                        </p:tav>
                                      </p:tavLst>
                                    </p:anim>
                                    <p:anim calcmode="lin" valueType="num">
                                      <p:cBhvr>
                                        <p:cTn id="52" dur="1000" fill="hold"/>
                                        <p:tgtEl>
                                          <p:spTgt spid="30"/>
                                        </p:tgtEl>
                                        <p:attrNameLst>
                                          <p:attrName>style.rotation</p:attrName>
                                        </p:attrNameLst>
                                      </p:cBhvr>
                                      <p:tavLst>
                                        <p:tav tm="0">
                                          <p:val>
                                            <p:fltVal val="90"/>
                                          </p:val>
                                        </p:tav>
                                        <p:tav tm="100000">
                                          <p:val>
                                            <p:fltVal val="0"/>
                                          </p:val>
                                        </p:tav>
                                      </p:tavLst>
                                    </p:anim>
                                    <p:animEffect transition="in" filter="fade">
                                      <p:cBhvr>
                                        <p:cTn id="53" dur="1000"/>
                                        <p:tgtEl>
                                          <p:spTgt spid="30"/>
                                        </p:tgtEl>
                                      </p:cBhvr>
                                    </p:animEffect>
                                  </p:childTnLst>
                                </p:cTn>
                              </p:par>
                              <p:par>
                                <p:cTn id="54" presetID="53" presetClass="entr" presetSubtype="16"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remove"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4CFD9A-D76D-4E75-9ABA-D3E779FF5DD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6530" t="6609" r="23637" b="51580"/>
          <a:stretch/>
        </p:blipFill>
        <p:spPr>
          <a:xfrm flipH="1">
            <a:off x="14006" y="0"/>
            <a:ext cx="12192000" cy="6858001"/>
          </a:xfrm>
          <a:prstGeom prst="rect">
            <a:avLst/>
          </a:prstGeom>
        </p:spPr>
      </p:pic>
      <p:pic>
        <p:nvPicPr>
          <p:cNvPr id="23" name="Picture 22">
            <a:extLst>
              <a:ext uri="{FF2B5EF4-FFF2-40B4-BE49-F238E27FC236}">
                <a16:creationId xmlns:a16="http://schemas.microsoft.com/office/drawing/2014/main" id="{BE5A4C98-9A27-431A-B331-D76F8C4162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8625" y="5243876"/>
            <a:ext cx="5450296" cy="1402202"/>
          </a:xfrm>
          <a:prstGeom prst="rect">
            <a:avLst/>
          </a:prstGeom>
        </p:spPr>
      </p:pic>
      <p:pic>
        <p:nvPicPr>
          <p:cNvPr id="24" name="Picture 23">
            <a:extLst>
              <a:ext uri="{FF2B5EF4-FFF2-40B4-BE49-F238E27FC236}">
                <a16:creationId xmlns:a16="http://schemas.microsoft.com/office/drawing/2014/main" id="{FC852BC6-D876-4900-8471-2A77E44C23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204" y="3591307"/>
            <a:ext cx="5444200" cy="1402202"/>
          </a:xfrm>
          <a:prstGeom prst="rect">
            <a:avLst/>
          </a:prstGeom>
        </p:spPr>
      </p:pic>
      <p:pic>
        <p:nvPicPr>
          <p:cNvPr id="25" name="Picture 24">
            <a:extLst>
              <a:ext uri="{FF2B5EF4-FFF2-40B4-BE49-F238E27FC236}">
                <a16:creationId xmlns:a16="http://schemas.microsoft.com/office/drawing/2014/main" id="{7CB7A47F-9F9D-445C-A28C-6BE7D8C398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8866" y="3619922"/>
            <a:ext cx="5444200" cy="1408298"/>
          </a:xfrm>
          <a:prstGeom prst="rect">
            <a:avLst/>
          </a:prstGeom>
        </p:spPr>
      </p:pic>
      <p:pic>
        <p:nvPicPr>
          <p:cNvPr id="26" name="Picture 25">
            <a:extLst>
              <a:ext uri="{FF2B5EF4-FFF2-40B4-BE49-F238E27FC236}">
                <a16:creationId xmlns:a16="http://schemas.microsoft.com/office/drawing/2014/main" id="{E48668E2-15F7-4B56-B79D-9A1FC3DDF3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7108" y="5238700"/>
            <a:ext cx="5450296" cy="1402202"/>
          </a:xfrm>
          <a:prstGeom prst="rect">
            <a:avLst/>
          </a:prstGeom>
        </p:spPr>
      </p:pic>
      <p:pic>
        <p:nvPicPr>
          <p:cNvPr id="27" name="AmthanhThua">
            <a:hlinkClick r:id="" action="ppaction://media"/>
            <a:extLst>
              <a:ext uri="{FF2B5EF4-FFF2-40B4-BE49-F238E27FC236}">
                <a16:creationId xmlns:a16="http://schemas.microsoft.com/office/drawing/2014/main" id="{82B53D8A-94AB-4E2D-B5D8-3B7CFB0C3C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sp>
        <p:nvSpPr>
          <p:cNvPr id="28" name="TextBox 27">
            <a:extLst>
              <a:ext uri="{FF2B5EF4-FFF2-40B4-BE49-F238E27FC236}">
                <a16:creationId xmlns:a16="http://schemas.microsoft.com/office/drawing/2014/main" id="{68DB3E63-050D-496A-B4D6-A6A4224EC26B}"/>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29" name="TextBox 28">
            <a:extLst>
              <a:ext uri="{FF2B5EF4-FFF2-40B4-BE49-F238E27FC236}">
                <a16:creationId xmlns:a16="http://schemas.microsoft.com/office/drawing/2014/main" id="{FA3CB90F-D61D-4AFA-AC92-FEAA1F26952C}"/>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0" name="59c3c5f047238">
            <a:hlinkClick r:id="" action="ppaction://media"/>
            <a:extLst>
              <a:ext uri="{FF2B5EF4-FFF2-40B4-BE49-F238E27FC236}">
                <a16:creationId xmlns:a16="http://schemas.microsoft.com/office/drawing/2014/main" id="{CF2B0853-FF9C-4454-84C1-9C6698E7222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012" y="1348650"/>
            <a:ext cx="487363" cy="487363"/>
          </a:xfrm>
          <a:prstGeom prst="rect">
            <a:avLst/>
          </a:prstGeom>
        </p:spPr>
      </p:pic>
      <p:sp>
        <p:nvSpPr>
          <p:cNvPr id="31" name="Rectangle 30">
            <a:extLst>
              <a:ext uri="{FF2B5EF4-FFF2-40B4-BE49-F238E27FC236}">
                <a16:creationId xmlns:a16="http://schemas.microsoft.com/office/drawing/2014/main" id="{8ACBDD06-A6FC-4298-9120-7AB04493D2FF}"/>
              </a:ext>
            </a:extLst>
          </p:cNvPr>
          <p:cNvSpPr/>
          <p:nvPr/>
        </p:nvSpPr>
        <p:spPr>
          <a:xfrm>
            <a:off x="1686169" y="3694957"/>
            <a:ext cx="3211136" cy="1200329"/>
          </a:xfrm>
          <a:prstGeom prst="rect">
            <a:avLst/>
          </a:prstGeom>
          <a:noFill/>
        </p:spPr>
        <p:txBody>
          <a:bodyPr wrap="none" lIns="91440" tIns="45720" rIns="91440" bIns="45720">
            <a:spAutoFit/>
          </a:bodyPr>
          <a:lstStyle/>
          <a:p>
            <a:pPr algn="ctr"/>
            <a:r>
              <a:rPr lang="vi-VN" sz="3600">
                <a:ln w="0"/>
                <a:effectLst>
                  <a:outerShdw blurRad="38100" dist="19050" dir="2700000" algn="tl" rotWithShape="0">
                    <a:schemeClr val="dk1">
                      <a:alpha val="40000"/>
                    </a:schemeClr>
                  </a:outerShdw>
                </a:effectLst>
              </a:rPr>
              <a:t>là một nhà văn</a:t>
            </a:r>
            <a:endParaRPr lang="en-US" sz="3600">
              <a:ln w="0"/>
              <a:effectLst>
                <a:outerShdw blurRad="38100" dist="19050" dir="2700000" algn="tl" rotWithShape="0">
                  <a:schemeClr val="dk1">
                    <a:alpha val="40000"/>
                  </a:schemeClr>
                </a:outerShdw>
              </a:effectLst>
            </a:endParaRPr>
          </a:p>
          <a:p>
            <a:pPr algn="ctr"/>
            <a:r>
              <a:rPr lang="vi-VN" sz="3600">
                <a:ln w="0"/>
                <a:effectLst>
                  <a:outerShdw blurRad="38100" dist="19050" dir="2700000" algn="tl" rotWithShape="0">
                    <a:schemeClr val="dk1">
                      <a:alpha val="40000"/>
                    </a:schemeClr>
                  </a:outerShdw>
                </a:effectLst>
              </a:rPr>
              <a:t>quốc tế</a:t>
            </a:r>
          </a:p>
        </p:txBody>
      </p:sp>
      <p:sp>
        <p:nvSpPr>
          <p:cNvPr id="32" name="Rectangle 31">
            <a:extLst>
              <a:ext uri="{FF2B5EF4-FFF2-40B4-BE49-F238E27FC236}">
                <a16:creationId xmlns:a16="http://schemas.microsoft.com/office/drawing/2014/main" id="{D062277B-A8AC-4BAB-B6F9-BF9F3E3C7506}"/>
              </a:ext>
            </a:extLst>
          </p:cNvPr>
          <p:cNvSpPr/>
          <p:nvPr/>
        </p:nvSpPr>
        <p:spPr>
          <a:xfrm>
            <a:off x="1779864" y="5354361"/>
            <a:ext cx="3211135" cy="1200329"/>
          </a:xfrm>
          <a:prstGeom prst="rect">
            <a:avLst/>
          </a:prstGeom>
          <a:noFill/>
        </p:spPr>
        <p:txBody>
          <a:bodyPr wrap="none" lIns="91440" tIns="45720" rIns="91440" bIns="45720">
            <a:spAutoFit/>
          </a:bodyPr>
          <a:lstStyle/>
          <a:p>
            <a:pPr algn="ctr"/>
            <a:r>
              <a:rPr lang="vi-VN" sz="3600">
                <a:ln w="0"/>
                <a:effectLst>
                  <a:outerShdw blurRad="38100" dist="19050" dir="2700000" algn="tl" rotWithShape="0">
                    <a:schemeClr val="dk1">
                      <a:alpha val="40000"/>
                    </a:schemeClr>
                  </a:outerShdw>
                </a:effectLst>
              </a:rPr>
              <a:t>là một nhà văn</a:t>
            </a:r>
            <a:endParaRPr lang="en-US" sz="3600">
              <a:ln w="0"/>
              <a:effectLst>
                <a:outerShdw blurRad="38100" dist="19050" dir="2700000" algn="tl" rotWithShape="0">
                  <a:schemeClr val="dk1">
                    <a:alpha val="40000"/>
                  </a:schemeClr>
                </a:outerShdw>
              </a:effectLst>
            </a:endParaRPr>
          </a:p>
          <a:p>
            <a:pPr algn="ctr"/>
            <a:r>
              <a:rPr lang="vi-VN" sz="3600">
                <a:ln w="0"/>
                <a:effectLst>
                  <a:outerShdw blurRad="38100" dist="19050" dir="2700000" algn="tl" rotWithShape="0">
                    <a:schemeClr val="dk1">
                      <a:alpha val="40000"/>
                    </a:schemeClr>
                  </a:outerShdw>
                </a:effectLst>
              </a:rPr>
              <a:t>tài giỏi</a:t>
            </a:r>
          </a:p>
        </p:txBody>
      </p:sp>
      <p:sp>
        <p:nvSpPr>
          <p:cNvPr id="33" name="Rectangle 32">
            <a:extLst>
              <a:ext uri="{FF2B5EF4-FFF2-40B4-BE49-F238E27FC236}">
                <a16:creationId xmlns:a16="http://schemas.microsoft.com/office/drawing/2014/main" id="{6060ACBC-3977-49E0-94C7-DD8587709310}"/>
              </a:ext>
            </a:extLst>
          </p:cNvPr>
          <p:cNvSpPr/>
          <p:nvPr/>
        </p:nvSpPr>
        <p:spPr>
          <a:xfrm>
            <a:off x="7645430" y="3694957"/>
            <a:ext cx="3286476" cy="1200329"/>
          </a:xfrm>
          <a:prstGeom prst="rect">
            <a:avLst/>
          </a:prstGeom>
          <a:noFill/>
        </p:spPr>
        <p:txBody>
          <a:bodyPr wrap="none" lIns="91440" tIns="45720" rIns="91440" bIns="45720">
            <a:spAutoFit/>
          </a:bodyPr>
          <a:lstStyle/>
          <a:p>
            <a:pPr algn="ctr"/>
            <a:r>
              <a:rPr lang="vi-VN" sz="3600">
                <a:ln w="0"/>
                <a:effectLst>
                  <a:outerShdw blurRad="38100" dist="19050" dir="2700000" algn="tl" rotWithShape="0">
                    <a:schemeClr val="dk1">
                      <a:alpha val="40000"/>
                    </a:schemeClr>
                  </a:outerShdw>
                </a:effectLst>
              </a:rPr>
              <a:t>là một nhà văn</a:t>
            </a:r>
            <a:endParaRPr lang="en-US" sz="3600">
              <a:ln w="0"/>
              <a:effectLst>
                <a:outerShdw blurRad="38100" dist="19050" dir="2700000" algn="tl" rotWithShape="0">
                  <a:schemeClr val="dk1">
                    <a:alpha val="40000"/>
                  </a:schemeClr>
                </a:outerShdw>
              </a:effectLst>
            </a:endParaRPr>
          </a:p>
          <a:p>
            <a:pPr algn="ctr"/>
            <a:r>
              <a:rPr lang="vi-VN" sz="3600">
                <a:ln w="0"/>
                <a:effectLst>
                  <a:outerShdw blurRad="38100" dist="19050" dir="2700000" algn="tl" rotWithShape="0">
                    <a:schemeClr val="dk1">
                      <a:alpha val="40000"/>
                    </a:schemeClr>
                  </a:outerShdw>
                </a:effectLst>
              </a:rPr>
              <a:t>của người Đức</a:t>
            </a:r>
          </a:p>
        </p:txBody>
      </p:sp>
      <p:sp>
        <p:nvSpPr>
          <p:cNvPr id="34" name="Rectangle 33">
            <a:extLst>
              <a:ext uri="{FF2B5EF4-FFF2-40B4-BE49-F238E27FC236}">
                <a16:creationId xmlns:a16="http://schemas.microsoft.com/office/drawing/2014/main" id="{15814027-F73A-45C9-B55C-1F824527FFCC}"/>
              </a:ext>
            </a:extLst>
          </p:cNvPr>
          <p:cNvSpPr/>
          <p:nvPr/>
        </p:nvSpPr>
        <p:spPr>
          <a:xfrm>
            <a:off x="7645430" y="5354361"/>
            <a:ext cx="3490058" cy="1200329"/>
          </a:xfrm>
          <a:prstGeom prst="rect">
            <a:avLst/>
          </a:prstGeom>
          <a:noFill/>
        </p:spPr>
        <p:txBody>
          <a:bodyPr wrap="none" lIns="91440" tIns="45720" rIns="91440" bIns="45720">
            <a:spAutoFit/>
          </a:bodyPr>
          <a:lstStyle/>
          <a:p>
            <a:pPr algn="ctr"/>
            <a:r>
              <a:rPr lang="vi-VN" sz="3600">
                <a:ln w="0"/>
                <a:effectLst>
                  <a:outerShdw blurRad="38100" dist="19050" dir="2700000" algn="tl" rotWithShape="0">
                    <a:schemeClr val="dk1">
                      <a:alpha val="40000"/>
                    </a:schemeClr>
                  </a:outerShdw>
                </a:effectLst>
              </a:rPr>
              <a:t>là một nhà văn </a:t>
            </a:r>
            <a:endParaRPr lang="en-US" sz="3600">
              <a:ln w="0"/>
              <a:effectLst>
                <a:outerShdw blurRad="38100" dist="19050" dir="2700000" algn="tl" rotWithShape="0">
                  <a:schemeClr val="dk1">
                    <a:alpha val="40000"/>
                  </a:schemeClr>
                </a:outerShdw>
              </a:effectLst>
            </a:endParaRPr>
          </a:p>
          <a:p>
            <a:pPr algn="ctr"/>
            <a:r>
              <a:rPr lang="vi-VN" sz="3600">
                <a:ln w="0"/>
                <a:effectLst>
                  <a:outerShdw blurRad="38100" dist="19050" dir="2700000" algn="tl" rotWithShape="0">
                    <a:schemeClr val="dk1">
                      <a:alpha val="40000"/>
                    </a:schemeClr>
                  </a:outerShdw>
                </a:effectLst>
              </a:rPr>
              <a:t>của người Pháp</a:t>
            </a:r>
          </a:p>
        </p:txBody>
      </p:sp>
      <p:pic>
        <p:nvPicPr>
          <p:cNvPr id="35" name="AmthanhThua">
            <a:hlinkClick r:id="" action="ppaction://media"/>
            <a:extLst>
              <a:ext uri="{FF2B5EF4-FFF2-40B4-BE49-F238E27FC236}">
                <a16:creationId xmlns:a16="http://schemas.microsoft.com/office/drawing/2014/main" id="{038FF3E5-2E03-4420-B8E1-8E53402F2DE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2490" y="5031842"/>
            <a:ext cx="487363" cy="487363"/>
          </a:xfrm>
          <a:prstGeom prst="rect">
            <a:avLst/>
          </a:prstGeom>
        </p:spPr>
      </p:pic>
      <p:pic>
        <p:nvPicPr>
          <p:cNvPr id="36" name="AmthanhThua">
            <a:hlinkClick r:id="" action="ppaction://media"/>
            <a:extLst>
              <a:ext uri="{FF2B5EF4-FFF2-40B4-BE49-F238E27FC236}">
                <a16:creationId xmlns:a16="http://schemas.microsoft.com/office/drawing/2014/main" id="{3A392604-0DA6-4786-9C40-12C23B79BEA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7935" y="5655715"/>
            <a:ext cx="487363" cy="487363"/>
          </a:xfrm>
          <a:prstGeom prst="rect">
            <a:avLst/>
          </a:prstGeom>
        </p:spPr>
      </p:pic>
      <p:sp>
        <p:nvSpPr>
          <p:cNvPr id="37" name="Rectangle: Rounded Corners 36">
            <a:extLst>
              <a:ext uri="{FF2B5EF4-FFF2-40B4-BE49-F238E27FC236}">
                <a16:creationId xmlns:a16="http://schemas.microsoft.com/office/drawing/2014/main" id="{256A8E3D-C2B5-4A19-82BE-5A93D69E154E}"/>
              </a:ext>
            </a:extLst>
          </p:cNvPr>
          <p:cNvSpPr/>
          <p:nvPr/>
        </p:nvSpPr>
        <p:spPr>
          <a:xfrm>
            <a:off x="1126155" y="658966"/>
            <a:ext cx="10433785" cy="2354094"/>
          </a:xfrm>
          <a:prstGeom prst="roundRect">
            <a:avLst/>
          </a:prstGeom>
          <a:solidFill>
            <a:schemeClr val="bg1"/>
          </a:solidFill>
          <a:ln w="76200">
            <a:solidFill>
              <a:srgbClr val="3298E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Rectangle 37">
            <a:extLst>
              <a:ext uri="{FF2B5EF4-FFF2-40B4-BE49-F238E27FC236}">
                <a16:creationId xmlns:a16="http://schemas.microsoft.com/office/drawing/2014/main" id="{F1690039-6093-4122-A55C-A237A5245566}"/>
              </a:ext>
            </a:extLst>
          </p:cNvPr>
          <p:cNvSpPr/>
          <p:nvPr/>
        </p:nvSpPr>
        <p:spPr>
          <a:xfrm>
            <a:off x="1110997" y="1133863"/>
            <a:ext cx="11275370" cy="1323439"/>
          </a:xfrm>
          <a:prstGeom prst="rect">
            <a:avLst/>
          </a:prstGeom>
          <a:noFill/>
        </p:spPr>
        <p:txBody>
          <a:bodyPr wrap="square" lIns="91440" tIns="45720" rIns="91440" bIns="45720">
            <a:spAutoFit/>
          </a:bodyPr>
          <a:lstStyle/>
          <a:p>
            <a:pPr algn="ctr"/>
            <a:r>
              <a:rPr lang="vi-VN" sz="4000" b="1">
                <a:ln w="19050">
                  <a:solidFill>
                    <a:srgbClr val="0070C0"/>
                  </a:solidFill>
                </a:ln>
                <a:solidFill>
                  <a:srgbClr val="00B0F0"/>
                </a:solidFill>
                <a:effectLst>
                  <a:outerShdw blurRad="38100" dist="19050" dir="2700000" algn="tl" rotWithShape="0">
                    <a:schemeClr val="dk1">
                      <a:alpha val="40000"/>
                    </a:schemeClr>
                  </a:outerShdw>
                </a:effectLst>
              </a:rPr>
              <a:t>Nhà văn Đức Si-le được</a:t>
            </a:r>
            <a:endParaRPr lang="en-US" sz="4000" b="1">
              <a:ln w="19050">
                <a:solidFill>
                  <a:srgbClr val="0070C0"/>
                </a:solidFill>
              </a:ln>
              <a:solidFill>
                <a:srgbClr val="00B0F0"/>
              </a:solidFill>
              <a:effectLst>
                <a:outerShdw blurRad="38100" dist="19050" dir="2700000" algn="tl" rotWithShape="0">
                  <a:schemeClr val="dk1">
                    <a:alpha val="40000"/>
                  </a:schemeClr>
                </a:outerShdw>
              </a:effectLst>
            </a:endParaRPr>
          </a:p>
          <a:p>
            <a:pPr algn="ctr"/>
            <a:r>
              <a:rPr lang="vi-VN" sz="4000" b="1">
                <a:ln w="19050">
                  <a:solidFill>
                    <a:srgbClr val="0070C0"/>
                  </a:solidFill>
                </a:ln>
                <a:solidFill>
                  <a:srgbClr val="00B0F0"/>
                </a:solidFill>
                <a:effectLst>
                  <a:outerShdw blurRad="38100" dist="19050" dir="2700000" algn="tl" rotWithShape="0">
                    <a:schemeClr val="dk1">
                      <a:alpha val="40000"/>
                    </a:schemeClr>
                  </a:outerShdw>
                </a:effectLst>
              </a:rPr>
              <a:t>ông cụ người Pháp đánh giá thế nào</a:t>
            </a:r>
            <a:r>
              <a:rPr lang="en-US" sz="4000" b="1">
                <a:ln w="19050">
                  <a:solidFill>
                    <a:srgbClr val="0070C0"/>
                  </a:solidFill>
                </a:ln>
                <a:solidFill>
                  <a:srgbClr val="00B0F0"/>
                </a:solidFill>
                <a:effectLst>
                  <a:outerShdw blurRad="38100" dist="19050" dir="2700000" algn="tl" rotWithShape="0">
                    <a:schemeClr val="dk1">
                      <a:alpha val="40000"/>
                    </a:schemeClr>
                  </a:outerShdw>
                </a:effectLst>
              </a:rPr>
              <a:t> </a:t>
            </a:r>
            <a:r>
              <a:rPr lang="vi-VN" sz="4000" b="1">
                <a:ln w="19050">
                  <a:solidFill>
                    <a:srgbClr val="0070C0"/>
                  </a:solidFill>
                </a:ln>
                <a:solidFill>
                  <a:srgbClr val="00B0F0"/>
                </a:solidFill>
                <a:effectLst>
                  <a:outerShdw blurRad="38100" dist="19050" dir="2700000" algn="tl" rotWithShape="0">
                    <a:schemeClr val="dk1">
                      <a:alpha val="40000"/>
                    </a:schemeClr>
                  </a:outerShdw>
                </a:effectLst>
              </a:rPr>
              <a:t>?</a:t>
            </a:r>
          </a:p>
        </p:txBody>
      </p:sp>
      <p:pic>
        <p:nvPicPr>
          <p:cNvPr id="39" name="Picture 9">
            <a:hlinkClick r:id="rId14" action="ppaction://hlinksldjump"/>
            <a:extLst>
              <a:ext uri="{FF2B5EF4-FFF2-40B4-BE49-F238E27FC236}">
                <a16:creationId xmlns:a16="http://schemas.microsoft.com/office/drawing/2014/main" id="{47F0EE60-D747-407B-902D-07A4D4AF205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155457" flipH="1">
            <a:off x="36720" y="71002"/>
            <a:ext cx="2901546" cy="3517026"/>
          </a:xfrm>
          <a:prstGeom prst="rect">
            <a:avLst/>
          </a:prstGeom>
        </p:spPr>
      </p:pic>
    </p:spTree>
    <p:extLst>
      <p:ext uri="{BB962C8B-B14F-4D97-AF65-F5344CB8AC3E}">
        <p14:creationId xmlns:p14="http://schemas.microsoft.com/office/powerpoint/2010/main" val="1352528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39"/>
                                        </p:tgtEl>
                                        <p:attrNameLst>
                                          <p:attrName>r</p:attrName>
                                        </p:attrNameLst>
                                      </p:cBhvr>
                                    </p:animRot>
                                    <p:animRot by="-240000">
                                      <p:cBhvr>
                                        <p:cTn id="17" dur="200" fill="hold">
                                          <p:stCondLst>
                                            <p:cond delay="200"/>
                                          </p:stCondLst>
                                        </p:cTn>
                                        <p:tgtEl>
                                          <p:spTgt spid="39"/>
                                        </p:tgtEl>
                                        <p:attrNameLst>
                                          <p:attrName>r</p:attrName>
                                        </p:attrNameLst>
                                      </p:cBhvr>
                                    </p:animRot>
                                    <p:animRot by="240000">
                                      <p:cBhvr>
                                        <p:cTn id="18" dur="200" fill="hold">
                                          <p:stCondLst>
                                            <p:cond delay="400"/>
                                          </p:stCondLst>
                                        </p:cTn>
                                        <p:tgtEl>
                                          <p:spTgt spid="39"/>
                                        </p:tgtEl>
                                        <p:attrNameLst>
                                          <p:attrName>r</p:attrName>
                                        </p:attrNameLst>
                                      </p:cBhvr>
                                    </p:animRot>
                                    <p:animRot by="-240000">
                                      <p:cBhvr>
                                        <p:cTn id="19" dur="200" fill="hold">
                                          <p:stCondLst>
                                            <p:cond delay="600"/>
                                          </p:stCondLst>
                                        </p:cTn>
                                        <p:tgtEl>
                                          <p:spTgt spid="39"/>
                                        </p:tgtEl>
                                        <p:attrNameLst>
                                          <p:attrName>r</p:attrName>
                                        </p:attrNameLst>
                                      </p:cBhvr>
                                    </p:animRot>
                                    <p:animRot by="120000">
                                      <p:cBhvr>
                                        <p:cTn id="20" dur="200" fill="hold">
                                          <p:stCondLst>
                                            <p:cond delay="800"/>
                                          </p:stCondLst>
                                        </p:cTn>
                                        <p:tgtEl>
                                          <p:spTgt spid="3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iterate type="lt">
                                    <p:tmPct val="0"/>
                                  </p:iterate>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28" dur="500"/>
                                        <p:tgtEl>
                                          <p:spTgt spid="31">
                                            <p:txEl>
                                              <p:pRg st="0" end="0"/>
                                            </p:txEl>
                                          </p:spTgt>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31" dur="500"/>
                                        <p:tgtEl>
                                          <p:spTgt spid="3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576" fill="hold"/>
                                        <p:tgtEl>
                                          <p:spTgt spid="30"/>
                                        </p:tgtEl>
                                      </p:cBhvr>
                                    </p:cmd>
                                  </p:childTnLst>
                                </p:cTn>
                              </p:par>
                              <p:par>
                                <p:cTn id="61" presetID="16" presetClass="emph" presetSubtype="0" fill="hold" grpId="1" nodeType="withEffect">
                                  <p:stCondLst>
                                    <p:cond delay="0"/>
                                  </p:stCondLst>
                                  <p:iterate type="lt">
                                    <p:tmPct val="4000"/>
                                  </p:iterate>
                                  <p:childTnLst>
                                    <p:set>
                                      <p:cBhvr override="childStyle">
                                        <p:cTn id="62" dur="500" fill="hold"/>
                                        <p:tgtEl>
                                          <p:spTgt spid="31">
                                            <p:txEl>
                                              <p:pRg st="0" end="0"/>
                                            </p:txEl>
                                          </p:spTgt>
                                        </p:tgtEl>
                                        <p:attrNameLst>
                                          <p:attrName>style.color</p:attrName>
                                        </p:attrNameLst>
                                      </p:cBhvr>
                                      <p:to>
                                        <p:clrVal>
                                          <a:srgbClr val="FF0000"/>
                                        </p:clrVal>
                                      </p:to>
                                    </p:set>
                                    <p:set>
                                      <p:cBhvr>
                                        <p:cTn id="63" dur="500" fill="hold"/>
                                        <p:tgtEl>
                                          <p:spTgt spid="31">
                                            <p:txEl>
                                              <p:pRg st="0" end="0"/>
                                            </p:txEl>
                                          </p:spTgt>
                                        </p:tgtEl>
                                        <p:attrNameLst>
                                          <p:attrName>fillcolor</p:attrName>
                                        </p:attrNameLst>
                                      </p:cBhvr>
                                      <p:to>
                                        <p:clrVal>
                                          <a:srgbClr val="FF0000"/>
                                        </p:clrVal>
                                      </p:to>
                                    </p:set>
                                    <p:set>
                                      <p:cBhvr>
                                        <p:cTn id="64" dur="500" fill="hold"/>
                                        <p:tgtEl>
                                          <p:spTgt spid="31">
                                            <p:txEl>
                                              <p:pRg st="0" end="0"/>
                                            </p:txEl>
                                          </p:spTgt>
                                        </p:tgtEl>
                                        <p:attrNameLst>
                                          <p:attrName>fill.type</p:attrName>
                                        </p:attrNameLst>
                                      </p:cBhvr>
                                      <p:to>
                                        <p:strVal val="solid"/>
                                      </p:to>
                                    </p:set>
                                  </p:childTnLst>
                                </p:cTn>
                              </p:par>
                              <p:par>
                                <p:cTn id="65" presetID="16" presetClass="emph" presetSubtype="0" fill="hold" grpId="1" nodeType="withEffect">
                                  <p:stCondLst>
                                    <p:cond delay="0"/>
                                  </p:stCondLst>
                                  <p:iterate type="lt">
                                    <p:tmPct val="4000"/>
                                  </p:iterate>
                                  <p:childTnLst>
                                    <p:set>
                                      <p:cBhvr override="childStyle">
                                        <p:cTn id="66" dur="500" fill="hold"/>
                                        <p:tgtEl>
                                          <p:spTgt spid="31">
                                            <p:txEl>
                                              <p:pRg st="1" end="1"/>
                                            </p:txEl>
                                          </p:spTgt>
                                        </p:tgtEl>
                                        <p:attrNameLst>
                                          <p:attrName>style.color</p:attrName>
                                        </p:attrNameLst>
                                      </p:cBhvr>
                                      <p:to>
                                        <p:clrVal>
                                          <a:srgbClr val="FF0000"/>
                                        </p:clrVal>
                                      </p:to>
                                    </p:set>
                                    <p:set>
                                      <p:cBhvr>
                                        <p:cTn id="67" dur="500" fill="hold"/>
                                        <p:tgtEl>
                                          <p:spTgt spid="31">
                                            <p:txEl>
                                              <p:pRg st="1" end="1"/>
                                            </p:txEl>
                                          </p:spTgt>
                                        </p:tgtEl>
                                        <p:attrNameLst>
                                          <p:attrName>fillcolor</p:attrName>
                                        </p:attrNameLst>
                                      </p:cBhvr>
                                      <p:to>
                                        <p:clrVal>
                                          <a:srgbClr val="FF0000"/>
                                        </p:clrVal>
                                      </p:to>
                                    </p:set>
                                    <p:set>
                                      <p:cBhvr>
                                        <p:cTn id="68" dur="500" fill="hold"/>
                                        <p:tgtEl>
                                          <p:spTgt spid="31">
                                            <p:txEl>
                                              <p:pRg st="1" end="1"/>
                                            </p:txEl>
                                          </p:spTgt>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23"/>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4995" fill="hold"/>
                                        <p:tgtEl>
                                          <p:spTgt spid="27"/>
                                        </p:tgtEl>
                                      </p:cBhvr>
                                    </p:cmd>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4995" fill="hold"/>
                                        <p:tgtEl>
                                          <p:spTgt spid="35"/>
                                        </p:tgtEl>
                                      </p:cBhvr>
                                    </p:cmd>
                                  </p:childTnLst>
                                </p:cTn>
                              </p:par>
                            </p:childTnLst>
                          </p:cTn>
                        </p:par>
                      </p:childTnLst>
                    </p:cTn>
                  </p:par>
                </p:childTnLst>
              </p:cTn>
              <p:nextCondLst>
                <p:cond evt="onClick" delay="0">
                  <p:tgtEl>
                    <p:spTgt spid="25"/>
                  </p:tgtEl>
                </p:cond>
              </p:nextCondLst>
            </p:seq>
            <p:seq concurrent="1" nextAc="seek">
              <p:cTn id="79" restart="whenNotActive" fill="hold" evtFilter="cancelBubble" nodeType="interactiveSeq">
                <p:stCondLst>
                  <p:cond evt="onClick" delay="0">
                    <p:tgtEl>
                      <p:spTgt spid="2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4995" fill="hold"/>
                                        <p:tgtEl>
                                          <p:spTgt spid="36"/>
                                        </p:tgtEl>
                                      </p:cBhvr>
                                    </p:cmd>
                                  </p:childTnLst>
                                </p:cTn>
                              </p:par>
                            </p:childTnLst>
                          </p:cTn>
                        </p:par>
                      </p:childTnLst>
                    </p:cTn>
                  </p:par>
                </p:childTnLst>
              </p:cTn>
              <p:nextCondLst>
                <p:cond evt="onClick" delay="0">
                  <p:tgtEl>
                    <p:spTgt spid="26"/>
                  </p:tgtEl>
                </p:cond>
              </p:nextCondLst>
            </p:seq>
            <p:audio>
              <p:cMediaNode vol="80000">
                <p:cTn id="84" fill="hold" display="0">
                  <p:stCondLst>
                    <p:cond delay="indefinite"/>
                  </p:stCondLst>
                  <p:endCondLst>
                    <p:cond evt="onStopAudio" delay="0">
                      <p:tgtEl>
                        <p:sldTgt/>
                      </p:tgtEl>
                    </p:cond>
                  </p:endCondLst>
                </p:cTn>
                <p:tgtEl>
                  <p:spTgt spid="27"/>
                </p:tgtEl>
              </p:cMediaNode>
            </p:audio>
            <p:audio>
              <p:cMediaNode vol="80000">
                <p:cTn id="85" fill="hold" display="0">
                  <p:stCondLst>
                    <p:cond delay="indefinite"/>
                  </p:stCondLst>
                  <p:endCondLst>
                    <p:cond evt="onStopAudio" delay="0">
                      <p:tgtEl>
                        <p:sldTgt/>
                      </p:tgtEl>
                    </p:cond>
                  </p:endCondLst>
                </p:cTn>
                <p:tgtEl>
                  <p:spTgt spid="30"/>
                </p:tgtEl>
              </p:cMediaNode>
            </p:audio>
            <p:audio>
              <p:cMediaNode vol="80000">
                <p:cTn id="86" fill="hold" display="0">
                  <p:stCondLst>
                    <p:cond delay="indefinite"/>
                  </p:stCondLst>
                  <p:endCondLst>
                    <p:cond evt="onStopAudio" delay="0">
                      <p:tgtEl>
                        <p:sldTgt/>
                      </p:tgtEl>
                    </p:cond>
                  </p:endCondLst>
                </p:cTn>
                <p:tgtEl>
                  <p:spTgt spid="35"/>
                </p:tgtEl>
              </p:cMediaNode>
            </p:audio>
            <p:audio>
              <p:cMediaNode vol="80000">
                <p:cTn id="87" fill="hold" display="0">
                  <p:stCondLst>
                    <p:cond delay="indefinite"/>
                  </p:stCondLst>
                  <p:endCondLst>
                    <p:cond evt="onStopAudio" delay="0">
                      <p:tgtEl>
                        <p:sldTgt/>
                      </p:tgtEl>
                    </p:cond>
                  </p:endCondLst>
                </p:cTn>
                <p:tgtEl>
                  <p:spTgt spid="36"/>
                </p:tgtEl>
              </p:cMediaNode>
            </p:audio>
          </p:childTnLst>
        </p:cTn>
      </p:par>
    </p:tnLst>
    <p:bldLst>
      <p:bldP spid="31" grpId="0" build="allAtOnce"/>
      <p:bldP spid="31" grpId="1" build="allAtOnce"/>
      <p:bldP spid="32" grpId="0"/>
      <p:bldP spid="33" grpId="0"/>
      <p:bldP spid="34" grpId="0"/>
      <p:bldP spid="37" grpId="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C570D-BF3A-4930-9F34-6154C4466F3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6530" t="6609" r="23637" b="51580"/>
          <a:stretch/>
        </p:blipFill>
        <p:spPr>
          <a:xfrm flipH="1">
            <a:off x="14006" y="0"/>
            <a:ext cx="12192000" cy="6858001"/>
          </a:xfrm>
          <a:prstGeom prst="rect">
            <a:avLst/>
          </a:prstGeom>
        </p:spPr>
      </p:pic>
      <p:sp>
        <p:nvSpPr>
          <p:cNvPr id="13" name="Rectangle: Rounded Corners 12">
            <a:extLst>
              <a:ext uri="{FF2B5EF4-FFF2-40B4-BE49-F238E27FC236}">
                <a16:creationId xmlns:a16="http://schemas.microsoft.com/office/drawing/2014/main" id="{53B429CA-1A24-433C-B446-F89D49EE805A}"/>
              </a:ext>
            </a:extLst>
          </p:cNvPr>
          <p:cNvSpPr/>
          <p:nvPr/>
        </p:nvSpPr>
        <p:spPr>
          <a:xfrm>
            <a:off x="632060" y="667755"/>
            <a:ext cx="10721740" cy="2354094"/>
          </a:xfrm>
          <a:prstGeom prst="roundRect">
            <a:avLst/>
          </a:prstGeom>
          <a:solidFill>
            <a:schemeClr val="bg1"/>
          </a:solidFill>
          <a:ln w="76200">
            <a:solidFill>
              <a:srgbClr val="3298E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40DA0C0D-43A2-4025-BC31-301DDA180C29}"/>
              </a:ext>
            </a:extLst>
          </p:cNvPr>
          <p:cNvSpPr/>
          <p:nvPr/>
        </p:nvSpPr>
        <p:spPr>
          <a:xfrm>
            <a:off x="-129609" y="817396"/>
            <a:ext cx="11257166" cy="1938992"/>
          </a:xfrm>
          <a:prstGeom prst="rect">
            <a:avLst/>
          </a:prstGeom>
          <a:noFill/>
        </p:spPr>
        <p:txBody>
          <a:bodyPr wrap="square" lIns="91440" tIns="45720" rIns="91440" bIns="45720">
            <a:spAutoFit/>
          </a:bodyPr>
          <a:lstStyle/>
          <a:p>
            <a:pPr algn="ctr"/>
            <a:r>
              <a:rPr lang="vi-VN" sz="4000" b="1">
                <a:ln w="19050">
                  <a:solidFill>
                    <a:srgbClr val="0070C0"/>
                  </a:solidFill>
                </a:ln>
                <a:solidFill>
                  <a:srgbClr val="00B0F0"/>
                </a:solidFill>
                <a:effectLst>
                  <a:outerShdw blurRad="38100" dist="19050" dir="2700000" algn="tl" rotWithShape="0">
                    <a:schemeClr val="dk1">
                      <a:alpha val="40000"/>
                    </a:schemeClr>
                  </a:outerShdw>
                </a:effectLst>
              </a:rPr>
              <a:t>Lời đáp của ông cụ ở cuối truyện:</a:t>
            </a:r>
          </a:p>
          <a:p>
            <a:pPr algn="ctr"/>
            <a:r>
              <a:rPr lang="vi-VN" sz="4000" b="1">
                <a:ln w="19050">
                  <a:solidFill>
                    <a:srgbClr val="0070C0"/>
                  </a:solidFill>
                </a:ln>
                <a:solidFill>
                  <a:srgbClr val="00B0F0"/>
                </a:solidFill>
                <a:effectLst>
                  <a:outerShdw blurRad="38100" dist="19050" dir="2700000" algn="tl" rotWithShape="0">
                    <a:schemeClr val="dk1">
                      <a:alpha val="40000"/>
                    </a:schemeClr>
                  </a:outerShdw>
                </a:effectLst>
              </a:rPr>
              <a:t>"Có chứ, Si-le đã dành cho các ngài vở Những tên cướp" có ngụ ý gì?</a:t>
            </a:r>
          </a:p>
        </p:txBody>
      </p:sp>
      <p:pic>
        <p:nvPicPr>
          <p:cNvPr id="15" name="Picture 4">
            <a:hlinkClick r:id="rId9" action="ppaction://hlinksldjump"/>
            <a:extLst>
              <a:ext uri="{FF2B5EF4-FFF2-40B4-BE49-F238E27FC236}">
                <a16:creationId xmlns:a16="http://schemas.microsoft.com/office/drawing/2014/main" id="{7DD8CDF0-552F-43E4-8AD4-5FF9C4F46F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2307">
            <a:off x="9148632" y="367430"/>
            <a:ext cx="3421393" cy="2467386"/>
          </a:xfrm>
          <a:prstGeom prst="rect">
            <a:avLst/>
          </a:prstGeom>
        </p:spPr>
      </p:pic>
      <p:pic>
        <p:nvPicPr>
          <p:cNvPr id="16" name="Picture 15">
            <a:extLst>
              <a:ext uri="{FF2B5EF4-FFF2-40B4-BE49-F238E27FC236}">
                <a16:creationId xmlns:a16="http://schemas.microsoft.com/office/drawing/2014/main" id="{74DF698A-11A4-4E6F-81B8-43210D14A7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98740" y="5243876"/>
            <a:ext cx="5450296" cy="1402202"/>
          </a:xfrm>
          <a:prstGeom prst="rect">
            <a:avLst/>
          </a:prstGeom>
        </p:spPr>
      </p:pic>
      <p:pic>
        <p:nvPicPr>
          <p:cNvPr id="17" name="Picture 16">
            <a:extLst>
              <a:ext uri="{FF2B5EF4-FFF2-40B4-BE49-F238E27FC236}">
                <a16:creationId xmlns:a16="http://schemas.microsoft.com/office/drawing/2014/main" id="{D11DA4EB-28DE-436D-8C4E-DBD5A7ABD1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3319" y="3591307"/>
            <a:ext cx="5444200" cy="1402202"/>
          </a:xfrm>
          <a:prstGeom prst="rect">
            <a:avLst/>
          </a:prstGeom>
        </p:spPr>
      </p:pic>
      <p:pic>
        <p:nvPicPr>
          <p:cNvPr id="18" name="Picture 17">
            <a:extLst>
              <a:ext uri="{FF2B5EF4-FFF2-40B4-BE49-F238E27FC236}">
                <a16:creationId xmlns:a16="http://schemas.microsoft.com/office/drawing/2014/main" id="{A94D4591-FCC1-48F4-8C2D-FDDE2B9EF1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98981" y="3619922"/>
            <a:ext cx="5444200" cy="1408298"/>
          </a:xfrm>
          <a:prstGeom prst="rect">
            <a:avLst/>
          </a:prstGeom>
        </p:spPr>
      </p:pic>
      <p:pic>
        <p:nvPicPr>
          <p:cNvPr id="19" name="Picture 18">
            <a:extLst>
              <a:ext uri="{FF2B5EF4-FFF2-40B4-BE49-F238E27FC236}">
                <a16:creationId xmlns:a16="http://schemas.microsoft.com/office/drawing/2014/main" id="{014FE6E7-00D0-4A34-8629-10651C30EE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7223" y="5238700"/>
            <a:ext cx="5450296" cy="1402202"/>
          </a:xfrm>
          <a:prstGeom prst="rect">
            <a:avLst/>
          </a:prstGeom>
        </p:spPr>
      </p:pic>
      <p:pic>
        <p:nvPicPr>
          <p:cNvPr id="20" name="AmthanhThua">
            <a:hlinkClick r:id="" action="ppaction://media"/>
            <a:extLst>
              <a:ext uri="{FF2B5EF4-FFF2-40B4-BE49-F238E27FC236}">
                <a16:creationId xmlns:a16="http://schemas.microsoft.com/office/drawing/2014/main" id="{0E09A609-3EE3-4DDF-B0DD-E4365F40675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4407923"/>
            <a:ext cx="487363" cy="487363"/>
          </a:xfrm>
          <a:prstGeom prst="rect">
            <a:avLst/>
          </a:prstGeom>
        </p:spPr>
      </p:pic>
      <p:sp>
        <p:nvSpPr>
          <p:cNvPr id="21" name="TextBox 20">
            <a:extLst>
              <a:ext uri="{FF2B5EF4-FFF2-40B4-BE49-F238E27FC236}">
                <a16:creationId xmlns:a16="http://schemas.microsoft.com/office/drawing/2014/main" id="{CFFEB9EB-F1C0-42D8-911C-01D384BDBFF8}"/>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22" name="TextBox 21">
            <a:extLst>
              <a:ext uri="{FF2B5EF4-FFF2-40B4-BE49-F238E27FC236}">
                <a16:creationId xmlns:a16="http://schemas.microsoft.com/office/drawing/2014/main" id="{1E523BDA-11AF-40F6-94B4-1F101109D9EF}"/>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23" name="59c3c5f047238">
            <a:hlinkClick r:id="" action="ppaction://media"/>
            <a:extLst>
              <a:ext uri="{FF2B5EF4-FFF2-40B4-BE49-F238E27FC236}">
                <a16:creationId xmlns:a16="http://schemas.microsoft.com/office/drawing/2014/main" id="{AE19A78C-DA1B-41B9-9DEB-F00EB47789B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348650"/>
            <a:ext cx="487363" cy="487363"/>
          </a:xfrm>
          <a:prstGeom prst="rect">
            <a:avLst/>
          </a:prstGeom>
        </p:spPr>
      </p:pic>
      <p:sp>
        <p:nvSpPr>
          <p:cNvPr id="24" name="Rectangle 23">
            <a:extLst>
              <a:ext uri="{FF2B5EF4-FFF2-40B4-BE49-F238E27FC236}">
                <a16:creationId xmlns:a16="http://schemas.microsoft.com/office/drawing/2014/main" id="{1C5D9DF0-E981-406E-9C90-AB27AAE72B73}"/>
              </a:ext>
            </a:extLst>
          </p:cNvPr>
          <p:cNvSpPr/>
          <p:nvPr/>
        </p:nvSpPr>
        <p:spPr>
          <a:xfrm>
            <a:off x="1103119" y="3897447"/>
            <a:ext cx="4496744" cy="830997"/>
          </a:xfrm>
          <a:prstGeom prst="rect">
            <a:avLst/>
          </a:prstGeom>
          <a:noFill/>
        </p:spPr>
        <p:txBody>
          <a:bodyPr wrap="none" lIns="91440" tIns="45720" rIns="91440" bIns="45720">
            <a:spAutoFit/>
          </a:bodyPr>
          <a:lstStyle/>
          <a:p>
            <a:pPr algn="ctr"/>
            <a:r>
              <a:rPr lang="vi-VN" sz="2400">
                <a:ln w="0"/>
                <a:effectLst>
                  <a:outerShdw blurRad="38100" dist="38100" dir="2700000" algn="tl">
                    <a:srgbClr val="000000">
                      <a:alpha val="43137"/>
                    </a:srgbClr>
                  </a:outerShdw>
                </a:effectLst>
              </a:rPr>
              <a:t>Ám chỉ toàn thể người dân Đức</a:t>
            </a:r>
          </a:p>
          <a:p>
            <a:pPr algn="ctr"/>
            <a:r>
              <a:rPr lang="vi-VN" sz="2400">
                <a:ln w="0"/>
                <a:effectLst>
                  <a:outerShdw blurRad="38100" dist="38100" dir="2700000" algn="tl">
                    <a:srgbClr val="000000">
                      <a:alpha val="43137"/>
                    </a:srgbClr>
                  </a:outerShdw>
                </a:effectLst>
              </a:rPr>
              <a:t>là những tên cướp</a:t>
            </a:r>
            <a:endParaRPr lang="en-US" sz="2400">
              <a:ln w="0"/>
              <a:effectLst>
                <a:outerShdw blurRad="38100" dist="38100" dir="2700000" algn="tl">
                  <a:srgbClr val="000000">
                    <a:alpha val="43137"/>
                  </a:srgbClr>
                </a:outerShdw>
              </a:effectLst>
            </a:endParaRPr>
          </a:p>
        </p:txBody>
      </p:sp>
      <p:sp>
        <p:nvSpPr>
          <p:cNvPr id="25" name="Rectangle 24">
            <a:extLst>
              <a:ext uri="{FF2B5EF4-FFF2-40B4-BE49-F238E27FC236}">
                <a16:creationId xmlns:a16="http://schemas.microsoft.com/office/drawing/2014/main" id="{E070BB94-16DC-486D-960D-6F60B34A80FB}"/>
              </a:ext>
            </a:extLst>
          </p:cNvPr>
          <p:cNvSpPr/>
          <p:nvPr/>
        </p:nvSpPr>
        <p:spPr>
          <a:xfrm>
            <a:off x="1279944" y="5519205"/>
            <a:ext cx="3812262" cy="830997"/>
          </a:xfrm>
          <a:prstGeom prst="rect">
            <a:avLst/>
          </a:prstGeom>
          <a:noFill/>
        </p:spPr>
        <p:txBody>
          <a:bodyPr wrap="none" lIns="91440" tIns="45720" rIns="91440" bIns="45720">
            <a:spAutoFit/>
          </a:bodyPr>
          <a:lstStyle/>
          <a:p>
            <a:pPr algn="ctr"/>
            <a:r>
              <a:rPr lang="vi-VN" sz="2400">
                <a:ln w="0"/>
                <a:effectLst>
                  <a:outerShdw blurRad="38100" dist="38100" dir="2700000" algn="tl">
                    <a:srgbClr val="000000">
                      <a:alpha val="43137"/>
                    </a:srgbClr>
                  </a:outerShdw>
                </a:effectLst>
              </a:rPr>
              <a:t>Ám chỉ bọn phát xít </a:t>
            </a:r>
          </a:p>
          <a:p>
            <a:pPr algn="ctr"/>
            <a:r>
              <a:rPr lang="vi-VN" sz="2400">
                <a:ln w="0"/>
                <a:effectLst>
                  <a:outerShdw blurRad="38100" dist="38100" dir="2700000" algn="tl">
                    <a:srgbClr val="000000">
                      <a:alpha val="43137"/>
                    </a:srgbClr>
                  </a:outerShdw>
                </a:effectLst>
              </a:rPr>
              <a:t>là những tên cướp xấu xa.</a:t>
            </a:r>
            <a:endParaRPr lang="en-US" sz="2400">
              <a:ln w="0"/>
              <a:effectLst>
                <a:outerShdw blurRad="38100" dist="38100" dir="2700000" algn="tl">
                  <a:srgbClr val="000000">
                    <a:alpha val="43137"/>
                  </a:srgbClr>
                </a:outerShdw>
              </a:effectLst>
            </a:endParaRPr>
          </a:p>
        </p:txBody>
      </p:sp>
      <p:sp>
        <p:nvSpPr>
          <p:cNvPr id="26" name="Rectangle 25">
            <a:extLst>
              <a:ext uri="{FF2B5EF4-FFF2-40B4-BE49-F238E27FC236}">
                <a16:creationId xmlns:a16="http://schemas.microsoft.com/office/drawing/2014/main" id="{ECFE0375-BF57-4578-8A20-DE0953572A53}"/>
              </a:ext>
            </a:extLst>
          </p:cNvPr>
          <p:cNvSpPr/>
          <p:nvPr/>
        </p:nvSpPr>
        <p:spPr>
          <a:xfrm>
            <a:off x="6798109" y="3924849"/>
            <a:ext cx="4549643" cy="800219"/>
          </a:xfrm>
          <a:prstGeom prst="rect">
            <a:avLst/>
          </a:prstGeom>
          <a:noFill/>
        </p:spPr>
        <p:txBody>
          <a:bodyPr wrap="none" lIns="91440" tIns="45720" rIns="91440" bIns="45720">
            <a:spAutoFit/>
          </a:bodyPr>
          <a:lstStyle/>
          <a:p>
            <a:pPr algn="ctr"/>
            <a:r>
              <a:rPr lang="vi-VN" sz="2300">
                <a:ln w="0"/>
                <a:effectLst>
                  <a:outerShdw blurRad="38100" dist="38100" dir="2700000" algn="tl">
                    <a:srgbClr val="000000">
                      <a:alpha val="43137"/>
                    </a:srgbClr>
                  </a:outerShdw>
                </a:effectLst>
              </a:rPr>
              <a:t>Ám chỉ ở Đức có rất nhiều cướp,</a:t>
            </a:r>
          </a:p>
          <a:p>
            <a:pPr algn="ctr"/>
            <a:r>
              <a:rPr lang="vi-VN" sz="2300">
                <a:ln w="0"/>
                <a:effectLst>
                  <a:outerShdw blurRad="38100" dist="38100" dir="2700000" algn="tl">
                    <a:srgbClr val="000000">
                      <a:alpha val="43137"/>
                    </a:srgbClr>
                  </a:outerShdw>
                </a:effectLst>
              </a:rPr>
              <a:t>nạn cướp bóc đang hoành hoành</a:t>
            </a:r>
            <a:endParaRPr lang="en-US" sz="2300">
              <a:ln w="0"/>
              <a:effectLst>
                <a:outerShdw blurRad="38100" dist="38100" dir="2700000" algn="tl">
                  <a:srgbClr val="000000">
                    <a:alpha val="43137"/>
                  </a:srgbClr>
                </a:outerShdw>
              </a:effectLst>
            </a:endParaRPr>
          </a:p>
        </p:txBody>
      </p:sp>
      <p:sp>
        <p:nvSpPr>
          <p:cNvPr id="27" name="Rectangle 26">
            <a:extLst>
              <a:ext uri="{FF2B5EF4-FFF2-40B4-BE49-F238E27FC236}">
                <a16:creationId xmlns:a16="http://schemas.microsoft.com/office/drawing/2014/main" id="{48F115F5-7E2E-4DEE-8449-1A8C50EE9317}"/>
              </a:ext>
            </a:extLst>
          </p:cNvPr>
          <p:cNvSpPr/>
          <p:nvPr/>
        </p:nvSpPr>
        <p:spPr>
          <a:xfrm>
            <a:off x="7411536" y="5543306"/>
            <a:ext cx="3060453" cy="830997"/>
          </a:xfrm>
          <a:prstGeom prst="rect">
            <a:avLst/>
          </a:prstGeom>
          <a:noFill/>
        </p:spPr>
        <p:txBody>
          <a:bodyPr wrap="none" lIns="91440" tIns="45720" rIns="91440" bIns="45720">
            <a:spAutoFit/>
          </a:bodyPr>
          <a:lstStyle/>
          <a:p>
            <a:pPr algn="ctr"/>
            <a:r>
              <a:rPr lang="vi-VN" sz="2400">
                <a:effectLst>
                  <a:outerShdw blurRad="38100" dist="38100" dir="2700000" algn="tl">
                    <a:srgbClr val="000000">
                      <a:alpha val="43137"/>
                    </a:srgbClr>
                  </a:outerShdw>
                </a:effectLst>
              </a:rPr>
              <a:t>Ám chỉ nhà văn Đức </a:t>
            </a:r>
          </a:p>
          <a:p>
            <a:pPr algn="ctr"/>
            <a:r>
              <a:rPr lang="vi-VN" sz="2400">
                <a:effectLst>
                  <a:outerShdw blurRad="38100" dist="38100" dir="2700000" algn="tl">
                    <a:srgbClr val="000000">
                      <a:alpha val="43137"/>
                    </a:srgbClr>
                  </a:outerShdw>
                </a:effectLst>
              </a:rPr>
              <a:t>là những tên cướp</a:t>
            </a:r>
            <a:endParaRPr lang="en-US" sz="2400">
              <a:ln w="0"/>
              <a:effectLst>
                <a:outerShdw blurRad="38100" dist="38100" dir="2700000" algn="tl">
                  <a:srgbClr val="000000">
                    <a:alpha val="43137"/>
                  </a:srgbClr>
                </a:outerShdw>
              </a:effectLst>
            </a:endParaRPr>
          </a:p>
        </p:txBody>
      </p:sp>
      <p:pic>
        <p:nvPicPr>
          <p:cNvPr id="28" name="AmthanhThua">
            <a:hlinkClick r:id="" action="ppaction://media"/>
            <a:extLst>
              <a:ext uri="{FF2B5EF4-FFF2-40B4-BE49-F238E27FC236}">
                <a16:creationId xmlns:a16="http://schemas.microsoft.com/office/drawing/2014/main" id="{A37A1830-8E34-46DF-A491-4BD7E740E20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031842"/>
            <a:ext cx="487363" cy="487363"/>
          </a:xfrm>
          <a:prstGeom prst="rect">
            <a:avLst/>
          </a:prstGeom>
        </p:spPr>
      </p:pic>
      <p:pic>
        <p:nvPicPr>
          <p:cNvPr id="29" name="AmthanhThua">
            <a:hlinkClick r:id="" action="ppaction://media"/>
            <a:extLst>
              <a:ext uri="{FF2B5EF4-FFF2-40B4-BE49-F238E27FC236}">
                <a16:creationId xmlns:a16="http://schemas.microsoft.com/office/drawing/2014/main" id="{6E24773E-0F7E-44D9-8977-115F9AC608F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655715"/>
            <a:ext cx="487363" cy="487363"/>
          </a:xfrm>
          <a:prstGeom prst="rect">
            <a:avLst/>
          </a:prstGeom>
        </p:spPr>
      </p:pic>
    </p:spTree>
    <p:extLst>
      <p:ext uri="{BB962C8B-B14F-4D97-AF65-F5344CB8AC3E}">
        <p14:creationId xmlns:p14="http://schemas.microsoft.com/office/powerpoint/2010/main" val="1838346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par>
                          <p:cTn id="14" fill="hold">
                            <p:stCondLst>
                              <p:cond delay="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iterate type="lt">
                                    <p:tmPct val="0"/>
                                  </p:iterate>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randombar(horizontal)">
                                      <p:cBhvr>
                                        <p:cTn id="41" dur="500"/>
                                        <p:tgtEl>
                                          <p:spTgt spid="19"/>
                                        </p:tgtEl>
                                      </p:cBhvr>
                                    </p:animEffect>
                                  </p:childTnLst>
                                </p:cTn>
                              </p:par>
                              <p:par>
                                <p:cTn id="42" presetID="14" presetClass="entr" presetSubtype="10" fill="hold" grpId="0" nodeType="withEffect">
                                  <p:stCondLst>
                                    <p:cond delay="0"/>
                                  </p:stCondLst>
                                  <p:iterate type="lt">
                                    <p:tmPct val="0"/>
                                  </p:iterate>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4" dur="500"/>
                                        <p:tgtEl>
                                          <p:spTgt spid="25">
                                            <p:txEl>
                                              <p:pRg st="0" end="0"/>
                                            </p:txEl>
                                          </p:spTgt>
                                        </p:tgtEl>
                                      </p:cBhvr>
                                    </p:animEffect>
                                  </p:childTnLst>
                                </p:cTn>
                              </p:par>
                              <p:par>
                                <p:cTn id="45" presetID="14" presetClass="entr" presetSubtype="10" fill="hold" grpId="0" nodeType="withEffect">
                                  <p:stCondLst>
                                    <p:cond delay="0"/>
                                  </p:stCondLst>
                                  <p:iterate type="lt">
                                    <p:tmPct val="0"/>
                                  </p:iterate>
                                  <p:childTnLst>
                                    <p:set>
                                      <p:cBhvr>
                                        <p:cTn id="4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7" dur="500"/>
                                        <p:tgtEl>
                                          <p:spTgt spid="2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995" fill="hold"/>
                                        <p:tgtEl>
                                          <p:spTgt spid="20"/>
                                        </p:tgtEl>
                                      </p:cBhvr>
                                    </p:cmd>
                                  </p:childTnLst>
                                </p:cTn>
                              </p:par>
                            </p:childTnLst>
                          </p:cTn>
                        </p:par>
                      </p:childTnLst>
                    </p:cTn>
                  </p:par>
                </p:childTnLst>
              </p:cTn>
              <p:nextCondLst>
                <p:cond evt="onClick" delay="0">
                  <p:tgtEl>
                    <p:spTgt spid="16"/>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28"/>
                                        </p:tgtEl>
                                      </p:cBhvr>
                                    </p:cmd>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4576" fill="hold"/>
                                        <p:tgtEl>
                                          <p:spTgt spid="23"/>
                                        </p:tgtEl>
                                      </p:cBhvr>
                                    </p:cmd>
                                  </p:childTnLst>
                                </p:cTn>
                              </p:par>
                              <p:par>
                                <p:cTn id="71" presetID="16" presetClass="emph" presetSubtype="0" fill="hold" grpId="1" nodeType="withEffect">
                                  <p:stCondLst>
                                    <p:cond delay="0"/>
                                  </p:stCondLst>
                                  <p:iterate type="lt">
                                    <p:tmPct val="4000"/>
                                  </p:iterate>
                                  <p:childTnLst>
                                    <p:set>
                                      <p:cBhvr override="childStyle">
                                        <p:cTn id="72" dur="500" fill="hold"/>
                                        <p:tgtEl>
                                          <p:spTgt spid="25">
                                            <p:txEl>
                                              <p:pRg st="0" end="0"/>
                                            </p:txEl>
                                          </p:spTgt>
                                        </p:tgtEl>
                                        <p:attrNameLst>
                                          <p:attrName>style.color</p:attrName>
                                        </p:attrNameLst>
                                      </p:cBhvr>
                                      <p:to>
                                        <p:clrVal>
                                          <a:srgbClr val="FF0000"/>
                                        </p:clrVal>
                                      </p:to>
                                    </p:set>
                                    <p:set>
                                      <p:cBhvr>
                                        <p:cTn id="73" dur="500" fill="hold"/>
                                        <p:tgtEl>
                                          <p:spTgt spid="25">
                                            <p:txEl>
                                              <p:pRg st="0" end="0"/>
                                            </p:txEl>
                                          </p:spTgt>
                                        </p:tgtEl>
                                        <p:attrNameLst>
                                          <p:attrName>fillcolor</p:attrName>
                                        </p:attrNameLst>
                                      </p:cBhvr>
                                      <p:to>
                                        <p:clrVal>
                                          <a:srgbClr val="FF0000"/>
                                        </p:clrVal>
                                      </p:to>
                                    </p:set>
                                    <p:set>
                                      <p:cBhvr>
                                        <p:cTn id="74" dur="500" fill="hold"/>
                                        <p:tgtEl>
                                          <p:spTgt spid="25">
                                            <p:txEl>
                                              <p:pRg st="0" end="0"/>
                                            </p:txEl>
                                          </p:spTgt>
                                        </p:tgtEl>
                                        <p:attrNameLst>
                                          <p:attrName>fill.type</p:attrName>
                                        </p:attrNameLst>
                                      </p:cBhvr>
                                      <p:to>
                                        <p:strVal val="solid"/>
                                      </p:to>
                                    </p:set>
                                  </p:childTnLst>
                                </p:cTn>
                              </p:par>
                              <p:par>
                                <p:cTn id="75" presetID="16" presetClass="emph" presetSubtype="0" fill="hold" grpId="1" nodeType="withEffect">
                                  <p:stCondLst>
                                    <p:cond delay="0"/>
                                  </p:stCondLst>
                                  <p:iterate type="lt">
                                    <p:tmPct val="4000"/>
                                  </p:iterate>
                                  <p:childTnLst>
                                    <p:set>
                                      <p:cBhvr override="childStyle">
                                        <p:cTn id="76" dur="500" fill="hold"/>
                                        <p:tgtEl>
                                          <p:spTgt spid="25">
                                            <p:txEl>
                                              <p:pRg st="1" end="1"/>
                                            </p:txEl>
                                          </p:spTgt>
                                        </p:tgtEl>
                                        <p:attrNameLst>
                                          <p:attrName>style.color</p:attrName>
                                        </p:attrNameLst>
                                      </p:cBhvr>
                                      <p:to>
                                        <p:clrVal>
                                          <a:srgbClr val="FF0000"/>
                                        </p:clrVal>
                                      </p:to>
                                    </p:set>
                                    <p:set>
                                      <p:cBhvr>
                                        <p:cTn id="77" dur="500" fill="hold"/>
                                        <p:tgtEl>
                                          <p:spTgt spid="25">
                                            <p:txEl>
                                              <p:pRg st="1" end="1"/>
                                            </p:txEl>
                                          </p:spTgt>
                                        </p:tgtEl>
                                        <p:attrNameLst>
                                          <p:attrName>fillcolor</p:attrName>
                                        </p:attrNameLst>
                                      </p:cBhvr>
                                      <p:to>
                                        <p:clrVal>
                                          <a:srgbClr val="FF0000"/>
                                        </p:clrVal>
                                      </p:to>
                                    </p:set>
                                    <p:set>
                                      <p:cBhvr>
                                        <p:cTn id="78" dur="500" fill="hold"/>
                                        <p:tgtEl>
                                          <p:spTgt spid="25">
                                            <p:txEl>
                                              <p:pRg st="1" end="1"/>
                                            </p:txEl>
                                          </p:spTgt>
                                        </p:tgtEl>
                                        <p:attrNameLst>
                                          <p:attrName>fill.type</p:attrName>
                                        </p:attrNameLst>
                                      </p:cBhvr>
                                      <p:to>
                                        <p:strVal val="solid"/>
                                      </p:to>
                                    </p:set>
                                  </p:childTnLst>
                                </p:cTn>
                              </p:par>
                            </p:childTnLst>
                          </p:cTn>
                        </p:par>
                      </p:childTnLst>
                    </p:cTn>
                  </p:par>
                </p:childTnLst>
              </p:cTn>
              <p:nextCondLst>
                <p:cond evt="onClick" delay="0">
                  <p:tgtEl>
                    <p:spTgt spid="19"/>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4995" fill="hold"/>
                                        <p:tgtEl>
                                          <p:spTgt spid="29"/>
                                        </p:tgtEl>
                                      </p:cBhvr>
                                    </p:cmd>
                                  </p:childTnLst>
                                </p:cTn>
                              </p:par>
                            </p:childTnLst>
                          </p:cTn>
                        </p:par>
                      </p:childTnLst>
                    </p:cTn>
                  </p:par>
                </p:childTnLst>
              </p:cTn>
              <p:nextCondLst>
                <p:cond evt="onClick" delay="0">
                  <p:tgtEl>
                    <p:spTgt spid="17"/>
                  </p:tgtEl>
                </p:cond>
              </p:nextCondLst>
            </p:seq>
            <p:audio>
              <p:cMediaNode vol="80000">
                <p:cTn id="84" fill="hold" display="0">
                  <p:stCondLst>
                    <p:cond delay="indefinite"/>
                  </p:stCondLst>
                  <p:endCondLst>
                    <p:cond evt="onStopAudio" delay="0">
                      <p:tgtEl>
                        <p:sldTgt/>
                      </p:tgtEl>
                    </p:cond>
                  </p:endCondLst>
                </p:cTn>
                <p:tgtEl>
                  <p:spTgt spid="20"/>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8"/>
                </p:tgtEl>
              </p:cMediaNode>
            </p:audio>
            <p:audio>
              <p:cMediaNode vol="80000">
                <p:cTn id="87" fill="hold" display="0">
                  <p:stCondLst>
                    <p:cond delay="indefinite"/>
                  </p:stCondLst>
                  <p:endCondLst>
                    <p:cond evt="onStopAudio" delay="0">
                      <p:tgtEl>
                        <p:sldTgt/>
                      </p:tgtEl>
                    </p:cond>
                  </p:endCondLst>
                </p:cTn>
                <p:tgtEl>
                  <p:spTgt spid="29"/>
                </p:tgtEl>
              </p:cMediaNode>
            </p:audio>
          </p:childTnLst>
        </p:cTn>
      </p:par>
    </p:tnLst>
    <p:bldLst>
      <p:bldP spid="13" grpId="0" animBg="1"/>
      <p:bldP spid="14" grpId="0"/>
      <p:bldP spid="24" grpId="0"/>
      <p:bldP spid="25" grpId="0" build="allAtOnce"/>
      <p:bldP spid="25" grpId="1" build="allAtOnce"/>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EA275453-308B-40CA-83A2-615F75801392}"/>
              </a:ext>
            </a:extLst>
          </p:cNvPr>
          <p:cNvGrpSpPr/>
          <p:nvPr/>
        </p:nvGrpSpPr>
        <p:grpSpPr>
          <a:xfrm>
            <a:off x="0" y="8221"/>
            <a:ext cx="12192000" cy="6809987"/>
            <a:chOff x="-355600" y="1242283"/>
            <a:chExt cx="13347700" cy="5974104"/>
          </a:xfrm>
        </p:grpSpPr>
        <p:pic>
          <p:nvPicPr>
            <p:cNvPr id="41" name="图片 40">
              <a:extLst>
                <a:ext uri="{FF2B5EF4-FFF2-40B4-BE49-F238E27FC236}">
                  <a16:creationId xmlns:a16="http://schemas.microsoft.com/office/drawing/2014/main" id="{78614D0D-1AD5-4D15-89A2-D786581AD802}"/>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a:off x="-355600" y="1242284"/>
              <a:ext cx="6731000" cy="5974103"/>
            </a:xfrm>
            <a:prstGeom prst="rect">
              <a:avLst/>
            </a:prstGeom>
          </p:spPr>
        </p:pic>
        <p:pic>
          <p:nvPicPr>
            <p:cNvPr id="42" name="图片 41">
              <a:extLst>
                <a:ext uri="{FF2B5EF4-FFF2-40B4-BE49-F238E27FC236}">
                  <a16:creationId xmlns:a16="http://schemas.microsoft.com/office/drawing/2014/main" id="{D4C632DA-6BBA-4034-8FD3-AAA1FBE4FC46}"/>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flipH="1">
              <a:off x="6261100" y="1242283"/>
              <a:ext cx="6731000" cy="5974103"/>
            </a:xfrm>
            <a:prstGeom prst="rect">
              <a:avLst/>
            </a:prstGeom>
          </p:spPr>
        </p:pic>
      </p:grpSp>
      <p:pic>
        <p:nvPicPr>
          <p:cNvPr id="37" name="图片 32">
            <a:extLst>
              <a:ext uri="{FF2B5EF4-FFF2-40B4-BE49-F238E27FC236}">
                <a16:creationId xmlns:a16="http://schemas.microsoft.com/office/drawing/2014/main" id="{C1D75213-E7D5-49ED-B268-DBA6489C94C5}"/>
              </a:ext>
            </a:extLst>
          </p:cNvPr>
          <p:cNvPicPr>
            <a:picLocks noChangeAspect="1"/>
          </p:cNvPicPr>
          <p:nvPr/>
        </p:nvPicPr>
        <p:blipFill rotWithShape="1">
          <a:blip r:embed="rId5">
            <a:extLst>
              <a:ext uri="{28A0092B-C50C-407E-A947-70E740481C1C}">
                <a14:useLocalDpi xmlns:a14="http://schemas.microsoft.com/office/drawing/2010/main" val="0"/>
              </a:ext>
            </a:extLst>
          </a:blip>
          <a:srcRect t="2535" r="1294" b="67599"/>
          <a:stretch/>
        </p:blipFill>
        <p:spPr>
          <a:xfrm>
            <a:off x="1825839" y="-177313"/>
            <a:ext cx="8742234" cy="4769249"/>
          </a:xfrm>
          <a:prstGeom prst="rect">
            <a:avLst/>
          </a:prstGeom>
        </p:spPr>
      </p:pic>
      <p:pic>
        <p:nvPicPr>
          <p:cNvPr id="20" name="图片 19">
            <a:extLst>
              <a:ext uri="{FF2B5EF4-FFF2-40B4-BE49-F238E27FC236}">
                <a16:creationId xmlns:a16="http://schemas.microsoft.com/office/drawing/2014/main" id="{EF25737E-F6C0-417C-8B33-77EAEE34EA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48" t="45402" r="24803" b="24732"/>
          <a:stretch/>
        </p:blipFill>
        <p:spPr>
          <a:xfrm>
            <a:off x="200356" y="-350320"/>
            <a:ext cx="2178878" cy="1983752"/>
          </a:xfrm>
          <a:prstGeom prst="rect">
            <a:avLst/>
          </a:prstGeom>
        </p:spPr>
      </p:pic>
      <p:pic>
        <p:nvPicPr>
          <p:cNvPr id="25" name="图片 24">
            <a:extLst>
              <a:ext uri="{FF2B5EF4-FFF2-40B4-BE49-F238E27FC236}">
                <a16:creationId xmlns:a16="http://schemas.microsoft.com/office/drawing/2014/main" id="{F83A94E9-53AD-44B7-8C09-3BD9B95D2435}"/>
              </a:ext>
            </a:extLst>
          </p:cNvPr>
          <p:cNvPicPr>
            <a:picLocks noChangeAspect="1"/>
          </p:cNvPicPr>
          <p:nvPr/>
        </p:nvPicPr>
        <p:blipFill rotWithShape="1">
          <a:blip r:embed="rId7">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23" name="图片 22">
            <a:extLst>
              <a:ext uri="{FF2B5EF4-FFF2-40B4-BE49-F238E27FC236}">
                <a16:creationId xmlns:a16="http://schemas.microsoft.com/office/drawing/2014/main" id="{236B012D-26C8-49E1-82B9-497CEE8F6C45}"/>
              </a:ext>
            </a:extLst>
          </p:cNvPr>
          <p:cNvPicPr>
            <a:picLocks noChangeAspect="1"/>
          </p:cNvPicPr>
          <p:nvPr/>
        </p:nvPicPr>
        <p:blipFill rotWithShape="1">
          <a:blip r:embed="rId8">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pic>
        <p:nvPicPr>
          <p:cNvPr id="9" name="图片 8">
            <a:extLst>
              <a:ext uri="{FF2B5EF4-FFF2-40B4-BE49-F238E27FC236}">
                <a16:creationId xmlns:a16="http://schemas.microsoft.com/office/drawing/2014/main" id="{F87ADF33-8D76-4E87-A5BC-0D5D0C06A10E}"/>
              </a:ext>
            </a:extLst>
          </p:cNvPr>
          <p:cNvPicPr>
            <a:picLocks noChangeAspect="1"/>
          </p:cNvPicPr>
          <p:nvPr/>
        </p:nvPicPr>
        <p:blipFill rotWithShape="1">
          <a:blip r:embed="rId9">
            <a:extLst>
              <a:ext uri="{28A0092B-C50C-407E-A947-70E740481C1C}">
                <a14:useLocalDpi xmlns:a14="http://schemas.microsoft.com/office/drawing/2010/main" val="0"/>
              </a:ext>
            </a:extLst>
          </a:blip>
          <a:srcRect l="27630" t="30226" r="23590" b="29068"/>
          <a:stretch/>
        </p:blipFill>
        <p:spPr>
          <a:xfrm>
            <a:off x="-145159" y="1961674"/>
            <a:ext cx="2813064" cy="4175386"/>
          </a:xfrm>
          <a:prstGeom prst="rect">
            <a:avLst/>
          </a:prstGeom>
        </p:spPr>
      </p:pic>
      <p:grpSp>
        <p:nvGrpSpPr>
          <p:cNvPr id="10" name="组合 9">
            <a:extLst>
              <a:ext uri="{FF2B5EF4-FFF2-40B4-BE49-F238E27FC236}">
                <a16:creationId xmlns:a16="http://schemas.microsoft.com/office/drawing/2014/main" id="{53225ACB-2B01-4694-A33C-3051DDC99CBC}"/>
              </a:ext>
            </a:extLst>
          </p:cNvPr>
          <p:cNvGrpSpPr/>
          <p:nvPr/>
        </p:nvGrpSpPr>
        <p:grpSpPr>
          <a:xfrm>
            <a:off x="0" y="3566019"/>
            <a:ext cx="12195836" cy="3433990"/>
            <a:chOff x="-3836" y="3564981"/>
            <a:chExt cx="12195836" cy="3433990"/>
          </a:xfrm>
        </p:grpSpPr>
        <p:pic>
          <p:nvPicPr>
            <p:cNvPr id="22" name="图片 21">
              <a:extLst>
                <a:ext uri="{FF2B5EF4-FFF2-40B4-BE49-F238E27FC236}">
                  <a16:creationId xmlns:a16="http://schemas.microsoft.com/office/drawing/2014/main" id="{2AD54DB5-DF11-4D4B-B715-14BE6EDB78E0}"/>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 name="组合 5">
              <a:extLst>
                <a:ext uri="{FF2B5EF4-FFF2-40B4-BE49-F238E27FC236}">
                  <a16:creationId xmlns:a16="http://schemas.microsoft.com/office/drawing/2014/main" id="{8CBF9286-8141-422D-803D-CE836221C510}"/>
                </a:ext>
              </a:extLst>
            </p:cNvPr>
            <p:cNvGrpSpPr/>
            <p:nvPr/>
          </p:nvGrpSpPr>
          <p:grpSpPr>
            <a:xfrm>
              <a:off x="169579" y="3564981"/>
              <a:ext cx="12022421" cy="3433990"/>
              <a:chOff x="169579" y="3564981"/>
              <a:chExt cx="12022421" cy="3433990"/>
            </a:xfrm>
          </p:grpSpPr>
          <p:pic>
            <p:nvPicPr>
              <p:cNvPr id="8" name="图片 7">
                <a:extLst>
                  <a:ext uri="{FF2B5EF4-FFF2-40B4-BE49-F238E27FC236}">
                    <a16:creationId xmlns:a16="http://schemas.microsoft.com/office/drawing/2014/main" id="{C21A2CA1-D5CE-449E-89E2-D6C9BA13B12B}"/>
                  </a:ext>
                </a:extLst>
              </p:cNvPr>
              <p:cNvPicPr>
                <a:picLocks noChangeAspect="1"/>
              </p:cNvPicPr>
              <p:nvPr/>
            </p:nvPicPr>
            <p:blipFill rotWithShape="1">
              <a:blip r:embed="rId9">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4" name="组合 3">
                <a:extLst>
                  <a:ext uri="{FF2B5EF4-FFF2-40B4-BE49-F238E27FC236}">
                    <a16:creationId xmlns:a16="http://schemas.microsoft.com/office/drawing/2014/main" id="{BF4DC20D-0499-40A3-8AB2-CF1A63C3F8DB}"/>
                  </a:ext>
                </a:extLst>
              </p:cNvPr>
              <p:cNvGrpSpPr/>
              <p:nvPr/>
            </p:nvGrpSpPr>
            <p:grpSpPr>
              <a:xfrm>
                <a:off x="169579" y="3963247"/>
                <a:ext cx="9959645" cy="3035724"/>
                <a:chOff x="169579" y="3963247"/>
                <a:chExt cx="9959645" cy="3035724"/>
              </a:xfrm>
            </p:grpSpPr>
            <p:pic>
              <p:nvPicPr>
                <p:cNvPr id="5" name="图片 4">
                  <a:extLst>
                    <a:ext uri="{FF2B5EF4-FFF2-40B4-BE49-F238E27FC236}">
                      <a16:creationId xmlns:a16="http://schemas.microsoft.com/office/drawing/2014/main" id="{2F5957EB-EE9F-4FFA-B1EB-413A8D7F71B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7" name="图片 6">
                  <a:extLst>
                    <a:ext uri="{FF2B5EF4-FFF2-40B4-BE49-F238E27FC236}">
                      <a16:creationId xmlns:a16="http://schemas.microsoft.com/office/drawing/2014/main" id="{CF706E28-17BB-46E7-B856-B13544EAEB5B}"/>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4" name="图片 23">
                  <a:extLst>
                    <a:ext uri="{FF2B5EF4-FFF2-40B4-BE49-F238E27FC236}">
                      <a16:creationId xmlns:a16="http://schemas.microsoft.com/office/drawing/2014/main" id="{200886FB-87A5-49DB-8771-744C22C3048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7" name="图片 16">
                  <a:extLst>
                    <a:ext uri="{FF2B5EF4-FFF2-40B4-BE49-F238E27FC236}">
                      <a16:creationId xmlns:a16="http://schemas.microsoft.com/office/drawing/2014/main" id="{2D9C71D4-CE87-4FBD-B4B8-575E92D75AB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6" name="图片 25">
                  <a:extLst>
                    <a:ext uri="{FF2B5EF4-FFF2-40B4-BE49-F238E27FC236}">
                      <a16:creationId xmlns:a16="http://schemas.microsoft.com/office/drawing/2014/main" id="{AF19E9F9-C16C-4321-AE86-AD5E213B996E}"/>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1" name="图片 20">
                  <a:extLst>
                    <a:ext uri="{FF2B5EF4-FFF2-40B4-BE49-F238E27FC236}">
                      <a16:creationId xmlns:a16="http://schemas.microsoft.com/office/drawing/2014/main" id="{8ED05ECC-D629-440F-BD3F-5DF2CBEA4695}"/>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9" name="图片 18">
                  <a:extLst>
                    <a:ext uri="{FF2B5EF4-FFF2-40B4-BE49-F238E27FC236}">
                      <a16:creationId xmlns:a16="http://schemas.microsoft.com/office/drawing/2014/main" id="{0C998546-343A-4B4F-92E4-C3689280CAFF}"/>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nvGrpSpPr>
          <p:cNvPr id="3" name="组合 2">
            <a:extLst>
              <a:ext uri="{FF2B5EF4-FFF2-40B4-BE49-F238E27FC236}">
                <a16:creationId xmlns:a16="http://schemas.microsoft.com/office/drawing/2014/main" id="{ACA03AA1-3FDF-4C36-9E1D-92804E99C1FB}"/>
              </a:ext>
            </a:extLst>
          </p:cNvPr>
          <p:cNvGrpSpPr/>
          <p:nvPr/>
        </p:nvGrpSpPr>
        <p:grpSpPr>
          <a:xfrm>
            <a:off x="3931776" y="3894797"/>
            <a:ext cx="4916052" cy="523220"/>
            <a:chOff x="3986352" y="4504913"/>
            <a:chExt cx="4916052" cy="523220"/>
          </a:xfrm>
        </p:grpSpPr>
        <p:sp>
          <p:nvSpPr>
            <p:cNvPr id="39" name="双波形 38">
              <a:extLst>
                <a:ext uri="{FF2B5EF4-FFF2-40B4-BE49-F238E27FC236}">
                  <a16:creationId xmlns:a16="http://schemas.microsoft.com/office/drawing/2014/main" id="{D0724C69-22DC-4E64-929D-A853AAB4A93D}"/>
                </a:ext>
              </a:extLst>
            </p:cNvPr>
            <p:cNvSpPr/>
            <p:nvPr/>
          </p:nvSpPr>
          <p:spPr>
            <a:xfrm>
              <a:off x="3986352" y="4514150"/>
              <a:ext cx="4329125" cy="508272"/>
            </a:xfrm>
            <a:prstGeom prst="doubleWav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382C4F8F-F04B-47B0-BC12-9EE96E56D7CC}"/>
                </a:ext>
              </a:extLst>
            </p:cNvPr>
            <p:cNvSpPr txBox="1"/>
            <p:nvPr/>
          </p:nvSpPr>
          <p:spPr>
            <a:xfrm>
              <a:off x="4668887" y="4504913"/>
              <a:ext cx="4233517" cy="523220"/>
            </a:xfrm>
            <a:prstGeom prst="rect">
              <a:avLst/>
            </a:prstGeom>
            <a:noFill/>
          </p:spPr>
          <p:txBody>
            <a:bodyPr vert="horz" wrap="square" rtlCol="0">
              <a:spAutoFit/>
            </a:bodyPr>
            <a:lstStyle/>
            <a:p>
              <a:r>
                <a:rPr lang="vi-VN" altLang="zh-CN" sz="2800" b="1">
                  <a:solidFill>
                    <a:srgbClr val="629FC9"/>
                  </a:solidFill>
                  <a:latin typeface="Calibri" panose="020F0502020204030204" pitchFamily="34" charset="0"/>
                  <a:ea typeface="字魂52号-阿开漫画体" panose="00000500000000000000" pitchFamily="2" charset="-122"/>
                  <a:cs typeface="Calibri" panose="020F0502020204030204" pitchFamily="34" charset="0"/>
                </a:rPr>
                <a:t>Thực hiện: EduFive</a:t>
              </a:r>
              <a:endParaRPr lang="zh-CN" altLang="en-US" sz="2800" b="1" dirty="0">
                <a:solidFill>
                  <a:srgbClr val="629FC9"/>
                </a:solidFill>
                <a:latin typeface="Calibri" panose="020F0502020204030204" pitchFamily="34" charset="0"/>
                <a:ea typeface="字魂52号-阿开漫画体" panose="00000500000000000000" pitchFamily="2" charset="-122"/>
                <a:cs typeface="Calibri" panose="020F0502020204030204" pitchFamily="34" charset="0"/>
              </a:endParaRPr>
            </a:p>
          </p:txBody>
        </p:sp>
      </p:grpSp>
      <p:pic>
        <p:nvPicPr>
          <p:cNvPr id="43" name="5bfd36810f03f">
            <a:hlinkClick r:id="" action="ppaction://media"/>
            <a:extLst>
              <a:ext uri="{FF2B5EF4-FFF2-40B4-BE49-F238E27FC236}">
                <a16:creationId xmlns:a16="http://schemas.microsoft.com/office/drawing/2014/main" id="{70EBC0AE-450C-4F6B-A2A8-5A99414695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7838" y="769938"/>
            <a:ext cx="487363" cy="487362"/>
          </a:xfrm>
          <a:prstGeom prst="rect">
            <a:avLst/>
          </a:prstGeom>
        </p:spPr>
      </p:pic>
      <p:pic>
        <p:nvPicPr>
          <p:cNvPr id="30" name="图片 11">
            <a:extLst>
              <a:ext uri="{FF2B5EF4-FFF2-40B4-BE49-F238E27FC236}">
                <a16:creationId xmlns:a16="http://schemas.microsoft.com/office/drawing/2014/main" id="{00F47E73-5F4D-437F-86DE-FBF55AE4BCC1}"/>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182943" flipH="1">
            <a:off x="8570035" y="95965"/>
            <a:ext cx="4222692" cy="4222692"/>
          </a:xfrm>
          <a:prstGeom prst="rect">
            <a:avLst/>
          </a:prstGeom>
        </p:spPr>
      </p:pic>
      <p:grpSp>
        <p:nvGrpSpPr>
          <p:cNvPr id="12" name="Group 11">
            <a:extLst>
              <a:ext uri="{FF2B5EF4-FFF2-40B4-BE49-F238E27FC236}">
                <a16:creationId xmlns:a16="http://schemas.microsoft.com/office/drawing/2014/main" id="{590BC351-885F-4B08-85C1-F4DC33C8A919}"/>
              </a:ext>
            </a:extLst>
          </p:cNvPr>
          <p:cNvGrpSpPr/>
          <p:nvPr/>
        </p:nvGrpSpPr>
        <p:grpSpPr>
          <a:xfrm>
            <a:off x="2146814" y="2310254"/>
            <a:ext cx="7986246" cy="1160182"/>
            <a:chOff x="2212721" y="2682711"/>
            <a:chExt cx="7986246" cy="1160182"/>
          </a:xfrm>
        </p:grpSpPr>
        <p:sp>
          <p:nvSpPr>
            <p:cNvPr id="11" name="Rectangle 10">
              <a:extLst>
                <a:ext uri="{FF2B5EF4-FFF2-40B4-BE49-F238E27FC236}">
                  <a16:creationId xmlns:a16="http://schemas.microsoft.com/office/drawing/2014/main" id="{4E663C49-CAEE-467F-864C-9D58E691F32C}"/>
                </a:ext>
              </a:extLst>
            </p:cNvPr>
            <p:cNvSpPr/>
            <p:nvPr/>
          </p:nvSpPr>
          <p:spPr>
            <a:xfrm>
              <a:off x="2212721" y="2704120"/>
              <a:ext cx="2626040"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9B51C"/>
                  </a:solidFill>
                  <a:effectLst>
                    <a:outerShdw blurRad="50800" dist="38100" dir="13500000" algn="br" rotWithShape="0">
                      <a:prstClr val="black">
                        <a:alpha val="40000"/>
                      </a:prstClr>
                    </a:outerShdw>
                  </a:effectLst>
                  <a:latin typeface="iCiel Pequena" pitchFamily="50" charset="0"/>
                </a:rPr>
                <a:t>NHỮNG</a:t>
              </a:r>
              <a:endParaRPr lang="en-US" sz="6800" b="1" cap="none" spc="0">
                <a:ln w="28575">
                  <a:solidFill>
                    <a:schemeClr val="bg1"/>
                  </a:solidFill>
                  <a:prstDash val="solid"/>
                </a:ln>
                <a:solidFill>
                  <a:srgbClr val="F9B51C"/>
                </a:solidFill>
                <a:effectLst>
                  <a:outerShdw blurRad="50800" dist="38100" dir="13500000" algn="br" rotWithShape="0">
                    <a:prstClr val="black">
                      <a:alpha val="40000"/>
                    </a:prstClr>
                  </a:outerShdw>
                </a:effectLst>
                <a:latin typeface="iCiel Pequena" pitchFamily="50" charset="0"/>
              </a:endParaRPr>
            </a:p>
          </p:txBody>
        </p:sp>
        <p:sp>
          <p:nvSpPr>
            <p:cNvPr id="31" name="Rectangle 30">
              <a:extLst>
                <a:ext uri="{FF2B5EF4-FFF2-40B4-BE49-F238E27FC236}">
                  <a16:creationId xmlns:a16="http://schemas.microsoft.com/office/drawing/2014/main" id="{272A5838-7C6A-4D25-B834-D18F421F455B}"/>
                </a:ext>
              </a:extLst>
            </p:cNvPr>
            <p:cNvSpPr/>
            <p:nvPr/>
          </p:nvSpPr>
          <p:spPr>
            <a:xfrm>
              <a:off x="4766020" y="2704120"/>
              <a:ext cx="2385589"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38F22"/>
                  </a:solidFill>
                  <a:effectLst>
                    <a:outerShdw blurRad="50800" dist="38100" dir="13500000" algn="br" rotWithShape="0">
                      <a:prstClr val="black">
                        <a:alpha val="40000"/>
                      </a:prstClr>
                    </a:outerShdw>
                  </a:effectLst>
                  <a:latin typeface="iCiel Pequena" pitchFamily="50" charset="0"/>
                </a:rPr>
                <a:t>NGƯỜI</a:t>
              </a:r>
              <a:endParaRPr lang="en-US" sz="6800" b="1" cap="none" spc="0">
                <a:ln w="28575">
                  <a:solidFill>
                    <a:schemeClr val="bg1"/>
                  </a:solidFill>
                  <a:prstDash val="solid"/>
                </a:ln>
                <a:solidFill>
                  <a:srgbClr val="F38F22"/>
                </a:solidFill>
                <a:effectLst>
                  <a:outerShdw blurRad="50800" dist="38100" dir="13500000" algn="br" rotWithShape="0">
                    <a:prstClr val="black">
                      <a:alpha val="40000"/>
                    </a:prstClr>
                  </a:outerShdw>
                </a:effectLst>
                <a:latin typeface="iCiel Pequena" pitchFamily="50" charset="0"/>
              </a:endParaRPr>
            </a:p>
          </p:txBody>
        </p:sp>
        <p:sp>
          <p:nvSpPr>
            <p:cNvPr id="32" name="Rectangle 31">
              <a:extLst>
                <a:ext uri="{FF2B5EF4-FFF2-40B4-BE49-F238E27FC236}">
                  <a16:creationId xmlns:a16="http://schemas.microsoft.com/office/drawing/2014/main" id="{61E8F815-1320-46CE-9234-30AD1D82AE96}"/>
                </a:ext>
              </a:extLst>
            </p:cNvPr>
            <p:cNvSpPr/>
            <p:nvPr/>
          </p:nvSpPr>
          <p:spPr>
            <a:xfrm>
              <a:off x="7109942" y="2684891"/>
              <a:ext cx="1641796"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3855F"/>
                  </a:solidFill>
                  <a:effectLst>
                    <a:outerShdw blurRad="50800" dist="38100" dir="13500000" algn="br" rotWithShape="0">
                      <a:prstClr val="black">
                        <a:alpha val="40000"/>
                      </a:prstClr>
                    </a:outerShdw>
                  </a:effectLst>
                  <a:latin typeface="iCiel Pequena" pitchFamily="50" charset="0"/>
                </a:rPr>
                <a:t>BẠN</a:t>
              </a:r>
              <a:endParaRPr lang="en-US" sz="6800" b="1" cap="none" spc="0">
                <a:ln w="28575">
                  <a:solidFill>
                    <a:schemeClr val="bg1"/>
                  </a:solidFill>
                  <a:prstDash val="solid"/>
                </a:ln>
                <a:solidFill>
                  <a:srgbClr val="F3855F"/>
                </a:solidFill>
                <a:effectLst>
                  <a:outerShdw blurRad="50800" dist="38100" dir="13500000" algn="br" rotWithShape="0">
                    <a:prstClr val="black">
                      <a:alpha val="40000"/>
                    </a:prstClr>
                  </a:outerShdw>
                </a:effectLst>
                <a:latin typeface="iCiel Pequena" pitchFamily="50" charset="0"/>
              </a:endParaRPr>
            </a:p>
          </p:txBody>
        </p:sp>
        <p:sp>
          <p:nvSpPr>
            <p:cNvPr id="33" name="Rectangle 32">
              <a:extLst>
                <a:ext uri="{FF2B5EF4-FFF2-40B4-BE49-F238E27FC236}">
                  <a16:creationId xmlns:a16="http://schemas.microsoft.com/office/drawing/2014/main" id="{4378996E-DD79-4AB3-A1A0-F92B5B6236C2}"/>
                </a:ext>
              </a:extLst>
            </p:cNvPr>
            <p:cNvSpPr/>
            <p:nvPr/>
          </p:nvSpPr>
          <p:spPr>
            <a:xfrm>
              <a:off x="8688617" y="2682711"/>
              <a:ext cx="1510350"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ED5073"/>
                  </a:solidFill>
                  <a:effectLst>
                    <a:outerShdw blurRad="50800" dist="38100" dir="13500000" algn="br" rotWithShape="0">
                      <a:prstClr val="black">
                        <a:alpha val="40000"/>
                      </a:prstClr>
                    </a:outerShdw>
                  </a:effectLst>
                  <a:latin typeface="iCiel Pequena" pitchFamily="50" charset="0"/>
                </a:rPr>
                <a:t>TỐT</a:t>
              </a:r>
              <a:endParaRPr lang="en-US" sz="6800" b="1" cap="none" spc="0">
                <a:ln w="28575">
                  <a:solidFill>
                    <a:schemeClr val="bg1"/>
                  </a:solidFill>
                  <a:prstDash val="solid"/>
                </a:ln>
                <a:solidFill>
                  <a:srgbClr val="ED5073"/>
                </a:solidFill>
                <a:effectLst>
                  <a:outerShdw blurRad="50800" dist="38100" dir="13500000" algn="br" rotWithShape="0">
                    <a:prstClr val="black">
                      <a:alpha val="40000"/>
                    </a:prstClr>
                  </a:outerShdw>
                </a:effectLst>
                <a:latin typeface="iCiel Pequena" pitchFamily="50" charset="0"/>
              </a:endParaRPr>
            </a:p>
          </p:txBody>
        </p:sp>
      </p:grpSp>
      <p:sp>
        <p:nvSpPr>
          <p:cNvPr id="36" name="Rectangle 35">
            <a:extLst>
              <a:ext uri="{FF2B5EF4-FFF2-40B4-BE49-F238E27FC236}">
                <a16:creationId xmlns:a16="http://schemas.microsoft.com/office/drawing/2014/main" id="{99B77CBD-025D-4731-B56A-74CFEC40218E}"/>
              </a:ext>
            </a:extLst>
          </p:cNvPr>
          <p:cNvSpPr/>
          <p:nvPr/>
        </p:nvSpPr>
        <p:spPr>
          <a:xfrm>
            <a:off x="4741499" y="1235351"/>
            <a:ext cx="2993127" cy="1015663"/>
          </a:xfrm>
          <a:prstGeom prst="rect">
            <a:avLst/>
          </a:prstGeom>
          <a:noFill/>
        </p:spPr>
        <p:txBody>
          <a:bodyPr wrap="none" lIns="91440" tIns="45720" rIns="91440" bIns="45720">
            <a:spAutoFit/>
          </a:bodyPr>
          <a:lstStyle/>
          <a:p>
            <a:pPr algn="ctr"/>
            <a:r>
              <a:rPr lang="vi-VN" sz="60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TẬP ĐỌC</a:t>
            </a:r>
            <a:endParaRPr lang="en-US" sz="60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spTree>
    <p:extLst>
      <p:ext uri="{BB962C8B-B14F-4D97-AF65-F5344CB8AC3E}">
        <p14:creationId xmlns:p14="http://schemas.microsoft.com/office/powerpoint/2010/main" val="1874748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fltVal val="0"/>
                                          </p:val>
                                        </p:tav>
                                        <p:tav tm="100000">
                                          <p:val>
                                            <p:strVal val="#ppt_w"/>
                                          </p:val>
                                        </p:tav>
                                      </p:tavLst>
                                    </p:anim>
                                    <p:anim calcmode="lin" valueType="num">
                                      <p:cBhvr>
                                        <p:cTn id="51" dur="1000" fill="hold"/>
                                        <p:tgtEl>
                                          <p:spTgt spid="30"/>
                                        </p:tgtEl>
                                        <p:attrNameLst>
                                          <p:attrName>ppt_h</p:attrName>
                                        </p:attrNameLst>
                                      </p:cBhvr>
                                      <p:tavLst>
                                        <p:tav tm="0">
                                          <p:val>
                                            <p:fltVal val="0"/>
                                          </p:val>
                                        </p:tav>
                                        <p:tav tm="100000">
                                          <p:val>
                                            <p:strVal val="#ppt_h"/>
                                          </p:val>
                                        </p:tav>
                                      </p:tavLst>
                                    </p:anim>
                                    <p:anim calcmode="lin" valueType="num">
                                      <p:cBhvr>
                                        <p:cTn id="52" dur="1000" fill="hold"/>
                                        <p:tgtEl>
                                          <p:spTgt spid="30"/>
                                        </p:tgtEl>
                                        <p:attrNameLst>
                                          <p:attrName>style.rotation</p:attrName>
                                        </p:attrNameLst>
                                      </p:cBhvr>
                                      <p:tavLst>
                                        <p:tav tm="0">
                                          <p:val>
                                            <p:fltVal val="90"/>
                                          </p:val>
                                        </p:tav>
                                        <p:tav tm="100000">
                                          <p:val>
                                            <p:fltVal val="0"/>
                                          </p:val>
                                        </p:tav>
                                      </p:tavLst>
                                    </p:anim>
                                    <p:animEffect transition="in" filter="fade">
                                      <p:cBhvr>
                                        <p:cTn id="53" dur="1000"/>
                                        <p:tgtEl>
                                          <p:spTgt spid="30"/>
                                        </p:tgtEl>
                                      </p:cBhvr>
                                    </p:animEffect>
                                  </p:childTnLst>
                                </p:cTn>
                              </p:par>
                              <p:par>
                                <p:cTn id="54" presetID="53" presetClass="entr" presetSubtype="16"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remove" display="0">
                  <p:stCondLst>
                    <p:cond delay="indefinite"/>
                  </p:stCondLst>
                  <p:endCondLst>
                    <p:cond evt="onStopAudio" delay="0">
                      <p:tgtEl>
                        <p:sldTgt/>
                      </p:tgtEl>
                    </p:cond>
                  </p:endCondLst>
                </p:cTn>
                <p:tgtEl>
                  <p:spTgt spid="4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2">
            <a:extLst>
              <a:ext uri="{FF2B5EF4-FFF2-40B4-BE49-F238E27FC236}">
                <a16:creationId xmlns:a16="http://schemas.microsoft.com/office/drawing/2014/main" id="{8034A2B0-24EA-4983-8308-7E023886D24A}"/>
              </a:ext>
            </a:extLst>
          </p:cNvPr>
          <p:cNvSpPr/>
          <p:nvPr/>
        </p:nvSpPr>
        <p:spPr>
          <a:xfrm rot="10800000">
            <a:off x="115841" y="1496848"/>
            <a:ext cx="8589069" cy="4708634"/>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11D6CC7-8030-4585-BD8E-CBE5EAA913E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73415" y="4359490"/>
            <a:ext cx="2467897" cy="2528052"/>
          </a:xfrm>
          <a:prstGeom prst="rect">
            <a:avLst/>
          </a:prstGeom>
        </p:spPr>
      </p:pic>
      <p:pic>
        <p:nvPicPr>
          <p:cNvPr id="6" name="图片 5">
            <a:extLst>
              <a:ext uri="{FF2B5EF4-FFF2-40B4-BE49-F238E27FC236}">
                <a16:creationId xmlns:a16="http://schemas.microsoft.com/office/drawing/2014/main" id="{F7E60E3A-E49A-4836-891C-653C14F93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8895" y="-2823865"/>
            <a:ext cx="6688916" cy="11860897"/>
          </a:xfrm>
          <a:prstGeom prst="rect">
            <a:avLst/>
          </a:prstGeom>
        </p:spPr>
      </p:pic>
      <p:sp>
        <p:nvSpPr>
          <p:cNvPr id="8" name="Rectangle 7">
            <a:extLst>
              <a:ext uri="{FF2B5EF4-FFF2-40B4-BE49-F238E27FC236}">
                <a16:creationId xmlns:a16="http://schemas.microsoft.com/office/drawing/2014/main" id="{13AA032B-1735-4782-95C0-C151A47646BA}"/>
              </a:ext>
            </a:extLst>
          </p:cNvPr>
          <p:cNvSpPr/>
          <p:nvPr/>
        </p:nvSpPr>
        <p:spPr>
          <a:xfrm>
            <a:off x="472055" y="3249020"/>
            <a:ext cx="7477254" cy="1168818"/>
          </a:xfrm>
          <a:prstGeom prst="rect">
            <a:avLst/>
          </a:prstGeom>
          <a:noFill/>
        </p:spPr>
        <p:txBody>
          <a:bodyPr wrap="none" lIns="91440" tIns="45720" rIns="91440" bIns="45720">
            <a:prstTxWarp prst="textPlain">
              <a:avLst/>
            </a:prstTxWarp>
            <a:spAutoFit/>
          </a:bodyPr>
          <a:lstStyle/>
          <a:p>
            <a:r>
              <a:rPr lang="vi-VN" sz="8800">
                <a:ln w="28575">
                  <a:solidFill>
                    <a:srgbClr val="57091A"/>
                  </a:solidFill>
                </a:ln>
                <a:solidFill>
                  <a:srgbClr val="EA3259"/>
                </a:solidFill>
                <a:effectLst>
                  <a:outerShdw blurRad="38100" dist="19050" dir="2700000" algn="tl" rotWithShape="0">
                    <a:schemeClr val="dk1">
                      <a:alpha val="40000"/>
                    </a:schemeClr>
                  </a:outerShdw>
                </a:effectLst>
                <a:latin typeface="iCiel Soup of Justice" pitchFamily="2" charset="0"/>
              </a:rPr>
              <a:t>Con người với thiên nhiên</a:t>
            </a:r>
            <a:endParaRPr lang="en-US" sz="8800" b="0" cap="none" spc="0">
              <a:ln w="28575">
                <a:solidFill>
                  <a:srgbClr val="57091A"/>
                </a:solidFill>
              </a:ln>
              <a:solidFill>
                <a:srgbClr val="EA3259"/>
              </a:solidFill>
              <a:effectLst>
                <a:outerShdw blurRad="38100" dist="19050" dir="2700000" algn="tl" rotWithShape="0">
                  <a:schemeClr val="dk1">
                    <a:alpha val="40000"/>
                  </a:schemeClr>
                </a:outerShdw>
              </a:effectLst>
              <a:latin typeface="iCiel Soup of Justice" pitchFamily="2" charset="0"/>
            </a:endParaRPr>
          </a:p>
        </p:txBody>
      </p:sp>
      <p:sp>
        <p:nvSpPr>
          <p:cNvPr id="10" name="TextBox 9">
            <a:extLst>
              <a:ext uri="{FF2B5EF4-FFF2-40B4-BE49-F238E27FC236}">
                <a16:creationId xmlns:a16="http://schemas.microsoft.com/office/drawing/2014/main" id="{C5EB9C34-F126-4714-8095-5BDCE498A1AD}"/>
              </a:ext>
            </a:extLst>
          </p:cNvPr>
          <p:cNvSpPr txBox="1"/>
          <p:nvPr/>
        </p:nvSpPr>
        <p:spPr>
          <a:xfrm>
            <a:off x="2798146" y="2308926"/>
            <a:ext cx="2872807" cy="640322"/>
          </a:xfrm>
          <a:prstGeom prst="rect">
            <a:avLst/>
          </a:prstGeom>
          <a:noFill/>
        </p:spPr>
        <p:txBody>
          <a:bodyPr wrap="square">
            <a:prstTxWarp prst="textPlain">
              <a:avLst/>
            </a:prstTxWarp>
            <a:spAutoFit/>
          </a:bodyPr>
          <a:lstStyle/>
          <a:p>
            <a:r>
              <a:rPr lang="vi-VN" sz="1800" b="0" cap="none" spc="0">
                <a:ln w="38100">
                  <a:solidFill>
                    <a:srgbClr val="0070C0"/>
                  </a:solidFill>
                </a:ln>
                <a:solidFill>
                  <a:srgbClr val="00B0F0"/>
                </a:solidFill>
                <a:effectLst>
                  <a:outerShdw blurRad="38100" dist="19050" dir="2700000" algn="tl" rotWithShape="0">
                    <a:schemeClr val="dk1">
                      <a:alpha val="40000"/>
                    </a:schemeClr>
                  </a:outerShdw>
                </a:effectLst>
                <a:latin typeface="iCiel Nabila" pitchFamily="2" charset="0"/>
              </a:rPr>
              <a:t>Chủ điểm:</a:t>
            </a:r>
          </a:p>
        </p:txBody>
      </p:sp>
      <p:pic>
        <p:nvPicPr>
          <p:cNvPr id="1026" name="Picture 2" descr="SGK Tiếng Việt 5 - Tuần 7 - Chủ điểm: Con người với thiên nhiên">
            <a:extLst>
              <a:ext uri="{FF2B5EF4-FFF2-40B4-BE49-F238E27FC236}">
                <a16:creationId xmlns:a16="http://schemas.microsoft.com/office/drawing/2014/main" id="{55AEF3EE-D7A7-4B85-B1DF-58249429194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937" t="2021" r="3926" b="6365"/>
          <a:stretch/>
        </p:blipFill>
        <p:spPr bwMode="auto">
          <a:xfrm>
            <a:off x="8343735" y="884199"/>
            <a:ext cx="3580024" cy="5089602"/>
          </a:xfrm>
          <a:prstGeom prst="roundRect">
            <a:avLst>
              <a:gd name="adj" fmla="val 5251"/>
            </a:avLst>
          </a:prstGeom>
          <a:ln w="762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370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EA275453-308B-40CA-83A2-615F75801392}"/>
              </a:ext>
            </a:extLst>
          </p:cNvPr>
          <p:cNvGrpSpPr/>
          <p:nvPr/>
        </p:nvGrpSpPr>
        <p:grpSpPr>
          <a:xfrm>
            <a:off x="0" y="8221"/>
            <a:ext cx="12192000" cy="6809987"/>
            <a:chOff x="-355600" y="1242283"/>
            <a:chExt cx="13347700" cy="5974104"/>
          </a:xfrm>
        </p:grpSpPr>
        <p:pic>
          <p:nvPicPr>
            <p:cNvPr id="41" name="图片 40">
              <a:extLst>
                <a:ext uri="{FF2B5EF4-FFF2-40B4-BE49-F238E27FC236}">
                  <a16:creationId xmlns:a16="http://schemas.microsoft.com/office/drawing/2014/main" id="{78614D0D-1AD5-4D15-89A2-D786581AD802}"/>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a:off x="-355600" y="1242284"/>
              <a:ext cx="6731000" cy="5974103"/>
            </a:xfrm>
            <a:prstGeom prst="rect">
              <a:avLst/>
            </a:prstGeom>
          </p:spPr>
        </p:pic>
        <p:pic>
          <p:nvPicPr>
            <p:cNvPr id="42" name="图片 41">
              <a:extLst>
                <a:ext uri="{FF2B5EF4-FFF2-40B4-BE49-F238E27FC236}">
                  <a16:creationId xmlns:a16="http://schemas.microsoft.com/office/drawing/2014/main" id="{D4C632DA-6BBA-4034-8FD3-AAA1FBE4FC46}"/>
                </a:ext>
              </a:extLst>
            </p:cNvPr>
            <p:cNvPicPr>
              <a:picLocks noChangeAspect="1"/>
            </p:cNvPicPr>
            <p:nvPr/>
          </p:nvPicPr>
          <p:blipFill rotWithShape="1">
            <a:blip r:embed="rId4">
              <a:extLst>
                <a:ext uri="{28A0092B-C50C-407E-A947-70E740481C1C}">
                  <a14:useLocalDpi xmlns:a14="http://schemas.microsoft.com/office/drawing/2010/main" val="0"/>
                </a:ext>
              </a:extLst>
            </a:blip>
            <a:srcRect l="44898" t="41978" r="-237" b="13260"/>
            <a:stretch/>
          </p:blipFill>
          <p:spPr>
            <a:xfrm flipH="1">
              <a:off x="6261100" y="1242283"/>
              <a:ext cx="6731000" cy="5974103"/>
            </a:xfrm>
            <a:prstGeom prst="rect">
              <a:avLst/>
            </a:prstGeom>
          </p:spPr>
        </p:pic>
      </p:grpSp>
      <p:pic>
        <p:nvPicPr>
          <p:cNvPr id="37" name="图片 32">
            <a:extLst>
              <a:ext uri="{FF2B5EF4-FFF2-40B4-BE49-F238E27FC236}">
                <a16:creationId xmlns:a16="http://schemas.microsoft.com/office/drawing/2014/main" id="{C1D75213-E7D5-49ED-B268-DBA6489C94C5}"/>
              </a:ext>
            </a:extLst>
          </p:cNvPr>
          <p:cNvPicPr>
            <a:picLocks noChangeAspect="1"/>
          </p:cNvPicPr>
          <p:nvPr/>
        </p:nvPicPr>
        <p:blipFill rotWithShape="1">
          <a:blip r:embed="rId5">
            <a:extLst>
              <a:ext uri="{28A0092B-C50C-407E-A947-70E740481C1C}">
                <a14:useLocalDpi xmlns:a14="http://schemas.microsoft.com/office/drawing/2010/main" val="0"/>
              </a:ext>
            </a:extLst>
          </a:blip>
          <a:srcRect t="2535" r="1294" b="67599"/>
          <a:stretch/>
        </p:blipFill>
        <p:spPr>
          <a:xfrm>
            <a:off x="1825839" y="-177313"/>
            <a:ext cx="8742234" cy="4769249"/>
          </a:xfrm>
          <a:prstGeom prst="rect">
            <a:avLst/>
          </a:prstGeom>
        </p:spPr>
      </p:pic>
      <p:pic>
        <p:nvPicPr>
          <p:cNvPr id="20" name="图片 19">
            <a:extLst>
              <a:ext uri="{FF2B5EF4-FFF2-40B4-BE49-F238E27FC236}">
                <a16:creationId xmlns:a16="http://schemas.microsoft.com/office/drawing/2014/main" id="{EF25737E-F6C0-417C-8B33-77EAEE34EA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48" t="45402" r="24803" b="24732"/>
          <a:stretch/>
        </p:blipFill>
        <p:spPr>
          <a:xfrm>
            <a:off x="200356" y="-350320"/>
            <a:ext cx="2178878" cy="1983752"/>
          </a:xfrm>
          <a:prstGeom prst="rect">
            <a:avLst/>
          </a:prstGeom>
        </p:spPr>
      </p:pic>
      <p:pic>
        <p:nvPicPr>
          <p:cNvPr id="25" name="图片 24">
            <a:extLst>
              <a:ext uri="{FF2B5EF4-FFF2-40B4-BE49-F238E27FC236}">
                <a16:creationId xmlns:a16="http://schemas.microsoft.com/office/drawing/2014/main" id="{F83A94E9-53AD-44B7-8C09-3BD9B95D2435}"/>
              </a:ext>
            </a:extLst>
          </p:cNvPr>
          <p:cNvPicPr>
            <a:picLocks noChangeAspect="1"/>
          </p:cNvPicPr>
          <p:nvPr/>
        </p:nvPicPr>
        <p:blipFill rotWithShape="1">
          <a:blip r:embed="rId7">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23" name="图片 22">
            <a:extLst>
              <a:ext uri="{FF2B5EF4-FFF2-40B4-BE49-F238E27FC236}">
                <a16:creationId xmlns:a16="http://schemas.microsoft.com/office/drawing/2014/main" id="{236B012D-26C8-49E1-82B9-497CEE8F6C45}"/>
              </a:ext>
            </a:extLst>
          </p:cNvPr>
          <p:cNvPicPr>
            <a:picLocks noChangeAspect="1"/>
          </p:cNvPicPr>
          <p:nvPr/>
        </p:nvPicPr>
        <p:blipFill rotWithShape="1">
          <a:blip r:embed="rId8">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pic>
        <p:nvPicPr>
          <p:cNvPr id="9" name="图片 8">
            <a:extLst>
              <a:ext uri="{FF2B5EF4-FFF2-40B4-BE49-F238E27FC236}">
                <a16:creationId xmlns:a16="http://schemas.microsoft.com/office/drawing/2014/main" id="{F87ADF33-8D76-4E87-A5BC-0D5D0C06A10E}"/>
              </a:ext>
            </a:extLst>
          </p:cNvPr>
          <p:cNvPicPr>
            <a:picLocks noChangeAspect="1"/>
          </p:cNvPicPr>
          <p:nvPr/>
        </p:nvPicPr>
        <p:blipFill rotWithShape="1">
          <a:blip r:embed="rId9">
            <a:extLst>
              <a:ext uri="{28A0092B-C50C-407E-A947-70E740481C1C}">
                <a14:useLocalDpi xmlns:a14="http://schemas.microsoft.com/office/drawing/2010/main" val="0"/>
              </a:ext>
            </a:extLst>
          </a:blip>
          <a:srcRect l="27630" t="30226" r="23590" b="29068"/>
          <a:stretch/>
        </p:blipFill>
        <p:spPr>
          <a:xfrm>
            <a:off x="-145159" y="1961674"/>
            <a:ext cx="2813064" cy="4175386"/>
          </a:xfrm>
          <a:prstGeom prst="rect">
            <a:avLst/>
          </a:prstGeom>
        </p:spPr>
      </p:pic>
      <p:grpSp>
        <p:nvGrpSpPr>
          <p:cNvPr id="10" name="组合 9">
            <a:extLst>
              <a:ext uri="{FF2B5EF4-FFF2-40B4-BE49-F238E27FC236}">
                <a16:creationId xmlns:a16="http://schemas.microsoft.com/office/drawing/2014/main" id="{53225ACB-2B01-4694-A33C-3051DDC99CBC}"/>
              </a:ext>
            </a:extLst>
          </p:cNvPr>
          <p:cNvGrpSpPr/>
          <p:nvPr/>
        </p:nvGrpSpPr>
        <p:grpSpPr>
          <a:xfrm>
            <a:off x="0" y="3566019"/>
            <a:ext cx="12195836" cy="3433990"/>
            <a:chOff x="-3836" y="3564981"/>
            <a:chExt cx="12195836" cy="3433990"/>
          </a:xfrm>
        </p:grpSpPr>
        <p:pic>
          <p:nvPicPr>
            <p:cNvPr id="22" name="图片 21">
              <a:extLst>
                <a:ext uri="{FF2B5EF4-FFF2-40B4-BE49-F238E27FC236}">
                  <a16:creationId xmlns:a16="http://schemas.microsoft.com/office/drawing/2014/main" id="{2AD54DB5-DF11-4D4B-B715-14BE6EDB78E0}"/>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 name="组合 5">
              <a:extLst>
                <a:ext uri="{FF2B5EF4-FFF2-40B4-BE49-F238E27FC236}">
                  <a16:creationId xmlns:a16="http://schemas.microsoft.com/office/drawing/2014/main" id="{8CBF9286-8141-422D-803D-CE836221C510}"/>
                </a:ext>
              </a:extLst>
            </p:cNvPr>
            <p:cNvGrpSpPr/>
            <p:nvPr/>
          </p:nvGrpSpPr>
          <p:grpSpPr>
            <a:xfrm>
              <a:off x="169579" y="3564981"/>
              <a:ext cx="12022421" cy="3433990"/>
              <a:chOff x="169579" y="3564981"/>
              <a:chExt cx="12022421" cy="3433990"/>
            </a:xfrm>
          </p:grpSpPr>
          <p:pic>
            <p:nvPicPr>
              <p:cNvPr id="8" name="图片 7">
                <a:extLst>
                  <a:ext uri="{FF2B5EF4-FFF2-40B4-BE49-F238E27FC236}">
                    <a16:creationId xmlns:a16="http://schemas.microsoft.com/office/drawing/2014/main" id="{C21A2CA1-D5CE-449E-89E2-D6C9BA13B12B}"/>
                  </a:ext>
                </a:extLst>
              </p:cNvPr>
              <p:cNvPicPr>
                <a:picLocks noChangeAspect="1"/>
              </p:cNvPicPr>
              <p:nvPr/>
            </p:nvPicPr>
            <p:blipFill rotWithShape="1">
              <a:blip r:embed="rId9">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4" name="组合 3">
                <a:extLst>
                  <a:ext uri="{FF2B5EF4-FFF2-40B4-BE49-F238E27FC236}">
                    <a16:creationId xmlns:a16="http://schemas.microsoft.com/office/drawing/2014/main" id="{BF4DC20D-0499-40A3-8AB2-CF1A63C3F8DB}"/>
                  </a:ext>
                </a:extLst>
              </p:cNvPr>
              <p:cNvGrpSpPr/>
              <p:nvPr/>
            </p:nvGrpSpPr>
            <p:grpSpPr>
              <a:xfrm>
                <a:off x="169579" y="3963247"/>
                <a:ext cx="9959645" cy="3035724"/>
                <a:chOff x="169579" y="3963247"/>
                <a:chExt cx="9959645" cy="3035724"/>
              </a:xfrm>
            </p:grpSpPr>
            <p:pic>
              <p:nvPicPr>
                <p:cNvPr id="5" name="图片 4">
                  <a:extLst>
                    <a:ext uri="{FF2B5EF4-FFF2-40B4-BE49-F238E27FC236}">
                      <a16:creationId xmlns:a16="http://schemas.microsoft.com/office/drawing/2014/main" id="{2F5957EB-EE9F-4FFA-B1EB-413A8D7F71B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7" name="图片 6">
                  <a:extLst>
                    <a:ext uri="{FF2B5EF4-FFF2-40B4-BE49-F238E27FC236}">
                      <a16:creationId xmlns:a16="http://schemas.microsoft.com/office/drawing/2014/main" id="{CF706E28-17BB-46E7-B856-B13544EAEB5B}"/>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4" name="图片 23">
                  <a:extLst>
                    <a:ext uri="{FF2B5EF4-FFF2-40B4-BE49-F238E27FC236}">
                      <a16:creationId xmlns:a16="http://schemas.microsoft.com/office/drawing/2014/main" id="{200886FB-87A5-49DB-8771-744C22C3048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7" name="图片 16">
                  <a:extLst>
                    <a:ext uri="{FF2B5EF4-FFF2-40B4-BE49-F238E27FC236}">
                      <a16:creationId xmlns:a16="http://schemas.microsoft.com/office/drawing/2014/main" id="{2D9C71D4-CE87-4FBD-B4B8-575E92D75AB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6" name="图片 25">
                  <a:extLst>
                    <a:ext uri="{FF2B5EF4-FFF2-40B4-BE49-F238E27FC236}">
                      <a16:creationId xmlns:a16="http://schemas.microsoft.com/office/drawing/2014/main" id="{AF19E9F9-C16C-4321-AE86-AD5E213B996E}"/>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1" name="图片 20">
                  <a:extLst>
                    <a:ext uri="{FF2B5EF4-FFF2-40B4-BE49-F238E27FC236}">
                      <a16:creationId xmlns:a16="http://schemas.microsoft.com/office/drawing/2014/main" id="{8ED05ECC-D629-440F-BD3F-5DF2CBEA4695}"/>
                    </a:ext>
                  </a:extLst>
                </p:cNvPr>
                <p:cNvPicPr>
                  <a:picLocks noChangeAspect="1"/>
                </p:cNvPicPr>
                <p:nvPr/>
              </p:nvPicPr>
              <p:blipFill rotWithShape="1">
                <a:blip r:embed="rId9">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9" name="图片 18">
                  <a:extLst>
                    <a:ext uri="{FF2B5EF4-FFF2-40B4-BE49-F238E27FC236}">
                      <a16:creationId xmlns:a16="http://schemas.microsoft.com/office/drawing/2014/main" id="{0C998546-343A-4B4F-92E4-C3689280CAFF}"/>
                    </a:ext>
                  </a:extLst>
                </p:cNvPr>
                <p:cNvPicPr>
                  <a:picLocks noChangeAspect="1"/>
                </p:cNvPicPr>
                <p:nvPr/>
              </p:nvPicPr>
              <p:blipFill rotWithShape="1">
                <a:blip r:embed="rId8">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nvGrpSpPr>
          <p:cNvPr id="3" name="组合 2">
            <a:extLst>
              <a:ext uri="{FF2B5EF4-FFF2-40B4-BE49-F238E27FC236}">
                <a16:creationId xmlns:a16="http://schemas.microsoft.com/office/drawing/2014/main" id="{ACA03AA1-3FDF-4C36-9E1D-92804E99C1FB}"/>
              </a:ext>
            </a:extLst>
          </p:cNvPr>
          <p:cNvGrpSpPr/>
          <p:nvPr/>
        </p:nvGrpSpPr>
        <p:grpSpPr>
          <a:xfrm>
            <a:off x="3931776" y="3894797"/>
            <a:ext cx="4916052" cy="523220"/>
            <a:chOff x="3986352" y="4504913"/>
            <a:chExt cx="4916052" cy="523220"/>
          </a:xfrm>
        </p:grpSpPr>
        <p:sp>
          <p:nvSpPr>
            <p:cNvPr id="39" name="双波形 38">
              <a:extLst>
                <a:ext uri="{FF2B5EF4-FFF2-40B4-BE49-F238E27FC236}">
                  <a16:creationId xmlns:a16="http://schemas.microsoft.com/office/drawing/2014/main" id="{D0724C69-22DC-4E64-929D-A853AAB4A93D}"/>
                </a:ext>
              </a:extLst>
            </p:cNvPr>
            <p:cNvSpPr/>
            <p:nvPr/>
          </p:nvSpPr>
          <p:spPr>
            <a:xfrm>
              <a:off x="3986352" y="4514150"/>
              <a:ext cx="4329125" cy="508272"/>
            </a:xfrm>
            <a:prstGeom prst="doubleWav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382C4F8F-F04B-47B0-BC12-9EE96E56D7CC}"/>
                </a:ext>
              </a:extLst>
            </p:cNvPr>
            <p:cNvSpPr txBox="1"/>
            <p:nvPr/>
          </p:nvSpPr>
          <p:spPr>
            <a:xfrm>
              <a:off x="4668887" y="4504913"/>
              <a:ext cx="4233517" cy="523220"/>
            </a:xfrm>
            <a:prstGeom prst="rect">
              <a:avLst/>
            </a:prstGeom>
            <a:noFill/>
          </p:spPr>
          <p:txBody>
            <a:bodyPr vert="horz" wrap="square" rtlCol="0">
              <a:spAutoFit/>
            </a:bodyPr>
            <a:lstStyle/>
            <a:p>
              <a:r>
                <a:rPr lang="vi-VN" altLang="zh-CN" sz="2800" b="1">
                  <a:solidFill>
                    <a:srgbClr val="629FC9"/>
                  </a:solidFill>
                  <a:latin typeface="Calibri" panose="020F0502020204030204" pitchFamily="34" charset="0"/>
                  <a:ea typeface="字魂52号-阿开漫画体" panose="00000500000000000000" pitchFamily="2" charset="-122"/>
                  <a:cs typeface="Calibri" panose="020F0502020204030204" pitchFamily="34" charset="0"/>
                </a:rPr>
                <a:t>Thực hiện: EduFive</a:t>
              </a:r>
              <a:endParaRPr lang="zh-CN" altLang="en-US" sz="2800" b="1" dirty="0">
                <a:solidFill>
                  <a:srgbClr val="629FC9"/>
                </a:solidFill>
                <a:latin typeface="Calibri" panose="020F0502020204030204" pitchFamily="34" charset="0"/>
                <a:ea typeface="字魂52号-阿开漫画体" panose="00000500000000000000" pitchFamily="2" charset="-122"/>
                <a:cs typeface="Calibri" panose="020F0502020204030204" pitchFamily="34" charset="0"/>
              </a:endParaRPr>
            </a:p>
          </p:txBody>
        </p:sp>
      </p:grpSp>
      <p:pic>
        <p:nvPicPr>
          <p:cNvPr id="43" name="5bfd36810f03f">
            <a:hlinkClick r:id="" action="ppaction://media"/>
            <a:extLst>
              <a:ext uri="{FF2B5EF4-FFF2-40B4-BE49-F238E27FC236}">
                <a16:creationId xmlns:a16="http://schemas.microsoft.com/office/drawing/2014/main" id="{70EBC0AE-450C-4F6B-A2A8-5A99414695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77838" y="769938"/>
            <a:ext cx="487363" cy="487362"/>
          </a:xfrm>
          <a:prstGeom prst="rect">
            <a:avLst/>
          </a:prstGeom>
        </p:spPr>
      </p:pic>
      <p:pic>
        <p:nvPicPr>
          <p:cNvPr id="30" name="图片 11">
            <a:extLst>
              <a:ext uri="{FF2B5EF4-FFF2-40B4-BE49-F238E27FC236}">
                <a16:creationId xmlns:a16="http://schemas.microsoft.com/office/drawing/2014/main" id="{00F47E73-5F4D-437F-86DE-FBF55AE4BCC1}"/>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182943" flipH="1">
            <a:off x="8570035" y="95965"/>
            <a:ext cx="4222692" cy="4222692"/>
          </a:xfrm>
          <a:prstGeom prst="rect">
            <a:avLst/>
          </a:prstGeom>
        </p:spPr>
      </p:pic>
      <p:grpSp>
        <p:nvGrpSpPr>
          <p:cNvPr id="12" name="Group 11">
            <a:extLst>
              <a:ext uri="{FF2B5EF4-FFF2-40B4-BE49-F238E27FC236}">
                <a16:creationId xmlns:a16="http://schemas.microsoft.com/office/drawing/2014/main" id="{590BC351-885F-4B08-85C1-F4DC33C8A919}"/>
              </a:ext>
            </a:extLst>
          </p:cNvPr>
          <p:cNvGrpSpPr/>
          <p:nvPr/>
        </p:nvGrpSpPr>
        <p:grpSpPr>
          <a:xfrm>
            <a:off x="2146814" y="2310254"/>
            <a:ext cx="7986246" cy="1160182"/>
            <a:chOff x="2212721" y="2682711"/>
            <a:chExt cx="7986246" cy="1160182"/>
          </a:xfrm>
        </p:grpSpPr>
        <p:sp>
          <p:nvSpPr>
            <p:cNvPr id="11" name="Rectangle 10">
              <a:extLst>
                <a:ext uri="{FF2B5EF4-FFF2-40B4-BE49-F238E27FC236}">
                  <a16:creationId xmlns:a16="http://schemas.microsoft.com/office/drawing/2014/main" id="{4E663C49-CAEE-467F-864C-9D58E691F32C}"/>
                </a:ext>
              </a:extLst>
            </p:cNvPr>
            <p:cNvSpPr/>
            <p:nvPr/>
          </p:nvSpPr>
          <p:spPr>
            <a:xfrm>
              <a:off x="2212721" y="2704120"/>
              <a:ext cx="2626040"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9B51C"/>
                  </a:solidFill>
                  <a:effectLst>
                    <a:outerShdw blurRad="50800" dist="38100" dir="13500000" algn="br" rotWithShape="0">
                      <a:prstClr val="black">
                        <a:alpha val="40000"/>
                      </a:prstClr>
                    </a:outerShdw>
                  </a:effectLst>
                  <a:latin typeface="iCiel Pequena" pitchFamily="50" charset="0"/>
                </a:rPr>
                <a:t>NHỮNG</a:t>
              </a:r>
              <a:endParaRPr lang="en-US" sz="6800" b="1" cap="none" spc="0">
                <a:ln w="28575">
                  <a:solidFill>
                    <a:schemeClr val="bg1"/>
                  </a:solidFill>
                  <a:prstDash val="solid"/>
                </a:ln>
                <a:solidFill>
                  <a:srgbClr val="F9B51C"/>
                </a:solidFill>
                <a:effectLst>
                  <a:outerShdw blurRad="50800" dist="38100" dir="13500000" algn="br" rotWithShape="0">
                    <a:prstClr val="black">
                      <a:alpha val="40000"/>
                    </a:prstClr>
                  </a:outerShdw>
                </a:effectLst>
                <a:latin typeface="iCiel Pequena" pitchFamily="50" charset="0"/>
              </a:endParaRPr>
            </a:p>
          </p:txBody>
        </p:sp>
        <p:sp>
          <p:nvSpPr>
            <p:cNvPr id="31" name="Rectangle 30">
              <a:extLst>
                <a:ext uri="{FF2B5EF4-FFF2-40B4-BE49-F238E27FC236}">
                  <a16:creationId xmlns:a16="http://schemas.microsoft.com/office/drawing/2014/main" id="{272A5838-7C6A-4D25-B834-D18F421F455B}"/>
                </a:ext>
              </a:extLst>
            </p:cNvPr>
            <p:cNvSpPr/>
            <p:nvPr/>
          </p:nvSpPr>
          <p:spPr>
            <a:xfrm>
              <a:off x="4766020" y="2704120"/>
              <a:ext cx="2385589"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38F22"/>
                  </a:solidFill>
                  <a:effectLst>
                    <a:outerShdw blurRad="50800" dist="38100" dir="13500000" algn="br" rotWithShape="0">
                      <a:prstClr val="black">
                        <a:alpha val="40000"/>
                      </a:prstClr>
                    </a:outerShdw>
                  </a:effectLst>
                  <a:latin typeface="iCiel Pequena" pitchFamily="50" charset="0"/>
                </a:rPr>
                <a:t>NGƯỜI</a:t>
              </a:r>
              <a:endParaRPr lang="en-US" sz="6800" b="1" cap="none" spc="0">
                <a:ln w="28575">
                  <a:solidFill>
                    <a:schemeClr val="bg1"/>
                  </a:solidFill>
                  <a:prstDash val="solid"/>
                </a:ln>
                <a:solidFill>
                  <a:srgbClr val="F38F22"/>
                </a:solidFill>
                <a:effectLst>
                  <a:outerShdw blurRad="50800" dist="38100" dir="13500000" algn="br" rotWithShape="0">
                    <a:prstClr val="black">
                      <a:alpha val="40000"/>
                    </a:prstClr>
                  </a:outerShdw>
                </a:effectLst>
                <a:latin typeface="iCiel Pequena" pitchFamily="50" charset="0"/>
              </a:endParaRPr>
            </a:p>
          </p:txBody>
        </p:sp>
        <p:sp>
          <p:nvSpPr>
            <p:cNvPr id="32" name="Rectangle 31">
              <a:extLst>
                <a:ext uri="{FF2B5EF4-FFF2-40B4-BE49-F238E27FC236}">
                  <a16:creationId xmlns:a16="http://schemas.microsoft.com/office/drawing/2014/main" id="{61E8F815-1320-46CE-9234-30AD1D82AE96}"/>
                </a:ext>
              </a:extLst>
            </p:cNvPr>
            <p:cNvSpPr/>
            <p:nvPr/>
          </p:nvSpPr>
          <p:spPr>
            <a:xfrm>
              <a:off x="7109942" y="2684891"/>
              <a:ext cx="1641796"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F3855F"/>
                  </a:solidFill>
                  <a:effectLst>
                    <a:outerShdw blurRad="50800" dist="38100" dir="13500000" algn="br" rotWithShape="0">
                      <a:prstClr val="black">
                        <a:alpha val="40000"/>
                      </a:prstClr>
                    </a:outerShdw>
                  </a:effectLst>
                  <a:latin typeface="iCiel Pequena" pitchFamily="50" charset="0"/>
                </a:rPr>
                <a:t>BẠN</a:t>
              </a:r>
              <a:endParaRPr lang="en-US" sz="6800" b="1" cap="none" spc="0">
                <a:ln w="28575">
                  <a:solidFill>
                    <a:schemeClr val="bg1"/>
                  </a:solidFill>
                  <a:prstDash val="solid"/>
                </a:ln>
                <a:solidFill>
                  <a:srgbClr val="F3855F"/>
                </a:solidFill>
                <a:effectLst>
                  <a:outerShdw blurRad="50800" dist="38100" dir="13500000" algn="br" rotWithShape="0">
                    <a:prstClr val="black">
                      <a:alpha val="40000"/>
                    </a:prstClr>
                  </a:outerShdw>
                </a:effectLst>
                <a:latin typeface="iCiel Pequena" pitchFamily="50" charset="0"/>
              </a:endParaRPr>
            </a:p>
          </p:txBody>
        </p:sp>
        <p:sp>
          <p:nvSpPr>
            <p:cNvPr id="33" name="Rectangle 32">
              <a:extLst>
                <a:ext uri="{FF2B5EF4-FFF2-40B4-BE49-F238E27FC236}">
                  <a16:creationId xmlns:a16="http://schemas.microsoft.com/office/drawing/2014/main" id="{4378996E-DD79-4AB3-A1A0-F92B5B6236C2}"/>
                </a:ext>
              </a:extLst>
            </p:cNvPr>
            <p:cNvSpPr/>
            <p:nvPr/>
          </p:nvSpPr>
          <p:spPr>
            <a:xfrm>
              <a:off x="8688617" y="2682711"/>
              <a:ext cx="1510350" cy="1138773"/>
            </a:xfrm>
            <a:prstGeom prst="rect">
              <a:avLst/>
            </a:prstGeom>
            <a:noFill/>
          </p:spPr>
          <p:txBody>
            <a:bodyPr wrap="none" lIns="91440" tIns="45720" rIns="91440" bIns="45720">
              <a:spAutoFit/>
            </a:bodyPr>
            <a:lstStyle/>
            <a:p>
              <a:pPr algn="ctr"/>
              <a:r>
                <a:rPr lang="vi-VN" sz="6800" b="1" cap="none" spc="0">
                  <a:ln w="28575">
                    <a:solidFill>
                      <a:schemeClr val="bg1"/>
                    </a:solidFill>
                    <a:prstDash val="solid"/>
                  </a:ln>
                  <a:solidFill>
                    <a:srgbClr val="ED5073"/>
                  </a:solidFill>
                  <a:effectLst>
                    <a:outerShdw blurRad="50800" dist="38100" dir="13500000" algn="br" rotWithShape="0">
                      <a:prstClr val="black">
                        <a:alpha val="40000"/>
                      </a:prstClr>
                    </a:outerShdw>
                  </a:effectLst>
                  <a:latin typeface="iCiel Pequena" pitchFamily="50" charset="0"/>
                </a:rPr>
                <a:t>TỐT</a:t>
              </a:r>
              <a:endParaRPr lang="en-US" sz="6800" b="1" cap="none" spc="0">
                <a:ln w="28575">
                  <a:solidFill>
                    <a:schemeClr val="bg1"/>
                  </a:solidFill>
                  <a:prstDash val="solid"/>
                </a:ln>
                <a:solidFill>
                  <a:srgbClr val="ED5073"/>
                </a:solidFill>
                <a:effectLst>
                  <a:outerShdw blurRad="50800" dist="38100" dir="13500000" algn="br" rotWithShape="0">
                    <a:prstClr val="black">
                      <a:alpha val="40000"/>
                    </a:prstClr>
                  </a:outerShdw>
                </a:effectLst>
                <a:latin typeface="iCiel Pequena" pitchFamily="50" charset="0"/>
              </a:endParaRPr>
            </a:p>
          </p:txBody>
        </p:sp>
      </p:grpSp>
      <p:sp>
        <p:nvSpPr>
          <p:cNvPr id="36" name="Rectangle 35">
            <a:extLst>
              <a:ext uri="{FF2B5EF4-FFF2-40B4-BE49-F238E27FC236}">
                <a16:creationId xmlns:a16="http://schemas.microsoft.com/office/drawing/2014/main" id="{99B77CBD-025D-4731-B56A-74CFEC40218E}"/>
              </a:ext>
            </a:extLst>
          </p:cNvPr>
          <p:cNvSpPr/>
          <p:nvPr/>
        </p:nvSpPr>
        <p:spPr>
          <a:xfrm>
            <a:off x="4741499" y="1235351"/>
            <a:ext cx="2993127" cy="1015663"/>
          </a:xfrm>
          <a:prstGeom prst="rect">
            <a:avLst/>
          </a:prstGeom>
          <a:noFill/>
        </p:spPr>
        <p:txBody>
          <a:bodyPr wrap="none" lIns="91440" tIns="45720" rIns="91440" bIns="45720">
            <a:spAutoFit/>
          </a:bodyPr>
          <a:lstStyle/>
          <a:p>
            <a:pPr algn="ctr"/>
            <a:r>
              <a:rPr lang="vi-VN" sz="60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TẬP ĐỌC</a:t>
            </a:r>
            <a:endParaRPr lang="en-US" sz="6000" b="1" cap="none" spc="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spTree>
    <p:extLst>
      <p:ext uri="{BB962C8B-B14F-4D97-AF65-F5344CB8AC3E}">
        <p14:creationId xmlns:p14="http://schemas.microsoft.com/office/powerpoint/2010/main" val="38330223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fltVal val="0"/>
                                          </p:val>
                                        </p:tav>
                                        <p:tav tm="100000">
                                          <p:val>
                                            <p:strVal val="#ppt_w"/>
                                          </p:val>
                                        </p:tav>
                                      </p:tavLst>
                                    </p:anim>
                                    <p:anim calcmode="lin" valueType="num">
                                      <p:cBhvr>
                                        <p:cTn id="51" dur="1000" fill="hold"/>
                                        <p:tgtEl>
                                          <p:spTgt spid="30"/>
                                        </p:tgtEl>
                                        <p:attrNameLst>
                                          <p:attrName>ppt_h</p:attrName>
                                        </p:attrNameLst>
                                      </p:cBhvr>
                                      <p:tavLst>
                                        <p:tav tm="0">
                                          <p:val>
                                            <p:fltVal val="0"/>
                                          </p:val>
                                        </p:tav>
                                        <p:tav tm="100000">
                                          <p:val>
                                            <p:strVal val="#ppt_h"/>
                                          </p:val>
                                        </p:tav>
                                      </p:tavLst>
                                    </p:anim>
                                    <p:anim calcmode="lin" valueType="num">
                                      <p:cBhvr>
                                        <p:cTn id="52" dur="1000" fill="hold"/>
                                        <p:tgtEl>
                                          <p:spTgt spid="30"/>
                                        </p:tgtEl>
                                        <p:attrNameLst>
                                          <p:attrName>style.rotation</p:attrName>
                                        </p:attrNameLst>
                                      </p:cBhvr>
                                      <p:tavLst>
                                        <p:tav tm="0">
                                          <p:val>
                                            <p:fltVal val="90"/>
                                          </p:val>
                                        </p:tav>
                                        <p:tav tm="100000">
                                          <p:val>
                                            <p:fltVal val="0"/>
                                          </p:val>
                                        </p:tav>
                                      </p:tavLst>
                                    </p:anim>
                                    <p:animEffect transition="in" filter="fade">
                                      <p:cBhvr>
                                        <p:cTn id="53" dur="1000"/>
                                        <p:tgtEl>
                                          <p:spTgt spid="30"/>
                                        </p:tgtEl>
                                      </p:cBhvr>
                                    </p:animEffect>
                                  </p:childTnLst>
                                </p:cTn>
                              </p:par>
                              <p:par>
                                <p:cTn id="54" presetID="53" presetClass="entr" presetSubtype="16"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remove" display="0">
                  <p:stCondLst>
                    <p:cond delay="indefinite"/>
                  </p:stCondLst>
                  <p:endCondLst>
                    <p:cond evt="onStopAudio" delay="0">
                      <p:tgtEl>
                        <p:sldTgt/>
                      </p:tgtEl>
                    </p:cond>
                  </p:endCondLst>
                </p:cTn>
                <p:tgtEl>
                  <p:spTgt spid="4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444500" y="444500"/>
            <a:ext cx="11341100" cy="6007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pic>
        <p:nvPicPr>
          <p:cNvPr id="28" name="Picture 27">
            <a:extLst>
              <a:ext uri="{FF2B5EF4-FFF2-40B4-BE49-F238E27FC236}">
                <a16:creationId xmlns:a16="http://schemas.microsoft.com/office/drawing/2014/main" id="{EBE76DF5-E654-44BA-8C3C-63DFBD16B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8251" y="641436"/>
            <a:ext cx="6496608" cy="1651428"/>
          </a:xfrm>
          <a:prstGeom prst="rect">
            <a:avLst/>
          </a:prstGeom>
        </p:spPr>
      </p:pic>
      <p:pic>
        <p:nvPicPr>
          <p:cNvPr id="2050" name="Picture 2" descr="Trả lời câu hỏi bài Những người bạn tốt | Hướng dẫn chi tiết từng câu hỏi  bài Những người bạn tốt">
            <a:extLst>
              <a:ext uri="{FF2B5EF4-FFF2-40B4-BE49-F238E27FC236}">
                <a16:creationId xmlns:a16="http://schemas.microsoft.com/office/drawing/2014/main" id="{E653692B-DFED-4867-8AE8-2745E143D8E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74089" y="845842"/>
            <a:ext cx="2762250" cy="4962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51" name="TextBox 50">
            <a:extLst>
              <a:ext uri="{FF2B5EF4-FFF2-40B4-BE49-F238E27FC236}">
                <a16:creationId xmlns:a16="http://schemas.microsoft.com/office/drawing/2014/main" id="{D281C088-02CE-430B-9ED5-BB62A5847053}"/>
              </a:ext>
            </a:extLst>
          </p:cNvPr>
          <p:cNvSpPr txBox="1"/>
          <p:nvPr/>
        </p:nvSpPr>
        <p:spPr>
          <a:xfrm>
            <a:off x="6281033" y="2244665"/>
            <a:ext cx="3847602" cy="986360"/>
          </a:xfrm>
          <a:prstGeom prst="rect">
            <a:avLst/>
          </a:prstGeom>
          <a:noFill/>
        </p:spPr>
        <p:txBody>
          <a:bodyPr wrap="square" rtlCol="0">
            <a:spAutoFit/>
          </a:bodyPr>
          <a:lstStyle/>
          <a:p>
            <a:pPr>
              <a:lnSpc>
                <a:spcPct val="150000"/>
              </a:lnSpc>
            </a:pPr>
            <a:r>
              <a:rPr lang="en-US" sz="4400" b="1">
                <a:latin typeface="Times New Roman" pitchFamily="18" charset="0"/>
                <a:ea typeface="Barlow Condensed" panose="00000506000000000000" charset="0"/>
                <a:cs typeface="Times New Roman" pitchFamily="18" charset="0"/>
              </a:rPr>
              <a:t>Luyện </a:t>
            </a:r>
            <a:r>
              <a:rPr lang="en-US" sz="4400" b="1" dirty="0" err="1">
                <a:latin typeface="Times New Roman" pitchFamily="18" charset="0"/>
                <a:ea typeface="Barlow Condensed" panose="00000506000000000000" charset="0"/>
                <a:cs typeface="Times New Roman" pitchFamily="18" charset="0"/>
              </a:rPr>
              <a:t>đọc</a:t>
            </a:r>
            <a:endParaRPr lang="en-US" sz="4400" b="1" dirty="0">
              <a:latin typeface="Times New Roman" pitchFamily="18" charset="0"/>
              <a:ea typeface="Barlow Condensed" panose="00000506000000000000" charset="0"/>
              <a:cs typeface="Times New Roman" pitchFamily="18" charset="0"/>
            </a:endParaRPr>
          </a:p>
        </p:txBody>
      </p:sp>
      <p:sp>
        <p:nvSpPr>
          <p:cNvPr id="53" name="TextBox 52">
            <a:extLst>
              <a:ext uri="{FF2B5EF4-FFF2-40B4-BE49-F238E27FC236}">
                <a16:creationId xmlns:a16="http://schemas.microsoft.com/office/drawing/2014/main" id="{3CB8B3A6-8618-47A8-B217-437A6A86F9CA}"/>
              </a:ext>
            </a:extLst>
          </p:cNvPr>
          <p:cNvSpPr txBox="1"/>
          <p:nvPr/>
        </p:nvSpPr>
        <p:spPr>
          <a:xfrm>
            <a:off x="6281033" y="3359732"/>
            <a:ext cx="4346714" cy="986360"/>
          </a:xfrm>
          <a:prstGeom prst="rect">
            <a:avLst/>
          </a:prstGeom>
          <a:noFill/>
        </p:spPr>
        <p:txBody>
          <a:bodyPr wrap="square" rtlCol="0">
            <a:spAutoFit/>
          </a:bodyPr>
          <a:lstStyle/>
          <a:p>
            <a:pPr>
              <a:lnSpc>
                <a:spcPct val="150000"/>
              </a:lnSpc>
            </a:pPr>
            <a:r>
              <a:rPr lang="en-US" sz="4400" b="1">
                <a:latin typeface="Times New Roman" pitchFamily="18" charset="0"/>
                <a:ea typeface="Barlow Condensed" panose="00000506000000000000" charset="0"/>
                <a:cs typeface="Times New Roman" pitchFamily="18" charset="0"/>
              </a:rPr>
              <a:t>Tìm </a:t>
            </a:r>
            <a:r>
              <a:rPr lang="en-US" sz="4400" b="1" dirty="0" err="1">
                <a:latin typeface="Times New Roman" pitchFamily="18" charset="0"/>
                <a:ea typeface="Barlow Condensed" panose="00000506000000000000" charset="0"/>
                <a:cs typeface="Times New Roman" pitchFamily="18" charset="0"/>
              </a:rPr>
              <a:t>hiểu</a:t>
            </a:r>
            <a:r>
              <a:rPr lang="en-US" sz="4400" b="1" dirty="0">
                <a:latin typeface="Times New Roman" pitchFamily="18" charset="0"/>
                <a:ea typeface="Barlow Condensed" panose="00000506000000000000" charset="0"/>
                <a:cs typeface="Times New Roman" pitchFamily="18" charset="0"/>
              </a:rPr>
              <a:t> </a:t>
            </a:r>
            <a:r>
              <a:rPr lang="en-US" sz="4400" b="1" dirty="0" err="1">
                <a:latin typeface="Times New Roman" pitchFamily="18" charset="0"/>
                <a:ea typeface="Barlow Condensed" panose="00000506000000000000" charset="0"/>
                <a:cs typeface="Times New Roman" pitchFamily="18" charset="0"/>
              </a:rPr>
              <a:t>bài</a:t>
            </a:r>
            <a:endParaRPr lang="en-US" sz="4400" b="1" dirty="0">
              <a:latin typeface="Times New Roman" pitchFamily="18" charset="0"/>
              <a:ea typeface="Barlow Condensed" panose="00000506000000000000" charset="0"/>
              <a:cs typeface="Times New Roman" pitchFamily="18" charset="0"/>
            </a:endParaRPr>
          </a:p>
        </p:txBody>
      </p:sp>
      <p:sp>
        <p:nvSpPr>
          <p:cNvPr id="55" name="TextBox 54">
            <a:extLst>
              <a:ext uri="{FF2B5EF4-FFF2-40B4-BE49-F238E27FC236}">
                <a16:creationId xmlns:a16="http://schemas.microsoft.com/office/drawing/2014/main" id="{DCBC9AA6-5491-4637-A13B-A19DA7C09026}"/>
              </a:ext>
            </a:extLst>
          </p:cNvPr>
          <p:cNvSpPr txBox="1"/>
          <p:nvPr/>
        </p:nvSpPr>
        <p:spPr>
          <a:xfrm>
            <a:off x="6326667" y="4347659"/>
            <a:ext cx="4716578" cy="986360"/>
          </a:xfrm>
          <a:prstGeom prst="rect">
            <a:avLst/>
          </a:prstGeom>
          <a:noFill/>
        </p:spPr>
        <p:txBody>
          <a:bodyPr wrap="square" rtlCol="0">
            <a:spAutoFit/>
          </a:bodyPr>
          <a:lstStyle/>
          <a:p>
            <a:pPr>
              <a:lnSpc>
                <a:spcPct val="150000"/>
              </a:lnSpc>
            </a:pPr>
            <a:r>
              <a:rPr lang="en-US" sz="4400" b="1">
                <a:latin typeface="Times New Roman" pitchFamily="18" charset="0"/>
                <a:ea typeface="Barlow Condensed" panose="00000506000000000000" charset="0"/>
                <a:cs typeface="Times New Roman" pitchFamily="18" charset="0"/>
              </a:rPr>
              <a:t>Luyện </a:t>
            </a:r>
            <a:r>
              <a:rPr lang="en-US" sz="4400" b="1" dirty="0" err="1">
                <a:latin typeface="Times New Roman" pitchFamily="18" charset="0"/>
                <a:ea typeface="Barlow Condensed" panose="00000506000000000000" charset="0"/>
                <a:cs typeface="Times New Roman" pitchFamily="18" charset="0"/>
              </a:rPr>
              <a:t>đọc</a:t>
            </a:r>
            <a:r>
              <a:rPr lang="en-US" sz="4400" b="1" dirty="0">
                <a:latin typeface="Times New Roman" pitchFamily="18" charset="0"/>
                <a:ea typeface="Barlow Condensed" panose="00000506000000000000" charset="0"/>
                <a:cs typeface="Times New Roman" pitchFamily="18" charset="0"/>
              </a:rPr>
              <a:t> hay</a:t>
            </a:r>
          </a:p>
        </p:txBody>
      </p:sp>
      <p:pic>
        <p:nvPicPr>
          <p:cNvPr id="2052" name="Picture 4" descr="One two three four progress bar stickers Vector Image">
            <a:extLst>
              <a:ext uri="{FF2B5EF4-FFF2-40B4-BE49-F238E27FC236}">
                <a16:creationId xmlns:a16="http://schemas.microsoft.com/office/drawing/2014/main" id="{CB205CEE-44D3-4B76-B6F8-DF1248A7F58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167" b="51944" l="2400" r="59100">
                        <a14:foregroundMark x1="26600" y1="19815" x2="29400" y2="23519"/>
                        <a14:foregroundMark x1="29400" y1="17315" x2="28800" y2="34907"/>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6500" t="5002" r="50000" b="56312"/>
          <a:stretch/>
        </p:blipFill>
        <p:spPr bwMode="auto">
          <a:xfrm>
            <a:off x="5247341" y="2185325"/>
            <a:ext cx="1033692" cy="9928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One two three four progress bar stickers Vector Image">
            <a:extLst>
              <a:ext uri="{FF2B5EF4-FFF2-40B4-BE49-F238E27FC236}">
                <a16:creationId xmlns:a16="http://schemas.microsoft.com/office/drawing/2014/main" id="{3942C2B4-8FA6-45C0-B7C6-5152A9355FF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8333" b="44352" l="47700" r="88000">
                        <a14:foregroundMark x1="63900" y1="14907" x2="75600" y2="28241"/>
                        <a14:foregroundMark x1="65100" y1="28889" x2="71800" y2="35278"/>
                        <a14:foregroundMark x1="71900" y1="17963" x2="65600" y2="32778"/>
                        <a14:foregroundMark x1="64800" y1="17315" x2="64600" y2="23796"/>
                      </a14:backgroundRemoval>
                    </a14:imgEffect>
                    <a14:imgEffect>
                      <a14:brightnessContrast bright="20000"/>
                    </a14:imgEffect>
                  </a14:imgLayer>
                </a14:imgProps>
              </a:ext>
              <a:ext uri="{28A0092B-C50C-407E-A947-70E740481C1C}">
                <a14:useLocalDpi xmlns:a14="http://schemas.microsoft.com/office/drawing/2010/main" val="0"/>
              </a:ext>
            </a:extLst>
          </a:blip>
          <a:srcRect l="47721" t="6376" r="8779" b="54938"/>
          <a:stretch/>
        </p:blipFill>
        <p:spPr bwMode="auto">
          <a:xfrm>
            <a:off x="5247341" y="3340331"/>
            <a:ext cx="1033692" cy="9928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One two three four progress bar stickers Vector Image">
            <a:extLst>
              <a:ext uri="{FF2B5EF4-FFF2-40B4-BE49-F238E27FC236}">
                <a16:creationId xmlns:a16="http://schemas.microsoft.com/office/drawing/2014/main" id="{DB9C32E3-38E2-476B-A3ED-39C5094CFF40}"/>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519" b="88333" l="5400" r="51800">
                        <a14:foregroundMark x1="21200" y1="54722" x2="34900" y2="64259"/>
                        <a14:foregroundMark x1="29100" y1="56111" x2="32500" y2="65370"/>
                        <a14:foregroundMark x1="33000" y1="59815" x2="30600" y2="74722"/>
                        <a14:foregroundMark x1="22900" y1="60278" x2="30800" y2="67222"/>
                        <a14:foregroundMark x1="24400" y1="68796" x2="28500" y2="75926"/>
                        <a14:foregroundMark x1="24400" y1="57130" x2="24400" y2="64259"/>
                      </a14:backgroundRemoval>
                    </a14:imgEffect>
                    <a14:imgEffect>
                      <a14:brightnessContrast bright="20000"/>
                    </a14:imgEffect>
                  </a14:imgLayer>
                </a14:imgProps>
              </a:ext>
              <a:ext uri="{28A0092B-C50C-407E-A947-70E740481C1C}">
                <a14:useLocalDpi xmlns:a14="http://schemas.microsoft.com/office/drawing/2010/main" val="0"/>
              </a:ext>
            </a:extLst>
          </a:blip>
          <a:srcRect l="8005" t="44786" r="48495" b="16528"/>
          <a:stretch/>
        </p:blipFill>
        <p:spPr bwMode="auto">
          <a:xfrm>
            <a:off x="5247341" y="4380682"/>
            <a:ext cx="1033692" cy="99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7198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anim calcmode="lin" valueType="num">
                                      <p:cBhvr>
                                        <p:cTn id="44" dur="1000" fill="hold"/>
                                        <p:tgtEl>
                                          <p:spTgt spid="58"/>
                                        </p:tgtEl>
                                        <p:attrNameLst>
                                          <p:attrName>ppt_x</p:attrName>
                                        </p:attrNameLst>
                                      </p:cBhvr>
                                      <p:tavLst>
                                        <p:tav tm="0">
                                          <p:val>
                                            <p:strVal val="#ppt_x"/>
                                          </p:val>
                                        </p:tav>
                                        <p:tav tm="100000">
                                          <p:val>
                                            <p:strVal val="#ppt_x"/>
                                          </p:val>
                                        </p:tav>
                                      </p:tavLst>
                                    </p:anim>
                                    <p:anim calcmode="lin" valueType="num">
                                      <p:cBhvr>
                                        <p:cTn id="45" dur="1000" fill="hold"/>
                                        <p:tgtEl>
                                          <p:spTgt spid="5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1000"/>
                                        <p:tgtEl>
                                          <p:spTgt spid="55"/>
                                        </p:tgtEl>
                                      </p:cBhvr>
                                    </p:animEffect>
                                    <p:anim calcmode="lin" valueType="num">
                                      <p:cBhvr>
                                        <p:cTn id="49" dur="1000" fill="hold"/>
                                        <p:tgtEl>
                                          <p:spTgt spid="55"/>
                                        </p:tgtEl>
                                        <p:attrNameLst>
                                          <p:attrName>ppt_x</p:attrName>
                                        </p:attrNameLst>
                                      </p:cBhvr>
                                      <p:tavLst>
                                        <p:tav tm="0">
                                          <p:val>
                                            <p:strVal val="#ppt_x"/>
                                          </p:val>
                                        </p:tav>
                                        <p:tav tm="100000">
                                          <p:val>
                                            <p:strVal val="#ppt_x"/>
                                          </p:val>
                                        </p:tav>
                                      </p:tavLst>
                                    </p:anim>
                                    <p:anim calcmode="lin" valueType="num">
                                      <p:cBhvr>
                                        <p:cTn id="5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1343</Words>
  <Application>Microsoft Office PowerPoint</Application>
  <PresentationFormat>Widescreen</PresentationFormat>
  <Paragraphs>149</Paragraphs>
  <Slides>37</Slides>
  <Notes>5</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iCiel Nabila</vt:lpstr>
      <vt:lpstr>iCiel Pequena</vt:lpstr>
      <vt:lpstr>iCiel Soup of Justice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Huyền Thanh</dc:creator>
  <cp:lastModifiedBy>Huyền Thanh</cp:lastModifiedBy>
  <cp:revision>1</cp:revision>
  <dcterms:created xsi:type="dcterms:W3CDTF">2023-10-23T12:12:43Z</dcterms:created>
  <dcterms:modified xsi:type="dcterms:W3CDTF">2023-10-23T12:13:21Z</dcterms:modified>
</cp:coreProperties>
</file>