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38" r:id="rId2"/>
    <p:sldMasterId id="2147483751" r:id="rId3"/>
  </p:sldMasterIdLst>
  <p:notesMasterIdLst>
    <p:notesMasterId r:id="rId19"/>
  </p:notesMasterIdLst>
  <p:sldIdLst>
    <p:sldId id="368" r:id="rId4"/>
    <p:sldId id="259" r:id="rId5"/>
    <p:sldId id="260" r:id="rId6"/>
    <p:sldId id="367" r:id="rId7"/>
    <p:sldId id="365" r:id="rId8"/>
    <p:sldId id="357" r:id="rId9"/>
    <p:sldId id="356" r:id="rId10"/>
    <p:sldId id="358" r:id="rId11"/>
    <p:sldId id="262" r:id="rId12"/>
    <p:sldId id="354" r:id="rId13"/>
    <p:sldId id="282" r:id="rId14"/>
    <p:sldId id="283" r:id="rId15"/>
    <p:sldId id="284" r:id="rId16"/>
    <p:sldId id="35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60FC"/>
    <a:srgbClr val="EC70DD"/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10/11/2023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9">
              <a:defRPr/>
            </a:pPr>
            <a:fld id="{C0BCD967-5C2A-4176-9658-5E92363C71A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309"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6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2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7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8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4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7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1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4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2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0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10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9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95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51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86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9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8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25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0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10/11/2023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2.xml"/><Relationship Id="rId4" Type="http://schemas.openxmlformats.org/officeDocument/2006/relationships/image" Target="../media/image18.jpe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" y="141890"/>
            <a:ext cx="11939750" cy="6716110"/>
          </a:xfrm>
        </p:spPr>
      </p:pic>
    </p:spTree>
    <p:extLst>
      <p:ext uri="{BB962C8B-B14F-4D97-AF65-F5344CB8AC3E}">
        <p14:creationId xmlns:p14="http://schemas.microsoft.com/office/powerpoint/2010/main" val="151319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id="{875A4854-8739-4667-9889-0175320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6524626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102402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2F49BC7-1C0F-47D4-8F75-6C841431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711589"/>
            <a:ext cx="2730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3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E1165D9-BCC9-431B-9CAA-A60CD539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34323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142D4146-D75E-4B8F-BA2E-A90879CB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10" y="2566264"/>
            <a:ext cx="2587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19973071-074F-4300-A2A6-4D1F9388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37498"/>
            <a:ext cx="9144000" cy="11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7813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2250"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2250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2250" algn="l" defTabSz="917575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“HỘP QUÀ BÍ MẬT”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FD147A-0173-48A8-A94C-7C4994A80583}"/>
              </a:ext>
            </a:extLst>
          </p:cNvPr>
          <p:cNvSpPr/>
          <p:nvPr/>
        </p:nvSpPr>
        <p:spPr>
          <a:xfrm>
            <a:off x="106017" y="109869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7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434E-7 -1.11111E-6 L -0.00677 -0.377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1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>
            <a:hlinkClick r:id="rId2" action="ppaction://hlinksldjump"/>
            <a:extLst>
              <a:ext uri="{FF2B5EF4-FFF2-40B4-BE49-F238E27FC236}">
                <a16:creationId xmlns:a16="http://schemas.microsoft.com/office/drawing/2014/main" id="{64228976-9E86-4DBA-85F1-55147967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" y="5035550"/>
            <a:ext cx="18891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65E800-A4EC-4F88-B0A3-1E8CA569ECD0}"/>
              </a:ext>
            </a:extLst>
          </p:cNvPr>
          <p:cNvSpPr/>
          <p:nvPr/>
        </p:nvSpPr>
        <p:spPr>
          <a:xfrm>
            <a:off x="1388137" y="552462"/>
            <a:ext cx="812165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Freeform 63"/>
          <p:cNvSpPr>
            <a:spLocks/>
          </p:cNvSpPr>
          <p:nvPr/>
        </p:nvSpPr>
        <p:spPr bwMode="auto">
          <a:xfrm rot="426959">
            <a:off x="2855386" y="2994902"/>
            <a:ext cx="8022167" cy="1743075"/>
          </a:xfrm>
          <a:custGeom>
            <a:avLst/>
            <a:gdLst>
              <a:gd name="T0" fmla="*/ 2147483647 w 2446"/>
              <a:gd name="T1" fmla="*/ 2147483647 h 1100"/>
              <a:gd name="T2" fmla="*/ 2147483647 w 2446"/>
              <a:gd name="T3" fmla="*/ 2147483647 h 1100"/>
              <a:gd name="T4" fmla="*/ 2147483647 w 2446"/>
              <a:gd name="T5" fmla="*/ 2147483647 h 1100"/>
              <a:gd name="T6" fmla="*/ 2147483647 w 2446"/>
              <a:gd name="T7" fmla="*/ 2147483647 h 1100"/>
              <a:gd name="T8" fmla="*/ 2147483647 w 2446"/>
              <a:gd name="T9" fmla="*/ 2147483647 h 1100"/>
              <a:gd name="T10" fmla="*/ 2147483647 w 2446"/>
              <a:gd name="T11" fmla="*/ 2147483647 h 1100"/>
              <a:gd name="T12" fmla="*/ 2147483647 w 2446"/>
              <a:gd name="T13" fmla="*/ 2147483647 h 1100"/>
              <a:gd name="T14" fmla="*/ 2147483647 w 2446"/>
              <a:gd name="T15" fmla="*/ 2147483647 h 1100"/>
              <a:gd name="T16" fmla="*/ 2147483647 w 2446"/>
              <a:gd name="T17" fmla="*/ 2147483647 h 1100"/>
              <a:gd name="T18" fmla="*/ 2147483647 w 2446"/>
              <a:gd name="T19" fmla="*/ 2147483647 h 1100"/>
              <a:gd name="T20" fmla="*/ 2147483647 w 2446"/>
              <a:gd name="T21" fmla="*/ 2147483647 h 1100"/>
              <a:gd name="T22" fmla="*/ 2147483647 w 2446"/>
              <a:gd name="T23" fmla="*/ 2147483647 h 1100"/>
              <a:gd name="T24" fmla="*/ 2147483647 w 2446"/>
              <a:gd name="T25" fmla="*/ 2147483647 h 1100"/>
              <a:gd name="T26" fmla="*/ 2147483647 w 2446"/>
              <a:gd name="T27" fmla="*/ 2147483647 h 1100"/>
              <a:gd name="T28" fmla="*/ 2147483647 w 2446"/>
              <a:gd name="T29" fmla="*/ 2147483647 h 1100"/>
              <a:gd name="T30" fmla="*/ 2147483647 w 2446"/>
              <a:gd name="T31" fmla="*/ 2147483647 h 1100"/>
              <a:gd name="T32" fmla="*/ 2147483647 w 2446"/>
              <a:gd name="T33" fmla="*/ 0 h 1100"/>
              <a:gd name="T34" fmla="*/ 2147483647 w 2446"/>
              <a:gd name="T35" fmla="*/ 2147483647 h 1100"/>
              <a:gd name="T36" fmla="*/ 2147483647 w 2446"/>
              <a:gd name="T37" fmla="*/ 2147483647 h 1100"/>
              <a:gd name="T38" fmla="*/ 2147483647 w 2446"/>
              <a:gd name="T39" fmla="*/ 2147483647 h 1100"/>
              <a:gd name="T40" fmla="*/ 2147483647 w 2446"/>
              <a:gd name="T41" fmla="*/ 2147483647 h 1100"/>
              <a:gd name="T42" fmla="*/ 2147483647 w 2446"/>
              <a:gd name="T43" fmla="*/ 2147483647 h 1100"/>
              <a:gd name="T44" fmla="*/ 2147483647 w 2446"/>
              <a:gd name="T45" fmla="*/ 2147483647 h 1100"/>
              <a:gd name="T46" fmla="*/ 2147483647 w 2446"/>
              <a:gd name="T47" fmla="*/ 2147483647 h 1100"/>
              <a:gd name="T48" fmla="*/ 2147483647 w 2446"/>
              <a:gd name="T49" fmla="*/ 2147483647 h 1100"/>
              <a:gd name="T50" fmla="*/ 2147483647 w 2446"/>
              <a:gd name="T51" fmla="*/ 2147483647 h 1100"/>
              <a:gd name="T52" fmla="*/ 2147483647 w 2446"/>
              <a:gd name="T53" fmla="*/ 2147483647 h 1100"/>
              <a:gd name="T54" fmla="*/ 2147483647 w 2446"/>
              <a:gd name="T55" fmla="*/ 2147483647 h 1100"/>
              <a:gd name="T56" fmla="*/ 2147483647 w 2446"/>
              <a:gd name="T57" fmla="*/ 2147483647 h 1100"/>
              <a:gd name="T58" fmla="*/ 2147483647 w 2446"/>
              <a:gd name="T59" fmla="*/ 2147483647 h 1100"/>
              <a:gd name="T60" fmla="*/ 2147483647 w 2446"/>
              <a:gd name="T61" fmla="*/ 2147483647 h 1100"/>
              <a:gd name="T62" fmla="*/ 2147483647 w 2446"/>
              <a:gd name="T63" fmla="*/ 2147483647 h 1100"/>
              <a:gd name="T64" fmla="*/ 2147483647 w 2446"/>
              <a:gd name="T65" fmla="*/ 2147483647 h 1100"/>
              <a:gd name="T66" fmla="*/ 2147483647 w 2446"/>
              <a:gd name="T67" fmla="*/ 2147483647 h 1100"/>
              <a:gd name="T68" fmla="*/ 2147483647 w 2446"/>
              <a:gd name="T69" fmla="*/ 2147483647 h 1100"/>
              <a:gd name="T70" fmla="*/ 2147483647 w 2446"/>
              <a:gd name="T71" fmla="*/ 2147483647 h 1100"/>
              <a:gd name="T72" fmla="*/ 2147483647 w 2446"/>
              <a:gd name="T73" fmla="*/ 2147483647 h 1100"/>
              <a:gd name="T74" fmla="*/ 2147483647 w 2446"/>
              <a:gd name="T75" fmla="*/ 2147483647 h 1100"/>
              <a:gd name="T76" fmla="*/ 2147483647 w 2446"/>
              <a:gd name="T77" fmla="*/ 2147483647 h 1100"/>
              <a:gd name="T78" fmla="*/ 2147483647 w 2446"/>
              <a:gd name="T79" fmla="*/ 2147483647 h 1100"/>
              <a:gd name="T80" fmla="*/ 2147483647 w 2446"/>
              <a:gd name="T81" fmla="*/ 2147483647 h 1100"/>
              <a:gd name="T82" fmla="*/ 2147483647 w 2446"/>
              <a:gd name="T83" fmla="*/ 2147483647 h 1100"/>
              <a:gd name="T84" fmla="*/ 2147483647 w 2446"/>
              <a:gd name="T85" fmla="*/ 2147483647 h 1100"/>
              <a:gd name="T86" fmla="*/ 2147483647 w 2446"/>
              <a:gd name="T87" fmla="*/ 2147483647 h 1100"/>
              <a:gd name="T88" fmla="*/ 2147483647 w 2446"/>
              <a:gd name="T89" fmla="*/ 2147483647 h 1100"/>
              <a:gd name="T90" fmla="*/ 2147483647 w 2446"/>
              <a:gd name="T91" fmla="*/ 2147483647 h 1100"/>
              <a:gd name="T92" fmla="*/ 2147483647 w 2446"/>
              <a:gd name="T93" fmla="*/ 2147483647 h 1100"/>
              <a:gd name="T94" fmla="*/ 2147483647 w 2446"/>
              <a:gd name="T95" fmla="*/ 2147483647 h 1100"/>
              <a:gd name="T96" fmla="*/ 2147483647 w 2446"/>
              <a:gd name="T97" fmla="*/ 2147483647 h 1100"/>
              <a:gd name="T98" fmla="*/ 2147483647 w 2446"/>
              <a:gd name="T99" fmla="*/ 2147483647 h 1100"/>
              <a:gd name="T100" fmla="*/ 2147483647 w 2446"/>
              <a:gd name="T101" fmla="*/ 2147483647 h 1100"/>
              <a:gd name="T102" fmla="*/ 2147483647 w 2446"/>
              <a:gd name="T103" fmla="*/ 2147483647 h 1100"/>
              <a:gd name="T104" fmla="*/ 2147483647 w 2446"/>
              <a:gd name="T105" fmla="*/ 2147483647 h 1100"/>
              <a:gd name="T106" fmla="*/ 2147483647 w 2446"/>
              <a:gd name="T107" fmla="*/ 2147483647 h 1100"/>
              <a:gd name="T108" fmla="*/ 2147483647 w 2446"/>
              <a:gd name="T109" fmla="*/ 2147483647 h 1100"/>
              <a:gd name="T110" fmla="*/ 2147483647 w 2446"/>
              <a:gd name="T111" fmla="*/ 2147483647 h 1100"/>
              <a:gd name="T112" fmla="*/ 2147483647 w 2446"/>
              <a:gd name="T113" fmla="*/ 2147483647 h 11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46"/>
              <a:gd name="T172" fmla="*/ 0 h 1100"/>
              <a:gd name="T173" fmla="*/ 2446 w 2446"/>
              <a:gd name="T174" fmla="*/ 1100 h 11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46" h="1100">
                <a:moveTo>
                  <a:pt x="2423" y="759"/>
                </a:moveTo>
                <a:cubicBezTo>
                  <a:pt x="2389" y="726"/>
                  <a:pt x="2371" y="695"/>
                  <a:pt x="2331" y="668"/>
                </a:cubicBezTo>
                <a:cubicBezTo>
                  <a:pt x="2283" y="594"/>
                  <a:pt x="2333" y="652"/>
                  <a:pt x="2265" y="615"/>
                </a:cubicBezTo>
                <a:cubicBezTo>
                  <a:pt x="2128" y="540"/>
                  <a:pt x="2238" y="580"/>
                  <a:pt x="2148" y="550"/>
                </a:cubicBezTo>
                <a:cubicBezTo>
                  <a:pt x="2114" y="517"/>
                  <a:pt x="2084" y="505"/>
                  <a:pt x="2043" y="484"/>
                </a:cubicBezTo>
                <a:cubicBezTo>
                  <a:pt x="2029" y="477"/>
                  <a:pt x="2016" y="468"/>
                  <a:pt x="2004" y="458"/>
                </a:cubicBezTo>
                <a:cubicBezTo>
                  <a:pt x="1994" y="450"/>
                  <a:pt x="1988" y="438"/>
                  <a:pt x="1977" y="432"/>
                </a:cubicBezTo>
                <a:cubicBezTo>
                  <a:pt x="1965" y="425"/>
                  <a:pt x="1950" y="425"/>
                  <a:pt x="1938" y="419"/>
                </a:cubicBezTo>
                <a:cubicBezTo>
                  <a:pt x="1837" y="369"/>
                  <a:pt x="1958" y="413"/>
                  <a:pt x="1860" y="380"/>
                </a:cubicBezTo>
                <a:cubicBezTo>
                  <a:pt x="1843" y="364"/>
                  <a:pt x="1708" y="291"/>
                  <a:pt x="1676" y="288"/>
                </a:cubicBezTo>
                <a:cubicBezTo>
                  <a:pt x="1607" y="281"/>
                  <a:pt x="1537" y="279"/>
                  <a:pt x="1467" y="275"/>
                </a:cubicBezTo>
                <a:cubicBezTo>
                  <a:pt x="1405" y="233"/>
                  <a:pt x="1443" y="254"/>
                  <a:pt x="1349" y="223"/>
                </a:cubicBezTo>
                <a:cubicBezTo>
                  <a:pt x="1336" y="219"/>
                  <a:pt x="1310" y="210"/>
                  <a:pt x="1310" y="210"/>
                </a:cubicBezTo>
                <a:cubicBezTo>
                  <a:pt x="1253" y="151"/>
                  <a:pt x="1163" y="152"/>
                  <a:pt x="1087" y="131"/>
                </a:cubicBezTo>
                <a:cubicBezTo>
                  <a:pt x="1044" y="119"/>
                  <a:pt x="1012" y="93"/>
                  <a:pt x="969" y="79"/>
                </a:cubicBezTo>
                <a:cubicBezTo>
                  <a:pt x="943" y="61"/>
                  <a:pt x="917" y="44"/>
                  <a:pt x="891" y="26"/>
                </a:cubicBezTo>
                <a:cubicBezTo>
                  <a:pt x="868" y="10"/>
                  <a:pt x="812" y="0"/>
                  <a:pt x="812" y="0"/>
                </a:cubicBezTo>
                <a:cubicBezTo>
                  <a:pt x="283" y="12"/>
                  <a:pt x="0" y="24"/>
                  <a:pt x="485" y="52"/>
                </a:cubicBezTo>
                <a:cubicBezTo>
                  <a:pt x="691" y="96"/>
                  <a:pt x="584" y="91"/>
                  <a:pt x="904" y="105"/>
                </a:cubicBezTo>
                <a:cubicBezTo>
                  <a:pt x="917" y="109"/>
                  <a:pt x="932" y="109"/>
                  <a:pt x="943" y="118"/>
                </a:cubicBezTo>
                <a:cubicBezTo>
                  <a:pt x="955" y="128"/>
                  <a:pt x="962" y="143"/>
                  <a:pt x="969" y="157"/>
                </a:cubicBezTo>
                <a:cubicBezTo>
                  <a:pt x="975" y="169"/>
                  <a:pt x="973" y="186"/>
                  <a:pt x="983" y="196"/>
                </a:cubicBezTo>
                <a:cubicBezTo>
                  <a:pt x="993" y="206"/>
                  <a:pt x="1009" y="205"/>
                  <a:pt x="1022" y="210"/>
                </a:cubicBezTo>
                <a:cubicBezTo>
                  <a:pt x="1031" y="223"/>
                  <a:pt x="1062" y="241"/>
                  <a:pt x="1048" y="249"/>
                </a:cubicBezTo>
                <a:cubicBezTo>
                  <a:pt x="1014" y="268"/>
                  <a:pt x="969" y="254"/>
                  <a:pt x="930" y="262"/>
                </a:cubicBezTo>
                <a:cubicBezTo>
                  <a:pt x="903" y="267"/>
                  <a:pt x="878" y="279"/>
                  <a:pt x="852" y="288"/>
                </a:cubicBezTo>
                <a:cubicBezTo>
                  <a:pt x="802" y="305"/>
                  <a:pt x="747" y="297"/>
                  <a:pt x="695" y="301"/>
                </a:cubicBezTo>
                <a:cubicBezTo>
                  <a:pt x="638" y="320"/>
                  <a:pt x="606" y="362"/>
                  <a:pt x="551" y="380"/>
                </a:cubicBezTo>
                <a:cubicBezTo>
                  <a:pt x="492" y="437"/>
                  <a:pt x="378" y="429"/>
                  <a:pt x="629" y="406"/>
                </a:cubicBezTo>
                <a:cubicBezTo>
                  <a:pt x="670" y="392"/>
                  <a:pt x="691" y="360"/>
                  <a:pt x="734" y="354"/>
                </a:cubicBezTo>
                <a:cubicBezTo>
                  <a:pt x="782" y="347"/>
                  <a:pt x="830" y="345"/>
                  <a:pt x="878" y="340"/>
                </a:cubicBezTo>
                <a:cubicBezTo>
                  <a:pt x="891" y="331"/>
                  <a:pt x="903" y="320"/>
                  <a:pt x="917" y="314"/>
                </a:cubicBezTo>
                <a:cubicBezTo>
                  <a:pt x="942" y="303"/>
                  <a:pt x="996" y="288"/>
                  <a:pt x="996" y="288"/>
                </a:cubicBezTo>
                <a:cubicBezTo>
                  <a:pt x="1088" y="298"/>
                  <a:pt x="1183" y="287"/>
                  <a:pt x="1271" y="314"/>
                </a:cubicBezTo>
                <a:cubicBezTo>
                  <a:pt x="1284" y="318"/>
                  <a:pt x="1274" y="344"/>
                  <a:pt x="1284" y="354"/>
                </a:cubicBezTo>
                <a:cubicBezTo>
                  <a:pt x="1294" y="364"/>
                  <a:pt x="1310" y="363"/>
                  <a:pt x="1323" y="367"/>
                </a:cubicBezTo>
                <a:cubicBezTo>
                  <a:pt x="1399" y="481"/>
                  <a:pt x="1291" y="342"/>
                  <a:pt x="1572" y="419"/>
                </a:cubicBezTo>
                <a:cubicBezTo>
                  <a:pt x="1589" y="424"/>
                  <a:pt x="1577" y="455"/>
                  <a:pt x="1585" y="471"/>
                </a:cubicBezTo>
                <a:cubicBezTo>
                  <a:pt x="1591" y="482"/>
                  <a:pt x="1602" y="489"/>
                  <a:pt x="1611" y="498"/>
                </a:cubicBezTo>
                <a:cubicBezTo>
                  <a:pt x="1615" y="511"/>
                  <a:pt x="1612" y="531"/>
                  <a:pt x="1624" y="537"/>
                </a:cubicBezTo>
                <a:cubicBezTo>
                  <a:pt x="1744" y="597"/>
                  <a:pt x="1700" y="501"/>
                  <a:pt x="1729" y="589"/>
                </a:cubicBezTo>
                <a:cubicBezTo>
                  <a:pt x="1656" y="613"/>
                  <a:pt x="1579" y="606"/>
                  <a:pt x="1506" y="628"/>
                </a:cubicBezTo>
                <a:cubicBezTo>
                  <a:pt x="1480" y="636"/>
                  <a:pt x="1454" y="646"/>
                  <a:pt x="1428" y="655"/>
                </a:cubicBezTo>
                <a:cubicBezTo>
                  <a:pt x="1415" y="660"/>
                  <a:pt x="1388" y="668"/>
                  <a:pt x="1388" y="668"/>
                </a:cubicBezTo>
                <a:cubicBezTo>
                  <a:pt x="1375" y="677"/>
                  <a:pt x="1363" y="688"/>
                  <a:pt x="1349" y="694"/>
                </a:cubicBezTo>
                <a:cubicBezTo>
                  <a:pt x="1324" y="705"/>
                  <a:pt x="1271" y="720"/>
                  <a:pt x="1271" y="720"/>
                </a:cubicBezTo>
                <a:cubicBezTo>
                  <a:pt x="1266" y="733"/>
                  <a:pt x="1251" y="747"/>
                  <a:pt x="1257" y="759"/>
                </a:cubicBezTo>
                <a:cubicBezTo>
                  <a:pt x="1276" y="798"/>
                  <a:pt x="1428" y="741"/>
                  <a:pt x="1454" y="733"/>
                </a:cubicBezTo>
                <a:cubicBezTo>
                  <a:pt x="1549" y="702"/>
                  <a:pt x="1655" y="724"/>
                  <a:pt x="1755" y="720"/>
                </a:cubicBezTo>
                <a:cubicBezTo>
                  <a:pt x="1874" y="735"/>
                  <a:pt x="1990" y="752"/>
                  <a:pt x="2108" y="772"/>
                </a:cubicBezTo>
                <a:cubicBezTo>
                  <a:pt x="2144" y="808"/>
                  <a:pt x="2150" y="840"/>
                  <a:pt x="2161" y="890"/>
                </a:cubicBezTo>
                <a:cubicBezTo>
                  <a:pt x="2166" y="912"/>
                  <a:pt x="2169" y="934"/>
                  <a:pt x="2174" y="956"/>
                </a:cubicBezTo>
                <a:cubicBezTo>
                  <a:pt x="2177" y="969"/>
                  <a:pt x="2175" y="988"/>
                  <a:pt x="2187" y="995"/>
                </a:cubicBezTo>
                <a:cubicBezTo>
                  <a:pt x="2210" y="1008"/>
                  <a:pt x="2239" y="1004"/>
                  <a:pt x="2265" y="1008"/>
                </a:cubicBezTo>
                <a:cubicBezTo>
                  <a:pt x="2303" y="1045"/>
                  <a:pt x="2346" y="1083"/>
                  <a:pt x="2396" y="1100"/>
                </a:cubicBezTo>
                <a:cubicBezTo>
                  <a:pt x="2363" y="998"/>
                  <a:pt x="2375" y="1052"/>
                  <a:pt x="2396" y="851"/>
                </a:cubicBezTo>
                <a:cubicBezTo>
                  <a:pt x="2402" y="798"/>
                  <a:pt x="2446" y="808"/>
                  <a:pt x="2423" y="759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Freeform 73"/>
          <p:cNvSpPr>
            <a:spLocks/>
          </p:cNvSpPr>
          <p:nvPr/>
        </p:nvSpPr>
        <p:spPr bwMode="auto">
          <a:xfrm rot="1945107">
            <a:off x="8636000" y="2986964"/>
            <a:ext cx="711200" cy="792163"/>
          </a:xfrm>
          <a:custGeom>
            <a:avLst/>
            <a:gdLst>
              <a:gd name="T0" fmla="*/ 2147483647 w 340"/>
              <a:gd name="T1" fmla="*/ 2147483647 h 499"/>
              <a:gd name="T2" fmla="*/ 2147483647 w 340"/>
              <a:gd name="T3" fmla="*/ 2147483647 h 499"/>
              <a:gd name="T4" fmla="*/ 0 w 340"/>
              <a:gd name="T5" fmla="*/ 2147483647 h 499"/>
              <a:gd name="T6" fmla="*/ 2147483647 w 340"/>
              <a:gd name="T7" fmla="*/ 2147483647 h 499"/>
              <a:gd name="T8" fmla="*/ 2147483647 w 340"/>
              <a:gd name="T9" fmla="*/ 2147483647 h 499"/>
              <a:gd name="T10" fmla="*/ 2147483647 w 340"/>
              <a:gd name="T11" fmla="*/ 2147483647 h 499"/>
              <a:gd name="T12" fmla="*/ 2147483647 w 340"/>
              <a:gd name="T13" fmla="*/ 2147483647 h 499"/>
              <a:gd name="T14" fmla="*/ 2147483647 w 340"/>
              <a:gd name="T15" fmla="*/ 2147483647 h 499"/>
              <a:gd name="T16" fmla="*/ 2147483647 w 340"/>
              <a:gd name="T17" fmla="*/ 2147483647 h 499"/>
              <a:gd name="T18" fmla="*/ 2147483647 w 340"/>
              <a:gd name="T19" fmla="*/ 2147483647 h 499"/>
              <a:gd name="T20" fmla="*/ 2147483647 w 340"/>
              <a:gd name="T21" fmla="*/ 2147483647 h 499"/>
              <a:gd name="T22" fmla="*/ 2147483647 w 340"/>
              <a:gd name="T23" fmla="*/ 2147483647 h 499"/>
              <a:gd name="T24" fmla="*/ 2147483647 w 340"/>
              <a:gd name="T25" fmla="*/ 2147483647 h 499"/>
              <a:gd name="T26" fmla="*/ 2147483647 w 340"/>
              <a:gd name="T27" fmla="*/ 2147483647 h 499"/>
              <a:gd name="T28" fmla="*/ 2147483647 w 340"/>
              <a:gd name="T29" fmla="*/ 214748364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0"/>
              <a:gd name="T46" fmla="*/ 0 h 499"/>
              <a:gd name="T47" fmla="*/ 340 w 340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0" h="499">
                <a:moveTo>
                  <a:pt x="196" y="250"/>
                </a:moveTo>
                <a:cubicBezTo>
                  <a:pt x="157" y="224"/>
                  <a:pt x="136" y="199"/>
                  <a:pt x="92" y="184"/>
                </a:cubicBezTo>
                <a:cubicBezTo>
                  <a:pt x="35" y="203"/>
                  <a:pt x="20" y="190"/>
                  <a:pt x="0" y="250"/>
                </a:cubicBezTo>
                <a:cubicBezTo>
                  <a:pt x="77" y="301"/>
                  <a:pt x="154" y="306"/>
                  <a:pt x="209" y="224"/>
                </a:cubicBezTo>
                <a:cubicBezTo>
                  <a:pt x="200" y="198"/>
                  <a:pt x="192" y="171"/>
                  <a:pt x="183" y="145"/>
                </a:cubicBezTo>
                <a:cubicBezTo>
                  <a:pt x="179" y="132"/>
                  <a:pt x="170" y="106"/>
                  <a:pt x="170" y="106"/>
                </a:cubicBezTo>
                <a:cubicBezTo>
                  <a:pt x="174" y="88"/>
                  <a:pt x="176" y="70"/>
                  <a:pt x="183" y="53"/>
                </a:cubicBezTo>
                <a:cubicBezTo>
                  <a:pt x="189" y="39"/>
                  <a:pt x="203" y="0"/>
                  <a:pt x="209" y="14"/>
                </a:cubicBezTo>
                <a:cubicBezTo>
                  <a:pt x="227" y="54"/>
                  <a:pt x="218" y="101"/>
                  <a:pt x="223" y="145"/>
                </a:cubicBezTo>
                <a:cubicBezTo>
                  <a:pt x="274" y="111"/>
                  <a:pt x="280" y="99"/>
                  <a:pt x="340" y="119"/>
                </a:cubicBezTo>
                <a:cubicBezTo>
                  <a:pt x="306" y="142"/>
                  <a:pt x="292" y="144"/>
                  <a:pt x="275" y="184"/>
                </a:cubicBezTo>
                <a:cubicBezTo>
                  <a:pt x="248" y="249"/>
                  <a:pt x="273" y="264"/>
                  <a:pt x="196" y="289"/>
                </a:cubicBezTo>
                <a:cubicBezTo>
                  <a:pt x="142" y="370"/>
                  <a:pt x="159" y="386"/>
                  <a:pt x="170" y="499"/>
                </a:cubicBezTo>
                <a:cubicBezTo>
                  <a:pt x="185" y="454"/>
                  <a:pt x="202" y="427"/>
                  <a:pt x="236" y="394"/>
                </a:cubicBezTo>
                <a:cubicBezTo>
                  <a:pt x="240" y="368"/>
                  <a:pt x="249" y="315"/>
                  <a:pt x="249" y="315"/>
                </a:cubicBez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 rot="-567740">
            <a:off x="9340853" y="3802939"/>
            <a:ext cx="613833" cy="904875"/>
          </a:xfrm>
          <a:custGeom>
            <a:avLst/>
            <a:gdLst>
              <a:gd name="T0" fmla="*/ 2147483647 w 294"/>
              <a:gd name="T1" fmla="*/ 2147483647 h 570"/>
              <a:gd name="T2" fmla="*/ 2147483647 w 294"/>
              <a:gd name="T3" fmla="*/ 2147483647 h 570"/>
              <a:gd name="T4" fmla="*/ 2147483647 w 294"/>
              <a:gd name="T5" fmla="*/ 2147483647 h 570"/>
              <a:gd name="T6" fmla="*/ 2147483647 w 294"/>
              <a:gd name="T7" fmla="*/ 2147483647 h 570"/>
              <a:gd name="T8" fmla="*/ 2147483647 w 294"/>
              <a:gd name="T9" fmla="*/ 2147483647 h 570"/>
              <a:gd name="T10" fmla="*/ 2147483647 w 294"/>
              <a:gd name="T11" fmla="*/ 2147483647 h 570"/>
              <a:gd name="T12" fmla="*/ 2147483647 w 294"/>
              <a:gd name="T13" fmla="*/ 2147483647 h 570"/>
              <a:gd name="T14" fmla="*/ 2147483647 w 294"/>
              <a:gd name="T15" fmla="*/ 2147483647 h 570"/>
              <a:gd name="T16" fmla="*/ 2147483647 w 294"/>
              <a:gd name="T17" fmla="*/ 2147483647 h 570"/>
              <a:gd name="T18" fmla="*/ 0 w 294"/>
              <a:gd name="T19" fmla="*/ 2147483647 h 570"/>
              <a:gd name="T20" fmla="*/ 2147483647 w 294"/>
              <a:gd name="T21" fmla="*/ 2147483647 h 570"/>
              <a:gd name="T22" fmla="*/ 2147483647 w 294"/>
              <a:gd name="T23" fmla="*/ 2147483647 h 570"/>
              <a:gd name="T24" fmla="*/ 2147483647 w 294"/>
              <a:gd name="T25" fmla="*/ 2147483647 h 570"/>
              <a:gd name="T26" fmla="*/ 2147483647 w 294"/>
              <a:gd name="T27" fmla="*/ 2147483647 h 570"/>
              <a:gd name="T28" fmla="*/ 2147483647 w 294"/>
              <a:gd name="T29" fmla="*/ 2147483647 h 5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4"/>
              <a:gd name="T46" fmla="*/ 0 h 570"/>
              <a:gd name="T47" fmla="*/ 294 w 294"/>
              <a:gd name="T48" fmla="*/ 570 h 5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4" h="570">
                <a:moveTo>
                  <a:pt x="288" y="304"/>
                </a:moveTo>
                <a:cubicBezTo>
                  <a:pt x="262" y="313"/>
                  <a:pt x="235" y="321"/>
                  <a:pt x="209" y="330"/>
                </a:cubicBezTo>
                <a:cubicBezTo>
                  <a:pt x="196" y="334"/>
                  <a:pt x="170" y="343"/>
                  <a:pt x="170" y="343"/>
                </a:cubicBezTo>
                <a:cubicBezTo>
                  <a:pt x="110" y="433"/>
                  <a:pt x="128" y="391"/>
                  <a:pt x="105" y="461"/>
                </a:cubicBezTo>
                <a:cubicBezTo>
                  <a:pt x="100" y="491"/>
                  <a:pt x="91" y="521"/>
                  <a:pt x="91" y="552"/>
                </a:cubicBezTo>
                <a:cubicBezTo>
                  <a:pt x="91" y="570"/>
                  <a:pt x="90" y="510"/>
                  <a:pt x="105" y="500"/>
                </a:cubicBezTo>
                <a:cubicBezTo>
                  <a:pt x="127" y="485"/>
                  <a:pt x="157" y="491"/>
                  <a:pt x="183" y="487"/>
                </a:cubicBezTo>
                <a:cubicBezTo>
                  <a:pt x="192" y="474"/>
                  <a:pt x="203" y="462"/>
                  <a:pt x="209" y="448"/>
                </a:cubicBezTo>
                <a:cubicBezTo>
                  <a:pt x="220" y="423"/>
                  <a:pt x="235" y="369"/>
                  <a:pt x="235" y="369"/>
                </a:cubicBezTo>
                <a:cubicBezTo>
                  <a:pt x="199" y="260"/>
                  <a:pt x="94" y="335"/>
                  <a:pt x="0" y="304"/>
                </a:cubicBezTo>
                <a:cubicBezTo>
                  <a:pt x="82" y="277"/>
                  <a:pt x="168" y="291"/>
                  <a:pt x="249" y="317"/>
                </a:cubicBezTo>
                <a:cubicBezTo>
                  <a:pt x="177" y="245"/>
                  <a:pt x="204" y="288"/>
                  <a:pt x="170" y="186"/>
                </a:cubicBezTo>
                <a:cubicBezTo>
                  <a:pt x="166" y="173"/>
                  <a:pt x="157" y="147"/>
                  <a:pt x="157" y="147"/>
                </a:cubicBezTo>
                <a:cubicBezTo>
                  <a:pt x="164" y="125"/>
                  <a:pt x="190" y="0"/>
                  <a:pt x="262" y="120"/>
                </a:cubicBezTo>
                <a:cubicBezTo>
                  <a:pt x="294" y="173"/>
                  <a:pt x="279" y="243"/>
                  <a:pt x="288" y="304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reeform 75"/>
          <p:cNvSpPr>
            <a:spLocks/>
          </p:cNvSpPr>
          <p:nvPr/>
        </p:nvSpPr>
        <p:spPr bwMode="auto">
          <a:xfrm rot="-4981107">
            <a:off x="3961874" y="2679518"/>
            <a:ext cx="746125" cy="1037167"/>
          </a:xfrm>
          <a:custGeom>
            <a:avLst/>
            <a:gdLst>
              <a:gd name="T0" fmla="*/ 2147483647 w 470"/>
              <a:gd name="T1" fmla="*/ 2147483647 h 497"/>
              <a:gd name="T2" fmla="*/ 2147483647 w 470"/>
              <a:gd name="T3" fmla="*/ 2147483647 h 497"/>
              <a:gd name="T4" fmla="*/ 2147483647 w 470"/>
              <a:gd name="T5" fmla="*/ 2147483647 h 497"/>
              <a:gd name="T6" fmla="*/ 2147483647 w 470"/>
              <a:gd name="T7" fmla="*/ 2147483647 h 497"/>
              <a:gd name="T8" fmla="*/ 2147483647 w 470"/>
              <a:gd name="T9" fmla="*/ 2147483647 h 497"/>
              <a:gd name="T10" fmla="*/ 2147483647 w 470"/>
              <a:gd name="T11" fmla="*/ 2147483647 h 497"/>
              <a:gd name="T12" fmla="*/ 2147483647 w 470"/>
              <a:gd name="T13" fmla="*/ 2147483647 h 497"/>
              <a:gd name="T14" fmla="*/ 2147483647 w 470"/>
              <a:gd name="T15" fmla="*/ 2147483647 h 497"/>
              <a:gd name="T16" fmla="*/ 2147483647 w 470"/>
              <a:gd name="T17" fmla="*/ 2147483647 h 497"/>
              <a:gd name="T18" fmla="*/ 2147483647 w 470"/>
              <a:gd name="T19" fmla="*/ 2147483647 h 497"/>
              <a:gd name="T20" fmla="*/ 2147483647 w 470"/>
              <a:gd name="T21" fmla="*/ 2147483647 h 497"/>
              <a:gd name="T22" fmla="*/ 2147483647 w 470"/>
              <a:gd name="T23" fmla="*/ 2147483647 h 497"/>
              <a:gd name="T24" fmla="*/ 2147483647 w 470"/>
              <a:gd name="T25" fmla="*/ 2147483647 h 497"/>
              <a:gd name="T26" fmla="*/ 2147483647 w 470"/>
              <a:gd name="T27" fmla="*/ 2147483647 h 497"/>
              <a:gd name="T28" fmla="*/ 2147483647 w 470"/>
              <a:gd name="T29" fmla="*/ 2147483647 h 497"/>
              <a:gd name="T30" fmla="*/ 2147483647 w 470"/>
              <a:gd name="T31" fmla="*/ 2147483647 h 497"/>
              <a:gd name="T32" fmla="*/ 2147483647 w 470"/>
              <a:gd name="T33" fmla="*/ 2147483647 h 497"/>
              <a:gd name="T34" fmla="*/ 2147483647 w 470"/>
              <a:gd name="T35" fmla="*/ 2147483647 h 497"/>
              <a:gd name="T36" fmla="*/ 2147483647 w 470"/>
              <a:gd name="T37" fmla="*/ 2147483647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0"/>
              <a:gd name="T58" fmla="*/ 0 h 497"/>
              <a:gd name="T59" fmla="*/ 470 w 470"/>
              <a:gd name="T60" fmla="*/ 497 h 4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0" h="497">
                <a:moveTo>
                  <a:pt x="182" y="8"/>
                </a:moveTo>
                <a:cubicBezTo>
                  <a:pt x="186" y="152"/>
                  <a:pt x="181" y="297"/>
                  <a:pt x="195" y="440"/>
                </a:cubicBezTo>
                <a:cubicBezTo>
                  <a:pt x="201" y="497"/>
                  <a:pt x="199" y="326"/>
                  <a:pt x="208" y="270"/>
                </a:cubicBezTo>
                <a:cubicBezTo>
                  <a:pt x="212" y="243"/>
                  <a:pt x="234" y="191"/>
                  <a:pt x="234" y="191"/>
                </a:cubicBezTo>
                <a:cubicBezTo>
                  <a:pt x="225" y="165"/>
                  <a:pt x="217" y="139"/>
                  <a:pt x="208" y="113"/>
                </a:cubicBezTo>
                <a:cubicBezTo>
                  <a:pt x="171" y="0"/>
                  <a:pt x="212" y="165"/>
                  <a:pt x="221" y="191"/>
                </a:cubicBezTo>
                <a:cubicBezTo>
                  <a:pt x="217" y="222"/>
                  <a:pt x="217" y="253"/>
                  <a:pt x="208" y="283"/>
                </a:cubicBezTo>
                <a:cubicBezTo>
                  <a:pt x="204" y="298"/>
                  <a:pt x="167" y="318"/>
                  <a:pt x="182" y="322"/>
                </a:cubicBezTo>
                <a:cubicBezTo>
                  <a:pt x="209" y="329"/>
                  <a:pt x="260" y="296"/>
                  <a:pt x="260" y="296"/>
                </a:cubicBezTo>
                <a:cubicBezTo>
                  <a:pt x="304" y="300"/>
                  <a:pt x="348" y="301"/>
                  <a:pt x="391" y="309"/>
                </a:cubicBezTo>
                <a:cubicBezTo>
                  <a:pt x="418" y="314"/>
                  <a:pt x="470" y="335"/>
                  <a:pt x="470" y="335"/>
                </a:cubicBezTo>
                <a:cubicBezTo>
                  <a:pt x="404" y="398"/>
                  <a:pt x="311" y="335"/>
                  <a:pt x="247" y="401"/>
                </a:cubicBezTo>
                <a:cubicBezTo>
                  <a:pt x="243" y="414"/>
                  <a:pt x="244" y="430"/>
                  <a:pt x="234" y="440"/>
                </a:cubicBezTo>
                <a:cubicBezTo>
                  <a:pt x="185" y="489"/>
                  <a:pt x="167" y="408"/>
                  <a:pt x="142" y="388"/>
                </a:cubicBezTo>
                <a:cubicBezTo>
                  <a:pt x="131" y="379"/>
                  <a:pt x="116" y="379"/>
                  <a:pt x="103" y="374"/>
                </a:cubicBezTo>
                <a:cubicBezTo>
                  <a:pt x="79" y="383"/>
                  <a:pt x="41" y="393"/>
                  <a:pt x="24" y="414"/>
                </a:cubicBezTo>
                <a:cubicBezTo>
                  <a:pt x="15" y="425"/>
                  <a:pt x="0" y="446"/>
                  <a:pt x="11" y="453"/>
                </a:cubicBezTo>
                <a:cubicBezTo>
                  <a:pt x="26" y="463"/>
                  <a:pt x="46" y="444"/>
                  <a:pt x="64" y="440"/>
                </a:cubicBezTo>
                <a:cubicBezTo>
                  <a:pt x="78" y="442"/>
                  <a:pt x="190" y="466"/>
                  <a:pt x="221" y="466"/>
                </a:cubicBez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Freeform 76"/>
          <p:cNvSpPr>
            <a:spLocks/>
          </p:cNvSpPr>
          <p:nvPr/>
        </p:nvSpPr>
        <p:spPr bwMode="auto">
          <a:xfrm rot="-4981107">
            <a:off x="6400274" y="3517718"/>
            <a:ext cx="746125" cy="1037167"/>
          </a:xfrm>
          <a:custGeom>
            <a:avLst/>
            <a:gdLst>
              <a:gd name="T0" fmla="*/ 2147483647 w 470"/>
              <a:gd name="T1" fmla="*/ 2147483647 h 497"/>
              <a:gd name="T2" fmla="*/ 2147483647 w 470"/>
              <a:gd name="T3" fmla="*/ 2147483647 h 497"/>
              <a:gd name="T4" fmla="*/ 2147483647 w 470"/>
              <a:gd name="T5" fmla="*/ 2147483647 h 497"/>
              <a:gd name="T6" fmla="*/ 2147483647 w 470"/>
              <a:gd name="T7" fmla="*/ 2147483647 h 497"/>
              <a:gd name="T8" fmla="*/ 2147483647 w 470"/>
              <a:gd name="T9" fmla="*/ 2147483647 h 497"/>
              <a:gd name="T10" fmla="*/ 2147483647 w 470"/>
              <a:gd name="T11" fmla="*/ 2147483647 h 497"/>
              <a:gd name="T12" fmla="*/ 2147483647 w 470"/>
              <a:gd name="T13" fmla="*/ 2147483647 h 497"/>
              <a:gd name="T14" fmla="*/ 2147483647 w 470"/>
              <a:gd name="T15" fmla="*/ 2147483647 h 497"/>
              <a:gd name="T16" fmla="*/ 2147483647 w 470"/>
              <a:gd name="T17" fmla="*/ 2147483647 h 497"/>
              <a:gd name="T18" fmla="*/ 2147483647 w 470"/>
              <a:gd name="T19" fmla="*/ 2147483647 h 497"/>
              <a:gd name="T20" fmla="*/ 2147483647 w 470"/>
              <a:gd name="T21" fmla="*/ 2147483647 h 497"/>
              <a:gd name="T22" fmla="*/ 2147483647 w 470"/>
              <a:gd name="T23" fmla="*/ 2147483647 h 497"/>
              <a:gd name="T24" fmla="*/ 2147483647 w 470"/>
              <a:gd name="T25" fmla="*/ 2147483647 h 497"/>
              <a:gd name="T26" fmla="*/ 2147483647 w 470"/>
              <a:gd name="T27" fmla="*/ 2147483647 h 497"/>
              <a:gd name="T28" fmla="*/ 2147483647 w 470"/>
              <a:gd name="T29" fmla="*/ 2147483647 h 497"/>
              <a:gd name="T30" fmla="*/ 2147483647 w 470"/>
              <a:gd name="T31" fmla="*/ 2147483647 h 497"/>
              <a:gd name="T32" fmla="*/ 2147483647 w 470"/>
              <a:gd name="T33" fmla="*/ 2147483647 h 497"/>
              <a:gd name="T34" fmla="*/ 2147483647 w 470"/>
              <a:gd name="T35" fmla="*/ 2147483647 h 497"/>
              <a:gd name="T36" fmla="*/ 2147483647 w 470"/>
              <a:gd name="T37" fmla="*/ 2147483647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0"/>
              <a:gd name="T58" fmla="*/ 0 h 497"/>
              <a:gd name="T59" fmla="*/ 470 w 470"/>
              <a:gd name="T60" fmla="*/ 497 h 4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0" h="497">
                <a:moveTo>
                  <a:pt x="182" y="8"/>
                </a:moveTo>
                <a:cubicBezTo>
                  <a:pt x="186" y="152"/>
                  <a:pt x="181" y="297"/>
                  <a:pt x="195" y="440"/>
                </a:cubicBezTo>
                <a:cubicBezTo>
                  <a:pt x="201" y="497"/>
                  <a:pt x="199" y="326"/>
                  <a:pt x="208" y="270"/>
                </a:cubicBezTo>
                <a:cubicBezTo>
                  <a:pt x="212" y="243"/>
                  <a:pt x="234" y="191"/>
                  <a:pt x="234" y="191"/>
                </a:cubicBezTo>
                <a:cubicBezTo>
                  <a:pt x="225" y="165"/>
                  <a:pt x="217" y="139"/>
                  <a:pt x="208" y="113"/>
                </a:cubicBezTo>
                <a:cubicBezTo>
                  <a:pt x="171" y="0"/>
                  <a:pt x="212" y="165"/>
                  <a:pt x="221" y="191"/>
                </a:cubicBezTo>
                <a:cubicBezTo>
                  <a:pt x="217" y="222"/>
                  <a:pt x="217" y="253"/>
                  <a:pt x="208" y="283"/>
                </a:cubicBezTo>
                <a:cubicBezTo>
                  <a:pt x="204" y="298"/>
                  <a:pt x="167" y="318"/>
                  <a:pt x="182" y="322"/>
                </a:cubicBezTo>
                <a:cubicBezTo>
                  <a:pt x="209" y="329"/>
                  <a:pt x="260" y="296"/>
                  <a:pt x="260" y="296"/>
                </a:cubicBezTo>
                <a:cubicBezTo>
                  <a:pt x="304" y="300"/>
                  <a:pt x="348" y="301"/>
                  <a:pt x="391" y="309"/>
                </a:cubicBezTo>
                <a:cubicBezTo>
                  <a:pt x="418" y="314"/>
                  <a:pt x="470" y="335"/>
                  <a:pt x="470" y="335"/>
                </a:cubicBezTo>
                <a:cubicBezTo>
                  <a:pt x="404" y="398"/>
                  <a:pt x="311" y="335"/>
                  <a:pt x="247" y="401"/>
                </a:cubicBezTo>
                <a:cubicBezTo>
                  <a:pt x="243" y="414"/>
                  <a:pt x="244" y="430"/>
                  <a:pt x="234" y="440"/>
                </a:cubicBezTo>
                <a:cubicBezTo>
                  <a:pt x="185" y="489"/>
                  <a:pt x="167" y="408"/>
                  <a:pt x="142" y="388"/>
                </a:cubicBezTo>
                <a:cubicBezTo>
                  <a:pt x="131" y="379"/>
                  <a:pt x="116" y="379"/>
                  <a:pt x="103" y="374"/>
                </a:cubicBezTo>
                <a:cubicBezTo>
                  <a:pt x="79" y="383"/>
                  <a:pt x="41" y="393"/>
                  <a:pt x="24" y="414"/>
                </a:cubicBezTo>
                <a:cubicBezTo>
                  <a:pt x="15" y="425"/>
                  <a:pt x="0" y="446"/>
                  <a:pt x="11" y="453"/>
                </a:cubicBezTo>
                <a:cubicBezTo>
                  <a:pt x="26" y="463"/>
                  <a:pt x="46" y="444"/>
                  <a:pt x="64" y="440"/>
                </a:cubicBezTo>
                <a:cubicBezTo>
                  <a:pt x="78" y="442"/>
                  <a:pt x="190" y="466"/>
                  <a:pt x="221" y="466"/>
                </a:cubicBez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Freeform 82"/>
          <p:cNvSpPr>
            <a:spLocks/>
          </p:cNvSpPr>
          <p:nvPr/>
        </p:nvSpPr>
        <p:spPr bwMode="auto">
          <a:xfrm rot="2554008">
            <a:off x="8743952" y="3367964"/>
            <a:ext cx="709083" cy="792163"/>
          </a:xfrm>
          <a:custGeom>
            <a:avLst/>
            <a:gdLst>
              <a:gd name="T0" fmla="*/ 2147483647 w 340"/>
              <a:gd name="T1" fmla="*/ 2147483647 h 499"/>
              <a:gd name="T2" fmla="*/ 2147483647 w 340"/>
              <a:gd name="T3" fmla="*/ 2147483647 h 499"/>
              <a:gd name="T4" fmla="*/ 0 w 340"/>
              <a:gd name="T5" fmla="*/ 2147483647 h 499"/>
              <a:gd name="T6" fmla="*/ 2147483647 w 340"/>
              <a:gd name="T7" fmla="*/ 2147483647 h 499"/>
              <a:gd name="T8" fmla="*/ 2147483647 w 340"/>
              <a:gd name="T9" fmla="*/ 2147483647 h 499"/>
              <a:gd name="T10" fmla="*/ 2147483647 w 340"/>
              <a:gd name="T11" fmla="*/ 2147483647 h 499"/>
              <a:gd name="T12" fmla="*/ 2147483647 w 340"/>
              <a:gd name="T13" fmla="*/ 2147483647 h 499"/>
              <a:gd name="T14" fmla="*/ 2147483647 w 340"/>
              <a:gd name="T15" fmla="*/ 2147483647 h 499"/>
              <a:gd name="T16" fmla="*/ 2147483647 w 340"/>
              <a:gd name="T17" fmla="*/ 2147483647 h 499"/>
              <a:gd name="T18" fmla="*/ 2147483647 w 340"/>
              <a:gd name="T19" fmla="*/ 2147483647 h 499"/>
              <a:gd name="T20" fmla="*/ 2147483647 w 340"/>
              <a:gd name="T21" fmla="*/ 2147483647 h 499"/>
              <a:gd name="T22" fmla="*/ 2147483647 w 340"/>
              <a:gd name="T23" fmla="*/ 2147483647 h 499"/>
              <a:gd name="T24" fmla="*/ 2147483647 w 340"/>
              <a:gd name="T25" fmla="*/ 2147483647 h 499"/>
              <a:gd name="T26" fmla="*/ 2147483647 w 340"/>
              <a:gd name="T27" fmla="*/ 2147483647 h 499"/>
              <a:gd name="T28" fmla="*/ 2147483647 w 340"/>
              <a:gd name="T29" fmla="*/ 214748364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0"/>
              <a:gd name="T46" fmla="*/ 0 h 499"/>
              <a:gd name="T47" fmla="*/ 340 w 340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0" h="499">
                <a:moveTo>
                  <a:pt x="196" y="250"/>
                </a:moveTo>
                <a:cubicBezTo>
                  <a:pt x="157" y="224"/>
                  <a:pt x="136" y="199"/>
                  <a:pt x="92" y="184"/>
                </a:cubicBezTo>
                <a:cubicBezTo>
                  <a:pt x="35" y="203"/>
                  <a:pt x="20" y="190"/>
                  <a:pt x="0" y="250"/>
                </a:cubicBezTo>
                <a:cubicBezTo>
                  <a:pt x="77" y="301"/>
                  <a:pt x="154" y="306"/>
                  <a:pt x="209" y="224"/>
                </a:cubicBezTo>
                <a:cubicBezTo>
                  <a:pt x="200" y="198"/>
                  <a:pt x="192" y="171"/>
                  <a:pt x="183" y="145"/>
                </a:cubicBezTo>
                <a:cubicBezTo>
                  <a:pt x="179" y="132"/>
                  <a:pt x="170" y="106"/>
                  <a:pt x="170" y="106"/>
                </a:cubicBezTo>
                <a:cubicBezTo>
                  <a:pt x="174" y="88"/>
                  <a:pt x="176" y="70"/>
                  <a:pt x="183" y="53"/>
                </a:cubicBezTo>
                <a:cubicBezTo>
                  <a:pt x="189" y="39"/>
                  <a:pt x="203" y="0"/>
                  <a:pt x="209" y="14"/>
                </a:cubicBezTo>
                <a:cubicBezTo>
                  <a:pt x="227" y="54"/>
                  <a:pt x="218" y="101"/>
                  <a:pt x="223" y="145"/>
                </a:cubicBezTo>
                <a:cubicBezTo>
                  <a:pt x="274" y="111"/>
                  <a:pt x="280" y="99"/>
                  <a:pt x="340" y="119"/>
                </a:cubicBezTo>
                <a:cubicBezTo>
                  <a:pt x="306" y="142"/>
                  <a:pt x="292" y="144"/>
                  <a:pt x="275" y="184"/>
                </a:cubicBezTo>
                <a:cubicBezTo>
                  <a:pt x="248" y="249"/>
                  <a:pt x="273" y="264"/>
                  <a:pt x="196" y="289"/>
                </a:cubicBezTo>
                <a:cubicBezTo>
                  <a:pt x="142" y="370"/>
                  <a:pt x="159" y="386"/>
                  <a:pt x="170" y="499"/>
                </a:cubicBezTo>
                <a:cubicBezTo>
                  <a:pt x="185" y="454"/>
                  <a:pt x="202" y="427"/>
                  <a:pt x="236" y="394"/>
                </a:cubicBezTo>
                <a:cubicBezTo>
                  <a:pt x="240" y="368"/>
                  <a:pt x="249" y="315"/>
                  <a:pt x="249" y="315"/>
                </a:cubicBez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Freeform 83"/>
          <p:cNvSpPr>
            <a:spLocks/>
          </p:cNvSpPr>
          <p:nvPr/>
        </p:nvSpPr>
        <p:spPr bwMode="auto">
          <a:xfrm>
            <a:off x="3556000" y="2170989"/>
            <a:ext cx="611717" cy="904875"/>
          </a:xfrm>
          <a:custGeom>
            <a:avLst/>
            <a:gdLst>
              <a:gd name="T0" fmla="*/ 2147483647 w 294"/>
              <a:gd name="T1" fmla="*/ 2147483647 h 570"/>
              <a:gd name="T2" fmla="*/ 2147483647 w 294"/>
              <a:gd name="T3" fmla="*/ 2147483647 h 570"/>
              <a:gd name="T4" fmla="*/ 2147483647 w 294"/>
              <a:gd name="T5" fmla="*/ 2147483647 h 570"/>
              <a:gd name="T6" fmla="*/ 2147483647 w 294"/>
              <a:gd name="T7" fmla="*/ 2147483647 h 570"/>
              <a:gd name="T8" fmla="*/ 2147483647 w 294"/>
              <a:gd name="T9" fmla="*/ 2147483647 h 570"/>
              <a:gd name="T10" fmla="*/ 2147483647 w 294"/>
              <a:gd name="T11" fmla="*/ 2147483647 h 570"/>
              <a:gd name="T12" fmla="*/ 2147483647 w 294"/>
              <a:gd name="T13" fmla="*/ 2147483647 h 570"/>
              <a:gd name="T14" fmla="*/ 2147483647 w 294"/>
              <a:gd name="T15" fmla="*/ 2147483647 h 570"/>
              <a:gd name="T16" fmla="*/ 2147483647 w 294"/>
              <a:gd name="T17" fmla="*/ 2147483647 h 570"/>
              <a:gd name="T18" fmla="*/ 0 w 294"/>
              <a:gd name="T19" fmla="*/ 2147483647 h 570"/>
              <a:gd name="T20" fmla="*/ 2147483647 w 294"/>
              <a:gd name="T21" fmla="*/ 2147483647 h 570"/>
              <a:gd name="T22" fmla="*/ 2147483647 w 294"/>
              <a:gd name="T23" fmla="*/ 2147483647 h 570"/>
              <a:gd name="T24" fmla="*/ 2147483647 w 294"/>
              <a:gd name="T25" fmla="*/ 2147483647 h 570"/>
              <a:gd name="T26" fmla="*/ 2147483647 w 294"/>
              <a:gd name="T27" fmla="*/ 2147483647 h 570"/>
              <a:gd name="T28" fmla="*/ 2147483647 w 294"/>
              <a:gd name="T29" fmla="*/ 2147483647 h 5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4"/>
              <a:gd name="T46" fmla="*/ 0 h 570"/>
              <a:gd name="T47" fmla="*/ 294 w 294"/>
              <a:gd name="T48" fmla="*/ 570 h 5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4" h="570">
                <a:moveTo>
                  <a:pt x="288" y="304"/>
                </a:moveTo>
                <a:cubicBezTo>
                  <a:pt x="262" y="313"/>
                  <a:pt x="235" y="321"/>
                  <a:pt x="209" y="330"/>
                </a:cubicBezTo>
                <a:cubicBezTo>
                  <a:pt x="196" y="334"/>
                  <a:pt x="170" y="343"/>
                  <a:pt x="170" y="343"/>
                </a:cubicBezTo>
                <a:cubicBezTo>
                  <a:pt x="110" y="433"/>
                  <a:pt x="128" y="391"/>
                  <a:pt x="105" y="461"/>
                </a:cubicBezTo>
                <a:cubicBezTo>
                  <a:pt x="100" y="491"/>
                  <a:pt x="91" y="521"/>
                  <a:pt x="91" y="552"/>
                </a:cubicBezTo>
                <a:cubicBezTo>
                  <a:pt x="91" y="570"/>
                  <a:pt x="90" y="510"/>
                  <a:pt x="105" y="500"/>
                </a:cubicBezTo>
                <a:cubicBezTo>
                  <a:pt x="127" y="485"/>
                  <a:pt x="157" y="491"/>
                  <a:pt x="183" y="487"/>
                </a:cubicBezTo>
                <a:cubicBezTo>
                  <a:pt x="192" y="474"/>
                  <a:pt x="203" y="462"/>
                  <a:pt x="209" y="448"/>
                </a:cubicBezTo>
                <a:cubicBezTo>
                  <a:pt x="220" y="423"/>
                  <a:pt x="235" y="369"/>
                  <a:pt x="235" y="369"/>
                </a:cubicBezTo>
                <a:cubicBezTo>
                  <a:pt x="199" y="260"/>
                  <a:pt x="94" y="335"/>
                  <a:pt x="0" y="304"/>
                </a:cubicBezTo>
                <a:cubicBezTo>
                  <a:pt x="82" y="277"/>
                  <a:pt x="168" y="291"/>
                  <a:pt x="249" y="317"/>
                </a:cubicBezTo>
                <a:cubicBezTo>
                  <a:pt x="177" y="245"/>
                  <a:pt x="204" y="288"/>
                  <a:pt x="170" y="186"/>
                </a:cubicBezTo>
                <a:cubicBezTo>
                  <a:pt x="166" y="173"/>
                  <a:pt x="157" y="147"/>
                  <a:pt x="157" y="147"/>
                </a:cubicBezTo>
                <a:cubicBezTo>
                  <a:pt x="164" y="125"/>
                  <a:pt x="190" y="0"/>
                  <a:pt x="262" y="120"/>
                </a:cubicBezTo>
                <a:cubicBezTo>
                  <a:pt x="294" y="173"/>
                  <a:pt x="279" y="243"/>
                  <a:pt x="288" y="304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Freeform 84"/>
          <p:cNvSpPr>
            <a:spLocks/>
          </p:cNvSpPr>
          <p:nvPr/>
        </p:nvSpPr>
        <p:spPr bwMode="auto">
          <a:xfrm rot="-4981107">
            <a:off x="4774674" y="2374716"/>
            <a:ext cx="746125" cy="1037167"/>
          </a:xfrm>
          <a:custGeom>
            <a:avLst/>
            <a:gdLst>
              <a:gd name="T0" fmla="*/ 2147483647 w 470"/>
              <a:gd name="T1" fmla="*/ 2147483647 h 497"/>
              <a:gd name="T2" fmla="*/ 2147483647 w 470"/>
              <a:gd name="T3" fmla="*/ 2147483647 h 497"/>
              <a:gd name="T4" fmla="*/ 2147483647 w 470"/>
              <a:gd name="T5" fmla="*/ 2147483647 h 497"/>
              <a:gd name="T6" fmla="*/ 2147483647 w 470"/>
              <a:gd name="T7" fmla="*/ 2147483647 h 497"/>
              <a:gd name="T8" fmla="*/ 2147483647 w 470"/>
              <a:gd name="T9" fmla="*/ 2147483647 h 497"/>
              <a:gd name="T10" fmla="*/ 2147483647 w 470"/>
              <a:gd name="T11" fmla="*/ 2147483647 h 497"/>
              <a:gd name="T12" fmla="*/ 2147483647 w 470"/>
              <a:gd name="T13" fmla="*/ 2147483647 h 497"/>
              <a:gd name="T14" fmla="*/ 2147483647 w 470"/>
              <a:gd name="T15" fmla="*/ 2147483647 h 497"/>
              <a:gd name="T16" fmla="*/ 2147483647 w 470"/>
              <a:gd name="T17" fmla="*/ 2147483647 h 497"/>
              <a:gd name="T18" fmla="*/ 2147483647 w 470"/>
              <a:gd name="T19" fmla="*/ 2147483647 h 497"/>
              <a:gd name="T20" fmla="*/ 2147483647 w 470"/>
              <a:gd name="T21" fmla="*/ 2147483647 h 497"/>
              <a:gd name="T22" fmla="*/ 2147483647 w 470"/>
              <a:gd name="T23" fmla="*/ 2147483647 h 497"/>
              <a:gd name="T24" fmla="*/ 2147483647 w 470"/>
              <a:gd name="T25" fmla="*/ 2147483647 h 497"/>
              <a:gd name="T26" fmla="*/ 2147483647 w 470"/>
              <a:gd name="T27" fmla="*/ 2147483647 h 497"/>
              <a:gd name="T28" fmla="*/ 2147483647 w 470"/>
              <a:gd name="T29" fmla="*/ 2147483647 h 497"/>
              <a:gd name="T30" fmla="*/ 2147483647 w 470"/>
              <a:gd name="T31" fmla="*/ 2147483647 h 497"/>
              <a:gd name="T32" fmla="*/ 2147483647 w 470"/>
              <a:gd name="T33" fmla="*/ 2147483647 h 497"/>
              <a:gd name="T34" fmla="*/ 2147483647 w 470"/>
              <a:gd name="T35" fmla="*/ 2147483647 h 497"/>
              <a:gd name="T36" fmla="*/ 2147483647 w 470"/>
              <a:gd name="T37" fmla="*/ 2147483647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0"/>
              <a:gd name="T58" fmla="*/ 0 h 497"/>
              <a:gd name="T59" fmla="*/ 470 w 470"/>
              <a:gd name="T60" fmla="*/ 497 h 4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0" h="497">
                <a:moveTo>
                  <a:pt x="182" y="8"/>
                </a:moveTo>
                <a:cubicBezTo>
                  <a:pt x="186" y="152"/>
                  <a:pt x="181" y="297"/>
                  <a:pt x="195" y="440"/>
                </a:cubicBezTo>
                <a:cubicBezTo>
                  <a:pt x="201" y="497"/>
                  <a:pt x="199" y="326"/>
                  <a:pt x="208" y="270"/>
                </a:cubicBezTo>
                <a:cubicBezTo>
                  <a:pt x="212" y="243"/>
                  <a:pt x="234" y="191"/>
                  <a:pt x="234" y="191"/>
                </a:cubicBezTo>
                <a:cubicBezTo>
                  <a:pt x="225" y="165"/>
                  <a:pt x="217" y="139"/>
                  <a:pt x="208" y="113"/>
                </a:cubicBezTo>
                <a:cubicBezTo>
                  <a:pt x="171" y="0"/>
                  <a:pt x="212" y="165"/>
                  <a:pt x="221" y="191"/>
                </a:cubicBezTo>
                <a:cubicBezTo>
                  <a:pt x="217" y="222"/>
                  <a:pt x="217" y="253"/>
                  <a:pt x="208" y="283"/>
                </a:cubicBezTo>
                <a:cubicBezTo>
                  <a:pt x="204" y="298"/>
                  <a:pt x="167" y="318"/>
                  <a:pt x="182" y="322"/>
                </a:cubicBezTo>
                <a:cubicBezTo>
                  <a:pt x="209" y="329"/>
                  <a:pt x="260" y="296"/>
                  <a:pt x="260" y="296"/>
                </a:cubicBezTo>
                <a:cubicBezTo>
                  <a:pt x="304" y="300"/>
                  <a:pt x="348" y="301"/>
                  <a:pt x="391" y="309"/>
                </a:cubicBezTo>
                <a:cubicBezTo>
                  <a:pt x="418" y="314"/>
                  <a:pt x="470" y="335"/>
                  <a:pt x="470" y="335"/>
                </a:cubicBezTo>
                <a:cubicBezTo>
                  <a:pt x="404" y="398"/>
                  <a:pt x="311" y="335"/>
                  <a:pt x="247" y="401"/>
                </a:cubicBezTo>
                <a:cubicBezTo>
                  <a:pt x="243" y="414"/>
                  <a:pt x="244" y="430"/>
                  <a:pt x="234" y="440"/>
                </a:cubicBezTo>
                <a:cubicBezTo>
                  <a:pt x="185" y="489"/>
                  <a:pt x="167" y="408"/>
                  <a:pt x="142" y="388"/>
                </a:cubicBezTo>
                <a:cubicBezTo>
                  <a:pt x="131" y="379"/>
                  <a:pt x="116" y="379"/>
                  <a:pt x="103" y="374"/>
                </a:cubicBezTo>
                <a:cubicBezTo>
                  <a:pt x="79" y="383"/>
                  <a:pt x="41" y="393"/>
                  <a:pt x="24" y="414"/>
                </a:cubicBezTo>
                <a:cubicBezTo>
                  <a:pt x="15" y="425"/>
                  <a:pt x="0" y="446"/>
                  <a:pt x="11" y="453"/>
                </a:cubicBezTo>
                <a:cubicBezTo>
                  <a:pt x="26" y="463"/>
                  <a:pt x="46" y="444"/>
                  <a:pt x="64" y="440"/>
                </a:cubicBezTo>
                <a:cubicBezTo>
                  <a:pt x="78" y="442"/>
                  <a:pt x="190" y="466"/>
                  <a:pt x="221" y="466"/>
                </a:cubicBez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" name="Picture 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3" y="2779002"/>
            <a:ext cx="1390649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48" y="2258246"/>
            <a:ext cx="1637606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9200" y="1942389"/>
            <a:ext cx="141393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111"/>
          <p:cNvSpPr>
            <a:spLocks/>
          </p:cNvSpPr>
          <p:nvPr/>
        </p:nvSpPr>
        <p:spPr bwMode="auto">
          <a:xfrm>
            <a:off x="10149841" y="3075864"/>
            <a:ext cx="2209688" cy="3850952"/>
          </a:xfrm>
          <a:custGeom>
            <a:avLst/>
            <a:gdLst>
              <a:gd name="T0" fmla="*/ 2147483647 w 1063"/>
              <a:gd name="T1" fmla="*/ 2147483647 h 2515"/>
              <a:gd name="T2" fmla="*/ 2147483647 w 1063"/>
              <a:gd name="T3" fmla="*/ 2147483647 h 2515"/>
              <a:gd name="T4" fmla="*/ 2147483647 w 1063"/>
              <a:gd name="T5" fmla="*/ 2147483647 h 2515"/>
              <a:gd name="T6" fmla="*/ 2147483647 w 1063"/>
              <a:gd name="T7" fmla="*/ 2147483647 h 2515"/>
              <a:gd name="T8" fmla="*/ 2147483647 w 1063"/>
              <a:gd name="T9" fmla="*/ 2147483647 h 2515"/>
              <a:gd name="T10" fmla="*/ 2147483647 w 1063"/>
              <a:gd name="T11" fmla="*/ 2147483647 h 2515"/>
              <a:gd name="T12" fmla="*/ 2147483647 w 1063"/>
              <a:gd name="T13" fmla="*/ 2147483647 h 2515"/>
              <a:gd name="T14" fmla="*/ 2147483647 w 1063"/>
              <a:gd name="T15" fmla="*/ 2147483647 h 2515"/>
              <a:gd name="T16" fmla="*/ 2147483647 w 1063"/>
              <a:gd name="T17" fmla="*/ 2147483647 h 2515"/>
              <a:gd name="T18" fmla="*/ 2147483647 w 1063"/>
              <a:gd name="T19" fmla="*/ 2147483647 h 2515"/>
              <a:gd name="T20" fmla="*/ 2147483647 w 1063"/>
              <a:gd name="T21" fmla="*/ 2147483647 h 2515"/>
              <a:gd name="T22" fmla="*/ 2147483647 w 1063"/>
              <a:gd name="T23" fmla="*/ 2147483647 h 2515"/>
              <a:gd name="T24" fmla="*/ 2147483647 w 1063"/>
              <a:gd name="T25" fmla="*/ 2147483647 h 2515"/>
              <a:gd name="T26" fmla="*/ 2147483647 w 1063"/>
              <a:gd name="T27" fmla="*/ 2147483647 h 2515"/>
              <a:gd name="T28" fmla="*/ 2147483647 w 1063"/>
              <a:gd name="T29" fmla="*/ 2147483647 h 2515"/>
              <a:gd name="T30" fmla="*/ 2147483647 w 1063"/>
              <a:gd name="T31" fmla="*/ 2147483647 h 2515"/>
              <a:gd name="T32" fmla="*/ 2147483647 w 1063"/>
              <a:gd name="T33" fmla="*/ 2147483647 h 2515"/>
              <a:gd name="T34" fmla="*/ 2147483647 w 1063"/>
              <a:gd name="T35" fmla="*/ 2147483647 h 2515"/>
              <a:gd name="T36" fmla="*/ 2147483647 w 1063"/>
              <a:gd name="T37" fmla="*/ 2147483647 h 2515"/>
              <a:gd name="T38" fmla="*/ 2147483647 w 1063"/>
              <a:gd name="T39" fmla="*/ 2147483647 h 2515"/>
              <a:gd name="T40" fmla="*/ 2147483647 w 1063"/>
              <a:gd name="T41" fmla="*/ 2147483647 h 2515"/>
              <a:gd name="T42" fmla="*/ 2147483647 w 1063"/>
              <a:gd name="T43" fmla="*/ 2147483647 h 2515"/>
              <a:gd name="T44" fmla="*/ 2147483647 w 1063"/>
              <a:gd name="T45" fmla="*/ 2147483647 h 2515"/>
              <a:gd name="T46" fmla="*/ 2147483647 w 1063"/>
              <a:gd name="T47" fmla="*/ 2147483647 h 25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63"/>
              <a:gd name="T73" fmla="*/ 0 h 2515"/>
              <a:gd name="T74" fmla="*/ 1063 w 1063"/>
              <a:gd name="T75" fmla="*/ 2515 h 25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63" h="2515">
                <a:moveTo>
                  <a:pt x="130" y="135"/>
                </a:moveTo>
                <a:cubicBezTo>
                  <a:pt x="126" y="331"/>
                  <a:pt x="145" y="530"/>
                  <a:pt x="117" y="724"/>
                </a:cubicBezTo>
                <a:cubicBezTo>
                  <a:pt x="113" y="755"/>
                  <a:pt x="39" y="776"/>
                  <a:pt x="39" y="776"/>
                </a:cubicBezTo>
                <a:cubicBezTo>
                  <a:pt x="43" y="842"/>
                  <a:pt x="45" y="908"/>
                  <a:pt x="52" y="973"/>
                </a:cubicBezTo>
                <a:cubicBezTo>
                  <a:pt x="54" y="991"/>
                  <a:pt x="54" y="1011"/>
                  <a:pt x="65" y="1025"/>
                </a:cubicBezTo>
                <a:cubicBezTo>
                  <a:pt x="74" y="1036"/>
                  <a:pt x="91" y="1034"/>
                  <a:pt x="104" y="1038"/>
                </a:cubicBezTo>
                <a:cubicBezTo>
                  <a:pt x="108" y="1073"/>
                  <a:pt x="110" y="1109"/>
                  <a:pt x="117" y="1143"/>
                </a:cubicBezTo>
                <a:cubicBezTo>
                  <a:pt x="123" y="1170"/>
                  <a:pt x="143" y="1221"/>
                  <a:pt x="143" y="1221"/>
                </a:cubicBezTo>
                <a:cubicBezTo>
                  <a:pt x="146" y="1365"/>
                  <a:pt x="196" y="1703"/>
                  <a:pt x="130" y="1902"/>
                </a:cubicBezTo>
                <a:cubicBezTo>
                  <a:pt x="120" y="2040"/>
                  <a:pt x="151" y="2085"/>
                  <a:pt x="52" y="2151"/>
                </a:cubicBezTo>
                <a:cubicBezTo>
                  <a:pt x="50" y="2169"/>
                  <a:pt x="0" y="2457"/>
                  <a:pt x="39" y="2465"/>
                </a:cubicBezTo>
                <a:cubicBezTo>
                  <a:pt x="278" y="2515"/>
                  <a:pt x="528" y="2474"/>
                  <a:pt x="772" y="2478"/>
                </a:cubicBezTo>
                <a:cubicBezTo>
                  <a:pt x="842" y="2474"/>
                  <a:pt x="914" y="2483"/>
                  <a:pt x="981" y="2465"/>
                </a:cubicBezTo>
                <a:cubicBezTo>
                  <a:pt x="994" y="2461"/>
                  <a:pt x="968" y="2440"/>
                  <a:pt x="968" y="2426"/>
                </a:cubicBezTo>
                <a:cubicBezTo>
                  <a:pt x="968" y="2377"/>
                  <a:pt x="987" y="2234"/>
                  <a:pt x="994" y="2177"/>
                </a:cubicBezTo>
                <a:cubicBezTo>
                  <a:pt x="1002" y="1854"/>
                  <a:pt x="1020" y="1531"/>
                  <a:pt x="1020" y="1208"/>
                </a:cubicBezTo>
                <a:cubicBezTo>
                  <a:pt x="1020" y="697"/>
                  <a:pt x="1063" y="838"/>
                  <a:pt x="994" y="632"/>
                </a:cubicBezTo>
                <a:cubicBezTo>
                  <a:pt x="990" y="492"/>
                  <a:pt x="992" y="352"/>
                  <a:pt x="981" y="213"/>
                </a:cubicBezTo>
                <a:cubicBezTo>
                  <a:pt x="964" y="0"/>
                  <a:pt x="694" y="127"/>
                  <a:pt x="523" y="122"/>
                </a:cubicBezTo>
                <a:cubicBezTo>
                  <a:pt x="497" y="113"/>
                  <a:pt x="470" y="104"/>
                  <a:pt x="444" y="95"/>
                </a:cubicBezTo>
                <a:cubicBezTo>
                  <a:pt x="431" y="91"/>
                  <a:pt x="405" y="82"/>
                  <a:pt x="405" y="82"/>
                </a:cubicBezTo>
                <a:cubicBezTo>
                  <a:pt x="392" y="86"/>
                  <a:pt x="378" y="88"/>
                  <a:pt x="366" y="95"/>
                </a:cubicBezTo>
                <a:cubicBezTo>
                  <a:pt x="355" y="102"/>
                  <a:pt x="352" y="120"/>
                  <a:pt x="340" y="122"/>
                </a:cubicBezTo>
                <a:cubicBezTo>
                  <a:pt x="271" y="134"/>
                  <a:pt x="200" y="131"/>
                  <a:pt x="130" y="135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2" name="Picture 115" descr="Blue_bird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887" flipH="1">
            <a:off x="6516770" y="2119128"/>
            <a:ext cx="2508251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2094789"/>
            <a:ext cx="1492251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59">
            <a:off x="6738323" y="2274177"/>
            <a:ext cx="1390651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4006"/>
              </p:ext>
            </p:extLst>
          </p:nvPr>
        </p:nvGraphicFramePr>
        <p:xfrm>
          <a:off x="3215257" y="4997316"/>
          <a:ext cx="4978401" cy="990600"/>
        </p:xfrm>
        <a:graphic>
          <a:graphicData uri="http://schemas.openxmlformats.org/drawingml/2006/table">
            <a:tbl>
              <a:tblPr/>
              <a:tblGrid>
                <a:gridCol w="97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3316857" y="5087804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</a:rPr>
              <a:t>5</a:t>
            </a:r>
            <a:endParaRPr lang="en-US" sz="4800" b="1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4332857" y="5087804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3333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5348857" y="5087804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</a:rPr>
              <a:t>1</a:t>
            </a:r>
            <a:endParaRPr lang="en-US" sz="4800" b="1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6263257" y="5087804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7279257" y="5087804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54202 -0.0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1" y="-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>
            <a:hlinkClick r:id="rId2" action="ppaction://hlinksldjump"/>
            <a:extLst>
              <a:ext uri="{FF2B5EF4-FFF2-40B4-BE49-F238E27FC236}">
                <a16:creationId xmlns:a16="http://schemas.microsoft.com/office/drawing/2014/main" id="{0806F546-32CD-40E5-8285-B64126C2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6" y="3929063"/>
            <a:ext cx="1508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8360D6-163F-41D4-8C6A-CDA53793C912}"/>
              </a:ext>
            </a:extLst>
          </p:cNvPr>
          <p:cNvSpPr/>
          <p:nvPr/>
        </p:nvSpPr>
        <p:spPr>
          <a:xfrm>
            <a:off x="2053244" y="221624"/>
            <a:ext cx="6700058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SG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419005" y="1431174"/>
            <a:ext cx="6051664" cy="809031"/>
          </a:xfrm>
          <a:prstGeom prst="rect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118167" y="1507374"/>
            <a:ext cx="583325" cy="60677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78582" y="1507374"/>
            <a:ext cx="584709" cy="60677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505498" y="1507374"/>
            <a:ext cx="562542" cy="60677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664144" y="1507374"/>
            <a:ext cx="574009" cy="60677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776450" y="1507374"/>
            <a:ext cx="606877" cy="60677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875754" y="1447800"/>
            <a:ext cx="367107" cy="80903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2"/>
          <p:cNvSpPr>
            <a:spLocks noChangeArrowheads="1"/>
          </p:cNvSpPr>
          <p:nvPr/>
        </p:nvSpPr>
        <p:spPr bwMode="auto">
          <a:xfrm>
            <a:off x="7006290" y="1507374"/>
            <a:ext cx="583229" cy="60677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40444"/>
              </p:ext>
            </p:extLst>
          </p:nvPr>
        </p:nvGraphicFramePr>
        <p:xfrm>
          <a:off x="3165379" y="2677989"/>
          <a:ext cx="4419600" cy="990600"/>
        </p:xfrm>
        <a:graphic>
          <a:graphicData uri="http://schemas.openxmlformats.org/drawingml/2006/table">
            <a:tbl>
              <a:tblPr/>
              <a:tblGrid>
                <a:gridCol w="866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333483" y="2768477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282979" y="2768477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3333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5041276" y="2768477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5914111" y="2768477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6797103" y="2768477"/>
            <a:ext cx="711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139 L 0.06444 -3.7037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5 -3.7037E-7 L 0.05793 -3.703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Box 4">
            <a:extLst>
              <a:ext uri="{FF2B5EF4-FFF2-40B4-BE49-F238E27FC236}">
                <a16:creationId xmlns:a16="http://schemas.microsoft.com/office/drawing/2014/main" id="{982685A0-6FE2-49E9-B193-54AD9B97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937" y="1630420"/>
            <a:ext cx="8270875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7813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2250"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2250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2250" algn="l" defTabSz="917575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1FFD10C9-D55E-438E-A935-3B3D4524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936" y="2409020"/>
            <a:ext cx="5398005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7813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2250"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2250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2250" algn="l" defTabSz="917575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95FED3-ED8B-41D2-9219-72A9FFFA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294" y="3162769"/>
            <a:ext cx="787952" cy="73974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algn="l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77813" algn="l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2250" algn="l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2250" algn="l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2250" algn="l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225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225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225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225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7" name="Picture 15">
            <a:hlinkClick r:id="rId2" action="ppaction://hlinksldjump"/>
            <a:extLst>
              <a:ext uri="{FF2B5EF4-FFF2-40B4-BE49-F238E27FC236}">
                <a16:creationId xmlns:a16="http://schemas.microsoft.com/office/drawing/2014/main" id="{9AAA13FF-8B57-4B10-B8BB-306B85E4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76" y="3998002"/>
            <a:ext cx="17303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27FB82-176A-4D1B-A618-7BF9799B1D71}"/>
              </a:ext>
            </a:extLst>
          </p:cNvPr>
          <p:cNvSpPr/>
          <p:nvPr/>
        </p:nvSpPr>
        <p:spPr>
          <a:xfrm>
            <a:off x="2285999" y="257998"/>
            <a:ext cx="8229601" cy="930721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rgbClr val="002060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1FFD10C9-D55E-438E-A935-3B3D4524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470" y="3162769"/>
            <a:ext cx="5752421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7813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2250" algn="l" defTabSz="91757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2250" algn="l" defTabSz="91757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2250" algn="l" defTabSz="917575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2250" defTabSz="917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7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0"/>
            <a:ext cx="12191999" cy="6837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0" y="0"/>
            <a:ext cx="10715754" cy="889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81874" y="10896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181874" y="1084642"/>
            <a:ext cx="299499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0" y="0"/>
            <a:ext cx="573819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65" y="5013010"/>
            <a:ext cx="1807738" cy="18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1" y="3088162"/>
            <a:ext cx="3577314" cy="8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8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58" y="1181744"/>
            <a:ext cx="180959" cy="11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8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74" y="1181745"/>
            <a:ext cx="180959" cy="11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181745"/>
            <a:ext cx="180959" cy="11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8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02" y="1181744"/>
            <a:ext cx="180959" cy="11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8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1181745"/>
            <a:ext cx="180959" cy="11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17178" y="1064022"/>
            <a:ext cx="2385753" cy="1336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7128569" y="2445888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/>
              <a:t>5 </a:t>
            </a:r>
            <a:r>
              <a:rPr lang="en-US" sz="2800" b="1" dirty="0"/>
              <a:t>– </a:t>
            </a:r>
            <a:r>
              <a:rPr lang="en-US" sz="2800" b="1" dirty="0" smtClean="0"/>
              <a:t>2 = 3 </a:t>
            </a:r>
            <a:endParaRPr lang="en-US" sz="2800" b="1" dirty="0"/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7158353" y="4040636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/>
              <a:t>5 </a:t>
            </a:r>
            <a:r>
              <a:rPr lang="en-US" sz="2800" b="1" dirty="0"/>
              <a:t>– </a:t>
            </a:r>
            <a:r>
              <a:rPr lang="en-US" sz="2800" b="1" dirty="0" smtClean="0"/>
              <a:t>2 = 3 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52958" y="4509779"/>
            <a:ext cx="33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634526" y="4846320"/>
            <a:ext cx="4835307" cy="147135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04256" y="5286895"/>
            <a:ext cx="422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0371 L 0.09477 0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2" y="3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488E-6 2.59259E-6 L 0.09607 0.006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/>
      <p:bldP spid="29" grpId="0"/>
      <p:bldP spid="30" grpId="0"/>
      <p:bldP spid="19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69" y="2411039"/>
            <a:ext cx="5260640" cy="384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305097" y="224451"/>
            <a:ext cx="9260407" cy="954159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32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36" y="1804526"/>
            <a:ext cx="792163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09" y="590204"/>
            <a:ext cx="9832081" cy="392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243" y="684763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86025" y="4624638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3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1 =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9525" y="4623051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7625" y="460717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73643" y="461143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</a:rPr>
              <a:t>2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454568" y="4689778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4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2 =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88068" y="4688191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26168" y="467231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22703" y="4668344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</a:rPr>
              <a:t>2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673752" y="8312"/>
            <a:ext cx="6096000" cy="69297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7" grpId="1"/>
      <p:bldP spid="8" grpId="0"/>
      <p:bldP spid="9" grpId="0"/>
      <p:bldP spid="10" grpId="0" animBg="1"/>
      <p:bldP spid="11" grpId="0"/>
      <p:bldP spid="11" grpId="1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0" y="1695796"/>
            <a:ext cx="4732828" cy="32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26" y="1399713"/>
            <a:ext cx="3617133" cy="34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0" y="1795550"/>
            <a:ext cx="2926080" cy="233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0694" y="389737"/>
            <a:ext cx="10144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701317" y="406363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56814" y="401551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888778" y="2618511"/>
            <a:ext cx="1471353" cy="282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97418" y="3139642"/>
            <a:ext cx="1030779" cy="4407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42364" y="897775"/>
            <a:ext cx="2182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16205" y="914401"/>
            <a:ext cx="2481213" cy="43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2255" y="224670"/>
            <a:ext cx="9296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55323" y="735356"/>
            <a:ext cx="2281827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24763" y="739193"/>
            <a:ext cx="248121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63" y="1022465"/>
            <a:ext cx="4135980" cy="26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4097973"/>
            <a:ext cx="4205054" cy="25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47" y="2351098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72" y="2325698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34" y="2325698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36534" y="2351098"/>
            <a:ext cx="73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=</a:t>
            </a:r>
          </a:p>
        </p:txBody>
      </p:sp>
      <p:sp>
        <p:nvSpPr>
          <p:cNvPr id="34" name="Oval 33"/>
          <p:cNvSpPr/>
          <p:nvPr/>
        </p:nvSpPr>
        <p:spPr>
          <a:xfrm>
            <a:off x="8160172" y="2351098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/??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33197" y="2376498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79134" y="2341573"/>
            <a:ext cx="68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142490" y="233202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926934" y="2360623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1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flipV="1">
            <a:off x="8036904" y="2399820"/>
            <a:ext cx="53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-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43" y="506119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68" y="503579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30" y="5035795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580930" y="5061195"/>
            <a:ext cx="73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=</a:t>
            </a:r>
          </a:p>
        </p:txBody>
      </p:sp>
      <p:sp>
        <p:nvSpPr>
          <p:cNvPr id="53" name="Oval 52"/>
          <p:cNvSpPr/>
          <p:nvPr/>
        </p:nvSpPr>
        <p:spPr>
          <a:xfrm>
            <a:off x="8204568" y="5061195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/??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77593" y="5086595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523530" y="5051670"/>
            <a:ext cx="70966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6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171083" y="5043486"/>
            <a:ext cx="4890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</a:rPr>
              <a:t>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971330" y="5070720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1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330256" y="4995152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-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130956" y="2348604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176620" y="5053343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426" y="3948545"/>
            <a:ext cx="4642654" cy="2867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596043" y="957775"/>
            <a:ext cx="4642654" cy="2867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 animBg="1"/>
      <p:bldP spid="35" grpId="0"/>
      <p:bldP spid="35" grpId="1"/>
      <p:bldP spid="36" grpId="0"/>
      <p:bldP spid="37" grpId="0"/>
      <p:bldP spid="38" grpId="0"/>
      <p:bldP spid="39" grpId="0"/>
      <p:bldP spid="52" grpId="0"/>
      <p:bldP spid="53" grpId="0" animBg="1"/>
      <p:bldP spid="54" grpId="0"/>
      <p:bldP spid="54" grpId="1"/>
      <p:bldP spid="55" grpId="0"/>
      <p:bldP spid="56" grpId="0"/>
      <p:bldP spid="57" grpId="0"/>
      <p:bldP spid="58" grpId="0"/>
      <p:bldP spid="59" grpId="0"/>
      <p:bldP spid="59" grpId="1"/>
      <p:bldP spid="60" grpId="0"/>
      <p:bldP spid="60" grpId="1"/>
      <p:bldP spid="2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148A23-BF53-4175-A040-1EF18DAFA538}"/>
              </a:ext>
            </a:extLst>
          </p:cNvPr>
          <p:cNvSpPr/>
          <p:nvPr/>
        </p:nvSpPr>
        <p:spPr>
          <a:xfrm>
            <a:off x="1571093" y="1683550"/>
            <a:ext cx="8754800" cy="1309031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230</Words>
  <Application>Microsoft Office PowerPoint</Application>
  <PresentationFormat>Widescreen</PresentationFormat>
  <Paragraphs>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.VnTime</vt:lpstr>
      <vt:lpstr>Arial</vt:lpstr>
      <vt:lpstr>Calibri</vt:lpstr>
      <vt:lpstr>Constantia</vt:lpstr>
      <vt:lpstr>等线</vt:lpstr>
      <vt:lpstr>Gill Sans MT</vt:lpstr>
      <vt:lpstr>Goudy Old Style</vt:lpstr>
      <vt:lpstr>HP001 4 hàng</vt:lpstr>
      <vt:lpstr>Times New Roman</vt:lpstr>
      <vt:lpstr>方正粗圆简体</vt:lpstr>
      <vt:lpstr>ClassicFrameVTI</vt:lpstr>
      <vt:lpstr>2_Office Theme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MTC</cp:lastModifiedBy>
  <cp:revision>69</cp:revision>
  <dcterms:created xsi:type="dcterms:W3CDTF">2020-08-10T03:18:16Z</dcterms:created>
  <dcterms:modified xsi:type="dcterms:W3CDTF">2023-11-10T05:13:25Z</dcterms:modified>
</cp:coreProperties>
</file>