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1"/>
  </p:notesMasterIdLst>
  <p:sldIdLst>
    <p:sldId id="280" r:id="rId2"/>
    <p:sldId id="381" r:id="rId3"/>
    <p:sldId id="256" r:id="rId4"/>
    <p:sldId id="366" r:id="rId5"/>
    <p:sldId id="367" r:id="rId6"/>
    <p:sldId id="357" r:id="rId7"/>
    <p:sldId id="333" r:id="rId8"/>
    <p:sldId id="377" r:id="rId9"/>
    <p:sldId id="380" r:id="rId10"/>
  </p:sldIdLst>
  <p:sldSz cx="9144000" cy="5715000" type="screen16x10"/>
  <p:notesSz cx="6858000" cy="9144000"/>
  <p:embeddedFontLst>
    <p:embeddedFont>
      <p:font typeface=".VnHelvetInsH" pitchFamily="34" charset="0"/>
      <p:regular r:id="rId12"/>
    </p:embeddedFont>
    <p:embeddedFont>
      <p:font typeface="宋体" pitchFamily="2" charset="-122"/>
      <p:regular r:id="rId13"/>
    </p:embeddedFont>
    <p:embeddedFont>
      <p:font typeface="Tahoma" pitchFamily="34" charset="0"/>
      <p:regular r:id="rId14"/>
      <p:bold r:id="rId15"/>
    </p:embeddedFon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.VnAvant" pitchFamily="34" charset="0"/>
      <p:regular r:id="rId20"/>
      <p:bold r:id="rId21"/>
      <p:italic r:id="rId22"/>
      <p:boldItalic r:id="rId23"/>
    </p:embeddedFont>
    <p:embeddedFont>
      <p:font typeface="Lucida Fax" pitchFamily="18" charset="0"/>
      <p:regular r:id="rId24"/>
      <p:bold r:id="rId25"/>
      <p:italic r:id="rId26"/>
      <p:boldItalic r:id="rId27"/>
    </p:embeddedFont>
    <p:embeddedFont>
      <p:font typeface=".VnArial" pitchFamily="34" charset="0"/>
      <p:regular r:id="rId28"/>
      <p:bold r:id="rId29"/>
      <p:italic r:id="rId30"/>
      <p:boldItalic r:id="rId31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0066CC"/>
    <a:srgbClr val="FF66FF"/>
    <a:srgbClr val="FFFF99"/>
    <a:srgbClr val="FFCCFF"/>
    <a:srgbClr val="99FFCC"/>
    <a:srgbClr val="00CCFF"/>
    <a:srgbClr val="33CCCC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97" d="100"/>
          <a:sy n="97" d="100"/>
        </p:scale>
        <p:origin x="-1386" y="-10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54A4AB-2D28-422D-BC66-FD05EB16A44F}" type="slidenum">
              <a:rPr lang="en-US"/>
              <a:pPr/>
              <a:t>9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2023/11/9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2023/11/9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2023/11/9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2023/11/9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2023/11/9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2023/11/9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2023/11/9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2023/11/9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2023/11/9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2023/11/9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2023/11/9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2023/11/9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pn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jpeg"/><Relationship Id="rId4" Type="http://schemas.openxmlformats.org/officeDocument/2006/relationships/image" Target="../media/image18.png"/><Relationship Id="rId9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2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3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30.wmf"/><Relationship Id="rId4" Type="http://schemas.openxmlformats.org/officeDocument/2006/relationships/image" Target="../media/image28.png"/><Relationship Id="rId9" Type="http://schemas.openxmlformats.org/officeDocument/2006/relationships/image" Target="../media/image2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714500" y="179173"/>
            <a:ext cx="6324600" cy="64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 ĐỘNG TRẢI NGHIỆM </a:t>
            </a:r>
            <a:endParaRPr lang="vi-VN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446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5874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69799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2920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730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302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590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162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396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206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39778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350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8922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494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066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638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018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=""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753" y="3245698"/>
            <a:ext cx="2974975" cy="2222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" name="Text Box 100"/>
          <p:cNvSpPr txBox="1">
            <a:spLocks noChangeArrowheads="1"/>
          </p:cNvSpPr>
          <p:nvPr/>
        </p:nvSpPr>
        <p:spPr bwMode="auto">
          <a:xfrm>
            <a:off x="1674240" y="1525321"/>
            <a:ext cx="6324600" cy="1877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SINH HOẠT THEO CHỦ ĐỀ:</a:t>
            </a:r>
          </a:p>
          <a:p>
            <a:pPr algn="ctr">
              <a:spcBef>
                <a:spcPct val="50000"/>
              </a:spcBef>
            </a:pPr>
            <a:endParaRPr lang="en-US" sz="2000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3600" b="1" dirty="0" smtClean="0">
                <a:solidFill>
                  <a:srgbClr val="FF0000"/>
                </a:solidFill>
                <a:latin typeface="Lucida Fax" pitchFamily="18" charset="0"/>
                <a:cs typeface="Arial" pitchFamily="34" charset="0"/>
              </a:rPr>
              <a:t>TỰ CHĂM SÓC BẢN THÂ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 </a:t>
            </a:r>
            <a:endParaRPr lang="vi-VN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audio>
              <p:cMediaNode vol="80000" numSld="999" showWhenStopped="0">
                <p:cTn id="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6435" y="1564108"/>
            <a:ext cx="88462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CC"/>
                </a:solidFill>
                <a:latin typeface=".VnAvant" pitchFamily="34" charset="0"/>
              </a:rPr>
              <a:t>Ho¹t ®</a:t>
            </a:r>
            <a:r>
              <a:rPr lang="en-US" sz="4000" b="1" dirty="0" err="1" smtClean="0">
                <a:solidFill>
                  <a:srgbClr val="0000CC"/>
                </a:solidFill>
                <a:latin typeface=".VnAvant" pitchFamily="34" charset="0"/>
              </a:rPr>
              <a:t>éng</a:t>
            </a:r>
            <a:r>
              <a:rPr lang="en-US" sz="4000" b="1" dirty="0" smtClean="0">
                <a:solidFill>
                  <a:srgbClr val="0000CC"/>
                </a:solidFill>
                <a:latin typeface=".VnAvant" pitchFamily="34" charset="0"/>
              </a:rPr>
              <a:t> 1: </a:t>
            </a:r>
          </a:p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hát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đánh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răng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”</a:t>
            </a:r>
            <a:endParaRPr lang="vi-VN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17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41782" y="512064"/>
            <a:ext cx="8360228" cy="2974847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4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44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7</a:t>
            </a:r>
          </a:p>
          <a:p>
            <a:pPr algn="ctr">
              <a:lnSpc>
                <a:spcPct val="150000"/>
              </a:lnSpc>
            </a:pPr>
            <a:r>
              <a:rPr lang="en-US" sz="4800" b="1" dirty="0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TỰ CHĂM SÓC BẢN THÂN</a:t>
            </a:r>
            <a:endParaRPr lang="en-US" sz="49600" b="1" dirty="0" smtClean="0">
              <a:solidFill>
                <a:srgbClr val="FF000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077" y="633720"/>
            <a:ext cx="6338170" cy="5151278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0" y="48945"/>
            <a:ext cx="6846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62858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50166" y="1260422"/>
            <a:ext cx="51308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0000CC"/>
                </a:solidFill>
              </a:rPr>
              <a:t>Hằng </a:t>
            </a:r>
            <a:r>
              <a:rPr lang="vi-VN" sz="3200" dirty="0" smtClean="0">
                <a:solidFill>
                  <a:srgbClr val="0000CC"/>
                </a:solidFill>
              </a:rPr>
              <a:t>ngày,</a:t>
            </a:r>
            <a:r>
              <a:rPr lang="en-US" sz="3200" dirty="0" smtClean="0">
                <a:solidFill>
                  <a:srgbClr val="0000CC"/>
                </a:solidFill>
              </a:rPr>
              <a:t> </a:t>
            </a:r>
            <a:r>
              <a:rPr lang="en-US" sz="3600" dirty="0" smtClean="0">
                <a:solidFill>
                  <a:srgbClr val="0000CC"/>
                </a:solidFill>
              </a:rPr>
              <a:t>con</a:t>
            </a:r>
            <a:r>
              <a:rPr lang="vi-VN" sz="3200" dirty="0" smtClean="0">
                <a:solidFill>
                  <a:srgbClr val="0000CC"/>
                </a:solidFill>
              </a:rPr>
              <a:t> </a:t>
            </a:r>
            <a:r>
              <a:rPr lang="vi-VN" sz="3200" dirty="0">
                <a:solidFill>
                  <a:srgbClr val="0000CC"/>
                </a:solidFill>
              </a:rPr>
              <a:t>cần tự mình làm những việc phù hợp để chăm sóc bản thân: vệ sinh cá nhân, ăn uống, rèn luyện sức khoẻ.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56000" y="-14514"/>
            <a:ext cx="2159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36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luận</a:t>
            </a:r>
            <a:r>
              <a:rPr lang="en-US" sz="36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36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00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0"/>
            <a:ext cx="914156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16114"/>
            <a:ext cx="8868228" cy="5442858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0629" y="143202"/>
            <a:ext cx="6370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V="1">
            <a:off x="162084" y="655317"/>
            <a:ext cx="8836773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84" y="1374257"/>
            <a:ext cx="2688202" cy="31813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741" y="1313964"/>
            <a:ext cx="2793955" cy="330194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696" y="1267180"/>
            <a:ext cx="2846506" cy="330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13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0"/>
            <a:ext cx="914156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6"/>
          <p:cNvSpPr txBox="1">
            <a:spLocks noChangeArrowheads="1"/>
          </p:cNvSpPr>
          <p:nvPr/>
        </p:nvSpPr>
        <p:spPr>
          <a:xfrm>
            <a:off x="130629" y="116114"/>
            <a:ext cx="8868228" cy="5442858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130628" y="771430"/>
            <a:ext cx="886822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556000" y="87084"/>
            <a:ext cx="19367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32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luận</a:t>
            </a:r>
            <a:r>
              <a:rPr lang="en-US" sz="32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32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2" y="733415"/>
            <a:ext cx="8868228" cy="48551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9990" y="1289160"/>
            <a:ext cx="782876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r>
              <a:rPr lang="vi-VN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 lựa chọn, chuẩn bị trang phục gọn gàng, sạch sẽ và phù hợp với thời tiết. Tự chăm sóc bản thân giúp </a:t>
            </a:r>
            <a:r>
              <a:rPr lang="en-US" sz="3200" b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r>
              <a:rPr lang="vi-VN" sz="3200" b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</a:t>
            </a:r>
            <a:r>
              <a:rPr lang="vi-VN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tin.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minh.</a:t>
            </a:r>
            <a:endParaRPr lang="vi-VN" sz="32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66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152400" y="381000"/>
            <a:ext cx="8991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/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1" descr="Description: C:\Users\Administrator\Desktop\vs than the\250470d42610ac76f9d368a4f2ef16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206500"/>
            <a:ext cx="1952625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4" descr="Description: C:\Users\Administrator\Desktop\unnamed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8" y="1246188"/>
            <a:ext cx="196215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6" y="1214438"/>
            <a:ext cx="1857375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3208073"/>
            <a:ext cx="2000250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14" y="3208073"/>
            <a:ext cx="1971675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6" y="3116792"/>
            <a:ext cx="1857375" cy="1456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5" y="2623344"/>
            <a:ext cx="51435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038" y="2623344"/>
            <a:ext cx="51435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2608792"/>
            <a:ext cx="51435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425" y="2623344"/>
            <a:ext cx="51435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4699000"/>
            <a:ext cx="51435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4681803"/>
            <a:ext cx="51435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5" y="4681803"/>
            <a:ext cx="51435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388" y="4699000"/>
            <a:ext cx="51435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1" name="TextBox 1"/>
          <p:cNvSpPr txBox="1">
            <a:spLocks noChangeArrowheads="1"/>
          </p:cNvSpPr>
          <p:nvPr/>
        </p:nvSpPr>
        <p:spPr bwMode="auto">
          <a:xfrm>
            <a:off x="1765301" y="2223824"/>
            <a:ext cx="428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8212" name="TextBox 19"/>
          <p:cNvSpPr txBox="1">
            <a:spLocks noChangeArrowheads="1"/>
          </p:cNvSpPr>
          <p:nvPr/>
        </p:nvSpPr>
        <p:spPr bwMode="auto">
          <a:xfrm>
            <a:off x="4003676" y="2238376"/>
            <a:ext cx="428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213" name="TextBox 20"/>
          <p:cNvSpPr txBox="1">
            <a:spLocks noChangeArrowheads="1"/>
          </p:cNvSpPr>
          <p:nvPr/>
        </p:nvSpPr>
        <p:spPr bwMode="auto">
          <a:xfrm>
            <a:off x="6189663" y="2174875"/>
            <a:ext cx="428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8214" name="TextBox 21"/>
          <p:cNvSpPr txBox="1">
            <a:spLocks noChangeArrowheads="1"/>
          </p:cNvSpPr>
          <p:nvPr/>
        </p:nvSpPr>
        <p:spPr bwMode="auto">
          <a:xfrm>
            <a:off x="8642351" y="2219855"/>
            <a:ext cx="428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8215" name="TextBox 22"/>
          <p:cNvSpPr txBox="1">
            <a:spLocks noChangeArrowheads="1"/>
          </p:cNvSpPr>
          <p:nvPr/>
        </p:nvSpPr>
        <p:spPr bwMode="auto">
          <a:xfrm>
            <a:off x="1676401" y="4168511"/>
            <a:ext cx="428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8216" name="TextBox 23"/>
          <p:cNvSpPr txBox="1">
            <a:spLocks noChangeArrowheads="1"/>
          </p:cNvSpPr>
          <p:nvPr/>
        </p:nvSpPr>
        <p:spPr bwMode="auto">
          <a:xfrm>
            <a:off x="4003676" y="4192324"/>
            <a:ext cx="428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8217" name="TextBox 24"/>
          <p:cNvSpPr txBox="1">
            <a:spLocks noChangeArrowheads="1"/>
          </p:cNvSpPr>
          <p:nvPr/>
        </p:nvSpPr>
        <p:spPr bwMode="auto">
          <a:xfrm>
            <a:off x="6189663" y="4168511"/>
            <a:ext cx="428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8218" name="TextBox 25"/>
          <p:cNvSpPr txBox="1">
            <a:spLocks noChangeArrowheads="1"/>
          </p:cNvSpPr>
          <p:nvPr/>
        </p:nvSpPr>
        <p:spPr bwMode="auto">
          <a:xfrm>
            <a:off x="8570914" y="4168511"/>
            <a:ext cx="428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bg1"/>
                </a:solidFill>
              </a:rPr>
              <a:t>8</a:t>
            </a:r>
          </a:p>
        </p:txBody>
      </p:sp>
      <p:pic>
        <p:nvPicPr>
          <p:cNvPr id="27" name="Picture 5" descr="C:\Users\Vui\Desktop\cắt móng chân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119" y="3208073"/>
            <a:ext cx="2054057" cy="1312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6" descr="C:\Users\Vui\Desktop\học bài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9" y="1309656"/>
            <a:ext cx="2024087" cy="1206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57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5" name="WordArt 3"/>
          <p:cNvSpPr>
            <a:spLocks noChangeArrowheads="1" noChangeShapeType="1" noTextEdit="1"/>
          </p:cNvSpPr>
          <p:nvPr/>
        </p:nvSpPr>
        <p:spPr bwMode="auto">
          <a:xfrm>
            <a:off x="609600" y="2159000"/>
            <a:ext cx="8001000" cy="825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HelvetInsH"/>
              </a:rPr>
              <a:t> CH©n thµnh c¶m ¬n c¸c thÇy, c« vµ c¸c </a:t>
            </a:r>
            <a:r>
              <a:rPr lang="pt-BR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HelvetInsH"/>
              </a:rPr>
              <a:t>con!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.VnHelvetInsH"/>
            </a:endParaRPr>
          </a:p>
        </p:txBody>
      </p:sp>
      <p:graphicFrame>
        <p:nvGraphicFramePr>
          <p:cNvPr id="28676" name="Object 4"/>
          <p:cNvGraphicFramePr>
            <a:graphicFrameLocks noChangeAspect="1"/>
          </p:cNvGraphicFramePr>
          <p:nvPr/>
        </p:nvGraphicFramePr>
        <p:xfrm>
          <a:off x="0" y="3864240"/>
          <a:ext cx="1828800" cy="1850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Clip" r:id="rId5" imgW="4286160" imgH="3676320" progId="MS_ClipArt_Gallery.2">
                  <p:embed/>
                </p:oleObj>
              </mc:Choice>
              <mc:Fallback>
                <p:oleObj name="Clip" r:id="rId5" imgW="4286160" imgH="36763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864240"/>
                        <a:ext cx="1828800" cy="18507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Object 5"/>
          <p:cNvGraphicFramePr>
            <a:graphicFrameLocks noChangeAspect="1"/>
          </p:cNvGraphicFramePr>
          <p:nvPr/>
        </p:nvGraphicFramePr>
        <p:xfrm>
          <a:off x="5638800" y="3729303"/>
          <a:ext cx="3505200" cy="19856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Clip" r:id="rId7" imgW="3619440" imgH="2463480" progId="MS_ClipArt_Gallery.2">
                  <p:embed/>
                </p:oleObj>
              </mc:Choice>
              <mc:Fallback>
                <p:oleObj name="Clip" r:id="rId7" imgW="3619440" imgH="246348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729303"/>
                        <a:ext cx="3505200" cy="19856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678" name="Picture 6" descr="MCj02395570000[1]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688" y="1"/>
            <a:ext cx="1611312" cy="152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9" name="Picture 7" descr="MCj04106230000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57363" cy="165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8680" name="Object 8"/>
          <p:cNvGraphicFramePr>
            <a:graphicFrameLocks noChangeAspect="1"/>
          </p:cNvGraphicFramePr>
          <p:nvPr/>
        </p:nvGraphicFramePr>
        <p:xfrm>
          <a:off x="2514600" y="0"/>
          <a:ext cx="3886200" cy="1866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Clip" r:id="rId11" imgW="807120" imgH="503640" progId="MS_ClipArt_Gallery.2">
                  <p:embed/>
                </p:oleObj>
              </mc:Choice>
              <mc:Fallback>
                <p:oleObj name="Clip" r:id="rId11" imgW="807120" imgH="50364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0"/>
                        <a:ext cx="3886200" cy="18666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59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3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1704</TotalTime>
  <Words>169</Words>
  <Application>Microsoft Office PowerPoint</Application>
  <PresentationFormat>On-screen Show (16:10)</PresentationFormat>
  <Paragraphs>25</Paragraphs>
  <Slides>9</Slides>
  <Notes>1</Notes>
  <HiddenSlides>0</HiddenSlides>
  <MMClips>1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.VnHelvetInsH</vt:lpstr>
      <vt:lpstr>宋体</vt:lpstr>
      <vt:lpstr>Tahoma</vt:lpstr>
      <vt:lpstr>Calibri</vt:lpstr>
      <vt:lpstr>.VnAvant</vt:lpstr>
      <vt:lpstr>Times New Roman</vt:lpstr>
      <vt:lpstr>Lucida Fax</vt:lpstr>
      <vt:lpstr>.VnArial</vt:lpstr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SKY</cp:lastModifiedBy>
  <cp:revision>225</cp:revision>
  <cp:lastPrinted>2023-10-12T14:47:49Z</cp:lastPrinted>
  <dcterms:created xsi:type="dcterms:W3CDTF">2020-02-10T09:35:50Z</dcterms:created>
  <dcterms:modified xsi:type="dcterms:W3CDTF">2023-11-09T05:10:17Z</dcterms:modified>
</cp:coreProperties>
</file>