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5" r:id="rId3"/>
  </p:sldMasterIdLst>
  <p:notesMasterIdLst>
    <p:notesMasterId r:id="rId28"/>
  </p:notesMasterIdLst>
  <p:sldIdLst>
    <p:sldId id="391" r:id="rId4"/>
    <p:sldId id="392" r:id="rId5"/>
    <p:sldId id="364" r:id="rId6"/>
    <p:sldId id="366" r:id="rId7"/>
    <p:sldId id="394" r:id="rId8"/>
    <p:sldId id="395" r:id="rId9"/>
    <p:sldId id="359" r:id="rId10"/>
    <p:sldId id="360" r:id="rId11"/>
    <p:sldId id="368" r:id="rId12"/>
    <p:sldId id="370" r:id="rId13"/>
    <p:sldId id="373" r:id="rId14"/>
    <p:sldId id="372" r:id="rId15"/>
    <p:sldId id="374" r:id="rId16"/>
    <p:sldId id="376" r:id="rId17"/>
    <p:sldId id="378" r:id="rId18"/>
    <p:sldId id="396" r:id="rId19"/>
    <p:sldId id="382" r:id="rId20"/>
    <p:sldId id="384" r:id="rId21"/>
    <p:sldId id="383" r:id="rId22"/>
    <p:sldId id="388" r:id="rId23"/>
    <p:sldId id="389" r:id="rId24"/>
    <p:sldId id="390" r:id="rId25"/>
    <p:sldId id="385" r:id="rId26"/>
    <p:sldId id="386" r:id="rId27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3 Quicksand Bold" panose="020B0604020202020204" charset="0"/>
      <p:bold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82" d="100"/>
          <a:sy n="82" d="100"/>
        </p:scale>
        <p:origin x="996" y="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50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625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1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5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17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42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9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393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68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96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883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20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071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2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9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1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26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9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322465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246356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1649" y="4875062"/>
            <a:ext cx="4855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Quỳnh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Trâm</a:t>
            </a:r>
            <a:endParaRPr kumimoji="0" lang="en-US" sz="2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4020" y="260023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7221" y="3043299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28575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954" y="2053952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7230" y="2053952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et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1954" y="2053952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00" b="1" smtClean="0">
                <a:solidFill>
                  <a:srgbClr val="0000CC"/>
                </a:solidFill>
                <a:latin typeface=".VnAvant" pitchFamily="34" charset="0"/>
              </a:rPr>
              <a:t>n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7230" y="2053952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50" b="1" smtClean="0">
                <a:solidFill>
                  <a:srgbClr val="0000CC"/>
                </a:solidFill>
                <a:latin typeface=".VnAvant" pitchFamily="34" charset="0"/>
              </a:rPr>
              <a:t>t</a:t>
            </a:r>
            <a:endParaRPr lang="en-US" sz="1035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552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5" b="8383"/>
          <a:stretch/>
        </p:blipFill>
        <p:spPr>
          <a:xfrm>
            <a:off x="972461" y="112735"/>
            <a:ext cx="7156931" cy="5235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3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004" b="43854"/>
          <a:stretch/>
        </p:blipFill>
        <p:spPr>
          <a:xfrm>
            <a:off x="-463463" y="375781"/>
            <a:ext cx="9900986" cy="45970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2392471" y="2868460"/>
            <a:ext cx="375781" cy="551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54067" y="1515649"/>
            <a:ext cx="2615851" cy="1709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579944" y="1819405"/>
            <a:ext cx="2615851" cy="1709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95795" y="3031299"/>
            <a:ext cx="1625877" cy="638827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24186" y="3822526"/>
            <a:ext cx="1349886" cy="3549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88690" y="3031299"/>
            <a:ext cx="663880" cy="638827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0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r="12192" b="1521"/>
          <a:stretch/>
        </p:blipFill>
        <p:spPr>
          <a:xfrm>
            <a:off x="-74402" y="553039"/>
            <a:ext cx="9218402" cy="2240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30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" y="0"/>
            <a:ext cx="8517699" cy="568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90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41988" y="-1378939"/>
            <a:ext cx="5647084" cy="8404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36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87" y="2470387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642" y="3863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5" y="0"/>
            <a:ext cx="643665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 b="52000"/>
          <a:stretch/>
        </p:blipFill>
        <p:spPr>
          <a:xfrm>
            <a:off x="0" y="187890"/>
            <a:ext cx="9333202" cy="400832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279737" y="1979112"/>
            <a:ext cx="1703540" cy="12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766143" y="1991638"/>
            <a:ext cx="2127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56565" y="2494766"/>
            <a:ext cx="1475983" cy="1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28609" y="2505205"/>
            <a:ext cx="18162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55524" y="3008333"/>
            <a:ext cx="1338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66601" y="3012507"/>
            <a:ext cx="1338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63449" y="3578266"/>
            <a:ext cx="1338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666600" y="3578266"/>
            <a:ext cx="1558836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484962" y="3588702"/>
            <a:ext cx="1080759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12720" y="3599138"/>
            <a:ext cx="1080759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50748" y="4091834"/>
            <a:ext cx="1080759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3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 b="52000"/>
          <a:stretch/>
        </p:blipFill>
        <p:spPr>
          <a:xfrm>
            <a:off x="-95418" y="237995"/>
            <a:ext cx="9333202" cy="4008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989" y="1202499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2735" y="1256892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769" y="1779037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023" y="2418205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7813" y="2858023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9610" y="2851874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68" y="3474455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75988" cy="475988"/>
          </a:xfrm>
          <a:prstGeom prst="ellipse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2945863" y="2564506"/>
            <a:ext cx="187569" cy="470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904496" y="2532185"/>
            <a:ext cx="187569" cy="470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968153" y="2564506"/>
            <a:ext cx="187569" cy="470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52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 b="52000"/>
          <a:stretch/>
        </p:blipFill>
        <p:spPr>
          <a:xfrm>
            <a:off x="0" y="187890"/>
            <a:ext cx="9333202" cy="400832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7890" y="1077238"/>
            <a:ext cx="563672" cy="526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2838" y="2492680"/>
            <a:ext cx="563672" cy="526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5476" cy="4454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70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19140" b="16557"/>
          <a:stretch/>
        </p:blipFill>
        <p:spPr>
          <a:xfrm>
            <a:off x="0" y="601249"/>
            <a:ext cx="9178407" cy="27181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03332" y="2342367"/>
            <a:ext cx="613775" cy="588723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93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8" y="0"/>
            <a:ext cx="8380463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1767" cy="3817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58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6"/>
            <a:ext cx="7008778" cy="1261884"/>
            <a:chOff x="1325218" y="1804173"/>
            <a:chExt cx="9330717" cy="1322290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3"/>
              <a:ext cx="8874248" cy="1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60: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en – et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lần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29"/>
            <a:ext cx="6538848" cy="799605"/>
            <a:chOff x="1311965" y="4170641"/>
            <a:chExt cx="7765773" cy="735858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5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55443" rtl="0" eaLnBrk="1" fontAlgn="auto" latinLnBrk="0" hangingPunct="1">
                <a:lnSpc>
                  <a:spcPct val="100000"/>
                </a:lnSpc>
                <a:spcBef>
                  <a:spcPts val="365"/>
                </a:spcBef>
                <a:spcAft>
                  <a:spcPts val="36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Chuẩn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61: </a:t>
              </a:r>
              <a:r>
                <a:rPr lang="en-US" sz="4000" b="1" noProof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ên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8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7134" y="694666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Ët ®Ët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9972" y="694666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hÊn ®á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7134" y="2107492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©n cá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9660" y="2107491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®Êt c¸t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920" y="3900800"/>
            <a:ext cx="8893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Chñ nhËt c¶ nhµ Lan vÒ quª. </a:t>
            </a:r>
            <a:endParaRPr lang="en-US" sz="4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483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1423" y="-1"/>
            <a:ext cx="2002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Chñ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nhËt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2" y="548332"/>
            <a:ext cx="8996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.VnAvant" pitchFamily="34" charset="0"/>
              </a:rPr>
              <a:t>	</a:t>
            </a:r>
            <a:r>
              <a:rPr lang="en-US" sz="3200" b="1" dirty="0" err="1" smtClean="0">
                <a:latin typeface=".VnAvant" pitchFamily="34" charset="0"/>
              </a:rPr>
              <a:t>Chñ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nhËt</a:t>
            </a:r>
            <a:r>
              <a:rPr lang="en-US" sz="3200" b="1" dirty="0" smtClean="0">
                <a:latin typeface=".VnAvant" pitchFamily="34" charset="0"/>
              </a:rPr>
              <a:t>, </a:t>
            </a:r>
            <a:r>
              <a:rPr lang="en-US" sz="3200" b="1" dirty="0" err="1" smtClean="0">
                <a:latin typeface=".VnAvant" pitchFamily="34" charset="0"/>
              </a:rPr>
              <a:t>bè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mÑ</a:t>
            </a:r>
            <a:r>
              <a:rPr lang="en-US" sz="3200" b="1" dirty="0" smtClean="0">
                <a:latin typeface=".VnAvant" pitchFamily="34" charset="0"/>
              </a:rPr>
              <a:t> Bi ë </a:t>
            </a:r>
            <a:r>
              <a:rPr lang="en-US" sz="3200" b="1" dirty="0" err="1" smtClean="0">
                <a:latin typeface=".VnAvant" pitchFamily="34" charset="0"/>
              </a:rPr>
              <a:t>nh</a:t>
            </a:r>
            <a:r>
              <a:rPr lang="en-US" sz="3200" b="1" dirty="0" smtClean="0">
                <a:latin typeface=".VnAvant" pitchFamily="34" charset="0"/>
              </a:rPr>
              <a:t>µ. MÑ </a:t>
            </a:r>
            <a:r>
              <a:rPr lang="en-US" sz="3200" b="1" dirty="0" err="1" smtClean="0">
                <a:latin typeface=".VnAvant" pitchFamily="34" charset="0"/>
              </a:rPr>
              <a:t>lµm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phë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bß</a:t>
            </a:r>
            <a:r>
              <a:rPr lang="en-US" sz="3200" b="1" dirty="0" smtClean="0">
                <a:latin typeface=".VnAvant" pitchFamily="34" charset="0"/>
              </a:rPr>
              <a:t>. </a:t>
            </a:r>
            <a:r>
              <a:rPr lang="en-US" sz="3200" b="1" dirty="0" err="1" smtClean="0">
                <a:latin typeface=".VnAvant" pitchFamily="34" charset="0"/>
              </a:rPr>
              <a:t>Bè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giÆt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giò</a:t>
            </a:r>
            <a:r>
              <a:rPr lang="en-US" sz="3200" b="1" dirty="0" smtClean="0">
                <a:latin typeface=".VnAvant" pitchFamily="34" charset="0"/>
              </a:rPr>
              <a:t>. Bi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gµ ¨n. BÐ Li </a:t>
            </a:r>
            <a:r>
              <a:rPr lang="en-US" sz="3200" b="1" dirty="0" err="1" smtClean="0">
                <a:latin typeface=".VnAvant" pitchFamily="34" charset="0"/>
              </a:rPr>
              <a:t>röa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mÆt</a:t>
            </a:r>
            <a:r>
              <a:rPr lang="en-US" sz="3200" b="1" dirty="0" smtClean="0">
                <a:latin typeface=".VnAvant" pitchFamily="34" charset="0"/>
              </a:rPr>
              <a:t>, </a:t>
            </a:r>
            <a:r>
              <a:rPr lang="en-US" sz="3200" b="1" dirty="0" err="1" smtClean="0">
                <a:latin typeface=".VnAvant" pitchFamily="34" charset="0"/>
              </a:rPr>
              <a:t>röa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ch©n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bóp</a:t>
            </a:r>
            <a:r>
              <a:rPr lang="en-US" sz="3200" b="1" dirty="0" smtClean="0">
                <a:latin typeface=".VnAvant" pitchFamily="34" charset="0"/>
              </a:rPr>
              <a:t> bª.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.VnAvant" pitchFamily="34" charset="0"/>
              </a:rPr>
              <a:t>	</a:t>
            </a:r>
            <a:r>
              <a:rPr lang="en-US" sz="3200" b="1" dirty="0" smtClean="0">
                <a:latin typeface=".VnAvant" pitchFamily="34" charset="0"/>
              </a:rPr>
              <a:t>C¶ </a:t>
            </a:r>
            <a:r>
              <a:rPr lang="en-US" sz="3200" b="1" dirty="0" err="1" smtClean="0">
                <a:latin typeface=".VnAvant" pitchFamily="34" charset="0"/>
              </a:rPr>
              <a:t>nh</a:t>
            </a:r>
            <a:r>
              <a:rPr lang="en-US" sz="3200" b="1" dirty="0" smtClean="0">
                <a:latin typeface=".VnAvant" pitchFamily="34" charset="0"/>
              </a:rPr>
              <a:t>µ ¨n </a:t>
            </a:r>
            <a:r>
              <a:rPr lang="en-US" sz="3200" b="1" dirty="0" err="1" smtClean="0">
                <a:latin typeface=".VnAvant" pitchFamily="34" charset="0"/>
              </a:rPr>
              <a:t>phë</a:t>
            </a:r>
            <a:r>
              <a:rPr lang="en-US" sz="3200" b="1" dirty="0" smtClean="0">
                <a:latin typeface=".VnAvant" pitchFamily="34" charset="0"/>
              </a:rPr>
              <a:t>. MÑ ¨n </a:t>
            </a:r>
            <a:r>
              <a:rPr lang="en-US" sz="3200" b="1" dirty="0" err="1" smtClean="0">
                <a:latin typeface=".VnAvant" pitchFamily="34" charset="0"/>
              </a:rPr>
              <a:t>chËm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nhÊt</a:t>
            </a:r>
            <a:r>
              <a:rPr lang="en-US" sz="3200" b="1" dirty="0" smtClean="0">
                <a:latin typeface=".VnAvant" pitchFamily="34" charset="0"/>
              </a:rPr>
              <a:t> v× </a:t>
            </a:r>
            <a:r>
              <a:rPr lang="en-US" sz="3200" b="1" dirty="0" err="1" smtClean="0">
                <a:latin typeface=".VnAvant" pitchFamily="34" charset="0"/>
              </a:rPr>
              <a:t>võa</a:t>
            </a:r>
            <a:r>
              <a:rPr lang="en-US" sz="3200" b="1" dirty="0" smtClean="0">
                <a:latin typeface=".VnAvant" pitchFamily="34" charset="0"/>
              </a:rPr>
              <a:t> ¨n </a:t>
            </a:r>
            <a:r>
              <a:rPr lang="en-US" sz="3200" b="1" dirty="0" err="1" smtClean="0">
                <a:latin typeface=".VnAvant" pitchFamily="34" charset="0"/>
              </a:rPr>
              <a:t>võa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bÐ</a:t>
            </a:r>
            <a:r>
              <a:rPr lang="en-US" sz="3200" b="1" dirty="0" smtClean="0">
                <a:latin typeface=".VnAvant" pitchFamily="34" charset="0"/>
              </a:rPr>
              <a:t> Li ¨n.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.VnAvant" pitchFamily="34" charset="0"/>
              </a:rPr>
              <a:t>	</a:t>
            </a:r>
            <a:r>
              <a:rPr lang="en-US" sz="3200" b="1" dirty="0" smtClean="0">
                <a:latin typeface=".VnAvant" pitchFamily="34" charset="0"/>
              </a:rPr>
              <a:t>Bi </a:t>
            </a:r>
            <a:r>
              <a:rPr lang="en-US" sz="3200" b="1" dirty="0" err="1" smtClean="0">
                <a:latin typeface=".VnAvant" pitchFamily="34" charset="0"/>
              </a:rPr>
              <a:t>phô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bè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röa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b¸t</a:t>
            </a:r>
            <a:r>
              <a:rPr lang="en-US" sz="3200" b="1" dirty="0" smtClean="0">
                <a:latin typeface=".VnAvant" pitchFamily="34" charset="0"/>
              </a:rPr>
              <a:t>. MÑ </a:t>
            </a:r>
            <a:r>
              <a:rPr lang="en-US" sz="3200" b="1" dirty="0" err="1" smtClean="0">
                <a:latin typeface=".VnAvant" pitchFamily="34" charset="0"/>
              </a:rPr>
              <a:t>th</a:t>
            </a:r>
            <a:r>
              <a:rPr lang="en-US" sz="3200" b="1" dirty="0" smtClean="0">
                <a:latin typeface=".VnAvant" pitchFamily="34" charset="0"/>
              </a:rPr>
              <a:t>× </a:t>
            </a:r>
            <a:r>
              <a:rPr lang="en-US" sz="3200" b="1" dirty="0" err="1" smtClean="0">
                <a:latin typeface=".VnAvant" pitchFamily="34" charset="0"/>
              </a:rPr>
              <a:t>xem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vë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cña</a:t>
            </a:r>
            <a:r>
              <a:rPr lang="en-US" sz="3200" b="1" dirty="0" smtClean="0">
                <a:latin typeface=".VnAvant" pitchFamily="34" charset="0"/>
              </a:rPr>
              <a:t> Bi, </a:t>
            </a:r>
            <a:r>
              <a:rPr lang="en-US" sz="3200" b="1" dirty="0" err="1" smtClean="0">
                <a:latin typeface=".VnAvant" pitchFamily="34" charset="0"/>
              </a:rPr>
              <a:t>gËt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gï</a:t>
            </a:r>
            <a:r>
              <a:rPr lang="en-US" sz="3200" b="1" dirty="0">
                <a:latin typeface=".VnAvant" pitchFamily="34" charset="0"/>
              </a:rPr>
              <a:t>:</a:t>
            </a:r>
            <a:r>
              <a:rPr lang="en-US" sz="3200" b="1" dirty="0" smtClean="0">
                <a:latin typeface=".VnAvant" pitchFamily="34" charset="0"/>
              </a:rPr>
              <a:t> “Bi </a:t>
            </a:r>
            <a:r>
              <a:rPr lang="en-US" sz="3200" b="1" dirty="0" err="1" smtClean="0">
                <a:latin typeface=".VnAvant" pitchFamily="34" charset="0"/>
              </a:rPr>
              <a:t>kh</a:t>
            </a:r>
            <a:r>
              <a:rPr lang="en-US" sz="3200" b="1" smtClean="0">
                <a:latin typeface=".VnAvant" pitchFamily="34" charset="0"/>
              </a:rPr>
              <a:t>¸ l¾m!”.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79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3254536"/>
            <a:chOff x="2204854" y="2344461"/>
            <a:chExt cx="2471492" cy="3254536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274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625" b="1" dirty="0">
                  <a:solidFill>
                    <a:srgbClr val="006600"/>
                  </a:solidFill>
                  <a:latin typeface=".VnAvant" panose="020B7200000000000000" pitchFamily="34" charset="0"/>
                </a:rPr>
                <a:t>e</a:t>
              </a:r>
              <a:r>
                <a:rPr kumimoji="0" lang="en-US" sz="862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n</a:t>
              </a:r>
              <a:endParaRPr kumimoji="0" lang="en-US" sz="8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261814" y="2750903"/>
              <a:ext cx="1886176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625" b="1" dirty="0">
                  <a:solidFill>
                    <a:srgbClr val="006600"/>
                  </a:solidFill>
                  <a:latin typeface=".VnAvant" panose="020B7200000000000000" pitchFamily="34" charset="0"/>
                </a:rPr>
                <a:t>e</a:t>
              </a:r>
              <a:r>
                <a:rPr kumimoji="0" lang="en-US" sz="862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t</a:t>
              </a:r>
              <a:endParaRPr kumimoji="0" lang="en-US" sz="8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F8F7CF-EC3F-544B-B5A3-668619CA8E01}"/>
              </a:ext>
            </a:extLst>
          </p:cNvPr>
          <p:cNvSpPr txBox="1"/>
          <p:nvPr/>
        </p:nvSpPr>
        <p:spPr>
          <a:xfrm>
            <a:off x="3413180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4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25900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16073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7" y="1209243"/>
            <a:ext cx="3745085" cy="2736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2968" y="1209243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xe</a:t>
            </a:r>
            <a:r>
              <a:rPr lang="en-US" sz="6600" b="1" dirty="0" smtClean="0">
                <a:latin typeface=".VnAvant" pitchFamily="34" charset="0"/>
              </a:rPr>
              <a:t> 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9272" y="2800582"/>
            <a:ext cx="2031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dirty="0" smtClean="0"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3817" y="4308505"/>
            <a:ext cx="1471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0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5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8" y="1195657"/>
            <a:ext cx="2103580" cy="36268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10148" y="1195657"/>
            <a:ext cx="1877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err="1" smtClean="0">
                <a:latin typeface=".VnAvant" pitchFamily="34" charset="0"/>
              </a:rPr>
              <a:t>v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Ñt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1732" y="3009089"/>
            <a:ext cx="1245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.VnAvant" pitchFamily="34" charset="0"/>
              </a:rPr>
              <a:t>et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5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28" y="783358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xe</a:t>
            </a:r>
            <a:r>
              <a:rPr lang="en-US" sz="6600" b="1" dirty="0" smtClean="0">
                <a:latin typeface=".VnAvant" pitchFamily="34" charset="0"/>
              </a:rPr>
              <a:t> 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2532" y="2374697"/>
            <a:ext cx="2031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dirty="0" smtClean="0"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7077" y="3882620"/>
            <a:ext cx="1471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1605" y="783358"/>
            <a:ext cx="1877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err="1" smtClean="0">
                <a:latin typeface=".VnAvant" pitchFamily="34" charset="0"/>
              </a:rPr>
              <a:t>v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Ñt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3189" y="2596790"/>
            <a:ext cx="1245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.VnAvant" pitchFamily="34" charset="0"/>
              </a:rPr>
              <a:t>et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03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2622</TotalTime>
  <Words>146</Words>
  <Application>Microsoft Office PowerPoint</Application>
  <PresentationFormat>On-screen Show (16:10)</PresentationFormat>
  <Paragraphs>53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Times New Roman</vt:lpstr>
      <vt:lpstr>.VnAvant</vt:lpstr>
      <vt:lpstr>宋体</vt:lpstr>
      <vt:lpstr>Calibri</vt:lpstr>
      <vt:lpstr>#9Slide03 Quicksand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294</cp:revision>
  <dcterms:created xsi:type="dcterms:W3CDTF">2020-02-10T09:35:50Z</dcterms:created>
  <dcterms:modified xsi:type="dcterms:W3CDTF">2023-11-22T07:46:09Z</dcterms:modified>
</cp:coreProperties>
</file>