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24"/>
  </p:notesMasterIdLst>
  <p:sldIdLst>
    <p:sldId id="368" r:id="rId3"/>
    <p:sldId id="256" r:id="rId4"/>
    <p:sldId id="257" r:id="rId5"/>
    <p:sldId id="370" r:id="rId6"/>
    <p:sldId id="371" r:id="rId7"/>
    <p:sldId id="373" r:id="rId8"/>
    <p:sldId id="374" r:id="rId9"/>
    <p:sldId id="376" r:id="rId10"/>
    <p:sldId id="385" r:id="rId11"/>
    <p:sldId id="387" r:id="rId12"/>
    <p:sldId id="389" r:id="rId13"/>
    <p:sldId id="392" r:id="rId14"/>
    <p:sldId id="377" r:id="rId15"/>
    <p:sldId id="378" r:id="rId16"/>
    <p:sldId id="379" r:id="rId17"/>
    <p:sldId id="380" r:id="rId18"/>
    <p:sldId id="381" r:id="rId19"/>
    <p:sldId id="345" r:id="rId20"/>
    <p:sldId id="390" r:id="rId21"/>
    <p:sldId id="383" r:id="rId22"/>
    <p:sldId id="384" r:id="rId23"/>
  </p:sldIdLst>
  <p:sldSz cx="9144000" cy="5715000" type="screen16x10"/>
  <p:notesSz cx="6858000" cy="9144000"/>
  <p:embeddedFontLs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6" d="100"/>
          <a:sy n="76" d="100"/>
        </p:scale>
        <p:origin x="1404" y="5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6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54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3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22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10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848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458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20"/>
            <a:ext cx="7772400" cy="1135063"/>
          </a:xfrm>
        </p:spPr>
        <p:txBody>
          <a:bodyPr anchor="t"/>
          <a:lstStyle>
            <a:lvl1pPr algn="l">
              <a:defRPr sz="251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296">
                <a:solidFill>
                  <a:schemeClr val="tx1">
                    <a:tint val="75000"/>
                  </a:schemeClr>
                </a:solidFill>
              </a:defRPr>
            </a:lvl1pPr>
            <a:lvl2pPr marL="288859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2pPr>
            <a:lvl3pPr marL="577718" indent="0">
              <a:buNone/>
              <a:defRPr sz="972">
                <a:solidFill>
                  <a:schemeClr val="tx1">
                    <a:tint val="75000"/>
                  </a:schemeClr>
                </a:solidFill>
              </a:defRPr>
            </a:lvl3pPr>
            <a:lvl4pPr marL="866578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4pPr>
            <a:lvl5pPr marL="1155436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5pPr>
            <a:lvl6pPr marL="1444295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6pPr>
            <a:lvl7pPr marL="173315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7pPr>
            <a:lvl8pPr marL="2022013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8pPr>
            <a:lvl9pPr marL="2310872" indent="0">
              <a:buNone/>
              <a:defRPr sz="8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672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1782"/>
            </a:lvl1pPr>
            <a:lvl2pPr>
              <a:defRPr sz="1539"/>
            </a:lvl2pPr>
            <a:lvl3pPr>
              <a:defRPr sz="1296"/>
            </a:lvl3pPr>
            <a:lvl4pPr>
              <a:defRPr sz="1134"/>
            </a:lvl4pPr>
            <a:lvl5pPr>
              <a:defRPr sz="1134"/>
            </a:lvl5pPr>
            <a:lvl6pPr>
              <a:defRPr sz="1134"/>
            </a:lvl6pPr>
            <a:lvl7pPr>
              <a:defRPr sz="1134"/>
            </a:lvl7pPr>
            <a:lvl8pPr>
              <a:defRPr sz="1134"/>
            </a:lvl8pPr>
            <a:lvl9pPr>
              <a:defRPr sz="113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09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6"/>
          </a:xfrm>
        </p:spPr>
        <p:txBody>
          <a:bodyPr anchor="b"/>
          <a:lstStyle>
            <a:lvl1pPr marL="0" indent="0">
              <a:buNone/>
              <a:defRPr sz="1539" b="1"/>
            </a:lvl1pPr>
            <a:lvl2pPr marL="288859" indent="0">
              <a:buNone/>
              <a:defRPr sz="1296" b="1"/>
            </a:lvl2pPr>
            <a:lvl3pPr marL="577718" indent="0">
              <a:buNone/>
              <a:defRPr sz="1134" b="1"/>
            </a:lvl3pPr>
            <a:lvl4pPr marL="866578" indent="0">
              <a:buNone/>
              <a:defRPr sz="972" b="1"/>
            </a:lvl4pPr>
            <a:lvl5pPr marL="1155436" indent="0">
              <a:buNone/>
              <a:defRPr sz="972" b="1"/>
            </a:lvl5pPr>
            <a:lvl6pPr marL="1444295" indent="0">
              <a:buNone/>
              <a:defRPr sz="972" b="1"/>
            </a:lvl6pPr>
            <a:lvl7pPr marL="1733153" indent="0">
              <a:buNone/>
              <a:defRPr sz="972" b="1"/>
            </a:lvl7pPr>
            <a:lvl8pPr marL="2022013" indent="0">
              <a:buNone/>
              <a:defRPr sz="972" b="1"/>
            </a:lvl8pPr>
            <a:lvl9pPr marL="2310872" indent="0">
              <a:buNone/>
              <a:defRPr sz="97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1539"/>
            </a:lvl1pPr>
            <a:lvl2pPr>
              <a:defRPr sz="1296"/>
            </a:lvl2pPr>
            <a:lvl3pPr>
              <a:defRPr sz="1134"/>
            </a:lvl3pPr>
            <a:lvl4pPr>
              <a:defRPr sz="972"/>
            </a:lvl4pPr>
            <a:lvl5pPr>
              <a:defRPr sz="972"/>
            </a:lvl5pPr>
            <a:lvl6pPr>
              <a:defRPr sz="972"/>
            </a:lvl6pPr>
            <a:lvl7pPr>
              <a:defRPr sz="972"/>
            </a:lvl7pPr>
            <a:lvl8pPr>
              <a:defRPr sz="972"/>
            </a:lvl8pPr>
            <a:lvl9pPr>
              <a:defRPr sz="9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888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024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0000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27543"/>
            <a:ext cx="3008313" cy="968376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025"/>
            </a:lvl1pPr>
            <a:lvl2pPr>
              <a:defRPr sz="1782"/>
            </a:lvl2pPr>
            <a:lvl3pPr>
              <a:defRPr sz="1539"/>
            </a:lvl3pPr>
            <a:lvl4pPr>
              <a:defRPr sz="1296"/>
            </a:lvl4pPr>
            <a:lvl5pPr>
              <a:defRPr sz="1296"/>
            </a:lvl5pPr>
            <a:lvl6pPr>
              <a:defRPr sz="1296"/>
            </a:lvl6pPr>
            <a:lvl7pPr>
              <a:defRPr sz="1296"/>
            </a:lvl7pPr>
            <a:lvl8pPr>
              <a:defRPr sz="1296"/>
            </a:lvl8pPr>
            <a:lvl9pPr>
              <a:defRPr sz="12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195920"/>
            <a:ext cx="3008313" cy="3909219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32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29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025"/>
            </a:lvl1pPr>
            <a:lvl2pPr marL="288859" indent="0">
              <a:buNone/>
              <a:defRPr sz="1782"/>
            </a:lvl2pPr>
            <a:lvl3pPr marL="577718" indent="0">
              <a:buNone/>
              <a:defRPr sz="1539"/>
            </a:lvl3pPr>
            <a:lvl4pPr marL="866578" indent="0">
              <a:buNone/>
              <a:defRPr sz="1296"/>
            </a:lvl4pPr>
            <a:lvl5pPr marL="1155436" indent="0">
              <a:buNone/>
              <a:defRPr sz="1296"/>
            </a:lvl5pPr>
            <a:lvl6pPr marL="1444295" indent="0">
              <a:buNone/>
              <a:defRPr sz="1296"/>
            </a:lvl6pPr>
            <a:lvl7pPr marL="1733153" indent="0">
              <a:buNone/>
              <a:defRPr sz="1296"/>
            </a:lvl7pPr>
            <a:lvl8pPr marL="2022013" indent="0">
              <a:buNone/>
              <a:defRPr sz="1296"/>
            </a:lvl8pPr>
            <a:lvl9pPr marL="2310872" indent="0">
              <a:buNone/>
              <a:defRPr sz="129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891"/>
            </a:lvl1pPr>
            <a:lvl2pPr marL="288859" indent="0">
              <a:buNone/>
              <a:defRPr sz="729"/>
            </a:lvl2pPr>
            <a:lvl3pPr marL="577718" indent="0">
              <a:buNone/>
              <a:defRPr sz="648"/>
            </a:lvl3pPr>
            <a:lvl4pPr marL="866578" indent="0">
              <a:buNone/>
              <a:defRPr sz="567"/>
            </a:lvl4pPr>
            <a:lvl5pPr marL="1155436" indent="0">
              <a:buNone/>
              <a:defRPr sz="567"/>
            </a:lvl5pPr>
            <a:lvl6pPr marL="1444295" indent="0">
              <a:buNone/>
              <a:defRPr sz="567"/>
            </a:lvl6pPr>
            <a:lvl7pPr marL="1733153" indent="0">
              <a:buNone/>
              <a:defRPr sz="567"/>
            </a:lvl7pPr>
            <a:lvl8pPr marL="2022013" indent="0">
              <a:buNone/>
              <a:defRPr sz="567"/>
            </a:lvl8pPr>
            <a:lvl9pPr marL="2310872" indent="0">
              <a:buNone/>
              <a:defRPr sz="5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851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50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8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8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074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75397" y="375398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7457516" y="4028517"/>
            <a:ext cx="2061883" cy="131108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96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2023/11/12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9C64D2-274B-45A3-8200-54197C530B48}" type="datetimeFigureOut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2023/11/12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72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DEB520-2D59-4F6B-9AE7-E477211A8885}" type="slidenum">
              <a:rPr kumimoji="0" lang="zh-CN" altLang="en-US" sz="729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729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13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fade/>
  </p:transition>
  <p:txStyles>
    <p:titleStyle>
      <a:lvl1pPr algn="ctr" defTabSz="577718" rtl="0" eaLnBrk="1" latinLnBrk="0" hangingPunct="1">
        <a:spcBef>
          <a:spcPct val="0"/>
        </a:spcBef>
        <a:buNone/>
        <a:defRPr sz="275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44" indent="-216644" algn="l" defTabSz="57771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469396" indent="-180537" algn="l" defTabSz="577718" rtl="0" eaLnBrk="1" latinLnBrk="0" hangingPunct="1">
        <a:spcBef>
          <a:spcPct val="20000"/>
        </a:spcBef>
        <a:buFont typeface="Arial" pitchFamily="34" charset="0"/>
        <a:buChar char="–"/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722147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539" kern="1200">
          <a:solidFill>
            <a:schemeClr val="tx1"/>
          </a:solidFill>
          <a:latin typeface="+mn-lt"/>
          <a:ea typeface="+mn-ea"/>
          <a:cs typeface="+mn-cs"/>
        </a:defRPr>
      </a:lvl3pPr>
      <a:lvl4pPr marL="1011006" indent="-144430" algn="l" defTabSz="577718" rtl="0" eaLnBrk="1" latinLnBrk="0" hangingPunct="1">
        <a:spcBef>
          <a:spcPct val="20000"/>
        </a:spcBef>
        <a:buFont typeface="Arial" pitchFamily="34" charset="0"/>
        <a:buChar char="–"/>
        <a:defRPr sz="1296" kern="1200">
          <a:solidFill>
            <a:schemeClr val="tx1"/>
          </a:solidFill>
          <a:latin typeface="+mn-lt"/>
          <a:ea typeface="+mn-ea"/>
          <a:cs typeface="+mn-cs"/>
        </a:defRPr>
      </a:lvl4pPr>
      <a:lvl5pPr marL="1299866" indent="-144430" algn="l" defTabSz="577718" rtl="0" eaLnBrk="1" latinLnBrk="0" hangingPunct="1">
        <a:spcBef>
          <a:spcPct val="20000"/>
        </a:spcBef>
        <a:buFont typeface="Arial" pitchFamily="34" charset="0"/>
        <a:buChar char="»"/>
        <a:defRPr sz="1296" kern="1200">
          <a:solidFill>
            <a:schemeClr val="tx1"/>
          </a:solidFill>
          <a:latin typeface="+mn-lt"/>
          <a:ea typeface="+mn-ea"/>
          <a:cs typeface="+mn-cs"/>
        </a:defRPr>
      </a:lvl5pPr>
      <a:lvl6pPr marL="1588725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6pPr>
      <a:lvl7pPr marL="1877584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7pPr>
      <a:lvl8pPr marL="2166442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8pPr>
      <a:lvl9pPr marL="2455301" indent="-144430" algn="l" defTabSz="577718" rtl="0" eaLnBrk="1" latinLnBrk="0" hangingPunct="1">
        <a:spcBef>
          <a:spcPct val="20000"/>
        </a:spcBef>
        <a:buFont typeface="Arial" pitchFamily="34" charset="0"/>
        <a:buChar char="•"/>
        <a:defRPr sz="12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8859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771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6578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5436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44295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3315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22013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10872" algn="l" defTabSz="577718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9144002" cy="5715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1" y="767298"/>
            <a:ext cx="750810" cy="7508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7748" y="767298"/>
            <a:ext cx="4174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071" y="1811962"/>
            <a:ext cx="8103861" cy="1059674"/>
          </a:xfrm>
          <a:prstGeom prst="rect">
            <a:avLst/>
          </a:prstGeom>
          <a:noFill/>
        </p:spPr>
        <p:txBody>
          <a:bodyPr wrap="square" lIns="74066" tIns="37033" rIns="74066" bIns="37033">
            <a:spAutoFit/>
          </a:bodyPr>
          <a:lstStyle/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HỌC SINH</a:t>
            </a:r>
          </a:p>
          <a:p>
            <a:pPr algn="ctr"/>
            <a:r>
              <a:rPr lang="en-US" sz="3200" b="1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VẦN</a:t>
            </a:r>
          </a:p>
        </p:txBody>
      </p:sp>
      <p:pic>
        <p:nvPicPr>
          <p:cNvPr id="6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784680" y="4090250"/>
            <a:ext cx="787321" cy="59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04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280" t="5242" r="12864" b="-938"/>
          <a:stretch/>
        </p:blipFill>
        <p:spPr>
          <a:xfrm rot="16200000">
            <a:off x="2096250" y="-1131748"/>
            <a:ext cx="5252124" cy="799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60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156" y="21239792"/>
            <a:ext cx="4496844" cy="5995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1049" t="-955"/>
          <a:stretch/>
        </p:blipFill>
        <p:spPr>
          <a:xfrm rot="5400000">
            <a:off x="1639033" y="-1448293"/>
            <a:ext cx="5643313" cy="85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4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38" y="118183"/>
            <a:ext cx="7628351" cy="5386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5934" y="1189973"/>
            <a:ext cx="39832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508910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1" y="0"/>
            <a:ext cx="864295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02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668044" y="2004164"/>
            <a:ext cx="1352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269299" y="2630466"/>
            <a:ext cx="1187885" cy="146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887238" y="2016690"/>
            <a:ext cx="5991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242136" y="1993725"/>
            <a:ext cx="1010434" cy="1043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22734" y="3308958"/>
            <a:ext cx="13528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004142" y="3308958"/>
            <a:ext cx="11607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52570" y="3334010"/>
            <a:ext cx="1052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2504" y="3949873"/>
            <a:ext cx="1601244" cy="83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16043" y="3958225"/>
            <a:ext cx="1052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10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729" y="1127343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47995" y="1094054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95990" y="1127343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7835" y="2547073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1715" y="2488732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50722" y="3131848"/>
            <a:ext cx="375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18297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50729" y="1039660"/>
            <a:ext cx="513567" cy="5135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Oval 3"/>
          <p:cNvSpPr/>
          <p:nvPr/>
        </p:nvSpPr>
        <p:spPr>
          <a:xfrm>
            <a:off x="93945" y="2642992"/>
            <a:ext cx="513567" cy="513567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2374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44" b="45023" l="6058" r="94304">
                        <a14:foregroundMark x1="6600" y1="3620" x2="6872" y2="24887"/>
                        <a14:foregroundMark x1="7414" y1="2489" x2="9132" y2="2036"/>
                        <a14:foregroundMark x1="11483" y1="2489" x2="41591" y2="2036"/>
                        <a14:foregroundMark x1="13020" y1="4186" x2="21157" y2="4186"/>
                        <a14:foregroundMark x1="49910" y1="3620" x2="72061" y2="6109"/>
                        <a14:foregroundMark x1="6872" y1="20588" x2="6510" y2="42873"/>
                        <a14:foregroundMark x1="7143" y1="44118" x2="26673" y2="45023"/>
                        <a14:foregroundMark x1="6781" y1="42081" x2="38427" y2="35520"/>
                        <a14:foregroundMark x1="14376" y1="19118" x2="41772" y2="28507"/>
                        <a14:foregroundMark x1="34448" y1="18100" x2="93128" y2="29525"/>
                        <a14:foregroundMark x1="71609" y1="2489" x2="92224" y2="5543"/>
                        <a14:foregroundMark x1="93671" y1="12896" x2="93219" y2="20136"/>
                        <a14:foregroundMark x1="93128" y1="23303" x2="93852" y2="31900"/>
                        <a14:foregroundMark x1="32188" y1="39819" x2="41863" y2="39253"/>
                        <a14:foregroundMark x1="42315" y1="38914" x2="55877" y2="38575"/>
                        <a14:foregroundMark x1="57052" y1="38462" x2="65823" y2="38348"/>
                        <a14:foregroundMark x1="56239" y1="36086" x2="68445" y2="36086"/>
                        <a14:foregroundMark x1="62568" y1="30995" x2="82098" y2="33145"/>
                        <a14:foregroundMark x1="68083" y1="35973" x2="76673" y2="36652"/>
                        <a14:foregroundMark x1="67089" y1="38348" x2="76582" y2="38348"/>
                        <a14:foregroundMark x1="77306" y1="37670" x2="90597" y2="38009"/>
                        <a14:foregroundMark x1="93400" y1="33597" x2="94123" y2="37330"/>
                        <a14:foregroundMark x1="90506" y1="37670" x2="93038" y2="38009"/>
                        <a14:foregroundMark x1="32188" y1="29412" x2="34720" y2="31109"/>
                        <a14:foregroundMark x1="47288" y1="16855" x2="65913" y2="1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r="3603" b="49589"/>
          <a:stretch/>
        </p:blipFill>
        <p:spPr>
          <a:xfrm>
            <a:off x="0" y="0"/>
            <a:ext cx="9117336" cy="528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33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43"/>
            <a:ext cx="2002955" cy="12829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2" t="1274" r="10411" b="3407"/>
          <a:stretch/>
        </p:blipFill>
        <p:spPr>
          <a:xfrm>
            <a:off x="0" y="1277655"/>
            <a:ext cx="9051373" cy="304382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3294345" y="2718148"/>
            <a:ext cx="1252603" cy="10020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294345" y="2718148"/>
            <a:ext cx="1252603" cy="11148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8" y="0"/>
            <a:ext cx="841928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206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52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um - up</a:t>
            </a:r>
            <a:endParaRPr lang="en-US" sz="6600" b="1" dirty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262" y="2246993"/>
            <a:ext cx="1895475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3244" y="1704957"/>
            <a:ext cx="7008778" cy="1200329"/>
            <a:chOff x="1325218" y="1804174"/>
            <a:chExt cx="9330717" cy="1257788"/>
          </a:xfrm>
        </p:grpSpPr>
        <p:sp>
          <p:nvSpPr>
            <p:cNvPr id="3" name="TextBox 2"/>
            <p:cNvSpPr txBox="1"/>
            <p:nvPr/>
          </p:nvSpPr>
          <p:spPr>
            <a:xfrm>
              <a:off x="1781687" y="1804174"/>
              <a:ext cx="8874248" cy="1257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52: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um – up 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(5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lần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). </a:t>
              </a:r>
            </a:p>
            <a:p>
              <a:pPr marL="0" marR="0" lvl="0" indent="0" algn="l" defTabSz="5777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214763" y="3048031"/>
            <a:ext cx="5775262" cy="738051"/>
            <a:chOff x="1311965" y="4170641"/>
            <a:chExt cx="7765773" cy="679211"/>
          </a:xfrm>
        </p:grpSpPr>
        <p:sp>
          <p:nvSpPr>
            <p:cNvPr id="6" name="TextBox 5"/>
            <p:cNvSpPr txBox="1"/>
            <p:nvPr/>
          </p:nvSpPr>
          <p:spPr>
            <a:xfrm>
              <a:off x="1895059" y="4255048"/>
              <a:ext cx="7182679" cy="594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55443" rtl="0" eaLnBrk="1" fontAlgn="auto" latinLnBrk="0" hangingPunct="1">
                <a:lnSpc>
                  <a:spcPct val="100000"/>
                </a:lnSpc>
                <a:spcBef>
                  <a:spcPts val="365"/>
                </a:spcBef>
                <a:spcAft>
                  <a:spcPts val="365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53: </a:t>
              </a: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uôm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1" y="91917"/>
            <a:ext cx="829013" cy="712805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89" y="448319"/>
            <a:ext cx="247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079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6814" y="1514725"/>
            <a:ext cx="4984669" cy="24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kumimoji="0" lang="en-US" sz="3888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888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mai</a:t>
            </a: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740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3888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B69CBC-58C5-6845-8698-63E30021C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93" y="2604238"/>
            <a:ext cx="1936710" cy="17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8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"/>
    </mc:Choice>
    <mc:Fallback xmlns="">
      <p:transition spd="slow" advTm="9215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92320" y="807495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976" y="1463221"/>
            <a:ext cx="1895475" cy="232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3109" y="2771658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9323" y="1424016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.VnAvant" pitchFamily="34" charset="0"/>
                <a:cs typeface="Arial" pitchFamily="34" charset="0"/>
              </a:rPr>
              <a:t>ch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25476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9" y="1200175"/>
            <a:ext cx="2641501" cy="33593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44500" y="1390873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44500" y="2708193"/>
            <a:ext cx="1662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52652" y="4164378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2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114" y="2194626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9328" y="846984"/>
            <a:ext cx="23230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.VnAvant" pitchFamily="34" charset="0"/>
                <a:cs typeface="Arial" pitchFamily="34" charset="0"/>
              </a:rPr>
              <a:t>ch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7650" y="877306"/>
            <a:ext cx="28777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r>
              <a:rPr lang="en-US" sz="6000" b="1" dirty="0">
                <a:latin typeface=".VnAvant" pitchFamily="34" charset="0"/>
                <a:cs typeface="Arial" pitchFamily="34" charset="0"/>
              </a:rPr>
              <a:t> bª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7650" y="2194626"/>
            <a:ext cx="1662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atin typeface=".VnAvant" pitchFamily="34" charset="0"/>
                <a:cs typeface="Arial" pitchFamily="34" charset="0"/>
              </a:rPr>
              <a:t>b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óp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5802" y="3650811"/>
            <a:ext cx="11544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up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568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2" y="285750"/>
            <a:ext cx="7828236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6902" y="2066478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10350" b="1">
                <a:solidFill>
                  <a:srgbClr val="FF0000"/>
                </a:solidFill>
                <a:latin typeface=".VnAvant" pitchFamily="34" charset="0"/>
              </a:rPr>
              <a:t>m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2178" y="2066478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10350" b="1">
                <a:solidFill>
                  <a:srgbClr val="FF0000"/>
                </a:solidFill>
                <a:latin typeface=".VnAvant" pitchFamily="34" charset="0"/>
              </a:rPr>
              <a:t>p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29428" y="2070325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10300" b="1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87952" y="2066478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 dirty="0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p</a:t>
            </a:r>
            <a:endParaRPr lang="en-US" sz="1035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8"/>
          <a:stretch/>
        </p:blipFill>
        <p:spPr>
          <a:xfrm>
            <a:off x="0" y="137786"/>
            <a:ext cx="9144000" cy="54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58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BB15A-8909-8F47-8EC6-AC1425795C6E}"/>
              </a:ext>
            </a:extLst>
          </p:cNvPr>
          <p:cNvSpPr txBox="1"/>
          <p:nvPr/>
        </p:nvSpPr>
        <p:spPr>
          <a:xfrm>
            <a:off x="227556" y="126693"/>
            <a:ext cx="4905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defTabSz="914400">
              <a:buFontTx/>
              <a:buAutoNum type="arabicPeriod"/>
            </a:pPr>
            <a:r>
              <a:rPr lang="en-US" sz="2400" b="1">
                <a:solidFill>
                  <a:srgbClr val="006600"/>
                </a:solidFill>
                <a:latin typeface=".VnAvant" panose="020B7200000000000000" pitchFamily="34" charset="0"/>
              </a:rPr>
              <a:t>Nèi </a:t>
            </a:r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r>
              <a:rPr lang="en-US" sz="2400" b="1">
                <a:solidFill>
                  <a:srgbClr val="006600"/>
                </a:solidFill>
                <a:latin typeface=".VnAvant" panose="020B7200000000000000" pitchFamily="34" charset="0"/>
              </a:rPr>
              <a:t> víi tiÕng cã vÇn </a:t>
            </a:r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r>
              <a:rPr lang="en-US" sz="2400" b="1">
                <a:solidFill>
                  <a:srgbClr val="006600"/>
                </a:solidFill>
                <a:latin typeface=".VnAvant" panose="020B7200000000000000" pitchFamily="34" charset="0"/>
              </a:rPr>
              <a:t>.</a:t>
            </a:r>
            <a:br>
              <a:rPr lang="en-US" sz="2400" b="1">
                <a:solidFill>
                  <a:srgbClr val="006600"/>
                </a:solidFill>
                <a:latin typeface=".VnAvant" panose="020B7200000000000000" pitchFamily="34" charset="0"/>
              </a:rPr>
            </a:br>
            <a:r>
              <a:rPr lang="en-US" sz="2400" b="1">
                <a:solidFill>
                  <a:srgbClr val="006600"/>
                </a:solidFill>
                <a:latin typeface=".VnAvant" panose="020B7200000000000000" pitchFamily="34" charset="0"/>
              </a:rPr>
              <a:t>Nèi </a:t>
            </a:r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r>
              <a:rPr lang="en-US" sz="2400" b="1">
                <a:solidFill>
                  <a:srgbClr val="006600"/>
                </a:solidFill>
                <a:latin typeface=".VnAvant" panose="020B7200000000000000" pitchFamily="34" charset="0"/>
              </a:rPr>
              <a:t> víi tiÕng cã vÇn </a:t>
            </a:r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r>
              <a:rPr lang="en-US" sz="2400" b="1">
                <a:solidFill>
                  <a:srgbClr val="006600"/>
                </a:solidFill>
                <a:latin typeface=".VnAvant" panose="020B7200000000000000" pitchFamily="34" charset="0"/>
              </a:rPr>
              <a:t>.</a:t>
            </a:r>
            <a:endParaRPr lang="en-US" sz="2400" b="1" dirty="0">
              <a:solidFill>
                <a:srgbClr val="006600"/>
              </a:solidFill>
              <a:latin typeface=".VnAvant" panose="020B72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AE0050-E816-3345-B8B1-023F3699AD83}"/>
              </a:ext>
            </a:extLst>
          </p:cNvPr>
          <p:cNvCxnSpPr/>
          <p:nvPr/>
        </p:nvCxnSpPr>
        <p:spPr>
          <a:xfrm>
            <a:off x="0" y="957690"/>
            <a:ext cx="9144000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E971DD3-2D78-BA44-9401-44C6DCE1468C}"/>
              </a:ext>
            </a:extLst>
          </p:cNvPr>
          <p:cNvSpPr/>
          <p:nvPr/>
        </p:nvSpPr>
        <p:spPr>
          <a:xfrm>
            <a:off x="388305" y="1562101"/>
            <a:ext cx="2431095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   Chïm nho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0BFD9DB-ECBF-F94E-8CCE-4F578BE8C88E}"/>
              </a:ext>
            </a:extLst>
          </p:cNvPr>
          <p:cNvSpPr/>
          <p:nvPr/>
        </p:nvSpPr>
        <p:spPr>
          <a:xfrm>
            <a:off x="388305" y="2787571"/>
            <a:ext cx="2442246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  t«m hïm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03465D1-16C6-0B4B-9B90-DE16A2B4A287}"/>
              </a:ext>
            </a:extLst>
          </p:cNvPr>
          <p:cNvSpPr/>
          <p:nvPr/>
        </p:nvSpPr>
        <p:spPr>
          <a:xfrm>
            <a:off x="484161" y="3994221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 bóp chÌ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D36CEAF-EC36-0844-865C-3E548AB73F49}"/>
              </a:ext>
            </a:extLst>
          </p:cNvPr>
          <p:cNvSpPr/>
          <p:nvPr/>
        </p:nvSpPr>
        <p:spPr>
          <a:xfrm>
            <a:off x="6096000" y="1562100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   cóp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5639D96-F734-C445-9AA6-00F55A383EF1}"/>
              </a:ext>
            </a:extLst>
          </p:cNvPr>
          <p:cNvSpPr/>
          <p:nvPr/>
        </p:nvSpPr>
        <p:spPr>
          <a:xfrm>
            <a:off x="6096000" y="2787570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gióp ®ì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EF2360A-A600-4342-9F73-59C17760FD07}"/>
              </a:ext>
            </a:extLst>
          </p:cNvPr>
          <p:cNvSpPr/>
          <p:nvPr/>
        </p:nvSpPr>
        <p:spPr>
          <a:xfrm>
            <a:off x="6096000" y="4017681"/>
            <a:ext cx="2286000" cy="64351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800" b="1">
                <a:solidFill>
                  <a:srgbClr val="000000"/>
                </a:solidFill>
                <a:latin typeface=".VnAvant" panose="020B7200000000000000" pitchFamily="34" charset="0"/>
              </a:rPr>
              <a:t>   mòm mÜm</a:t>
            </a:r>
            <a:endParaRPr lang="en-US" sz="2800" b="1" dirty="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80DC815-BB00-C34C-AAF1-6F1789B2B395}"/>
              </a:ext>
            </a:extLst>
          </p:cNvPr>
          <p:cNvSpPr/>
          <p:nvPr/>
        </p:nvSpPr>
        <p:spPr>
          <a:xfrm>
            <a:off x="410559" y="1737542"/>
            <a:ext cx="453737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A1C3950-9C0D-B94A-9324-145DA254898D}"/>
              </a:ext>
            </a:extLst>
          </p:cNvPr>
          <p:cNvSpPr/>
          <p:nvPr/>
        </p:nvSpPr>
        <p:spPr>
          <a:xfrm>
            <a:off x="413706" y="2968668"/>
            <a:ext cx="363255" cy="30154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A21C6B3-19B1-D140-94C2-DB24C1FA184A}"/>
              </a:ext>
            </a:extLst>
          </p:cNvPr>
          <p:cNvSpPr/>
          <p:nvPr/>
        </p:nvSpPr>
        <p:spPr>
          <a:xfrm>
            <a:off x="604024" y="417855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0EFC533-0813-C84E-B995-8C2C3006E94E}"/>
              </a:ext>
            </a:extLst>
          </p:cNvPr>
          <p:cNvSpPr/>
          <p:nvPr/>
        </p:nvSpPr>
        <p:spPr>
          <a:xfrm>
            <a:off x="6172200" y="175038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F7413E1-5818-744B-9222-8C6D60EC9FF1}"/>
              </a:ext>
            </a:extLst>
          </p:cNvPr>
          <p:cNvSpPr/>
          <p:nvPr/>
        </p:nvSpPr>
        <p:spPr>
          <a:xfrm>
            <a:off x="6172200" y="4178559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696286-D3CE-AB48-92F4-E739934BAF32}"/>
              </a:ext>
            </a:extLst>
          </p:cNvPr>
          <p:cNvSpPr/>
          <p:nvPr/>
        </p:nvSpPr>
        <p:spPr>
          <a:xfrm>
            <a:off x="6172200" y="2948448"/>
            <a:ext cx="304800" cy="32176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1800" b="1" dirty="0">
                <a:solidFill>
                  <a:srgbClr val="0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A149B90-F121-7042-924C-29A490B65F72}"/>
              </a:ext>
            </a:extLst>
          </p:cNvPr>
          <p:cNvSpPr/>
          <p:nvPr/>
        </p:nvSpPr>
        <p:spPr>
          <a:xfrm>
            <a:off x="3713356" y="1870384"/>
            <a:ext cx="1600200" cy="9566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um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A280B25-3C3B-C04A-96ED-451AD50ED380}"/>
              </a:ext>
            </a:extLst>
          </p:cNvPr>
          <p:cNvSpPr/>
          <p:nvPr/>
        </p:nvSpPr>
        <p:spPr>
          <a:xfrm>
            <a:off x="3733800" y="3431088"/>
            <a:ext cx="1600200" cy="95668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>
                <a:solidFill>
                  <a:srgbClr val="FF0000"/>
                </a:solidFill>
                <a:latin typeface=".VnAvant" panose="020B7200000000000000" pitchFamily="34" charset="0"/>
              </a:rPr>
              <a:t>up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73ED4D8-93FA-E148-8AB9-3ED9DD358A95}"/>
              </a:ext>
            </a:extLst>
          </p:cNvPr>
          <p:cNvCxnSpPr>
            <a:cxnSpLocks/>
            <a:stCxn id="21" idx="2"/>
          </p:cNvCxnSpPr>
          <p:nvPr/>
        </p:nvCxnSpPr>
        <p:spPr>
          <a:xfrm flipH="1" flipV="1">
            <a:off x="2824976" y="1978791"/>
            <a:ext cx="888380" cy="36993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73ED4D8-93FA-E148-8AB9-3ED9DD358A95}"/>
              </a:ext>
            </a:extLst>
          </p:cNvPr>
          <p:cNvCxnSpPr>
            <a:cxnSpLocks/>
            <a:stCxn id="13" idx="1"/>
            <a:endCxn id="22" idx="7"/>
          </p:cNvCxnSpPr>
          <p:nvPr/>
        </p:nvCxnSpPr>
        <p:spPr>
          <a:xfrm flipH="1">
            <a:off x="5099656" y="1883860"/>
            <a:ext cx="996344" cy="16873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3ED4D8-93FA-E148-8AB9-3ED9DD358A95}"/>
              </a:ext>
            </a:extLst>
          </p:cNvPr>
          <p:cNvCxnSpPr>
            <a:cxnSpLocks/>
            <a:endCxn id="22" idx="6"/>
          </p:cNvCxnSpPr>
          <p:nvPr/>
        </p:nvCxnSpPr>
        <p:spPr>
          <a:xfrm flipH="1">
            <a:off x="5334000" y="3075888"/>
            <a:ext cx="762000" cy="83354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3ED4D8-93FA-E148-8AB9-3ED9DD358A95}"/>
              </a:ext>
            </a:extLst>
          </p:cNvPr>
          <p:cNvCxnSpPr>
            <a:cxnSpLocks/>
          </p:cNvCxnSpPr>
          <p:nvPr/>
        </p:nvCxnSpPr>
        <p:spPr>
          <a:xfrm flipH="1" flipV="1">
            <a:off x="4889500" y="2787570"/>
            <a:ext cx="1206501" cy="14199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73ED4D8-93FA-E148-8AB9-3ED9DD358A95}"/>
              </a:ext>
            </a:extLst>
          </p:cNvPr>
          <p:cNvCxnSpPr>
            <a:cxnSpLocks/>
          </p:cNvCxnSpPr>
          <p:nvPr/>
        </p:nvCxnSpPr>
        <p:spPr>
          <a:xfrm flipH="1">
            <a:off x="2865966" y="2607302"/>
            <a:ext cx="867834" cy="5238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3ED4D8-93FA-E148-8AB9-3ED9DD358A95}"/>
              </a:ext>
            </a:extLst>
          </p:cNvPr>
          <p:cNvCxnSpPr>
            <a:cxnSpLocks/>
            <a:stCxn id="22" idx="2"/>
            <a:endCxn id="12" idx="3"/>
          </p:cNvCxnSpPr>
          <p:nvPr/>
        </p:nvCxnSpPr>
        <p:spPr>
          <a:xfrm flipH="1">
            <a:off x="2770161" y="3909429"/>
            <a:ext cx="963639" cy="4065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4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2790" r="8356" b="-2828"/>
          <a:stretch/>
        </p:blipFill>
        <p:spPr>
          <a:xfrm>
            <a:off x="0" y="425884"/>
            <a:ext cx="9110144" cy="209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583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2746</TotalTime>
  <Words>137</Words>
  <Application>Microsoft Office PowerPoint</Application>
  <PresentationFormat>On-screen Show (16:10)</PresentationFormat>
  <Paragraphs>56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.VnAvant</vt:lpstr>
      <vt:lpstr>Arial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Laptop</cp:lastModifiedBy>
  <cp:revision>305</cp:revision>
  <dcterms:created xsi:type="dcterms:W3CDTF">2020-02-10T09:35:50Z</dcterms:created>
  <dcterms:modified xsi:type="dcterms:W3CDTF">2023-11-12T16:04:11Z</dcterms:modified>
</cp:coreProperties>
</file>