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9"/>
  </p:notesMasterIdLst>
  <p:sldIdLst>
    <p:sldId id="372" r:id="rId2"/>
    <p:sldId id="368" r:id="rId3"/>
    <p:sldId id="369" r:id="rId4"/>
    <p:sldId id="360" r:id="rId5"/>
    <p:sldId id="359" r:id="rId6"/>
    <p:sldId id="370" r:id="rId7"/>
    <p:sldId id="257" r:id="rId8"/>
    <p:sldId id="351" r:id="rId9"/>
    <p:sldId id="361" r:id="rId10"/>
    <p:sldId id="362" r:id="rId11"/>
    <p:sldId id="323" r:id="rId12"/>
    <p:sldId id="374" r:id="rId13"/>
    <p:sldId id="375" r:id="rId14"/>
    <p:sldId id="337" r:id="rId15"/>
    <p:sldId id="371" r:id="rId16"/>
    <p:sldId id="376" r:id="rId17"/>
    <p:sldId id="345" r:id="rId18"/>
    <p:sldId id="377" r:id="rId19"/>
    <p:sldId id="363" r:id="rId20"/>
    <p:sldId id="364" r:id="rId21"/>
    <p:sldId id="365" r:id="rId22"/>
    <p:sldId id="366" r:id="rId23"/>
    <p:sldId id="367" r:id="rId24"/>
    <p:sldId id="378" r:id="rId25"/>
    <p:sldId id="379" r:id="rId26"/>
    <p:sldId id="373" r:id="rId27"/>
    <p:sldId id="380" r:id="rId28"/>
  </p:sldIdLst>
  <p:sldSz cx="9144000" cy="5715000" type="screen16x10"/>
  <p:notesSz cx="6858000" cy="9144000"/>
  <p:embeddedFontLst>
    <p:embeddedFont>
      <p:font typeface="Tahoma" pitchFamily="34" charset="0"/>
      <p:regular r:id="rId30"/>
      <p:bold r:id="rId31"/>
    </p:embeddedFont>
    <p:embeddedFont>
      <p:font typeface="UTM Avo" pitchFamily="18" charset="0"/>
      <p:regular r:id="rId32"/>
      <p:bold r:id="rId33"/>
      <p:italic r:id="rId34"/>
      <p:boldItalic r:id="rId35"/>
    </p:embeddedFont>
    <p:embeddedFont>
      <p:font typeface="小白" charset="0"/>
      <p:regular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宋体" pitchFamily="2" charset="-122"/>
      <p:regular r:id="rId41"/>
    </p:embeddedFont>
    <p:embeddedFont>
      <p:font typeface=".VnAvant" pitchFamily="34" charset="0"/>
      <p:regular r:id="rId42"/>
      <p:bold r:id="rId43"/>
      <p:italic r:id="rId44"/>
      <p:boldItalic r:id="rId4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6699"/>
    <a:srgbClr val="0066CC"/>
    <a:srgbClr val="CCFFCC"/>
    <a:srgbClr val="99FFCC"/>
    <a:srgbClr val="FF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710" y="-66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08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um.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up­.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52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8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6" y="4028517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592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2023/1/9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gif"/><Relationship Id="rId12" Type="http://schemas.openxmlformats.org/officeDocument/2006/relationships/image" Target="../media/image29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3.gif"/><Relationship Id="rId11" Type="http://schemas.openxmlformats.org/officeDocument/2006/relationships/image" Target="../media/image28.png"/><Relationship Id="rId5" Type="http://schemas.microsoft.com/office/2007/relationships/hdphoto" Target="../media/hdphoto3.wdp"/><Relationship Id="rId10" Type="http://schemas.openxmlformats.org/officeDocument/2006/relationships/image" Target="../media/image27.png"/><Relationship Id="rId4" Type="http://schemas.openxmlformats.org/officeDocument/2006/relationships/image" Target="../media/image22.jpeg"/><Relationship Id="rId9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7.gif"/><Relationship Id="rId18" Type="http://schemas.openxmlformats.org/officeDocument/2006/relationships/image" Target="../media/image40.jpe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12" Type="http://schemas.openxmlformats.org/officeDocument/2006/relationships/image" Target="../media/image36.gif"/><Relationship Id="rId17" Type="http://schemas.openxmlformats.org/officeDocument/2006/relationships/image" Target="../media/image39.gif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5.gif"/><Relationship Id="rId5" Type="http://schemas.openxmlformats.org/officeDocument/2006/relationships/audio" Target="../media/audio4.wav"/><Relationship Id="rId15" Type="http://schemas.microsoft.com/office/2007/relationships/hdphoto" Target="../media/hdphoto5.wdp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4.gif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7.gif"/><Relationship Id="rId3" Type="http://schemas.openxmlformats.org/officeDocument/2006/relationships/audio" Target="../media/audio4.wav"/><Relationship Id="rId7" Type="http://schemas.microsoft.com/office/2007/relationships/hdphoto" Target="../media/hdphoto4.wdp"/><Relationship Id="rId12" Type="http://schemas.openxmlformats.org/officeDocument/2006/relationships/image" Target="../media/image36.gif"/><Relationship Id="rId17" Type="http://schemas.openxmlformats.org/officeDocument/2006/relationships/image" Target="../media/image41.gif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35.gif"/><Relationship Id="rId5" Type="http://schemas.openxmlformats.org/officeDocument/2006/relationships/audio" Target="../media/audio3.wav"/><Relationship Id="rId15" Type="http://schemas.microsoft.com/office/2007/relationships/hdphoto" Target="../media/hdphoto5.wdp"/><Relationship Id="rId10" Type="http://schemas.openxmlformats.org/officeDocument/2006/relationships/image" Target="../media/image23.gif"/><Relationship Id="rId4" Type="http://schemas.openxmlformats.org/officeDocument/2006/relationships/audio" Target="../media/audio2.wav"/><Relationship Id="rId9" Type="http://schemas.openxmlformats.org/officeDocument/2006/relationships/image" Target="../media/image24.gif"/><Relationship Id="rId1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"/>
            <a:ext cx="9144002" cy="5715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1" y="767298"/>
            <a:ext cx="750810" cy="7508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77748" y="767298"/>
            <a:ext cx="4174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0071" y="1811962"/>
            <a:ext cx="8103861" cy="1059674"/>
          </a:xfrm>
          <a:prstGeom prst="rect">
            <a:avLst/>
          </a:prstGeom>
          <a:noFill/>
        </p:spPr>
        <p:txBody>
          <a:bodyPr wrap="square" lIns="74066" tIns="37033" rIns="74066" bIns="37033">
            <a:spAutoFit/>
          </a:bodyPr>
          <a:lstStyle/>
          <a:p>
            <a:pPr algn="ctr"/>
            <a:r>
              <a:rPr lang="en-US" sz="3200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HỌC SINH</a:t>
            </a:r>
          </a:p>
          <a:p>
            <a:pPr algn="ctr"/>
            <a:r>
              <a:rPr lang="en-US" sz="3200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VẦN</a:t>
            </a:r>
          </a:p>
        </p:txBody>
      </p:sp>
      <p:pic>
        <p:nvPicPr>
          <p:cNvPr id="6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784680" y="4090250"/>
            <a:ext cx="787321" cy="59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371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9" y="56029"/>
            <a:ext cx="8955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up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26151" y="3572193"/>
            <a:ext cx="12554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.VnAvant" pitchFamily="34" charset="0"/>
              </a:rPr>
              <a:t>c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óp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1" y="797128"/>
            <a:ext cx="1959433" cy="2672909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46" y="769974"/>
            <a:ext cx="2968211" cy="2768607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796" y="753586"/>
            <a:ext cx="2336820" cy="2784995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23" name="TextBox 22"/>
          <p:cNvSpPr txBox="1"/>
          <p:nvPr/>
        </p:nvSpPr>
        <p:spPr>
          <a:xfrm>
            <a:off x="3094712" y="3624405"/>
            <a:ext cx="22926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 smtClean="0">
                <a:latin typeface=".VnAvant" pitchFamily="34" charset="0"/>
              </a:rPr>
              <a:t>gi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óp</a:t>
            </a:r>
            <a:r>
              <a:rPr lang="en-US" sz="4400" b="1" dirty="0" smtClean="0">
                <a:latin typeface=".VnAvant" pitchFamily="34" charset="0"/>
              </a:rPr>
              <a:t> ®ì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96738" y="3612553"/>
            <a:ext cx="2483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.VnAvant" pitchFamily="34" charset="0"/>
              </a:rPr>
              <a:t>b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óp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chÌ</a:t>
            </a:r>
            <a:endParaRPr lang="en-US" sz="44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92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4" grpId="0"/>
      <p:bldP spid="23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7" y="1246413"/>
            <a:ext cx="8666163" cy="144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80" t="5242" r="12864" b="-938"/>
          <a:stretch/>
        </p:blipFill>
        <p:spPr>
          <a:xfrm rot="16200000">
            <a:off x="2096250" y="-1131748"/>
            <a:ext cx="5252124" cy="799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1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156" y="21239792"/>
            <a:ext cx="4496844" cy="5995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049" t="-955"/>
          <a:stretch/>
        </p:blipFill>
        <p:spPr>
          <a:xfrm rot="5400000">
            <a:off x="1639033" y="-1448293"/>
            <a:ext cx="5643313" cy="85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1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91" y="2495090"/>
            <a:ext cx="4135438" cy="3182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µ vµ Hµ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088" y="631374"/>
            <a:ext cx="89698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	Hµ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nhá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mµ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ch¨m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. Hµ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gióp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bµ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xÕp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®å ë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tñ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. Hµ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nhæ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®¸m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cá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um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tïm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ë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ngâ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  <a:p>
            <a:pPr algn="just"/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	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h«m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,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Hµ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gióp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bµ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ch÷a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mò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bóp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bª. Ng¾m Hµ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ch¨m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chó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ưa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qua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lç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kim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, bµ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tñm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tØm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: “Hµ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bµ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ngé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¸!”.</a:t>
            </a:r>
          </a:p>
        </p:txBody>
      </p:sp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10115" y="55433"/>
            <a:ext cx="3621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µ vµ Hµ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088" y="832133"/>
            <a:ext cx="89698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	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Hµ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nhá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mµ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ch¨m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. Hµ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gióp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bµ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xÕp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®å ë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tñ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. Hµ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nhæ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®¸m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cá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um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tïm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ë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ngâ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  <a:p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	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h«m</a:t>
            </a:r>
            <a:r>
              <a:rPr lang="en-US" sz="4000" dirty="0">
                <a:solidFill>
                  <a:srgbClr val="006600"/>
                </a:solidFill>
                <a:latin typeface=".VnAvant" pitchFamily="34" charset="0"/>
              </a:rPr>
              <a:t>,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Hµ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gióp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bµ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ch÷a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mò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bóp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bª. Ng¾m Hµ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ch¨m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chó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ưa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qua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lç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kim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, bµ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tñm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tØm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: “Hµ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bµ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ngé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¸!”.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315200" y="1538514"/>
            <a:ext cx="1030514" cy="2902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871031" y="4586513"/>
            <a:ext cx="1959426" cy="1451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3202" y="2743197"/>
            <a:ext cx="1959426" cy="1451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71031" y="3947885"/>
            <a:ext cx="247468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258380" y="824874"/>
            <a:ext cx="259442" cy="63373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863522" y="1458609"/>
            <a:ext cx="259442" cy="63373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863522" y="2092344"/>
            <a:ext cx="259442" cy="63373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195865" y="3314150"/>
            <a:ext cx="259442" cy="63373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591051" y="4574444"/>
            <a:ext cx="259442" cy="63373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683580" y="4574443"/>
            <a:ext cx="259442" cy="63373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98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4" b="45023" l="6058" r="94304">
                        <a14:foregroundMark x1="6600" y1="3620" x2="6872" y2="24887"/>
                        <a14:foregroundMark x1="7414" y1="2489" x2="9132" y2="2036"/>
                        <a14:foregroundMark x1="11483" y1="2489" x2="41591" y2="2036"/>
                        <a14:foregroundMark x1="13020" y1="4186" x2="21157" y2="4186"/>
                        <a14:foregroundMark x1="49910" y1="3620" x2="72061" y2="6109"/>
                        <a14:foregroundMark x1="6872" y1="20588" x2="6510" y2="42873"/>
                        <a14:foregroundMark x1="7143" y1="44118" x2="26673" y2="45023"/>
                        <a14:foregroundMark x1="6781" y1="42081" x2="38427" y2="35520"/>
                        <a14:foregroundMark x1="14376" y1="19118" x2="41772" y2="28507"/>
                        <a14:foregroundMark x1="34448" y1="18100" x2="93128" y2="29525"/>
                        <a14:foregroundMark x1="71609" y1="2489" x2="92224" y2="5543"/>
                        <a14:foregroundMark x1="93671" y1="12896" x2="93219" y2="20136"/>
                        <a14:foregroundMark x1="93128" y1="23303" x2="93852" y2="31900"/>
                        <a14:foregroundMark x1="32188" y1="39819" x2="41863" y2="39253"/>
                        <a14:foregroundMark x1="42315" y1="38914" x2="55877" y2="38575"/>
                        <a14:foregroundMark x1="57052" y1="38462" x2="65823" y2="38348"/>
                        <a14:foregroundMark x1="56239" y1="36086" x2="68445" y2="36086"/>
                        <a14:foregroundMark x1="62568" y1="30995" x2="82098" y2="33145"/>
                        <a14:foregroundMark x1="68083" y1="35973" x2="76673" y2="36652"/>
                        <a14:foregroundMark x1="67089" y1="38348" x2="76582" y2="38348"/>
                        <a14:foregroundMark x1="77306" y1="37670" x2="90597" y2="38009"/>
                        <a14:foregroundMark x1="93400" y1="33597" x2="94123" y2="37330"/>
                        <a14:foregroundMark x1="90506" y1="37670" x2="93038" y2="38009"/>
                        <a14:foregroundMark x1="32188" y1="29412" x2="34720" y2="31109"/>
                        <a14:foregroundMark x1="47288" y1="16855" x2="65913" y2="16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4" r="3603" b="49589"/>
          <a:stretch/>
        </p:blipFill>
        <p:spPr>
          <a:xfrm>
            <a:off x="0" y="0"/>
            <a:ext cx="9117336" cy="528598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50729" y="1039660"/>
            <a:ext cx="513567" cy="51356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93945" y="2642992"/>
            <a:ext cx="513567" cy="51356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35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62741" y="180687"/>
            <a:ext cx="652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ghÐp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óng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81755" y="1364331"/>
            <a:ext cx="1874356" cy="7692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LcParenR"/>
            </a:pP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Hµ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2012" y="2888331"/>
            <a:ext cx="1894099" cy="78378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b) Bµ</a:t>
            </a:r>
            <a:endParaRPr lang="en-US" sz="2400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342"/>
            <a:ext cx="1596570" cy="102268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079995" y="1306273"/>
            <a:ext cx="3425367" cy="783784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1) ng¾m Hµ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tñm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tØm</a:t>
            </a:r>
            <a:endParaRPr lang="en-US" sz="24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79995" y="2859301"/>
            <a:ext cx="3425367" cy="783784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2)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ch¨m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chØ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gióp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bµ</a:t>
            </a:r>
            <a:endParaRPr lang="en-US" sz="2400" dirty="0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4" name="Straight Arrow Connector 3"/>
          <p:cNvCxnSpPr>
            <a:stCxn id="2" idx="3"/>
            <a:endCxn id="7" idx="1"/>
          </p:cNvCxnSpPr>
          <p:nvPr/>
        </p:nvCxnSpPr>
        <p:spPr>
          <a:xfrm>
            <a:off x="2656111" y="1748966"/>
            <a:ext cx="2423884" cy="15022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4" idx="3"/>
            <a:endCxn id="6" idx="1"/>
          </p:cNvCxnSpPr>
          <p:nvPr/>
        </p:nvCxnSpPr>
        <p:spPr>
          <a:xfrm flipV="1">
            <a:off x="2656111" y="1698165"/>
            <a:ext cx="2423884" cy="15820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9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8" y="0"/>
            <a:ext cx="841928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5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83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117560" y="35580"/>
            <a:ext cx="4350320" cy="749129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Rïa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nhÝ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t×m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µ</a:t>
            </a:r>
            <a:endParaRPr lang="en-US" sz="44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0628" y="784709"/>
            <a:ext cx="90133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.VnAvant" pitchFamily="34" charset="0"/>
              </a:rPr>
              <a:t>Rïa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nhÝ</a:t>
            </a:r>
            <a:r>
              <a:rPr lang="en-US" sz="3600" dirty="0" smtClean="0">
                <a:latin typeface=".VnAvant" pitchFamily="34" charset="0"/>
              </a:rPr>
              <a:t> ®i </a:t>
            </a:r>
            <a:r>
              <a:rPr lang="en-US" sz="3600" dirty="0" err="1" smtClean="0">
                <a:latin typeface=".VnAvant" pitchFamily="34" charset="0"/>
              </a:rPr>
              <a:t>t×m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chç</a:t>
            </a:r>
            <a:r>
              <a:rPr lang="en-US" sz="3600" dirty="0" smtClean="0">
                <a:latin typeface=".VnAvant" pitchFamily="34" charset="0"/>
              </a:rPr>
              <a:t> ë. </a:t>
            </a:r>
            <a:r>
              <a:rPr lang="en-US" sz="3600" dirty="0" err="1" smtClean="0">
                <a:latin typeface=".VnAvant" pitchFamily="34" charset="0"/>
              </a:rPr>
              <a:t>Nã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võa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bß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võa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n¬m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níp</a:t>
            </a:r>
            <a:r>
              <a:rPr lang="en-US" sz="3600" dirty="0" smtClean="0">
                <a:latin typeface=".VnAvant" pitchFamily="34" charset="0"/>
              </a:rPr>
              <a:t> lo </a:t>
            </a:r>
            <a:r>
              <a:rPr lang="en-US" sz="3600" dirty="0" err="1" smtClean="0">
                <a:latin typeface=".VnAvant" pitchFamily="34" charset="0"/>
              </a:rPr>
              <a:t>gÆp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thó</a:t>
            </a:r>
            <a:r>
              <a:rPr lang="en-US" sz="3600" dirty="0" smtClean="0">
                <a:latin typeface=".VnAvant" pitchFamily="34" charset="0"/>
              </a:rPr>
              <a:t> d÷. </a:t>
            </a:r>
            <a:r>
              <a:rPr lang="en-US" sz="3600" dirty="0" err="1" smtClean="0">
                <a:latin typeface=".VnAvant" pitchFamily="34" charset="0"/>
              </a:rPr>
              <a:t>GÆp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thá</a:t>
            </a:r>
            <a:r>
              <a:rPr lang="en-US" sz="3600" dirty="0" smtClean="0">
                <a:latin typeface=".VnAvant" pitchFamily="34" charset="0"/>
              </a:rPr>
              <a:t>, </a:t>
            </a:r>
            <a:r>
              <a:rPr lang="en-US" sz="3600" dirty="0" err="1" smtClean="0">
                <a:latin typeface=".VnAvant" pitchFamily="34" charset="0"/>
              </a:rPr>
              <a:t>rïa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lËp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bËp</a:t>
            </a:r>
            <a:r>
              <a:rPr lang="en-US" sz="3600" dirty="0">
                <a:latin typeface=".VnAvant" pitchFamily="34" charset="0"/>
              </a:rPr>
              <a:t>:</a:t>
            </a:r>
            <a:endParaRPr lang="en-US" sz="3600" dirty="0" smtClean="0">
              <a:latin typeface=".VnAvant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600" dirty="0" err="1" smtClean="0">
                <a:latin typeface=".VnAvant" pitchFamily="34" charset="0"/>
              </a:rPr>
              <a:t>Tí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ch­ưa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cã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nh</a:t>
            </a:r>
            <a:r>
              <a:rPr lang="en-US" sz="3600" dirty="0" smtClean="0">
                <a:latin typeface=".VnAvant" pitchFamily="34" charset="0"/>
              </a:rPr>
              <a:t>µ.</a:t>
            </a:r>
          </a:p>
          <a:p>
            <a:pPr algn="just"/>
            <a:r>
              <a:rPr lang="en-US" sz="3600" dirty="0" err="1" smtClean="0">
                <a:latin typeface=".VnAvant" pitchFamily="34" charset="0"/>
              </a:rPr>
              <a:t>Thá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kh</a:t>
            </a:r>
            <a:r>
              <a:rPr lang="en-US" sz="3600" dirty="0" smtClean="0">
                <a:latin typeface=".VnAvant" pitchFamily="34" charset="0"/>
              </a:rPr>
              <a:t>µ </a:t>
            </a:r>
            <a:r>
              <a:rPr lang="en-US" sz="3600" dirty="0" err="1" smtClean="0">
                <a:latin typeface=".VnAvant" pitchFamily="34" charset="0"/>
              </a:rPr>
              <a:t>kh</a:t>
            </a:r>
            <a:r>
              <a:rPr lang="en-US" sz="3600" dirty="0" smtClean="0">
                <a:latin typeface=".VnAvant" pitchFamily="34" charset="0"/>
              </a:rPr>
              <a:t>µ:</a:t>
            </a:r>
          </a:p>
          <a:p>
            <a:pPr marL="457200" indent="-457200" algn="just">
              <a:buFontTx/>
              <a:buChar char="-"/>
            </a:pPr>
            <a:r>
              <a:rPr lang="en-US" sz="3600" dirty="0" smtClean="0">
                <a:latin typeface=".VnAvant" pitchFamily="34" charset="0"/>
              </a:rPr>
              <a:t>R× rµ r× rµ.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smtClean="0">
                <a:latin typeface=".VnAvant" pitchFamily="34" charset="0"/>
              </a:rPr>
              <a:t>§</a:t>
            </a:r>
            <a:r>
              <a:rPr lang="en-US" sz="3600" dirty="0" err="1" smtClean="0">
                <a:latin typeface=".VnAvant" pitchFamily="34" charset="0"/>
              </a:rPr>
              <a:t>em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nh</a:t>
            </a:r>
            <a:r>
              <a:rPr lang="en-US" sz="3600" dirty="0" smtClean="0">
                <a:latin typeface=".VnAvant" pitchFamily="34" charset="0"/>
              </a:rPr>
              <a:t>µ ®i </a:t>
            </a:r>
            <a:r>
              <a:rPr lang="en-US" sz="3600" dirty="0" err="1" smtClean="0">
                <a:latin typeface=".VnAvant" pitchFamily="34" charset="0"/>
              </a:rPr>
              <a:t>phè</a:t>
            </a:r>
            <a:r>
              <a:rPr lang="en-US" sz="3600" dirty="0" smtClean="0">
                <a:latin typeface=".VnAvant" pitchFamily="34" charset="0"/>
              </a:rPr>
              <a:t>. </a:t>
            </a:r>
            <a:r>
              <a:rPr lang="en-US" sz="3600" dirty="0" err="1" smtClean="0">
                <a:latin typeface=".VnAvant" pitchFamily="34" charset="0"/>
              </a:rPr>
              <a:t>Rïa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nhí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ra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ch­ưa</a:t>
            </a:r>
            <a:r>
              <a:rPr lang="en-US" sz="3600" dirty="0">
                <a:latin typeface=".VnAvant" pitchFamily="34" charset="0"/>
              </a:rPr>
              <a:t>?</a:t>
            </a:r>
          </a:p>
          <a:p>
            <a:pPr algn="just"/>
            <a:r>
              <a:rPr lang="en-US" sz="3600" dirty="0" err="1" smtClean="0">
                <a:latin typeface=".VnAvant" pitchFamily="34" charset="0"/>
              </a:rPr>
              <a:t>Rïa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ng</a:t>
            </a:r>
            <a:r>
              <a:rPr lang="en-US" sz="3600" dirty="0" err="1">
                <a:latin typeface=".VnAvant" pitchFamily="34" charset="0"/>
              </a:rPr>
              <a:t>í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ra</a:t>
            </a:r>
            <a:r>
              <a:rPr lang="en-US" sz="3600" dirty="0" smtClean="0">
                <a:latin typeface=".VnAvant" pitchFamily="34" charset="0"/>
              </a:rPr>
              <a:t>: </a:t>
            </a:r>
          </a:p>
          <a:p>
            <a:pPr algn="just"/>
            <a:r>
              <a:rPr lang="en-US" sz="3600" dirty="0" smtClean="0">
                <a:latin typeface=".VnAvant" pitchFamily="34" charset="0"/>
              </a:rPr>
              <a:t>- Ừ </a:t>
            </a:r>
            <a:r>
              <a:rPr lang="en-US" sz="3600" dirty="0" err="1" smtClean="0">
                <a:latin typeface=".VnAvant" pitchFamily="34" charset="0"/>
              </a:rPr>
              <a:t>nhØ</a:t>
            </a:r>
            <a:r>
              <a:rPr lang="en-US" sz="3600" dirty="0" smtClean="0"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205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59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1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Tìm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tiếng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vần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“um"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087778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A.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Ch¨m</a:t>
            </a:r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chó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B. Um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tïm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0495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C.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Bóp</a:t>
            </a:r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chÌ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D.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XÕp</a:t>
            </a:r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 ®å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7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Tìm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tiếng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có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vần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“up"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A.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Bóp</a:t>
            </a:r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chÌ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B.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Chïm</a:t>
            </a:r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nho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45986" y="194702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C.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Tñm</a:t>
            </a:r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tØm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420013" y="1976048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D.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Mïm</a:t>
            </a:r>
            <a:r>
              <a:rPr lang="en-US" sz="20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.VnAvant" pitchFamily="34" charset="0"/>
              </a:rPr>
              <a:t>mÜm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1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83244" y="1704957"/>
            <a:ext cx="7008778" cy="1200329"/>
            <a:chOff x="1325218" y="1804174"/>
            <a:chExt cx="9330717" cy="1257788"/>
          </a:xfrm>
        </p:grpSpPr>
        <p:sp>
          <p:nvSpPr>
            <p:cNvPr id="3" name="TextBox 2"/>
            <p:cNvSpPr txBox="1"/>
            <p:nvPr/>
          </p:nvSpPr>
          <p:spPr>
            <a:xfrm>
              <a:off x="1781687" y="1804174"/>
              <a:ext cx="8874248" cy="125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-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52: </a:t>
              </a: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um 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– </a:t>
              </a: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up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(5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). </a:t>
              </a:r>
            </a:p>
            <a:p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214763" y="3048031"/>
            <a:ext cx="5775262" cy="738051"/>
            <a:chOff x="1311965" y="4170641"/>
            <a:chExt cx="7765773" cy="679211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594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55443" rtl="0" eaLnBrk="1" fontAlgn="auto" latinLnBrk="0" hangingPunct="1">
                <a:lnSpc>
                  <a:spcPct val="100000"/>
                </a:lnSpc>
                <a:spcBef>
                  <a:spcPts val="365"/>
                </a:spcBef>
                <a:spcAft>
                  <a:spcPts val="36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Chuẩn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53: </a:t>
              </a: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uôm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1" y="91917"/>
            <a:ext cx="829013" cy="712805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0089" y="448319"/>
            <a:ext cx="2474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55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6814" y="1514725"/>
            <a:ext cx="4984669" cy="248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Hẹn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gặp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mai</a:t>
            </a:r>
            <a:endParaRPr kumimoji="0" lang="en-US" sz="3888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888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888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93" y="2604238"/>
            <a:ext cx="1936710" cy="170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5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BABB15A-8909-8F47-8EC6-AC1425795C6E}"/>
              </a:ext>
            </a:extLst>
          </p:cNvPr>
          <p:cNvSpPr txBox="1"/>
          <p:nvPr/>
        </p:nvSpPr>
        <p:spPr>
          <a:xfrm>
            <a:off x="227556" y="126693"/>
            <a:ext cx="49055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914400">
              <a:buFontTx/>
              <a:buAutoNum type="arabicPeriod"/>
            </a:pPr>
            <a:r>
              <a:rPr lang="en-US" sz="2400" b="1" smtClean="0">
                <a:solidFill>
                  <a:srgbClr val="006600"/>
                </a:solidFill>
                <a:latin typeface=".VnAvant" panose="020B7200000000000000" pitchFamily="34" charset="0"/>
              </a:rPr>
              <a:t>Nèi </a:t>
            </a:r>
            <a:r>
              <a:rPr lang="en-US" sz="2400" b="1" smtClean="0">
                <a:solidFill>
                  <a:srgbClr val="FF0000"/>
                </a:solidFill>
                <a:latin typeface=".VnAvant" panose="020B7200000000000000" pitchFamily="34" charset="0"/>
              </a:rPr>
              <a:t>um</a:t>
            </a:r>
            <a:r>
              <a:rPr lang="en-US" sz="2400" b="1" smtClean="0">
                <a:solidFill>
                  <a:srgbClr val="006600"/>
                </a:solidFill>
                <a:latin typeface=".VnAvant" panose="020B7200000000000000" pitchFamily="34" charset="0"/>
              </a:rPr>
              <a:t> víi tiÕng cã vÇn </a:t>
            </a:r>
            <a:r>
              <a:rPr lang="en-US" sz="2400" b="1" smtClean="0">
                <a:solidFill>
                  <a:srgbClr val="FF0000"/>
                </a:solidFill>
                <a:latin typeface=".VnAvant" panose="020B7200000000000000" pitchFamily="34" charset="0"/>
              </a:rPr>
              <a:t>um</a:t>
            </a:r>
            <a:r>
              <a:rPr lang="en-US" sz="2400" b="1" smtClean="0">
                <a:solidFill>
                  <a:srgbClr val="006600"/>
                </a:solidFill>
                <a:latin typeface=".VnAvant" panose="020B7200000000000000" pitchFamily="34" charset="0"/>
              </a:rPr>
              <a:t>.</a:t>
            </a:r>
            <a:br>
              <a:rPr lang="en-US" sz="2400" b="1" smtClean="0">
                <a:solidFill>
                  <a:srgbClr val="006600"/>
                </a:solidFill>
                <a:latin typeface=".VnAvant" panose="020B7200000000000000" pitchFamily="34" charset="0"/>
              </a:rPr>
            </a:br>
            <a:r>
              <a:rPr lang="en-US" sz="2400" b="1" smtClean="0">
                <a:solidFill>
                  <a:srgbClr val="006600"/>
                </a:solidFill>
                <a:latin typeface=".VnAvant" panose="020B7200000000000000" pitchFamily="34" charset="0"/>
              </a:rPr>
              <a:t>Nèi </a:t>
            </a:r>
            <a:r>
              <a:rPr lang="en-US" sz="2400" b="1" smtClean="0">
                <a:solidFill>
                  <a:srgbClr val="FF0000"/>
                </a:solidFill>
                <a:latin typeface=".VnAvant" panose="020B7200000000000000" pitchFamily="34" charset="0"/>
              </a:rPr>
              <a:t>up</a:t>
            </a:r>
            <a:r>
              <a:rPr lang="en-US" sz="2400" b="1" smtClean="0">
                <a:solidFill>
                  <a:srgbClr val="006600"/>
                </a:solidFill>
                <a:latin typeface=".VnAvant" panose="020B7200000000000000" pitchFamily="34" charset="0"/>
              </a:rPr>
              <a:t> víi tiÕng cã vÇn </a:t>
            </a:r>
            <a:r>
              <a:rPr lang="en-US" sz="2400" b="1" smtClean="0">
                <a:solidFill>
                  <a:srgbClr val="FF0000"/>
                </a:solidFill>
                <a:latin typeface=".VnAvant" panose="020B7200000000000000" pitchFamily="34" charset="0"/>
              </a:rPr>
              <a:t>up</a:t>
            </a:r>
            <a:r>
              <a:rPr lang="en-US" sz="2400" b="1" smtClean="0">
                <a:solidFill>
                  <a:srgbClr val="006600"/>
                </a:solidFill>
                <a:latin typeface=".VnAvant" panose="020B7200000000000000" pitchFamily="34" charset="0"/>
              </a:rPr>
              <a:t>.</a:t>
            </a:r>
            <a:endParaRPr lang="en-US" sz="2400" b="1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2FAE0050-E816-3345-B8B1-023F3699AD83}"/>
              </a:ext>
            </a:extLst>
          </p:cNvPr>
          <p:cNvCxnSpPr/>
          <p:nvPr/>
        </p:nvCxnSpPr>
        <p:spPr>
          <a:xfrm>
            <a:off x="0" y="957690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2E971DD3-2D78-BA44-9401-44C6DCE1468C}"/>
              </a:ext>
            </a:extLst>
          </p:cNvPr>
          <p:cNvSpPr/>
          <p:nvPr/>
        </p:nvSpPr>
        <p:spPr>
          <a:xfrm>
            <a:off x="388305" y="1562101"/>
            <a:ext cx="2431095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 smtClean="0">
                <a:solidFill>
                  <a:srgbClr val="000000"/>
                </a:solidFill>
                <a:latin typeface=".VnAvant" panose="020B7200000000000000" pitchFamily="34" charset="0"/>
              </a:rPr>
              <a:t>   </a:t>
            </a:r>
            <a:r>
              <a:rPr lang="en-US" sz="2800" b="1" dirty="0" err="1">
                <a:solidFill>
                  <a:srgbClr val="000000"/>
                </a:solidFill>
                <a:latin typeface=".VnAvant" panose="020B7200000000000000" pitchFamily="34" charset="0"/>
              </a:rPr>
              <a:t>c</a:t>
            </a:r>
            <a:r>
              <a:rPr lang="en-US" sz="2800" b="1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hïm</a:t>
            </a:r>
            <a:r>
              <a:rPr lang="en-US" sz="2800" b="1" dirty="0" smtClean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nho</a:t>
            </a:r>
            <a:endParaRPr lang="en-US" sz="28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A0BFD9DB-ECBF-F94E-8CCE-4F578BE8C88E}"/>
              </a:ext>
            </a:extLst>
          </p:cNvPr>
          <p:cNvSpPr/>
          <p:nvPr/>
        </p:nvSpPr>
        <p:spPr>
          <a:xfrm>
            <a:off x="388305" y="2787571"/>
            <a:ext cx="2442246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smtClean="0">
                <a:solidFill>
                  <a:srgbClr val="000000"/>
                </a:solidFill>
                <a:latin typeface=".VnAvant" panose="020B7200000000000000" pitchFamily="34" charset="0"/>
              </a:rPr>
              <a:t>  t«m hïm</a:t>
            </a:r>
            <a:endParaRPr lang="en-US" sz="28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403465D1-16C6-0B4B-9B90-DE16A2B4A287}"/>
              </a:ext>
            </a:extLst>
          </p:cNvPr>
          <p:cNvSpPr/>
          <p:nvPr/>
        </p:nvSpPr>
        <p:spPr>
          <a:xfrm>
            <a:off x="484161" y="3994221"/>
            <a:ext cx="2286000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smtClean="0">
                <a:solidFill>
                  <a:srgbClr val="000000"/>
                </a:solidFill>
                <a:latin typeface=".VnAvant" panose="020B7200000000000000" pitchFamily="34" charset="0"/>
              </a:rPr>
              <a:t> bóp chÌ</a:t>
            </a:r>
            <a:endParaRPr lang="en-US" sz="28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ED36CEAF-EC36-0844-865C-3E548AB73F49}"/>
              </a:ext>
            </a:extLst>
          </p:cNvPr>
          <p:cNvSpPr/>
          <p:nvPr/>
        </p:nvSpPr>
        <p:spPr>
          <a:xfrm>
            <a:off x="6096000" y="1562100"/>
            <a:ext cx="2286000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smtClean="0">
                <a:solidFill>
                  <a:srgbClr val="000000"/>
                </a:solidFill>
                <a:latin typeface=".VnAvant" panose="020B7200000000000000" pitchFamily="34" charset="0"/>
              </a:rPr>
              <a:t>   cóp</a:t>
            </a:r>
            <a:endParaRPr lang="en-US" sz="28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25639D96-F734-C445-9AA6-00F55A383EF1}"/>
              </a:ext>
            </a:extLst>
          </p:cNvPr>
          <p:cNvSpPr/>
          <p:nvPr/>
        </p:nvSpPr>
        <p:spPr>
          <a:xfrm>
            <a:off x="6096000" y="2787570"/>
            <a:ext cx="2286000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>
                <a:solidFill>
                  <a:srgbClr val="000000"/>
                </a:solidFill>
                <a:latin typeface=".VnAvant" panose="020B7200000000000000" pitchFamily="34" charset="0"/>
              </a:rPr>
              <a:t>g</a:t>
            </a:r>
            <a:r>
              <a:rPr lang="en-US" sz="2800" b="1" smtClean="0">
                <a:solidFill>
                  <a:srgbClr val="000000"/>
                </a:solidFill>
                <a:latin typeface=".VnAvant" panose="020B7200000000000000" pitchFamily="34" charset="0"/>
              </a:rPr>
              <a:t>ióp ®ì</a:t>
            </a:r>
            <a:endParaRPr lang="en-US" sz="28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="" xmlns:a16="http://schemas.microsoft.com/office/drawing/2014/main" id="{BEF2360A-A600-4342-9F73-59C17760FD07}"/>
              </a:ext>
            </a:extLst>
          </p:cNvPr>
          <p:cNvSpPr/>
          <p:nvPr/>
        </p:nvSpPr>
        <p:spPr>
          <a:xfrm>
            <a:off x="6096000" y="4017681"/>
            <a:ext cx="2286000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smtClean="0">
                <a:solidFill>
                  <a:srgbClr val="000000"/>
                </a:solidFill>
                <a:latin typeface=".VnAvant" panose="020B7200000000000000" pitchFamily="34" charset="0"/>
              </a:rPr>
              <a:t>   mòm mÜm</a:t>
            </a:r>
            <a:endParaRPr lang="en-US" sz="28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680DC815-BB00-C34C-AAF1-6F1789B2B395}"/>
              </a:ext>
            </a:extLst>
          </p:cNvPr>
          <p:cNvSpPr/>
          <p:nvPr/>
        </p:nvSpPr>
        <p:spPr>
          <a:xfrm>
            <a:off x="410560" y="1737542"/>
            <a:ext cx="366402" cy="24124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AA1C3950-9C0D-B94A-9324-145DA254898D}"/>
              </a:ext>
            </a:extLst>
          </p:cNvPr>
          <p:cNvSpPr/>
          <p:nvPr/>
        </p:nvSpPr>
        <p:spPr>
          <a:xfrm>
            <a:off x="413706" y="2968668"/>
            <a:ext cx="363255" cy="3015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EA21C6B3-19B1-D140-94C2-DB24C1FA184A}"/>
              </a:ext>
            </a:extLst>
          </p:cNvPr>
          <p:cNvSpPr/>
          <p:nvPr/>
        </p:nvSpPr>
        <p:spPr>
          <a:xfrm>
            <a:off x="604024" y="4178559"/>
            <a:ext cx="304800" cy="3217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10EFC533-0813-C84E-B995-8C2C3006E94E}"/>
              </a:ext>
            </a:extLst>
          </p:cNvPr>
          <p:cNvSpPr/>
          <p:nvPr/>
        </p:nvSpPr>
        <p:spPr>
          <a:xfrm>
            <a:off x="6172200" y="1750389"/>
            <a:ext cx="304800" cy="3217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F7413E1-5818-744B-9222-8C6D60EC9FF1}"/>
              </a:ext>
            </a:extLst>
          </p:cNvPr>
          <p:cNvSpPr/>
          <p:nvPr/>
        </p:nvSpPr>
        <p:spPr>
          <a:xfrm>
            <a:off x="6172200" y="4178559"/>
            <a:ext cx="304800" cy="3217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5C696286-D3CE-AB48-92F4-E739934BAF32}"/>
              </a:ext>
            </a:extLst>
          </p:cNvPr>
          <p:cNvSpPr/>
          <p:nvPr/>
        </p:nvSpPr>
        <p:spPr>
          <a:xfrm>
            <a:off x="6172200" y="2948448"/>
            <a:ext cx="304800" cy="3217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4A149B90-F121-7042-924C-29A490B65F72}"/>
              </a:ext>
            </a:extLst>
          </p:cNvPr>
          <p:cNvSpPr/>
          <p:nvPr/>
        </p:nvSpPr>
        <p:spPr>
          <a:xfrm>
            <a:off x="3713356" y="1870384"/>
            <a:ext cx="1600200" cy="9566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b="1" smtClean="0">
                <a:solidFill>
                  <a:srgbClr val="FF0000"/>
                </a:solidFill>
                <a:latin typeface=".VnAvant" panose="020B7200000000000000" pitchFamily="34" charset="0"/>
              </a:rPr>
              <a:t>um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A280B25-3C3B-C04A-96ED-451AD50ED380}"/>
              </a:ext>
            </a:extLst>
          </p:cNvPr>
          <p:cNvSpPr/>
          <p:nvPr/>
        </p:nvSpPr>
        <p:spPr>
          <a:xfrm>
            <a:off x="3733800" y="3431088"/>
            <a:ext cx="1600200" cy="9566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b="1" smtClean="0">
                <a:solidFill>
                  <a:srgbClr val="FF0000"/>
                </a:solidFill>
                <a:latin typeface=".VnAvant" panose="020B7200000000000000" pitchFamily="34" charset="0"/>
              </a:rPr>
              <a:t>up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473ED4D8-93FA-E148-8AB9-3ED9DD358A95}"/>
              </a:ext>
            </a:extLst>
          </p:cNvPr>
          <p:cNvCxnSpPr>
            <a:cxnSpLocks/>
            <a:stCxn id="21" idx="2"/>
          </p:cNvCxnSpPr>
          <p:nvPr/>
        </p:nvCxnSpPr>
        <p:spPr>
          <a:xfrm flipH="1" flipV="1">
            <a:off x="2824976" y="1978791"/>
            <a:ext cx="888380" cy="3699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473ED4D8-93FA-E148-8AB9-3ED9DD358A95}"/>
              </a:ext>
            </a:extLst>
          </p:cNvPr>
          <p:cNvCxnSpPr>
            <a:cxnSpLocks/>
            <a:stCxn id="13" idx="1"/>
            <a:endCxn id="22" idx="7"/>
          </p:cNvCxnSpPr>
          <p:nvPr/>
        </p:nvCxnSpPr>
        <p:spPr>
          <a:xfrm flipH="1">
            <a:off x="5099656" y="1883860"/>
            <a:ext cx="996344" cy="1687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473ED4D8-93FA-E148-8AB9-3ED9DD358A95}"/>
              </a:ext>
            </a:extLst>
          </p:cNvPr>
          <p:cNvCxnSpPr>
            <a:cxnSpLocks/>
            <a:endCxn id="22" idx="6"/>
          </p:cNvCxnSpPr>
          <p:nvPr/>
        </p:nvCxnSpPr>
        <p:spPr>
          <a:xfrm flipH="1">
            <a:off x="5334000" y="3075888"/>
            <a:ext cx="762000" cy="8335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473ED4D8-93FA-E148-8AB9-3ED9DD358A95}"/>
              </a:ext>
            </a:extLst>
          </p:cNvPr>
          <p:cNvCxnSpPr>
            <a:cxnSpLocks/>
          </p:cNvCxnSpPr>
          <p:nvPr/>
        </p:nvCxnSpPr>
        <p:spPr>
          <a:xfrm flipH="1" flipV="1">
            <a:off x="4889500" y="2787570"/>
            <a:ext cx="1206501" cy="14199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473ED4D8-93FA-E148-8AB9-3ED9DD358A95}"/>
              </a:ext>
            </a:extLst>
          </p:cNvPr>
          <p:cNvCxnSpPr>
            <a:cxnSpLocks/>
          </p:cNvCxnSpPr>
          <p:nvPr/>
        </p:nvCxnSpPr>
        <p:spPr>
          <a:xfrm flipH="1">
            <a:off x="2865966" y="2607302"/>
            <a:ext cx="867834" cy="5238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473ED4D8-93FA-E148-8AB9-3ED9DD358A95}"/>
              </a:ext>
            </a:extLst>
          </p:cNvPr>
          <p:cNvCxnSpPr>
            <a:cxnSpLocks/>
            <a:stCxn id="22" idx="2"/>
            <a:endCxn id="12" idx="3"/>
          </p:cNvCxnSpPr>
          <p:nvPr/>
        </p:nvCxnSpPr>
        <p:spPr>
          <a:xfrm flipH="1">
            <a:off x="2770161" y="3909429"/>
            <a:ext cx="963639" cy="4065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20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62741" y="180687"/>
            <a:ext cx="652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ghÐp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óng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81755" y="1364331"/>
            <a:ext cx="1874356" cy="7692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LcParenR"/>
            </a:pP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Hµ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2012" y="2888331"/>
            <a:ext cx="1894099" cy="78378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b) Bµ</a:t>
            </a:r>
            <a:endParaRPr lang="en-US" sz="2400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342"/>
            <a:ext cx="1596570" cy="102268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079995" y="1306273"/>
            <a:ext cx="3425367" cy="783784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1) ng¾m Hµ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tñm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tØm</a:t>
            </a:r>
            <a:endParaRPr lang="en-US" sz="24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79995" y="2859301"/>
            <a:ext cx="3425367" cy="783784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2)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ch¨m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chØ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gióp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bµ</a:t>
            </a:r>
            <a:endParaRPr lang="en-US" sz="2400" dirty="0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4" name="Straight Arrow Connector 3"/>
          <p:cNvCxnSpPr>
            <a:stCxn id="2" idx="3"/>
            <a:endCxn id="7" idx="1"/>
          </p:cNvCxnSpPr>
          <p:nvPr/>
        </p:nvCxnSpPr>
        <p:spPr>
          <a:xfrm>
            <a:off x="2656111" y="1748966"/>
            <a:ext cx="2423884" cy="15022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4" idx="3"/>
            <a:endCxn id="6" idx="1"/>
          </p:cNvCxnSpPr>
          <p:nvPr/>
        </p:nvCxnSpPr>
        <p:spPr>
          <a:xfrm flipV="1">
            <a:off x="2656111" y="1698165"/>
            <a:ext cx="2423884" cy="15820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51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D009703F-CDC2-4D89-A7D9-F89F7F643354}"/>
              </a:ext>
            </a:extLst>
          </p:cNvPr>
          <p:cNvSpPr txBox="1"/>
          <p:nvPr/>
        </p:nvSpPr>
        <p:spPr>
          <a:xfrm>
            <a:off x="1" y="393143"/>
            <a:ext cx="8970578" cy="71835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altLang="zh-CN" sz="4200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4200" dirty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52: </a:t>
            </a:r>
            <a:endParaRPr lang="zh-CN" altLang="en-US" sz="4200" b="1" dirty="0">
              <a:solidFill>
                <a:srgbClr val="FF0000"/>
              </a:solidFill>
              <a:latin typeface="UTM Avo" pitchFamily="18" charset="0"/>
              <a:ea typeface="小白" panose="02010601030101010101" pitchFamily="2" charset="-122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10565" y="1587494"/>
            <a:ext cx="2841589" cy="3008903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6" tIns="35658" rIns="71316" bIns="35658" rtlCol="0" anchor="ctr"/>
          <a:lstStyle/>
          <a:p>
            <a:pPr algn="ctr"/>
            <a:r>
              <a:rPr lang="en-US" sz="75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</a:p>
        </p:txBody>
      </p:sp>
      <p:sp>
        <p:nvSpPr>
          <p:cNvPr id="18" name="Oval 17"/>
          <p:cNvSpPr/>
          <p:nvPr/>
        </p:nvSpPr>
        <p:spPr>
          <a:xfrm>
            <a:off x="5140737" y="1587493"/>
            <a:ext cx="2950243" cy="3008903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6" tIns="35658" rIns="71316" bIns="35658" rtlCol="0" anchor="ctr"/>
          <a:lstStyle/>
          <a:p>
            <a:pPr algn="ctr"/>
            <a:r>
              <a:rPr lang="en-US" sz="7500" b="1" dirty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416666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52: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um - up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77" y="1201967"/>
            <a:ext cx="4177166" cy="34861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51888" y="1319572"/>
            <a:ext cx="27526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.VnAvant" pitchFamily="34" charset="0"/>
                <a:cs typeface="Arial" pitchFamily="34" charset="0"/>
              </a:rPr>
              <a:t>ch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um</a:t>
            </a:r>
            <a:endParaRPr lang="en-US" sz="72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5153" y="2670085"/>
            <a:ext cx="16065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um</a:t>
            </a:r>
            <a:endParaRPr lang="en-US" sz="72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1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52: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um - up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29" y="981054"/>
            <a:ext cx="3396928" cy="43200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84464" y="1200584"/>
            <a:ext cx="28777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latin typeface=".VnAvant" pitchFamily="34" charset="0"/>
                <a:cs typeface="Arial" pitchFamily="34" charset="0"/>
              </a:rPr>
              <a:t>b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óp</a:t>
            </a:r>
            <a:r>
              <a:rPr lang="en-US" sz="6000" b="1" dirty="0" smtClean="0">
                <a:latin typeface=".VnAvant" pitchFamily="34" charset="0"/>
                <a:cs typeface="Arial" pitchFamily="34" charset="0"/>
              </a:rPr>
              <a:t> bª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4464" y="2413771"/>
            <a:ext cx="18774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latin typeface=".VnAvant" pitchFamily="34" charset="0"/>
                <a:cs typeface="Arial" pitchFamily="34" charset="0"/>
              </a:rPr>
              <a:t>b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óp</a:t>
            </a:r>
            <a:r>
              <a:rPr lang="en-US" sz="6000" b="1" dirty="0" smtClean="0">
                <a:latin typeface=".VnAvant" pitchFamily="34" charset="0"/>
                <a:cs typeface="Arial" pitchFamily="34" charset="0"/>
              </a:rPr>
              <a:t> 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8539" y="3720056"/>
            <a:ext cx="1369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p</a:t>
            </a:r>
            <a:r>
              <a:rPr lang="en-US" sz="6000" b="1" dirty="0" smtClean="0">
                <a:latin typeface=".VnAvant" pitchFamily="34" charset="0"/>
                <a:cs typeface="Arial" pitchFamily="34" charset="0"/>
              </a:rPr>
              <a:t> 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8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5724" y="835662"/>
            <a:ext cx="291137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um</a:t>
            </a:r>
            <a:endParaRPr lang="en-US" sz="13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79381" y="873038"/>
            <a:ext cx="241604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up</a:t>
            </a:r>
            <a:endParaRPr lang="en-US" sz="13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8515" y="835661"/>
            <a:ext cx="184858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</a:t>
            </a:r>
            <a:endParaRPr lang="en-US" sz="138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42171" y="881385"/>
            <a:ext cx="135325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  <a:cs typeface="Arial" pitchFamily="34" charset="0"/>
              </a:rPr>
              <a:t>p</a:t>
            </a:r>
            <a:endParaRPr lang="en-US" sz="13800" b="1" dirty="0">
              <a:solidFill>
                <a:schemeClr val="accent6">
                  <a:lumMod val="75000"/>
                </a:schemeClr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6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52: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um - up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177" y="1653721"/>
            <a:ext cx="2323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  <a:cs typeface="Arial" pitchFamily="34" charset="0"/>
              </a:rPr>
              <a:t>ch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um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5093" y="1827892"/>
            <a:ext cx="28777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latin typeface=".VnAvant" pitchFamily="34" charset="0"/>
                <a:cs typeface="Arial" pitchFamily="34" charset="0"/>
              </a:rPr>
              <a:t>b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óp</a:t>
            </a:r>
            <a:r>
              <a:rPr lang="en-US" sz="6000" b="1" dirty="0" smtClean="0">
                <a:latin typeface=".VnAvant" pitchFamily="34" charset="0"/>
                <a:cs typeface="Arial" pitchFamily="34" charset="0"/>
              </a:rPr>
              <a:t> bª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2920" y="2843555"/>
            <a:ext cx="1369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um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15093" y="2857161"/>
            <a:ext cx="18774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latin typeface=".VnAvant" pitchFamily="34" charset="0"/>
                <a:cs typeface="Arial" pitchFamily="34" charset="0"/>
              </a:rPr>
              <a:t>b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óp</a:t>
            </a:r>
            <a:r>
              <a:rPr lang="en-US" sz="6000" b="1" dirty="0" smtClean="0">
                <a:latin typeface=".VnAvant" pitchFamily="34" charset="0"/>
                <a:cs typeface="Arial" pitchFamily="34" charset="0"/>
              </a:rPr>
              <a:t> 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69168" y="3859218"/>
            <a:ext cx="11544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up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9" y="56029"/>
            <a:ext cx="8955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um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up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26130" y="2506908"/>
            <a:ext cx="1992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.VnAvant" pitchFamily="34" charset="0"/>
              </a:rPr>
              <a:t>chïm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nho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57567" y="2506908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.VnAvant" pitchFamily="34" charset="0"/>
              </a:rPr>
              <a:t>cóp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30" y="679950"/>
            <a:ext cx="2070327" cy="1784765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880" y="666512"/>
            <a:ext cx="1318211" cy="1798203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73" y="674676"/>
            <a:ext cx="2524162" cy="1718255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67" y="3104618"/>
            <a:ext cx="2096316" cy="1955345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23" y="3088230"/>
            <a:ext cx="1654432" cy="1971733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148" y="3044688"/>
            <a:ext cx="1531240" cy="1971733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6695375" y="2433679"/>
            <a:ext cx="1771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.VnAvant" pitchFamily="34" charset="0"/>
              </a:rPr>
              <a:t>t«m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hïm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6736" y="5118019"/>
            <a:ext cx="1527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.VnAvant" pitchFamily="34" charset="0"/>
              </a:rPr>
              <a:t>gióp</a:t>
            </a:r>
            <a:r>
              <a:rPr lang="en-US" sz="2800" b="1" dirty="0" smtClean="0">
                <a:latin typeface=".VnAvant" pitchFamily="34" charset="0"/>
              </a:rPr>
              <a:t> ®ì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63323" y="5134972"/>
            <a:ext cx="1648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.VnAvant" pitchFamily="34" charset="0"/>
              </a:rPr>
              <a:t>bóp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chÌ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46664" y="5110821"/>
            <a:ext cx="1925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.VnAvant" pitchFamily="34" charset="0"/>
              </a:rPr>
              <a:t>mòm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mÜm</a:t>
            </a:r>
            <a:endParaRPr lang="en-US" sz="2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2" grpId="0"/>
      <p:bldP spid="23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9" y="56029"/>
            <a:ext cx="8955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um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2736" y="3013907"/>
            <a:ext cx="2199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latin typeface=".VnAvant" pitchFamily="34" charset="0"/>
              </a:rPr>
              <a:t>ch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ïm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nho</a:t>
            </a:r>
            <a:endParaRPr lang="en-US" sz="3200" b="1" dirty="0"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30" y="983753"/>
            <a:ext cx="2212440" cy="1907276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838" y="915409"/>
            <a:ext cx="2846842" cy="1937911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800" y="919296"/>
            <a:ext cx="1531240" cy="1971733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3821542" y="3022748"/>
            <a:ext cx="1952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t«m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ïm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1606" y="297091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m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òm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mÜm</a:t>
            </a:r>
            <a:endParaRPr lang="en-US" sz="32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36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2555</TotalTime>
  <Words>512</Words>
  <Application>Microsoft Office PowerPoint</Application>
  <PresentationFormat>On-screen Show (16:10)</PresentationFormat>
  <Paragraphs>114</Paragraphs>
  <Slides>27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Times New Roman</vt:lpstr>
      <vt:lpstr>Tahoma</vt:lpstr>
      <vt:lpstr>字魂17号-萌趣果冻体</vt:lpstr>
      <vt:lpstr>UTM Avo</vt:lpstr>
      <vt:lpstr>小白</vt:lpstr>
      <vt:lpstr>Calibri</vt:lpstr>
      <vt:lpstr>宋体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SKY</cp:lastModifiedBy>
  <cp:revision>298</cp:revision>
  <dcterms:created xsi:type="dcterms:W3CDTF">2020-02-10T09:35:50Z</dcterms:created>
  <dcterms:modified xsi:type="dcterms:W3CDTF">2023-01-09T05:05:35Z</dcterms:modified>
</cp:coreProperties>
</file>