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  <p:sldMasterId id="2147483702" r:id="rId5"/>
  </p:sldMasterIdLst>
  <p:notesMasterIdLst>
    <p:notesMasterId r:id="rId22"/>
  </p:notesMasterIdLst>
  <p:sldIdLst>
    <p:sldId id="2007577110" r:id="rId6"/>
    <p:sldId id="256" r:id="rId7"/>
    <p:sldId id="2007577104" r:id="rId8"/>
    <p:sldId id="2007577105" r:id="rId9"/>
    <p:sldId id="260" r:id="rId10"/>
    <p:sldId id="2007577103" r:id="rId11"/>
    <p:sldId id="426" r:id="rId12"/>
    <p:sldId id="2007577108" r:id="rId13"/>
    <p:sldId id="427" r:id="rId14"/>
    <p:sldId id="264" r:id="rId15"/>
    <p:sldId id="2007577102" r:id="rId16"/>
    <p:sldId id="2007577106" r:id="rId17"/>
    <p:sldId id="257" r:id="rId18"/>
    <p:sldId id="258" r:id="rId19"/>
    <p:sldId id="2007577107" r:id="rId20"/>
    <p:sldId id="20075771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45A0B343-6E57-4283-8961-C5F37E7B3BA4}" type="datetimeFigureOut">
              <a:rPr lang="en-US" smtClean="0"/>
              <a:pPr/>
              <a:t>20/11/2021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5F6A3FCA-C018-439C-A605-5AE4B8D5D5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37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8BE15-2DDE-48CB-80C4-623A3FEA2E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98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1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6395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552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7356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4219561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29892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1900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8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246168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26521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431033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4844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481611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142799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813250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83124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>
                <a:latin typeface="Times New Roman" panose="02020603050405020304" pitchFamily="18" charset="0"/>
              </a:defRPr>
            </a:lvl1pPr>
            <a:lvl2pPr>
              <a:defRPr sz="3735">
                <a:latin typeface="Times New Roman" panose="02020603050405020304" pitchFamily="18" charset="0"/>
              </a:defRPr>
            </a:lvl2pPr>
            <a:lvl3pPr>
              <a:defRPr sz="3200">
                <a:latin typeface="Times New Roman" panose="02020603050405020304" pitchFamily="18" charset="0"/>
              </a:defRPr>
            </a:lvl3pPr>
            <a:lvl4pPr>
              <a:defRPr sz="2665">
                <a:latin typeface="Times New Roman" panose="02020603050405020304" pitchFamily="18" charset="0"/>
              </a:defRPr>
            </a:lvl4pPr>
            <a:lvl5pPr>
              <a:defRPr sz="2665">
                <a:latin typeface="Times New Roman" panose="02020603050405020304" pitchFamily="18" charset="0"/>
              </a:defRPr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537033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>
                <a:latin typeface="Times New Roman" panose="02020603050405020304" pitchFamily="18" charset="0"/>
              </a:defRPr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33371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660642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65225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33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0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0959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47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6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13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26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62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947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71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76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462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3481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766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39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86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72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84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82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144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54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76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8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2021/11/20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725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2021/11/20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032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2021/11/20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608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271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3216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2021/11/20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090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59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4970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B28593A9-40E4-4715-BB88-DD783705E2B1}" type="datetimeFigureOut">
              <a:rPr lang="en-US" smtClean="0"/>
              <a:pPr/>
              <a:t>20/11/2021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89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2BFA6248-9075-44F6-BABA-ACCDFFA54742}" type="datetimeFigureOut">
              <a:rPr lang="en-US" smtClean="0"/>
              <a:pPr/>
              <a:t>20/11/2021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9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gif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1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gif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1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gif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7.png"/><Relationship Id="rId12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7.emf"/><Relationship Id="rId3" Type="http://schemas.microsoft.com/office/2007/relationships/media" Target="../media/media3.mp3"/><Relationship Id="rId21" Type="http://schemas.openxmlformats.org/officeDocument/2006/relationships/image" Target="../media/image15.png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4.png"/><Relationship Id="rId10" Type="http://schemas.openxmlformats.org/officeDocument/2006/relationships/image" Target="../media/image9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png"/><Relationship Id="rId18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9.png"/><Relationship Id="rId17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7.emf"/><Relationship Id="rId10" Type="http://schemas.openxmlformats.org/officeDocument/2006/relationships/image" Target="../media/image20.pn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1.png"/><Relationship Id="rId18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7.emf"/><Relationship Id="rId10" Type="http://schemas.openxmlformats.org/officeDocument/2006/relationships/image" Target="../media/image20.pn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Times New Roman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Times New Roman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027" name="Picture 3" descr="D:\2A4 (21-22)\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48875" y="0"/>
            <a:ext cx="2143125" cy="2143125"/>
          </a:xfrm>
          <a:prstGeom prst="rect">
            <a:avLst/>
          </a:prstGeom>
          <a:noFill/>
        </p:spPr>
      </p:pic>
      <p:sp>
        <p:nvSpPr>
          <p:cNvPr id="6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0" y="0"/>
            <a:ext cx="736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itchFamily="18" charset="0"/>
                <a:ea typeface="思源黑体 CN Bold" panose="020B0800000000000000" pitchFamily="34" charset="-122"/>
              </a:rPr>
              <a:t> TRƯỜNG TIỂU HỌC ĐOÀN KẾT</a:t>
            </a:r>
            <a:endParaRPr lang="zh-CN" altLang="en-US" sz="3600" b="1" dirty="0"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2">
            <a:extLst>
              <a:ext uri="{FF2B5EF4-FFF2-40B4-BE49-F238E27FC236}">
                <a16:creationId xmlns:a16="http://schemas.microsoft.com/office/drawing/2014/main" id="{EEC9C8C1-0C79-413E-BAA9-97ED57DE33F1}"/>
              </a:ext>
            </a:extLst>
          </p:cNvPr>
          <p:cNvSpPr txBox="1"/>
          <p:nvPr/>
        </p:nvSpPr>
        <p:spPr>
          <a:xfrm>
            <a:off x="3465923" y="3483459"/>
            <a:ext cx="7152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i="1" dirty="0" smtClean="0">
                <a:latin typeface="Times New Roman" pitchFamily="18" charset="0"/>
                <a:ea typeface="思源黑体 CN Bold" panose="020B0800000000000000" pitchFamily="34" charset="-122"/>
              </a:rPr>
              <a:t> Giáo viên: Hoàng Thị Lộc</a:t>
            </a:r>
            <a:endParaRPr lang="zh-CN" altLang="en-US" sz="3600" b="1" i="1" dirty="0"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513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669B741-8FE7-494D-A8C6-07C02A51254E}"/>
              </a:ext>
            </a:extLst>
          </p:cNvPr>
          <p:cNvSpPr txBox="1"/>
          <p:nvPr/>
        </p:nvSpPr>
        <p:spPr>
          <a:xfrm>
            <a:off x="517124" y="477741"/>
            <a:ext cx="1082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87 cm,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cm.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xăng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ti-mét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A86365-DA23-40D6-B98F-FF07364C6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6764" y="1560574"/>
            <a:ext cx="7638472" cy="301142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6F5F18B-A72D-4904-AA6C-51961C7F9B42}"/>
              </a:ext>
            </a:extLst>
          </p:cNvPr>
          <p:cNvSpPr/>
          <p:nvPr/>
        </p:nvSpPr>
        <p:spPr>
          <a:xfrm>
            <a:off x="2734322" y="4829452"/>
            <a:ext cx="6676008" cy="13405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>
                <a:solidFill>
                  <a:prstClr val="black"/>
                </a:solidFill>
                <a:latin typeface="Times New Roman" panose="02020603050405020304" pitchFamily="18" charset="0"/>
              </a:rPr>
              <a:t>87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+ 5 = 92 (cm)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: 92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64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916" y="239184"/>
            <a:ext cx="7159601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151879" y="3429000"/>
            <a:ext cx="6467673" cy="1298102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3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54 + 7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64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 + 7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34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84 + 9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94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84</a:t>
            </a:r>
          </a:p>
        </p:txBody>
      </p:sp>
    </p:spTree>
    <p:extLst>
      <p:ext uri="{BB962C8B-B14F-4D97-AF65-F5344CB8AC3E}">
        <p14:creationId xmlns:p14="http://schemas.microsoft.com/office/powerpoint/2010/main" val="365633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4871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458" y="587469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506" y="3099798"/>
            <a:ext cx="1960807" cy="747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61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51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62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52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27 + 34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801144" y="2036998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83579" y="3625082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67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68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19 + 48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801143" y="2036998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707626" y="3528341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90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22 + 48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5" name="任意形状 34">
            <a:extLst>
              <a:ext uri="{FF2B5EF4-FFF2-40B4-BE49-F238E27FC236}">
                <a16:creationId xmlns:a16="http://schemas.microsoft.com/office/drawing/2014/main" id="{244B0D7B-0FE7-264A-89B2-0DD04F8FBAC6}"/>
              </a:ext>
            </a:extLst>
          </p:cNvPr>
          <p:cNvSpPr/>
          <p:nvPr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1255709" y="972924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9092A41E-0811-544D-A10C-E8388C74A161}"/>
              </a:ext>
            </a:extLst>
          </p:cNvPr>
          <p:cNvSpPr/>
          <p:nvPr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:a16="http://schemas.microsoft.com/office/drawing/2014/main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CD841DE2-9171-3442-BAE4-76C1424A4461}"/>
              </a:ext>
            </a:extLst>
          </p:cNvPr>
          <p:cNvSpPr/>
          <p:nvPr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7567239-FEA4-A342-A3B8-84E700FED830}"/>
              </a:ext>
            </a:extLst>
          </p:cNvPr>
          <p:cNvSpPr/>
          <p:nvPr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492F0907-5FF6-EF4F-95D9-3A2378583F87}"/>
              </a:ext>
            </a:extLst>
          </p:cNvPr>
          <p:cNvSpPr/>
          <p:nvPr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33213F8-3A55-694F-B671-D7EDE13586B1}"/>
              </a:ext>
            </a:extLst>
          </p:cNvPr>
          <p:cNvGrpSpPr/>
          <p:nvPr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74F52066-FE56-284B-8E04-B1BC501F257A}"/>
              </a:ext>
            </a:extLst>
          </p:cNvPr>
          <p:cNvSpPr/>
          <p:nvPr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A8DAA526-0255-D944-8749-ACD3AD5467FA}"/>
              </a:ext>
            </a:extLst>
          </p:cNvPr>
          <p:cNvSpPr/>
          <p:nvPr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7B2660D6-BFD4-FC48-AB72-407E1DA87EC6}"/>
              </a:ext>
            </a:extLst>
          </p:cNvPr>
          <p:cNvSpPr/>
          <p:nvPr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1547EE9-4FD9-4F42-A504-5CE41655ECA8}"/>
              </a:ext>
            </a:extLst>
          </p:cNvPr>
          <p:cNvSpPr txBox="1"/>
          <p:nvPr/>
        </p:nvSpPr>
        <p:spPr>
          <a:xfrm>
            <a:off x="1150530" y="1837029"/>
            <a:ext cx="93980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Bài</a:t>
            </a:r>
            <a:r>
              <a:rPr kumimoji="1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30: </a:t>
            </a:r>
            <a:r>
              <a:rPr kumimoji="1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Phép</a:t>
            </a:r>
            <a:r>
              <a:rPr kumimoji="1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cộng</a:t>
            </a:r>
            <a:r>
              <a:rPr kumimoji="1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nhớ</a:t>
            </a:r>
            <a:r>
              <a:rPr kumimoji="1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t</a:t>
            </a:r>
            <a:r>
              <a:rPr kumimoji="1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rong</a:t>
            </a:r>
            <a:r>
              <a:rPr kumimoji="1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phạm</a:t>
            </a:r>
            <a:r>
              <a:rPr kumimoji="1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vi 100 (TIẾP THEO)</a:t>
            </a:r>
            <a:endParaRPr kumimoji="1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4660D9A8-5446-434B-A63E-84FD3E31989B}"/>
              </a:ext>
            </a:extLst>
          </p:cNvPr>
          <p:cNvSpPr/>
          <p:nvPr/>
        </p:nvSpPr>
        <p:spPr>
          <a:xfrm>
            <a:off x="5435235" y="4937817"/>
            <a:ext cx="4835388" cy="4402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kumimoji="1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kumimoji="1" lang="en-US" altLang="zh-C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1" lang="en-US" altLang="zh-CN" sz="1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Hoàng</a:t>
            </a:r>
            <a:r>
              <a:rPr kumimoji="1" lang="en-US" altLang="zh-CN" sz="1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Thị</a:t>
            </a:r>
            <a:r>
              <a:rPr kumimoji="1" lang="en-US" altLang="zh-CN" sz="1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Lộc</a:t>
            </a:r>
            <a:endParaRPr kumimoji="1" lang="zh-CN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3BF8D45-6765-854F-A41F-1FDCFE5E91B9}"/>
              </a:ext>
            </a:extLst>
          </p:cNvPr>
          <p:cNvSpPr/>
          <p:nvPr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FDA4700-4234-EC4C-8E13-3F1E9521582B}"/>
              </a:ext>
            </a:extLst>
          </p:cNvPr>
          <p:cNvSpPr/>
          <p:nvPr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2436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240940" y="2491193"/>
            <a:ext cx="37101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iCiel Cucho" pitchFamily="50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937727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43FE2-3548-451B-8450-4A4B7AC29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39" y="3230"/>
            <a:ext cx="3924300" cy="962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3CF011-3A73-4409-89E5-AB528CC2A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9863" y="864470"/>
            <a:ext cx="8013021" cy="16922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6FA9C4-FDE0-4615-862B-EB23D711733E}"/>
              </a:ext>
            </a:extLst>
          </p:cNvPr>
          <p:cNvSpPr txBox="1"/>
          <p:nvPr/>
        </p:nvSpPr>
        <p:spPr>
          <a:xfrm>
            <a:off x="1245097" y="3121039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50D5FB-2A35-4CE3-8271-D3E17264E846}"/>
              </a:ext>
            </a:extLst>
          </p:cNvPr>
          <p:cNvCxnSpPr>
            <a:cxnSpLocks/>
          </p:cNvCxnSpPr>
          <p:nvPr/>
        </p:nvCxnSpPr>
        <p:spPr>
          <a:xfrm>
            <a:off x="1131903" y="4666189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E7CB8A5-3AFD-4CA4-BAF2-AC59EE3A607F}"/>
              </a:ext>
            </a:extLst>
          </p:cNvPr>
          <p:cNvSpPr txBox="1"/>
          <p:nvPr/>
        </p:nvSpPr>
        <p:spPr>
          <a:xfrm>
            <a:off x="834502" y="3571464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A72AFD-52A2-48F3-942E-10B3D6609EFA}"/>
              </a:ext>
            </a:extLst>
          </p:cNvPr>
          <p:cNvSpPr txBox="1"/>
          <p:nvPr/>
        </p:nvSpPr>
        <p:spPr>
          <a:xfrm>
            <a:off x="3131605" y="3150456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566751-5F7E-4FF5-BE00-BB9E761B1EA2}"/>
              </a:ext>
            </a:extLst>
          </p:cNvPr>
          <p:cNvSpPr txBox="1"/>
          <p:nvPr/>
        </p:nvSpPr>
        <p:spPr>
          <a:xfrm>
            <a:off x="2701031" y="3612880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004691-F997-4C10-B745-E07080196919}"/>
              </a:ext>
            </a:extLst>
          </p:cNvPr>
          <p:cNvSpPr txBox="1"/>
          <p:nvPr/>
        </p:nvSpPr>
        <p:spPr>
          <a:xfrm>
            <a:off x="4647464" y="3108261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BD3902-1752-407F-8174-D56702ACBDC8}"/>
              </a:ext>
            </a:extLst>
          </p:cNvPr>
          <p:cNvSpPr txBox="1"/>
          <p:nvPr/>
        </p:nvSpPr>
        <p:spPr>
          <a:xfrm>
            <a:off x="4265724" y="3600028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D5AD45-9684-42F7-8FC4-5CB0A8302DF3}"/>
              </a:ext>
            </a:extLst>
          </p:cNvPr>
          <p:cNvSpPr txBox="1"/>
          <p:nvPr/>
        </p:nvSpPr>
        <p:spPr>
          <a:xfrm>
            <a:off x="6434095" y="3155433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A86277-46D4-4559-AA69-CE31E0A8A037}"/>
              </a:ext>
            </a:extLst>
          </p:cNvPr>
          <p:cNvSpPr txBox="1"/>
          <p:nvPr/>
        </p:nvSpPr>
        <p:spPr>
          <a:xfrm>
            <a:off x="5870364" y="3545532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F3145A4-40DB-46BB-9009-D4F8DD395380}"/>
              </a:ext>
            </a:extLst>
          </p:cNvPr>
          <p:cNvCxnSpPr>
            <a:cxnSpLocks/>
          </p:cNvCxnSpPr>
          <p:nvPr/>
        </p:nvCxnSpPr>
        <p:spPr>
          <a:xfrm>
            <a:off x="3013972" y="465384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987675-0134-4B46-8137-08C8DD5AF437}"/>
              </a:ext>
            </a:extLst>
          </p:cNvPr>
          <p:cNvCxnSpPr>
            <a:cxnSpLocks/>
          </p:cNvCxnSpPr>
          <p:nvPr/>
        </p:nvCxnSpPr>
        <p:spPr>
          <a:xfrm>
            <a:off x="4552024" y="466813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24FAFA3-2B40-40D7-B98A-A2A2BF490095}"/>
              </a:ext>
            </a:extLst>
          </p:cNvPr>
          <p:cNvCxnSpPr>
            <a:cxnSpLocks/>
          </p:cNvCxnSpPr>
          <p:nvPr/>
        </p:nvCxnSpPr>
        <p:spPr>
          <a:xfrm>
            <a:off x="6434095" y="465384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4D42C0D-B2DD-49FD-919C-E133EEE00DA7}"/>
              </a:ext>
            </a:extLst>
          </p:cNvPr>
          <p:cNvSpPr txBox="1"/>
          <p:nvPr/>
        </p:nvSpPr>
        <p:spPr>
          <a:xfrm>
            <a:off x="8049830" y="3137678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922DBD-669D-4794-A6D5-6B79ADBF3CAD}"/>
              </a:ext>
            </a:extLst>
          </p:cNvPr>
          <p:cNvSpPr txBox="1"/>
          <p:nvPr/>
        </p:nvSpPr>
        <p:spPr>
          <a:xfrm>
            <a:off x="7767966" y="3616222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C265AD-D9B7-441C-B860-CAAF97A8EFCA}"/>
              </a:ext>
            </a:extLst>
          </p:cNvPr>
          <p:cNvSpPr txBox="1"/>
          <p:nvPr/>
        </p:nvSpPr>
        <p:spPr>
          <a:xfrm>
            <a:off x="9565689" y="3612880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E7B6931-FC87-4094-98BE-9AE32FA7A8DD}"/>
              </a:ext>
            </a:extLst>
          </p:cNvPr>
          <p:cNvCxnSpPr>
            <a:cxnSpLocks/>
          </p:cNvCxnSpPr>
          <p:nvPr/>
        </p:nvCxnSpPr>
        <p:spPr>
          <a:xfrm>
            <a:off x="7958836" y="465384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4CBB18-D012-437C-A346-5D8CB54AE91C}"/>
              </a:ext>
            </a:extLst>
          </p:cNvPr>
          <p:cNvCxnSpPr>
            <a:cxnSpLocks/>
          </p:cNvCxnSpPr>
          <p:nvPr/>
        </p:nvCxnSpPr>
        <p:spPr>
          <a:xfrm>
            <a:off x="9756559" y="465384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81A42B8-9964-4CE9-A258-31B61A0FE116}"/>
              </a:ext>
            </a:extLst>
          </p:cNvPr>
          <p:cNvSpPr txBox="1"/>
          <p:nvPr/>
        </p:nvSpPr>
        <p:spPr>
          <a:xfrm>
            <a:off x="9865315" y="3137678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13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3" grpId="0"/>
      <p:bldP spid="34" grpId="0"/>
      <p:bldP spid="35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D20AE3-7FA7-4EE8-B3E3-CA1B695F1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103" y="298512"/>
            <a:ext cx="7487525" cy="775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C324FE-3231-4CB8-806D-630390F09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45" y="1549337"/>
            <a:ext cx="2907039" cy="31767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4F4EBE-53F8-4BB6-9675-E2609577F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913" y="1594983"/>
            <a:ext cx="2384917" cy="31311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A2CB81-0065-4CFE-B371-0B0B9137A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059" y="1549337"/>
            <a:ext cx="2639846" cy="317676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3E634D-0ED6-4B5D-955F-43AC5F881091}"/>
              </a:ext>
            </a:extLst>
          </p:cNvPr>
          <p:cNvSpPr/>
          <p:nvPr/>
        </p:nvSpPr>
        <p:spPr>
          <a:xfrm>
            <a:off x="2254928" y="3542190"/>
            <a:ext cx="346229" cy="3551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33E8160-531D-4616-A921-95EAABB3D351}"/>
              </a:ext>
            </a:extLst>
          </p:cNvPr>
          <p:cNvSpPr/>
          <p:nvPr/>
        </p:nvSpPr>
        <p:spPr>
          <a:xfrm>
            <a:off x="5695257" y="2636668"/>
            <a:ext cx="346229" cy="35510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2A186E7-7D45-4095-9E6D-1724ABF363C5}"/>
              </a:ext>
            </a:extLst>
          </p:cNvPr>
          <p:cNvSpPr/>
          <p:nvPr/>
        </p:nvSpPr>
        <p:spPr>
          <a:xfrm>
            <a:off x="9015505" y="2636667"/>
            <a:ext cx="346229" cy="35510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627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402</Words>
  <Application>Microsoft Office PowerPoint</Application>
  <PresentationFormat>Widescreen</PresentationFormat>
  <Paragraphs>100</Paragraphs>
  <Slides>16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iCiel Cadena</vt:lpstr>
      <vt:lpstr>iCiel Crocante</vt:lpstr>
      <vt:lpstr>iCiel Cucho</vt:lpstr>
      <vt:lpstr>Quicksand Medium</vt:lpstr>
      <vt:lpstr>Tahoma</vt:lpstr>
      <vt:lpstr>Times New Roman</vt:lpstr>
      <vt:lpstr>zihun7hao-wennuantongzhiti</vt:lpstr>
      <vt:lpstr>思源黑体 CN Bold</vt:lpstr>
      <vt:lpstr>Office 主题​​</vt:lpstr>
      <vt:lpstr>Hoạt động</vt:lpstr>
      <vt:lpstr>4_Office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L171021</cp:lastModifiedBy>
  <cp:revision>10</cp:revision>
  <dcterms:created xsi:type="dcterms:W3CDTF">2021-07-12T07:36:31Z</dcterms:created>
  <dcterms:modified xsi:type="dcterms:W3CDTF">2021-11-20T03:40:06Z</dcterms:modified>
</cp:coreProperties>
</file>