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17"/>
  </p:notesMasterIdLst>
  <p:sldIdLst>
    <p:sldId id="358" r:id="rId3"/>
    <p:sldId id="359" r:id="rId4"/>
    <p:sldId id="388" r:id="rId5"/>
    <p:sldId id="382" r:id="rId6"/>
    <p:sldId id="363" r:id="rId7"/>
    <p:sldId id="367" r:id="rId8"/>
    <p:sldId id="396" r:id="rId9"/>
    <p:sldId id="400" r:id="rId10"/>
    <p:sldId id="397" r:id="rId11"/>
    <p:sldId id="372" r:id="rId12"/>
    <p:sldId id="390" r:id="rId13"/>
    <p:sldId id="398" r:id="rId14"/>
    <p:sldId id="399" r:id="rId15"/>
    <p:sldId id="393" r:id="rId16"/>
  </p:sldIdLst>
  <p:sldSz cx="9144000" cy="5143500" type="screen16x9"/>
  <p:notesSz cx="6858000" cy="9144000"/>
  <p:embeddedFontLst>
    <p:embeddedFont>
      <p:font typeface="Patrick Hand SC" panose="020B0604020202020204" charset="0"/>
      <p:regular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Patrick Hand" panose="020B0604020202020204" charset="0"/>
      <p:regular r:id="rId23"/>
    </p:embeddedFont>
    <p:embeddedFont>
      <p:font typeface="Bebas Neue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90" d="100"/>
          <a:sy n="90" d="100"/>
        </p:scale>
        <p:origin x="62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54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9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10/26/2023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8" r:id="rId3"/>
    <p:sldLayoutId id="2147483807" r:id="rId4"/>
    <p:sldLayoutId id="2147483808" r:id="rId5"/>
    <p:sldLayoutId id="214748380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3.wav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Funtime and Project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" y="894871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0" y="2155781"/>
            <a:ext cx="334187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haven’t.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512553" y="643686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572000" y="1824743"/>
            <a:ext cx="319373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097583" y="3247034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778658" y="3658009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6888" y="-409952"/>
            <a:ext cx="69076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 up </a:t>
            </a: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&amp;Assessment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98550" y="2446025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 you got animals on the farm?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Yes, 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have. / No, 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haven’t.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magic-chime-06.wav"/>
          </p:stSnd>
        </p:sndAc>
      </p:transition>
    </mc:Choice>
    <mc:Fallback xmlns="">
      <p:transition spd="slow">
        <p:fad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65088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I’ve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got plants on my farm.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 horse hasn’t got hands.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6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d MacDonald Had a Farm • Nursery Rhymes Song with Lyrics • Animated Cartoon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694" y="737372"/>
            <a:ext cx="6802612" cy="3826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Fun time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587080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28134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975612" y="394787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05366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5364144" y="3947878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4669878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Find and Circle!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33820"/>
              </p:ext>
            </p:extLst>
          </p:nvPr>
        </p:nvGraphicFramePr>
        <p:xfrm>
          <a:off x="1518784" y="852141"/>
          <a:ext cx="6096000" cy="2597215"/>
        </p:xfrm>
        <a:graphic>
          <a:graphicData uri="http://schemas.openxmlformats.org/drawingml/2006/table">
            <a:tbl>
              <a:tblPr firstRow="1" bandRow="1">
                <a:tableStyleId>{459C3A0F-8EFC-4D61-ABBA-D93333307FA0}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846409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96058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307671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601207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94702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147577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080022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81806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433181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19680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81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215063"/>
                  </a:ext>
                </a:extLst>
              </a:tr>
              <a:tr h="37217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0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63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1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5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01664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518783" y="743680"/>
            <a:ext cx="4255483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8784" y="1553976"/>
            <a:ext cx="1850949" cy="43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6169" y="2259077"/>
            <a:ext cx="3388632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55532" y="1156362"/>
            <a:ext cx="2269067" cy="46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459" y="2620423"/>
            <a:ext cx="4255483" cy="48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67127" y="1138454"/>
            <a:ext cx="549993" cy="1958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4523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28878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983055" y="395514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06110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5371587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4677321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20" y="3477220"/>
            <a:ext cx="986818" cy="1289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3267790"/>
            <a:ext cx="126658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" y="636270"/>
            <a:ext cx="1169106" cy="8629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1675234"/>
            <a:ext cx="1169106" cy="850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" y="2717890"/>
            <a:ext cx="1154357" cy="8629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65" y="718918"/>
            <a:ext cx="1169106" cy="839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99" y="1745962"/>
            <a:ext cx="1124534" cy="8502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6" y="2798289"/>
            <a:ext cx="1154357" cy="8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Project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937" y="870698"/>
            <a:ext cx="5459730" cy="40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5536" y="214978"/>
            <a:ext cx="606409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 dream farm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vecteezy.com/system/resources/previews/009/447/782/non_2x/autumn-rural-landscape-farm-fields-and-forest-trees-with-orange-sky-sunset-cartoon-banner-backdrop-farm-field-harvest-scenery-of-natural-countryside-with-sunrise-for-fall-season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1537137" cy="54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0975" y="507366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Let’s draw your dream farm!</a:t>
            </a:r>
          </a:p>
        </p:txBody>
      </p:sp>
    </p:spTree>
    <p:extLst>
      <p:ext uri="{BB962C8B-B14F-4D97-AF65-F5344CB8AC3E}">
        <p14:creationId xmlns:p14="http://schemas.microsoft.com/office/powerpoint/2010/main" val="5056926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your farm!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045546" y="1022107"/>
            <a:ext cx="4627840" cy="964392"/>
          </a:xfrm>
          <a:prstGeom prst="wedgeEllipseCallout">
            <a:avLst>
              <a:gd name="adj1" fmla="val 45586"/>
              <a:gd name="adj2" fmla="val 65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</a:t>
            </a:r>
            <a:r>
              <a:rPr lang="en-US" sz="2000" b="1" dirty="0" smtClean="0">
                <a:latin typeface="Comic Sans MS" panose="030F0702030302020204" pitchFamily="66" charset="0"/>
              </a:rPr>
              <a:t>many plants </a:t>
            </a:r>
            <a:r>
              <a:rPr lang="en-US" sz="2000" b="1" dirty="0">
                <a:latin typeface="Comic Sans MS" panose="030F0702030302020204" pitchFamily="66" charset="0"/>
              </a:rPr>
              <a:t>on my farm.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455931" y="3587798"/>
            <a:ext cx="4506585" cy="824364"/>
          </a:xfrm>
          <a:prstGeom prst="wedgeEllipseCallout">
            <a:avLst>
              <a:gd name="adj1" fmla="val -44164"/>
              <a:gd name="adj2" fmla="val 78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cows on my farm.</a:t>
            </a:r>
          </a:p>
        </p:txBody>
      </p:sp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47" y="770876"/>
            <a:ext cx="1979863" cy="2560623"/>
          </a:xfrm>
          <a:prstGeom prst="rect">
            <a:avLst/>
          </a:prstGeom>
        </p:spPr>
      </p:pic>
      <p:pic>
        <p:nvPicPr>
          <p:cNvPr id="1026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" y="2371134"/>
            <a:ext cx="3746628" cy="25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237</Words>
  <Application>Microsoft Office PowerPoint</Application>
  <PresentationFormat>On-screen Show (16:9)</PresentationFormat>
  <Paragraphs>116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Patrick Hand SC</vt:lpstr>
      <vt:lpstr>黑体</vt:lpstr>
      <vt:lpstr>Quicksand</vt:lpstr>
      <vt:lpstr>Comic Sans MS</vt:lpstr>
      <vt:lpstr>Life Savers ExtraBold</vt:lpstr>
      <vt:lpstr>Patrick Hand</vt:lpstr>
      <vt:lpstr>Life Savers</vt:lpstr>
      <vt:lpstr>Bebas Neue</vt:lpstr>
      <vt:lpstr>Arial</vt:lpstr>
      <vt:lpstr>English Language Grammar Rules by Slidesgo</vt:lpstr>
      <vt:lpstr>Science Subject for Elementary - 3rd Grade: Physical, Life, and Earth by Slidesgo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Ngoc Dung</cp:lastModifiedBy>
  <cp:revision>116</cp:revision>
  <dcterms:modified xsi:type="dcterms:W3CDTF">2023-10-26T01:13:55Z</dcterms:modified>
</cp:coreProperties>
</file>