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18"/>
  </p:notesMasterIdLst>
  <p:sldIdLst>
    <p:sldId id="358" r:id="rId3"/>
    <p:sldId id="359" r:id="rId4"/>
    <p:sldId id="361" r:id="rId5"/>
    <p:sldId id="363" r:id="rId6"/>
    <p:sldId id="365" r:id="rId7"/>
    <p:sldId id="367" r:id="rId8"/>
    <p:sldId id="368" r:id="rId9"/>
    <p:sldId id="370" r:id="rId10"/>
    <p:sldId id="371" r:id="rId11"/>
    <p:sldId id="372" r:id="rId12"/>
    <p:sldId id="374" r:id="rId13"/>
    <p:sldId id="405" r:id="rId14"/>
    <p:sldId id="407" r:id="rId15"/>
    <p:sldId id="382" r:id="rId16"/>
    <p:sldId id="393" r:id="rId17"/>
  </p:sldIdLst>
  <p:sldSz cx="9144000" cy="5143500" type="screen16x9"/>
  <p:notesSz cx="6858000" cy="9144000"/>
  <p:embeddedFontLst>
    <p:embeddedFont>
      <p:font typeface="Patrick Hand" panose="020B0604020202020204" charset="0"/>
      <p:regular r:id="rId19"/>
    </p:embeddedFont>
    <p:embeddedFont>
      <p:font typeface="Patrick Hand SC" panose="020B0604020202020204" charset="0"/>
      <p:regular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Bebas Neue" panose="020B0604020202020204" charset="0"/>
      <p:regular r:id="rId25"/>
    </p:embeddedFont>
    <p:embeddedFont>
      <p:font typeface="Quicksand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3883" autoAdjust="0"/>
  </p:normalViewPr>
  <p:slideViewPr>
    <p:cSldViewPr snapToGrid="0" snapToObjects="1">
      <p:cViewPr varScale="1">
        <p:scale>
          <a:sx n="90" d="100"/>
          <a:sy n="90" d="100"/>
        </p:scale>
        <p:origin x="620" y="6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335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7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8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gi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slide" Target="slide1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5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slide" Target="slide1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47712"/>
            <a:ext cx="4626591" cy="30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5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</a:t>
            </a:r>
            <a:r>
              <a:rPr lang="en-US" sz="2400" b="1" dirty="0" smtClean="0">
                <a:latin typeface="Comic Sans MS" panose="030F0702030302020204" pitchFamily="66" charset="0"/>
              </a:rPr>
              <a:t>sheep </a:t>
            </a:r>
            <a:r>
              <a:rPr lang="en-US" sz="2400" b="1" dirty="0">
                <a:latin typeface="Comic Sans MS" panose="030F0702030302020204" pitchFamily="66" charset="0"/>
              </a:rPr>
              <a:t>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927601" y="2679348"/>
            <a:ext cx="3689848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</a:t>
            </a:r>
            <a:r>
              <a:rPr lang="en-US" sz="2400" b="1" dirty="0" smtClean="0">
                <a:latin typeface="Comic Sans MS" panose="030F0702030302020204" pitchFamily="66" charset="0"/>
              </a:rPr>
              <a:t>haven’t.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519815"/>
            <a:ext cx="4172681" cy="27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110836" y="-26463"/>
            <a:ext cx="9254836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6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cows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927601" y="2679348"/>
            <a:ext cx="3689848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</a:t>
            </a:r>
            <a:r>
              <a:rPr lang="en-US" sz="2400" b="1" dirty="0" smtClean="0">
                <a:latin typeface="Comic Sans MS" panose="030F0702030302020204" pitchFamily="66" charset="0"/>
              </a:rPr>
              <a:t>haven’t.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96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-361842" y="88698"/>
            <a:ext cx="986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924284"/>
              </p:ext>
            </p:extLst>
          </p:nvPr>
        </p:nvGraphicFramePr>
        <p:xfrm>
          <a:off x="0" y="807352"/>
          <a:ext cx="9144000" cy="433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resentation" r:id="rId4" imgW="6094572" imgH="3427437" progId="PowerPoint.Show.12">
                  <p:embed/>
                </p:oleObj>
              </mc:Choice>
              <mc:Fallback>
                <p:oleObj name="Presentation" r:id="rId4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807352"/>
                        <a:ext cx="9144000" cy="433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Callout 16"/>
          <p:cNvSpPr/>
          <p:nvPr/>
        </p:nvSpPr>
        <p:spPr>
          <a:xfrm>
            <a:off x="169080" y="807352"/>
            <a:ext cx="3435413" cy="1149307"/>
          </a:xfrm>
          <a:prstGeom prst="wedgeEllipseCallout">
            <a:avLst>
              <a:gd name="adj1" fmla="val -50653"/>
              <a:gd name="adj2" fmla="val 86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cows on the farm?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816210" y="807352"/>
            <a:ext cx="3689848" cy="1275368"/>
          </a:xfrm>
          <a:prstGeom prst="wedgeEllipseCallout">
            <a:avLst>
              <a:gd name="adj1" fmla="val 25762"/>
              <a:gd name="adj2" fmla="val 78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have!</a:t>
            </a:r>
          </a:p>
        </p:txBody>
      </p:sp>
    </p:spTree>
    <p:extLst>
      <p:ext uri="{BB962C8B-B14F-4D97-AF65-F5344CB8AC3E}">
        <p14:creationId xmlns:p14="http://schemas.microsoft.com/office/powerpoint/2010/main" val="2126856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21"/>
            <a:ext cx="9144000" cy="45067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 txBox="1">
            <a:spLocks/>
          </p:cNvSpPr>
          <p:nvPr/>
        </p:nvSpPr>
        <p:spPr>
          <a:xfrm>
            <a:off x="-438150" y="28021"/>
            <a:ext cx="1002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fe Savers ExtraBold"/>
              <a:buNone/>
              <a:defRPr sz="4500" b="0" i="0" u="none" strike="noStrike" cap="none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139" y="1088143"/>
            <a:ext cx="473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284465" y="2082720"/>
            <a:ext cx="3435413" cy="1149307"/>
          </a:xfrm>
          <a:prstGeom prst="wedgeEllipseCallout">
            <a:avLst>
              <a:gd name="adj1" fmla="val -50653"/>
              <a:gd name="adj2" fmla="val 86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animals </a:t>
            </a:r>
            <a:r>
              <a:rPr lang="en-US" sz="2400" b="1" dirty="0" smtClean="0">
                <a:latin typeface="Comic Sans MS" panose="030F0702030302020204" pitchFamily="66" charset="0"/>
              </a:rPr>
              <a:t>in the field?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816210" y="2158840"/>
            <a:ext cx="3689848" cy="1275368"/>
          </a:xfrm>
          <a:prstGeom prst="wedgeEllipseCallout">
            <a:avLst>
              <a:gd name="adj1" fmla="val 25762"/>
              <a:gd name="adj2" fmla="val 78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haven’t!</a:t>
            </a:r>
          </a:p>
        </p:txBody>
      </p:sp>
    </p:spTree>
    <p:extLst>
      <p:ext uri="{BB962C8B-B14F-4D97-AF65-F5344CB8AC3E}">
        <p14:creationId xmlns:p14="http://schemas.microsoft.com/office/powerpoint/2010/main" val="355801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61783" y="662420"/>
            <a:ext cx="9178544" cy="30565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i.ytimg.com/vi/h9n5mFPtPpw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62420"/>
            <a:ext cx="6932913" cy="30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4.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1 Rectángulo redondeado"/>
          <p:cNvSpPr/>
          <p:nvPr/>
        </p:nvSpPr>
        <p:spPr>
          <a:xfrm>
            <a:off x="1083056" y="3823059"/>
            <a:ext cx="6967457" cy="110741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Yes,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3.11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441" y="4094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7272" y="454204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 smtClean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Listen and repeat.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2421"/>
            <a:ext cx="9178544" cy="327149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9" y="77645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0" y="10740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1 Rectángulo redondeado"/>
          <p:cNvSpPr/>
          <p:nvPr/>
        </p:nvSpPr>
        <p:spPr>
          <a:xfrm>
            <a:off x="891899" y="3933918"/>
            <a:ext cx="7223138" cy="1003901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fruit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trees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field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No,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haven’t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s://img.freepik.com/free-vector/empty-nature-outdoor-background_1308-946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76" y="662420"/>
            <a:ext cx="6944584" cy="327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3.1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2720" y="4192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3200" b="1" cap="none" spc="0" dirty="0" smtClean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Look. </a:t>
            </a:r>
            <a:r>
              <a:rPr lang="en-US" sz="3200" b="1" dirty="0" smtClean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 and answer.</a:t>
            </a:r>
            <a:r>
              <a:rPr lang="en-US" sz="3200" b="1" cap="none" spc="0" dirty="0" smtClean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Pentagon 3">
            <a:hlinkClick r:id="rId4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188261" y="2679348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</a:t>
            </a:r>
            <a:r>
              <a:rPr lang="en-US" sz="2400" b="1" dirty="0" smtClean="0">
                <a:latin typeface="Comic Sans MS" panose="030F0702030302020204" pitchFamily="66" charset="0"/>
              </a:rPr>
              <a:t>have.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34B2DD3-34D6-F0FA-8A33-599E97D5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16412"/>
            <a:ext cx="3667782" cy="27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596128" y="1005872"/>
            <a:ext cx="3443031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5204763" y="3423513"/>
            <a:ext cx="3939237" cy="662876"/>
          </a:xfrm>
          <a:prstGeom prst="wedgeEllipseCallout">
            <a:avLst>
              <a:gd name="adj1" fmla="val -37415"/>
              <a:gd name="adj2" fmla="val 967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" y="1374407"/>
            <a:ext cx="3849135" cy="28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140" y="1340597"/>
            <a:ext cx="4318860" cy="28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5. Look. Ask and answer.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0" name="Pentagon 9">
            <a:hlinkClick r:id="rId5" action="ppaction://hlinksldjump"/>
          </p:cNvPr>
          <p:cNvSpPr/>
          <p:nvPr/>
        </p:nvSpPr>
        <p:spPr>
          <a:xfrm>
            <a:off x="7496000" y="4294022"/>
            <a:ext cx="1326131" cy="55595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766552" y="1005872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5188261" y="2679348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</a:t>
            </a:r>
            <a:r>
              <a:rPr lang="en-US" sz="2400" b="1" dirty="0" smtClean="0">
                <a:latin typeface="Comic Sans MS" panose="030F0702030302020204" pitchFamily="66" charset="0"/>
              </a:rPr>
              <a:t>have.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218</Words>
  <Application>Microsoft Office PowerPoint</Application>
  <PresentationFormat>On-screen Show (16:9)</PresentationFormat>
  <Paragraphs>44</Paragraphs>
  <Slides>15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Life Savers</vt:lpstr>
      <vt:lpstr>Arial</vt:lpstr>
      <vt:lpstr>Life Savers ExtraBold</vt:lpstr>
      <vt:lpstr>Patrick Hand</vt:lpstr>
      <vt:lpstr>Patrick Hand SC</vt:lpstr>
      <vt:lpstr>黑体</vt:lpstr>
      <vt:lpstr>Comic Sans MS</vt:lpstr>
      <vt:lpstr>Bebas Neue</vt:lpstr>
      <vt:lpstr>Quicksand</vt:lpstr>
      <vt:lpstr>English Language Grammar Rules by Slidesgo</vt:lpstr>
      <vt:lpstr>Science Subject for Elementary - 3rd Grade: Physical, Life, and Earth by Slidesgo</vt:lpstr>
      <vt:lpstr>Presentation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Ngoc Dung</cp:lastModifiedBy>
  <cp:revision>96</cp:revision>
  <dcterms:modified xsi:type="dcterms:W3CDTF">2023-10-29T02:23:15Z</dcterms:modified>
</cp:coreProperties>
</file>