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718" r:id="rId2"/>
    <p:sldMasterId id="2147483731" r:id="rId3"/>
  </p:sldMasterIdLst>
  <p:notesMasterIdLst>
    <p:notesMasterId r:id="rId34"/>
  </p:notesMasterIdLst>
  <p:sldIdLst>
    <p:sldId id="381" r:id="rId4"/>
    <p:sldId id="341" r:id="rId5"/>
    <p:sldId id="357" r:id="rId6"/>
    <p:sldId id="358" r:id="rId7"/>
    <p:sldId id="359" r:id="rId8"/>
    <p:sldId id="360" r:id="rId9"/>
    <p:sldId id="361" r:id="rId10"/>
    <p:sldId id="365" r:id="rId11"/>
    <p:sldId id="362" r:id="rId12"/>
    <p:sldId id="367" r:id="rId13"/>
    <p:sldId id="298" r:id="rId14"/>
    <p:sldId id="299" r:id="rId15"/>
    <p:sldId id="260" r:id="rId16"/>
    <p:sldId id="262" r:id="rId17"/>
    <p:sldId id="263" r:id="rId18"/>
    <p:sldId id="304" r:id="rId19"/>
    <p:sldId id="368" r:id="rId20"/>
    <p:sldId id="369" r:id="rId21"/>
    <p:sldId id="370" r:id="rId22"/>
    <p:sldId id="371" r:id="rId23"/>
    <p:sldId id="372" r:id="rId24"/>
    <p:sldId id="373" r:id="rId25"/>
    <p:sldId id="375" r:id="rId26"/>
    <p:sldId id="376" r:id="rId27"/>
    <p:sldId id="377" r:id="rId28"/>
    <p:sldId id="326" r:id="rId29"/>
    <p:sldId id="379" r:id="rId30"/>
    <p:sldId id="380" r:id="rId31"/>
    <p:sldId id="302" r:id="rId32"/>
    <p:sldId id="284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741" autoAdjust="0"/>
  </p:normalViewPr>
  <p:slideViewPr>
    <p:cSldViewPr snapToGrid="0">
      <p:cViewPr>
        <p:scale>
          <a:sx n="85" d="100"/>
          <a:sy n="85" d="100"/>
        </p:scale>
        <p:origin x="1378" y="-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482A6-A0D1-4D84-BC2D-109D417DB29C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A1823A-C838-4249-8757-2A7F08EE1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81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Ấn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823A-C838-4249-8757-2A7F08EE1B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44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20532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robot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pt.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robot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altLang="zh-CN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– 4,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– 4 = 7</a:t>
            </a:r>
          </a:p>
          <a:p>
            <a:pPr marL="171450" indent="-171450">
              <a:buFontTx/>
              <a:buChar char="-"/>
            </a:pP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kq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altLang="zh-CN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kq</a:t>
            </a:r>
            <a:endParaRPr lang="en-US" altLang="zh-CN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kq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 – 5 = 8? Con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13 cc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cc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cc</a:t>
            </a:r>
          </a:p>
          <a:p>
            <a:pPr marL="171450" indent="-171450">
              <a:buFontTx/>
              <a:buChar char="-"/>
            </a:pP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cc,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kq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Con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(14 = 10 + 4, 10 – 8 = 2, 2 + 4 = 6)</a:t>
            </a:r>
          </a:p>
          <a:p>
            <a:pPr marL="171450" indent="-171450">
              <a:buFontTx/>
              <a:buChar char="-"/>
            </a:pP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zh-CN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10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7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robot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....</a:t>
            </a:r>
            <a:endParaRPr lang="en-US" sz="1200" b="1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 1 HS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cột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sát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cột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1, 1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bạn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biết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là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phép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tính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dạng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nào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?(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phép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tính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dạng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́)</a:t>
            </a:r>
            <a:endParaRPr lang="en-US" sz="12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+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nhận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xét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vê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 SBT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của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phép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tính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 (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đều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là 11)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+ 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nhận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xét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vê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 ST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của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phép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tính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 (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tiếp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 2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đến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9)</a:t>
            </a:r>
            <a:endParaRPr lang="en-US" sz="12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+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nhận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xét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vê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của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phép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tính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 (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dần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 9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đến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lang="en-US" sz="12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SBT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ST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+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kq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– 3 = 8? (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đếm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bớt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tách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kq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bớt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lang="en-US" sz="1200" b="1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uan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sát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cột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2, 1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bạn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biết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là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phép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tính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dạng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nào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?(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phép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tính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dạng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́)</a:t>
            </a:r>
            <a:endParaRPr lang="en-US" sz="12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+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nhận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xét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vê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 SBT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của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phép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tính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 (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đều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là 12)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+ 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nhận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xét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vê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 ST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của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phép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tính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 (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tiếp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 3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đến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9)</a:t>
            </a:r>
          </a:p>
          <a:p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+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Dựa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vào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đặc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điểm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vừa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rồi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bây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giơ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kq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– 5? 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+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làm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́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nào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̉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tính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kết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quả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của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phép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tính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12 - 5? (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kết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quả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phép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tính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12 - 4 = 8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đếm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bớt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là 7)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13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14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thiếu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kq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14 – 6 = 8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+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làm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́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nào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̉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tính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kết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quả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của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phép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tính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14 - 6?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+ 1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kq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16 – 8?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+ 1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kq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 – 9?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HS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10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Vừa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rồi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mình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vừa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hiện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phép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tính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của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bảng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10.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Bây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giơ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sẽ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kết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quả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một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́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phép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tính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hãy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lại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́</a:t>
            </a:r>
            <a:endParaRPr lang="en-US" sz="12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b="1" kern="1200" baseline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baseline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b="1" kern="1200" baseline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b="1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7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Vừa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rồi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̃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hướng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dẫn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bảng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10,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vận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dụng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kiến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thức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vừa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̉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làm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bài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tập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́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Bài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tập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cầu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làm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̀?(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tính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nhẩm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ạ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là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phép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tính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thuộc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bảng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10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chúng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mình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̃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Bây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giơ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̃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̉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làm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vào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sách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HS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chữa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nt</a:t>
            </a:r>
            <a:endParaRPr lang="en-US" sz="1200" b="1" kern="1200" baseline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kq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– 6 = 5?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10,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đếm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bớt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tách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lang="en-US" sz="1200" b="1" kern="1200" baseline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BT1, 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10,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đếm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bớt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tách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lang="en-US" sz="1200" b="1" kern="1200" baseline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endParaRPr lang="en-US" sz="1200" b="1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 16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̀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mình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cùng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chữa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bài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tập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qua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̀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"Bay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823A-C838-4249-8757-2A7F08EE1B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82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Bài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tập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cầu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làm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̀?</a:t>
            </a:r>
          </a:p>
          <a:p>
            <a:pPr marL="171450" indent="-171450">
              <a:buFontTx/>
              <a:buChar char="-"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mèo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cầm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Bây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cầm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kq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endParaRPr lang="en-US" sz="1200" b="1" kern="1200" baseline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Hs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chữa</a:t>
            </a:r>
            <a:endParaRPr lang="en-US" sz="1200" b="1" kern="1200" baseline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HS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GV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chốt</a:t>
            </a:r>
            <a:endParaRPr lang="en-US" sz="1200" b="1" kern="1200" baseline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kq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k?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171450" indent="-171450">
              <a:buFontTx/>
              <a:buChar char="-"/>
            </a:pP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kq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kq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kq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kq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823A-C838-4249-8757-2A7F08EE1B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72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Bài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tập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cầu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làm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̀?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BT3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kq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BT3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– 4 = 7.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endParaRPr lang="en-US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– 5 = 7?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823A-C838-4249-8757-2A7F08EE1B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38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quay,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nữa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dừng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endParaRPr lang="en-US" baseline="0" dirty="0"/>
          </a:p>
          <a:p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90566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73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5464175" y="1371601"/>
            <a:ext cx="4387851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1273175" y="-609600"/>
            <a:ext cx="4387851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63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B845-6C5C-45C4-9E71-BE2FDD5C4662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4E55-2754-42F4-8E52-117F21035B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872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B845-6C5C-45C4-9E71-BE2FDD5C4662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4E55-2754-42F4-8E52-117F21035B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971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B845-6C5C-45C4-9E71-BE2FDD5C4662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4E55-2754-42F4-8E52-117F21035B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191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B845-6C5C-45C4-9E71-BE2FDD5C4662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4E55-2754-42F4-8E52-117F21035B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951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B845-6C5C-45C4-9E71-BE2FDD5C4662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4E55-2754-42F4-8E52-117F21035B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202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B845-6C5C-45C4-9E71-BE2FDD5C4662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4E55-2754-42F4-8E52-117F21035B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56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B845-6C5C-45C4-9E71-BE2FDD5C4662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4E55-2754-42F4-8E52-117F21035B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77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B845-6C5C-45C4-9E71-BE2FDD5C4662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4E55-2754-42F4-8E52-117F21035B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088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64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B845-6C5C-45C4-9E71-BE2FDD5C4662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4E55-2754-42F4-8E52-117F21035B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340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B845-6C5C-45C4-9E71-BE2FDD5C4662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4E55-2754-42F4-8E52-117F21035B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1822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B845-6C5C-45C4-9E71-BE2FDD5C4662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4E55-2754-42F4-8E52-117F21035B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648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9" y="364704"/>
            <a:ext cx="1552415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1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880570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522375"/>
            <a:ext cx="3388523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6090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48" y="357971"/>
            <a:ext cx="1744100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824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" y="0"/>
            <a:ext cx="9141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8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96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79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136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8138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0221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9221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4867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962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1174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0632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8403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585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50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457200" y="1200152"/>
            <a:ext cx="40386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4648200" y="1200152"/>
            <a:ext cx="40386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957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876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250583" y="1572169"/>
            <a:ext cx="2794086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1200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669131" y="1522375"/>
            <a:ext cx="3388523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54923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711998" y="1557580"/>
            <a:ext cx="3564062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6118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1739622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0051656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042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572169"/>
            <a:ext cx="2794086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7743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522375"/>
            <a:ext cx="3388523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0292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32040" y="1503379"/>
            <a:ext cx="3546156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28564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4645027" y="1535114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78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542792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0426" y="219520"/>
            <a:ext cx="9123574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040424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324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522375"/>
            <a:ext cx="3388523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11080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03170" y="1596480"/>
            <a:ext cx="3564062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941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740952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305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572169"/>
            <a:ext cx="2794086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6430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522375"/>
            <a:ext cx="3388523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95638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79172" y="1647225"/>
            <a:ext cx="3363662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961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324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940918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331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572169"/>
            <a:ext cx="2794086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7816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522375"/>
            <a:ext cx="3388523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1143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836083" y="1468552"/>
            <a:ext cx="3386124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658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8798590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" y="0"/>
            <a:ext cx="9141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1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54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431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1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9" Type="http://schemas.openxmlformats.org/officeDocument/2006/relationships/theme" Target="../theme/theme3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38" Type="http://schemas.openxmlformats.org/officeDocument/2006/relationships/slideLayout" Target="../slideLayouts/slideLayout66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37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399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8B845-6C5C-45C4-9E71-BE2FDD5C4662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F4E55-2754-42F4-8E52-117F21035B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38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663" r:id="rId13"/>
    <p:sldLayoutId id="2147483664" r:id="rId14"/>
    <p:sldLayoutId id="2147483665" r:id="rId15"/>
    <p:sldLayoutId id="2147483745" r:id="rId16"/>
    <p:sldLayoutId id="214748374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77A540-CE35-42DE-8A1D-41C1373ABD9E}"/>
              </a:ext>
            </a:extLst>
          </p:cNvPr>
          <p:cNvSpPr/>
          <p:nvPr userDrawn="1"/>
        </p:nvSpPr>
        <p:spPr>
          <a:xfrm>
            <a:off x="7321972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107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  <p:sldLayoutId id="2147483711" r:id="rId31"/>
    <p:sldLayoutId id="2147483712" r:id="rId32"/>
    <p:sldLayoutId id="2147483713" r:id="rId33"/>
    <p:sldLayoutId id="2147483714" r:id="rId34"/>
    <p:sldLayoutId id="2147483715" r:id="rId35"/>
    <p:sldLayoutId id="2147483716" r:id="rId36"/>
    <p:sldLayoutId id="2147483717" r:id="rId37"/>
    <p:sldLayoutId id="2147483744" r:id="rId3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2.wdp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Relationship Id="rId6" Type="http://schemas.microsoft.com/office/2007/relationships/hdphoto" Target="../media/hdphoto10.wdp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29.emf"/><Relationship Id="rId4" Type="http://schemas.openxmlformats.org/officeDocument/2006/relationships/image" Target="../media/image25.png"/><Relationship Id="rId9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29.emf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1.wdp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5" Type="http://schemas.microsoft.com/office/2007/relationships/hdphoto" Target="../media/hdphoto10.wdp"/><Relationship Id="rId10" Type="http://schemas.microsoft.com/office/2007/relationships/hdphoto" Target="../media/hdphoto15.wdp"/><Relationship Id="rId4" Type="http://schemas.microsoft.com/office/2007/relationships/hdphoto" Target="../media/hdphoto13.wdp"/><Relationship Id="rId9" Type="http://schemas.openxmlformats.org/officeDocument/2006/relationships/image" Target="../media/image34.pn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5" Type="http://schemas.microsoft.com/office/2007/relationships/hdphoto" Target="../media/hdphoto16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4.xml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18.xml"/><Relationship Id="rId12" Type="http://schemas.openxmlformats.org/officeDocument/2006/relationships/slide" Target="slide23.xml"/><Relationship Id="rId17" Type="http://schemas.openxmlformats.org/officeDocument/2006/relationships/slide" Target="slide28.xml"/><Relationship Id="rId2" Type="http://schemas.openxmlformats.org/officeDocument/2006/relationships/audio" Target="../media/media2.mp3"/><Relationship Id="rId16" Type="http://schemas.openxmlformats.org/officeDocument/2006/relationships/slide" Target="slide27.xml"/><Relationship Id="rId1" Type="http://schemas.microsoft.com/office/2007/relationships/media" Target="../media/media2.mp3"/><Relationship Id="rId6" Type="http://schemas.openxmlformats.org/officeDocument/2006/relationships/slide" Target="slide17.xml"/><Relationship Id="rId11" Type="http://schemas.openxmlformats.org/officeDocument/2006/relationships/slide" Target="slide21.xml"/><Relationship Id="rId5" Type="http://schemas.openxmlformats.org/officeDocument/2006/relationships/image" Target="../media/image41.jpeg"/><Relationship Id="rId15" Type="http://schemas.openxmlformats.org/officeDocument/2006/relationships/slide" Target="slide26.xml"/><Relationship Id="rId10" Type="http://schemas.openxmlformats.org/officeDocument/2006/relationships/slide" Target="slide20.xml"/><Relationship Id="rId19" Type="http://schemas.openxmlformats.org/officeDocument/2006/relationships/slide" Target="slide30.xml"/><Relationship Id="rId4" Type="http://schemas.openxmlformats.org/officeDocument/2006/relationships/notesSlide" Target="../notesSlides/notesSlide8.xml"/><Relationship Id="rId9" Type="http://schemas.openxmlformats.org/officeDocument/2006/relationships/slide" Target="slide22.xml"/><Relationship Id="rId14" Type="http://schemas.openxmlformats.org/officeDocument/2006/relationships/slide" Target="slide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4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4" Type="http://schemas.openxmlformats.org/officeDocument/2006/relationships/slide" Target="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Relationship Id="rId4" Type="http://schemas.openxmlformats.org/officeDocument/2006/relationships/slide" Target="slid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Relationship Id="rId4" Type="http://schemas.openxmlformats.org/officeDocument/2006/relationships/slide" Target="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4" Type="http://schemas.openxmlformats.org/officeDocument/2006/relationships/slide" Target="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slide" Target="slide4.xml"/><Relationship Id="rId5" Type="http://schemas.openxmlformats.org/officeDocument/2006/relationships/slide" Target="slide8.xml"/><Relationship Id="rId15" Type="http://schemas.openxmlformats.org/officeDocument/2006/relationships/slide" Target="slide6.xml"/><Relationship Id="rId10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microsoft.com/office/2007/relationships/hdphoto" Target="../media/hdphoto1.wdp"/><Relationship Id="rId1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microsoft.com/office/2007/relationships/hdphoto" Target="../media/hdphoto7.wdp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8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15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microsoft.com/office/2007/relationships/hdphoto" Target="../media/hdphoto9.wdp"/><Relationship Id="rId1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-65315" y="669887"/>
            <a:ext cx="9466217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</a:t>
            </a:r>
            <a:endParaRPr lang="en-US" sz="7200" b="1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/>
            <a:r>
              <a:rPr lang="en-US" sz="72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CÁC </a:t>
            </a:r>
            <a:r>
              <a:rPr lang="en-US" sz="72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267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1690">
            <a:extLst>
              <a:ext uri="{FF2B5EF4-FFF2-40B4-BE49-F238E27FC236}">
                <a16:creationId xmlns:a16="http://schemas.microsoft.com/office/drawing/2014/main" id="{FAF6F071-4824-4F75-922D-89E15BD7072A}"/>
              </a:ext>
            </a:extLst>
          </p:cNvPr>
          <p:cNvSpPr txBox="1"/>
          <p:nvPr/>
        </p:nvSpPr>
        <p:spPr>
          <a:xfrm>
            <a:off x="427220" y="2039362"/>
            <a:ext cx="8289560" cy="1404517"/>
          </a:xfrm>
          <a:prstGeom prst="rect">
            <a:avLst/>
          </a:prstGeom>
          <a:noFill/>
          <a:ln w="9525">
            <a:noFill/>
          </a:ln>
        </p:spPr>
        <p:txBody>
          <a:bodyPr wrap="square" lIns="49814" tIns="24907" rIns="49814" bIns="24907">
            <a:spAutoFit/>
          </a:bodyPr>
          <a:lstStyle/>
          <a:p>
            <a:pPr defTabSz="817444">
              <a:spcBef>
                <a:spcPct val="50000"/>
              </a:spcBef>
            </a:pPr>
            <a:r>
              <a:rPr lang="en-US" altLang="zh-CN" sz="4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1. </a:t>
            </a:r>
            <a:r>
              <a:rPr lang="en-US" altLang="zh-CN" sz="4400" b="1" dirty="0" err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altLang="zh-CN" sz="4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bảng</a:t>
            </a:r>
            <a:r>
              <a:rPr lang="en-US" altLang="zh-CN" sz="4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4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(qua 10) </a:t>
            </a:r>
            <a:r>
              <a:rPr lang="en-US" altLang="zh-CN" sz="4400" b="1" dirty="0" err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4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phạm</a:t>
            </a:r>
            <a:r>
              <a:rPr lang="en-US" altLang="zh-CN" sz="4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vi 20.</a:t>
            </a:r>
            <a:endParaRPr lang="zh-CN" altLang="en-US" sz="4400" b="1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71691">
            <a:extLst>
              <a:ext uri="{FF2B5EF4-FFF2-40B4-BE49-F238E27FC236}">
                <a16:creationId xmlns:a16="http://schemas.microsoft.com/office/drawing/2014/main" id="{797674A6-1F58-4DE0-A768-B903358F746E}"/>
              </a:ext>
            </a:extLst>
          </p:cNvPr>
          <p:cNvSpPr txBox="1"/>
          <p:nvPr/>
        </p:nvSpPr>
        <p:spPr>
          <a:xfrm>
            <a:off x="515002" y="3830033"/>
            <a:ext cx="8113996" cy="1404517"/>
          </a:xfrm>
          <a:prstGeom prst="rect">
            <a:avLst/>
          </a:prstGeom>
          <a:noFill/>
          <a:ln w="9525">
            <a:noFill/>
          </a:ln>
        </p:spPr>
        <p:txBody>
          <a:bodyPr wrap="square" lIns="49814" tIns="24907" rIns="49814" bIns="24907">
            <a:spAutoFit/>
          </a:bodyPr>
          <a:lstStyle/>
          <a:p>
            <a:pPr defTabSz="817444">
              <a:spcBef>
                <a:spcPct val="50000"/>
              </a:spcBef>
            </a:pPr>
            <a:r>
              <a:rPr lang="en-US" altLang="zh-CN" sz="4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2. </a:t>
            </a:r>
            <a:r>
              <a:rPr lang="en-US" altLang="zh-CN" sz="4400" b="1" dirty="0" err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Thực</a:t>
            </a:r>
            <a:r>
              <a:rPr lang="en-US" altLang="zh-CN" sz="4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hiện</a:t>
            </a:r>
            <a:r>
              <a:rPr lang="en-US" altLang="zh-CN" sz="4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4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phép</a:t>
            </a:r>
            <a:r>
              <a:rPr lang="en-US" altLang="zh-CN" sz="4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4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(qua 10) </a:t>
            </a:r>
            <a:r>
              <a:rPr lang="en-US" altLang="zh-CN" sz="4400" b="1" dirty="0" err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4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phạm</a:t>
            </a:r>
            <a:r>
              <a:rPr lang="en-US" altLang="zh-CN" sz="4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vi 20.</a:t>
            </a:r>
            <a:endParaRPr lang="zh-CN" altLang="en-US" sz="4400" b="1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7EDF7-8153-4076-9487-89992ECAA76F}"/>
              </a:ext>
            </a:extLst>
          </p:cNvPr>
          <p:cNvSpPr txBox="1"/>
          <p:nvPr/>
        </p:nvSpPr>
        <p:spPr>
          <a:xfrm>
            <a:off x="1920730" y="847504"/>
            <a:ext cx="4880304" cy="665854"/>
          </a:xfrm>
          <a:prstGeom prst="rect">
            <a:avLst/>
          </a:prstGeom>
          <a:noFill/>
        </p:spPr>
        <p:txBody>
          <a:bodyPr wrap="square" lIns="49814" tIns="24907" rIns="49814" bIns="24907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811511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1">
            <a:extLst>
              <a:ext uri="{FF2B5EF4-FFF2-40B4-BE49-F238E27FC236}">
                <a16:creationId xmlns:a16="http://schemas.microsoft.com/office/drawing/2014/main" id="{C94618CC-FE7D-4AAA-8E21-B5360ECF3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835">
            <a:off x="4892313" y="932205"/>
            <a:ext cx="1361960" cy="12456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2" y="995894"/>
            <a:ext cx="1964513" cy="774713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48" b="55859" l="20937" r="57760">
                        <a14:foregroundMark x1="25695" y1="32682" x2="27233" y2="44401"/>
                        <a14:foregroundMark x1="27160" y1="45703" x2="27160" y2="45703"/>
                        <a14:foregroundMark x1="27160" y1="45703" x2="26940" y2="50260"/>
                        <a14:foregroundMark x1="26867" y1="50911" x2="26940" y2="52734"/>
                        <a14:foregroundMark x1="28258" y1="39583" x2="28917" y2="38802"/>
                        <a14:foregroundMark x1="28917" y1="38802" x2="28917" y2="38802"/>
                        <a14:foregroundMark x1="26720" y1="53255" x2="26720" y2="53255"/>
                        <a14:foregroundMark x1="26647" y1="53385" x2="27233" y2="53516"/>
                        <a14:foregroundMark x1="30015" y1="24609" x2="30015" y2="24609"/>
                        <a14:foregroundMark x1="30015" y1="24609" x2="35652" y2="24870"/>
                        <a14:foregroundMark x1="36310" y1="24870" x2="38946" y2="24870"/>
                        <a14:foregroundMark x1="39531" y1="24870" x2="51977" y2="24609"/>
                        <a14:foregroundMark x1="28331" y1="51172" x2="28770" y2="52474"/>
                        <a14:foregroundMark x1="39824" y1="19401" x2="39824" y2="19922"/>
                        <a14:foregroundMark x1="39824" y1="19922" x2="40044" y2="20052"/>
                        <a14:foregroundMark x1="40044" y1="20052" x2="43631" y2="20313"/>
                        <a14:foregroundMark x1="43631" y1="20313" x2="43631" y2="20313"/>
                        <a14:foregroundMark x1="43924" y1="19792" x2="43924" y2="19792"/>
                        <a14:foregroundMark x1="39971" y1="19401" x2="41435" y2="19401"/>
                        <a14:foregroundMark x1="41801" y1="19401" x2="43558" y2="19401"/>
                        <a14:foregroundMark x1="46413" y1="19922" x2="48829" y2="20313"/>
                        <a14:foregroundMark x1="45827" y1="30469" x2="46999" y2="30208"/>
                        <a14:foregroundMark x1="36603" y1="30339" x2="39531" y2="30599"/>
                        <a14:backgroundMark x1="27745" y1="49740" x2="27818" y2="52214"/>
                        <a14:backgroundMark x1="31479" y1="35286" x2="56369" y2="5273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8" t="31001" r="66632" b="42949"/>
          <a:stretch/>
        </p:blipFill>
        <p:spPr bwMode="auto">
          <a:xfrm>
            <a:off x="-490429" y="3311269"/>
            <a:ext cx="1938768" cy="290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48" b="55859" l="20937" r="57760">
                        <a14:foregroundMark x1="25695" y1="32682" x2="27233" y2="44401"/>
                        <a14:foregroundMark x1="27160" y1="45703" x2="27160" y2="45703"/>
                        <a14:foregroundMark x1="27160" y1="45703" x2="26940" y2="50260"/>
                        <a14:foregroundMark x1="26867" y1="50911" x2="26940" y2="52734"/>
                        <a14:foregroundMark x1="28258" y1="39583" x2="28917" y2="38802"/>
                        <a14:foregroundMark x1="28917" y1="38802" x2="28917" y2="38802"/>
                        <a14:foregroundMark x1="26720" y1="53255" x2="26720" y2="53255"/>
                        <a14:foregroundMark x1="26647" y1="53385" x2="27233" y2="53516"/>
                        <a14:foregroundMark x1="30015" y1="24609" x2="30015" y2="24609"/>
                        <a14:foregroundMark x1="30015" y1="24609" x2="35652" y2="24870"/>
                        <a14:foregroundMark x1="36310" y1="24870" x2="38946" y2="24870"/>
                        <a14:foregroundMark x1="39531" y1="24870" x2="51977" y2="24609"/>
                        <a14:foregroundMark x1="28331" y1="51172" x2="28770" y2="52474"/>
                        <a14:foregroundMark x1="39824" y1="19401" x2="39824" y2="19922"/>
                        <a14:foregroundMark x1="39824" y1="19922" x2="40044" y2="20052"/>
                        <a14:foregroundMark x1="40044" y1="20052" x2="43631" y2="20313"/>
                        <a14:foregroundMark x1="43631" y1="20313" x2="43631" y2="20313"/>
                        <a14:foregroundMark x1="43924" y1="19792" x2="43924" y2="19792"/>
                        <a14:foregroundMark x1="39971" y1="19401" x2="41435" y2="19401"/>
                        <a14:foregroundMark x1="41801" y1="19401" x2="43558" y2="19401"/>
                        <a14:foregroundMark x1="46413" y1="19922" x2="48829" y2="20313"/>
                        <a14:foregroundMark x1="45827" y1="30469" x2="46999" y2="30208"/>
                        <a14:foregroundMark x1="36603" y1="30339" x2="39531" y2="30599"/>
                        <a14:backgroundMark x1="27745" y1="49740" x2="27818" y2="52214"/>
                        <a14:backgroundMark x1="31479" y1="35286" x2="56369" y2="5273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58" t="16982" r="43116" b="67587"/>
          <a:stretch/>
        </p:blipFill>
        <p:spPr bwMode="auto">
          <a:xfrm>
            <a:off x="56656" y="2196263"/>
            <a:ext cx="2121487" cy="135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542" b="63672" l="74451" r="85359">
                        <a14:foregroundMark x1="75842" y1="44271" x2="77013" y2="45052"/>
                        <a14:foregroundMark x1="77013" y1="45052" x2="81625" y2="47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92" t="37847" r="14580" b="34722"/>
          <a:stretch/>
        </p:blipFill>
        <p:spPr bwMode="auto">
          <a:xfrm>
            <a:off x="7201325" y="4519555"/>
            <a:ext cx="1053621" cy="1460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2138900" y="2201841"/>
          <a:ext cx="6800251" cy="2090525"/>
        </p:xfrm>
        <a:graphic>
          <a:graphicData uri="http://schemas.openxmlformats.org/drawingml/2006/table">
            <a:tbl>
              <a:tblPr/>
              <a:tblGrid>
                <a:gridCol w="5662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8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9103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9834" marR="49834" marT="24917" marB="24917">
                    <a:lnL w="12700" cmpd="sng">
                      <a:solidFill>
                        <a:srgbClr val="FF9900"/>
                      </a:solidFill>
                      <a:prstDash val="soli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9900"/>
                      </a:solidFill>
                      <a:prstDash val="soli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9834" marR="49834" marT="24917" marB="24917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9900"/>
                      </a:solidFill>
                      <a:prstDash val="soli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3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9834" marR="49834" marT="24917" marB="24917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9834" marR="49834" marT="24917" marB="24917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323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9834" marR="49834" marT="24917" marB="24917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9834" marR="49834" marT="24917" marB="24917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867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9834" marR="49834" marT="24917" marB="24917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99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9834" marR="49834" marT="24917" marB="24917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1" name="Oval 30"/>
          <p:cNvSpPr/>
          <p:nvPr/>
        </p:nvSpPr>
        <p:spPr>
          <a:xfrm>
            <a:off x="2189238" y="2305880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sp>
        <p:nvSpPr>
          <p:cNvPr id="32" name="Oval 31"/>
          <p:cNvSpPr/>
          <p:nvPr/>
        </p:nvSpPr>
        <p:spPr>
          <a:xfrm>
            <a:off x="2557376" y="2305880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sp>
        <p:nvSpPr>
          <p:cNvPr id="33" name="Oval 32"/>
          <p:cNvSpPr/>
          <p:nvPr/>
        </p:nvSpPr>
        <p:spPr>
          <a:xfrm>
            <a:off x="2921438" y="2305880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sp>
        <p:nvSpPr>
          <p:cNvPr id="34" name="Oval 33"/>
          <p:cNvSpPr/>
          <p:nvPr/>
        </p:nvSpPr>
        <p:spPr>
          <a:xfrm>
            <a:off x="3289575" y="2305880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sp>
        <p:nvSpPr>
          <p:cNvPr id="39" name="Oval 38"/>
          <p:cNvSpPr/>
          <p:nvPr/>
        </p:nvSpPr>
        <p:spPr>
          <a:xfrm>
            <a:off x="3649512" y="2305880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sp>
        <p:nvSpPr>
          <p:cNvPr id="40" name="Oval 39"/>
          <p:cNvSpPr/>
          <p:nvPr/>
        </p:nvSpPr>
        <p:spPr>
          <a:xfrm>
            <a:off x="4017652" y="2305880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sp>
        <p:nvSpPr>
          <p:cNvPr id="54" name="Oval 53"/>
          <p:cNvSpPr/>
          <p:nvPr/>
        </p:nvSpPr>
        <p:spPr>
          <a:xfrm>
            <a:off x="4373452" y="2305880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sp>
        <p:nvSpPr>
          <p:cNvPr id="55" name="Oval 54"/>
          <p:cNvSpPr/>
          <p:nvPr/>
        </p:nvSpPr>
        <p:spPr>
          <a:xfrm>
            <a:off x="4740075" y="2305880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sp>
        <p:nvSpPr>
          <p:cNvPr id="56" name="Oval 55"/>
          <p:cNvSpPr/>
          <p:nvPr/>
        </p:nvSpPr>
        <p:spPr>
          <a:xfrm>
            <a:off x="5108214" y="2305880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sp>
        <p:nvSpPr>
          <p:cNvPr id="61" name="Oval 60"/>
          <p:cNvSpPr/>
          <p:nvPr/>
        </p:nvSpPr>
        <p:spPr>
          <a:xfrm>
            <a:off x="5472274" y="2305880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sp>
        <p:nvSpPr>
          <p:cNvPr id="62" name="Oval 61"/>
          <p:cNvSpPr/>
          <p:nvPr/>
        </p:nvSpPr>
        <p:spPr>
          <a:xfrm>
            <a:off x="5840414" y="2305880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sp>
        <p:nvSpPr>
          <p:cNvPr id="63" name="Oval 62"/>
          <p:cNvSpPr/>
          <p:nvPr/>
        </p:nvSpPr>
        <p:spPr>
          <a:xfrm>
            <a:off x="2189238" y="2801102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sp>
        <p:nvSpPr>
          <p:cNvPr id="64" name="Oval 63"/>
          <p:cNvSpPr/>
          <p:nvPr/>
        </p:nvSpPr>
        <p:spPr>
          <a:xfrm>
            <a:off x="2557376" y="2801102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sp>
        <p:nvSpPr>
          <p:cNvPr id="65" name="Oval 64"/>
          <p:cNvSpPr/>
          <p:nvPr/>
        </p:nvSpPr>
        <p:spPr>
          <a:xfrm>
            <a:off x="2921438" y="2801102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sp>
        <p:nvSpPr>
          <p:cNvPr id="66" name="Oval 65"/>
          <p:cNvSpPr/>
          <p:nvPr/>
        </p:nvSpPr>
        <p:spPr>
          <a:xfrm>
            <a:off x="3289575" y="2801102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sp>
        <p:nvSpPr>
          <p:cNvPr id="67" name="Oval 66"/>
          <p:cNvSpPr/>
          <p:nvPr/>
        </p:nvSpPr>
        <p:spPr>
          <a:xfrm>
            <a:off x="3649512" y="2801102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sp>
        <p:nvSpPr>
          <p:cNvPr id="68" name="Oval 67"/>
          <p:cNvSpPr/>
          <p:nvPr/>
        </p:nvSpPr>
        <p:spPr>
          <a:xfrm>
            <a:off x="4017652" y="2801102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sp>
        <p:nvSpPr>
          <p:cNvPr id="69" name="Oval 68"/>
          <p:cNvSpPr/>
          <p:nvPr/>
        </p:nvSpPr>
        <p:spPr>
          <a:xfrm>
            <a:off x="4373452" y="2801102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sp>
        <p:nvSpPr>
          <p:cNvPr id="70" name="Oval 69"/>
          <p:cNvSpPr/>
          <p:nvPr/>
        </p:nvSpPr>
        <p:spPr>
          <a:xfrm>
            <a:off x="4740075" y="2801102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sp>
        <p:nvSpPr>
          <p:cNvPr id="71" name="Oval 70"/>
          <p:cNvSpPr/>
          <p:nvPr/>
        </p:nvSpPr>
        <p:spPr>
          <a:xfrm>
            <a:off x="5108214" y="2801102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sp>
        <p:nvSpPr>
          <p:cNvPr id="72" name="Oval 71"/>
          <p:cNvSpPr/>
          <p:nvPr/>
        </p:nvSpPr>
        <p:spPr>
          <a:xfrm>
            <a:off x="5472274" y="2801102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grpSp>
        <p:nvGrpSpPr>
          <p:cNvPr id="73" name="Group 72"/>
          <p:cNvGrpSpPr/>
          <p:nvPr/>
        </p:nvGrpSpPr>
        <p:grpSpPr>
          <a:xfrm>
            <a:off x="5840413" y="2801102"/>
            <a:ext cx="1018819" cy="299003"/>
            <a:chOff x="10768190" y="3225726"/>
            <a:chExt cx="1869426" cy="548640"/>
          </a:xfrm>
        </p:grpSpPr>
        <p:sp>
          <p:nvSpPr>
            <p:cNvPr id="74" name="Oval 73"/>
            <p:cNvSpPr/>
            <p:nvPr/>
          </p:nvSpPr>
          <p:spPr>
            <a:xfrm>
              <a:off x="10768190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81"/>
            </a:p>
          </p:txBody>
        </p:sp>
        <p:sp>
          <p:nvSpPr>
            <p:cNvPr id="75" name="Oval 74"/>
            <p:cNvSpPr/>
            <p:nvPr/>
          </p:nvSpPr>
          <p:spPr>
            <a:xfrm>
              <a:off x="11413480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81"/>
            </a:p>
          </p:txBody>
        </p:sp>
        <p:sp>
          <p:nvSpPr>
            <p:cNvPr id="76" name="Oval 75"/>
            <p:cNvSpPr/>
            <p:nvPr/>
          </p:nvSpPr>
          <p:spPr>
            <a:xfrm>
              <a:off x="12088976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81"/>
            </a:p>
          </p:txBody>
        </p:sp>
      </p:grpSp>
      <p:sp>
        <p:nvSpPr>
          <p:cNvPr id="77" name="Oval 76"/>
          <p:cNvSpPr/>
          <p:nvPr/>
        </p:nvSpPr>
        <p:spPr>
          <a:xfrm>
            <a:off x="2189238" y="3326215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sp>
        <p:nvSpPr>
          <p:cNvPr id="78" name="Oval 77"/>
          <p:cNvSpPr/>
          <p:nvPr/>
        </p:nvSpPr>
        <p:spPr>
          <a:xfrm>
            <a:off x="2557376" y="3326215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sp>
        <p:nvSpPr>
          <p:cNvPr id="79" name="Oval 78"/>
          <p:cNvSpPr/>
          <p:nvPr/>
        </p:nvSpPr>
        <p:spPr>
          <a:xfrm>
            <a:off x="2921438" y="3326215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sp>
        <p:nvSpPr>
          <p:cNvPr id="80" name="Oval 79"/>
          <p:cNvSpPr/>
          <p:nvPr/>
        </p:nvSpPr>
        <p:spPr>
          <a:xfrm>
            <a:off x="3289575" y="3326215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sp>
        <p:nvSpPr>
          <p:cNvPr id="81" name="Oval 80"/>
          <p:cNvSpPr/>
          <p:nvPr/>
        </p:nvSpPr>
        <p:spPr>
          <a:xfrm>
            <a:off x="3649512" y="3326215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sp>
        <p:nvSpPr>
          <p:cNvPr id="82" name="Oval 81"/>
          <p:cNvSpPr/>
          <p:nvPr/>
        </p:nvSpPr>
        <p:spPr>
          <a:xfrm>
            <a:off x="4017652" y="3326215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sp>
        <p:nvSpPr>
          <p:cNvPr id="83" name="Oval 82"/>
          <p:cNvSpPr/>
          <p:nvPr/>
        </p:nvSpPr>
        <p:spPr>
          <a:xfrm>
            <a:off x="4373452" y="3326215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sp>
        <p:nvSpPr>
          <p:cNvPr id="84" name="Oval 83"/>
          <p:cNvSpPr/>
          <p:nvPr/>
        </p:nvSpPr>
        <p:spPr>
          <a:xfrm>
            <a:off x="4740075" y="3326215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sp>
        <p:nvSpPr>
          <p:cNvPr id="85" name="Oval 84"/>
          <p:cNvSpPr/>
          <p:nvPr/>
        </p:nvSpPr>
        <p:spPr>
          <a:xfrm>
            <a:off x="5108214" y="3326215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sp>
        <p:nvSpPr>
          <p:cNvPr id="86" name="Oval 85"/>
          <p:cNvSpPr/>
          <p:nvPr/>
        </p:nvSpPr>
        <p:spPr>
          <a:xfrm>
            <a:off x="5472274" y="3326215"/>
            <a:ext cx="299003" cy="299003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rtlCol="0" anchor="ctr"/>
          <a:lstStyle/>
          <a:p>
            <a:pPr algn="ctr"/>
            <a:endParaRPr lang="en-US" sz="981"/>
          </a:p>
        </p:txBody>
      </p:sp>
      <p:grpSp>
        <p:nvGrpSpPr>
          <p:cNvPr id="87" name="Group 86"/>
          <p:cNvGrpSpPr/>
          <p:nvPr/>
        </p:nvGrpSpPr>
        <p:grpSpPr>
          <a:xfrm>
            <a:off x="5842974" y="3326215"/>
            <a:ext cx="663064" cy="299003"/>
            <a:chOff x="10772890" y="4189254"/>
            <a:chExt cx="1216654" cy="548640"/>
          </a:xfrm>
        </p:grpSpPr>
        <p:sp>
          <p:nvSpPr>
            <p:cNvPr id="88" name="Oval 87"/>
            <p:cNvSpPr/>
            <p:nvPr/>
          </p:nvSpPr>
          <p:spPr>
            <a:xfrm>
              <a:off x="10772890" y="418925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81"/>
            </a:p>
          </p:txBody>
        </p:sp>
        <p:sp>
          <p:nvSpPr>
            <p:cNvPr id="89" name="Oval 88"/>
            <p:cNvSpPr/>
            <p:nvPr/>
          </p:nvSpPr>
          <p:spPr>
            <a:xfrm>
              <a:off x="11440904" y="418925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81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5875578" y="3828115"/>
            <a:ext cx="1376089" cy="299003"/>
            <a:chOff x="10092694" y="5110189"/>
            <a:chExt cx="2524980" cy="548640"/>
          </a:xfrm>
        </p:grpSpPr>
        <p:sp>
          <p:nvSpPr>
            <p:cNvPr id="91" name="Oval 90"/>
            <p:cNvSpPr/>
            <p:nvPr/>
          </p:nvSpPr>
          <p:spPr>
            <a:xfrm>
              <a:off x="1009269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81"/>
            </a:p>
          </p:txBody>
        </p:sp>
        <p:sp>
          <p:nvSpPr>
            <p:cNvPr id="92" name="Oval 91"/>
            <p:cNvSpPr/>
            <p:nvPr/>
          </p:nvSpPr>
          <p:spPr>
            <a:xfrm>
              <a:off x="10772890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81"/>
            </a:p>
          </p:txBody>
        </p:sp>
        <p:sp>
          <p:nvSpPr>
            <p:cNvPr id="93" name="Oval 92"/>
            <p:cNvSpPr/>
            <p:nvPr/>
          </p:nvSpPr>
          <p:spPr>
            <a:xfrm>
              <a:off x="1144090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81"/>
            </a:p>
          </p:txBody>
        </p:sp>
        <p:sp>
          <p:nvSpPr>
            <p:cNvPr id="94" name="Oval 93"/>
            <p:cNvSpPr/>
            <p:nvPr/>
          </p:nvSpPr>
          <p:spPr>
            <a:xfrm>
              <a:off x="1206903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81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7861974" y="2398222"/>
            <a:ext cx="735390" cy="285108"/>
          </a:xfrm>
          <a:prstGeom prst="rect">
            <a:avLst/>
          </a:prstGeom>
          <a:noFill/>
        </p:spPr>
        <p:txBody>
          <a:bodyPr wrap="none" lIns="49814" tIns="24907" rIns="49814" bIns="24907" rtlCol="0">
            <a:spAutoFit/>
          </a:bodyPr>
          <a:lstStyle/>
          <a:p>
            <a:r>
              <a:rPr lang="en-US" sz="1526" b="1" dirty="0">
                <a:solidFill>
                  <a:srgbClr val="002060"/>
                </a:solidFill>
                <a:cs typeface="Arial" panose="020B0604020202020204" pitchFamily="34" charset="0"/>
              </a:rPr>
              <a:t>11 - 4 </a:t>
            </a:r>
            <a:r>
              <a:rPr lang="en-US" sz="1526" b="1">
                <a:solidFill>
                  <a:srgbClr val="002060"/>
                </a:solidFill>
                <a:cs typeface="Arial" panose="020B0604020202020204" pitchFamily="34" charset="0"/>
              </a:rPr>
              <a:t>= </a:t>
            </a:r>
            <a:endParaRPr lang="en-US" sz="1526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878814" y="2879590"/>
            <a:ext cx="735390" cy="285108"/>
          </a:xfrm>
          <a:prstGeom prst="rect">
            <a:avLst/>
          </a:prstGeom>
          <a:noFill/>
        </p:spPr>
        <p:txBody>
          <a:bodyPr wrap="none" lIns="49814" tIns="24907" rIns="49814" bIns="24907" rtlCol="0">
            <a:spAutoFit/>
          </a:bodyPr>
          <a:lstStyle/>
          <a:p>
            <a:r>
              <a:rPr lang="en-US" sz="1526" b="1" dirty="0">
                <a:solidFill>
                  <a:srgbClr val="002060"/>
                </a:solidFill>
                <a:cs typeface="Arial" panose="020B0604020202020204" pitchFamily="34" charset="0"/>
              </a:rPr>
              <a:t>13 - 5 = 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7879571" y="3395228"/>
            <a:ext cx="735390" cy="285108"/>
          </a:xfrm>
          <a:prstGeom prst="rect">
            <a:avLst/>
          </a:prstGeom>
          <a:noFill/>
        </p:spPr>
        <p:txBody>
          <a:bodyPr wrap="none" lIns="49814" tIns="24907" rIns="49814" bIns="24907" rtlCol="0">
            <a:spAutoFit/>
          </a:bodyPr>
          <a:lstStyle/>
          <a:p>
            <a:r>
              <a:rPr lang="en-US" sz="1526" b="1" dirty="0">
                <a:solidFill>
                  <a:srgbClr val="002060"/>
                </a:solidFill>
                <a:cs typeface="Arial" panose="020B0604020202020204" pitchFamily="34" charset="0"/>
              </a:rPr>
              <a:t>12 - 3 = 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879571" y="3899924"/>
            <a:ext cx="735390" cy="285108"/>
          </a:xfrm>
          <a:prstGeom prst="rect">
            <a:avLst/>
          </a:prstGeom>
          <a:noFill/>
        </p:spPr>
        <p:txBody>
          <a:bodyPr wrap="none" lIns="49814" tIns="24907" rIns="49814" bIns="24907" rtlCol="0">
            <a:spAutoFit/>
          </a:bodyPr>
          <a:lstStyle/>
          <a:p>
            <a:r>
              <a:rPr lang="en-US" sz="1526" b="1" dirty="0">
                <a:solidFill>
                  <a:srgbClr val="002060"/>
                </a:solidFill>
                <a:cs typeface="Arial" panose="020B0604020202020204" pitchFamily="34" charset="0"/>
              </a:rPr>
              <a:t>14 - 8 = 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8585952" y="2879590"/>
            <a:ext cx="199987" cy="285108"/>
          </a:xfrm>
          <a:prstGeom prst="rect">
            <a:avLst/>
          </a:prstGeom>
          <a:noFill/>
        </p:spPr>
        <p:txBody>
          <a:bodyPr wrap="none" lIns="49814" tIns="24907" rIns="49814" bIns="24907" rtlCol="0">
            <a:spAutoFit/>
          </a:bodyPr>
          <a:lstStyle/>
          <a:p>
            <a:r>
              <a:rPr lang="en-US" sz="1526" b="1" dirty="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8585952" y="3389758"/>
            <a:ext cx="199987" cy="285108"/>
          </a:xfrm>
          <a:prstGeom prst="rect">
            <a:avLst/>
          </a:prstGeom>
          <a:noFill/>
        </p:spPr>
        <p:txBody>
          <a:bodyPr wrap="none" lIns="49814" tIns="24907" rIns="49814" bIns="24907" rtlCol="0">
            <a:spAutoFit/>
          </a:bodyPr>
          <a:lstStyle/>
          <a:p>
            <a:r>
              <a:rPr lang="en-US" sz="1526" b="1" dirty="0">
                <a:solidFill>
                  <a:srgbClr val="FF0000"/>
                </a:solidFill>
                <a:cs typeface="Arial" panose="020B0604020202020204" pitchFamily="34" charset="0"/>
              </a:rPr>
              <a:t>9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8585952" y="3899924"/>
            <a:ext cx="191973" cy="285108"/>
          </a:xfrm>
          <a:prstGeom prst="rect">
            <a:avLst/>
          </a:prstGeom>
          <a:noFill/>
        </p:spPr>
        <p:txBody>
          <a:bodyPr wrap="none" lIns="49814" tIns="24907" rIns="49814" bIns="24907" rtlCol="0">
            <a:spAutoFit/>
          </a:bodyPr>
          <a:lstStyle/>
          <a:p>
            <a:r>
              <a:rPr lang="en-US" sz="1526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8584397" y="2399338"/>
            <a:ext cx="191973" cy="285108"/>
          </a:xfrm>
          <a:prstGeom prst="rect">
            <a:avLst/>
          </a:prstGeom>
          <a:noFill/>
        </p:spPr>
        <p:txBody>
          <a:bodyPr wrap="none" lIns="49814" tIns="24907" rIns="49814" bIns="24907" rtlCol="0">
            <a:spAutoFit/>
          </a:bodyPr>
          <a:lstStyle/>
          <a:p>
            <a:r>
              <a:rPr lang="en-US" sz="1526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585952" y="3389758"/>
            <a:ext cx="191973" cy="285108"/>
          </a:xfrm>
          <a:prstGeom prst="rect">
            <a:avLst/>
          </a:prstGeom>
          <a:noFill/>
        </p:spPr>
        <p:txBody>
          <a:bodyPr wrap="none" lIns="49814" tIns="24907" rIns="49814" bIns="24907" rtlCol="0">
            <a:spAutoFit/>
          </a:bodyPr>
          <a:lstStyle/>
          <a:p>
            <a:r>
              <a:rPr lang="en-US" sz="1526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8585952" y="3899924"/>
            <a:ext cx="199987" cy="285108"/>
          </a:xfrm>
          <a:prstGeom prst="rect">
            <a:avLst/>
          </a:prstGeom>
          <a:noFill/>
        </p:spPr>
        <p:txBody>
          <a:bodyPr wrap="none" lIns="49814" tIns="24907" rIns="49814" bIns="24907" rtlCol="0">
            <a:spAutoFit/>
          </a:bodyPr>
          <a:lstStyle/>
          <a:p>
            <a:r>
              <a:rPr lang="en-US" sz="1526" b="1" dirty="0">
                <a:solidFill>
                  <a:srgbClr val="FF0000"/>
                </a:solidFill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05" name="Straight Connector 104"/>
          <p:cNvCxnSpPr>
            <a:cxnSpLocks/>
          </p:cNvCxnSpPr>
          <p:nvPr/>
        </p:nvCxnSpPr>
        <p:spPr>
          <a:xfrm>
            <a:off x="2202304" y="2487153"/>
            <a:ext cx="138627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228481" y="2958076"/>
            <a:ext cx="169435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2212894" y="3507487"/>
            <a:ext cx="99667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/>
          <p:cNvGrpSpPr/>
          <p:nvPr/>
        </p:nvGrpSpPr>
        <p:grpSpPr>
          <a:xfrm>
            <a:off x="2189237" y="3828115"/>
            <a:ext cx="3649659" cy="306476"/>
            <a:chOff x="4068664" y="5097934"/>
            <a:chExt cx="6696744" cy="562352"/>
          </a:xfrm>
        </p:grpSpPr>
        <p:grpSp>
          <p:nvGrpSpPr>
            <p:cNvPr id="109" name="Group 108"/>
            <p:cNvGrpSpPr/>
            <p:nvPr/>
          </p:nvGrpSpPr>
          <p:grpSpPr>
            <a:xfrm>
              <a:off x="4068664" y="5110189"/>
              <a:ext cx="5229160" cy="548640"/>
              <a:chOff x="4068664" y="5110189"/>
              <a:chExt cx="5229160" cy="548640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406866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81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474416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81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541217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81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608767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81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6748116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81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7423612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81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807647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81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874918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81"/>
              </a:p>
            </p:txBody>
          </p:sp>
        </p:grpSp>
        <p:sp>
          <p:nvSpPr>
            <p:cNvPr id="110" name="Oval 109"/>
            <p:cNvSpPr/>
            <p:nvPr/>
          </p:nvSpPr>
          <p:spPr>
            <a:xfrm>
              <a:off x="9496688" y="511164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81"/>
            </a:p>
          </p:txBody>
        </p:sp>
        <p:sp>
          <p:nvSpPr>
            <p:cNvPr id="111" name="Oval 110"/>
            <p:cNvSpPr/>
            <p:nvPr/>
          </p:nvSpPr>
          <p:spPr>
            <a:xfrm>
              <a:off x="10216768" y="509793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81"/>
            </a:p>
          </p:txBody>
        </p:sp>
      </p:grpSp>
      <p:cxnSp>
        <p:nvCxnSpPr>
          <p:cNvPr id="120" name="Straight Connector 119"/>
          <p:cNvCxnSpPr/>
          <p:nvPr/>
        </p:nvCxnSpPr>
        <p:spPr>
          <a:xfrm>
            <a:off x="2228482" y="4017655"/>
            <a:ext cx="279069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组合 23"/>
          <p:cNvGrpSpPr/>
          <p:nvPr/>
        </p:nvGrpSpPr>
        <p:grpSpPr>
          <a:xfrm>
            <a:off x="0" y="5594332"/>
            <a:ext cx="9126005" cy="482734"/>
            <a:chOff x="-3751705" y="5698340"/>
            <a:chExt cx="15937843" cy="1154346"/>
          </a:xfrm>
        </p:grpSpPr>
        <p:pic>
          <p:nvPicPr>
            <p:cNvPr id="122" name="图片 25"/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23" name="图片 24"/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4" name="图片 24"/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3751705" y="5698340"/>
              <a:ext cx="9854845" cy="1123362"/>
            </a:xfrm>
            <a:prstGeom prst="rect">
              <a:avLst/>
            </a:prstGeom>
          </p:spPr>
        </p:pic>
      </p:grpSp>
      <p:pic>
        <p:nvPicPr>
          <p:cNvPr id="128" name="图片 71695" descr="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30771" y="1121399"/>
            <a:ext cx="1467716" cy="8467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319" y="541667"/>
            <a:ext cx="1118725" cy="122894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D21B1876-746E-41BA-B186-6E7A9901E4D1}"/>
              </a:ext>
            </a:extLst>
          </p:cNvPr>
          <p:cNvSpPr txBox="1"/>
          <p:nvPr/>
        </p:nvSpPr>
        <p:spPr>
          <a:xfrm>
            <a:off x="8575582" y="2894070"/>
            <a:ext cx="191973" cy="285108"/>
          </a:xfrm>
          <a:prstGeom prst="rect">
            <a:avLst/>
          </a:prstGeom>
          <a:noFill/>
        </p:spPr>
        <p:txBody>
          <a:bodyPr wrap="none" lIns="49814" tIns="24907" rIns="49814" bIns="24907" rtlCol="0">
            <a:spAutoFit/>
          </a:bodyPr>
          <a:lstStyle/>
          <a:p>
            <a:r>
              <a:rPr lang="en-US" sz="1526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A98685D9-E166-43FE-BFE3-0889569791A5}"/>
              </a:ext>
            </a:extLst>
          </p:cNvPr>
          <p:cNvSpPr txBox="1"/>
          <p:nvPr/>
        </p:nvSpPr>
        <p:spPr>
          <a:xfrm>
            <a:off x="8591212" y="2411179"/>
            <a:ext cx="199987" cy="285108"/>
          </a:xfrm>
          <a:prstGeom prst="rect">
            <a:avLst/>
          </a:prstGeom>
          <a:noFill/>
        </p:spPr>
        <p:txBody>
          <a:bodyPr wrap="none" lIns="49814" tIns="24907" rIns="49814" bIns="24907" rtlCol="0">
            <a:spAutoFit/>
          </a:bodyPr>
          <a:lstStyle/>
          <a:p>
            <a:r>
              <a:rPr lang="en-US" sz="1526" b="1" dirty="0">
                <a:solidFill>
                  <a:srgbClr val="FF0000"/>
                </a:solidFill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3162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5 1.55496E-6 L 0.05282 -0.00134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9" y="-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58 -5.09383E-7 L 0.05576 0.00134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" y="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8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3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6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9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4 3.75335E-7 L 0.05556 -0.00151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0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3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"/>
                            </p:stCondLst>
                            <p:childTnLst>
                              <p:par>
                                <p:cTn id="2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9" grpId="0" animBg="1"/>
      <p:bldP spid="40" grpId="0" animBg="1"/>
      <p:bldP spid="54" grpId="0" animBg="1"/>
      <p:bldP spid="55" grpId="0" animBg="1"/>
      <p:bldP spid="56" grpId="0" animBg="1"/>
      <p:bldP spid="61" grpId="0" animBg="1"/>
      <p:bldP spid="62" grpId="0" animBg="1"/>
      <p:bldP spid="62" grpId="1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27" grpId="0"/>
      <p:bldP spid="127" grpId="1"/>
      <p:bldP spid="1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260" y1="34307" x2="9145" y2="85401"/>
                        <a14:foregroundMark x1="12094" y1="90511" x2="29204" y2="62774"/>
                        <a14:foregroundMark x1="18879" y1="16058" x2="22419" y2="21168"/>
                        <a14:foregroundMark x1="42183" y1="17518" x2="42478" y2="27737"/>
                        <a14:foregroundMark x1="76401" y1="67883" x2="97345" y2="70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0" y="894245"/>
            <a:ext cx="1781734" cy="704905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542" b="63672" l="74451" r="85359">
                        <a14:foregroundMark x1="75842" y1="44271" x2="77013" y2="45052"/>
                        <a14:foregroundMark x1="77013" y1="45052" x2="81625" y2="47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92" t="37847" r="14580" b="34722"/>
          <a:stretch/>
        </p:blipFill>
        <p:spPr bwMode="auto">
          <a:xfrm>
            <a:off x="7919501" y="2798264"/>
            <a:ext cx="1057143" cy="147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764132" y="1735089"/>
          <a:ext cx="1025847" cy="3365918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025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5927">
                <a:tc>
                  <a:txBody>
                    <a:bodyPr/>
                    <a:lstStyle/>
                    <a:p>
                      <a:pPr algn="ctr"/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11 - 2 = 9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713"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11 -</a:t>
                      </a: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= 8 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11 - 4 = 7</a:t>
                      </a: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11 - 5 = 6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11 - 6 = 5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11 - 7 = 4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11 - 8 = 3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5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11 - 9 = 2</a:t>
                      </a: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1789978" y="2201249"/>
          <a:ext cx="1025847" cy="2909991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025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5713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</a:t>
                      </a: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= 9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12 - 4 = 8</a:t>
                      </a: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7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12 - 5 =    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12 - 6 = 6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12 - 7 = 5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12 - 8 = 4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12 - 9 = 3</a:t>
                      </a: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2815826" y="2622200"/>
          <a:ext cx="1025847" cy="2494278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025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5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13 - 4 = 9</a:t>
                      </a: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7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13 - 5 =  8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13 - 6 = 7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13 - 7 = 6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13 - 8 = 5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13 - 9 = 4</a:t>
                      </a: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3841672" y="3049092"/>
          <a:ext cx="1025847" cy="2078565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025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5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14 - 5 = 9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7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14 - 6 = 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14 - 7 = 7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14 - 8 = 6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14 - 9 = 5</a:t>
                      </a: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4867519" y="3456358"/>
          <a:ext cx="1025847" cy="1682471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025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53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15 - 6 = 9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7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15 - 7 = 8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15 - 8 = 7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15 - 9 = 6</a:t>
                      </a: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5893366" y="3902869"/>
          <a:ext cx="1025847" cy="1247139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025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5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16 - 7 = 9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7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16 - 8 =  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16 - 9 =7</a:t>
                      </a: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6919214" y="4323934"/>
          <a:ext cx="1025847" cy="831426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025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5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17 - 8 = 9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7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17 - 9 = 8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7973492" y="4740008"/>
          <a:ext cx="1025847" cy="415713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025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57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18- 9 = </a:t>
                      </a:r>
                    </a:p>
                  </a:txBody>
                  <a:tcPr marL="68562" marR="68562" marT="34428" marB="34428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2535728" y="3076795"/>
            <a:ext cx="308530" cy="304112"/>
          </a:xfrm>
          <a:prstGeom prst="rect">
            <a:avLst/>
          </a:prstGeom>
          <a:noFill/>
        </p:spPr>
        <p:txBody>
          <a:bodyPr wrap="square" lIns="68638" tIns="34317" rIns="68638" bIns="34317" rtlCol="0">
            <a:spAutoFit/>
          </a:bodyPr>
          <a:lstStyle/>
          <a:p>
            <a:pPr algn="ctr"/>
            <a:r>
              <a:rPr lang="en-US" sz="1526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37841" y="3091774"/>
            <a:ext cx="485927" cy="304112"/>
          </a:xfrm>
          <a:prstGeom prst="rect">
            <a:avLst/>
          </a:prstGeom>
          <a:noFill/>
        </p:spPr>
        <p:txBody>
          <a:bodyPr wrap="square" lIns="68638" tIns="34317" rIns="68638" bIns="34317" rtlCol="0">
            <a:spAutoFit/>
          </a:bodyPr>
          <a:lstStyle/>
          <a:p>
            <a:pPr algn="ctr"/>
            <a:r>
              <a:rPr lang="en-US" sz="1526" b="1" dirty="0">
                <a:solidFill>
                  <a:srgbClr val="FF0000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464017" y="3522088"/>
            <a:ext cx="485927" cy="304112"/>
          </a:xfrm>
          <a:prstGeom prst="rect">
            <a:avLst/>
          </a:prstGeom>
          <a:noFill/>
        </p:spPr>
        <p:txBody>
          <a:bodyPr wrap="square" lIns="68638" tIns="34317" rIns="68638" bIns="34317" rtlCol="0">
            <a:spAutoFit/>
          </a:bodyPr>
          <a:lstStyle/>
          <a:p>
            <a:pPr algn="ctr"/>
            <a:r>
              <a:rPr lang="en-US" sz="1526" b="1" dirty="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72001" y="3482845"/>
            <a:ext cx="308530" cy="304112"/>
          </a:xfrm>
          <a:prstGeom prst="rect">
            <a:avLst/>
          </a:prstGeom>
          <a:noFill/>
        </p:spPr>
        <p:txBody>
          <a:bodyPr wrap="square" lIns="68638" tIns="34317" rIns="68638" bIns="34317" rtlCol="0">
            <a:spAutoFit/>
          </a:bodyPr>
          <a:lstStyle/>
          <a:p>
            <a:pPr algn="ctr"/>
            <a:r>
              <a:rPr lang="en-US" sz="152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585124" y="4378158"/>
            <a:ext cx="308530" cy="304112"/>
          </a:xfrm>
          <a:prstGeom prst="rect">
            <a:avLst/>
          </a:prstGeom>
          <a:noFill/>
        </p:spPr>
        <p:txBody>
          <a:bodyPr wrap="square" lIns="68638" tIns="34317" rIns="68638" bIns="34317" rtlCol="0">
            <a:spAutoFit/>
          </a:bodyPr>
          <a:lstStyle/>
          <a:p>
            <a:pPr algn="ctr"/>
            <a:r>
              <a:rPr lang="en-US" sz="1526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515711" y="4347984"/>
            <a:ext cx="485927" cy="304112"/>
          </a:xfrm>
          <a:prstGeom prst="rect">
            <a:avLst/>
          </a:prstGeom>
          <a:noFill/>
        </p:spPr>
        <p:txBody>
          <a:bodyPr wrap="square" lIns="68638" tIns="34317" rIns="68638" bIns="34317" rtlCol="0">
            <a:spAutoFit/>
          </a:bodyPr>
          <a:lstStyle/>
          <a:p>
            <a:pPr algn="ctr"/>
            <a:r>
              <a:rPr lang="en-US" sz="1526" b="1" dirty="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675388" y="4835994"/>
            <a:ext cx="308530" cy="304112"/>
          </a:xfrm>
          <a:prstGeom prst="rect">
            <a:avLst/>
          </a:prstGeom>
          <a:noFill/>
        </p:spPr>
        <p:txBody>
          <a:bodyPr wrap="square" lIns="68638" tIns="34317" rIns="68638" bIns="34317" rtlCol="0">
            <a:spAutoFit/>
          </a:bodyPr>
          <a:lstStyle/>
          <a:p>
            <a:pPr algn="ctr"/>
            <a:r>
              <a:rPr lang="en-US" sz="1526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567404" y="4802529"/>
            <a:ext cx="485927" cy="304112"/>
          </a:xfrm>
          <a:prstGeom prst="rect">
            <a:avLst/>
          </a:prstGeom>
          <a:noFill/>
        </p:spPr>
        <p:txBody>
          <a:bodyPr wrap="square" lIns="68638" tIns="34317" rIns="68638" bIns="34317" rtlCol="0">
            <a:spAutoFit/>
          </a:bodyPr>
          <a:lstStyle/>
          <a:p>
            <a:pPr algn="ctr"/>
            <a:r>
              <a:rPr lang="en-US" sz="1526" b="1" dirty="0">
                <a:solidFill>
                  <a:srgbClr val="FF0000"/>
                </a:solidFill>
                <a:cs typeface="Arial" panose="020B0604020202020204" pitchFamily="34" charset="0"/>
              </a:rPr>
              <a:t>9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40" y="2577359"/>
            <a:ext cx="639671" cy="395084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32" y="3440838"/>
            <a:ext cx="639671" cy="39508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27" y="4254190"/>
            <a:ext cx="639671" cy="39508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635" y="2588783"/>
            <a:ext cx="639671" cy="395084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96" y="3858033"/>
            <a:ext cx="639671" cy="395084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02" y="4666775"/>
            <a:ext cx="639671" cy="39508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326" y="3440911"/>
            <a:ext cx="639671" cy="395084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767" y="4254510"/>
            <a:ext cx="639671" cy="39508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81" y="3874626"/>
            <a:ext cx="639671" cy="395084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326" y="4687978"/>
            <a:ext cx="639671" cy="395084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338" y="3908756"/>
            <a:ext cx="639671" cy="39508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136" y="4698923"/>
            <a:ext cx="639671" cy="39508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71" y="4703497"/>
            <a:ext cx="639671" cy="39508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135" y="4303840"/>
            <a:ext cx="639671" cy="39508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436" y="4760636"/>
            <a:ext cx="639671" cy="39508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645089" y="1481418"/>
            <a:ext cx="2691885" cy="1412354"/>
            <a:chOff x="10358150" y="1164285"/>
            <a:chExt cx="4939329" cy="2591522"/>
          </a:xfrm>
        </p:grpSpPr>
        <p:sp>
          <p:nvSpPr>
            <p:cNvPr id="77" name="Oval Callout 76"/>
            <p:cNvSpPr/>
            <p:nvPr/>
          </p:nvSpPr>
          <p:spPr>
            <a:xfrm>
              <a:off x="10358150" y="1164285"/>
              <a:ext cx="4939329" cy="2591522"/>
            </a:xfrm>
            <a:prstGeom prst="wedgeEllipseCallout">
              <a:avLst>
                <a:gd name="adj1" fmla="val 36253"/>
                <a:gd name="adj2" fmla="val 54917"/>
              </a:avLst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14" tIns="24907" rIns="49814" bIns="24907" rtlCol="0" anchor="ctr"/>
            <a:lstStyle/>
            <a:p>
              <a:pPr algn="ctr"/>
              <a:endParaRPr lang="en-US" sz="981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929353" y="1515145"/>
              <a:ext cx="3940522" cy="1899456"/>
            </a:xfrm>
            <a:prstGeom prst="rect">
              <a:avLst/>
            </a:prstGeom>
            <a:noFill/>
          </p:spPr>
          <p:txBody>
            <a:bodyPr wrap="square" lIns="49814" tIns="24907" rIns="49814" bIns="24907" rtlCol="0">
              <a:spAutoFit/>
            </a:bodyPr>
            <a:lstStyle/>
            <a:p>
              <a:pPr algn="just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A,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cs typeface="Arial" panose="020B0604020202020204" pitchFamily="34" charset="0"/>
                </a:rPr>
                <a:t>trừ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qua 10.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luôn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cs typeface="Arial" panose="020B0604020202020204" pitchFamily="34" charset="0"/>
                </a:rPr>
                <a:t>trừ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(qua 10)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79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3" y="892765"/>
            <a:ext cx="890112" cy="604488"/>
          </a:xfrm>
          <a:prstGeom prst="rect">
            <a:avLst/>
          </a:prstGeom>
        </p:spPr>
      </p:pic>
      <p:pic>
        <p:nvPicPr>
          <p:cNvPr id="80" name="图片 7">
            <a:extLst>
              <a:ext uri="{FF2B5EF4-FFF2-40B4-BE49-F238E27FC236}">
                <a16:creationId xmlns:a16="http://schemas.microsoft.com/office/drawing/2014/main" id="{8F4A96DD-D565-445E-BF6E-A03B972336D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3480" flipH="1">
            <a:off x="4204519" y="1018079"/>
            <a:ext cx="758335" cy="758335"/>
          </a:xfrm>
          <a:prstGeom prst="rect">
            <a:avLst/>
          </a:prstGeom>
        </p:spPr>
      </p:pic>
      <p:grpSp>
        <p:nvGrpSpPr>
          <p:cNvPr id="41" name="组合 23"/>
          <p:cNvGrpSpPr/>
          <p:nvPr/>
        </p:nvGrpSpPr>
        <p:grpSpPr>
          <a:xfrm>
            <a:off x="0" y="5594332"/>
            <a:ext cx="9126005" cy="482734"/>
            <a:chOff x="-3751705" y="5698340"/>
            <a:chExt cx="15937843" cy="1154346"/>
          </a:xfrm>
        </p:grpSpPr>
        <p:pic>
          <p:nvPicPr>
            <p:cNvPr id="42" name="图片 25"/>
            <p:cNvPicPr>
              <a:picLocks noChangeAspect="1"/>
            </p:cNvPicPr>
            <p:nvPr/>
          </p:nvPicPr>
          <p:blipFill rotWithShape="1">
            <a:blip r:embed="rId1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43" name="图片 24"/>
            <p:cNvPicPr>
              <a:picLocks noChangeAspect="1"/>
            </p:cNvPicPr>
            <p:nvPr/>
          </p:nvPicPr>
          <p:blipFill rotWithShape="1">
            <a:blip r:embed="rId1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4" name="图片 24"/>
            <p:cNvPicPr>
              <a:picLocks noChangeAspect="1"/>
            </p:cNvPicPr>
            <p:nvPr/>
          </p:nvPicPr>
          <p:blipFill rotWithShape="1">
            <a:blip r:embed="rId13"/>
            <a:srcRect l="1990"/>
            <a:stretch/>
          </p:blipFill>
          <p:spPr>
            <a:xfrm>
              <a:off x="-3751705" y="5698340"/>
              <a:ext cx="9854845" cy="1123362"/>
            </a:xfrm>
            <a:prstGeom prst="rect">
              <a:avLst/>
            </a:prstGeom>
          </p:spPr>
        </p:pic>
      </p:grpSp>
      <p:pic>
        <p:nvPicPr>
          <p:cNvPr id="81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448" b="55859" l="20937" r="57760">
                        <a14:foregroundMark x1="25695" y1="32682" x2="27233" y2="44401"/>
                        <a14:foregroundMark x1="27160" y1="45703" x2="27160" y2="45703"/>
                        <a14:foregroundMark x1="27160" y1="45703" x2="26940" y2="50260"/>
                        <a14:foregroundMark x1="26867" y1="50911" x2="26940" y2="52734"/>
                        <a14:foregroundMark x1="28258" y1="39583" x2="28917" y2="38802"/>
                        <a14:foregroundMark x1="28917" y1="38802" x2="28917" y2="38802"/>
                        <a14:foregroundMark x1="26720" y1="53255" x2="26720" y2="53255"/>
                        <a14:foregroundMark x1="26647" y1="53385" x2="27233" y2="53516"/>
                        <a14:foregroundMark x1="30015" y1="24609" x2="30015" y2="24609"/>
                        <a14:foregroundMark x1="30015" y1="24609" x2="35652" y2="24870"/>
                        <a14:foregroundMark x1="36310" y1="24870" x2="38946" y2="24870"/>
                        <a14:foregroundMark x1="39531" y1="24870" x2="51977" y2="24609"/>
                        <a14:foregroundMark x1="28331" y1="51172" x2="28770" y2="52474"/>
                        <a14:foregroundMark x1="39824" y1="19401" x2="39824" y2="19922"/>
                        <a14:foregroundMark x1="39824" y1="19922" x2="40044" y2="20052"/>
                        <a14:foregroundMark x1="40044" y1="20052" x2="43631" y2="20313"/>
                        <a14:foregroundMark x1="43631" y1="20313" x2="43631" y2="20313"/>
                        <a14:foregroundMark x1="43924" y1="19792" x2="43924" y2="19792"/>
                        <a14:foregroundMark x1="39971" y1="19401" x2="41435" y2="19401"/>
                        <a14:foregroundMark x1="41801" y1="19401" x2="43558" y2="19401"/>
                        <a14:foregroundMark x1="46413" y1="19922" x2="48829" y2="20313"/>
                        <a14:foregroundMark x1="45827" y1="30469" x2="46999" y2="30208"/>
                        <a14:foregroundMark x1="36603" y1="30339" x2="39531" y2="30599"/>
                        <a14:backgroundMark x1="27745" y1="49740" x2="27818" y2="52214"/>
                        <a14:backgroundMark x1="31479" y1="35286" x2="56369" y2="5273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8" t="31184" r="67991" b="42949"/>
          <a:stretch/>
        </p:blipFill>
        <p:spPr bwMode="auto">
          <a:xfrm>
            <a:off x="-608161" y="3490049"/>
            <a:ext cx="1728793" cy="288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765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9" grpId="0"/>
      <p:bldP spid="40" grpId="0"/>
      <p:bldP spid="40" grpId="1"/>
      <p:bldP spid="54" grpId="0"/>
      <p:bldP spid="54" grpId="1"/>
      <p:bldP spid="55" grpId="0"/>
      <p:bldP spid="56" grpId="0"/>
      <p:bldP spid="56" grpId="1"/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2">
            <a:extLst>
              <a:ext uri="{FF2B5EF4-FFF2-40B4-BE49-F238E27FC236}">
                <a16:creationId xmlns:a16="http://schemas.microsoft.com/office/drawing/2014/main" id="{FCAB904C-16FB-4D9B-84FD-54356C5C30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78" y="1665496"/>
            <a:ext cx="2543760" cy="1965973"/>
          </a:xfrm>
          <a:prstGeom prst="rect">
            <a:avLst/>
          </a:prstGeom>
        </p:spPr>
      </p:pic>
      <p:pic>
        <p:nvPicPr>
          <p:cNvPr id="53" name="图片 2">
            <a:extLst>
              <a:ext uri="{FF2B5EF4-FFF2-40B4-BE49-F238E27FC236}">
                <a16:creationId xmlns:a16="http://schemas.microsoft.com/office/drawing/2014/main" id="{9BEA0422-32E8-4192-A733-A41D3D4F41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018" y="1665496"/>
            <a:ext cx="2570529" cy="1965973"/>
          </a:xfrm>
          <a:prstGeom prst="rect">
            <a:avLst/>
          </a:prstGeom>
        </p:spPr>
      </p:pic>
      <p:pic>
        <p:nvPicPr>
          <p:cNvPr id="54" name="图片 2">
            <a:extLst>
              <a:ext uri="{FF2B5EF4-FFF2-40B4-BE49-F238E27FC236}">
                <a16:creationId xmlns:a16="http://schemas.microsoft.com/office/drawing/2014/main" id="{76401F0F-90A6-4B54-9ED6-685E0487F6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053" y="1665495"/>
            <a:ext cx="2570529" cy="196597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C00E9319-5E41-439F-AD63-418C8C638CE1}"/>
              </a:ext>
            </a:extLst>
          </p:cNvPr>
          <p:cNvSpPr txBox="1"/>
          <p:nvPr/>
        </p:nvSpPr>
        <p:spPr>
          <a:xfrm>
            <a:off x="329402" y="2259466"/>
            <a:ext cx="1807648" cy="542743"/>
          </a:xfrm>
          <a:prstGeom prst="rect">
            <a:avLst/>
          </a:prstGeom>
          <a:noFill/>
        </p:spPr>
        <p:txBody>
          <a:bodyPr wrap="square" lIns="49814" tIns="24907" rIns="49814" bIns="24907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11 - 6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DEFA6FC-5470-47D1-9B07-326915FAFC89}"/>
              </a:ext>
            </a:extLst>
          </p:cNvPr>
          <p:cNvSpPr txBox="1"/>
          <p:nvPr/>
        </p:nvSpPr>
        <p:spPr>
          <a:xfrm>
            <a:off x="2851960" y="2242609"/>
            <a:ext cx="1807648" cy="542743"/>
          </a:xfrm>
          <a:prstGeom prst="rect">
            <a:avLst/>
          </a:prstGeom>
          <a:noFill/>
        </p:spPr>
        <p:txBody>
          <a:bodyPr wrap="square" lIns="49814" tIns="24907" rIns="49814" bIns="24907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13 - 8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5BB8E49-183B-4AF9-9BDD-6E1CABF67D2D}"/>
              </a:ext>
            </a:extLst>
          </p:cNvPr>
          <p:cNvSpPr txBox="1"/>
          <p:nvPr/>
        </p:nvSpPr>
        <p:spPr>
          <a:xfrm>
            <a:off x="5728875" y="2236986"/>
            <a:ext cx="1807648" cy="542743"/>
          </a:xfrm>
          <a:prstGeom prst="rect">
            <a:avLst/>
          </a:prstGeom>
          <a:noFill/>
        </p:spPr>
        <p:txBody>
          <a:bodyPr wrap="square" lIns="49814" tIns="24907" rIns="49814" bIns="24907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16 - 7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34F3FBC-FAC8-4C28-BDB5-B34627E00623}"/>
              </a:ext>
            </a:extLst>
          </p:cNvPr>
          <p:cNvSpPr txBox="1"/>
          <p:nvPr/>
        </p:nvSpPr>
        <p:spPr>
          <a:xfrm>
            <a:off x="1861222" y="2283411"/>
            <a:ext cx="917027" cy="542743"/>
          </a:xfrm>
          <a:prstGeom prst="rect">
            <a:avLst/>
          </a:prstGeom>
          <a:noFill/>
        </p:spPr>
        <p:txBody>
          <a:bodyPr wrap="square" lIns="49814" tIns="24907" rIns="49814" bIns="24907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7BB627D-06AF-457D-8379-CD6F140A6A0E}"/>
              </a:ext>
            </a:extLst>
          </p:cNvPr>
          <p:cNvSpPr txBox="1"/>
          <p:nvPr/>
        </p:nvSpPr>
        <p:spPr>
          <a:xfrm>
            <a:off x="4515637" y="2283411"/>
            <a:ext cx="959058" cy="542743"/>
          </a:xfrm>
          <a:prstGeom prst="rect">
            <a:avLst/>
          </a:prstGeom>
          <a:noFill/>
        </p:spPr>
        <p:txBody>
          <a:bodyPr wrap="square" lIns="49814" tIns="24907" rIns="49814" bIns="24907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F6329BC-B6E9-4929-A984-D041434DEFB3}"/>
              </a:ext>
            </a:extLst>
          </p:cNvPr>
          <p:cNvSpPr txBox="1"/>
          <p:nvPr/>
        </p:nvSpPr>
        <p:spPr>
          <a:xfrm>
            <a:off x="7192060" y="2248413"/>
            <a:ext cx="1121281" cy="542743"/>
          </a:xfrm>
          <a:prstGeom prst="rect">
            <a:avLst/>
          </a:prstGeom>
          <a:noFill/>
        </p:spPr>
        <p:txBody>
          <a:bodyPr wrap="square" lIns="49814" tIns="24907" rIns="49814" bIns="24907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9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E24A64-9CA6-45B2-9114-8905052E526D}"/>
              </a:ext>
            </a:extLst>
          </p:cNvPr>
          <p:cNvSpPr txBox="1"/>
          <p:nvPr/>
        </p:nvSpPr>
        <p:spPr>
          <a:xfrm>
            <a:off x="279184" y="2785352"/>
            <a:ext cx="1807648" cy="542743"/>
          </a:xfrm>
          <a:prstGeom prst="rect">
            <a:avLst/>
          </a:prstGeom>
          <a:noFill/>
        </p:spPr>
        <p:txBody>
          <a:bodyPr wrap="square" lIns="49814" tIns="24907" rIns="49814" bIns="24907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14 - 7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F11C969-B0B0-4442-9F95-894EA1666AF6}"/>
              </a:ext>
            </a:extLst>
          </p:cNvPr>
          <p:cNvSpPr txBox="1"/>
          <p:nvPr/>
        </p:nvSpPr>
        <p:spPr>
          <a:xfrm>
            <a:off x="1835374" y="2798547"/>
            <a:ext cx="794035" cy="542743"/>
          </a:xfrm>
          <a:prstGeom prst="rect">
            <a:avLst/>
          </a:prstGeom>
          <a:noFill/>
        </p:spPr>
        <p:txBody>
          <a:bodyPr wrap="square" lIns="49814" tIns="24907" rIns="49814" bIns="24907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BFB985E-CA8F-4447-8202-22B759CCC667}"/>
              </a:ext>
            </a:extLst>
          </p:cNvPr>
          <p:cNvSpPr txBox="1"/>
          <p:nvPr/>
        </p:nvSpPr>
        <p:spPr>
          <a:xfrm>
            <a:off x="2882246" y="2781649"/>
            <a:ext cx="1807648" cy="542743"/>
          </a:xfrm>
          <a:prstGeom prst="rect">
            <a:avLst/>
          </a:prstGeom>
          <a:noFill/>
        </p:spPr>
        <p:txBody>
          <a:bodyPr wrap="square" lIns="49814" tIns="24907" rIns="49814" bIns="24907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15 - 6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6DCB9D3-3512-419A-9AE1-8E26A2FA2D3F}"/>
              </a:ext>
            </a:extLst>
          </p:cNvPr>
          <p:cNvSpPr txBox="1"/>
          <p:nvPr/>
        </p:nvSpPr>
        <p:spPr>
          <a:xfrm>
            <a:off x="4503309" y="2791156"/>
            <a:ext cx="959058" cy="542743"/>
          </a:xfrm>
          <a:prstGeom prst="rect">
            <a:avLst/>
          </a:prstGeom>
          <a:noFill/>
        </p:spPr>
        <p:txBody>
          <a:bodyPr wrap="square" lIns="49814" tIns="24907" rIns="49814" bIns="24907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20FA37F-28D6-4D37-9049-DC306B581997}"/>
              </a:ext>
            </a:extLst>
          </p:cNvPr>
          <p:cNvSpPr txBox="1"/>
          <p:nvPr/>
        </p:nvSpPr>
        <p:spPr>
          <a:xfrm>
            <a:off x="5690873" y="2808477"/>
            <a:ext cx="1807648" cy="542743"/>
          </a:xfrm>
          <a:prstGeom prst="rect">
            <a:avLst/>
          </a:prstGeom>
          <a:noFill/>
        </p:spPr>
        <p:txBody>
          <a:bodyPr wrap="square" lIns="49814" tIns="24907" rIns="49814" bIns="24907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17 - 9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5623DAD-293D-45E8-8B33-74AD4434E1A0}"/>
              </a:ext>
            </a:extLst>
          </p:cNvPr>
          <p:cNvSpPr txBox="1"/>
          <p:nvPr/>
        </p:nvSpPr>
        <p:spPr>
          <a:xfrm>
            <a:off x="7204463" y="2779729"/>
            <a:ext cx="1121281" cy="542743"/>
          </a:xfrm>
          <a:prstGeom prst="rect">
            <a:avLst/>
          </a:prstGeom>
          <a:noFill/>
        </p:spPr>
        <p:txBody>
          <a:bodyPr wrap="square" lIns="49814" tIns="24907" rIns="49814" bIns="24907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8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2D6B2BE-3432-414F-AFCE-116ADD6F7BF4}"/>
              </a:ext>
            </a:extLst>
          </p:cNvPr>
          <p:cNvSpPr/>
          <p:nvPr/>
        </p:nvSpPr>
        <p:spPr>
          <a:xfrm>
            <a:off x="786273" y="741727"/>
            <a:ext cx="523220" cy="523220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035DF34-D91C-406D-AF8B-5F00B25F0084}"/>
              </a:ext>
            </a:extLst>
          </p:cNvPr>
          <p:cNvSpPr txBox="1"/>
          <p:nvPr/>
        </p:nvSpPr>
        <p:spPr>
          <a:xfrm>
            <a:off x="1309493" y="741727"/>
            <a:ext cx="2570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5554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2" grpId="0"/>
      <p:bldP spid="64" grpId="0"/>
      <p:bldP spid="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DA074C8-FF0C-4E7B-AE98-D6177DB67EDA}"/>
              </a:ext>
            </a:extLst>
          </p:cNvPr>
          <p:cNvSpPr/>
          <p:nvPr/>
        </p:nvSpPr>
        <p:spPr>
          <a:xfrm>
            <a:off x="412748" y="425456"/>
            <a:ext cx="395538" cy="383627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E4D8BF-1304-4D40-9FE2-7DDA6D0B5B66}"/>
              </a:ext>
            </a:extLst>
          </p:cNvPr>
          <p:cNvSpPr txBox="1"/>
          <p:nvPr/>
        </p:nvSpPr>
        <p:spPr>
          <a:xfrm>
            <a:off x="760430" y="306434"/>
            <a:ext cx="7470741" cy="1081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64AE411-77B0-4069-970F-4A0B7975B8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90" t="2312" r="1428"/>
          <a:stretch/>
        </p:blipFill>
        <p:spPr>
          <a:xfrm>
            <a:off x="518862" y="1469707"/>
            <a:ext cx="7625810" cy="4194434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5A76CDB3-D791-47A6-9D0D-EA57F96DF01F}"/>
              </a:ext>
            </a:extLst>
          </p:cNvPr>
          <p:cNvSpPr/>
          <p:nvPr/>
        </p:nvSpPr>
        <p:spPr>
          <a:xfrm>
            <a:off x="4304006" y="1763343"/>
            <a:ext cx="1515975" cy="14371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A176CC0-5D25-426C-AC6B-7E3BACF9F710}"/>
              </a:ext>
            </a:extLst>
          </p:cNvPr>
          <p:cNvSpPr txBox="1"/>
          <p:nvPr/>
        </p:nvSpPr>
        <p:spPr>
          <a:xfrm>
            <a:off x="1912309" y="1385933"/>
            <a:ext cx="35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250135E-B61A-4B0A-A68D-C26DBD8DACFF}"/>
              </a:ext>
            </a:extLst>
          </p:cNvPr>
          <p:cNvSpPr txBox="1"/>
          <p:nvPr/>
        </p:nvSpPr>
        <p:spPr>
          <a:xfrm>
            <a:off x="3095224" y="946487"/>
            <a:ext cx="35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C2B409-C832-4DC2-A52D-3D3CF0B73F3F}"/>
              </a:ext>
            </a:extLst>
          </p:cNvPr>
          <p:cNvSpPr txBox="1"/>
          <p:nvPr/>
        </p:nvSpPr>
        <p:spPr>
          <a:xfrm>
            <a:off x="4736943" y="1314328"/>
            <a:ext cx="35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EC152E8-5163-4907-80F5-EE5B6CB7BFD3}"/>
              </a:ext>
            </a:extLst>
          </p:cNvPr>
          <p:cNvSpPr txBox="1"/>
          <p:nvPr/>
        </p:nvSpPr>
        <p:spPr>
          <a:xfrm>
            <a:off x="7299733" y="1790338"/>
            <a:ext cx="35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CA41F2-FDC8-4F01-8AC3-A2575B6AF550}"/>
              </a:ext>
            </a:extLst>
          </p:cNvPr>
          <p:cNvSpPr txBox="1"/>
          <p:nvPr/>
        </p:nvSpPr>
        <p:spPr>
          <a:xfrm>
            <a:off x="630621" y="5507718"/>
            <a:ext cx="775561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5436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3" grpId="0"/>
      <p:bldP spid="44" grpId="0"/>
      <p:bldP spid="45" grpId="0"/>
      <p:bldP spid="46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>
            <a:extLst>
              <a:ext uri="{FF2B5EF4-FFF2-40B4-BE49-F238E27FC236}">
                <a16:creationId xmlns:a16="http://schemas.microsoft.com/office/drawing/2014/main" id="{1C0263ED-1024-4E86-B2BA-36E61C765382}"/>
              </a:ext>
            </a:extLst>
          </p:cNvPr>
          <p:cNvGrpSpPr/>
          <p:nvPr/>
        </p:nvGrpSpPr>
        <p:grpSpPr>
          <a:xfrm>
            <a:off x="77743" y="1017205"/>
            <a:ext cx="8980290" cy="5184796"/>
            <a:chOff x="1601743" y="1017205"/>
            <a:chExt cx="8980290" cy="5184796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14522498-D211-435E-95C7-564D9425966B}"/>
                </a:ext>
              </a:extLst>
            </p:cNvPr>
            <p:cNvGrpSpPr/>
            <p:nvPr/>
          </p:nvGrpSpPr>
          <p:grpSpPr>
            <a:xfrm>
              <a:off x="1601743" y="1176100"/>
              <a:ext cx="8980290" cy="5025901"/>
              <a:chOff x="1601743" y="1370066"/>
              <a:chExt cx="8980290" cy="5025901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0D52C9E8-37A2-4C6D-AE58-3C4141F987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475"/>
              <a:stretch/>
            </p:blipFill>
            <p:spPr>
              <a:xfrm>
                <a:off x="1601743" y="1370066"/>
                <a:ext cx="8980290" cy="5025901"/>
              </a:xfrm>
              <a:prstGeom prst="rect">
                <a:avLst/>
              </a:prstGeom>
            </p:spPr>
          </p:pic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81C17788-C1BC-403B-BF25-21BD29163AFF}"/>
                  </a:ext>
                </a:extLst>
              </p:cNvPr>
              <p:cNvGrpSpPr/>
              <p:nvPr/>
            </p:nvGrpSpPr>
            <p:grpSpPr>
              <a:xfrm rot="586940">
                <a:off x="2797830" y="1784372"/>
                <a:ext cx="1283602" cy="700550"/>
                <a:chOff x="6937365" y="822345"/>
                <a:chExt cx="1283602" cy="700550"/>
              </a:xfrm>
            </p:grpSpPr>
            <p:sp>
              <p:nvSpPr>
                <p:cNvPr id="64" name="Rectangle: Rounded Corners 63">
                  <a:extLst>
                    <a:ext uri="{FF2B5EF4-FFF2-40B4-BE49-F238E27FC236}">
                      <a16:creationId xmlns:a16="http://schemas.microsoft.com/office/drawing/2014/main" id="{FE621BBF-4ECF-42A1-9968-0CCCAD60FE71}"/>
                    </a:ext>
                  </a:extLst>
                </p:cNvPr>
                <p:cNvSpPr/>
                <p:nvPr/>
              </p:nvSpPr>
              <p:spPr>
                <a:xfrm>
                  <a:off x="6937365" y="822345"/>
                  <a:ext cx="1283602" cy="700550"/>
                </a:xfrm>
                <a:prstGeom prst="roundRect">
                  <a:avLst/>
                </a:prstGeom>
                <a:solidFill>
                  <a:srgbClr val="A8EBE9"/>
                </a:solidFill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3200" dirty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11 – </a:t>
                  </a:r>
                </a:p>
              </p:txBody>
            </p:sp>
            <p:sp>
              <p:nvSpPr>
                <p:cNvPr id="65" name="Rectangle: Rounded Corners 64">
                  <a:extLst>
                    <a:ext uri="{FF2B5EF4-FFF2-40B4-BE49-F238E27FC236}">
                      <a16:creationId xmlns:a16="http://schemas.microsoft.com/office/drawing/2014/main" id="{619A59DA-3761-4D5F-87B2-53AAC6092CBC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43BE74D0-8148-4C03-874F-9978FC8F5AAB}"/>
                  </a:ext>
                </a:extLst>
              </p:cNvPr>
              <p:cNvGrpSpPr/>
              <p:nvPr/>
            </p:nvGrpSpPr>
            <p:grpSpPr>
              <a:xfrm rot="21449151">
                <a:off x="5537401" y="1644753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69" name="Rectangle: Rounded Corners 68">
                  <a:extLst>
                    <a:ext uri="{FF2B5EF4-FFF2-40B4-BE49-F238E27FC236}">
                      <a16:creationId xmlns:a16="http://schemas.microsoft.com/office/drawing/2014/main" id="{FE9CF0A2-83EE-4643-87E0-D36267ABB1D9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3200" dirty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12 – </a:t>
                  </a:r>
                </a:p>
              </p:txBody>
            </p:sp>
            <p:sp>
              <p:nvSpPr>
                <p:cNvPr id="70" name="Rectangle: Rounded Corners 69">
                  <a:extLst>
                    <a:ext uri="{FF2B5EF4-FFF2-40B4-BE49-F238E27FC236}">
                      <a16:creationId xmlns:a16="http://schemas.microsoft.com/office/drawing/2014/main" id="{62C66003-8F73-4FD0-935E-B3EE08FFC4A6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8B40F481-229C-45A9-ABAC-4001E51FD0B9}"/>
                  </a:ext>
                </a:extLst>
              </p:cNvPr>
              <p:cNvGrpSpPr/>
              <p:nvPr/>
            </p:nvGrpSpPr>
            <p:grpSpPr>
              <a:xfrm rot="980206">
                <a:off x="7344429" y="3008232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75" name="Rectangle: Rounded Corners 74">
                  <a:extLst>
                    <a:ext uri="{FF2B5EF4-FFF2-40B4-BE49-F238E27FC236}">
                      <a16:creationId xmlns:a16="http://schemas.microsoft.com/office/drawing/2014/main" id="{61DA967A-A6C6-4540-8A67-2087C387FB8F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3200" dirty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13 – </a:t>
                  </a:r>
                </a:p>
              </p:txBody>
            </p:sp>
            <p:sp>
              <p:nvSpPr>
                <p:cNvPr id="76" name="Rectangle: Rounded Corners 75">
                  <a:extLst>
                    <a:ext uri="{FF2B5EF4-FFF2-40B4-BE49-F238E27FC236}">
                      <a16:creationId xmlns:a16="http://schemas.microsoft.com/office/drawing/2014/main" id="{356FBD90-EA83-4AB1-B59A-3E833C3AF988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3D04EF5B-A45B-4A56-B1E9-0F900BFD635C}"/>
                  </a:ext>
                </a:extLst>
              </p:cNvPr>
              <p:cNvGrpSpPr/>
              <p:nvPr/>
            </p:nvGrpSpPr>
            <p:grpSpPr>
              <a:xfrm rot="20730349">
                <a:off x="6518978" y="5319785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7E9F1335-AC74-4232-84C9-75B3A8CB1010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3200" dirty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14 – </a:t>
                  </a:r>
                </a:p>
              </p:txBody>
            </p:sp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1034D4C6-6524-4493-A49D-BF8C5A6AD6BB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FACF56A0-CF9A-4A3D-ABBE-2BF32B319214}"/>
                  </a:ext>
                </a:extLst>
              </p:cNvPr>
              <p:cNvGrpSpPr/>
              <p:nvPr/>
            </p:nvGrpSpPr>
            <p:grpSpPr>
              <a:xfrm rot="21449151">
                <a:off x="3412665" y="5550111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81" name="Rectangle: Rounded Corners 80">
                  <a:extLst>
                    <a:ext uri="{FF2B5EF4-FFF2-40B4-BE49-F238E27FC236}">
                      <a16:creationId xmlns:a16="http://schemas.microsoft.com/office/drawing/2014/main" id="{614DB77A-231D-4E81-936C-A8828C4E186B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3200" dirty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15 – </a:t>
                  </a:r>
                </a:p>
              </p:txBody>
            </p:sp>
            <p:sp>
              <p:nvSpPr>
                <p:cNvPr id="82" name="Rectangle: Rounded Corners 81">
                  <a:extLst>
                    <a:ext uri="{FF2B5EF4-FFF2-40B4-BE49-F238E27FC236}">
                      <a16:creationId xmlns:a16="http://schemas.microsoft.com/office/drawing/2014/main" id="{F2CEECF4-213C-4225-8F2D-E71360D02517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6E7AFA87-6C9F-45E7-8D12-FC5D2752D0FA}"/>
                  </a:ext>
                </a:extLst>
              </p:cNvPr>
              <p:cNvGrpSpPr/>
              <p:nvPr/>
            </p:nvGrpSpPr>
            <p:grpSpPr>
              <a:xfrm rot="20667897">
                <a:off x="2014315" y="3648181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84" name="Rectangle: Rounded Corners 83">
                  <a:extLst>
                    <a:ext uri="{FF2B5EF4-FFF2-40B4-BE49-F238E27FC236}">
                      <a16:creationId xmlns:a16="http://schemas.microsoft.com/office/drawing/2014/main" id="{5066F879-D8F4-4EB0-BACB-1AB3040C0FE9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3200" dirty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16 – </a:t>
                  </a:r>
                </a:p>
              </p:txBody>
            </p:sp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id="{702EE96B-FAA5-4453-9780-AB7CC8BCD247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47B5D5C-327F-47FE-8D9E-5217E80FC0C2}"/>
                </a:ext>
              </a:extLst>
            </p:cNvPr>
            <p:cNvSpPr/>
            <p:nvPr/>
          </p:nvSpPr>
          <p:spPr>
            <a:xfrm>
              <a:off x="6952343" y="1105180"/>
              <a:ext cx="1081388" cy="317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2E7A3D9-9795-4E2A-B2D0-0D2F026E70E0}"/>
                </a:ext>
              </a:extLst>
            </p:cNvPr>
            <p:cNvSpPr/>
            <p:nvPr/>
          </p:nvSpPr>
          <p:spPr>
            <a:xfrm>
              <a:off x="4173808" y="1017205"/>
              <a:ext cx="1313097" cy="317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9E25042-480F-4418-B225-1F29095EFCF5}"/>
              </a:ext>
            </a:extLst>
          </p:cNvPr>
          <p:cNvSpPr txBox="1"/>
          <p:nvPr/>
        </p:nvSpPr>
        <p:spPr>
          <a:xfrm>
            <a:off x="1120470" y="390017"/>
            <a:ext cx="112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6624924-0F04-45F5-A0E7-390F4216BC67}"/>
              </a:ext>
            </a:extLst>
          </p:cNvPr>
          <p:cNvSpPr/>
          <p:nvPr/>
        </p:nvSpPr>
        <p:spPr>
          <a:xfrm>
            <a:off x="666882" y="408083"/>
            <a:ext cx="523220" cy="523220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22D85706-A437-4571-82E6-7A86C2B875D7}"/>
              </a:ext>
            </a:extLst>
          </p:cNvPr>
          <p:cNvSpPr/>
          <p:nvPr/>
        </p:nvSpPr>
        <p:spPr>
          <a:xfrm rot="21449151">
            <a:off x="4783863" y="1580672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E26B18CB-05A8-4603-83E5-FC9C3DFC5B0B}"/>
              </a:ext>
            </a:extLst>
          </p:cNvPr>
          <p:cNvSpPr/>
          <p:nvPr/>
        </p:nvSpPr>
        <p:spPr>
          <a:xfrm rot="1003016">
            <a:off x="6562725" y="3071419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C770ED9C-C770-4076-A899-968D590B872B}"/>
              </a:ext>
            </a:extLst>
          </p:cNvPr>
          <p:cNvSpPr/>
          <p:nvPr/>
        </p:nvSpPr>
        <p:spPr>
          <a:xfrm rot="20806883">
            <a:off x="5755274" y="5186450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AADEABC8-B9FC-4FD6-B7BD-B059EA12A878}"/>
              </a:ext>
            </a:extLst>
          </p:cNvPr>
          <p:cNvSpPr/>
          <p:nvPr/>
        </p:nvSpPr>
        <p:spPr>
          <a:xfrm rot="21360005">
            <a:off x="2653832" y="5499605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02555882-713F-43A0-9DB4-B169729501B9}"/>
              </a:ext>
            </a:extLst>
          </p:cNvPr>
          <p:cNvSpPr/>
          <p:nvPr/>
        </p:nvSpPr>
        <p:spPr>
          <a:xfrm rot="20630762">
            <a:off x="1258528" y="3512032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0360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stract Circle Light Blue Background Royalty Free Vector">
            <a:extLst>
              <a:ext uri="{FF2B5EF4-FFF2-40B4-BE49-F238E27FC236}">
                <a16:creationId xmlns:a16="http://schemas.microsoft.com/office/drawing/2014/main" id="{125D7195-0F1B-4ACC-874C-2C88ED9FD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 t="8223" r="3748" b="24870"/>
          <a:stretch/>
        </p:blipFill>
        <p:spPr bwMode="auto">
          <a:xfrm>
            <a:off x="10774" y="0"/>
            <a:ext cx="9144000" cy="602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21DBBBDF-4715-4F93-A1A3-0098C61E20A3}"/>
              </a:ext>
            </a:extLst>
          </p:cNvPr>
          <p:cNvSpPr/>
          <p:nvPr/>
        </p:nvSpPr>
        <p:spPr>
          <a:xfrm>
            <a:off x="2871668" y="5025136"/>
            <a:ext cx="3400665" cy="865350"/>
          </a:xfrm>
          <a:custGeom>
            <a:avLst/>
            <a:gdLst>
              <a:gd name="connsiteX0" fmla="*/ 1193175 w 4534220"/>
              <a:gd name="connsiteY0" fmla="*/ 0 h 1149173"/>
              <a:gd name="connsiteX1" fmla="*/ 3341046 w 4534220"/>
              <a:gd name="connsiteY1" fmla="*/ 0 h 1149173"/>
              <a:gd name="connsiteX2" fmla="*/ 3708005 w 4534220"/>
              <a:gd name="connsiteY2" fmla="*/ 756632 h 1149173"/>
              <a:gd name="connsiteX3" fmla="*/ 4468795 w 4534220"/>
              <a:gd name="connsiteY3" fmla="*/ 756632 h 1149173"/>
              <a:gd name="connsiteX4" fmla="*/ 4534220 w 4534220"/>
              <a:gd name="connsiteY4" fmla="*/ 822057 h 1149173"/>
              <a:gd name="connsiteX5" fmla="*/ 4534220 w 4534220"/>
              <a:gd name="connsiteY5" fmla="*/ 1083748 h 1149173"/>
              <a:gd name="connsiteX6" fmla="*/ 4468795 w 4534220"/>
              <a:gd name="connsiteY6" fmla="*/ 1149173 h 1149173"/>
              <a:gd name="connsiteX7" fmla="*/ 65425 w 4534220"/>
              <a:gd name="connsiteY7" fmla="*/ 1149173 h 1149173"/>
              <a:gd name="connsiteX8" fmla="*/ 0 w 4534220"/>
              <a:gd name="connsiteY8" fmla="*/ 1083748 h 1149173"/>
              <a:gd name="connsiteX9" fmla="*/ 0 w 4534220"/>
              <a:gd name="connsiteY9" fmla="*/ 822057 h 1149173"/>
              <a:gd name="connsiteX10" fmla="*/ 65425 w 4534220"/>
              <a:gd name="connsiteY10" fmla="*/ 756632 h 1149173"/>
              <a:gd name="connsiteX11" fmla="*/ 826216 w 4534220"/>
              <a:gd name="connsiteY11" fmla="*/ 756632 h 114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34220" h="1149173">
                <a:moveTo>
                  <a:pt x="1193175" y="0"/>
                </a:moveTo>
                <a:lnTo>
                  <a:pt x="3341046" y="0"/>
                </a:lnTo>
                <a:lnTo>
                  <a:pt x="3708005" y="756632"/>
                </a:lnTo>
                <a:lnTo>
                  <a:pt x="4468795" y="756632"/>
                </a:lnTo>
                <a:cubicBezTo>
                  <a:pt x="4504928" y="756632"/>
                  <a:pt x="4534220" y="785924"/>
                  <a:pt x="4534220" y="822057"/>
                </a:cubicBezTo>
                <a:lnTo>
                  <a:pt x="4534220" y="1083748"/>
                </a:lnTo>
                <a:cubicBezTo>
                  <a:pt x="4534220" y="1119881"/>
                  <a:pt x="4504928" y="1149173"/>
                  <a:pt x="4468795" y="1149173"/>
                </a:cubicBezTo>
                <a:lnTo>
                  <a:pt x="65425" y="1149173"/>
                </a:lnTo>
                <a:cubicBezTo>
                  <a:pt x="29292" y="1149173"/>
                  <a:pt x="0" y="1119881"/>
                  <a:pt x="0" y="1083748"/>
                </a:cubicBezTo>
                <a:lnTo>
                  <a:pt x="0" y="822057"/>
                </a:lnTo>
                <a:cubicBezTo>
                  <a:pt x="0" y="785924"/>
                  <a:pt x="29292" y="756632"/>
                  <a:pt x="65425" y="756632"/>
                </a:cubicBezTo>
                <a:lnTo>
                  <a:pt x="826216" y="75663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647" tIns="34323" rIns="68647" bIns="34323" rtlCol="0" anchor="ctr">
            <a:noAutofit/>
          </a:bodyPr>
          <a:lstStyle/>
          <a:p>
            <a:pPr algn="ctr"/>
            <a:endParaRPr lang="en-US" sz="981"/>
          </a:p>
        </p:txBody>
      </p:sp>
      <p:sp>
        <p:nvSpPr>
          <p:cNvPr id="201" name="Circle: Hollow 200">
            <a:extLst>
              <a:ext uri="{FF2B5EF4-FFF2-40B4-BE49-F238E27FC236}">
                <a16:creationId xmlns:a16="http://schemas.microsoft.com/office/drawing/2014/main" id="{DB9F5274-672D-4331-ACA3-C923D634DBE4}"/>
              </a:ext>
            </a:extLst>
          </p:cNvPr>
          <p:cNvSpPr/>
          <p:nvPr/>
        </p:nvSpPr>
        <p:spPr>
          <a:xfrm>
            <a:off x="2749477" y="1749319"/>
            <a:ext cx="3510000" cy="3524133"/>
          </a:xfrm>
          <a:prstGeom prst="donut">
            <a:avLst>
              <a:gd name="adj" fmla="val 7995"/>
            </a:avLst>
          </a:prstGeom>
          <a:gradFill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47" tIns="34323" rIns="68647" bIns="34323" rtlCol="0" anchor="ctr"/>
          <a:lstStyle/>
          <a:p>
            <a:pPr algn="ctr"/>
            <a:endParaRPr lang="en-US" sz="981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8534" y="878163"/>
            <a:ext cx="3706948" cy="503206"/>
          </a:xfrm>
          <a:prstGeom prst="rect">
            <a:avLst/>
          </a:prstGeom>
          <a:noFill/>
        </p:spPr>
        <p:txBody>
          <a:bodyPr wrap="none" lIns="49814" tIns="24907" rIns="49814" bIns="24907" numCol="1">
            <a:prstTxWarp prst="textInflat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943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Chiếc</a:t>
            </a:r>
            <a:r>
              <a:rPr lang="en-US" sz="2943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943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nón</a:t>
            </a:r>
            <a:r>
              <a:rPr lang="en-US" sz="2943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943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kì</a:t>
            </a:r>
            <a:r>
              <a:rPr lang="en-US" sz="2943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943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diệu</a:t>
            </a:r>
            <a:endParaRPr lang="en-US" sz="2943" b="1" cap="all" dirty="0">
              <a:ln w="0">
                <a:solidFill>
                  <a:srgbClr val="FFFF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1F536E87-4E3F-4CC7-BAF4-32B8BADA7BB3}"/>
              </a:ext>
            </a:extLst>
          </p:cNvPr>
          <p:cNvSpPr/>
          <p:nvPr/>
        </p:nvSpPr>
        <p:spPr>
          <a:xfrm>
            <a:off x="6014399" y="3027340"/>
            <a:ext cx="128588" cy="12910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47" tIns="34323" rIns="68647" bIns="34323" rtlCol="0" anchor="ctr"/>
          <a:lstStyle/>
          <a:p>
            <a:pPr algn="ctr"/>
            <a:endParaRPr lang="en-US" sz="981"/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C4E88E96-4A9D-4530-9B57-AAE8C67F05AB}"/>
              </a:ext>
            </a:extLst>
          </p:cNvPr>
          <p:cNvSpPr/>
          <p:nvPr/>
        </p:nvSpPr>
        <p:spPr>
          <a:xfrm>
            <a:off x="6006216" y="3890740"/>
            <a:ext cx="128588" cy="12910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47" tIns="34323" rIns="68647" bIns="34323" rtlCol="0" anchor="ctr"/>
          <a:lstStyle/>
          <a:p>
            <a:pPr algn="ctr"/>
            <a:endParaRPr lang="en-US" sz="981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1FEC8EE4-A2F2-48E5-A509-15789D081FAE}"/>
              </a:ext>
            </a:extLst>
          </p:cNvPr>
          <p:cNvSpPr/>
          <p:nvPr/>
        </p:nvSpPr>
        <p:spPr>
          <a:xfrm>
            <a:off x="5655820" y="4556383"/>
            <a:ext cx="128588" cy="12910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47" tIns="34323" rIns="68647" bIns="34323" rtlCol="0" anchor="ctr"/>
          <a:lstStyle/>
          <a:p>
            <a:pPr algn="ctr"/>
            <a:endParaRPr lang="en-US" sz="981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A5CBADB5-379B-4BDA-9D24-CAB5ABFE0049}"/>
              </a:ext>
            </a:extLst>
          </p:cNvPr>
          <p:cNvSpPr/>
          <p:nvPr/>
        </p:nvSpPr>
        <p:spPr>
          <a:xfrm>
            <a:off x="4937652" y="5028271"/>
            <a:ext cx="128588" cy="12910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47" tIns="34323" rIns="68647" bIns="34323" rtlCol="0" anchor="ctr"/>
          <a:lstStyle/>
          <a:p>
            <a:pPr algn="ctr"/>
            <a:endParaRPr lang="en-US" sz="981"/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E332926B-3D3A-4E8C-9F8E-9FE2AE8F371C}"/>
              </a:ext>
            </a:extLst>
          </p:cNvPr>
          <p:cNvSpPr/>
          <p:nvPr/>
        </p:nvSpPr>
        <p:spPr>
          <a:xfrm>
            <a:off x="4036328" y="5013402"/>
            <a:ext cx="128588" cy="12910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47" tIns="34323" rIns="68647" bIns="34323" rtlCol="0" anchor="ctr"/>
          <a:lstStyle/>
          <a:p>
            <a:pPr algn="ctr"/>
            <a:endParaRPr lang="en-US" sz="981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C91C8033-4ED9-4DA3-83E7-406EFA66847E}"/>
              </a:ext>
            </a:extLst>
          </p:cNvPr>
          <p:cNvSpPr/>
          <p:nvPr/>
        </p:nvSpPr>
        <p:spPr>
          <a:xfrm>
            <a:off x="3293350" y="4587765"/>
            <a:ext cx="128588" cy="12910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47" tIns="34323" rIns="68647" bIns="34323" rtlCol="0" anchor="ctr"/>
          <a:lstStyle/>
          <a:p>
            <a:pPr algn="ctr"/>
            <a:endParaRPr lang="en-US" sz="981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615CBB3F-5559-4F79-B25E-BBAAF5AB8133}"/>
              </a:ext>
            </a:extLst>
          </p:cNvPr>
          <p:cNvSpPr/>
          <p:nvPr/>
        </p:nvSpPr>
        <p:spPr>
          <a:xfrm>
            <a:off x="2900045" y="3890740"/>
            <a:ext cx="128588" cy="12910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47" tIns="34323" rIns="68647" bIns="34323" rtlCol="0" anchor="ctr"/>
          <a:lstStyle/>
          <a:p>
            <a:pPr algn="ctr"/>
            <a:endParaRPr lang="en-US" sz="981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AE329F6B-AF0C-4162-A3EE-07C6F7DAAC18}"/>
              </a:ext>
            </a:extLst>
          </p:cNvPr>
          <p:cNvSpPr/>
          <p:nvPr/>
        </p:nvSpPr>
        <p:spPr>
          <a:xfrm>
            <a:off x="2912397" y="2993344"/>
            <a:ext cx="128588" cy="12910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47" tIns="34323" rIns="68647" bIns="34323" rtlCol="0" anchor="ctr"/>
          <a:lstStyle/>
          <a:p>
            <a:pPr algn="ctr"/>
            <a:endParaRPr lang="en-US" sz="981"/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34D64325-9D44-4878-B04E-40F83539C62B}"/>
              </a:ext>
            </a:extLst>
          </p:cNvPr>
          <p:cNvSpPr/>
          <p:nvPr/>
        </p:nvSpPr>
        <p:spPr>
          <a:xfrm>
            <a:off x="3307602" y="2313400"/>
            <a:ext cx="128588" cy="12910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47" tIns="34323" rIns="68647" bIns="34323" rtlCol="0" anchor="ctr"/>
          <a:lstStyle/>
          <a:p>
            <a:pPr algn="ctr"/>
            <a:endParaRPr lang="en-US" sz="981"/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E8D39F06-8A72-4BF3-91A6-99315375F899}"/>
              </a:ext>
            </a:extLst>
          </p:cNvPr>
          <p:cNvSpPr/>
          <p:nvPr/>
        </p:nvSpPr>
        <p:spPr>
          <a:xfrm>
            <a:off x="4036328" y="1912580"/>
            <a:ext cx="128588" cy="12910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47" tIns="34323" rIns="68647" bIns="34323" rtlCol="0" anchor="ctr"/>
          <a:lstStyle/>
          <a:p>
            <a:pPr algn="ctr"/>
            <a:endParaRPr lang="en-US" sz="981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594CBD55-2E9A-4653-B97A-EC9DFFC644A2}"/>
              </a:ext>
            </a:extLst>
          </p:cNvPr>
          <p:cNvSpPr/>
          <p:nvPr/>
        </p:nvSpPr>
        <p:spPr>
          <a:xfrm>
            <a:off x="4859344" y="1899618"/>
            <a:ext cx="128588" cy="12910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47" tIns="34323" rIns="68647" bIns="34323" rtlCol="0" anchor="ctr"/>
          <a:lstStyle/>
          <a:p>
            <a:pPr algn="ctr"/>
            <a:endParaRPr lang="en-US" sz="981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40E4EF22-43A8-48C2-BC6F-1B85E945A66D}"/>
              </a:ext>
            </a:extLst>
          </p:cNvPr>
          <p:cNvSpPr/>
          <p:nvPr/>
        </p:nvSpPr>
        <p:spPr>
          <a:xfrm>
            <a:off x="5553092" y="2328258"/>
            <a:ext cx="128588" cy="12910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47" tIns="34323" rIns="68647" bIns="34323" rtlCol="0" anchor="ctr"/>
          <a:lstStyle/>
          <a:p>
            <a:pPr algn="ctr"/>
            <a:endParaRPr lang="en-US" sz="981"/>
          </a:p>
        </p:txBody>
      </p:sp>
      <p:grpSp>
        <p:nvGrpSpPr>
          <p:cNvPr id="12" name="vòng tròn nhỏ"/>
          <p:cNvGrpSpPr/>
          <p:nvPr/>
        </p:nvGrpSpPr>
        <p:grpSpPr>
          <a:xfrm>
            <a:off x="2845110" y="1885114"/>
            <a:ext cx="3218149" cy="3190490"/>
            <a:chOff x="-875309" y="1929582"/>
            <a:chExt cx="5747174" cy="5757649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1D609167-CDE9-49D5-ABEA-CC6C5704B77B}"/>
                </a:ext>
              </a:extLst>
            </p:cNvPr>
            <p:cNvGrpSpPr/>
            <p:nvPr/>
          </p:nvGrpSpPr>
          <p:grpSpPr>
            <a:xfrm>
              <a:off x="-827880" y="1929582"/>
              <a:ext cx="5699745" cy="5757649"/>
              <a:chOff x="4013301" y="1180697"/>
              <a:chExt cx="4141740" cy="4167037"/>
            </a:xfrm>
          </p:grpSpPr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D05997F9-80DC-4E4D-837B-BA2C20A4934A}"/>
                  </a:ext>
                </a:extLst>
              </p:cNvPr>
              <p:cNvSpPr/>
              <p:nvPr/>
            </p:nvSpPr>
            <p:spPr>
              <a:xfrm rot="9000000">
                <a:off x="5554218" y="1180697"/>
                <a:ext cx="911062" cy="1831573"/>
              </a:xfrm>
              <a:custGeom>
                <a:avLst/>
                <a:gdLst>
                  <a:gd name="connsiteX0" fmla="*/ 0 w 911062"/>
                  <a:gd name="connsiteY0" fmla="*/ 1578006 h 1831573"/>
                  <a:gd name="connsiteX1" fmla="*/ 911062 w 911062"/>
                  <a:gd name="connsiteY1" fmla="*/ 0 h 1831573"/>
                  <a:gd name="connsiteX2" fmla="*/ 911062 w 911062"/>
                  <a:gd name="connsiteY2" fmla="*/ 1831573 h 1831573"/>
                  <a:gd name="connsiteX3" fmla="*/ 722833 w 911062"/>
                  <a:gd name="connsiteY3" fmla="*/ 1817490 h 1831573"/>
                  <a:gd name="connsiteX4" fmla="*/ 159565 w 911062"/>
                  <a:gd name="connsiteY4" fmla="*/ 1659691 h 1831573"/>
                  <a:gd name="connsiteX5" fmla="*/ 0 w 911062"/>
                  <a:gd name="connsiteY5" fmla="*/ 1578006 h 1831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1062" h="1831573">
                    <a:moveTo>
                      <a:pt x="0" y="1578006"/>
                    </a:moveTo>
                    <a:lnTo>
                      <a:pt x="911062" y="0"/>
                    </a:lnTo>
                    <a:lnTo>
                      <a:pt x="911062" y="1831573"/>
                    </a:lnTo>
                    <a:lnTo>
                      <a:pt x="722833" y="1817490"/>
                    </a:lnTo>
                    <a:cubicBezTo>
                      <a:pt x="531925" y="1793801"/>
                      <a:pt x="342135" y="1741747"/>
                      <a:pt x="159565" y="1659691"/>
                    </a:cubicBezTo>
                    <a:lnTo>
                      <a:pt x="0" y="1578006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981"/>
              </a:p>
            </p:txBody>
          </p:sp>
          <p:sp>
            <p:nvSpPr>
              <p:cNvPr id="178" name="Freeform: Shape 177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308E873C-7B6E-4A2D-83C9-BB5D3AA3F85B}"/>
                  </a:ext>
                </a:extLst>
              </p:cNvPr>
              <p:cNvSpPr/>
              <p:nvPr/>
            </p:nvSpPr>
            <p:spPr>
              <a:xfrm rot="9000000">
                <a:off x="5584560" y="1260535"/>
                <a:ext cx="1645043" cy="1646576"/>
              </a:xfrm>
              <a:custGeom>
                <a:avLst/>
                <a:gdLst>
                  <a:gd name="connsiteX0" fmla="*/ 694393 w 1645044"/>
                  <a:gd name="connsiteY0" fmla="*/ 1646576 h 1646576"/>
                  <a:gd name="connsiteX1" fmla="*/ 543870 w 1645044"/>
                  <a:gd name="connsiteY1" fmla="*/ 1549232 h 1646576"/>
                  <a:gd name="connsiteX2" fmla="*/ 17671 w 1645044"/>
                  <a:gd name="connsiteY2" fmla="*/ 982015 h 1646576"/>
                  <a:gd name="connsiteX3" fmla="*/ 0 w 1645044"/>
                  <a:gd name="connsiteY3" fmla="*/ 949766 h 1646576"/>
                  <a:gd name="connsiteX4" fmla="*/ 1645044 w 1645044"/>
                  <a:gd name="connsiteY4" fmla="*/ 0 h 1646576"/>
                  <a:gd name="connsiteX5" fmla="*/ 694393 w 1645044"/>
                  <a:gd name="connsiteY5" fmla="*/ 1646576 h 164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5044" h="1646576">
                    <a:moveTo>
                      <a:pt x="694393" y="1646576"/>
                    </a:moveTo>
                    <a:lnTo>
                      <a:pt x="543870" y="1549232"/>
                    </a:lnTo>
                    <a:cubicBezTo>
                      <a:pt x="327407" y="1393122"/>
                      <a:pt x="150716" y="1199229"/>
                      <a:pt x="17671" y="982015"/>
                    </a:cubicBezTo>
                    <a:lnTo>
                      <a:pt x="0" y="949766"/>
                    </a:lnTo>
                    <a:lnTo>
                      <a:pt x="1645044" y="0"/>
                    </a:lnTo>
                    <a:lnTo>
                      <a:pt x="694393" y="164657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981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A55BA5B-E772-4480-A8F8-DFE1B5C486AF}"/>
                  </a:ext>
                </a:extLst>
              </p:cNvPr>
              <p:cNvSpPr/>
              <p:nvPr/>
            </p:nvSpPr>
            <p:spPr>
              <a:xfrm rot="9000000">
                <a:off x="4697499" y="1667370"/>
                <a:ext cx="963241" cy="1912325"/>
              </a:xfrm>
              <a:custGeom>
                <a:avLst/>
                <a:gdLst>
                  <a:gd name="connsiteX0" fmla="*/ 0 w 963241"/>
                  <a:gd name="connsiteY0" fmla="*/ 1912325 h 1912325"/>
                  <a:gd name="connsiteX1" fmla="*/ 0 w 963241"/>
                  <a:gd name="connsiteY1" fmla="*/ 2311 h 1912325"/>
                  <a:gd name="connsiteX2" fmla="*/ 1334 w 963241"/>
                  <a:gd name="connsiteY2" fmla="*/ 0 h 1912325"/>
                  <a:gd name="connsiteX3" fmla="*/ 963241 w 963241"/>
                  <a:gd name="connsiteY3" fmla="*/ 1666072 h 1912325"/>
                  <a:gd name="connsiteX4" fmla="*/ 876116 w 963241"/>
                  <a:gd name="connsiteY4" fmla="*/ 1713812 h 1912325"/>
                  <a:gd name="connsiteX5" fmla="*/ 147553 w 963241"/>
                  <a:gd name="connsiteY5" fmla="*/ 1909030 h 1912325"/>
                  <a:gd name="connsiteX6" fmla="*/ 0 w 963241"/>
                  <a:gd name="connsiteY6" fmla="*/ 1912325 h 191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3241" h="1912325">
                    <a:moveTo>
                      <a:pt x="0" y="1912325"/>
                    </a:moveTo>
                    <a:lnTo>
                      <a:pt x="0" y="2311"/>
                    </a:lnTo>
                    <a:lnTo>
                      <a:pt x="1334" y="0"/>
                    </a:lnTo>
                    <a:lnTo>
                      <a:pt x="963241" y="1666072"/>
                    </a:lnTo>
                    <a:lnTo>
                      <a:pt x="876116" y="1713812"/>
                    </a:lnTo>
                    <a:cubicBezTo>
                      <a:pt x="648145" y="1824792"/>
                      <a:pt x="400470" y="1891156"/>
                      <a:pt x="147553" y="1909030"/>
                    </a:cubicBezTo>
                    <a:lnTo>
                      <a:pt x="0" y="19123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744"/>
              </a:p>
            </p:txBody>
          </p:sp>
          <p:sp>
            <p:nvSpPr>
              <p:cNvPr id="182" name="Freeform: Shape 181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725AE515-686A-429B-B4D1-CCBC12B14A9E}"/>
                  </a:ext>
                </a:extLst>
              </p:cNvPr>
              <p:cNvSpPr/>
              <p:nvPr/>
            </p:nvSpPr>
            <p:spPr>
              <a:xfrm rot="9000000">
                <a:off x="5799470" y="1858819"/>
                <a:ext cx="1887402" cy="945448"/>
              </a:xfrm>
              <a:custGeom>
                <a:avLst/>
                <a:gdLst>
                  <a:gd name="connsiteX0" fmla="*/ 249840 w 1887402"/>
                  <a:gd name="connsiteY0" fmla="*/ 945448 h 945448"/>
                  <a:gd name="connsiteX1" fmla="*/ 197947 w 1887402"/>
                  <a:gd name="connsiteY1" fmla="*/ 850744 h 945448"/>
                  <a:gd name="connsiteX2" fmla="*/ 2729 w 1887402"/>
                  <a:gd name="connsiteY2" fmla="*/ 122181 h 945448"/>
                  <a:gd name="connsiteX3" fmla="*/ 0 w 1887402"/>
                  <a:gd name="connsiteY3" fmla="*/ 0 h 945448"/>
                  <a:gd name="connsiteX4" fmla="*/ 1887402 w 1887402"/>
                  <a:gd name="connsiteY4" fmla="*/ 1 h 945448"/>
                  <a:gd name="connsiteX5" fmla="*/ 249840 w 1887402"/>
                  <a:gd name="connsiteY5" fmla="*/ 945448 h 94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402" h="945448">
                    <a:moveTo>
                      <a:pt x="249840" y="945448"/>
                    </a:moveTo>
                    <a:lnTo>
                      <a:pt x="197947" y="850744"/>
                    </a:lnTo>
                    <a:cubicBezTo>
                      <a:pt x="86967" y="622774"/>
                      <a:pt x="20603" y="375099"/>
                      <a:pt x="2729" y="122181"/>
                    </a:cubicBezTo>
                    <a:lnTo>
                      <a:pt x="0" y="0"/>
                    </a:lnTo>
                    <a:lnTo>
                      <a:pt x="1887402" y="1"/>
                    </a:lnTo>
                    <a:lnTo>
                      <a:pt x="249840" y="94544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981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FBABB896-D747-439F-837E-A213FBD761C8}"/>
                  </a:ext>
                </a:extLst>
              </p:cNvPr>
              <p:cNvSpPr/>
              <p:nvPr/>
            </p:nvSpPr>
            <p:spPr>
              <a:xfrm rot="9000000">
                <a:off x="4076464" y="2114381"/>
                <a:ext cx="1661542" cy="1657839"/>
              </a:xfrm>
              <a:custGeom>
                <a:avLst/>
                <a:gdLst>
                  <a:gd name="connsiteX0" fmla="*/ 957153 w 1661542"/>
                  <a:gd name="connsiteY0" fmla="*/ 1657839 h 1657839"/>
                  <a:gd name="connsiteX1" fmla="*/ 0 w 1661542"/>
                  <a:gd name="connsiteY1" fmla="*/ 0 h 1657839"/>
                  <a:gd name="connsiteX2" fmla="*/ 1661542 w 1661542"/>
                  <a:gd name="connsiteY2" fmla="*/ 959292 h 1657839"/>
                  <a:gd name="connsiteX3" fmla="*/ 1564198 w 1661542"/>
                  <a:gd name="connsiteY3" fmla="*/ 1109816 h 1657839"/>
                  <a:gd name="connsiteX4" fmla="*/ 996981 w 1661542"/>
                  <a:gd name="connsiteY4" fmla="*/ 1636015 h 1657839"/>
                  <a:gd name="connsiteX5" fmla="*/ 957153 w 1661542"/>
                  <a:gd name="connsiteY5" fmla="*/ 1657839 h 165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1542" h="1657839">
                    <a:moveTo>
                      <a:pt x="957153" y="1657839"/>
                    </a:moveTo>
                    <a:lnTo>
                      <a:pt x="0" y="0"/>
                    </a:lnTo>
                    <a:lnTo>
                      <a:pt x="1661542" y="959292"/>
                    </a:lnTo>
                    <a:lnTo>
                      <a:pt x="1564198" y="1109816"/>
                    </a:lnTo>
                    <a:cubicBezTo>
                      <a:pt x="1408087" y="1326279"/>
                      <a:pt x="1214194" y="1502970"/>
                      <a:pt x="996981" y="1636015"/>
                    </a:cubicBezTo>
                    <a:lnTo>
                      <a:pt x="957153" y="1657839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981"/>
              </a:p>
            </p:txBody>
          </p:sp>
          <p:sp>
            <p:nvSpPr>
              <p:cNvPr id="186" name="Freeform: Shape 185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6A52275D-49DD-4CE1-919B-EA433E219466}"/>
                  </a:ext>
                </a:extLst>
              </p:cNvPr>
              <p:cNvSpPr/>
              <p:nvPr/>
            </p:nvSpPr>
            <p:spPr>
              <a:xfrm rot="9000000">
                <a:off x="6279311" y="2714118"/>
                <a:ext cx="1875730" cy="936435"/>
              </a:xfrm>
              <a:custGeom>
                <a:avLst/>
                <a:gdLst>
                  <a:gd name="connsiteX0" fmla="*/ 503 w 1875730"/>
                  <a:gd name="connsiteY0" fmla="*/ 936435 h 936435"/>
                  <a:gd name="connsiteX1" fmla="*/ 0 w 1875730"/>
                  <a:gd name="connsiteY1" fmla="*/ 913889 h 936435"/>
                  <a:gd name="connsiteX2" fmla="*/ 172093 w 1875730"/>
                  <a:gd name="connsiteY2" fmla="*/ 159565 h 936435"/>
                  <a:gd name="connsiteX3" fmla="*/ 253778 w 1875730"/>
                  <a:gd name="connsiteY3" fmla="*/ 0 h 936435"/>
                  <a:gd name="connsiteX4" fmla="*/ 1875730 w 1875730"/>
                  <a:gd name="connsiteY4" fmla="*/ 936435 h 936435"/>
                  <a:gd name="connsiteX5" fmla="*/ 503 w 1875730"/>
                  <a:gd name="connsiteY5" fmla="*/ 936435 h 936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5730" h="936435">
                    <a:moveTo>
                      <a:pt x="503" y="936435"/>
                    </a:moveTo>
                    <a:lnTo>
                      <a:pt x="0" y="913889"/>
                    </a:lnTo>
                    <a:cubicBezTo>
                      <a:pt x="6614" y="659254"/>
                      <a:pt x="62686" y="402992"/>
                      <a:pt x="172093" y="159565"/>
                    </a:cubicBezTo>
                    <a:lnTo>
                      <a:pt x="253778" y="0"/>
                    </a:lnTo>
                    <a:lnTo>
                      <a:pt x="1875730" y="936435"/>
                    </a:lnTo>
                    <a:lnTo>
                      <a:pt x="503" y="9364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981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359A5F7D-3100-44CD-A1D7-E6E677B066F6}"/>
                  </a:ext>
                </a:extLst>
              </p:cNvPr>
              <p:cNvSpPr/>
              <p:nvPr/>
            </p:nvSpPr>
            <p:spPr>
              <a:xfrm rot="9000000">
                <a:off x="4013301" y="2879107"/>
                <a:ext cx="1902124" cy="951673"/>
              </a:xfrm>
              <a:custGeom>
                <a:avLst/>
                <a:gdLst>
                  <a:gd name="connsiteX0" fmla="*/ 1648346 w 1902124"/>
                  <a:gd name="connsiteY0" fmla="*/ 951673 h 951673"/>
                  <a:gd name="connsiteX1" fmla="*/ 0 w 1902124"/>
                  <a:gd name="connsiteY1" fmla="*/ 0 h 951673"/>
                  <a:gd name="connsiteX2" fmla="*/ 1901280 w 1902124"/>
                  <a:gd name="connsiteY2" fmla="*/ 0 h 951673"/>
                  <a:gd name="connsiteX3" fmla="*/ 1902124 w 1902124"/>
                  <a:gd name="connsiteY3" fmla="*/ 37786 h 951673"/>
                  <a:gd name="connsiteX4" fmla="*/ 1730031 w 1902124"/>
                  <a:gd name="connsiteY4" fmla="*/ 792109 h 951673"/>
                  <a:gd name="connsiteX5" fmla="*/ 1648346 w 1902124"/>
                  <a:gd name="connsiteY5" fmla="*/ 951673 h 95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2124" h="951673">
                    <a:moveTo>
                      <a:pt x="1648346" y="951673"/>
                    </a:moveTo>
                    <a:lnTo>
                      <a:pt x="0" y="0"/>
                    </a:lnTo>
                    <a:lnTo>
                      <a:pt x="1901280" y="0"/>
                    </a:lnTo>
                    <a:lnTo>
                      <a:pt x="1902124" y="37786"/>
                    </a:lnTo>
                    <a:cubicBezTo>
                      <a:pt x="1895510" y="292420"/>
                      <a:pt x="1839438" y="548682"/>
                      <a:pt x="1730031" y="792109"/>
                    </a:cubicBezTo>
                    <a:lnTo>
                      <a:pt x="1648346" y="95167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981"/>
              </a:p>
            </p:txBody>
          </p:sp>
          <p:sp>
            <p:nvSpPr>
              <p:cNvPr id="190" name="Freeform: Shape 18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F51D06B-63CA-476E-8F7C-714A91492850}"/>
                  </a:ext>
                </a:extLst>
              </p:cNvPr>
              <p:cNvSpPr/>
              <p:nvPr/>
            </p:nvSpPr>
            <p:spPr>
              <a:xfrm rot="9000000">
                <a:off x="5694547" y="3404722"/>
                <a:ext cx="977045" cy="1943012"/>
              </a:xfrm>
              <a:custGeom>
                <a:avLst/>
                <a:gdLst>
                  <a:gd name="connsiteX0" fmla="*/ 1765 w 977045"/>
                  <a:gd name="connsiteY0" fmla="*/ 1943012 h 1943012"/>
                  <a:gd name="connsiteX1" fmla="*/ 472 w 977045"/>
                  <a:gd name="connsiteY1" fmla="*/ 1942266 h 1943012"/>
                  <a:gd name="connsiteX2" fmla="*/ 0 w 977045"/>
                  <a:gd name="connsiteY2" fmla="*/ 1941448 h 1943012"/>
                  <a:gd name="connsiteX3" fmla="*/ 0 w 977045"/>
                  <a:gd name="connsiteY3" fmla="*/ 1411 h 1943012"/>
                  <a:gd name="connsiteX4" fmla="*/ 63157 w 977045"/>
                  <a:gd name="connsiteY4" fmla="*/ 0 h 1943012"/>
                  <a:gd name="connsiteX5" fmla="*/ 817481 w 977045"/>
                  <a:gd name="connsiteY5" fmla="*/ 172093 h 1943012"/>
                  <a:gd name="connsiteX6" fmla="*/ 977045 w 977045"/>
                  <a:gd name="connsiteY6" fmla="*/ 253778 h 1943012"/>
                  <a:gd name="connsiteX7" fmla="*/ 1765 w 977045"/>
                  <a:gd name="connsiteY7" fmla="*/ 1943012 h 194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045" h="1943012">
                    <a:moveTo>
                      <a:pt x="1765" y="1943012"/>
                    </a:moveTo>
                    <a:lnTo>
                      <a:pt x="472" y="1942266"/>
                    </a:lnTo>
                    <a:lnTo>
                      <a:pt x="0" y="1941448"/>
                    </a:lnTo>
                    <a:lnTo>
                      <a:pt x="0" y="1411"/>
                    </a:lnTo>
                    <a:lnTo>
                      <a:pt x="63157" y="0"/>
                    </a:lnTo>
                    <a:cubicBezTo>
                      <a:pt x="317792" y="6614"/>
                      <a:pt x="574054" y="62686"/>
                      <a:pt x="817481" y="172093"/>
                    </a:cubicBezTo>
                    <a:lnTo>
                      <a:pt x="977045" y="253778"/>
                    </a:lnTo>
                    <a:lnTo>
                      <a:pt x="1765" y="1943012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981"/>
              </a:p>
            </p:txBody>
          </p:sp>
          <p:sp>
            <p:nvSpPr>
              <p:cNvPr id="192" name="Freeform: Shape 191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B9402556-599A-4AC4-805D-C62208D821F4}"/>
                  </a:ext>
                </a:extLst>
              </p:cNvPr>
              <p:cNvSpPr/>
              <p:nvPr/>
            </p:nvSpPr>
            <p:spPr>
              <a:xfrm rot="9000000">
                <a:off x="6507201" y="2781279"/>
                <a:ext cx="1608755" cy="1612713"/>
              </a:xfrm>
              <a:custGeom>
                <a:avLst/>
                <a:gdLst>
                  <a:gd name="connsiteX0" fmla="*/ 1608755 w 1608755"/>
                  <a:gd name="connsiteY0" fmla="*/ 1612713 h 1612713"/>
                  <a:gd name="connsiteX1" fmla="*/ 0 w 1608755"/>
                  <a:gd name="connsiteY1" fmla="*/ 683898 h 1612713"/>
                  <a:gd name="connsiteX2" fmla="*/ 97344 w 1608755"/>
                  <a:gd name="connsiteY2" fmla="*/ 533374 h 1612713"/>
                  <a:gd name="connsiteX3" fmla="*/ 664561 w 1608755"/>
                  <a:gd name="connsiteY3" fmla="*/ 7176 h 1612713"/>
                  <a:gd name="connsiteX4" fmla="*/ 677655 w 1608755"/>
                  <a:gd name="connsiteY4" fmla="*/ 0 h 1612713"/>
                  <a:gd name="connsiteX5" fmla="*/ 1608755 w 1608755"/>
                  <a:gd name="connsiteY5" fmla="*/ 1612713 h 161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8755" h="1612713">
                    <a:moveTo>
                      <a:pt x="1608755" y="1612713"/>
                    </a:moveTo>
                    <a:lnTo>
                      <a:pt x="0" y="683898"/>
                    </a:lnTo>
                    <a:lnTo>
                      <a:pt x="97344" y="533374"/>
                    </a:lnTo>
                    <a:cubicBezTo>
                      <a:pt x="253454" y="316912"/>
                      <a:pt x="447348" y="140221"/>
                      <a:pt x="664561" y="7176"/>
                    </a:cubicBezTo>
                    <a:lnTo>
                      <a:pt x="677655" y="0"/>
                    </a:lnTo>
                    <a:lnTo>
                      <a:pt x="1608755" y="1612713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981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FC0519B8-D642-4C02-99A2-3B3B2336066A}"/>
                  </a:ext>
                </a:extLst>
              </p:cNvPr>
              <p:cNvSpPr/>
              <p:nvPr/>
            </p:nvSpPr>
            <p:spPr>
              <a:xfrm rot="9000000">
                <a:off x="4512150" y="3746368"/>
                <a:ext cx="1887062" cy="941785"/>
              </a:xfrm>
              <a:custGeom>
                <a:avLst/>
                <a:gdLst>
                  <a:gd name="connsiteX0" fmla="*/ 0 w 1887062"/>
                  <a:gd name="connsiteY0" fmla="*/ 941785 h 941785"/>
                  <a:gd name="connsiteX1" fmla="*/ 1631219 w 1887062"/>
                  <a:gd name="connsiteY1" fmla="*/ 0 h 941785"/>
                  <a:gd name="connsiteX2" fmla="*/ 1689456 w 1887062"/>
                  <a:gd name="connsiteY2" fmla="*/ 106280 h 941785"/>
                  <a:gd name="connsiteX3" fmla="*/ 1884674 w 1887062"/>
                  <a:gd name="connsiteY3" fmla="*/ 834843 h 941785"/>
                  <a:gd name="connsiteX4" fmla="*/ 1887062 w 1887062"/>
                  <a:gd name="connsiteY4" fmla="*/ 941785 h 941785"/>
                  <a:gd name="connsiteX5" fmla="*/ 0 w 1887062"/>
                  <a:gd name="connsiteY5" fmla="*/ 941785 h 94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062" h="941785">
                    <a:moveTo>
                      <a:pt x="0" y="941785"/>
                    </a:moveTo>
                    <a:lnTo>
                      <a:pt x="1631219" y="0"/>
                    </a:lnTo>
                    <a:lnTo>
                      <a:pt x="1689456" y="106280"/>
                    </a:lnTo>
                    <a:cubicBezTo>
                      <a:pt x="1800435" y="334251"/>
                      <a:pt x="1866799" y="581925"/>
                      <a:pt x="1884674" y="834843"/>
                    </a:cubicBezTo>
                    <a:lnTo>
                      <a:pt x="1887062" y="941785"/>
                    </a:lnTo>
                    <a:lnTo>
                      <a:pt x="0" y="941785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981"/>
              </a:p>
            </p:txBody>
          </p:sp>
          <p:sp>
            <p:nvSpPr>
              <p:cNvPr id="196" name="Freeform: Shape 19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F5F4EEC-25AA-40E1-967F-67B19811FC8F}"/>
                  </a:ext>
                </a:extLst>
              </p:cNvPr>
              <p:cNvSpPr/>
              <p:nvPr/>
            </p:nvSpPr>
            <p:spPr>
              <a:xfrm rot="9000000">
                <a:off x="6603420" y="2982108"/>
                <a:ext cx="923991" cy="1859828"/>
              </a:xfrm>
              <a:custGeom>
                <a:avLst/>
                <a:gdLst>
                  <a:gd name="connsiteX0" fmla="*/ 923991 w 923991"/>
                  <a:gd name="connsiteY0" fmla="*/ 1859828 h 1859828"/>
                  <a:gd name="connsiteX1" fmla="*/ 0 w 923991"/>
                  <a:gd name="connsiteY1" fmla="*/ 259428 h 1859828"/>
                  <a:gd name="connsiteX2" fmla="*/ 113859 w 923991"/>
                  <a:gd name="connsiteY2" fmla="*/ 197039 h 1859828"/>
                  <a:gd name="connsiteX3" fmla="*/ 842422 w 923991"/>
                  <a:gd name="connsiteY3" fmla="*/ 1821 h 1859828"/>
                  <a:gd name="connsiteX4" fmla="*/ 923991 w 923991"/>
                  <a:gd name="connsiteY4" fmla="*/ 0 h 1859828"/>
                  <a:gd name="connsiteX5" fmla="*/ 923991 w 923991"/>
                  <a:gd name="connsiteY5" fmla="*/ 1859828 h 185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3991" h="1859828">
                    <a:moveTo>
                      <a:pt x="923991" y="1859828"/>
                    </a:moveTo>
                    <a:lnTo>
                      <a:pt x="0" y="259428"/>
                    </a:lnTo>
                    <a:lnTo>
                      <a:pt x="113859" y="197039"/>
                    </a:lnTo>
                    <a:cubicBezTo>
                      <a:pt x="341829" y="86060"/>
                      <a:pt x="589504" y="19696"/>
                      <a:pt x="842422" y="1821"/>
                    </a:cubicBezTo>
                    <a:lnTo>
                      <a:pt x="923991" y="0"/>
                    </a:lnTo>
                    <a:lnTo>
                      <a:pt x="923991" y="18598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981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87990840-F46F-47EE-852B-C2DFF256C684}"/>
                  </a:ext>
                </a:extLst>
              </p:cNvPr>
              <p:cNvSpPr/>
              <p:nvPr/>
            </p:nvSpPr>
            <p:spPr>
              <a:xfrm rot="9000000">
                <a:off x="4962453" y="3664757"/>
                <a:ext cx="1625505" cy="1623719"/>
              </a:xfrm>
              <a:custGeom>
                <a:avLst/>
                <a:gdLst>
                  <a:gd name="connsiteX0" fmla="*/ 0 w 1625505"/>
                  <a:gd name="connsiteY0" fmla="*/ 1623719 h 1623719"/>
                  <a:gd name="connsiteX1" fmla="*/ 937454 w 1625505"/>
                  <a:gd name="connsiteY1" fmla="*/ 0 h 1623719"/>
                  <a:gd name="connsiteX2" fmla="*/ 1087979 w 1625505"/>
                  <a:gd name="connsiteY2" fmla="*/ 97344 h 1623719"/>
                  <a:gd name="connsiteX3" fmla="*/ 1614177 w 1625505"/>
                  <a:gd name="connsiteY3" fmla="*/ 664561 h 1623719"/>
                  <a:gd name="connsiteX4" fmla="*/ 1625505 w 1625505"/>
                  <a:gd name="connsiteY4" fmla="*/ 685233 h 1623719"/>
                  <a:gd name="connsiteX5" fmla="*/ 0 w 1625505"/>
                  <a:gd name="connsiteY5" fmla="*/ 1623719 h 1623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5505" h="1623719">
                    <a:moveTo>
                      <a:pt x="0" y="1623719"/>
                    </a:moveTo>
                    <a:lnTo>
                      <a:pt x="937454" y="0"/>
                    </a:lnTo>
                    <a:lnTo>
                      <a:pt x="1087979" y="97344"/>
                    </a:lnTo>
                    <a:cubicBezTo>
                      <a:pt x="1304441" y="253455"/>
                      <a:pt x="1481132" y="447348"/>
                      <a:pt x="1614177" y="664561"/>
                    </a:cubicBezTo>
                    <a:lnTo>
                      <a:pt x="1625505" y="685233"/>
                    </a:lnTo>
                    <a:lnTo>
                      <a:pt x="0" y="162371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981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0D80562B-AFBC-4CBC-B197-17E054EEAFF3}"/>
                  </a:ext>
                </a:extLst>
              </p:cNvPr>
              <p:cNvSpPr/>
              <p:nvPr/>
            </p:nvSpPr>
            <p:spPr>
              <a:xfrm>
                <a:off x="5855811" y="3000828"/>
                <a:ext cx="492092" cy="49209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42000">
                    <a:schemeClr val="accent4">
                      <a:lumMod val="75000"/>
                    </a:schemeClr>
                  </a:gs>
                  <a:gs pos="69000">
                    <a:srgbClr val="FFC000"/>
                  </a:gs>
                  <a:gs pos="100000">
                    <a:schemeClr val="accent4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222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81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-875309" y="2241169"/>
              <a:ext cx="5117670" cy="5169364"/>
              <a:chOff x="5405616" y="2379254"/>
              <a:chExt cx="5117670" cy="5169364"/>
            </a:xfrm>
          </p:grpSpPr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5EEAB854-0CCD-4C1E-9032-347F1CA9D495}"/>
                  </a:ext>
                </a:extLst>
              </p:cNvPr>
              <p:cNvSpPr txBox="1"/>
              <p:nvPr/>
            </p:nvSpPr>
            <p:spPr>
              <a:xfrm rot="18900000">
                <a:off x="8584393" y="3711261"/>
                <a:ext cx="1268823" cy="661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44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1744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2</a:t>
                </a:r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921B4200-05FF-4209-819E-213A6FEE04D0}"/>
                  </a:ext>
                </a:extLst>
              </p:cNvPr>
              <p:cNvSpPr txBox="1"/>
              <p:nvPr/>
            </p:nvSpPr>
            <p:spPr>
              <a:xfrm rot="20826295">
                <a:off x="8967617" y="4198787"/>
                <a:ext cx="1441452" cy="661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44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1744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3</a:t>
                </a: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AA9586FF-1F81-453B-8F4B-FCCF91164235}"/>
                  </a:ext>
                </a:extLst>
              </p:cNvPr>
              <p:cNvSpPr txBox="1"/>
              <p:nvPr/>
            </p:nvSpPr>
            <p:spPr>
              <a:xfrm rot="823021">
                <a:off x="8925853" y="4952726"/>
                <a:ext cx="1597433" cy="661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44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1744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4</a:t>
                </a: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8555EC59-E377-4A3D-B2C1-D3DE8DBB9D42}"/>
                  </a:ext>
                </a:extLst>
              </p:cNvPr>
              <p:cNvSpPr txBox="1"/>
              <p:nvPr/>
            </p:nvSpPr>
            <p:spPr>
              <a:xfrm rot="2685929">
                <a:off x="8551347" y="5470405"/>
                <a:ext cx="1362220" cy="661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44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1744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5</a:t>
                </a: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A1DE6665-41B3-48E4-8F71-44A9EC985B40}"/>
                  </a:ext>
                </a:extLst>
              </p:cNvPr>
              <p:cNvSpPr txBox="1"/>
              <p:nvPr/>
            </p:nvSpPr>
            <p:spPr>
              <a:xfrm rot="4655925">
                <a:off x="7976232" y="5646067"/>
                <a:ext cx="1306240" cy="661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44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1744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6</a:t>
                </a: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DA116507-5667-47E3-8962-74F96C789769}"/>
                  </a:ext>
                </a:extLst>
              </p:cNvPr>
              <p:cNvSpPr txBox="1"/>
              <p:nvPr/>
            </p:nvSpPr>
            <p:spPr>
              <a:xfrm rot="6267848">
                <a:off x="6886329" y="6147634"/>
                <a:ext cx="2157736" cy="644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44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1744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7</a:t>
                </a:r>
              </a:p>
            </p:txBody>
          </p:sp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54D54EEF-0762-4D28-9359-0092FD6079CF}"/>
                  </a:ext>
                </a:extLst>
              </p:cNvPr>
              <p:cNvSpPr txBox="1"/>
              <p:nvPr/>
            </p:nvSpPr>
            <p:spPr>
              <a:xfrm rot="8314163">
                <a:off x="6665933" y="5507786"/>
                <a:ext cx="1512316" cy="661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44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1744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8</a:t>
                </a:r>
              </a:p>
            </p:txBody>
          </p:sp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id="{1502DFEF-8656-47F4-AB6B-CC45F49B75DE}"/>
                  </a:ext>
                </a:extLst>
              </p:cNvPr>
              <p:cNvSpPr txBox="1"/>
              <p:nvPr/>
            </p:nvSpPr>
            <p:spPr>
              <a:xfrm rot="10207448">
                <a:off x="6065096" y="4943148"/>
                <a:ext cx="1688982" cy="661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44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1744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9</a:t>
                </a:r>
              </a:p>
            </p:txBody>
          </p: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E6562E2C-5D0D-440D-BD78-984225C148B5}"/>
                  </a:ext>
                </a:extLst>
              </p:cNvPr>
              <p:cNvSpPr txBox="1"/>
              <p:nvPr/>
            </p:nvSpPr>
            <p:spPr>
              <a:xfrm rot="11499479">
                <a:off x="5405616" y="4246839"/>
                <a:ext cx="2199836" cy="6510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44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1744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10</a:t>
                </a:r>
              </a:p>
            </p:txBody>
          </p: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07AE0122-31B5-4F4A-BC71-E7DDE4F0FCF2}"/>
                  </a:ext>
                </a:extLst>
              </p:cNvPr>
              <p:cNvSpPr txBox="1"/>
              <p:nvPr/>
            </p:nvSpPr>
            <p:spPr>
              <a:xfrm rot="13358356">
                <a:off x="6315504" y="3618035"/>
                <a:ext cx="1897782" cy="661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44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1744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11</a:t>
                </a:r>
              </a:p>
            </p:txBody>
          </p:sp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069D7A7F-B543-4887-97C7-CED46D7E945A}"/>
                  </a:ext>
                </a:extLst>
              </p:cNvPr>
              <p:cNvSpPr txBox="1"/>
              <p:nvPr/>
            </p:nvSpPr>
            <p:spPr>
              <a:xfrm rot="15311981">
                <a:off x="6868536" y="3083194"/>
                <a:ext cx="2052111" cy="644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44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1744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12</a:t>
                </a:r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8396812" y="2548625"/>
                <a:ext cx="644232" cy="1779833"/>
                <a:chOff x="8396812" y="2548625"/>
                <a:chExt cx="644232" cy="1779833"/>
              </a:xfrm>
            </p:grpSpPr>
            <p:sp>
              <p:nvSpPr>
                <p:cNvPr id="225" name="TextBox 224">
                  <a:extLst>
                    <a:ext uri="{FF2B5EF4-FFF2-40B4-BE49-F238E27FC236}">
                      <a16:creationId xmlns:a16="http://schemas.microsoft.com/office/drawing/2014/main" id="{1446158D-8E1C-4F9E-B352-E831FF6B96DE}"/>
                    </a:ext>
                  </a:extLst>
                </p:cNvPr>
                <p:cNvSpPr txBox="1"/>
                <p:nvPr/>
              </p:nvSpPr>
              <p:spPr>
                <a:xfrm rot="17000997">
                  <a:off x="7829011" y="3116426"/>
                  <a:ext cx="1779833" cy="6442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744" dirty="0" err="1">
                      <a:solidFill>
                        <a:schemeClr val="bg1"/>
                      </a:solidFill>
                      <a:latin typeface="iCiel Cadena" panose="02000503000000020004" pitchFamily="2" charset="0"/>
                    </a:rPr>
                    <a:t>Câu</a:t>
                  </a:r>
                  <a:r>
                    <a:rPr lang="en-US" sz="1744" dirty="0">
                      <a:solidFill>
                        <a:schemeClr val="bg1"/>
                      </a:solidFill>
                      <a:latin typeface="iCiel Cadena" panose="02000503000000020004" pitchFamily="2" charset="0"/>
                    </a:rPr>
                    <a:t> 1</a:t>
                  </a:r>
                </a:p>
              </p:txBody>
            </p:sp>
            <p:sp>
              <p:nvSpPr>
                <p:cNvPr id="3" name="Oval 2">
                  <a:hlinkClick r:id="rId6" action="ppaction://hlinksldjump"/>
                </p:cNvPr>
                <p:cNvSpPr/>
                <p:nvPr/>
              </p:nvSpPr>
              <p:spPr>
                <a:xfrm rot="16404834">
                  <a:off x="8674477" y="2793534"/>
                  <a:ext cx="274320" cy="274320"/>
                </a:xfrm>
                <a:prstGeom prst="ellipse">
                  <a:avLst/>
                </a:prstGeom>
                <a:solidFill>
                  <a:srgbClr val="FFEFA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81">
                    <a:ln>
                      <a:solidFill>
                        <a:srgbClr val="FFEFAB"/>
                      </a:solidFill>
                    </a:ln>
                  </a:endParaRPr>
                </a:p>
              </p:txBody>
            </p:sp>
          </p:grpSp>
        </p:grpSp>
        <p:sp>
          <p:nvSpPr>
            <p:cNvPr id="55" name="Oval 54">
              <a:hlinkClick r:id="rId7" action="ppaction://hlinksldjump"/>
            </p:cNvPr>
            <p:cNvSpPr/>
            <p:nvPr/>
          </p:nvSpPr>
          <p:spPr>
            <a:xfrm rot="18609808">
              <a:off x="3279646" y="318331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81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56" name="Oval 55">
              <a:hlinkClick r:id="rId8" action="ppaction://hlinksldjump"/>
            </p:cNvPr>
            <p:cNvSpPr/>
            <p:nvPr/>
          </p:nvSpPr>
          <p:spPr>
            <a:xfrm rot="18609808">
              <a:off x="3908763" y="4166090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81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57" name="Oval 56">
              <a:hlinkClick r:id="rId10" action="ppaction://hlinksldjump"/>
            </p:cNvPr>
            <p:cNvSpPr/>
            <p:nvPr/>
          </p:nvSpPr>
          <p:spPr>
            <a:xfrm rot="18609808">
              <a:off x="3969405" y="5246210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81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59" name="Oval 58">
              <a:hlinkClick r:id="rId11" action="ppaction://hlinksldjump"/>
            </p:cNvPr>
            <p:cNvSpPr/>
            <p:nvPr/>
          </p:nvSpPr>
          <p:spPr>
            <a:xfrm rot="18609808">
              <a:off x="3415820" y="6162169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81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0" name="Oval 59">
              <a:hlinkClick r:id="rId9" action="ppaction://hlinksldjump"/>
            </p:cNvPr>
            <p:cNvSpPr/>
            <p:nvPr/>
          </p:nvSpPr>
          <p:spPr>
            <a:xfrm rot="18609808">
              <a:off x="2457237" y="666622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81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1" name="Oval 60">
              <a:hlinkClick r:id="rId12" action="ppaction://hlinksldjump"/>
            </p:cNvPr>
            <p:cNvSpPr/>
            <p:nvPr/>
          </p:nvSpPr>
          <p:spPr>
            <a:xfrm rot="18609808">
              <a:off x="1301062" y="666622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81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2" name="Oval 61">
              <a:hlinkClick r:id="rId13" action="ppaction://hlinksldjump"/>
            </p:cNvPr>
            <p:cNvSpPr/>
            <p:nvPr/>
          </p:nvSpPr>
          <p:spPr>
            <a:xfrm rot="18609808">
              <a:off x="364958" y="6162169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81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3" name="Oval 62">
              <a:hlinkClick r:id="rId14" action="ppaction://hlinksldjump"/>
            </p:cNvPr>
            <p:cNvSpPr/>
            <p:nvPr/>
          </p:nvSpPr>
          <p:spPr>
            <a:xfrm rot="18609808">
              <a:off x="-139098" y="5154057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81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4" name="Oval 63">
              <a:hlinkClick r:id="rId15" action="ppaction://hlinksldjump"/>
            </p:cNvPr>
            <p:cNvSpPr/>
            <p:nvPr/>
          </p:nvSpPr>
          <p:spPr>
            <a:xfrm rot="18609808">
              <a:off x="-222219" y="4206968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81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5" name="Oval 64">
              <a:hlinkClick r:id="rId16" action="ppaction://hlinksldjump"/>
            </p:cNvPr>
            <p:cNvSpPr/>
            <p:nvPr/>
          </p:nvSpPr>
          <p:spPr>
            <a:xfrm rot="18609808">
              <a:off x="364958" y="318331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81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6" name="Oval 65">
              <a:hlinkClick r:id="rId17" action="ppaction://hlinksldjump"/>
            </p:cNvPr>
            <p:cNvSpPr/>
            <p:nvPr/>
          </p:nvSpPr>
          <p:spPr>
            <a:xfrm rot="18609808">
              <a:off x="1305109" y="2607251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81">
                <a:ln>
                  <a:solidFill>
                    <a:srgbClr val="FFEFAB"/>
                  </a:solidFill>
                </a:ln>
              </a:endParaRPr>
            </a:p>
          </p:txBody>
        </p:sp>
      </p:grp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659C230E-3E02-4EC2-AF3A-D1C8C10DFB24}"/>
              </a:ext>
            </a:extLst>
          </p:cNvPr>
          <p:cNvSpPr/>
          <p:nvPr/>
        </p:nvSpPr>
        <p:spPr>
          <a:xfrm rot="10800000">
            <a:off x="4463038" y="4608172"/>
            <a:ext cx="117106" cy="585548"/>
          </a:xfrm>
          <a:custGeom>
            <a:avLst/>
            <a:gdLst>
              <a:gd name="connsiteX0" fmla="*/ 0 w 156142"/>
              <a:gd name="connsiteY0" fmla="*/ 0 h 885825"/>
              <a:gd name="connsiteX1" fmla="*/ 156142 w 156142"/>
              <a:gd name="connsiteY1" fmla="*/ 0 h 885825"/>
              <a:gd name="connsiteX2" fmla="*/ 156142 w 156142"/>
              <a:gd name="connsiteY2" fmla="*/ 738672 h 885825"/>
              <a:gd name="connsiteX3" fmla="*/ 78071 w 156142"/>
              <a:gd name="connsiteY3" fmla="*/ 885825 h 885825"/>
              <a:gd name="connsiteX4" fmla="*/ 0 w 156142"/>
              <a:gd name="connsiteY4" fmla="*/ 738672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42" h="885825">
                <a:moveTo>
                  <a:pt x="0" y="0"/>
                </a:moveTo>
                <a:lnTo>
                  <a:pt x="156142" y="0"/>
                </a:lnTo>
                <a:lnTo>
                  <a:pt x="156142" y="738672"/>
                </a:lnTo>
                <a:lnTo>
                  <a:pt x="78071" y="885825"/>
                </a:lnTo>
                <a:lnTo>
                  <a:pt x="0" y="738672"/>
                </a:lnTo>
                <a:close/>
              </a:path>
            </a:pathLst>
          </a:custGeom>
          <a:gradFill flip="none" rotWithShape="1"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647" tIns="34323" rIns="68647" bIns="34323" rtlCol="0" anchor="ctr">
            <a:noAutofit/>
          </a:bodyPr>
          <a:lstStyle/>
          <a:p>
            <a:pPr algn="ctr"/>
            <a:endParaRPr lang="en-US" sz="981"/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4EFF3A6F-2940-4811-B21D-81C9E8F35B7D}"/>
              </a:ext>
            </a:extLst>
          </p:cNvPr>
          <p:cNvSpPr/>
          <p:nvPr/>
        </p:nvSpPr>
        <p:spPr>
          <a:xfrm>
            <a:off x="4437949" y="5092823"/>
            <a:ext cx="165459" cy="16612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17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47" tIns="34323" rIns="68647" bIns="34323" rtlCol="0" anchor="ctr"/>
          <a:lstStyle/>
          <a:p>
            <a:pPr algn="ctr"/>
            <a:endParaRPr lang="en-US" sz="981"/>
          </a:p>
        </p:txBody>
      </p:sp>
      <p:pic>
        <p:nvPicPr>
          <p:cNvPr id="4" name="NhacCacVongQuayCuaChiecNonKyDieu-VA-62264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438212" y="5669773"/>
            <a:ext cx="332226" cy="332226"/>
          </a:xfrm>
          <a:prstGeom prst="rect">
            <a:avLst/>
          </a:prstGeom>
        </p:spPr>
      </p:pic>
      <p:sp>
        <p:nvSpPr>
          <p:cNvPr id="7" name="Right Arrow 6">
            <a:hlinkClick r:id="rId19" action="ppaction://hlinksldjump"/>
          </p:cNvPr>
          <p:cNvSpPr/>
          <p:nvPr/>
        </p:nvSpPr>
        <p:spPr>
          <a:xfrm>
            <a:off x="8653339" y="5391182"/>
            <a:ext cx="313949" cy="4447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1"/>
          </a:p>
        </p:txBody>
      </p:sp>
    </p:spTree>
    <p:extLst>
      <p:ext uri="{BB962C8B-B14F-4D97-AF65-F5344CB8AC3E}">
        <p14:creationId xmlns:p14="http://schemas.microsoft.com/office/powerpoint/2010/main" val="1292351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9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F443D677-9F6F-46D8-8377-19BA0BB197E6}"/>
              </a:ext>
            </a:extLst>
          </p:cNvPr>
          <p:cNvSpPr/>
          <p:nvPr/>
        </p:nvSpPr>
        <p:spPr>
          <a:xfrm>
            <a:off x="454307" y="1178102"/>
            <a:ext cx="8246962" cy="4488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47" tIns="34323" rIns="68647" bIns="34323" rtlCol="0" anchor="ctr"/>
          <a:lstStyle/>
          <a:p>
            <a:pPr algn="ctr"/>
            <a:endParaRPr lang="zh-CN" altLang="en-US" sz="98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730E9DD1-09D9-4658-9E4C-D3C2F9E029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3920265" y="1806491"/>
            <a:ext cx="4781003" cy="3829101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CF365EEF-D5EB-4C9A-85A8-5B4DF71715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29" y="1705951"/>
            <a:ext cx="4126567" cy="4143183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221C26D9-7734-439E-A10C-FB97C9D4F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3" b="27899"/>
          <a:stretch/>
        </p:blipFill>
        <p:spPr>
          <a:xfrm>
            <a:off x="4783238" y="1242680"/>
            <a:ext cx="4091651" cy="2068589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BD4D347D-FCC7-4236-ADB0-DF6CB3972A80}"/>
              </a:ext>
            </a:extLst>
          </p:cNvPr>
          <p:cNvSpPr txBox="1"/>
          <p:nvPr/>
        </p:nvSpPr>
        <p:spPr>
          <a:xfrm>
            <a:off x="5085631" y="4101174"/>
            <a:ext cx="2966924" cy="622866"/>
          </a:xfrm>
          <a:prstGeom prst="rect">
            <a:avLst/>
          </a:prstGeom>
          <a:noFill/>
        </p:spPr>
        <p:txBody>
          <a:bodyPr wrap="square" lIns="68647" tIns="34323" rIns="68647" bIns="34323" rtlCol="0">
            <a:spAutoFit/>
          </a:bodyPr>
          <a:lstStyle/>
          <a:p>
            <a:r>
              <a:rPr lang="en-US" altLang="zh-CN" sz="3597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11 - 4 = 7</a:t>
            </a:r>
            <a:endParaRPr lang="zh-CN" altLang="en-US" sz="3597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B83E461A-1FC7-409D-81B2-A9D47E773ADD}"/>
              </a:ext>
            </a:extLst>
          </p:cNvPr>
          <p:cNvSpPr txBox="1"/>
          <p:nvPr/>
        </p:nvSpPr>
        <p:spPr>
          <a:xfrm>
            <a:off x="5070605" y="3080839"/>
            <a:ext cx="3739709" cy="622866"/>
          </a:xfrm>
          <a:prstGeom prst="rect">
            <a:avLst/>
          </a:prstGeom>
          <a:noFill/>
        </p:spPr>
        <p:txBody>
          <a:bodyPr wrap="square" lIns="68647" tIns="34323" rIns="68647" bIns="34323" rtlCol="0">
            <a:spAutoFit/>
          </a:bodyPr>
          <a:lstStyle/>
          <a:p>
            <a:r>
              <a:rPr lang="en-US" altLang="zh-CN" sz="3597" b="1" dirty="0">
                <a:solidFill>
                  <a:srgbClr val="D27C15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11 - 4 = ?</a:t>
            </a:r>
            <a:endParaRPr lang="zh-CN" altLang="en-US" sz="3597" b="1" dirty="0">
              <a:solidFill>
                <a:srgbClr val="D27C15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8" name="Oval Callout 1">
            <a:extLst>
              <a:ext uri="{FF2B5EF4-FFF2-40B4-BE49-F238E27FC236}">
                <a16:creationId xmlns:a16="http://schemas.microsoft.com/office/drawing/2014/main" id="{97CA77B3-4943-435D-974C-C0A1BBDC7E77}"/>
              </a:ext>
            </a:extLst>
          </p:cNvPr>
          <p:cNvSpPr/>
          <p:nvPr/>
        </p:nvSpPr>
        <p:spPr>
          <a:xfrm>
            <a:off x="3119991" y="1134899"/>
            <a:ext cx="2040670" cy="955858"/>
          </a:xfrm>
          <a:prstGeom prst="wedgeEllipseCallout">
            <a:avLst>
              <a:gd name="adj1" fmla="val -50850"/>
              <a:gd name="adj2" fmla="val 6793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spcCol="0" rtlCol="0" anchor="ctr"/>
          <a:lstStyle/>
          <a:p>
            <a:pPr algn="ctr"/>
            <a:r>
              <a:rPr lang="en-US" sz="3597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597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Heart 8">
            <a:hlinkClick r:id="rId4" action="ppaction://hlinksldjump"/>
            <a:extLst>
              <a:ext uri="{FF2B5EF4-FFF2-40B4-BE49-F238E27FC236}">
                <a16:creationId xmlns:a16="http://schemas.microsoft.com/office/drawing/2014/main" id="{4E043556-464D-4692-8236-CE8AD72C6BE0}"/>
              </a:ext>
            </a:extLst>
          </p:cNvPr>
          <p:cNvSpPr/>
          <p:nvPr/>
        </p:nvSpPr>
        <p:spPr>
          <a:xfrm>
            <a:off x="8378634" y="5391182"/>
            <a:ext cx="667142" cy="549411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533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46FE385-83F6-4BF5-BC99-571F06EC5786}"/>
              </a:ext>
            </a:extLst>
          </p:cNvPr>
          <p:cNvSpPr/>
          <p:nvPr/>
        </p:nvSpPr>
        <p:spPr>
          <a:xfrm>
            <a:off x="454307" y="1178102"/>
            <a:ext cx="8246962" cy="4488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51" tIns="34325" rIns="68651" bIns="34325" rtlCol="0" anchor="ctr"/>
          <a:lstStyle/>
          <a:p>
            <a:pPr algn="ctr" defTabSz="343266"/>
            <a:endParaRPr lang="zh-CN" altLang="en-US" sz="136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FE446032-F55A-4E6A-BC30-A6BED8DB7C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344354" y="1995229"/>
            <a:ext cx="4439059" cy="2867553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9B2257EF-476C-4AA1-8CD5-F548257EEA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3810965" y="1021214"/>
            <a:ext cx="5000264" cy="4658684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CE07D0FD-FE5D-495C-A8F2-20EE11023937}"/>
              </a:ext>
            </a:extLst>
          </p:cNvPr>
          <p:cNvGrpSpPr/>
          <p:nvPr/>
        </p:nvGrpSpPr>
        <p:grpSpPr>
          <a:xfrm>
            <a:off x="2441060" y="2602194"/>
            <a:ext cx="350715" cy="318433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02269677-5292-4E3F-8749-C12A5A8B5770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2458" tIns="12458" rIns="12458" bIns="12458" numCol="1" anchor="ctr">
              <a:noAutofit/>
            </a:bodyPr>
            <a:lstStyle/>
            <a:p>
              <a:pPr defTabSz="171633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54" ker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1587F917-B036-4518-BB73-4A52017A833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2458" tIns="12458" rIns="12458" bIns="12458" numCol="1" anchor="ctr">
              <a:noAutofit/>
            </a:bodyPr>
            <a:lstStyle/>
            <a:p>
              <a:pPr defTabSz="171633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54" ker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8" name="文本框 9">
            <a:extLst>
              <a:ext uri="{FF2B5EF4-FFF2-40B4-BE49-F238E27FC236}">
                <a16:creationId xmlns:a16="http://schemas.microsoft.com/office/drawing/2014/main" id="{BF101207-3C52-4CFF-B0E5-17F89FF187E9}"/>
              </a:ext>
            </a:extLst>
          </p:cNvPr>
          <p:cNvSpPr txBox="1"/>
          <p:nvPr/>
        </p:nvSpPr>
        <p:spPr>
          <a:xfrm>
            <a:off x="1292358" y="3689003"/>
            <a:ext cx="2966924" cy="622866"/>
          </a:xfrm>
          <a:prstGeom prst="rect">
            <a:avLst/>
          </a:prstGeom>
          <a:noFill/>
        </p:spPr>
        <p:txBody>
          <a:bodyPr wrap="square" lIns="68647" tIns="34323" rIns="68647" bIns="34323" rtlCol="0">
            <a:spAutoFit/>
          </a:bodyPr>
          <a:lstStyle/>
          <a:p>
            <a:r>
              <a:rPr lang="en-US" altLang="zh-CN" sz="3597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15 - 9 = 6</a:t>
            </a:r>
            <a:endParaRPr lang="zh-CN" altLang="en-US" sz="3597" b="1" dirty="0">
              <a:solidFill>
                <a:srgbClr val="FF0000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8FA42F81-2D58-44AD-B279-52435FADE891}"/>
              </a:ext>
            </a:extLst>
          </p:cNvPr>
          <p:cNvSpPr txBox="1"/>
          <p:nvPr/>
        </p:nvSpPr>
        <p:spPr>
          <a:xfrm>
            <a:off x="1292358" y="2842855"/>
            <a:ext cx="3739709" cy="622866"/>
          </a:xfrm>
          <a:prstGeom prst="rect">
            <a:avLst/>
          </a:prstGeom>
          <a:noFill/>
        </p:spPr>
        <p:txBody>
          <a:bodyPr wrap="square" lIns="68647" tIns="34323" rIns="68647" bIns="34323" rtlCol="0">
            <a:spAutoFit/>
          </a:bodyPr>
          <a:lstStyle/>
          <a:p>
            <a:r>
              <a:rPr lang="en-US" altLang="zh-CN" sz="3597" b="1" dirty="0"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15 - 9 = ?</a:t>
            </a:r>
            <a:endParaRPr lang="zh-CN" altLang="en-US" sz="3597" b="1" dirty="0"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Oval Callout 12">
            <a:extLst>
              <a:ext uri="{FF2B5EF4-FFF2-40B4-BE49-F238E27FC236}">
                <a16:creationId xmlns:a16="http://schemas.microsoft.com/office/drawing/2014/main" id="{EEE875C9-2FE2-4E37-A634-8C672598B993}"/>
              </a:ext>
            </a:extLst>
          </p:cNvPr>
          <p:cNvSpPr/>
          <p:nvPr/>
        </p:nvSpPr>
        <p:spPr>
          <a:xfrm>
            <a:off x="6569092" y="1178102"/>
            <a:ext cx="2040670" cy="955858"/>
          </a:xfrm>
          <a:prstGeom prst="wedgeEllipseCallout">
            <a:avLst>
              <a:gd name="adj1" fmla="val -50850"/>
              <a:gd name="adj2" fmla="val 6793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spcCol="0" rtlCol="0" anchor="ctr"/>
          <a:lstStyle/>
          <a:p>
            <a:pPr algn="ctr"/>
            <a:r>
              <a:rPr lang="en-US" sz="3597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97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1" name="Heart 10">
            <a:hlinkClick r:id="rId4" action="ppaction://hlinksldjump"/>
            <a:extLst>
              <a:ext uri="{FF2B5EF4-FFF2-40B4-BE49-F238E27FC236}">
                <a16:creationId xmlns:a16="http://schemas.microsoft.com/office/drawing/2014/main" id="{F3EE4D1B-74C2-4BFA-A6B6-CF96323C3507}"/>
              </a:ext>
            </a:extLst>
          </p:cNvPr>
          <p:cNvSpPr/>
          <p:nvPr/>
        </p:nvSpPr>
        <p:spPr>
          <a:xfrm>
            <a:off x="8378634" y="5391182"/>
            <a:ext cx="667142" cy="549411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021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6FF707C-7D1B-46F9-B2EE-A9D6F322A77B}"/>
              </a:ext>
            </a:extLst>
          </p:cNvPr>
          <p:cNvSpPr/>
          <p:nvPr/>
        </p:nvSpPr>
        <p:spPr>
          <a:xfrm>
            <a:off x="454307" y="1178102"/>
            <a:ext cx="8246962" cy="4488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54" tIns="34327" rIns="68654" bIns="34327" rtlCol="0" anchor="ctr"/>
          <a:lstStyle/>
          <a:p>
            <a:pPr algn="ctr" defTabSz="343283"/>
            <a:endParaRPr lang="zh-CN" altLang="en-US" sz="136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A77AAC2-32D0-4F05-A4B1-F66BC47C66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9" t="33272" r="63508" b="34414"/>
          <a:stretch/>
        </p:blipFill>
        <p:spPr>
          <a:xfrm>
            <a:off x="4714816" y="2277977"/>
            <a:ext cx="3663818" cy="3113205"/>
          </a:xfrm>
          <a:prstGeom prst="rect">
            <a:avLst/>
          </a:prstGeom>
        </p:spPr>
      </p:pic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BC39480F-823A-4772-867A-60C1E615F1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9" y="1478079"/>
            <a:ext cx="5492669" cy="3901851"/>
          </a:xfrm>
          <a:prstGeom prst="rect">
            <a:avLst/>
          </a:prstGeom>
        </p:spPr>
      </p:pic>
      <p:sp>
        <p:nvSpPr>
          <p:cNvPr id="5" name="文本框 9">
            <a:extLst>
              <a:ext uri="{FF2B5EF4-FFF2-40B4-BE49-F238E27FC236}">
                <a16:creationId xmlns:a16="http://schemas.microsoft.com/office/drawing/2014/main" id="{C7CCD891-F83C-4178-8DD1-0F536B0DBCCE}"/>
              </a:ext>
            </a:extLst>
          </p:cNvPr>
          <p:cNvSpPr txBox="1"/>
          <p:nvPr/>
        </p:nvSpPr>
        <p:spPr>
          <a:xfrm>
            <a:off x="1628728" y="3188172"/>
            <a:ext cx="2343197" cy="622866"/>
          </a:xfrm>
          <a:prstGeom prst="rect">
            <a:avLst/>
          </a:prstGeom>
          <a:noFill/>
        </p:spPr>
        <p:txBody>
          <a:bodyPr wrap="square" lIns="68647" tIns="34323" rIns="68647" bIns="34323" rtlCol="0">
            <a:spAutoFit/>
          </a:bodyPr>
          <a:lstStyle/>
          <a:p>
            <a:r>
              <a:rPr lang="en-US" altLang="zh-CN" sz="3597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18 - 9 = 9</a:t>
            </a:r>
            <a:endParaRPr lang="zh-CN" altLang="en-US" sz="3597" b="1" dirty="0">
              <a:solidFill>
                <a:srgbClr val="FF0000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10">
            <a:extLst>
              <a:ext uri="{FF2B5EF4-FFF2-40B4-BE49-F238E27FC236}">
                <a16:creationId xmlns:a16="http://schemas.microsoft.com/office/drawing/2014/main" id="{1BD476B6-2AB6-4E4A-9794-D4384728A342}"/>
              </a:ext>
            </a:extLst>
          </p:cNvPr>
          <p:cNvSpPr txBox="1"/>
          <p:nvPr/>
        </p:nvSpPr>
        <p:spPr>
          <a:xfrm>
            <a:off x="1628728" y="2408665"/>
            <a:ext cx="2000298" cy="622866"/>
          </a:xfrm>
          <a:prstGeom prst="rect">
            <a:avLst/>
          </a:prstGeom>
          <a:noFill/>
        </p:spPr>
        <p:txBody>
          <a:bodyPr wrap="square" lIns="68647" tIns="34323" rIns="68647" bIns="34323" rtlCol="0">
            <a:spAutoFit/>
          </a:bodyPr>
          <a:lstStyle/>
          <a:p>
            <a:r>
              <a:rPr lang="en-US" altLang="zh-CN" sz="3597" b="1" dirty="0"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18 - 9 = ?</a:t>
            </a:r>
            <a:endParaRPr lang="zh-CN" altLang="en-US" sz="3597" b="1" dirty="0"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Oval Callout 7">
            <a:extLst>
              <a:ext uri="{FF2B5EF4-FFF2-40B4-BE49-F238E27FC236}">
                <a16:creationId xmlns:a16="http://schemas.microsoft.com/office/drawing/2014/main" id="{A11E43DE-D153-4ED8-9EEA-797B925BAE57}"/>
              </a:ext>
            </a:extLst>
          </p:cNvPr>
          <p:cNvSpPr/>
          <p:nvPr/>
        </p:nvSpPr>
        <p:spPr>
          <a:xfrm>
            <a:off x="6337964" y="1178102"/>
            <a:ext cx="2040670" cy="955858"/>
          </a:xfrm>
          <a:prstGeom prst="wedgeEllipseCallout">
            <a:avLst>
              <a:gd name="adj1" fmla="val -43219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spcCol="0" rtlCol="0" anchor="ctr"/>
          <a:lstStyle/>
          <a:p>
            <a:pPr algn="ctr"/>
            <a:r>
              <a:rPr lang="en-US" sz="3597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97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8" name="Heart 7">
            <a:hlinkClick r:id="rId4" action="ppaction://hlinksldjump"/>
            <a:extLst>
              <a:ext uri="{FF2B5EF4-FFF2-40B4-BE49-F238E27FC236}">
                <a16:creationId xmlns:a16="http://schemas.microsoft.com/office/drawing/2014/main" id="{511EE1AE-D748-499D-B2B9-65F5BAFE2FC9}"/>
              </a:ext>
            </a:extLst>
          </p:cNvPr>
          <p:cNvSpPr/>
          <p:nvPr/>
        </p:nvSpPr>
        <p:spPr>
          <a:xfrm>
            <a:off x="8378634" y="5391182"/>
            <a:ext cx="667142" cy="549411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573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580" y="3552264"/>
            <a:ext cx="2975163" cy="33057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15979" y="2062336"/>
            <a:ext cx="5701200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1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54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SÓC NÂU NHẶT HẠT DẺ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899" y="5043474"/>
            <a:ext cx="2822186" cy="18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82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51F4818-AA51-458B-9D3B-9C32FBCA5E4B}"/>
              </a:ext>
            </a:extLst>
          </p:cNvPr>
          <p:cNvSpPr/>
          <p:nvPr/>
        </p:nvSpPr>
        <p:spPr>
          <a:xfrm>
            <a:off x="454307" y="1178102"/>
            <a:ext cx="8246962" cy="4488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44" tIns="34321" rIns="68644" bIns="34321" rtlCol="0" anchor="ctr"/>
          <a:lstStyle/>
          <a:p>
            <a:pPr algn="ctr" defTabSz="343231"/>
            <a:endParaRPr lang="zh-CN" altLang="en-US" sz="136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47293E55-22ED-4C7C-BE39-D4E3C2F55B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0" y="2152394"/>
            <a:ext cx="4439059" cy="2867553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C504D695-D9BE-4E48-9C8D-964FDA2EE7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3810965" y="1021214"/>
            <a:ext cx="5000264" cy="4658684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722B8707-8EFC-4E6D-B691-49EEE6B900F3}"/>
              </a:ext>
            </a:extLst>
          </p:cNvPr>
          <p:cNvGrpSpPr/>
          <p:nvPr/>
        </p:nvGrpSpPr>
        <p:grpSpPr>
          <a:xfrm>
            <a:off x="2441060" y="2602194"/>
            <a:ext cx="350715" cy="318433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9E7C00D4-2706-4F75-8E83-0EC98D602DB3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2458" tIns="12458" rIns="12458" bIns="12458" numCol="1" anchor="ctr">
              <a:noAutofit/>
            </a:bodyPr>
            <a:lstStyle/>
            <a:p>
              <a:pPr defTabSz="17161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54" ker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28CCCC0-F393-4090-BDF8-20A03EF0369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2458" tIns="12458" rIns="12458" bIns="12458" numCol="1" anchor="ctr">
              <a:noAutofit/>
            </a:bodyPr>
            <a:lstStyle/>
            <a:p>
              <a:pPr defTabSz="17161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54" ker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8" name="文本框 9">
            <a:extLst>
              <a:ext uri="{FF2B5EF4-FFF2-40B4-BE49-F238E27FC236}">
                <a16:creationId xmlns:a16="http://schemas.microsoft.com/office/drawing/2014/main" id="{C3BD8F6F-24AF-44AB-959A-65EF826D629B}"/>
              </a:ext>
            </a:extLst>
          </p:cNvPr>
          <p:cNvSpPr txBox="1"/>
          <p:nvPr/>
        </p:nvSpPr>
        <p:spPr>
          <a:xfrm>
            <a:off x="957598" y="3651717"/>
            <a:ext cx="2149893" cy="622866"/>
          </a:xfrm>
          <a:prstGeom prst="rect">
            <a:avLst/>
          </a:prstGeom>
          <a:noFill/>
        </p:spPr>
        <p:txBody>
          <a:bodyPr wrap="square" lIns="68647" tIns="34323" rIns="68647" bIns="34323" rtlCol="0">
            <a:spAutoFit/>
          </a:bodyPr>
          <a:lstStyle/>
          <a:p>
            <a:r>
              <a:rPr lang="en-US" altLang="zh-CN" sz="3597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16 - 7 = 9</a:t>
            </a:r>
            <a:endParaRPr lang="zh-CN" altLang="en-US" sz="3597" b="1" dirty="0">
              <a:solidFill>
                <a:srgbClr val="FF0000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A8DF946B-6CDA-41F1-BE22-4309D91C54F2}"/>
              </a:ext>
            </a:extLst>
          </p:cNvPr>
          <p:cNvSpPr txBox="1"/>
          <p:nvPr/>
        </p:nvSpPr>
        <p:spPr>
          <a:xfrm>
            <a:off x="921920" y="2871963"/>
            <a:ext cx="2149893" cy="622866"/>
          </a:xfrm>
          <a:prstGeom prst="rect">
            <a:avLst/>
          </a:prstGeom>
          <a:noFill/>
        </p:spPr>
        <p:txBody>
          <a:bodyPr wrap="square" lIns="68647" tIns="34323" rIns="68647" bIns="34323" rtlCol="0">
            <a:spAutoFit/>
          </a:bodyPr>
          <a:lstStyle/>
          <a:p>
            <a:r>
              <a:rPr lang="en-US" altLang="zh-CN" sz="3597" b="1" dirty="0"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16 - 7  = ?</a:t>
            </a:r>
            <a:endParaRPr lang="zh-CN" altLang="en-US" sz="3597" b="1" dirty="0"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Oval Callout 12">
            <a:extLst>
              <a:ext uri="{FF2B5EF4-FFF2-40B4-BE49-F238E27FC236}">
                <a16:creationId xmlns:a16="http://schemas.microsoft.com/office/drawing/2014/main" id="{DBE513E0-6A4A-4689-9E53-7D892B3E1EB1}"/>
              </a:ext>
            </a:extLst>
          </p:cNvPr>
          <p:cNvSpPr/>
          <p:nvPr/>
        </p:nvSpPr>
        <p:spPr>
          <a:xfrm>
            <a:off x="6337964" y="917407"/>
            <a:ext cx="2040670" cy="955858"/>
          </a:xfrm>
          <a:prstGeom prst="wedgeEllipseCallout">
            <a:avLst>
              <a:gd name="adj1" fmla="val -43219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spcCol="0" rtlCol="0" anchor="ctr"/>
          <a:lstStyle/>
          <a:p>
            <a:pPr algn="ctr"/>
            <a:r>
              <a:rPr lang="en-US" sz="3597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97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1" name="Heart 10">
            <a:hlinkClick r:id="rId4" action="ppaction://hlinksldjump"/>
            <a:extLst>
              <a:ext uri="{FF2B5EF4-FFF2-40B4-BE49-F238E27FC236}">
                <a16:creationId xmlns:a16="http://schemas.microsoft.com/office/drawing/2014/main" id="{B46F7BCE-5F09-4C50-99D4-CFB320EB5BA6}"/>
              </a:ext>
            </a:extLst>
          </p:cNvPr>
          <p:cNvSpPr/>
          <p:nvPr/>
        </p:nvSpPr>
        <p:spPr>
          <a:xfrm>
            <a:off x="8378634" y="5391182"/>
            <a:ext cx="667142" cy="549411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132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F5328BF-582D-4572-8BED-551B0D302C6D}"/>
              </a:ext>
            </a:extLst>
          </p:cNvPr>
          <p:cNvSpPr/>
          <p:nvPr/>
        </p:nvSpPr>
        <p:spPr>
          <a:xfrm>
            <a:off x="454307" y="1178102"/>
            <a:ext cx="8246962" cy="4488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76" tIns="34338" rIns="68676" bIns="34338" rtlCol="0" anchor="ctr"/>
          <a:lstStyle/>
          <a:p>
            <a:pPr algn="ctr" defTabSz="343387"/>
            <a:endParaRPr lang="zh-CN" altLang="en-US" sz="136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EC5291AB-F5E1-4E17-A1B0-22329E4C95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68667" r="60506"/>
          <a:stretch/>
        </p:blipFill>
        <p:spPr>
          <a:xfrm>
            <a:off x="428343" y="1938897"/>
            <a:ext cx="4609681" cy="3329499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5EF74C15-FA4E-45C0-BC8C-BFFF0C66F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4213596" y="1191176"/>
            <a:ext cx="4389722" cy="2412471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DF39711F-4510-4F8A-9A48-DD8FE0858D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4213596" y="3117705"/>
            <a:ext cx="4389722" cy="2412471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3997DEC0-BD8F-4D01-B9E0-717F7E1A3011}"/>
              </a:ext>
            </a:extLst>
          </p:cNvPr>
          <p:cNvSpPr txBox="1"/>
          <p:nvPr/>
        </p:nvSpPr>
        <p:spPr>
          <a:xfrm>
            <a:off x="5254735" y="4101168"/>
            <a:ext cx="2966924" cy="622866"/>
          </a:xfrm>
          <a:prstGeom prst="rect">
            <a:avLst/>
          </a:prstGeom>
          <a:noFill/>
        </p:spPr>
        <p:txBody>
          <a:bodyPr wrap="square" lIns="68647" tIns="34323" rIns="68647" bIns="34323" rtlCol="0">
            <a:spAutoFit/>
          </a:bodyPr>
          <a:lstStyle/>
          <a:p>
            <a:r>
              <a:rPr lang="en-US" altLang="zh-CN" sz="3597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14 - 5 = 9</a:t>
            </a:r>
            <a:endParaRPr lang="zh-CN" altLang="en-US" sz="3597" b="1" dirty="0">
              <a:solidFill>
                <a:srgbClr val="FF0000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218EF291-6B88-4C53-BB4A-6318D56BD4FD}"/>
              </a:ext>
            </a:extLst>
          </p:cNvPr>
          <p:cNvSpPr txBox="1"/>
          <p:nvPr/>
        </p:nvSpPr>
        <p:spPr>
          <a:xfrm>
            <a:off x="5227579" y="2173204"/>
            <a:ext cx="3739709" cy="622866"/>
          </a:xfrm>
          <a:prstGeom prst="rect">
            <a:avLst/>
          </a:prstGeom>
          <a:noFill/>
        </p:spPr>
        <p:txBody>
          <a:bodyPr wrap="square" lIns="68647" tIns="34323" rIns="68647" bIns="34323" rtlCol="0">
            <a:spAutoFit/>
          </a:bodyPr>
          <a:lstStyle/>
          <a:p>
            <a:r>
              <a:rPr lang="en-US" altLang="zh-CN" sz="3597" b="1" dirty="0"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14 - 5  = ?</a:t>
            </a:r>
            <a:endParaRPr lang="zh-CN" altLang="en-US" sz="3597" b="1" dirty="0"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Oval Callout 14">
            <a:extLst>
              <a:ext uri="{FF2B5EF4-FFF2-40B4-BE49-F238E27FC236}">
                <a16:creationId xmlns:a16="http://schemas.microsoft.com/office/drawing/2014/main" id="{C022F6D5-9938-4D4D-81E0-30F392341924}"/>
              </a:ext>
            </a:extLst>
          </p:cNvPr>
          <p:cNvSpPr/>
          <p:nvPr/>
        </p:nvSpPr>
        <p:spPr>
          <a:xfrm>
            <a:off x="215956" y="1108853"/>
            <a:ext cx="2040670" cy="955858"/>
          </a:xfrm>
          <a:prstGeom prst="wedgeEllipseCallout">
            <a:avLst>
              <a:gd name="adj1" fmla="val 30042"/>
              <a:gd name="adj2" fmla="val 65759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spcCol="0" rtlCol="0" anchor="ctr"/>
          <a:lstStyle/>
          <a:p>
            <a:pPr algn="ctr"/>
            <a:r>
              <a:rPr lang="en-US" sz="3597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97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9" name="Heart 8">
            <a:hlinkClick r:id="rId4" action="ppaction://hlinksldjump"/>
            <a:extLst>
              <a:ext uri="{FF2B5EF4-FFF2-40B4-BE49-F238E27FC236}">
                <a16:creationId xmlns:a16="http://schemas.microsoft.com/office/drawing/2014/main" id="{754223C7-E48A-4F3B-8256-3AA6FE1C1D09}"/>
              </a:ext>
            </a:extLst>
          </p:cNvPr>
          <p:cNvSpPr/>
          <p:nvPr/>
        </p:nvSpPr>
        <p:spPr>
          <a:xfrm>
            <a:off x="8378634" y="5391182"/>
            <a:ext cx="667142" cy="549411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4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art 6">
            <a:hlinkClick r:id="rId2" action="ppaction://hlinksldjump"/>
            <a:extLst>
              <a:ext uri="{FF2B5EF4-FFF2-40B4-BE49-F238E27FC236}">
                <a16:creationId xmlns:a16="http://schemas.microsoft.com/office/drawing/2014/main" id="{44400DB7-14DF-4387-A329-E8BCD2D19B60}"/>
              </a:ext>
            </a:extLst>
          </p:cNvPr>
          <p:cNvSpPr/>
          <p:nvPr/>
        </p:nvSpPr>
        <p:spPr>
          <a:xfrm>
            <a:off x="7935718" y="5391182"/>
            <a:ext cx="667142" cy="549411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1">
            <a:extLst>
              <a:ext uri="{FF2B5EF4-FFF2-40B4-BE49-F238E27FC236}">
                <a16:creationId xmlns:a16="http://schemas.microsoft.com/office/drawing/2014/main" id="{0EE051FD-055C-4BAF-B891-78E0C7C74D58}"/>
              </a:ext>
            </a:extLst>
          </p:cNvPr>
          <p:cNvSpPr/>
          <p:nvPr/>
        </p:nvSpPr>
        <p:spPr>
          <a:xfrm>
            <a:off x="454307" y="1178102"/>
            <a:ext cx="8246962" cy="4488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76" tIns="34338" rIns="68676" bIns="34338" rtlCol="0" anchor="ctr"/>
          <a:lstStyle/>
          <a:p>
            <a:pPr algn="ctr" defTabSz="343387"/>
            <a:endParaRPr lang="zh-CN" altLang="en-US" sz="136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BBF42E15-0CFB-42D9-8358-7CD0CFF81C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649" y="861722"/>
            <a:ext cx="7519831" cy="5677328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048F5602-B529-493D-82E8-AC3F264FF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5120120" y="1832511"/>
            <a:ext cx="3569573" cy="3360005"/>
          </a:xfrm>
          <a:prstGeom prst="rect">
            <a:avLst/>
          </a:prstGeom>
        </p:spPr>
      </p:pic>
      <p:sp>
        <p:nvSpPr>
          <p:cNvPr id="11" name="文本框 9">
            <a:extLst>
              <a:ext uri="{FF2B5EF4-FFF2-40B4-BE49-F238E27FC236}">
                <a16:creationId xmlns:a16="http://schemas.microsoft.com/office/drawing/2014/main" id="{3A7F92CD-AA21-49AD-B8CE-0D00D13F4B46}"/>
              </a:ext>
            </a:extLst>
          </p:cNvPr>
          <p:cNvSpPr txBox="1"/>
          <p:nvPr/>
        </p:nvSpPr>
        <p:spPr>
          <a:xfrm>
            <a:off x="1722239" y="3742949"/>
            <a:ext cx="2063949" cy="622866"/>
          </a:xfrm>
          <a:prstGeom prst="rect">
            <a:avLst/>
          </a:prstGeom>
          <a:noFill/>
        </p:spPr>
        <p:txBody>
          <a:bodyPr wrap="square" lIns="68647" tIns="34323" rIns="68647" bIns="34323" rtlCol="0">
            <a:spAutoFit/>
          </a:bodyPr>
          <a:lstStyle/>
          <a:p>
            <a:r>
              <a:rPr lang="en-US" altLang="zh-CN" sz="3597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12 - 8 = 4</a:t>
            </a:r>
            <a:endParaRPr lang="zh-CN" altLang="en-US" sz="3597" b="1" dirty="0">
              <a:solidFill>
                <a:srgbClr val="FF0000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3229828E-1379-4EC4-98D2-426943E25CF2}"/>
              </a:ext>
            </a:extLst>
          </p:cNvPr>
          <p:cNvSpPr txBox="1"/>
          <p:nvPr/>
        </p:nvSpPr>
        <p:spPr>
          <a:xfrm>
            <a:off x="1722239" y="2870724"/>
            <a:ext cx="2063949" cy="622866"/>
          </a:xfrm>
          <a:prstGeom prst="rect">
            <a:avLst/>
          </a:prstGeom>
          <a:noFill/>
        </p:spPr>
        <p:txBody>
          <a:bodyPr wrap="square" lIns="68647" tIns="34323" rIns="68647" bIns="34323" rtlCol="0">
            <a:spAutoFit/>
          </a:bodyPr>
          <a:lstStyle/>
          <a:p>
            <a:r>
              <a:rPr lang="en-US" altLang="zh-CN" sz="3597" b="1" dirty="0"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12 - 8 = ?</a:t>
            </a:r>
            <a:endParaRPr lang="zh-CN" altLang="en-US" sz="3597" b="1" dirty="0"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Oval Callout 9">
            <a:extLst>
              <a:ext uri="{FF2B5EF4-FFF2-40B4-BE49-F238E27FC236}">
                <a16:creationId xmlns:a16="http://schemas.microsoft.com/office/drawing/2014/main" id="{A4E81BB0-4F9D-4AC6-AA02-0203B20605A7}"/>
              </a:ext>
            </a:extLst>
          </p:cNvPr>
          <p:cNvSpPr/>
          <p:nvPr/>
        </p:nvSpPr>
        <p:spPr>
          <a:xfrm>
            <a:off x="6657030" y="1154644"/>
            <a:ext cx="2040670" cy="955858"/>
          </a:xfrm>
          <a:prstGeom prst="wedgeEllipseCallout">
            <a:avLst>
              <a:gd name="adj1" fmla="val -50850"/>
              <a:gd name="adj2" fmla="val 6793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spcCol="0" rtlCol="0" anchor="ctr"/>
          <a:lstStyle/>
          <a:p>
            <a:pPr algn="ctr"/>
            <a:r>
              <a:rPr lang="en-US" sz="3597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97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4" name="Heart 13">
            <a:hlinkClick r:id="rId2" action="ppaction://hlinksldjump"/>
            <a:extLst>
              <a:ext uri="{FF2B5EF4-FFF2-40B4-BE49-F238E27FC236}">
                <a16:creationId xmlns:a16="http://schemas.microsoft.com/office/drawing/2014/main" id="{D34D2C52-ABD7-4EF9-877D-915E37F14CFD}"/>
              </a:ext>
            </a:extLst>
          </p:cNvPr>
          <p:cNvSpPr/>
          <p:nvPr/>
        </p:nvSpPr>
        <p:spPr>
          <a:xfrm>
            <a:off x="8378634" y="5391182"/>
            <a:ext cx="667142" cy="549411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871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id="{3815EA40-29B4-4446-959E-6277079F8705}"/>
              </a:ext>
            </a:extLst>
          </p:cNvPr>
          <p:cNvSpPr/>
          <p:nvPr/>
        </p:nvSpPr>
        <p:spPr>
          <a:xfrm>
            <a:off x="454307" y="1178102"/>
            <a:ext cx="8246962" cy="4488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76" tIns="34338" rIns="68676" bIns="34338" rtlCol="0" anchor="ctr"/>
          <a:lstStyle/>
          <a:p>
            <a:pPr algn="ctr" defTabSz="343387"/>
            <a:endParaRPr lang="zh-CN" altLang="en-US" sz="136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E04F7F9C-195B-4082-86C4-B708B26A3A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2" y="-487754"/>
            <a:ext cx="6787319" cy="5604367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B65E03F1-6C74-4B94-9FE8-0FBAFCEA64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t="5233" r="25224" b="13079"/>
          <a:stretch/>
        </p:blipFill>
        <p:spPr>
          <a:xfrm>
            <a:off x="5503912" y="2800034"/>
            <a:ext cx="3214126" cy="3486386"/>
          </a:xfrm>
          <a:prstGeom prst="rect">
            <a:avLst/>
          </a:prstGeom>
        </p:spPr>
      </p:pic>
      <p:sp>
        <p:nvSpPr>
          <p:cNvPr id="11" name="文本框 9">
            <a:extLst>
              <a:ext uri="{FF2B5EF4-FFF2-40B4-BE49-F238E27FC236}">
                <a16:creationId xmlns:a16="http://schemas.microsoft.com/office/drawing/2014/main" id="{B3FBD8AF-0322-445F-BE4C-C3197F377DC8}"/>
              </a:ext>
            </a:extLst>
          </p:cNvPr>
          <p:cNvSpPr txBox="1"/>
          <p:nvPr/>
        </p:nvSpPr>
        <p:spPr>
          <a:xfrm>
            <a:off x="2600456" y="2725731"/>
            <a:ext cx="2154938" cy="622866"/>
          </a:xfrm>
          <a:prstGeom prst="rect">
            <a:avLst/>
          </a:prstGeom>
          <a:noFill/>
        </p:spPr>
        <p:txBody>
          <a:bodyPr wrap="square" lIns="68647" tIns="34323" rIns="68647" bIns="34323" rtlCol="0">
            <a:spAutoFit/>
          </a:bodyPr>
          <a:lstStyle/>
          <a:p>
            <a:r>
              <a:rPr lang="en-US" altLang="zh-CN" sz="3597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13 - 7 = 6</a:t>
            </a:r>
            <a:endParaRPr lang="zh-CN" altLang="en-US" sz="3597" b="1" dirty="0">
              <a:solidFill>
                <a:srgbClr val="FF0000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B45A9E49-F296-4D08-BD92-048C5A9C19B9}"/>
              </a:ext>
            </a:extLst>
          </p:cNvPr>
          <p:cNvSpPr txBox="1"/>
          <p:nvPr/>
        </p:nvSpPr>
        <p:spPr>
          <a:xfrm>
            <a:off x="2600456" y="2019346"/>
            <a:ext cx="2169963" cy="622866"/>
          </a:xfrm>
          <a:prstGeom prst="rect">
            <a:avLst/>
          </a:prstGeom>
          <a:noFill/>
        </p:spPr>
        <p:txBody>
          <a:bodyPr wrap="square" lIns="68647" tIns="34323" rIns="68647" bIns="34323" rtlCol="0">
            <a:spAutoFit/>
          </a:bodyPr>
          <a:lstStyle/>
          <a:p>
            <a:r>
              <a:rPr lang="en-US" altLang="zh-CN" sz="3597" b="1" dirty="0"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13 - 7 = ?</a:t>
            </a:r>
            <a:endParaRPr lang="zh-CN" altLang="en-US" sz="3597" b="1" dirty="0"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Oval Callout 9">
            <a:extLst>
              <a:ext uri="{FF2B5EF4-FFF2-40B4-BE49-F238E27FC236}">
                <a16:creationId xmlns:a16="http://schemas.microsoft.com/office/drawing/2014/main" id="{DC728FC9-5148-42DB-8B88-F3EDDD13D9FF}"/>
              </a:ext>
            </a:extLst>
          </p:cNvPr>
          <p:cNvSpPr/>
          <p:nvPr/>
        </p:nvSpPr>
        <p:spPr>
          <a:xfrm>
            <a:off x="6671535" y="2164283"/>
            <a:ext cx="2040670" cy="955858"/>
          </a:xfrm>
          <a:prstGeom prst="wedgeEllipseCallout">
            <a:avLst>
              <a:gd name="adj1" fmla="val -41184"/>
              <a:gd name="adj2" fmla="val 8205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spcCol="0" rtlCol="0" anchor="ctr"/>
          <a:lstStyle/>
          <a:p>
            <a:pPr algn="ctr"/>
            <a:r>
              <a:rPr lang="en-US" sz="3597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97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14" name="Heart 13">
            <a:hlinkClick r:id="rId4" action="ppaction://hlinksldjump"/>
            <a:extLst>
              <a:ext uri="{FF2B5EF4-FFF2-40B4-BE49-F238E27FC236}">
                <a16:creationId xmlns:a16="http://schemas.microsoft.com/office/drawing/2014/main" id="{2F6B23CA-E2E6-4C3F-8D5D-AB38311A51AB}"/>
              </a:ext>
            </a:extLst>
          </p:cNvPr>
          <p:cNvSpPr/>
          <p:nvPr/>
        </p:nvSpPr>
        <p:spPr>
          <a:xfrm>
            <a:off x="8378634" y="5391182"/>
            <a:ext cx="667142" cy="549411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55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57DC423-7B06-4582-A6EF-93DF394D4D84}"/>
              </a:ext>
            </a:extLst>
          </p:cNvPr>
          <p:cNvSpPr/>
          <p:nvPr/>
        </p:nvSpPr>
        <p:spPr>
          <a:xfrm>
            <a:off x="454307" y="1178102"/>
            <a:ext cx="8246962" cy="4488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76" tIns="34338" rIns="68676" bIns="34338" rtlCol="0" anchor="ctr"/>
          <a:lstStyle/>
          <a:p>
            <a:pPr algn="ctr" defTabSz="343387"/>
            <a:endParaRPr lang="zh-CN" altLang="en-US" sz="136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DD2CFB5A-CA4B-4E50-AA83-AB5739359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981" y="2212447"/>
            <a:ext cx="5781730" cy="409625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DBD64362-282F-453B-B34A-C4E30FFEDE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0" t="64301" r="35611" b="1638"/>
          <a:stretch/>
        </p:blipFill>
        <p:spPr>
          <a:xfrm>
            <a:off x="3928518" y="1941919"/>
            <a:ext cx="3782974" cy="3548023"/>
          </a:xfrm>
          <a:prstGeom prst="rect">
            <a:avLst/>
          </a:prstGeom>
        </p:spPr>
      </p:pic>
      <p:sp>
        <p:nvSpPr>
          <p:cNvPr id="5" name="文本框 9">
            <a:extLst>
              <a:ext uri="{FF2B5EF4-FFF2-40B4-BE49-F238E27FC236}">
                <a16:creationId xmlns:a16="http://schemas.microsoft.com/office/drawing/2014/main" id="{096A7A24-DDA2-4DBB-870D-6BB2B43C1463}"/>
              </a:ext>
            </a:extLst>
          </p:cNvPr>
          <p:cNvSpPr txBox="1"/>
          <p:nvPr/>
        </p:nvSpPr>
        <p:spPr>
          <a:xfrm>
            <a:off x="1774139" y="4375873"/>
            <a:ext cx="2966924" cy="622866"/>
          </a:xfrm>
          <a:prstGeom prst="rect">
            <a:avLst/>
          </a:prstGeom>
          <a:noFill/>
        </p:spPr>
        <p:txBody>
          <a:bodyPr wrap="square" lIns="68647" tIns="34323" rIns="68647" bIns="34323" rtlCol="0">
            <a:spAutoFit/>
          </a:bodyPr>
          <a:lstStyle/>
          <a:p>
            <a:r>
              <a:rPr lang="en-US" altLang="zh-CN" sz="3597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15 - 6 = 9</a:t>
            </a:r>
            <a:endParaRPr lang="zh-CN" altLang="en-US" sz="3597" b="1" dirty="0">
              <a:solidFill>
                <a:srgbClr val="FF0000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10">
            <a:extLst>
              <a:ext uri="{FF2B5EF4-FFF2-40B4-BE49-F238E27FC236}">
                <a16:creationId xmlns:a16="http://schemas.microsoft.com/office/drawing/2014/main" id="{9BC49A26-3D0C-49FD-A17D-7200DF11C8D6}"/>
              </a:ext>
            </a:extLst>
          </p:cNvPr>
          <p:cNvSpPr txBox="1"/>
          <p:nvPr/>
        </p:nvSpPr>
        <p:spPr>
          <a:xfrm>
            <a:off x="1813382" y="3512513"/>
            <a:ext cx="3739709" cy="622866"/>
          </a:xfrm>
          <a:prstGeom prst="rect">
            <a:avLst/>
          </a:prstGeom>
          <a:noFill/>
        </p:spPr>
        <p:txBody>
          <a:bodyPr wrap="square" lIns="68647" tIns="34323" rIns="68647" bIns="34323" rtlCol="0">
            <a:spAutoFit/>
          </a:bodyPr>
          <a:lstStyle/>
          <a:p>
            <a:r>
              <a:rPr lang="en-US" altLang="zh-CN" sz="3597" b="1" dirty="0"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15 - 6 = ?</a:t>
            </a:r>
            <a:endParaRPr lang="zh-CN" altLang="en-US" sz="3597" b="1" dirty="0"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Oval Callout 9">
            <a:extLst>
              <a:ext uri="{FF2B5EF4-FFF2-40B4-BE49-F238E27FC236}">
                <a16:creationId xmlns:a16="http://schemas.microsoft.com/office/drawing/2014/main" id="{153BC3D7-B02C-4C23-8643-843893894F5F}"/>
              </a:ext>
            </a:extLst>
          </p:cNvPr>
          <p:cNvSpPr/>
          <p:nvPr/>
        </p:nvSpPr>
        <p:spPr>
          <a:xfrm>
            <a:off x="6657030" y="1154644"/>
            <a:ext cx="2040670" cy="955858"/>
          </a:xfrm>
          <a:prstGeom prst="wedgeEllipseCallout">
            <a:avLst>
              <a:gd name="adj1" fmla="val -41184"/>
              <a:gd name="adj2" fmla="val 8205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spcCol="0" rtlCol="0" anchor="ctr"/>
          <a:lstStyle/>
          <a:p>
            <a:pPr algn="ctr"/>
            <a:r>
              <a:rPr lang="en-US" sz="3597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97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3929418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97395E2-D116-43B9-B78B-D104FC6818BB}"/>
              </a:ext>
            </a:extLst>
          </p:cNvPr>
          <p:cNvSpPr/>
          <p:nvPr/>
        </p:nvSpPr>
        <p:spPr>
          <a:xfrm>
            <a:off x="454307" y="1178102"/>
            <a:ext cx="8246962" cy="4488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76" tIns="34338" rIns="68676" bIns="34338" rtlCol="0" anchor="ctr"/>
          <a:lstStyle/>
          <a:p>
            <a:pPr algn="ctr" defTabSz="343387"/>
            <a:endParaRPr lang="zh-CN" altLang="en-US" sz="136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67D14F43-29C6-409D-9D0C-7F346CD6B4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3" y="515688"/>
            <a:ext cx="5291077" cy="531238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22EC19C-D973-4F81-9546-3C33861327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14" y="2134327"/>
            <a:ext cx="3591313" cy="3112304"/>
          </a:xfrm>
          <a:prstGeom prst="rect">
            <a:avLst/>
          </a:prstGeom>
        </p:spPr>
      </p:pic>
      <p:sp>
        <p:nvSpPr>
          <p:cNvPr id="5" name="文本框 9">
            <a:extLst>
              <a:ext uri="{FF2B5EF4-FFF2-40B4-BE49-F238E27FC236}">
                <a16:creationId xmlns:a16="http://schemas.microsoft.com/office/drawing/2014/main" id="{A67B571B-79B0-45D6-B6EA-286D966A8A71}"/>
              </a:ext>
            </a:extLst>
          </p:cNvPr>
          <p:cNvSpPr txBox="1"/>
          <p:nvPr/>
        </p:nvSpPr>
        <p:spPr>
          <a:xfrm>
            <a:off x="5208869" y="3709206"/>
            <a:ext cx="2131714" cy="622866"/>
          </a:xfrm>
          <a:prstGeom prst="rect">
            <a:avLst/>
          </a:prstGeom>
          <a:noFill/>
        </p:spPr>
        <p:txBody>
          <a:bodyPr wrap="square" lIns="68647" tIns="34323" rIns="68647" bIns="34323" rtlCol="0">
            <a:spAutoFit/>
          </a:bodyPr>
          <a:lstStyle/>
          <a:p>
            <a:r>
              <a:rPr lang="en-US" altLang="zh-CN" sz="3597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17 - 9 = 8</a:t>
            </a:r>
            <a:endParaRPr lang="zh-CN" altLang="en-US" sz="3597" b="1" dirty="0">
              <a:solidFill>
                <a:srgbClr val="FF0000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10">
            <a:extLst>
              <a:ext uri="{FF2B5EF4-FFF2-40B4-BE49-F238E27FC236}">
                <a16:creationId xmlns:a16="http://schemas.microsoft.com/office/drawing/2014/main" id="{D4540F87-D54E-4CB9-BF34-7AD967FD5245}"/>
              </a:ext>
            </a:extLst>
          </p:cNvPr>
          <p:cNvSpPr txBox="1"/>
          <p:nvPr/>
        </p:nvSpPr>
        <p:spPr>
          <a:xfrm>
            <a:off x="5082167" y="2997320"/>
            <a:ext cx="2003109" cy="622866"/>
          </a:xfrm>
          <a:prstGeom prst="rect">
            <a:avLst/>
          </a:prstGeom>
          <a:noFill/>
        </p:spPr>
        <p:txBody>
          <a:bodyPr wrap="square" lIns="68647" tIns="34323" rIns="68647" bIns="34323" rtlCol="0">
            <a:spAutoFit/>
          </a:bodyPr>
          <a:lstStyle/>
          <a:p>
            <a:r>
              <a:rPr lang="en-US" altLang="zh-CN" sz="3597" b="1" dirty="0"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17 - 9 = ?</a:t>
            </a:r>
            <a:endParaRPr lang="zh-CN" altLang="en-US" sz="3597" b="1" dirty="0"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Oval Callout 11">
            <a:extLst>
              <a:ext uri="{FF2B5EF4-FFF2-40B4-BE49-F238E27FC236}">
                <a16:creationId xmlns:a16="http://schemas.microsoft.com/office/drawing/2014/main" id="{AEA40F46-5A93-4315-86CA-05011A4DBFBE}"/>
              </a:ext>
            </a:extLst>
          </p:cNvPr>
          <p:cNvSpPr/>
          <p:nvPr/>
        </p:nvSpPr>
        <p:spPr>
          <a:xfrm>
            <a:off x="1157803" y="1154644"/>
            <a:ext cx="2040670" cy="955858"/>
          </a:xfrm>
          <a:prstGeom prst="wedgeEllipseCallout">
            <a:avLst>
              <a:gd name="adj1" fmla="val 37673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spcCol="0" rtlCol="0" anchor="ctr"/>
          <a:lstStyle/>
          <a:p>
            <a:pPr algn="ctr"/>
            <a:r>
              <a:rPr lang="en-US" sz="3597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97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8" name="Heart 7">
            <a:hlinkClick r:id="rId4" action="ppaction://hlinksldjump"/>
            <a:extLst>
              <a:ext uri="{FF2B5EF4-FFF2-40B4-BE49-F238E27FC236}">
                <a16:creationId xmlns:a16="http://schemas.microsoft.com/office/drawing/2014/main" id="{6990557E-3DC0-4A7D-A2F1-05FD8A93C9D1}"/>
              </a:ext>
            </a:extLst>
          </p:cNvPr>
          <p:cNvSpPr/>
          <p:nvPr/>
        </p:nvSpPr>
        <p:spPr>
          <a:xfrm>
            <a:off x="8378634" y="5391182"/>
            <a:ext cx="667142" cy="549411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87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837467"/>
            <a:ext cx="7440930" cy="490215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4696428" y="1820082"/>
            <a:ext cx="4956859" cy="4122080"/>
          </a:xfrm>
          <a:prstGeom prst="rect">
            <a:avLst/>
          </a:prstGeom>
        </p:spPr>
      </p:pic>
      <p:sp>
        <p:nvSpPr>
          <p:cNvPr id="6" name="Shape 233">
            <a:extLst>
              <a:ext uri="{FF2B5EF4-FFF2-40B4-BE49-F238E27FC236}">
                <a16:creationId xmlns:a16="http://schemas.microsoft.com/office/drawing/2014/main" id="{A76B6292-00B0-466B-AC21-A0F01E2FF67A}"/>
              </a:ext>
            </a:extLst>
          </p:cNvPr>
          <p:cNvSpPr/>
          <p:nvPr/>
        </p:nvSpPr>
        <p:spPr>
          <a:xfrm>
            <a:off x="922342" y="1523923"/>
            <a:ext cx="2101096" cy="769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77" tIns="19077" rIns="19077" bIns="19077" anchor="ctr">
            <a:spAutoFit/>
          </a:bodyPr>
          <a:lstStyle/>
          <a:p>
            <a:pPr defTabSz="310002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lang="en-US" altLang="zh-CN" sz="3600" kern="0" dirty="0">
              <a:solidFill>
                <a:srgbClr val="00B050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  <a:sym typeface="Lato Regular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755160" y="837467"/>
            <a:ext cx="2359991" cy="623344"/>
          </a:xfrm>
          <a:prstGeom prst="rect">
            <a:avLst/>
          </a:prstGeom>
          <a:noFill/>
        </p:spPr>
        <p:txBody>
          <a:bodyPr wrap="square" lIns="68676" tIns="34338" rIns="68676" bIns="34338" rtlCol="0">
            <a:spAutoFit/>
          </a:bodyPr>
          <a:lstStyle/>
          <a:p>
            <a:pPr defTabSz="343387"/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10</a:t>
            </a:r>
            <a:endParaRPr lang="zh-CN" altLang="en-US" sz="3600" b="1" dirty="0">
              <a:solidFill>
                <a:srgbClr val="00B050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837242" y="2487153"/>
            <a:ext cx="2966924" cy="622866"/>
          </a:xfrm>
          <a:prstGeom prst="rect">
            <a:avLst/>
          </a:prstGeom>
          <a:noFill/>
        </p:spPr>
        <p:txBody>
          <a:bodyPr wrap="square" lIns="68647" tIns="34323" rIns="68647" bIns="34323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12 - 7 = 5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Heart 12">
            <a:hlinkClick r:id="rId4" action="ppaction://hlinksldjump"/>
          </p:cNvPr>
          <p:cNvSpPr/>
          <p:nvPr/>
        </p:nvSpPr>
        <p:spPr>
          <a:xfrm>
            <a:off x="8378634" y="5391182"/>
            <a:ext cx="667142" cy="549411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DC71DBBE-48C3-4EB8-9CB0-DA0080054A24}"/>
              </a:ext>
            </a:extLst>
          </p:cNvPr>
          <p:cNvSpPr txBox="1"/>
          <p:nvPr/>
        </p:nvSpPr>
        <p:spPr>
          <a:xfrm>
            <a:off x="791801" y="1775144"/>
            <a:ext cx="2966924" cy="622866"/>
          </a:xfrm>
          <a:prstGeom prst="rect">
            <a:avLst/>
          </a:prstGeom>
          <a:noFill/>
        </p:spPr>
        <p:txBody>
          <a:bodyPr wrap="square" lIns="68647" tIns="34323" rIns="68647" bIns="34323" rtlCol="0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12 - 7 = ?</a:t>
            </a:r>
            <a:endParaRPr lang="zh-CN" altLang="en-US" sz="3600" b="1" dirty="0"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456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A3ACC78-ED92-4B17-B41F-1BCB87A68CFC}"/>
              </a:ext>
            </a:extLst>
          </p:cNvPr>
          <p:cNvSpPr/>
          <p:nvPr/>
        </p:nvSpPr>
        <p:spPr>
          <a:xfrm>
            <a:off x="454307" y="1178102"/>
            <a:ext cx="8246962" cy="4488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44" tIns="34321" rIns="68644" bIns="34321" rtlCol="0" anchor="ctr"/>
          <a:lstStyle/>
          <a:p>
            <a:pPr algn="ctr" defTabSz="343231"/>
            <a:endParaRPr lang="zh-CN" altLang="en-US" sz="136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AA296C3F-4CD2-4D59-9494-7AAA678AA7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344355" y="1995231"/>
            <a:ext cx="4439059" cy="2867553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AE40142E-9910-4DC5-BC6F-33CF2E4A14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3810965" y="1021214"/>
            <a:ext cx="5000264" cy="4658684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4C05D51F-5B6C-4CA7-868F-A7D72A9EC09D}"/>
              </a:ext>
            </a:extLst>
          </p:cNvPr>
          <p:cNvGrpSpPr/>
          <p:nvPr/>
        </p:nvGrpSpPr>
        <p:grpSpPr>
          <a:xfrm>
            <a:off x="2441060" y="2602194"/>
            <a:ext cx="350715" cy="318433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2812C405-5341-4F63-94BC-47163F1BA485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2458" tIns="12458" rIns="12458" bIns="12458" numCol="1" anchor="ctr">
              <a:noAutofit/>
            </a:bodyPr>
            <a:lstStyle/>
            <a:p>
              <a:pPr defTabSz="17161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54" ker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AA406283-DA33-487F-A9CA-4977CC1FB31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2458" tIns="12458" rIns="12458" bIns="12458" numCol="1" anchor="ctr">
              <a:noAutofit/>
            </a:bodyPr>
            <a:lstStyle/>
            <a:p>
              <a:pPr defTabSz="17161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54" ker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8" name="文本框 9">
            <a:extLst>
              <a:ext uri="{FF2B5EF4-FFF2-40B4-BE49-F238E27FC236}">
                <a16:creationId xmlns:a16="http://schemas.microsoft.com/office/drawing/2014/main" id="{EE85E304-5D01-41E4-B1C9-FF1D154817AA}"/>
              </a:ext>
            </a:extLst>
          </p:cNvPr>
          <p:cNvSpPr txBox="1"/>
          <p:nvPr/>
        </p:nvSpPr>
        <p:spPr>
          <a:xfrm>
            <a:off x="1329575" y="3654992"/>
            <a:ext cx="2966924" cy="622866"/>
          </a:xfrm>
          <a:prstGeom prst="rect">
            <a:avLst/>
          </a:prstGeom>
          <a:noFill/>
        </p:spPr>
        <p:txBody>
          <a:bodyPr wrap="square" lIns="68647" tIns="34323" rIns="68647" bIns="34323" rtlCol="0">
            <a:spAutoFit/>
          </a:bodyPr>
          <a:lstStyle/>
          <a:p>
            <a:r>
              <a:rPr lang="en-US" altLang="zh-CN" sz="3597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16 - 9 = 7</a:t>
            </a:r>
            <a:endParaRPr lang="zh-CN" altLang="en-US" sz="3597" b="1" dirty="0">
              <a:solidFill>
                <a:srgbClr val="FF0000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8054E8F5-88FB-4841-9C6C-571E768A6312}"/>
              </a:ext>
            </a:extLst>
          </p:cNvPr>
          <p:cNvSpPr txBox="1"/>
          <p:nvPr/>
        </p:nvSpPr>
        <p:spPr>
          <a:xfrm>
            <a:off x="1329575" y="2849831"/>
            <a:ext cx="2339213" cy="622866"/>
          </a:xfrm>
          <a:prstGeom prst="rect">
            <a:avLst/>
          </a:prstGeom>
          <a:noFill/>
        </p:spPr>
        <p:txBody>
          <a:bodyPr wrap="square" lIns="68647" tIns="34323" rIns="68647" bIns="34323" rtlCol="0">
            <a:spAutoFit/>
          </a:bodyPr>
          <a:lstStyle/>
          <a:p>
            <a:r>
              <a:rPr lang="en-US" altLang="zh-CN" sz="3597" b="1" dirty="0"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16 - 9  = ?</a:t>
            </a:r>
            <a:endParaRPr lang="zh-CN" altLang="en-US" sz="3597" b="1" dirty="0"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Oval Callout 12">
            <a:extLst>
              <a:ext uri="{FF2B5EF4-FFF2-40B4-BE49-F238E27FC236}">
                <a16:creationId xmlns:a16="http://schemas.microsoft.com/office/drawing/2014/main" id="{51C6E5F2-7A22-43B0-B605-F05DAE1D370E}"/>
              </a:ext>
            </a:extLst>
          </p:cNvPr>
          <p:cNvSpPr/>
          <p:nvPr/>
        </p:nvSpPr>
        <p:spPr>
          <a:xfrm>
            <a:off x="7005106" y="838919"/>
            <a:ext cx="2040670" cy="955858"/>
          </a:xfrm>
          <a:prstGeom prst="wedgeEllipseCallout">
            <a:avLst>
              <a:gd name="adj1" fmla="val -43219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spcCol="0" rtlCol="0" anchor="ctr"/>
          <a:lstStyle/>
          <a:p>
            <a:pPr algn="ctr"/>
            <a:r>
              <a:rPr lang="en-US" sz="3597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97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11" name="Heart 10">
            <a:hlinkClick r:id="rId4" action="ppaction://hlinksldjump"/>
            <a:extLst>
              <a:ext uri="{FF2B5EF4-FFF2-40B4-BE49-F238E27FC236}">
                <a16:creationId xmlns:a16="http://schemas.microsoft.com/office/drawing/2014/main" id="{527CAFF0-172E-4C79-A9F0-7226AEAB0023}"/>
              </a:ext>
            </a:extLst>
          </p:cNvPr>
          <p:cNvSpPr/>
          <p:nvPr/>
        </p:nvSpPr>
        <p:spPr>
          <a:xfrm>
            <a:off x="8378634" y="5391182"/>
            <a:ext cx="667142" cy="549411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8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014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109D36D-E250-45C3-B048-84B71CF3688A}"/>
              </a:ext>
            </a:extLst>
          </p:cNvPr>
          <p:cNvSpPr/>
          <p:nvPr/>
        </p:nvSpPr>
        <p:spPr>
          <a:xfrm>
            <a:off x="454307" y="1178102"/>
            <a:ext cx="8246962" cy="4488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76" tIns="34338" rIns="68676" bIns="34338" rtlCol="0" anchor="ctr"/>
          <a:lstStyle/>
          <a:p>
            <a:pPr algn="ctr" defTabSz="343387"/>
            <a:endParaRPr lang="zh-CN" altLang="en-US" sz="136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FCEDB3FA-4AED-4CEF-8B57-59E1423E9D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68667" r="60506"/>
          <a:stretch/>
        </p:blipFill>
        <p:spPr>
          <a:xfrm>
            <a:off x="428343" y="1938897"/>
            <a:ext cx="4609681" cy="3329499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215ADBEB-1031-4BCF-94ED-6B0049017C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4213596" y="1191176"/>
            <a:ext cx="4389722" cy="2412471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98A1C992-CB18-42D8-B730-CC54954545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4213596" y="3117705"/>
            <a:ext cx="4389722" cy="2412471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B892BE5F-FE51-498B-A667-1F2EF144BFC7}"/>
              </a:ext>
            </a:extLst>
          </p:cNvPr>
          <p:cNvSpPr txBox="1"/>
          <p:nvPr/>
        </p:nvSpPr>
        <p:spPr>
          <a:xfrm>
            <a:off x="5254735" y="4101168"/>
            <a:ext cx="1960453" cy="622866"/>
          </a:xfrm>
          <a:prstGeom prst="rect">
            <a:avLst/>
          </a:prstGeom>
          <a:noFill/>
        </p:spPr>
        <p:txBody>
          <a:bodyPr wrap="square" lIns="68647" tIns="34323" rIns="68647" bIns="34323" rtlCol="0">
            <a:spAutoFit/>
          </a:bodyPr>
          <a:lstStyle/>
          <a:p>
            <a:r>
              <a:rPr lang="en-US" altLang="zh-CN" sz="3597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14 - 6 = 8</a:t>
            </a:r>
            <a:endParaRPr lang="zh-CN" altLang="en-US" sz="3597" b="1" dirty="0">
              <a:solidFill>
                <a:srgbClr val="FF0000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21F0A938-9385-4919-BAC9-5D5074AF20C5}"/>
              </a:ext>
            </a:extLst>
          </p:cNvPr>
          <p:cNvSpPr txBox="1"/>
          <p:nvPr/>
        </p:nvSpPr>
        <p:spPr>
          <a:xfrm>
            <a:off x="5227580" y="2173204"/>
            <a:ext cx="2173346" cy="622866"/>
          </a:xfrm>
          <a:prstGeom prst="rect">
            <a:avLst/>
          </a:prstGeom>
          <a:noFill/>
        </p:spPr>
        <p:txBody>
          <a:bodyPr wrap="square" lIns="68647" tIns="34323" rIns="68647" bIns="34323" rtlCol="0">
            <a:spAutoFit/>
          </a:bodyPr>
          <a:lstStyle/>
          <a:p>
            <a:r>
              <a:rPr lang="en-US" altLang="zh-CN" sz="3597" b="1" dirty="0"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14 - 6  = ?</a:t>
            </a:r>
            <a:endParaRPr lang="zh-CN" altLang="en-US" sz="3597" b="1" dirty="0"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Oval Callout 14">
            <a:extLst>
              <a:ext uri="{FF2B5EF4-FFF2-40B4-BE49-F238E27FC236}">
                <a16:creationId xmlns:a16="http://schemas.microsoft.com/office/drawing/2014/main" id="{EE06409B-AE7B-4221-B199-9DF0A9EABB2C}"/>
              </a:ext>
            </a:extLst>
          </p:cNvPr>
          <p:cNvSpPr/>
          <p:nvPr/>
        </p:nvSpPr>
        <p:spPr>
          <a:xfrm>
            <a:off x="215956" y="1108853"/>
            <a:ext cx="2040670" cy="955858"/>
          </a:xfrm>
          <a:prstGeom prst="wedgeEllipseCallout">
            <a:avLst>
              <a:gd name="adj1" fmla="val 30042"/>
              <a:gd name="adj2" fmla="val 65759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14" tIns="24907" rIns="49814" bIns="24907" spcCol="0" rtlCol="0" anchor="ctr"/>
          <a:lstStyle/>
          <a:p>
            <a:pPr algn="ctr"/>
            <a:r>
              <a:rPr lang="en-US" sz="3597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97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</a:p>
        </p:txBody>
      </p:sp>
    </p:spTree>
    <p:extLst>
      <p:ext uri="{BB962C8B-B14F-4D97-AF65-F5344CB8AC3E}">
        <p14:creationId xmlns:p14="http://schemas.microsoft.com/office/powerpoint/2010/main" val="1711413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8537"/>
            <a:ext cx="9143135" cy="48103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4158" y="3464906"/>
            <a:ext cx="3882026" cy="29069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1328" y="1976810"/>
            <a:ext cx="5109760" cy="1488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0739" y="3293498"/>
            <a:ext cx="4355625" cy="14145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3826371" y="2208965"/>
            <a:ext cx="4531817" cy="788323"/>
          </a:xfrm>
          <a:prstGeom prst="rect">
            <a:avLst/>
          </a:prstGeom>
          <a:noFill/>
          <a:ln w="9525">
            <a:noFill/>
          </a:ln>
        </p:spPr>
        <p:txBody>
          <a:bodyPr wrap="square" lIns="49814" tIns="24907" rIns="49814" bIns="24907">
            <a:spAutoFit/>
          </a:bodyPr>
          <a:lstStyle/>
          <a:p>
            <a:pPr defTabSz="817444">
              <a:spcBef>
                <a:spcPct val="50000"/>
              </a:spcBef>
            </a:pPr>
            <a:r>
              <a:rPr lang="en-US" altLang="zh-CN" sz="2398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Ôn</a:t>
            </a:r>
            <a:r>
              <a:rPr lang="en-US" altLang="zh-CN" sz="2398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398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tập</a:t>
            </a:r>
            <a:r>
              <a:rPr lang="en-US" altLang="zh-CN" sz="2398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398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bảng</a:t>
            </a:r>
            <a:r>
              <a:rPr lang="en-US" altLang="zh-CN" sz="2398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398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trừ</a:t>
            </a:r>
            <a:r>
              <a:rPr lang="en-US" altLang="zh-CN" sz="2398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(qua 10) </a:t>
            </a:r>
            <a:r>
              <a:rPr lang="en-US" altLang="zh-CN" sz="2398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2398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398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phạm</a:t>
            </a:r>
            <a:r>
              <a:rPr lang="en-US" altLang="zh-CN" sz="2398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vi 20.</a:t>
            </a:r>
            <a:endParaRPr lang="zh-CN" altLang="en-US" sz="2398" dirty="0">
              <a:solidFill>
                <a:srgbClr val="0070C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3865127" y="3614999"/>
            <a:ext cx="3924365" cy="385777"/>
          </a:xfrm>
          <a:prstGeom prst="rect">
            <a:avLst/>
          </a:prstGeom>
          <a:noFill/>
          <a:ln w="9525">
            <a:noFill/>
          </a:ln>
        </p:spPr>
        <p:txBody>
          <a:bodyPr wrap="square" lIns="49814" tIns="24907" rIns="49814" bIns="24907">
            <a:spAutoFit/>
          </a:bodyPr>
          <a:lstStyle/>
          <a:p>
            <a:pPr defTabSz="817444">
              <a:spcBef>
                <a:spcPct val="50000"/>
              </a:spcBef>
            </a:pPr>
            <a:r>
              <a:rPr lang="en-US" altLang="zh-CN" sz="218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Xem</a:t>
            </a:r>
            <a:r>
              <a:rPr lang="en-US" altLang="zh-CN" sz="218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18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trước</a:t>
            </a:r>
            <a:r>
              <a:rPr lang="en-US" altLang="zh-CN" sz="218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18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bài</a:t>
            </a:r>
            <a:r>
              <a:rPr lang="en-US" altLang="zh-CN" sz="218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18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sau</a:t>
            </a:r>
            <a:r>
              <a:rPr lang="en-US" altLang="zh-CN" sz="218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“</a:t>
            </a:r>
            <a:r>
              <a:rPr lang="en-US" altLang="zh-CN" sz="218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Luyện</a:t>
            </a:r>
            <a:r>
              <a:rPr lang="en-US" altLang="zh-CN" sz="218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18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tập</a:t>
            </a:r>
            <a:r>
              <a:rPr lang="en-US" altLang="zh-CN" sz="218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”.</a:t>
            </a:r>
            <a:endParaRPr lang="zh-CN" altLang="en-US" sz="2180" dirty="0">
              <a:solidFill>
                <a:srgbClr val="0070C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4825069" y="4920129"/>
            <a:ext cx="2140435" cy="318707"/>
          </a:xfrm>
          <a:prstGeom prst="rect">
            <a:avLst/>
          </a:prstGeom>
          <a:noFill/>
          <a:ln w="9525">
            <a:noFill/>
          </a:ln>
        </p:spPr>
        <p:txBody>
          <a:bodyPr lIns="49814" tIns="24907" rIns="49814" bIns="24907">
            <a:spAutoFit/>
          </a:bodyPr>
          <a:lstStyle/>
          <a:p>
            <a:pPr defTabSz="817444">
              <a:spcBef>
                <a:spcPct val="50000"/>
              </a:spcBef>
            </a:pPr>
            <a:r>
              <a:rPr lang="en-US" altLang="zh-CN" sz="1744">
                <a:solidFill>
                  <a:schemeClr val="bg1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Title 4</a:t>
            </a:r>
            <a:endParaRPr lang="zh-CN" altLang="en-US" sz="1744">
              <a:solidFill>
                <a:schemeClr val="bg1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284" y="1388499"/>
            <a:ext cx="1687084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571567" y="1004078"/>
            <a:ext cx="3932547" cy="603850"/>
          </a:xfrm>
          <a:prstGeom prst="rect">
            <a:avLst/>
          </a:prstGeom>
          <a:noFill/>
        </p:spPr>
        <p:txBody>
          <a:bodyPr wrap="none" lIns="49814" tIns="24907" rIns="49814" bIns="24907" rtlCol="0">
            <a:spAutoFit/>
          </a:bodyPr>
          <a:lstStyle/>
          <a:p>
            <a:r>
              <a:rPr lang="en-US" sz="3597">
                <a:solidFill>
                  <a:srgbClr val="FF0000"/>
                </a:solidFill>
                <a:cs typeface="Arial" panose="020B0604020202020204" pitchFamily="34" charset="0"/>
              </a:rPr>
              <a:t> Định hướng học tập</a:t>
            </a:r>
            <a:endParaRPr lang="en-US" sz="3597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440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62001" y="14051"/>
            <a:ext cx="7124993" cy="4525074"/>
            <a:chOff x="3794743" y="1625558"/>
            <a:chExt cx="6238916" cy="4525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21868" y="3435235"/>
              <a:ext cx="548693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3200" kern="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Chú </a:t>
              </a:r>
              <a:r>
                <a:rPr lang="en-US" sz="3200" kern="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Sóc</a:t>
              </a:r>
              <a:r>
                <a:rPr lang="en-US" sz="3200" kern="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200" kern="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nâu</a:t>
              </a:r>
              <a:r>
                <a:rPr lang="en-US" sz="3200" kern="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200" kern="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đang</a:t>
              </a:r>
              <a:r>
                <a:rPr lang="en-US" sz="3200" kern="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200" kern="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cô</a:t>
              </a:r>
              <a:r>
                <a:rPr lang="en-US" sz="3200" kern="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́ </a:t>
              </a:r>
              <a:r>
                <a:rPr lang="en-US" sz="3200" kern="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gắng</a:t>
              </a:r>
              <a:r>
                <a:rPr lang="en-US" sz="3200" kern="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200" kern="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nhặt</a:t>
              </a:r>
              <a:r>
                <a:rPr lang="en-US" sz="3200" kern="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200" kern="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những</a:t>
              </a:r>
              <a:r>
                <a:rPr lang="en-US" sz="3200" kern="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200" kern="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hạt</a:t>
              </a:r>
              <a:r>
                <a:rPr lang="en-US" sz="3200" kern="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dẻ </a:t>
              </a:r>
              <a:r>
                <a:rPr lang="en-US" sz="3200" kern="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đê</a:t>
              </a:r>
              <a:r>
                <a:rPr lang="en-US" sz="3200" kern="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̉ </a:t>
              </a:r>
              <a:r>
                <a:rPr lang="en-US" sz="3200" kern="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mang</a:t>
              </a:r>
              <a:r>
                <a:rPr lang="en-US" sz="3200" kern="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200" kern="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vê</a:t>
              </a:r>
              <a:r>
                <a:rPr lang="en-US" sz="3200" kern="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̀ </a:t>
              </a:r>
              <a:r>
                <a:rPr lang="en-US" sz="3200" kern="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tô</a:t>
              </a:r>
              <a:r>
                <a:rPr lang="en-US" sz="3200" kern="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̉. </a:t>
              </a:r>
              <a:r>
                <a:rPr lang="en-US" sz="3200" kern="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Các</a:t>
              </a:r>
              <a:r>
                <a:rPr lang="en-US" sz="3200" kern="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200" kern="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em</a:t>
              </a:r>
              <a:r>
                <a:rPr lang="en-US" sz="3200" kern="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200" kern="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hãy</a:t>
              </a:r>
              <a:r>
                <a:rPr lang="en-US" sz="3200" kern="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200" kern="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giúp</a:t>
              </a:r>
              <a:r>
                <a:rPr lang="en-US" sz="3200" kern="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200" kern="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đỡ</a:t>
              </a:r>
              <a:r>
                <a:rPr lang="en-US" sz="3200" kern="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200" kern="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chu</a:t>
              </a:r>
              <a:r>
                <a:rPr lang="en-US" sz="3200" kern="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́ </a:t>
              </a:r>
              <a:r>
                <a:rPr lang="en-US" sz="3200" kern="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Sóc</a:t>
              </a:r>
              <a:r>
                <a:rPr lang="en-US" sz="3200" kern="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200" kern="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bằng</a:t>
              </a:r>
              <a:r>
                <a:rPr lang="en-US" sz="3200" kern="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200" kern="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cách</a:t>
              </a:r>
              <a:r>
                <a:rPr lang="en-US" sz="3200" kern="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200" kern="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tra</a:t>
              </a:r>
              <a:r>
                <a:rPr lang="en-US" sz="3200" kern="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̉ </a:t>
              </a:r>
              <a:r>
                <a:rPr lang="en-US" sz="3200" kern="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lời</a:t>
              </a:r>
              <a:r>
                <a:rPr lang="en-US" sz="3200" kern="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200" kern="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đúng</a:t>
              </a:r>
              <a:r>
                <a:rPr lang="en-US" sz="3200" kern="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200" kern="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các</a:t>
              </a:r>
              <a:r>
                <a:rPr lang="en-US" sz="3200" kern="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200" kern="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câu</a:t>
              </a:r>
              <a:r>
                <a:rPr lang="en-US" sz="3200" kern="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200" kern="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hỏi</a:t>
              </a:r>
              <a:r>
                <a:rPr lang="en-US" sz="3200" kern="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200" kern="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nhe</a:t>
              </a:r>
              <a:r>
                <a:rPr lang="en-US" sz="3200" kern="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́</a:t>
              </a:r>
              <a:r>
                <a:rPr lang="en-US" sz="3200" b="1" kern="0" dirty="0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5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832" y="244728"/>
            <a:ext cx="1969168" cy="11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281" y="4234780"/>
            <a:ext cx="2235285" cy="24836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65055" y="390410"/>
            <a:ext cx="3970421" cy="873369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1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54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SÓC NÂU NHẶT HẠT DẺ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704" y="5596170"/>
            <a:ext cx="2120350" cy="1363280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831" y="5332300"/>
            <a:ext cx="713154" cy="907651"/>
          </a:xfrm>
          <a:prstGeom prst="rect">
            <a:avLst/>
          </a:prstGeom>
        </p:spPr>
      </p:pic>
      <p:pic>
        <p:nvPicPr>
          <p:cNvPr id="3" name="Picture 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2130" y="5345269"/>
            <a:ext cx="713154" cy="907651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6695" y="5345269"/>
            <a:ext cx="713154" cy="907651"/>
          </a:xfrm>
          <a:prstGeom prst="rect">
            <a:avLst/>
          </a:prstGeom>
        </p:spPr>
      </p:pic>
      <p:pic>
        <p:nvPicPr>
          <p:cNvPr id="14" name="Picture 1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8751" y="5287335"/>
            <a:ext cx="713154" cy="90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31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11022E-16 L 0.74045 0.0166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14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6132 0.0576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60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" y="0"/>
            <a:ext cx="9129292" cy="6006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835" y="2055541"/>
            <a:ext cx="1681894" cy="5623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2" y="4486"/>
            <a:ext cx="8712279" cy="86794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228" y="1074442"/>
            <a:ext cx="1884345" cy="8772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" y="1074435"/>
            <a:ext cx="1275263" cy="5935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275269" y="3410890"/>
            <a:ext cx="6240363" cy="1258067"/>
          </a:xfrm>
          <a:prstGeom prst="rect">
            <a:avLst/>
          </a:prstGeom>
          <a:noFill/>
          <a:ln w="9525">
            <a:noFill/>
          </a:ln>
        </p:spPr>
        <p:txBody>
          <a:bodyPr wrap="square" lIns="49814" tIns="24907" rIns="49814" bIns="24907">
            <a:spAutoFit/>
          </a:bodyPr>
          <a:lstStyle/>
          <a:p>
            <a:pPr algn="ctr" defTabSz="817444">
              <a:spcBef>
                <a:spcPct val="50000"/>
              </a:spcBef>
            </a:pPr>
            <a:r>
              <a:rPr lang="en-US" altLang="zh-CN" sz="3924" b="1" dirty="0" err="1">
                <a:ea typeface="黑体" panose="02010609060101010101" pitchFamily="2" charset="-122"/>
              </a:rPr>
              <a:t>Hẹn</a:t>
            </a:r>
            <a:r>
              <a:rPr lang="en-US" altLang="zh-CN" sz="3924" b="1" dirty="0">
                <a:ea typeface="黑体" panose="02010609060101010101" pitchFamily="2" charset="-122"/>
              </a:rPr>
              <a:t> </a:t>
            </a:r>
            <a:r>
              <a:rPr lang="en-US" altLang="zh-CN" sz="3924" b="1" dirty="0" err="1">
                <a:ea typeface="黑体" panose="02010609060101010101" pitchFamily="2" charset="-122"/>
              </a:rPr>
              <a:t>gặp</a:t>
            </a:r>
            <a:r>
              <a:rPr lang="en-US" altLang="zh-CN" sz="3924" b="1" dirty="0">
                <a:ea typeface="黑体" panose="02010609060101010101" pitchFamily="2" charset="-122"/>
              </a:rPr>
              <a:t> </a:t>
            </a:r>
            <a:r>
              <a:rPr lang="en-US" altLang="zh-CN" sz="3924" b="1" dirty="0" err="1">
                <a:ea typeface="黑体" panose="02010609060101010101" pitchFamily="2" charset="-122"/>
              </a:rPr>
              <a:t>lại</a:t>
            </a:r>
            <a:r>
              <a:rPr lang="en-US" altLang="zh-CN" sz="3924" b="1" dirty="0">
                <a:ea typeface="黑体" panose="02010609060101010101" pitchFamily="2" charset="-122"/>
              </a:rPr>
              <a:t> </a:t>
            </a:r>
            <a:r>
              <a:rPr lang="en-US" altLang="zh-CN" sz="3924" b="1" dirty="0" err="1">
                <a:ea typeface="黑体" panose="02010609060101010101" pitchFamily="2" charset="-122"/>
              </a:rPr>
              <a:t>các</a:t>
            </a:r>
            <a:r>
              <a:rPr lang="en-US" altLang="zh-CN" sz="3924" b="1" dirty="0">
                <a:ea typeface="黑体" panose="02010609060101010101" pitchFamily="2" charset="-122"/>
              </a:rPr>
              <a:t> con </a:t>
            </a:r>
            <a:r>
              <a:rPr lang="en-US" altLang="zh-CN" sz="3924" b="1" dirty="0" err="1">
                <a:ea typeface="黑体" panose="02010609060101010101" pitchFamily="2" charset="-122"/>
              </a:rPr>
              <a:t>trong</a:t>
            </a:r>
            <a:r>
              <a:rPr lang="en-US" altLang="zh-CN" sz="3924" b="1" dirty="0">
                <a:ea typeface="黑体" panose="02010609060101010101" pitchFamily="2" charset="-122"/>
              </a:rPr>
              <a:t> </a:t>
            </a:r>
            <a:r>
              <a:rPr lang="en-US" altLang="zh-CN" sz="3924" b="1" dirty="0" err="1">
                <a:ea typeface="黑体" panose="02010609060101010101" pitchFamily="2" charset="-122"/>
              </a:rPr>
              <a:t>tiết</a:t>
            </a:r>
            <a:r>
              <a:rPr lang="en-US" altLang="zh-CN" sz="3924" b="1" dirty="0">
                <a:ea typeface="黑体" panose="02010609060101010101" pitchFamily="2" charset="-122"/>
              </a:rPr>
              <a:t> </a:t>
            </a:r>
            <a:r>
              <a:rPr lang="en-US" altLang="zh-CN" sz="3924" b="1" dirty="0" err="1">
                <a:ea typeface="黑体" panose="02010609060101010101" pitchFamily="2" charset="-122"/>
              </a:rPr>
              <a:t>học</a:t>
            </a:r>
            <a:r>
              <a:rPr lang="en-US" altLang="zh-CN" sz="3924" b="1" dirty="0">
                <a:ea typeface="黑体" panose="02010609060101010101" pitchFamily="2" charset="-122"/>
              </a:rPr>
              <a:t> </a:t>
            </a:r>
            <a:r>
              <a:rPr lang="en-US" altLang="zh-CN" sz="3924" b="1" dirty="0" err="1">
                <a:ea typeface="黑体" panose="02010609060101010101" pitchFamily="2" charset="-122"/>
              </a:rPr>
              <a:t>sau</a:t>
            </a:r>
            <a:r>
              <a:rPr lang="en-US" altLang="zh-CN" sz="3924" b="1" dirty="0">
                <a:ea typeface="黑体" panose="02010609060101010101" pitchFamily="2" charset="-122"/>
              </a:rPr>
              <a:t>!</a:t>
            </a:r>
            <a:endParaRPr lang="zh-CN" altLang="en-US" sz="3924" b="1" dirty="0"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292438" y="799280"/>
            <a:ext cx="1525498" cy="133505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567250" y="1"/>
            <a:ext cx="6720124" cy="1947693"/>
            <a:chOff x="5038217" y="157055"/>
            <a:chExt cx="6720124" cy="1947693"/>
          </a:xfrm>
        </p:grpSpPr>
        <p:sp>
          <p:nvSpPr>
            <p:cNvPr id="23" name="Google Shape;409;p13"/>
            <p:cNvSpPr/>
            <p:nvPr/>
          </p:nvSpPr>
          <p:spPr>
            <a:xfrm>
              <a:off x="5038217" y="861404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32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Tìm</a:t>
              </a:r>
              <a:r>
                <a:rPr lang="en-US" sz="32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phép</a:t>
              </a:r>
              <a:r>
                <a:rPr lang="en-US" sz="32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tính</a:t>
              </a:r>
              <a:r>
                <a:rPr lang="en-US" sz="32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hiệu</a:t>
              </a:r>
              <a:r>
                <a:rPr lang="en-US" sz="32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bằng</a:t>
              </a:r>
              <a:r>
                <a:rPr lang="en-US" sz="32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5</a:t>
              </a:r>
              <a:endParaRPr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7274" y="157055"/>
              <a:ext cx="1231067" cy="1094282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0" y="2637584"/>
            <a:ext cx="17342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0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11 - 3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546627" y="2637584"/>
            <a:ext cx="1732487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0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12 - 8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091455" y="2627564"/>
            <a:ext cx="1668594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0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11 - 6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341721" y="2627564"/>
            <a:ext cx="173516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0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14 - 9</a:t>
            </a: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990227" y="3807238"/>
            <a:ext cx="1986803" cy="2440241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57201" y="4115658"/>
            <a:ext cx="2203784" cy="2215762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478641" y="4151257"/>
            <a:ext cx="2177578" cy="2189413"/>
          </a:xfrm>
          <a:prstGeom prst="rect">
            <a:avLst/>
          </a:prstGeom>
        </p:spPr>
      </p:pic>
      <p:pic>
        <p:nvPicPr>
          <p:cNvPr id="2" name="Picture 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507" y="5984213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7201" y="6215009"/>
            <a:ext cx="609600" cy="609600"/>
          </a:xfrm>
          <a:prstGeom prst="rect">
            <a:avLst/>
          </a:prstGeom>
        </p:spPr>
      </p:pic>
      <p:pic>
        <p:nvPicPr>
          <p:cNvPr id="19" name="Đ">
            <a:extLst>
              <a:ext uri="{FF2B5EF4-FFF2-40B4-BE49-F238E27FC236}">
                <a16:creationId xmlns:a16="http://schemas.microsoft.com/office/drawing/2014/main" id="{FA325862-E6AA-4026-B8E6-907ED3C31C3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7051002" y="3807238"/>
            <a:ext cx="1869390" cy="229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85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85185E-6 L -0.46371 0.010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94" y="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2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361779" y="859965"/>
            <a:ext cx="1386816" cy="121368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1018068" y="-202594"/>
            <a:ext cx="5621013" cy="2163058"/>
            <a:chOff x="4323602" y="383390"/>
            <a:chExt cx="7019983" cy="2163058"/>
          </a:xfrm>
        </p:grpSpPr>
        <p:sp>
          <p:nvSpPr>
            <p:cNvPr id="24" name="Google Shape;409;p13"/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8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Tìm</a:t>
              </a:r>
              <a:r>
                <a:rPr lang="en-US" sz="28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phép</a:t>
              </a:r>
              <a:r>
                <a:rPr lang="en-US" sz="28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tính</a:t>
              </a:r>
              <a:r>
                <a:rPr lang="en-US" sz="28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lang="en-US" sz="28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hiệu</a:t>
              </a:r>
              <a:r>
                <a:rPr lang="en-US" sz="28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bằng</a:t>
              </a:r>
              <a:r>
                <a:rPr lang="en-US" sz="28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7</a:t>
              </a:r>
              <a:endParaRPr sz="28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4538" y="383390"/>
              <a:ext cx="1869047" cy="1661375"/>
            </a:xfrm>
            <a:prstGeom prst="rect">
              <a:avLst/>
            </a:prstGeom>
          </p:spPr>
        </p:pic>
      </p:grpSp>
      <p:sp>
        <p:nvSpPr>
          <p:cNvPr id="26" name="Rounded Rectangle 25"/>
          <p:cNvSpPr/>
          <p:nvPr/>
        </p:nvSpPr>
        <p:spPr>
          <a:xfrm>
            <a:off x="115134" y="2800840"/>
            <a:ext cx="17342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0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14 - 5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631335" y="2780801"/>
            <a:ext cx="1668594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0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15 - 8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368046" y="2780801"/>
            <a:ext cx="173516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0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12 - 8</a:t>
            </a:r>
          </a:p>
        </p:txBody>
      </p:sp>
      <p:pic>
        <p:nvPicPr>
          <p:cNvPr id="30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294958" y="3997986"/>
            <a:ext cx="2003440" cy="2460675"/>
          </a:xfrm>
          <a:prstGeom prst="rect">
            <a:avLst/>
          </a:prstGeom>
        </p:spPr>
      </p:pic>
      <p:pic>
        <p:nvPicPr>
          <p:cNvPr id="31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56566" y="3975935"/>
            <a:ext cx="2076427" cy="2087713"/>
          </a:xfrm>
          <a:prstGeom prst="rect">
            <a:avLst/>
          </a:prstGeom>
        </p:spPr>
      </p:pic>
      <p:pic>
        <p:nvPicPr>
          <p:cNvPr id="33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7197417" y="4148042"/>
            <a:ext cx="2076426" cy="2087713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630" y="6063648"/>
            <a:ext cx="813175" cy="794352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001" y="6286728"/>
            <a:ext cx="554182" cy="554182"/>
          </a:xfrm>
          <a:prstGeom prst="rect">
            <a:avLst/>
          </a:prstGeom>
        </p:spPr>
      </p:pic>
      <p:sp>
        <p:nvSpPr>
          <p:cNvPr id="16" name="Rounded Rectangle 26">
            <a:extLst>
              <a:ext uri="{FF2B5EF4-FFF2-40B4-BE49-F238E27FC236}">
                <a16:creationId xmlns:a16="http://schemas.microsoft.com/office/drawing/2014/main" id="{F932928C-0530-44A3-A41A-7CF55DF74EC2}"/>
              </a:ext>
            </a:extLst>
          </p:cNvPr>
          <p:cNvSpPr/>
          <p:nvPr/>
        </p:nvSpPr>
        <p:spPr>
          <a:xfrm>
            <a:off x="4993338" y="2800840"/>
            <a:ext cx="1668594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0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13 - 6</a:t>
            </a:r>
          </a:p>
        </p:txBody>
      </p:sp>
      <p:pic>
        <p:nvPicPr>
          <p:cNvPr id="17" name="Đ">
            <a:extLst>
              <a:ext uri="{FF2B5EF4-FFF2-40B4-BE49-F238E27FC236}">
                <a16:creationId xmlns:a16="http://schemas.microsoft.com/office/drawing/2014/main" id="{BA067624-5779-4FE4-9FE3-C6736306266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842991" y="4032544"/>
            <a:ext cx="1835319" cy="225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81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7.40741E-7 L -0.93611 0.040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06" y="2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2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292438" y="799280"/>
            <a:ext cx="1525498" cy="133505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283701" y="3087622"/>
            <a:ext cx="1302995" cy="744003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986146" y="3087622"/>
            <a:ext cx="1301643" cy="75881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20895" y="3049405"/>
            <a:ext cx="1253640" cy="75918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7</a:t>
            </a:r>
          </a:p>
        </p:txBody>
      </p:sp>
      <p:pic>
        <p:nvPicPr>
          <p:cNvPr id="15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134363" y="4014559"/>
            <a:ext cx="1749222" cy="2034917"/>
          </a:xfrm>
          <a:prstGeom prst="rect">
            <a:avLst/>
          </a:prstGeom>
        </p:spPr>
      </p:pic>
      <p:pic>
        <p:nvPicPr>
          <p:cNvPr id="16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5190804" y="4151258"/>
            <a:ext cx="2023916" cy="2034917"/>
          </a:xfrm>
          <a:prstGeom prst="rect">
            <a:avLst/>
          </a:prstGeom>
        </p:spPr>
      </p:pic>
      <p:pic>
        <p:nvPicPr>
          <p:cNvPr id="17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007634" y="4151258"/>
            <a:ext cx="1714268" cy="187104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9826866" y="-45794"/>
            <a:ext cx="4053167" cy="1788874"/>
            <a:chOff x="11259635" y="-686245"/>
            <a:chExt cx="5852540" cy="3021655"/>
          </a:xfrm>
        </p:grpSpPr>
        <p:grpSp>
          <p:nvGrpSpPr>
            <p:cNvPr id="8" name="Group 7"/>
            <p:cNvGrpSpPr/>
            <p:nvPr/>
          </p:nvGrpSpPr>
          <p:grpSpPr>
            <a:xfrm>
              <a:off x="11259635" y="-686245"/>
              <a:ext cx="5852540" cy="3021655"/>
              <a:chOff x="4506872" y="274685"/>
              <a:chExt cx="5852540" cy="302165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7020" y="274685"/>
                <a:ext cx="2242392" cy="1993237"/>
              </a:xfrm>
              <a:prstGeom prst="rect">
                <a:avLst/>
              </a:prstGeom>
            </p:spPr>
          </p:pic>
          <p:sp>
            <p:nvSpPr>
              <p:cNvPr id="9" name="Google Shape;409;p13"/>
              <p:cNvSpPr/>
              <p:nvPr/>
            </p:nvSpPr>
            <p:spPr>
              <a:xfrm>
                <a:off x="4506872" y="1303103"/>
                <a:ext cx="4561946" cy="1993237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defRPr/>
                </a:pPr>
                <a:endParaRPr sz="4000" b="1" kern="0" dirty="0">
                  <a:solidFill>
                    <a:srgbClr val="FFFF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12098947" y="954070"/>
              <a:ext cx="3583533" cy="12996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44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14 – 7 = ?</a:t>
              </a: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7756279" y="3087622"/>
            <a:ext cx="1302995" cy="744003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5</a:t>
            </a:r>
          </a:p>
        </p:txBody>
      </p:sp>
      <p:pic>
        <p:nvPicPr>
          <p:cNvPr id="30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7310052" y="3987384"/>
            <a:ext cx="1749222" cy="2034917"/>
          </a:xfrm>
          <a:prstGeom prst="rect">
            <a:avLst/>
          </a:prstGeom>
        </p:spPr>
      </p:pic>
      <p:pic>
        <p:nvPicPr>
          <p:cNvPr id="31" name="Picture 3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776" y="6049476"/>
            <a:ext cx="894493" cy="873787"/>
          </a:xfrm>
          <a:prstGeom prst="rect">
            <a:avLst/>
          </a:prstGeom>
        </p:spPr>
      </p:pic>
      <p:pic>
        <p:nvPicPr>
          <p:cNvPr id="32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77915" y="5796831"/>
            <a:ext cx="609600" cy="609600"/>
          </a:xfrm>
          <a:prstGeom prst="rect">
            <a:avLst/>
          </a:prstGeom>
        </p:spPr>
      </p:pic>
      <p:pic>
        <p:nvPicPr>
          <p:cNvPr id="33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138227" y="60494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28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-0.71753 0.077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85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3036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10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2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2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9" grpId="0" animBg="1"/>
      <p:bldP spid="2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292438" y="799280"/>
            <a:ext cx="1525498" cy="133505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668001" y="-183797"/>
            <a:ext cx="7701473" cy="2144261"/>
            <a:chOff x="4323602" y="402187"/>
            <a:chExt cx="7701473" cy="2144261"/>
          </a:xfrm>
        </p:grpSpPr>
        <p:sp>
          <p:nvSpPr>
            <p:cNvPr id="4" name="Google Shape;409;p13"/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8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Điền</a:t>
              </a:r>
              <a:r>
                <a:rPr lang="en-US" sz="2800" b="1" kern="0" dirty="0">
                  <a:solidFill>
                    <a:srgbClr val="FFFF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dấu</a:t>
              </a:r>
              <a:r>
                <a:rPr lang="en-US" sz="2800" b="1" kern="0" dirty="0">
                  <a:solidFill>
                    <a:srgbClr val="FFFF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thích</a:t>
              </a:r>
              <a:r>
                <a:rPr lang="en-US" sz="2800" b="1" kern="0" dirty="0">
                  <a:solidFill>
                    <a:srgbClr val="FFFF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hợp</a:t>
              </a:r>
              <a:r>
                <a:rPr lang="en-US" sz="2800" b="1" kern="0" dirty="0">
                  <a:solidFill>
                    <a:srgbClr val="FFFF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lang="en-US" sz="2800" b="1" kern="0" dirty="0">
                  <a:solidFill>
                    <a:srgbClr val="FFFF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chỗ</a:t>
              </a:r>
              <a:r>
                <a:rPr lang="en-US" sz="2800" b="1" kern="0" dirty="0">
                  <a:solidFill>
                    <a:srgbClr val="FFFF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chấm</a:t>
              </a:r>
              <a:endPara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algn="ctr">
                <a:buClr>
                  <a:srgbClr val="000000"/>
                </a:buClr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15 - 6…..  </a:t>
              </a:r>
              <a:r>
                <a:rPr lang="en-US" sz="2800" b="1" ker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18 - 9</a:t>
              </a:r>
              <a:endParaRPr sz="28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4722" y="402187"/>
              <a:ext cx="1790353" cy="1845172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720983" y="3166074"/>
            <a:ext cx="1433295" cy="713652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0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&gt;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08365" y="3224303"/>
            <a:ext cx="1379004" cy="72821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0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=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897616" y="3224303"/>
            <a:ext cx="1434023" cy="72821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0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&lt;</a:t>
            </a:r>
          </a:p>
        </p:txBody>
      </p:sp>
      <p:pic>
        <p:nvPicPr>
          <p:cNvPr id="10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6979549" y="3963145"/>
            <a:ext cx="1676530" cy="2059156"/>
          </a:xfrm>
          <a:prstGeom prst="rect">
            <a:avLst/>
          </a:prstGeom>
        </p:spPr>
      </p:pic>
      <p:pic>
        <p:nvPicPr>
          <p:cNvPr id="11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87921" y="4290311"/>
            <a:ext cx="1835197" cy="2168883"/>
          </a:xfrm>
          <a:prstGeom prst="rect">
            <a:avLst/>
          </a:prstGeom>
        </p:spPr>
      </p:pic>
      <p:pic>
        <p:nvPicPr>
          <p:cNvPr id="13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897617" y="4204940"/>
            <a:ext cx="2019988" cy="2030968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122" y="6022301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062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14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185E-6 L -0.92986 0.084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93" y="42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2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文本框 2055"/>
          <p:cNvSpPr txBox="1"/>
          <p:nvPr/>
        </p:nvSpPr>
        <p:spPr>
          <a:xfrm>
            <a:off x="631013" y="1952006"/>
            <a:ext cx="8012642" cy="2071514"/>
          </a:xfrm>
          <a:prstGeom prst="rect">
            <a:avLst/>
          </a:prstGeom>
          <a:noFill/>
          <a:ln w="9525">
            <a:noFill/>
          </a:ln>
        </p:spPr>
        <p:txBody>
          <a:bodyPr wrap="square" lIns="66153" tIns="33076" rIns="66153" bIns="33076">
            <a:spAutoFit/>
          </a:bodyPr>
          <a:lstStyle/>
          <a:p>
            <a:pPr algn="ctr" defTabSz="1085476">
              <a:spcBef>
                <a:spcPct val="50000"/>
              </a:spcBef>
            </a:pPr>
            <a:r>
              <a:rPr lang="en-US" altLang="zh-CN" sz="5211" b="1" dirty="0" err="1">
                <a:solidFill>
                  <a:srgbClr val="FF0000"/>
                </a:solidFill>
                <a:ea typeface="黑体" panose="02010609060101010101" pitchFamily="2" charset="-122"/>
              </a:rPr>
              <a:t>Bài</a:t>
            </a:r>
            <a:r>
              <a:rPr lang="en-US" altLang="zh-CN" sz="5211" b="1" dirty="0">
                <a:solidFill>
                  <a:srgbClr val="FF0000"/>
                </a:solidFill>
                <a:ea typeface="黑体" panose="02010609060101010101" pitchFamily="2" charset="-122"/>
              </a:rPr>
              <a:t> 12: </a:t>
            </a:r>
            <a:r>
              <a:rPr lang="en-US" altLang="zh-CN" sz="5211" b="1" dirty="0" err="1">
                <a:solidFill>
                  <a:srgbClr val="FF0000"/>
                </a:solidFill>
                <a:ea typeface="黑体" panose="02010609060101010101" pitchFamily="2" charset="-122"/>
              </a:rPr>
              <a:t>Bảng</a:t>
            </a:r>
            <a:r>
              <a:rPr lang="en-US" altLang="zh-CN" sz="5211" b="1" dirty="0">
                <a:solidFill>
                  <a:srgbClr val="FF0000"/>
                </a:solidFill>
                <a:ea typeface="黑体" panose="02010609060101010101" pitchFamily="2" charset="-122"/>
              </a:rPr>
              <a:t> </a:t>
            </a:r>
            <a:r>
              <a:rPr lang="en-US" altLang="zh-CN" sz="5211" b="1" dirty="0" err="1">
                <a:solidFill>
                  <a:srgbClr val="FF0000"/>
                </a:solidFill>
                <a:ea typeface="黑体" panose="02010609060101010101" pitchFamily="2" charset="-122"/>
              </a:rPr>
              <a:t>trừ</a:t>
            </a:r>
            <a:r>
              <a:rPr lang="en-US" altLang="zh-CN" sz="5211" b="1" dirty="0">
                <a:solidFill>
                  <a:srgbClr val="FF0000"/>
                </a:solidFill>
                <a:ea typeface="黑体" panose="02010609060101010101" pitchFamily="2" charset="-122"/>
              </a:rPr>
              <a:t> (qua 10) </a:t>
            </a:r>
          </a:p>
          <a:p>
            <a:pPr algn="ctr" defTabSz="1085476">
              <a:spcBef>
                <a:spcPct val="50000"/>
              </a:spcBef>
            </a:pPr>
            <a:r>
              <a:rPr lang="en-US" altLang="zh-CN" sz="5211" b="1" dirty="0" err="1">
                <a:solidFill>
                  <a:srgbClr val="FF0000"/>
                </a:solidFill>
                <a:ea typeface="黑体" panose="02010609060101010101" pitchFamily="2" charset="-122"/>
              </a:rPr>
              <a:t>Tiết</a:t>
            </a:r>
            <a:r>
              <a:rPr lang="en-US" altLang="zh-CN" sz="5211" b="1" dirty="0">
                <a:solidFill>
                  <a:srgbClr val="FF0000"/>
                </a:solidFill>
                <a:ea typeface="黑体" panose="02010609060101010101" pitchFamily="2" charset="-122"/>
              </a:rPr>
              <a:t> 1 – </a:t>
            </a:r>
            <a:r>
              <a:rPr lang="en-US" altLang="zh-CN" sz="5211" b="1" dirty="0" err="1">
                <a:solidFill>
                  <a:srgbClr val="FF0000"/>
                </a:solidFill>
                <a:ea typeface="黑体" panose="02010609060101010101" pitchFamily="2" charset="-122"/>
              </a:rPr>
              <a:t>trang</a:t>
            </a:r>
            <a:r>
              <a:rPr lang="en-US" altLang="zh-CN" sz="5211" b="1" dirty="0">
                <a:solidFill>
                  <a:srgbClr val="FF0000"/>
                </a:solidFill>
                <a:ea typeface="黑体" panose="02010609060101010101" pitchFamily="2" charset="-122"/>
              </a:rPr>
              <a:t> 47 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392" y="128629"/>
            <a:ext cx="2233532" cy="74680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055">
            <a:extLst>
              <a:ext uri="{FF2B5EF4-FFF2-40B4-BE49-F238E27FC236}">
                <a16:creationId xmlns:a16="http://schemas.microsoft.com/office/drawing/2014/main" id="{B93162B8-1595-4D44-B6F4-0E28A76FC7C2}"/>
              </a:ext>
            </a:extLst>
          </p:cNvPr>
          <p:cNvSpPr txBox="1"/>
          <p:nvPr/>
        </p:nvSpPr>
        <p:spPr>
          <a:xfrm>
            <a:off x="259012" y="2994658"/>
            <a:ext cx="8012642" cy="990128"/>
          </a:xfrm>
          <a:prstGeom prst="rect">
            <a:avLst/>
          </a:prstGeom>
          <a:noFill/>
          <a:ln w="9525">
            <a:noFill/>
          </a:ln>
        </p:spPr>
        <p:txBody>
          <a:bodyPr wrap="square" lIns="66153" tIns="33076" rIns="66153" bIns="33076">
            <a:spAutoFit/>
          </a:bodyPr>
          <a:lstStyle/>
          <a:p>
            <a:pPr algn="ctr" defTabSz="1085476">
              <a:spcBef>
                <a:spcPct val="50000"/>
              </a:spcBef>
            </a:pP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61692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1788</Words>
  <Application>Microsoft Office PowerPoint</Application>
  <PresentationFormat>On-screen Show (4:3)</PresentationFormat>
  <Paragraphs>246</Paragraphs>
  <Slides>30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Calibri</vt:lpstr>
      <vt:lpstr>Calibri Light</vt:lpstr>
      <vt:lpstr>等线</vt:lpstr>
      <vt:lpstr>iCiel Cadena</vt:lpstr>
      <vt:lpstr>Lato Regular</vt:lpstr>
      <vt:lpstr>黑体</vt:lpstr>
      <vt:lpstr>Times New Roman</vt:lpstr>
      <vt:lpstr>字魂17号-萌趣果冻体</vt:lpstr>
      <vt:lpstr>字魂7号-温暖童稚体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computer</dc:creator>
  <cp:lastModifiedBy>Admin</cp:lastModifiedBy>
  <cp:revision>34</cp:revision>
  <dcterms:created xsi:type="dcterms:W3CDTF">2021-10-08T12:03:37Z</dcterms:created>
  <dcterms:modified xsi:type="dcterms:W3CDTF">2023-07-03T09:00:10Z</dcterms:modified>
</cp:coreProperties>
</file>