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24"/>
  </p:notesMasterIdLst>
  <p:sldIdLst>
    <p:sldId id="256" r:id="rId7"/>
    <p:sldId id="270" r:id="rId8"/>
    <p:sldId id="326" r:id="rId9"/>
    <p:sldId id="327" r:id="rId10"/>
    <p:sldId id="328" r:id="rId11"/>
    <p:sldId id="329" r:id="rId12"/>
    <p:sldId id="330" r:id="rId13"/>
    <p:sldId id="257" r:id="rId14"/>
    <p:sldId id="258" r:id="rId15"/>
    <p:sldId id="322" r:id="rId16"/>
    <p:sldId id="259" r:id="rId17"/>
    <p:sldId id="260" r:id="rId18"/>
    <p:sldId id="323" r:id="rId19"/>
    <p:sldId id="324" r:id="rId20"/>
    <p:sldId id="325" r:id="rId21"/>
    <p:sldId id="315" r:id="rId22"/>
    <p:sldId id="316" r:id="rId23"/>
  </p:sldIdLst>
  <p:sldSz cx="9144000" cy="5143500" type="screen16x9"/>
  <p:notesSz cx="6858000" cy="9144000"/>
  <p:embeddedFontLst>
    <p:embeddedFont>
      <p:font typeface="Kirang Haerang" panose="020B0604020202020204" charset="-127"/>
      <p:regular r:id="rId25"/>
    </p:embeddedFont>
    <p:embeddedFont>
      <p:font typeface="#9Slide05 Amplify" panose="020B0604020202020204" charset="0"/>
      <p:regular r:id="rId26"/>
    </p:embeddedFont>
    <p:embeddedFont>
      <p:font typeface="#9Slide05 Angelline" panose="020B0604020202020204" charset="0"/>
      <p:regular r:id="rId27"/>
    </p:embeddedFont>
    <p:embeddedFont>
      <p:font typeface="#9Slide05 Aphrodite Pro" panose="020B0604020202020204" charset="0"/>
      <p:regular r:id="rId28"/>
    </p:embeddedFont>
    <p:embeddedFont>
      <p:font typeface="#9Slide07 Altus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Bebas Neue" panose="020B0606020202050201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HP001 4 hàng" panose="020B0604020202020204" charset="0"/>
      <p:regular r:id="rId42"/>
      <p:bold r:id="rId43"/>
    </p:embeddedFont>
    <p:embeddedFont>
      <p:font typeface="Nunito" pitchFamily="2" charset="0"/>
      <p:regular r:id="rId44"/>
      <p:bold r:id="rId45"/>
      <p:italic r:id="rId46"/>
      <p:boldItalic r:id="rId47"/>
    </p:embeddedFont>
    <p:embeddedFont>
      <p:font typeface="Nunito Sans" panose="020F0502020204030204" pitchFamily="2" charset="0"/>
      <p:regular r:id="rId48"/>
      <p:bold r:id="rId49"/>
      <p:italic r:id="rId50"/>
      <p:boldItalic r:id="rId51"/>
    </p:embeddedFont>
    <p:embeddedFont>
      <p:font typeface="SVN-Fiolex Girls" panose="020B0604020202020204" charset="0"/>
      <p:regular r:id="rId52"/>
    </p:embeddedFont>
    <p:embeddedFont>
      <p:font typeface="SVN-Poky's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5329"/>
    <a:srgbClr val="FF33CC"/>
    <a:srgbClr val="FCC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686" autoAdjust="0"/>
  </p:normalViewPr>
  <p:slideViewPr>
    <p:cSldViewPr snapToGrid="0">
      <p:cViewPr varScale="1">
        <p:scale>
          <a:sx n="85" d="100"/>
          <a:sy n="85" d="100"/>
        </p:scale>
        <p:origin x="74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0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0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5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2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25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90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38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69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98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2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86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88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4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42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5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15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93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3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6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72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51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95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4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10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86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93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7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54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99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54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4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4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231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73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5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54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20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9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254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9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03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27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4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957753" y="-7340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646053" y="-133550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2524" y="527804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216426" y="6258417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006686" y="6531374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186849" y="-679005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Non\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350478" y="-460110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" Target="slide5.xml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32.xml"/><Relationship Id="rId6" Type="http://schemas.openxmlformats.org/officeDocument/2006/relationships/slide" Target="slide6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slide" Target="slide7.xml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0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1308587" y="681160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469573" y="671712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sz="55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637711" y="950871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65557" y="1405677"/>
            <a:ext cx="7773310" cy="3058841"/>
            <a:chOff x="-342275" y="1213497"/>
            <a:chExt cx="6729360" cy="3058841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98002" y="155151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Em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học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vẽ</a:t>
              </a:r>
              <a:endParaRPr lang="en-US" sz="9000" b="1" dirty="0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SVN-Poky's" panose="020B0606040200020203" pitchFamily="34" charset="0"/>
              </a:endParaRP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348285" y="329673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16823" y="854399"/>
              <a:ext cx="684852" cy="1403047"/>
              <a:chOff x="4489192" y="1706203"/>
              <a:chExt cx="520207" cy="1065740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625275" y="1706203"/>
                <a:ext cx="339263" cy="861777"/>
                <a:chOff x="4622649" y="1706203"/>
                <a:chExt cx="339263" cy="861777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663014" y="1706203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783289" y="2401635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89192" y="1726232"/>
                <a:ext cx="520207" cy="1045711"/>
                <a:chOff x="4489192" y="1726232"/>
                <a:chExt cx="520207" cy="1045711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710501" y="1726232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849795" y="2071771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20" name="Google Shape;1620;p38"/>
            <p:cNvSpPr/>
            <p:nvPr/>
          </p:nvSpPr>
          <p:spPr>
            <a:xfrm>
              <a:off x="3887971" y="1864593"/>
              <a:ext cx="44248" cy="12941"/>
            </a:xfrm>
            <a:custGeom>
              <a:avLst/>
              <a:gdLst/>
              <a:ahLst/>
              <a:cxnLst/>
              <a:rect l="l" t="t" r="r" b="b"/>
              <a:pathLst>
                <a:path w="1074" h="312" extrusionOk="0">
                  <a:moveTo>
                    <a:pt x="907" y="1"/>
                  </a:moveTo>
                  <a:cubicBezTo>
                    <a:pt x="708" y="1"/>
                    <a:pt x="316" y="115"/>
                    <a:pt x="257" y="137"/>
                  </a:cubicBezTo>
                  <a:cubicBezTo>
                    <a:pt x="160" y="164"/>
                    <a:pt x="49" y="213"/>
                    <a:pt x="1" y="303"/>
                  </a:cubicBezTo>
                  <a:cubicBezTo>
                    <a:pt x="18" y="309"/>
                    <a:pt x="37" y="311"/>
                    <a:pt x="55" y="311"/>
                  </a:cubicBezTo>
                  <a:cubicBezTo>
                    <a:pt x="102" y="311"/>
                    <a:pt x="150" y="295"/>
                    <a:pt x="195" y="275"/>
                  </a:cubicBezTo>
                  <a:cubicBezTo>
                    <a:pt x="291" y="240"/>
                    <a:pt x="1073" y="151"/>
                    <a:pt x="1018" y="33"/>
                  </a:cubicBezTo>
                  <a:cubicBezTo>
                    <a:pt x="1004" y="10"/>
                    <a:pt x="964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DA80C5E9-504C-4AD7-CBBD-502C96E8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1" y="3626333"/>
            <a:ext cx="1504208" cy="1596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176" y1="65678" x2="36450" y2="66921"/>
                        <a14:foregroundMark x1="60539" y1="60004" x2="65996" y2="62710"/>
                        <a14:foregroundMark x1="57910" y1="34563" x2="61670" y2="44949"/>
                        <a14:foregroundMark x1="69955" y1="36788" x2="64681" y2="45189"/>
                        <a14:foregroundMark x1="68824" y1="66921" x2="82000" y2="68885"/>
                        <a14:foregroundMark x1="80502" y1="64194" x2="69389" y2="63714"/>
                        <a14:foregroundMark x1="57345" y1="59743" x2="62419" y2="62470"/>
                        <a14:foregroundMark x1="26851" y1="65176" x2="37947" y2="68885"/>
                        <a14:foregroundMark x1="38712" y1="62710" x2="27599" y2="62710"/>
                        <a14:foregroundMark x1="20263" y1="40497" x2="23640" y2="44687"/>
                        <a14:foregroundMark x1="17252" y1="42963" x2="21577" y2="45189"/>
                        <a14:foregroundMark x1="36250" y1="59503" x2="37581" y2="66921"/>
                        <a14:foregroundMark x1="27416" y1="67161" x2="31359" y2="69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86" y="1935309"/>
            <a:ext cx="5059127" cy="3857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849;p45"/>
          <p:cNvSpPr/>
          <p:nvPr/>
        </p:nvSpPr>
        <p:spPr>
          <a:xfrm>
            <a:off x="75283" y="1042610"/>
            <a:ext cx="4267200" cy="387183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5" name="Google Shape;1849;p45"/>
          <p:cNvSpPr/>
          <p:nvPr/>
        </p:nvSpPr>
        <p:spPr>
          <a:xfrm>
            <a:off x="4572000" y="1042609"/>
            <a:ext cx="4389592" cy="394101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208" y="1379975"/>
            <a:ext cx="4933119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45908" y="1379975"/>
            <a:ext cx="5121992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0404" y="43498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756000" y="-139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963525"/>
            <a:ext cx="5882025" cy="4113889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882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70830" y="1076661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2877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7871" y="182097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353495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757396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4607" y="3147668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4248256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87385" y="4794306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373450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091144" y="5062129"/>
            <a:ext cx="1920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20" y="5602973"/>
            <a:ext cx="2304896" cy="2289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653054" y="1463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7202" y="835750"/>
            <a:ext cx="581341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03171" y="2647254"/>
            <a:ext cx="5121992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7355" y="4693862"/>
            <a:ext cx="24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6261778" y="2656294"/>
            <a:ext cx="195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6261779" y="324473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3833182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442162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23" grpId="0"/>
      <p:bldP spid="23" grpId="1"/>
      <p:bldP spid="41" grpId="0"/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;p3"/>
          <p:cNvSpPr/>
          <p:nvPr/>
        </p:nvSpPr>
        <p:spPr>
          <a:xfrm>
            <a:off x="847290" y="1057013"/>
            <a:ext cx="7625591" cy="2843868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1118" y="-102398"/>
            <a:ext cx="886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47290" y="1185463"/>
            <a:ext cx="7784982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ĩa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0519" y="1534110"/>
            <a:ext cx="811088" cy="44569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8092" y="2450750"/>
            <a:ext cx="557757" cy="393118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1801;p44"/>
          <p:cNvGrpSpPr/>
          <p:nvPr/>
        </p:nvGrpSpPr>
        <p:grpSpPr>
          <a:xfrm>
            <a:off x="84657" y="3006756"/>
            <a:ext cx="1967254" cy="2045149"/>
            <a:chOff x="484800" y="3137100"/>
            <a:chExt cx="1213403" cy="1224618"/>
          </a:xfrm>
        </p:grpSpPr>
        <p:sp>
          <p:nvSpPr>
            <p:cNvPr id="17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9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0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1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2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3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4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5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6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7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8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4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5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6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47" name="Google Shape;1770;p43"/>
          <p:cNvGrpSpPr/>
          <p:nvPr/>
        </p:nvGrpSpPr>
        <p:grpSpPr>
          <a:xfrm>
            <a:off x="1055584" y="3283643"/>
            <a:ext cx="2425487" cy="2207493"/>
            <a:chOff x="369680" y="2936014"/>
            <a:chExt cx="2425487" cy="2207493"/>
          </a:xfrm>
        </p:grpSpPr>
        <p:sp>
          <p:nvSpPr>
            <p:cNvPr id="48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9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50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7185597" y="2349633"/>
            <a:ext cx="1987326" cy="2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" grpId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3"/>
          <p:cNvSpPr/>
          <p:nvPr/>
        </p:nvSpPr>
        <p:spPr>
          <a:xfrm rot="10800000">
            <a:off x="394429" y="756827"/>
            <a:ext cx="8137672" cy="4254383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9195" y="946495"/>
            <a:ext cx="58864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99369" y="1273177"/>
            <a:ext cx="1362307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  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832216" y="4162924"/>
            <a:ext cx="1555802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018" y="31942"/>
            <a:ext cx="775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a.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riếng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r, d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558493" y="132179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487518" y="2692340"/>
            <a:ext cx="1456269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756142" y="264173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5" b="41049" l="30734" r="37542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3103571" y="4111503"/>
            <a:ext cx="1272725" cy="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5753677" y="69181"/>
            <a:ext cx="3434113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 animBg="1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6627" y="-134754"/>
            <a:ext cx="8646009" cy="1318662"/>
            <a:chOff x="6401628" y="-1319874"/>
            <a:chExt cx="10971837" cy="1471931"/>
          </a:xfrm>
        </p:grpSpPr>
        <p:sp>
          <p:nvSpPr>
            <p:cNvPr id="5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401628" y="-1319874"/>
              <a:ext cx="1822365" cy="1471931"/>
            </a:xfrm>
            <a:prstGeom prst="rect">
              <a:avLst/>
            </a:prstGeom>
          </p:spPr>
        </p:pic>
      </p:grpSp>
      <p:sp>
        <p:nvSpPr>
          <p:cNvPr id="9" name="Rounded Rectangle 63"/>
          <p:cNvSpPr/>
          <p:nvPr/>
        </p:nvSpPr>
        <p:spPr>
          <a:xfrm rot="10800000">
            <a:off x="151291" y="1265548"/>
            <a:ext cx="8670753" cy="379402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9823" y="1204"/>
            <a:ext cx="697087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3.b.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151291" y="1328128"/>
            <a:ext cx="8588448" cy="25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554967" y="4042664"/>
            <a:ext cx="1986101" cy="4812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81078" y="4017417"/>
            <a:ext cx="2200477" cy="4330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5897" y="4017364"/>
            <a:ext cx="2014797" cy="4657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11215" y="534480"/>
            <a:ext cx="7280993" cy="3399999"/>
            <a:chOff x="763609" y="662939"/>
            <a:chExt cx="7280993" cy="3399999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763609" y="662939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>
            <a:off x="1082246" y="2796469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236093" y="362489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45"/>
          <p:cNvSpPr/>
          <p:nvPr/>
        </p:nvSpPr>
        <p:spPr>
          <a:xfrm>
            <a:off x="987969" y="1329054"/>
            <a:ext cx="7451624" cy="369260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837984" y="287722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MỤC</a:t>
            </a:r>
            <a:r>
              <a:rPr kumimoji="0" lang="en-US" sz="39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 TIÊU</a:t>
            </a:r>
            <a:endParaRPr kumimoji="0" lang="en-US" sz="3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205166" y="98611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7289686" y="12725"/>
            <a:ext cx="1542930" cy="1296098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4000" r="98222">
                        <a14:foregroundMark x1="50000" y1="43667" x2="62667" y2="48333"/>
                        <a14:foregroundMark x1="45667" y1="38667" x2="72111" y2="43667"/>
                        <a14:foregroundMark x1="60889" y1="25333" x2="80333" y2="40778"/>
                        <a14:foregroundMark x1="47778" y1="35222" x2="71222" y2="40222"/>
                        <a14:foregroundMark x1="67000" y1="25333" x2="80667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662">
            <a:off x="-111286" y="-170597"/>
            <a:ext cx="1898541" cy="18927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627598" y="1583820"/>
            <a:ext cx="6626102" cy="14542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buClrTx/>
            </a:pPr>
            <a:endParaRPr lang="vi-VN" sz="3000" b="1" kern="1200" dirty="0">
              <a:solidFill>
                <a:srgbClr val="FF5329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757843" y="2965715"/>
            <a:ext cx="7074773" cy="2146733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</a:pPr>
            <a:endParaRPr lang="vi-VN" sz="3000" b="1" kern="1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987969" y="1800605"/>
            <a:ext cx="639629" cy="576855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027946" y="3171580"/>
            <a:ext cx="615529" cy="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366" y="1050841"/>
            <a:ext cx="7529416" cy="2616101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6" name="Google Shape;1622;p38"/>
          <p:cNvGrpSpPr/>
          <p:nvPr/>
        </p:nvGrpSpPr>
        <p:grpSpPr>
          <a:xfrm rot="1380381">
            <a:off x="5235501" y="59995"/>
            <a:ext cx="4144118" cy="1840006"/>
            <a:chOff x="7205725" y="1352880"/>
            <a:chExt cx="1868057" cy="1354308"/>
          </a:xfrm>
        </p:grpSpPr>
        <p:sp>
          <p:nvSpPr>
            <p:cNvPr id="7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9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25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7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36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38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93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3" y="2043155"/>
            <a:ext cx="1959990" cy="243998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546" y="2283793"/>
            <a:ext cx="1987159" cy="248104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965" y="2043155"/>
            <a:ext cx="2042985" cy="2543309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79" y="901982"/>
            <a:ext cx="7242048" cy="9832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403239" y="-64997"/>
            <a:ext cx="3493328" cy="1607966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id-ID" sz="3300" b="1" kern="1200">
                <a:solidFill>
                  <a:srgbClr val="5B9BD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3019631"/>
              <a:ext cx="3866191" cy="9766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3300" b="1" kern="120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7483004" y="633446"/>
            <a:ext cx="1280963" cy="1150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228236" y="1193387"/>
            <a:ext cx="1203286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520178" y="113155"/>
            <a:ext cx="10184355" cy="1861045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273140" y="681577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78180" y="3923536"/>
            <a:ext cx="6730325" cy="1219325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8" cy="85587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7254238" y="1652176"/>
            <a:ext cx="1354316" cy="1207973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7134473" y="4061002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5150572" y="2909440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117222" y="2872432"/>
            <a:ext cx="1354316" cy="1207973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243277" y="1666816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520178" y="106301"/>
            <a:ext cx="10184355" cy="1839114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2580292" y="2881244"/>
            <a:ext cx="6409907" cy="1023563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428276" y="3856952"/>
              <a:ext cx="5306047" cy="9571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47221" y="1647763"/>
            <a:ext cx="6614913" cy="1130436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110714" y="2361759"/>
              <a:ext cx="5306047" cy="9186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273602" y="3823165"/>
            <a:ext cx="6730325" cy="1219964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568862" y="5562782"/>
              <a:ext cx="5306048" cy="9439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5362588" y="4011279"/>
            <a:ext cx="1354316" cy="1207973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7572326" y="2834194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520178" y="133734"/>
            <a:ext cx="10184355" cy="1831323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án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5118343" y="1697773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002338" y="1537539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271414" y="2281314"/>
            <a:ext cx="5883112" cy="6166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khổ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cuối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70C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966496" y="2952092"/>
            <a:ext cx="5883112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thiếu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84648" y="3709026"/>
            <a:ext cx="5681283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Sắp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410" y="2501697"/>
            <a:ext cx="345152" cy="352695"/>
            <a:chOff x="1461874" y="3232542"/>
            <a:chExt cx="587370" cy="570476"/>
          </a:xfrm>
        </p:grpSpPr>
        <p:sp>
          <p:nvSpPr>
            <p:cNvPr id="58" name="Oval 57"/>
            <p:cNvSpPr/>
            <p:nvPr/>
          </p:nvSpPr>
          <p:spPr>
            <a:xfrm>
              <a:off x="1461874" y="3232542"/>
              <a:ext cx="587370" cy="57047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2" name="Google Shape;3171;p74"/>
            <p:cNvGrpSpPr/>
            <p:nvPr/>
          </p:nvGrpSpPr>
          <p:grpSpPr>
            <a:xfrm>
              <a:off x="1641728" y="3362429"/>
              <a:ext cx="219737" cy="321291"/>
              <a:chOff x="6062333" y="1597838"/>
              <a:chExt cx="353002" cy="665434"/>
            </a:xfrm>
          </p:grpSpPr>
          <p:sp>
            <p:nvSpPr>
              <p:cNvPr id="56" name="Google Shape;3172;p74"/>
              <p:cNvSpPr/>
              <p:nvPr/>
            </p:nvSpPr>
            <p:spPr>
              <a:xfrm>
                <a:off x="6072340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57" name="Google Shape;3173;p74"/>
              <p:cNvSpPr/>
              <p:nvPr/>
            </p:nvSpPr>
            <p:spPr>
              <a:xfrm>
                <a:off x="6062333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54491" y="3183493"/>
            <a:ext cx="351111" cy="330390"/>
            <a:chOff x="2305222" y="4198416"/>
            <a:chExt cx="746157" cy="733552"/>
          </a:xfrm>
        </p:grpSpPr>
        <p:sp>
          <p:nvSpPr>
            <p:cNvPr id="61" name="Oval 6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6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47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8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66410" y="3895882"/>
            <a:ext cx="350555" cy="365840"/>
            <a:chOff x="2235005" y="5123181"/>
            <a:chExt cx="746157" cy="733552"/>
          </a:xfrm>
        </p:grpSpPr>
        <p:sp>
          <p:nvSpPr>
            <p:cNvPr id="65" name="Oval 64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695700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312517"/>
            <a:ext cx="7907288" cy="4669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8963" y="1616520"/>
            <a:ext cx="5205226" cy="46165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học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vẽ</a:t>
            </a:r>
            <a:endParaRPr lang="en-US" sz="2550" b="1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2909" y="803220"/>
            <a:ext cx="5475394" cy="427032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Thứ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năm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2538" y="1116563"/>
            <a:ext cx="1103169" cy="47319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625" b="1" u="sng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Viết</a:t>
            </a:r>
            <a:endParaRPr lang="en-US" sz="2325" b="1" u="sng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33" name="Google Shape;1832;p44"/>
          <p:cNvGrpSpPr/>
          <p:nvPr/>
        </p:nvGrpSpPr>
        <p:grpSpPr>
          <a:xfrm rot="-2152922">
            <a:off x="7960889" y="-68909"/>
            <a:ext cx="1155194" cy="1284233"/>
            <a:chOff x="1246187" y="3427400"/>
            <a:chExt cx="1155230" cy="1284274"/>
          </a:xfrm>
        </p:grpSpPr>
        <p:sp>
          <p:nvSpPr>
            <p:cNvPr id="34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5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36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647" name="Google Shape;1647;p39"/>
          <p:cNvGrpSpPr/>
          <p:nvPr/>
        </p:nvGrpSpPr>
        <p:grpSpPr>
          <a:xfrm rot="19097342">
            <a:off x="-35242" y="3837358"/>
            <a:ext cx="1154966" cy="1271402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793906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435</Words>
  <Application>Microsoft Office PowerPoint</Application>
  <PresentationFormat>On-screen Show (16:9)</PresentationFormat>
  <Paragraphs>81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7" baseType="lpstr">
      <vt:lpstr>Calibri Light</vt:lpstr>
      <vt:lpstr>Bebas Neue</vt:lpstr>
      <vt:lpstr>SVN-Newton</vt:lpstr>
      <vt:lpstr>HP001 4 hàng</vt:lpstr>
      <vt:lpstr>UTM Cookies</vt:lpstr>
      <vt:lpstr>#9Slide07 HoneyCream</vt:lpstr>
      <vt:lpstr>Arial</vt:lpstr>
      <vt:lpstr>Kirang Haerang</vt:lpstr>
      <vt:lpstr>Darker Grotesque SemiBold</vt:lpstr>
      <vt:lpstr>UTM Seagull</vt:lpstr>
      <vt:lpstr>Nunito</vt:lpstr>
      <vt:lpstr>#9Slide07 Altus</vt:lpstr>
      <vt:lpstr>#9Slide05 Aphrodite Pro</vt:lpstr>
      <vt:lpstr>Times New Roman</vt:lpstr>
      <vt:lpstr>Calibri</vt:lpstr>
      <vt:lpstr>SVN-Gretoon</vt:lpstr>
      <vt:lpstr>SVN-Poky's</vt:lpstr>
      <vt:lpstr>#9Slide05 Angelline</vt:lpstr>
      <vt:lpstr>UTM Cooper Black</vt:lpstr>
      <vt:lpstr>Cambria</vt:lpstr>
      <vt:lpstr>SVN-Fiolex Girls</vt:lpstr>
      <vt:lpstr>Nunito Sans</vt:lpstr>
      <vt:lpstr>#9Slide05 Amplify</vt:lpstr>
      <vt:lpstr>UTM Avo</vt:lpstr>
      <vt:lpstr>Math Subject for Elementary - 1st Grade: Time by Slidesgo</vt:lpstr>
      <vt:lpstr>1_Math Subject for Elementary - 1st Grade: Time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L213PD</dc:subject>
  <dc:creator>MNT</dc:creator>
  <cp:keywords>Măngnon</cp:keywords>
  <dc:description>L213PD</dc:description>
  <cp:lastModifiedBy>admin</cp:lastModifiedBy>
  <cp:revision>36</cp:revision>
  <dcterms:modified xsi:type="dcterms:W3CDTF">2023-10-23T02:11:42Z</dcterms:modified>
  <cp:category>L213PD</cp:category>
</cp:coreProperties>
</file>