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theme/theme1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3" r:id="rId3"/>
    <p:sldMasterId id="2147483695" r:id="rId4"/>
    <p:sldMasterId id="2147483701" r:id="rId5"/>
    <p:sldMasterId id="2147483703" r:id="rId6"/>
    <p:sldMasterId id="2147483705" r:id="rId7"/>
    <p:sldMasterId id="2147483707" r:id="rId8"/>
    <p:sldMasterId id="2147483709" r:id="rId9"/>
    <p:sldMasterId id="2147483711" r:id="rId10"/>
    <p:sldMasterId id="2147483713" r:id="rId11"/>
    <p:sldMasterId id="2147483715" r:id="rId12"/>
    <p:sldMasterId id="2147483726" r:id="rId13"/>
  </p:sldMasterIdLst>
  <p:notesMasterIdLst>
    <p:notesMasterId r:id="rId36"/>
  </p:notesMasterIdLst>
  <p:sldIdLst>
    <p:sldId id="256" r:id="rId14"/>
    <p:sldId id="257" r:id="rId15"/>
    <p:sldId id="264" r:id="rId16"/>
    <p:sldId id="304" r:id="rId17"/>
    <p:sldId id="305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21" r:id="rId28"/>
    <p:sldId id="319" r:id="rId29"/>
    <p:sldId id="318" r:id="rId30"/>
    <p:sldId id="300" r:id="rId31"/>
    <p:sldId id="320" r:id="rId32"/>
    <p:sldId id="322" r:id="rId33"/>
    <p:sldId id="258" r:id="rId34"/>
    <p:sldId id="323" r:id="rId35"/>
  </p:sldIdLst>
  <p:sldSz cx="12192000" cy="6858000"/>
  <p:notesSz cx="6858000" cy="9144000"/>
  <p:embeddedFontLst>
    <p:embeddedFont>
      <p:font typeface="SVN-Newton" panose="02040603050506020204" pitchFamily="18" charset="0"/>
      <p:regular r:id="rId37"/>
    </p:embeddedFont>
    <p:embeddedFont>
      <p:font typeface="等线" panose="020B0604020202020204" charset="-122"/>
      <p:regular r:id="rId38"/>
      <p:bold r:id="rId39"/>
    </p:embeddedFont>
    <p:embeddedFont>
      <p:font typeface="#9Slide07 Cadena" panose="02000503000000020004" pitchFamily="2" charset="0"/>
      <p:bold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VN-Dancing Script" panose="02040603050506020204" pitchFamily="18" charset="0"/>
      <p:regular r:id="rId47"/>
    </p:embeddedFont>
    <p:embeddedFont>
      <p:font typeface="#9Slide05 FS Blonde Script" panose="03000503000000000000" pitchFamily="65" charset="0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#9Slide05 Bodega Script" pitchFamily="2" charset="0"/>
      <p:regular r:id="rId53"/>
    </p:embeddedFont>
    <p:embeddedFont>
      <p:font typeface="UTM Avo" panose="02040603050506020204" pitchFamily="18" charset="0"/>
      <p:regular r:id="rId54"/>
      <p:bold r:id="rId55"/>
      <p:italic r:id="rId56"/>
      <p:boldItalic r:id="rId57"/>
    </p:embeddedFont>
    <p:embeddedFont>
      <p:font typeface="#9Slide06 SVNFreestyle" pitchFamily="2" charset="0"/>
      <p:regular r:id="rId58"/>
    </p:embeddedFont>
    <p:embeddedFont>
      <p:font typeface="#9Slide03 IcielPanton Black" panose="00000A00000000000000" pitchFamily="2" charset="0"/>
      <p:bold r:id="rId59"/>
    </p:embeddedFont>
    <p:embeddedFont>
      <p:font typeface="#9Slide07 HoneyCream" pitchFamily="2" charset="0"/>
      <p:regular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3A8"/>
    <a:srgbClr val="F37D3F"/>
    <a:srgbClr val="7CD3BB"/>
    <a:srgbClr val="FD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5B3A2-DCB9-4B4C-A94A-8DCB6E54D0E5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B1FB0-C75D-4841-BD6F-D1E54BBF9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539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46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559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83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95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62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26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70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035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440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52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66493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9590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52627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9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432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56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152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929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195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458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749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885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457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91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30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458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790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769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918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80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74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11651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47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0956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85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06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21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4670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52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2E0-E8C5-43CD-9C44-BED0FEA2F9F4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247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75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23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350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25" r:id="rId2"/>
    <p:sldLayoutId id="2147483724" r:id="rId3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885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09776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7" r:id="rId2"/>
    <p:sldLayoutId id="2147483680" r:id="rId3"/>
    <p:sldLayoutId id="2147483691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546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212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103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18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40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19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482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20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088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21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9/26/2022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713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22" r:id="rId2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g"/><Relationship Id="rId12" Type="http://schemas.microsoft.com/office/2007/relationships/hdphoto" Target="../media/hdphoto2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4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slide" Target="slide4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4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1890429" y="1802859"/>
            <a:ext cx="562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0" i="0" u="none" strike="noStrike" kern="400" cap="none" normalizeH="0" baseline="0" noProof="0" dirty="0" err="1" smtClean="0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Freestyle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Toán</a:t>
            </a:r>
            <a:r>
              <a:rPr kumimoji="0" lang="en-US" altLang="zh-CN" sz="4000" b="0" i="0" u="none" strike="noStrike" kern="400" cap="none" normalizeH="0" noProof="0" dirty="0" smtClean="0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Freestyle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 3</a:t>
            </a:r>
            <a:endParaRPr kumimoji="0" lang="zh-CN" altLang="en-US" sz="4000" b="0" i="0" u="none" strike="noStrike" kern="400" cap="none" normalizeH="0" baseline="0" noProof="0" dirty="0">
              <a:ln w="28575" cmpd="dbl">
                <a:noFill/>
              </a:ln>
              <a:solidFill>
                <a:prstClr val="white"/>
              </a:solidFill>
              <a:effectLst/>
              <a:uLnTx/>
              <a:uFillTx/>
              <a:latin typeface="#9Slide06 SVNFreestyle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7910633" y="3909722"/>
            <a:ext cx="172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normalizeH="0" baseline="0" noProof="0" dirty="0" err="1" smtClean="0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Freestyle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Trang</a:t>
            </a:r>
            <a:r>
              <a:rPr kumimoji="0" lang="en-US" altLang="zh-CN" sz="3600" b="0" i="0" u="none" strike="noStrike" kern="400" cap="none" normalizeH="0" baseline="0" noProof="0" dirty="0" smtClean="0">
                <a:ln w="28575"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Freestyle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 46</a:t>
            </a:r>
            <a:endParaRPr kumimoji="0" lang="zh-CN" altLang="en-US" sz="3600" b="0" i="0" u="none" strike="noStrike" kern="400" cap="none" normalizeH="0" baseline="0" noProof="0" dirty="0">
              <a:ln w="28575" cmpd="dbl">
                <a:noFill/>
              </a:ln>
              <a:solidFill>
                <a:prstClr val="white"/>
              </a:solidFill>
              <a:effectLst/>
              <a:uLnTx/>
              <a:uFillTx/>
              <a:latin typeface="#9Slide06 SVNFreestyle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04949" y="2411718"/>
            <a:ext cx="8291450" cy="1446550"/>
            <a:chOff x="1804949" y="2411718"/>
            <a:chExt cx="8291450" cy="1446550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1804950" y="2411718"/>
              <a:ext cx="829144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8800" b="0" i="0" u="none" strike="noStrike" kern="400" cap="none" spc="-680" normalizeH="0" baseline="0" noProof="0" dirty="0" smtClean="0">
                  <a:ln w="111125" cmpd="dbl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8800" b="0" i="0" u="none" strike="noStrike" kern="400" cap="none" spc="-680" normalizeH="0" noProof="0" dirty="0" smtClean="0">
                  <a:ln w="111125" cmpd="dbl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 CHUNG</a:t>
              </a:r>
              <a:endParaRPr kumimoji="0" lang="zh-CN" altLang="en-US" sz="8800" b="0" i="0" u="none" strike="noStrike" kern="400" cap="none" spc="-680" normalizeH="0" baseline="0" noProof="0" dirty="0">
                <a:ln w="111125" cmpd="dbl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1804949" y="2411718"/>
              <a:ext cx="829144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8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8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8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rgbClr val="FD99DA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TẬP</a:t>
              </a:r>
              <a:r>
                <a:rPr kumimoji="0" lang="en-US" altLang="zh-CN" sz="8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8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CHUNG</a:t>
              </a:r>
              <a:endParaRPr kumimoji="0" lang="zh-CN" altLang="en-US" sz="8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89" y="4541475"/>
            <a:ext cx="1341236" cy="2280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C"/>
          <p:cNvSpPr/>
          <p:nvPr/>
        </p:nvSpPr>
        <p:spPr>
          <a:xfrm>
            <a:off x="6473567" y="2671389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15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0" name="Google Shape;1725;p54">
            <a:extLst>
              <a:ext uri="{FF2B5EF4-FFF2-40B4-BE49-F238E27FC236}">
                <a16:creationId xmlns:a16="http://schemas.microsoft.com/office/drawing/2014/main" id="{DC34794D-03D3-4313-81F5-5A4F279D2618}"/>
              </a:ext>
            </a:extLst>
          </p:cNvPr>
          <p:cNvGrpSpPr/>
          <p:nvPr/>
        </p:nvGrpSpPr>
        <p:grpSpPr>
          <a:xfrm>
            <a:off x="10414565" y="2764238"/>
            <a:ext cx="830921" cy="806767"/>
            <a:chOff x="7569175" y="1212625"/>
            <a:chExt cx="237900" cy="235500"/>
          </a:xfrm>
        </p:grpSpPr>
        <p:sp>
          <p:nvSpPr>
            <p:cNvPr id="41" name="Google Shape;1726;p54">
              <a:extLst>
                <a:ext uri="{FF2B5EF4-FFF2-40B4-BE49-F238E27FC236}">
                  <a16:creationId xmlns:a16="http://schemas.microsoft.com/office/drawing/2014/main" id="{59453EAD-633A-4D26-A24A-38C0A4874841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27;p54">
              <a:extLst>
                <a:ext uri="{FF2B5EF4-FFF2-40B4-BE49-F238E27FC236}">
                  <a16:creationId xmlns:a16="http://schemas.microsoft.com/office/drawing/2014/main" id="{79C492BA-D5AB-4EDE-8CE5-B34D224F03A4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499924" y="425922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7200" dirty="0" err="1" smtClean="0">
                <a:latin typeface="#9Slide07 Cadena" panose="02000503000000020004" pitchFamily="2" charset="0"/>
              </a:rPr>
              <a:t>Câu</a:t>
            </a:r>
            <a:r>
              <a:rPr lang="en-US" sz="7200" dirty="0" smtClean="0">
                <a:latin typeface="#9Slide07 Cadena" panose="02000503000000020004" pitchFamily="2" charset="0"/>
              </a:rPr>
              <a:t> 5</a:t>
            </a:r>
            <a:endParaRPr sz="7200" dirty="0">
              <a:latin typeface="#9Slide07 Cadena" panose="02000503000000020004" pitchFamily="2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1314833" y="2507367"/>
            <a:ext cx="4403600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oiny"/>
                <a:cs typeface="Coiny"/>
                <a:sym typeface="Coiny"/>
              </a:rPr>
              <a:t>8 x 7 = ?</a:t>
            </a:r>
            <a:endParaRPr sz="7200" b="1" kern="0" dirty="0">
              <a:solidFill>
                <a:srgbClr val="000000"/>
              </a:solidFill>
              <a:latin typeface="#9Slide07 Cadena" panose="02000503000000020004" pitchFamily="2" charset="0"/>
              <a:ea typeface="Coiny"/>
              <a:cs typeface="Coiny"/>
              <a:sym typeface="Coiny"/>
            </a:endParaRPr>
          </a:p>
        </p:txBody>
      </p:sp>
      <p:sp>
        <p:nvSpPr>
          <p:cNvPr id="1809" name="A"/>
          <p:cNvSpPr/>
          <p:nvPr/>
        </p:nvSpPr>
        <p:spPr>
          <a:xfrm>
            <a:off x="6460249" y="443878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56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0" name="Google Shape;1810;p57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2" name="Google Shape;1812;p57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3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24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4" name="Google Shape;1814;p57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1314833" y="2259767"/>
            <a:ext cx="4403600" cy="495200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5179573" y="2259767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1CB61A-4570-4B86-ABF9-DC9F1E43F502}"/>
              </a:ext>
            </a:extLst>
          </p:cNvPr>
          <p:cNvGrpSpPr/>
          <p:nvPr/>
        </p:nvGrpSpPr>
        <p:grpSpPr>
          <a:xfrm>
            <a:off x="10419529" y="4220150"/>
            <a:ext cx="794361" cy="794361"/>
            <a:chOff x="1804788" y="1625226"/>
            <a:chExt cx="349500" cy="349500"/>
          </a:xfrm>
        </p:grpSpPr>
        <p:sp>
          <p:nvSpPr>
            <p:cNvPr id="30" name="Google Shape;1934;p61">
              <a:extLst>
                <a:ext uri="{FF2B5EF4-FFF2-40B4-BE49-F238E27FC236}">
                  <a16:creationId xmlns:a16="http://schemas.microsoft.com/office/drawing/2014/main" id="{C433CB27-11B9-4427-9F16-CA3863FE530F}"/>
                </a:ext>
              </a:extLst>
            </p:cNvPr>
            <p:cNvSpPr/>
            <p:nvPr/>
          </p:nvSpPr>
          <p:spPr>
            <a:xfrm>
              <a:off x="1804788" y="1625226"/>
              <a:ext cx="349500" cy="349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" name="Google Shape;1935;p61">
              <a:extLst>
                <a:ext uri="{FF2B5EF4-FFF2-40B4-BE49-F238E27FC236}">
                  <a16:creationId xmlns:a16="http://schemas.microsoft.com/office/drawing/2014/main" id="{08B9A6F5-A325-445C-A18B-76F8F2AA4D71}"/>
                </a:ext>
              </a:extLst>
            </p:cNvPr>
            <p:cNvGrpSpPr/>
            <p:nvPr/>
          </p:nvGrpSpPr>
          <p:grpSpPr>
            <a:xfrm>
              <a:off x="1846129" y="1700842"/>
              <a:ext cx="266924" cy="198624"/>
              <a:chOff x="5197967" y="3714018"/>
              <a:chExt cx="386455" cy="287569"/>
            </a:xfrm>
          </p:grpSpPr>
          <p:sp>
            <p:nvSpPr>
              <p:cNvPr id="32" name="Google Shape;1936;p61">
                <a:extLst>
                  <a:ext uri="{FF2B5EF4-FFF2-40B4-BE49-F238E27FC236}">
                    <a16:creationId xmlns:a16="http://schemas.microsoft.com/office/drawing/2014/main" id="{9DB82DC0-BD03-4763-A983-DD12D03145B6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937;p61">
                <a:extLst>
                  <a:ext uri="{FF2B5EF4-FFF2-40B4-BE49-F238E27FC236}">
                    <a16:creationId xmlns:a16="http://schemas.microsoft.com/office/drawing/2014/main" id="{F716F525-843B-4616-952B-4A9B3F9E1586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938;p61">
                <a:extLst>
                  <a:ext uri="{FF2B5EF4-FFF2-40B4-BE49-F238E27FC236}">
                    <a16:creationId xmlns:a16="http://schemas.microsoft.com/office/drawing/2014/main" id="{B8E077BC-F5F1-435D-94D6-328EE2920C72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" name="Google Shape;1725;p54">
            <a:extLst>
              <a:ext uri="{FF2B5EF4-FFF2-40B4-BE49-F238E27FC236}">
                <a16:creationId xmlns:a16="http://schemas.microsoft.com/office/drawing/2014/main" id="{2D8DB3DF-7F97-4599-8934-ED7330968BD1}"/>
              </a:ext>
            </a:extLst>
          </p:cNvPr>
          <p:cNvGrpSpPr/>
          <p:nvPr/>
        </p:nvGrpSpPr>
        <p:grpSpPr>
          <a:xfrm>
            <a:off x="10419529" y="3564026"/>
            <a:ext cx="830921" cy="806767"/>
            <a:chOff x="7569175" y="1212625"/>
            <a:chExt cx="237900" cy="235500"/>
          </a:xfrm>
        </p:grpSpPr>
        <p:sp>
          <p:nvSpPr>
            <p:cNvPr id="38" name="Google Shape;1726;p54">
              <a:extLst>
                <a:ext uri="{FF2B5EF4-FFF2-40B4-BE49-F238E27FC236}">
                  <a16:creationId xmlns:a16="http://schemas.microsoft.com/office/drawing/2014/main" id="{E3ACD869-CE2E-4E44-9BFC-5E7E0F69F4C5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27;p54">
              <a:extLst>
                <a:ext uri="{FF2B5EF4-FFF2-40B4-BE49-F238E27FC236}">
                  <a16:creationId xmlns:a16="http://schemas.microsoft.com/office/drawing/2014/main" id="{FA9452A2-AE8A-4E4F-8FC8-3D40A4395D0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61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1"/>
                  </p:tgtEl>
                </p:cond>
              </p:nextCondLst>
            </p:seq>
          </p:childTnLst>
        </p:cTn>
      </p:par>
    </p:tnLst>
    <p:bldLst>
      <p:bldP spid="1811" grpId="0" animBg="1"/>
      <p:bldP spid="1809" grpId="0" animBg="1"/>
      <p:bldP spid="18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B"/>
          <p:cNvSpPr/>
          <p:nvPr/>
        </p:nvSpPr>
        <p:spPr>
          <a:xfrm>
            <a:off x="6441968" y="273348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12</a:t>
            </a:r>
            <a:endParaRPr sz="48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7" name="Google Shape;1725;p54">
            <a:extLst>
              <a:ext uri="{FF2B5EF4-FFF2-40B4-BE49-F238E27FC236}">
                <a16:creationId xmlns:a16="http://schemas.microsoft.com/office/drawing/2014/main" id="{2D8DB3DF-7F97-4599-8934-ED7330968BD1}"/>
              </a:ext>
            </a:extLst>
          </p:cNvPr>
          <p:cNvGrpSpPr/>
          <p:nvPr/>
        </p:nvGrpSpPr>
        <p:grpSpPr>
          <a:xfrm>
            <a:off x="10401248" y="2700742"/>
            <a:ext cx="830921" cy="806767"/>
            <a:chOff x="7569175" y="1212625"/>
            <a:chExt cx="237900" cy="235500"/>
          </a:xfrm>
        </p:grpSpPr>
        <p:sp>
          <p:nvSpPr>
            <p:cNvPr id="38" name="Google Shape;1726;p54">
              <a:extLst>
                <a:ext uri="{FF2B5EF4-FFF2-40B4-BE49-F238E27FC236}">
                  <a16:creationId xmlns:a16="http://schemas.microsoft.com/office/drawing/2014/main" id="{E3ACD869-CE2E-4E44-9BFC-5E7E0F69F4C5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27;p54">
              <a:extLst>
                <a:ext uri="{FF2B5EF4-FFF2-40B4-BE49-F238E27FC236}">
                  <a16:creationId xmlns:a16="http://schemas.microsoft.com/office/drawing/2014/main" id="{FA9452A2-AE8A-4E4F-8FC8-3D40A4395D0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515215" y="480884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 smtClean="0">
                <a:latin typeface="#9Slide07 Cadena" panose="02000503000000020004" pitchFamily="2" charset="0"/>
              </a:rPr>
              <a:t>CÂU 6</a:t>
            </a:r>
            <a:endParaRPr sz="6000" dirty="0">
              <a:latin typeface="#9Slide07 Cadena" panose="02000503000000020004" pitchFamily="2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1314833" y="2507367"/>
            <a:ext cx="4403600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oiny"/>
                <a:cs typeface="Coiny"/>
                <a:sym typeface="Coiny"/>
              </a:rPr>
              <a:t>3 x 9 = ?</a:t>
            </a:r>
            <a:endParaRPr sz="7200" b="1" kern="0" dirty="0">
              <a:solidFill>
                <a:srgbClr val="000000"/>
              </a:solidFill>
              <a:latin typeface="#9Slide07 Cadena" panose="02000503000000020004" pitchFamily="2" charset="0"/>
              <a:ea typeface="Coiny"/>
              <a:cs typeface="Coiny"/>
              <a:sym typeface="Coiny"/>
            </a:endParaRPr>
          </a:p>
        </p:txBody>
      </p:sp>
      <p:sp>
        <p:nvSpPr>
          <p:cNvPr id="1809" name="A"/>
          <p:cNvSpPr/>
          <p:nvPr/>
        </p:nvSpPr>
        <p:spPr>
          <a:xfrm>
            <a:off x="6441968" y="3624024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27</a:t>
            </a:r>
            <a:endParaRPr sz="48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0" name="Google Shape;1810;p57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1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18</a:t>
            </a:r>
            <a:endParaRPr sz="48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2" name="Google Shape;1812;p57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4" name="Google Shape;1814;p57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1314833" y="2259767"/>
            <a:ext cx="4403600" cy="495200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5179573" y="2259767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1CB61A-4570-4B86-ABF9-DC9F1E43F502}"/>
              </a:ext>
            </a:extLst>
          </p:cNvPr>
          <p:cNvGrpSpPr/>
          <p:nvPr/>
        </p:nvGrpSpPr>
        <p:grpSpPr>
          <a:xfrm>
            <a:off x="10401248" y="3405392"/>
            <a:ext cx="794361" cy="794361"/>
            <a:chOff x="1804788" y="1625226"/>
            <a:chExt cx="349500" cy="349500"/>
          </a:xfrm>
        </p:grpSpPr>
        <p:sp>
          <p:nvSpPr>
            <p:cNvPr id="30" name="Google Shape;1934;p61">
              <a:extLst>
                <a:ext uri="{FF2B5EF4-FFF2-40B4-BE49-F238E27FC236}">
                  <a16:creationId xmlns:a16="http://schemas.microsoft.com/office/drawing/2014/main" id="{C433CB27-11B9-4427-9F16-CA3863FE530F}"/>
                </a:ext>
              </a:extLst>
            </p:cNvPr>
            <p:cNvSpPr/>
            <p:nvPr/>
          </p:nvSpPr>
          <p:spPr>
            <a:xfrm>
              <a:off x="1804788" y="1625226"/>
              <a:ext cx="349500" cy="349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" name="Google Shape;1935;p61">
              <a:extLst>
                <a:ext uri="{FF2B5EF4-FFF2-40B4-BE49-F238E27FC236}">
                  <a16:creationId xmlns:a16="http://schemas.microsoft.com/office/drawing/2014/main" id="{08B9A6F5-A325-445C-A18B-76F8F2AA4D71}"/>
                </a:ext>
              </a:extLst>
            </p:cNvPr>
            <p:cNvGrpSpPr/>
            <p:nvPr/>
          </p:nvGrpSpPr>
          <p:grpSpPr>
            <a:xfrm>
              <a:off x="1846129" y="1700842"/>
              <a:ext cx="266924" cy="198624"/>
              <a:chOff x="5197967" y="3714018"/>
              <a:chExt cx="386455" cy="287569"/>
            </a:xfrm>
          </p:grpSpPr>
          <p:sp>
            <p:nvSpPr>
              <p:cNvPr id="32" name="Google Shape;1936;p61">
                <a:extLst>
                  <a:ext uri="{FF2B5EF4-FFF2-40B4-BE49-F238E27FC236}">
                    <a16:creationId xmlns:a16="http://schemas.microsoft.com/office/drawing/2014/main" id="{9DB82DC0-BD03-4763-A983-DD12D03145B6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937;p61">
                <a:extLst>
                  <a:ext uri="{FF2B5EF4-FFF2-40B4-BE49-F238E27FC236}">
                    <a16:creationId xmlns:a16="http://schemas.microsoft.com/office/drawing/2014/main" id="{F716F525-843B-4616-952B-4A9B3F9E1586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938;p61">
                <a:extLst>
                  <a:ext uri="{FF2B5EF4-FFF2-40B4-BE49-F238E27FC236}">
                    <a16:creationId xmlns:a16="http://schemas.microsoft.com/office/drawing/2014/main" id="{B8E077BC-F5F1-435D-94D6-328EE2920C72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" name="Google Shape;1725;p54">
            <a:extLst>
              <a:ext uri="{FF2B5EF4-FFF2-40B4-BE49-F238E27FC236}">
                <a16:creationId xmlns:a16="http://schemas.microsoft.com/office/drawing/2014/main" id="{DC34794D-03D3-4313-81F5-5A4F279D2618}"/>
              </a:ext>
            </a:extLst>
          </p:cNvPr>
          <p:cNvGrpSpPr/>
          <p:nvPr/>
        </p:nvGrpSpPr>
        <p:grpSpPr>
          <a:xfrm>
            <a:off x="10401248" y="4560382"/>
            <a:ext cx="830921" cy="806767"/>
            <a:chOff x="7569175" y="1212625"/>
            <a:chExt cx="237900" cy="235500"/>
          </a:xfrm>
        </p:grpSpPr>
        <p:sp>
          <p:nvSpPr>
            <p:cNvPr id="41" name="Google Shape;1726;p54">
              <a:extLst>
                <a:ext uri="{FF2B5EF4-FFF2-40B4-BE49-F238E27FC236}">
                  <a16:creationId xmlns:a16="http://schemas.microsoft.com/office/drawing/2014/main" id="{59453EAD-633A-4D26-A24A-38C0A4874841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27;p54">
              <a:extLst>
                <a:ext uri="{FF2B5EF4-FFF2-40B4-BE49-F238E27FC236}">
                  <a16:creationId xmlns:a16="http://schemas.microsoft.com/office/drawing/2014/main" id="{79C492BA-D5AB-4EDE-8CE5-B34D224F03A4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271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1"/>
                  </p:tgtEl>
                </p:cond>
              </p:nextCondLst>
            </p:seq>
          </p:childTnLst>
        </p:cTn>
      </p:par>
    </p:tnLst>
    <p:bldLst>
      <p:bldP spid="1813" grpId="0" animBg="1"/>
      <p:bldP spid="1809" grpId="0" animBg="1"/>
      <p:bldP spid="18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 smtClean="0">
                <a:latin typeface="#9Slide07 Cadena" panose="02000503000000020004" pitchFamily="2" charset="0"/>
              </a:rPr>
              <a:t>CÂU 7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201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15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18" name="Google Shape;2018;p64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21</a:t>
            </a:r>
            <a:endParaRPr sz="44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20" name="Google Shape;2020;p64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30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22" name="Google Shape;2022;p64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1328152" y="202669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15" name="Google Shape;2015;p64"/>
          <p:cNvSpPr/>
          <p:nvPr/>
        </p:nvSpPr>
        <p:spPr>
          <a:xfrm>
            <a:off x="1327943" y="250736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oiny"/>
                <a:cs typeface="Coiny"/>
                <a:sym typeface="Coiny"/>
              </a:rPr>
              <a:t>5 x 6 = ?</a:t>
            </a:r>
            <a:endParaRPr sz="7200" b="1" kern="0" dirty="0">
              <a:solidFill>
                <a:srgbClr val="000000"/>
              </a:solidFill>
              <a:latin typeface="#9Slide07 Cadena" panose="02000503000000020004" pitchFamily="2" charset="0"/>
              <a:ea typeface="Coiny"/>
              <a:cs typeface="Coiny"/>
              <a:sym typeface="Coiny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3A625-4DF8-4D81-AB5E-5C34414D21FF}"/>
              </a:ext>
            </a:extLst>
          </p:cNvPr>
          <p:cNvGrpSpPr/>
          <p:nvPr/>
        </p:nvGrpSpPr>
        <p:grpSpPr>
          <a:xfrm>
            <a:off x="10485107" y="2343813"/>
            <a:ext cx="938485" cy="907720"/>
            <a:chOff x="5647775" y="1233272"/>
            <a:chExt cx="458603" cy="443569"/>
          </a:xfrm>
        </p:grpSpPr>
        <p:sp>
          <p:nvSpPr>
            <p:cNvPr id="32" name="Google Shape;2078;p66">
              <a:extLst>
                <a:ext uri="{FF2B5EF4-FFF2-40B4-BE49-F238E27FC236}">
                  <a16:creationId xmlns:a16="http://schemas.microsoft.com/office/drawing/2014/main" id="{3107E0C2-7D64-44FE-B072-816B39658433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2094;p66">
              <a:extLst>
                <a:ext uri="{FF2B5EF4-FFF2-40B4-BE49-F238E27FC236}">
                  <a16:creationId xmlns:a16="http://schemas.microsoft.com/office/drawing/2014/main" id="{494F8588-5F65-44F2-833B-277B91EEA1B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34" name="Google Shape;2095;p66">
                <a:extLst>
                  <a:ext uri="{FF2B5EF4-FFF2-40B4-BE49-F238E27FC236}">
                    <a16:creationId xmlns:a16="http://schemas.microsoft.com/office/drawing/2014/main" id="{D2FAEA68-32D3-4A09-B626-6FA605626AD3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096;p66">
                <a:extLst>
                  <a:ext uri="{FF2B5EF4-FFF2-40B4-BE49-F238E27FC236}">
                    <a16:creationId xmlns:a16="http://schemas.microsoft.com/office/drawing/2014/main" id="{B981CED7-57D1-4F92-89C7-266A72E440F0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097;p66">
                <a:extLst>
                  <a:ext uri="{FF2B5EF4-FFF2-40B4-BE49-F238E27FC236}">
                    <a16:creationId xmlns:a16="http://schemas.microsoft.com/office/drawing/2014/main" id="{FF0875BE-8A1F-4C47-A5A4-9A51779469DE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CCE44F-C814-4126-B6C1-E1C55B7A32EE}"/>
              </a:ext>
            </a:extLst>
          </p:cNvPr>
          <p:cNvGrpSpPr/>
          <p:nvPr/>
        </p:nvGrpSpPr>
        <p:grpSpPr>
          <a:xfrm>
            <a:off x="10485107" y="3542948"/>
            <a:ext cx="869200" cy="869200"/>
            <a:chOff x="2311525" y="1554587"/>
            <a:chExt cx="651900" cy="651900"/>
          </a:xfrm>
        </p:grpSpPr>
        <p:sp>
          <p:nvSpPr>
            <p:cNvPr id="38" name="Google Shape;2045;p65">
              <a:extLst>
                <a:ext uri="{FF2B5EF4-FFF2-40B4-BE49-F238E27FC236}">
                  <a16:creationId xmlns:a16="http://schemas.microsoft.com/office/drawing/2014/main" id="{4C279BD3-5174-40F9-83E9-A17DB1257C9E}"/>
                </a:ext>
              </a:extLst>
            </p:cNvPr>
            <p:cNvSpPr/>
            <p:nvPr/>
          </p:nvSpPr>
          <p:spPr>
            <a:xfrm>
              <a:off x="2311525" y="1554587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061;p65">
              <a:extLst>
                <a:ext uri="{FF2B5EF4-FFF2-40B4-BE49-F238E27FC236}">
                  <a16:creationId xmlns:a16="http://schemas.microsoft.com/office/drawing/2014/main" id="{972A9DFF-33F1-4DE9-AF8F-97934381B512}"/>
                </a:ext>
              </a:extLst>
            </p:cNvPr>
            <p:cNvGrpSpPr/>
            <p:nvPr/>
          </p:nvGrpSpPr>
          <p:grpSpPr>
            <a:xfrm>
              <a:off x="2398372" y="1715636"/>
              <a:ext cx="497870" cy="370475"/>
              <a:chOff x="5197967" y="3714018"/>
              <a:chExt cx="386455" cy="287569"/>
            </a:xfrm>
          </p:grpSpPr>
          <p:sp>
            <p:nvSpPr>
              <p:cNvPr id="40" name="Google Shape;2062;p65">
                <a:extLst>
                  <a:ext uri="{FF2B5EF4-FFF2-40B4-BE49-F238E27FC236}">
                    <a16:creationId xmlns:a16="http://schemas.microsoft.com/office/drawing/2014/main" id="{BEAA3E6E-717A-4F8F-AFBA-2006092018E7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063;p65">
                <a:extLst>
                  <a:ext uri="{FF2B5EF4-FFF2-40B4-BE49-F238E27FC236}">
                    <a16:creationId xmlns:a16="http://schemas.microsoft.com/office/drawing/2014/main" id="{ACFB919E-EA79-467B-B66A-21D3D4999842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064;p65">
                <a:extLst>
                  <a:ext uri="{FF2B5EF4-FFF2-40B4-BE49-F238E27FC236}">
                    <a16:creationId xmlns:a16="http://schemas.microsoft.com/office/drawing/2014/main" id="{74DC9A75-3816-43F0-A37F-F956B338113C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F3077D-43EC-4295-998C-DBC48893333F}"/>
              </a:ext>
            </a:extLst>
          </p:cNvPr>
          <p:cNvGrpSpPr/>
          <p:nvPr/>
        </p:nvGrpSpPr>
        <p:grpSpPr>
          <a:xfrm>
            <a:off x="10409331" y="4638617"/>
            <a:ext cx="938485" cy="907720"/>
            <a:chOff x="5647775" y="1233272"/>
            <a:chExt cx="458603" cy="443569"/>
          </a:xfrm>
        </p:grpSpPr>
        <p:sp>
          <p:nvSpPr>
            <p:cNvPr id="45" name="Google Shape;2078;p66">
              <a:extLst>
                <a:ext uri="{FF2B5EF4-FFF2-40B4-BE49-F238E27FC236}">
                  <a16:creationId xmlns:a16="http://schemas.microsoft.com/office/drawing/2014/main" id="{4DE4826D-CBA9-4E29-B143-A5EE10B1547A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2094;p66">
              <a:extLst>
                <a:ext uri="{FF2B5EF4-FFF2-40B4-BE49-F238E27FC236}">
                  <a16:creationId xmlns:a16="http://schemas.microsoft.com/office/drawing/2014/main" id="{A72C9D48-A662-4F61-9295-02894F18762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47" name="Google Shape;2095;p66">
                <a:extLst>
                  <a:ext uri="{FF2B5EF4-FFF2-40B4-BE49-F238E27FC236}">
                    <a16:creationId xmlns:a16="http://schemas.microsoft.com/office/drawing/2014/main" id="{BA4AD0FE-892D-437B-8C0D-5684DAB09EAB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96;p66">
                <a:extLst>
                  <a:ext uri="{FF2B5EF4-FFF2-40B4-BE49-F238E27FC236}">
                    <a16:creationId xmlns:a16="http://schemas.microsoft.com/office/drawing/2014/main" id="{8A78CD25-AAA3-408E-9788-3D1F1080CE38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97;p66">
                <a:extLst>
                  <a:ext uri="{FF2B5EF4-FFF2-40B4-BE49-F238E27FC236}">
                    <a16:creationId xmlns:a16="http://schemas.microsoft.com/office/drawing/2014/main" id="{CBB2AE7F-468E-4481-9ADF-6B05E51F3890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746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9"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 smtClean="0">
                <a:latin typeface="#9Slide07 Cadena" panose="02000503000000020004" pitchFamily="2" charset="0"/>
              </a:rPr>
              <a:t>CÂU 8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201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24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18" name="Google Shape;2018;p64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36</a:t>
            </a:r>
            <a:endParaRPr sz="44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20" name="Google Shape;2020;p64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32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22" name="Google Shape;2022;p64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1328152" y="202669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15" name="Google Shape;2015;p64"/>
          <p:cNvSpPr/>
          <p:nvPr/>
        </p:nvSpPr>
        <p:spPr>
          <a:xfrm>
            <a:off x="1327943" y="250736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oiny"/>
                <a:cs typeface="Coiny"/>
                <a:sym typeface="Coiny"/>
              </a:rPr>
              <a:t>4 x 8 = ?</a:t>
            </a:r>
            <a:endParaRPr sz="7200" b="1" kern="0" dirty="0">
              <a:solidFill>
                <a:srgbClr val="000000"/>
              </a:solidFill>
              <a:latin typeface="#9Slide07 Cadena" panose="02000503000000020004" pitchFamily="2" charset="0"/>
              <a:ea typeface="Coiny"/>
              <a:cs typeface="Coiny"/>
              <a:sym typeface="Coiny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3A625-4DF8-4D81-AB5E-5C34414D21FF}"/>
              </a:ext>
            </a:extLst>
          </p:cNvPr>
          <p:cNvGrpSpPr/>
          <p:nvPr/>
        </p:nvGrpSpPr>
        <p:grpSpPr>
          <a:xfrm>
            <a:off x="10485107" y="2343813"/>
            <a:ext cx="938485" cy="907720"/>
            <a:chOff x="5647775" y="1233272"/>
            <a:chExt cx="458603" cy="443569"/>
          </a:xfrm>
        </p:grpSpPr>
        <p:sp>
          <p:nvSpPr>
            <p:cNvPr id="32" name="Google Shape;2078;p66">
              <a:extLst>
                <a:ext uri="{FF2B5EF4-FFF2-40B4-BE49-F238E27FC236}">
                  <a16:creationId xmlns:a16="http://schemas.microsoft.com/office/drawing/2014/main" id="{3107E0C2-7D64-44FE-B072-816B39658433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2094;p66">
              <a:extLst>
                <a:ext uri="{FF2B5EF4-FFF2-40B4-BE49-F238E27FC236}">
                  <a16:creationId xmlns:a16="http://schemas.microsoft.com/office/drawing/2014/main" id="{494F8588-5F65-44F2-833B-277B91EEA1B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34" name="Google Shape;2095;p66">
                <a:extLst>
                  <a:ext uri="{FF2B5EF4-FFF2-40B4-BE49-F238E27FC236}">
                    <a16:creationId xmlns:a16="http://schemas.microsoft.com/office/drawing/2014/main" id="{D2FAEA68-32D3-4A09-B626-6FA605626AD3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096;p66">
                <a:extLst>
                  <a:ext uri="{FF2B5EF4-FFF2-40B4-BE49-F238E27FC236}">
                    <a16:creationId xmlns:a16="http://schemas.microsoft.com/office/drawing/2014/main" id="{B981CED7-57D1-4F92-89C7-266A72E440F0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097;p66">
                <a:extLst>
                  <a:ext uri="{FF2B5EF4-FFF2-40B4-BE49-F238E27FC236}">
                    <a16:creationId xmlns:a16="http://schemas.microsoft.com/office/drawing/2014/main" id="{FF0875BE-8A1F-4C47-A5A4-9A51779469DE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CCE44F-C814-4126-B6C1-E1C55B7A32EE}"/>
              </a:ext>
            </a:extLst>
          </p:cNvPr>
          <p:cNvGrpSpPr/>
          <p:nvPr/>
        </p:nvGrpSpPr>
        <p:grpSpPr>
          <a:xfrm>
            <a:off x="10485107" y="3542948"/>
            <a:ext cx="869200" cy="869200"/>
            <a:chOff x="2311525" y="1554587"/>
            <a:chExt cx="651900" cy="651900"/>
          </a:xfrm>
        </p:grpSpPr>
        <p:sp>
          <p:nvSpPr>
            <p:cNvPr id="38" name="Google Shape;2045;p65">
              <a:extLst>
                <a:ext uri="{FF2B5EF4-FFF2-40B4-BE49-F238E27FC236}">
                  <a16:creationId xmlns:a16="http://schemas.microsoft.com/office/drawing/2014/main" id="{4C279BD3-5174-40F9-83E9-A17DB1257C9E}"/>
                </a:ext>
              </a:extLst>
            </p:cNvPr>
            <p:cNvSpPr/>
            <p:nvPr/>
          </p:nvSpPr>
          <p:spPr>
            <a:xfrm>
              <a:off x="2311525" y="1554587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061;p65">
              <a:extLst>
                <a:ext uri="{FF2B5EF4-FFF2-40B4-BE49-F238E27FC236}">
                  <a16:creationId xmlns:a16="http://schemas.microsoft.com/office/drawing/2014/main" id="{972A9DFF-33F1-4DE9-AF8F-97934381B512}"/>
                </a:ext>
              </a:extLst>
            </p:cNvPr>
            <p:cNvGrpSpPr/>
            <p:nvPr/>
          </p:nvGrpSpPr>
          <p:grpSpPr>
            <a:xfrm>
              <a:off x="2398372" y="1715636"/>
              <a:ext cx="497870" cy="370475"/>
              <a:chOff x="5197967" y="3714018"/>
              <a:chExt cx="386455" cy="287569"/>
            </a:xfrm>
          </p:grpSpPr>
          <p:sp>
            <p:nvSpPr>
              <p:cNvPr id="40" name="Google Shape;2062;p65">
                <a:extLst>
                  <a:ext uri="{FF2B5EF4-FFF2-40B4-BE49-F238E27FC236}">
                    <a16:creationId xmlns:a16="http://schemas.microsoft.com/office/drawing/2014/main" id="{BEAA3E6E-717A-4F8F-AFBA-2006092018E7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063;p65">
                <a:extLst>
                  <a:ext uri="{FF2B5EF4-FFF2-40B4-BE49-F238E27FC236}">
                    <a16:creationId xmlns:a16="http://schemas.microsoft.com/office/drawing/2014/main" id="{ACFB919E-EA79-467B-B66A-21D3D4999842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064;p65">
                <a:extLst>
                  <a:ext uri="{FF2B5EF4-FFF2-40B4-BE49-F238E27FC236}">
                    <a16:creationId xmlns:a16="http://schemas.microsoft.com/office/drawing/2014/main" id="{74DC9A75-3816-43F0-A37F-F956B338113C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F3077D-43EC-4295-998C-DBC48893333F}"/>
              </a:ext>
            </a:extLst>
          </p:cNvPr>
          <p:cNvGrpSpPr/>
          <p:nvPr/>
        </p:nvGrpSpPr>
        <p:grpSpPr>
          <a:xfrm>
            <a:off x="10409331" y="4638617"/>
            <a:ext cx="938485" cy="907720"/>
            <a:chOff x="5647775" y="1233272"/>
            <a:chExt cx="458603" cy="443569"/>
          </a:xfrm>
        </p:grpSpPr>
        <p:sp>
          <p:nvSpPr>
            <p:cNvPr id="45" name="Google Shape;2078;p66">
              <a:extLst>
                <a:ext uri="{FF2B5EF4-FFF2-40B4-BE49-F238E27FC236}">
                  <a16:creationId xmlns:a16="http://schemas.microsoft.com/office/drawing/2014/main" id="{4DE4826D-CBA9-4E29-B143-A5EE10B1547A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2094;p66">
              <a:extLst>
                <a:ext uri="{FF2B5EF4-FFF2-40B4-BE49-F238E27FC236}">
                  <a16:creationId xmlns:a16="http://schemas.microsoft.com/office/drawing/2014/main" id="{A72C9D48-A662-4F61-9295-02894F18762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47" name="Google Shape;2095;p66">
                <a:extLst>
                  <a:ext uri="{FF2B5EF4-FFF2-40B4-BE49-F238E27FC236}">
                    <a16:creationId xmlns:a16="http://schemas.microsoft.com/office/drawing/2014/main" id="{BA4AD0FE-892D-437B-8C0D-5684DAB09EAB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96;p66">
                <a:extLst>
                  <a:ext uri="{FF2B5EF4-FFF2-40B4-BE49-F238E27FC236}">
                    <a16:creationId xmlns:a16="http://schemas.microsoft.com/office/drawing/2014/main" id="{8A78CD25-AAA3-408E-9788-3D1F1080CE38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97;p66">
                <a:extLst>
                  <a:ext uri="{FF2B5EF4-FFF2-40B4-BE49-F238E27FC236}">
                    <a16:creationId xmlns:a16="http://schemas.microsoft.com/office/drawing/2014/main" id="{CBB2AE7F-468E-4481-9ADF-6B05E51F3890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9"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4400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dirty="0" smtClean="0">
                <a:solidFill>
                  <a:schemeClr val="bg1"/>
                </a:solidFill>
                <a:latin typeface="#9Slide07 Cadena" panose="02000503000000020004" pitchFamily="2" charset="0"/>
              </a:rPr>
              <a:t>CÁC EM THẬT XUẤT SẮC</a:t>
            </a:r>
            <a:endParaRPr sz="3600" dirty="0">
              <a:solidFill>
                <a:schemeClr val="bg1"/>
              </a:solidFill>
              <a:latin typeface="#9Slide07 Cadena" panose="02000503000000020004" pitchFamily="2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chemeClr val="accent2"/>
                </a:solidFill>
                <a:latin typeface="#9Slide07 Cadena" panose="02000503000000020004" pitchFamily="2" charset="0"/>
              </a:rPr>
              <a:t>TUYỆT VỜI </a:t>
            </a:r>
            <a:r>
              <a:rPr lang="en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49967" y="2096962"/>
            <a:ext cx="9323108" cy="2234451"/>
            <a:chOff x="2117200" y="1861231"/>
            <a:chExt cx="9323108" cy="2234451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13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117200" y="1879691"/>
              <a:ext cx="932310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13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H_Other_1">
            <a:extLst>
              <a:ext uri="{FF2B5EF4-FFF2-40B4-BE49-F238E27FC236}">
                <a16:creationId xmlns:a16="http://schemas.microsoft.com/office/drawing/2014/main" id="{6D320097-71D9-4946-8158-B4D1AC94C4F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14520" y="5383058"/>
            <a:ext cx="622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雷盖体" panose="00000800000000000000" pitchFamily="2" charset="-122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”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282156" y="627404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717522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Những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phép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tính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nào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dưới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đây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có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kết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quả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bé</a:t>
            </a:r>
            <a:r>
              <a:rPr lang="en-US" sz="5400" dirty="0" smtClean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hơn</a:t>
            </a:r>
            <a:r>
              <a:rPr lang="en-US" sz="5400" dirty="0" smtClean="0">
                <a:solidFill>
                  <a:srgbClr val="C00000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8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?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97592" y="2346387"/>
            <a:ext cx="2699270" cy="1129728"/>
            <a:chOff x="7572375" y="2089398"/>
            <a:chExt cx="2699270" cy="1129728"/>
          </a:xfrm>
        </p:grpSpPr>
        <p:sp>
          <p:nvSpPr>
            <p:cNvPr id="5" name="Rectangle 4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 : 7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1295920" y="3897392"/>
            <a:ext cx="2699270" cy="1129728"/>
            <a:chOff x="7572375" y="2089398"/>
            <a:chExt cx="2699270" cy="1129728"/>
          </a:xfrm>
        </p:grpSpPr>
        <p:sp>
          <p:nvSpPr>
            <p:cNvPr id="34" name="Rectangle 33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: 6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845172" y="2342965"/>
            <a:ext cx="2699270" cy="1129728"/>
            <a:chOff x="7572375" y="2089398"/>
            <a:chExt cx="2699270" cy="1129728"/>
          </a:xfrm>
        </p:grpSpPr>
        <p:sp>
          <p:nvSpPr>
            <p:cNvPr id="37" name="Rectangle 36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: 8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8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4632845" y="3897392"/>
            <a:ext cx="2699270" cy="1129728"/>
            <a:chOff x="7572375" y="2089398"/>
            <a:chExt cx="2699270" cy="1129728"/>
          </a:xfrm>
        </p:grpSpPr>
        <p:sp>
          <p:nvSpPr>
            <p:cNvPr id="40" name="Rectangle 39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 : 6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1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8280920" y="3865607"/>
            <a:ext cx="2699270" cy="1129728"/>
            <a:chOff x="7572375" y="2089398"/>
            <a:chExt cx="2699270" cy="1129728"/>
          </a:xfrm>
        </p:grpSpPr>
        <p:sp>
          <p:nvSpPr>
            <p:cNvPr id="43" name="Rectangle 42"/>
            <p:cNvSpPr/>
            <p:nvPr/>
          </p:nvSpPr>
          <p:spPr>
            <a:xfrm>
              <a:off x="7572375" y="2400300"/>
              <a:ext cx="1695450" cy="704850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72 : 9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4" name="Picture 2" descr="Cartoon baby rhinoceros boy and girl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13801" b="17318"/>
            <a:stretch/>
          </p:blipFill>
          <p:spPr bwMode="auto">
            <a:xfrm>
              <a:off x="9112122" y="2089398"/>
              <a:ext cx="1159523" cy="112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2400229" y="2643610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2600" y="2669281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0474" y="4186460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157168" y="4186460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851743" y="4154359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  <p:bldP spid="8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868" y="211288"/>
            <a:ext cx="2591023" cy="114070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Số</a:t>
            </a:r>
            <a:r>
              <a:rPr 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?</a:t>
            </a:r>
            <a:endParaRPr lang="en-US" sz="8000" dirty="0">
              <a:solidFill>
                <a:schemeClr val="tx1">
                  <a:lumMod val="75000"/>
                  <a:lumOff val="25000"/>
                </a:schemeClr>
              </a:solidFill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424" y="1713326"/>
            <a:ext cx="11429118" cy="4781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241159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231844" y="10256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770283" y="2803699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06681" y="2431561"/>
            <a:ext cx="3793046" cy="1271813"/>
            <a:chOff x="1094422" y="1676591"/>
            <a:chExt cx="3793046" cy="1271813"/>
          </a:xfrm>
        </p:grpSpPr>
        <p:sp>
          <p:nvSpPr>
            <p:cNvPr id="5" name="Rectangle 4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7</a:t>
              </a:r>
              <a:endParaRPr lang="en-US" sz="4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  <a:endPara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866390" y="4008946"/>
            <a:ext cx="3793046" cy="1388022"/>
            <a:chOff x="1094422" y="1560382"/>
            <a:chExt cx="3793046" cy="1388022"/>
          </a:xfrm>
        </p:grpSpPr>
        <p:sp>
          <p:nvSpPr>
            <p:cNvPr id="50" name="Rectangle 49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92D05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?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F8A3A8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/>
          <p:cNvSpPr/>
          <p:nvPr/>
        </p:nvSpPr>
        <p:spPr>
          <a:xfrm>
            <a:off x="770283" y="4397533"/>
            <a:ext cx="747898" cy="715107"/>
          </a:xfrm>
          <a:prstGeom prst="ellipse">
            <a:avLst/>
          </a:prstGeom>
          <a:solidFill>
            <a:srgbClr val="7CD3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386748" y="4008946"/>
            <a:ext cx="3793046" cy="1388022"/>
            <a:chOff x="1094422" y="1560382"/>
            <a:chExt cx="3793046" cy="1388022"/>
          </a:xfrm>
        </p:grpSpPr>
        <p:sp>
          <p:nvSpPr>
            <p:cNvPr id="56" name="Rectangle 55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FFC00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?</a:t>
              </a:r>
              <a:endPara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6290641" y="4397533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333766" y="2803698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386748" y="2445586"/>
            <a:ext cx="3793046" cy="1271813"/>
            <a:chOff x="1094422" y="1676591"/>
            <a:chExt cx="3793046" cy="1271813"/>
          </a:xfrm>
        </p:grpSpPr>
        <p:sp>
          <p:nvSpPr>
            <p:cNvPr id="63" name="Rectangle 62"/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8</a:t>
              </a:r>
              <a:endParaRPr lang="en-US" sz="4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906681" y="2605105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392652" y="2619129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236891" y="4008946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9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757249" y="4008946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4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8" grpId="0" animBg="1"/>
      <p:bldP spid="54" grpId="0" animBg="1"/>
      <p:bldP spid="60" grpId="0" animBg="1"/>
      <p:bldP spid="61" grpId="0" animBg="1"/>
      <p:bldP spid="68" grpId="0" animBg="1"/>
      <p:bldP spid="69" grpId="0" animBg="1"/>
      <p:bldP spid="71" grpId="0" animBg="1"/>
      <p:bldP spid="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7909448" cy="3562826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li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6 x 5 = 30 (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li)</a:t>
            </a:r>
          </a:p>
          <a:p>
            <a:pPr algn="ctr"/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30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li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1515906" y="150348"/>
            <a:ext cx="10374049" cy="2137167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li.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 rot="1560527">
            <a:off x="79443" y="443273"/>
            <a:ext cx="1343073" cy="1320938"/>
            <a:chOff x="1809068" y="2147815"/>
            <a:chExt cx="1343073" cy="1320938"/>
          </a:xfrm>
        </p:grpSpPr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5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1015" y="3720123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868" y="211288"/>
            <a:ext cx="2591023" cy="114070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Số</a:t>
            </a:r>
            <a:r>
              <a:rPr 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?</a:t>
            </a:r>
            <a:endParaRPr lang="en-US" sz="8000" dirty="0">
              <a:solidFill>
                <a:schemeClr val="tx1">
                  <a:lumMod val="75000"/>
                  <a:lumOff val="25000"/>
                </a:schemeClr>
              </a:solidFill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708" y="1463198"/>
            <a:ext cx="11160834" cy="525412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31844" y="10256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5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43353" y="2555632"/>
            <a:ext cx="3298992" cy="2810562"/>
            <a:chOff x="1336430" y="2637693"/>
            <a:chExt cx="3298992" cy="28105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2787" y="2732265"/>
              <a:ext cx="3282635" cy="271599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36430" y="2637693"/>
              <a:ext cx="3298991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810" y="2555632"/>
            <a:ext cx="3399881" cy="2810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7396"/>
          <a:stretch/>
        </p:blipFill>
        <p:spPr>
          <a:xfrm>
            <a:off x="8083925" y="2555632"/>
            <a:ext cx="3310906" cy="281056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08288" y="5638800"/>
            <a:ext cx="7326924" cy="914400"/>
          </a:xfrm>
          <a:prstGeom prst="roundRect">
            <a:avLst/>
          </a:prstGeom>
          <a:solidFill>
            <a:srgbClr val="F37D3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qui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03849" y="3612906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89507" y="3612906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42671" y="4613558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47376" y="3612906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0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4" grpId="1" animBg="1"/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4318" y="1861231"/>
            <a:ext cx="9323108" cy="2358492"/>
            <a:chOff x="2004368" y="1861231"/>
            <a:chExt cx="9323108" cy="2358492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kumimoji="0" lang="en-US" altLang="zh-CN" sz="13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ĐỘNG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04368" y="2003732"/>
              <a:ext cx="932310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lang="en-US" altLang="zh-CN" sz="13800" kern="400" spc="-680" dirty="0">
                  <a:ln w="28575" cmpd="dbl">
                    <a:solidFill>
                      <a:schemeClr val="tx1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13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ĐỘNG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37135" y="2029339"/>
            <a:ext cx="9323108" cy="2283614"/>
            <a:chOff x="2004368" y="1793608"/>
            <a:chExt cx="9323108" cy="2283614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雷盖体" panose="00000800000000000000" pitchFamily="2" charset="-122"/>
                  <a:sym typeface="雷盖体" panose="00000800000000000000" pitchFamily="2" charset="-122"/>
                </a:rPr>
                <a:t>DẶN</a:t>
              </a:r>
              <a:r>
                <a:rPr kumimoji="0" lang="en-US" altLang="zh-CN" sz="13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DÒ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FS Blonde Script" panose="03000503000000000000" pitchFamily="65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04368" y="1793608"/>
              <a:ext cx="932310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雷盖体" panose="00000800000000000000" pitchFamily="2" charset="-122"/>
                  <a:sym typeface="雷盖体" panose="00000800000000000000" pitchFamily="2" charset="-122"/>
                </a:rPr>
                <a:t>DẶN</a:t>
              </a:r>
              <a:r>
                <a:rPr kumimoji="0" lang="en-US" altLang="zh-CN" sz="138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DÒ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FS Blonde Script" panose="03000503000000000000" pitchFamily="65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spc="600" dirty="0" smtClean="0">
                <a:solidFill>
                  <a:prstClr val="white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spc="600" dirty="0" smtClean="0">
                <a:solidFill>
                  <a:prstClr val="white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TẠM BIỆT</a:t>
            </a:r>
            <a:endParaRPr kumimoji="1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7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0">
            <a:extLst>
              <a:ext uri="{FF2B5EF4-FFF2-40B4-BE49-F238E27FC236}">
                <a16:creationId xmlns:a16="http://schemas.microsoft.com/office/drawing/2014/main" id="{93E33CAD-6667-47F2-944F-D8C5B9AA5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3" y="810895"/>
            <a:ext cx="3801729" cy="4994031"/>
          </a:xfrm>
          <a:prstGeom prst="rect">
            <a:avLst/>
          </a:prstGeom>
        </p:spPr>
      </p:pic>
      <p:pic>
        <p:nvPicPr>
          <p:cNvPr id="32" name="图片 10">
            <a:extLst>
              <a:ext uri="{FF2B5EF4-FFF2-40B4-BE49-F238E27FC236}">
                <a16:creationId xmlns:a16="http://schemas.microsoft.com/office/drawing/2014/main" id="{93E33CAD-6667-47F2-944F-D8C5B9AA5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63" y="989264"/>
            <a:ext cx="3801729" cy="4994031"/>
          </a:xfrm>
          <a:prstGeom prst="rect">
            <a:avLst/>
          </a:prstGeom>
        </p:spPr>
      </p:pic>
      <p:sp>
        <p:nvSpPr>
          <p:cNvPr id="4" name="MH_Other_1">
            <a:extLst>
              <a:ext uri="{FF2B5EF4-FFF2-40B4-BE49-F238E27FC236}">
                <a16:creationId xmlns:a16="http://schemas.microsoft.com/office/drawing/2014/main" id="{6D320097-71D9-4946-8158-B4D1AC94C4F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14520" y="5383058"/>
            <a:ext cx="622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雷盖体" panose="00000800000000000000" pitchFamily="2" charset="-122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”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4490049"/>
            <a:ext cx="2190230" cy="23679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716" y="4567782"/>
            <a:ext cx="2487908" cy="20880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221612" y="22758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26053"/>
            <a:ext cx="4069342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 err="1" smtClean="0">
                <a:solidFill>
                  <a:schemeClr val="bg1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Tính</a:t>
            </a:r>
            <a:r>
              <a:rPr lang="en-US" sz="7200" dirty="0" smtClean="0">
                <a:solidFill>
                  <a:schemeClr val="bg1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#9Slide05 FS Blonde Script" panose="03000503000000000000" pitchFamily="65" charset="0"/>
                <a:ea typeface="Cambria" panose="02040503050406030204" pitchFamily="18" charset="0"/>
              </a:rPr>
              <a:t>nhẩm</a:t>
            </a:r>
            <a:endParaRPr lang="en-US" sz="7200" dirty="0">
              <a:solidFill>
                <a:schemeClr val="bg1"/>
              </a:solidFill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3069330" y="1815273"/>
            <a:ext cx="2033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6 x 3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3023672" y="2634635"/>
            <a:ext cx="2033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7 x 5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838123" y="3460429"/>
            <a:ext cx="2404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9 x 4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2953332" y="4309729"/>
            <a:ext cx="2404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8 x 10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27569" y="4041414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4 x 8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68593" y="1684942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8 x 7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68593" y="2465609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3 x 9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7468593" y="3253174"/>
            <a:ext cx="2034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5 x 6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1644374" y="1815273"/>
            <a:ext cx="20575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a)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A95FE-F05B-3AF6-832B-BD1827AFA21C}"/>
              </a:ext>
            </a:extLst>
          </p:cNvPr>
          <p:cNvSpPr txBox="1"/>
          <p:nvPr/>
        </p:nvSpPr>
        <p:spPr>
          <a:xfrm>
            <a:off x="6351943" y="1711305"/>
            <a:ext cx="1708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0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3F3F3F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b)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3F3F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81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28"/>
          <p:cNvSpPr txBox="1">
            <a:spLocks noGrp="1"/>
          </p:cNvSpPr>
          <p:nvPr>
            <p:ph type="ctrTitle"/>
          </p:nvPr>
        </p:nvSpPr>
        <p:spPr>
          <a:xfrm>
            <a:off x="1576628" y="1310009"/>
            <a:ext cx="10106847" cy="12496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600" dirty="0" smtClean="0">
                <a:solidFill>
                  <a:schemeClr val="accent2"/>
                </a:solidFill>
                <a:latin typeface="#9Slide07 Cadena" panose="02000503000000020004" pitchFamily="2" charset="0"/>
              </a:rPr>
              <a:t>AI NHANH</a:t>
            </a:r>
            <a:endParaRPr sz="16600" dirty="0">
              <a:latin typeface="#9Slide07 Cadena" panose="02000503000000020004" pitchFamily="2" charset="0"/>
            </a:endParaRPr>
          </a:p>
        </p:txBody>
      </p:sp>
      <p:sp>
        <p:nvSpPr>
          <p:cNvPr id="32" name="Google Shape;930;p28">
            <a:extLst>
              <a:ext uri="{FF2B5EF4-FFF2-40B4-BE49-F238E27FC236}">
                <a16:creationId xmlns:a16="http://schemas.microsoft.com/office/drawing/2014/main" id="{4E0D1727-BED6-45DF-B361-F75B9C3280F8}"/>
              </a:ext>
            </a:extLst>
          </p:cNvPr>
          <p:cNvSpPr txBox="1">
            <a:spLocks/>
          </p:cNvSpPr>
          <p:nvPr/>
        </p:nvSpPr>
        <p:spPr>
          <a:xfrm>
            <a:off x="1967438" y="3524747"/>
            <a:ext cx="11169699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13800" kern="0" dirty="0" smtClean="0">
                <a:solidFill>
                  <a:srgbClr val="F27D72"/>
                </a:solidFill>
                <a:latin typeface="#9Slide07 Cadena" panose="02000503000000020004" pitchFamily="2" charset="0"/>
              </a:rPr>
              <a:t>AI ĐÚNG?</a:t>
            </a:r>
            <a:endParaRPr lang="vi-VN" sz="13800" kern="0" dirty="0">
              <a:solidFill>
                <a:srgbClr val="76B1C1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933" b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sz="2933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 smtClean="0">
                <a:latin typeface="#9Slide07 Cadena" panose="02000503000000020004" pitchFamily="2" charset="0"/>
              </a:rPr>
              <a:t>CÂU 1</a:t>
            </a:r>
            <a:endParaRPr sz="6000" dirty="0">
              <a:latin typeface="#9Slide07 Cadena" panose="02000503000000020004" pitchFamily="2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9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27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18</a:t>
            </a:r>
            <a:r>
              <a:rPr lang="vi-VN" sz="4800" b="1" kern="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4671" y="3496564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ambria" panose="02040503050406030204" pitchFamily="18" charset="0"/>
                <a:cs typeface="Coiny"/>
                <a:sym typeface="Coiny"/>
              </a:rPr>
              <a:t>6 x 3 = ?</a:t>
            </a:r>
            <a:endParaRPr lang="vi-VN" sz="7200" b="1" kern="0" dirty="0">
              <a:solidFill>
                <a:srgbClr val="23414C"/>
              </a:solidFill>
              <a:latin typeface="#9Slide07 Cadena" panose="02000503000000020004" pitchFamily="2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B"/>
          <p:cNvSpPr/>
          <p:nvPr/>
        </p:nvSpPr>
        <p:spPr>
          <a:xfrm>
            <a:off x="6550749" y="2736881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30</a:t>
            </a:r>
            <a:endParaRPr sz="48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517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Câu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 2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#9Slide07 Cadena" panose="02000503000000020004" pitchFamily="2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580887" y="3610429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36</a:t>
            </a:r>
            <a:endParaRPr sz="48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42</a:t>
            </a:r>
            <a:endParaRPr sz="48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51528" y="3410024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ambria" panose="02040503050406030204" pitchFamily="18" charset="0"/>
                <a:cs typeface="Coiny"/>
                <a:sym typeface="Coiny"/>
              </a:rPr>
              <a:t>6 x 5 = ?</a:t>
            </a:r>
            <a:endParaRPr lang="vi-VN" sz="8000" b="1" kern="0" dirty="0">
              <a:solidFill>
                <a:srgbClr val="23414C"/>
              </a:solidFill>
              <a:latin typeface="#9Slide07 Cadena" panose="02000503000000020004" pitchFamily="2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B"/>
          <p:cNvSpPr/>
          <p:nvPr/>
        </p:nvSpPr>
        <p:spPr>
          <a:xfrm>
            <a:off x="6458083" y="4572375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36</a:t>
            </a:r>
            <a:endParaRPr sz="48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2505" y="44721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 smtClean="0">
                <a:latin typeface="#9Slide07 Cadena" panose="02000503000000020004" pitchFamily="2" charset="0"/>
              </a:rPr>
              <a:t>CÂU 3</a:t>
            </a:r>
            <a:endParaRPr sz="6000" dirty="0">
              <a:latin typeface="#9Slide07 Cadena" panose="02000503000000020004" pitchFamily="2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30</a:t>
            </a:r>
            <a:endParaRPr sz="48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361690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32</a:t>
            </a:r>
            <a:endParaRPr sz="48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71067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63011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oiny"/>
                <a:cs typeface="Coiny"/>
                <a:sym typeface="Coiny"/>
              </a:rPr>
              <a:t>9 x 4 = ?</a:t>
            </a:r>
            <a:endParaRPr lang="vi-VN" sz="8000" b="1" kern="0" dirty="0">
              <a:solidFill>
                <a:srgbClr val="23414C"/>
              </a:solidFill>
              <a:latin typeface="#9Slide07 Cadena" panose="02000503000000020004" pitchFamily="2" charset="0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dirty="0" err="1" smtClean="0">
                <a:latin typeface="#9Slide07 Cadena" panose="02000503000000020004" pitchFamily="2" charset="0"/>
              </a:rPr>
              <a:t>Câu</a:t>
            </a:r>
            <a:r>
              <a:rPr lang="en-US" sz="6600" dirty="0" smtClean="0">
                <a:latin typeface="#9Slide07 Cadena" panose="02000503000000020004" pitchFamily="2" charset="0"/>
              </a:rPr>
              <a:t> 4</a:t>
            </a:r>
            <a:endParaRPr sz="6600" dirty="0">
              <a:latin typeface="#9Slide07 Cadena" panose="02000503000000020004" pitchFamily="2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902585" y="25359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23414C"/>
                </a:solidFill>
                <a:latin typeface="#9Slide07 Cadena" panose="02000503000000020004" pitchFamily="2" charset="0"/>
                <a:ea typeface="Coiny"/>
                <a:cs typeface="Coiny"/>
                <a:sym typeface="Coiny"/>
              </a:rPr>
              <a:t>8 x 10 = ?</a:t>
            </a:r>
            <a:endParaRPr sz="7200" b="1" kern="0" dirty="0">
              <a:solidFill>
                <a:srgbClr val="000000"/>
              </a:solidFill>
              <a:latin typeface="#9Slide07 Cadena" panose="02000503000000020004" pitchFamily="2" charset="0"/>
              <a:ea typeface="Coiny"/>
              <a:cs typeface="Coiny"/>
              <a:sym typeface="Coiny"/>
            </a:endParaRPr>
          </a:p>
        </p:txBody>
      </p:sp>
      <p:sp>
        <p:nvSpPr>
          <p:cNvPr id="1809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80</a:t>
            </a:r>
            <a:endParaRPr sz="54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0" name="Google Shape;1810;p57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1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54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2" name="Google Shape;1812;p57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3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18</a:t>
            </a:r>
            <a:endParaRPr sz="54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14" name="Google Shape;1814;p57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27D72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27D7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902586" y="22883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5214185" y="22792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1CB61A-4570-4B86-ABF9-DC9F1E43F502}"/>
              </a:ext>
            </a:extLst>
          </p:cNvPr>
          <p:cNvGrpSpPr/>
          <p:nvPr/>
        </p:nvGrpSpPr>
        <p:grpSpPr>
          <a:xfrm>
            <a:off x="10419529" y="2507368"/>
            <a:ext cx="794361" cy="794361"/>
            <a:chOff x="1804788" y="1625226"/>
            <a:chExt cx="349500" cy="349500"/>
          </a:xfrm>
        </p:grpSpPr>
        <p:sp>
          <p:nvSpPr>
            <p:cNvPr id="30" name="Google Shape;1934;p61">
              <a:extLst>
                <a:ext uri="{FF2B5EF4-FFF2-40B4-BE49-F238E27FC236}">
                  <a16:creationId xmlns:a16="http://schemas.microsoft.com/office/drawing/2014/main" id="{C433CB27-11B9-4427-9F16-CA3863FE530F}"/>
                </a:ext>
              </a:extLst>
            </p:cNvPr>
            <p:cNvSpPr/>
            <p:nvPr/>
          </p:nvSpPr>
          <p:spPr>
            <a:xfrm>
              <a:off x="1804788" y="1625226"/>
              <a:ext cx="349500" cy="349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" name="Google Shape;1935;p61">
              <a:extLst>
                <a:ext uri="{FF2B5EF4-FFF2-40B4-BE49-F238E27FC236}">
                  <a16:creationId xmlns:a16="http://schemas.microsoft.com/office/drawing/2014/main" id="{08B9A6F5-A325-445C-A18B-76F8F2AA4D71}"/>
                </a:ext>
              </a:extLst>
            </p:cNvPr>
            <p:cNvGrpSpPr/>
            <p:nvPr/>
          </p:nvGrpSpPr>
          <p:grpSpPr>
            <a:xfrm>
              <a:off x="1846129" y="1700842"/>
              <a:ext cx="266924" cy="198624"/>
              <a:chOff x="5197967" y="3714018"/>
              <a:chExt cx="386455" cy="287569"/>
            </a:xfrm>
          </p:grpSpPr>
          <p:sp>
            <p:nvSpPr>
              <p:cNvPr id="32" name="Google Shape;1936;p61">
                <a:extLst>
                  <a:ext uri="{FF2B5EF4-FFF2-40B4-BE49-F238E27FC236}">
                    <a16:creationId xmlns:a16="http://schemas.microsoft.com/office/drawing/2014/main" id="{9DB82DC0-BD03-4763-A983-DD12D03145B6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937;p61">
                <a:extLst>
                  <a:ext uri="{FF2B5EF4-FFF2-40B4-BE49-F238E27FC236}">
                    <a16:creationId xmlns:a16="http://schemas.microsoft.com/office/drawing/2014/main" id="{F716F525-843B-4616-952B-4A9B3F9E1586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938;p61">
                <a:extLst>
                  <a:ext uri="{FF2B5EF4-FFF2-40B4-BE49-F238E27FC236}">
                    <a16:creationId xmlns:a16="http://schemas.microsoft.com/office/drawing/2014/main" id="{B8E077BC-F5F1-435D-94D6-328EE2920C72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" name="Google Shape;1725;p54">
            <a:extLst>
              <a:ext uri="{FF2B5EF4-FFF2-40B4-BE49-F238E27FC236}">
                <a16:creationId xmlns:a16="http://schemas.microsoft.com/office/drawing/2014/main" id="{2D8DB3DF-7F97-4599-8934-ED7330968BD1}"/>
              </a:ext>
            </a:extLst>
          </p:cNvPr>
          <p:cNvGrpSpPr/>
          <p:nvPr/>
        </p:nvGrpSpPr>
        <p:grpSpPr>
          <a:xfrm>
            <a:off x="10419529" y="3564026"/>
            <a:ext cx="830921" cy="806767"/>
            <a:chOff x="7569175" y="1212625"/>
            <a:chExt cx="237900" cy="235500"/>
          </a:xfrm>
        </p:grpSpPr>
        <p:sp>
          <p:nvSpPr>
            <p:cNvPr id="38" name="Google Shape;1726;p54">
              <a:extLst>
                <a:ext uri="{FF2B5EF4-FFF2-40B4-BE49-F238E27FC236}">
                  <a16:creationId xmlns:a16="http://schemas.microsoft.com/office/drawing/2014/main" id="{E3ACD869-CE2E-4E44-9BFC-5E7E0F69F4C5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27;p54">
              <a:extLst>
                <a:ext uri="{FF2B5EF4-FFF2-40B4-BE49-F238E27FC236}">
                  <a16:creationId xmlns:a16="http://schemas.microsoft.com/office/drawing/2014/main" id="{FA9452A2-AE8A-4E4F-8FC8-3D40A4395D0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725;p54">
            <a:extLst>
              <a:ext uri="{FF2B5EF4-FFF2-40B4-BE49-F238E27FC236}">
                <a16:creationId xmlns:a16="http://schemas.microsoft.com/office/drawing/2014/main" id="{DC34794D-03D3-4313-81F5-5A4F279D2618}"/>
              </a:ext>
            </a:extLst>
          </p:cNvPr>
          <p:cNvGrpSpPr/>
          <p:nvPr/>
        </p:nvGrpSpPr>
        <p:grpSpPr>
          <a:xfrm>
            <a:off x="10401248" y="4560382"/>
            <a:ext cx="830921" cy="806767"/>
            <a:chOff x="7569175" y="1212625"/>
            <a:chExt cx="237900" cy="235500"/>
          </a:xfrm>
        </p:grpSpPr>
        <p:sp>
          <p:nvSpPr>
            <p:cNvPr id="41" name="Google Shape;1726;p54">
              <a:extLst>
                <a:ext uri="{FF2B5EF4-FFF2-40B4-BE49-F238E27FC236}">
                  <a16:creationId xmlns:a16="http://schemas.microsoft.com/office/drawing/2014/main" id="{59453EAD-633A-4D26-A24A-38C0A4874841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27;p54">
              <a:extLst>
                <a:ext uri="{FF2B5EF4-FFF2-40B4-BE49-F238E27FC236}">
                  <a16:creationId xmlns:a16="http://schemas.microsoft.com/office/drawing/2014/main" id="{79C492BA-D5AB-4EDE-8CE5-B34D224F03A4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1"/>
                  </p:tgtEl>
                </p:cond>
              </p:nextCondLst>
            </p:seq>
          </p:childTnLst>
        </p:cTn>
      </p:par>
    </p:tnLst>
    <p:bldLst>
      <p:bldP spid="1809" grpId="0" animBg="1"/>
      <p:bldP spid="1811" grpId="0" animBg="1"/>
      <p:bldP spid="18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69839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391</Words>
  <Application>Microsoft Office PowerPoint</Application>
  <PresentationFormat>Widescreen</PresentationFormat>
  <Paragraphs>160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57" baseType="lpstr">
      <vt:lpstr>SVN-Newton</vt:lpstr>
      <vt:lpstr>等线</vt:lpstr>
      <vt:lpstr>#9Slide07 Cadena</vt:lpstr>
      <vt:lpstr>Cambria</vt:lpstr>
      <vt:lpstr>雷盖体</vt:lpstr>
      <vt:lpstr>Calibri Light</vt:lpstr>
      <vt:lpstr>SVN-Dancing Script</vt:lpstr>
      <vt:lpstr>Times New Roman</vt:lpstr>
      <vt:lpstr>Merriweather</vt:lpstr>
      <vt:lpstr>Arial</vt:lpstr>
      <vt:lpstr>等线 Light</vt:lpstr>
      <vt:lpstr>Fredoka One</vt:lpstr>
      <vt:lpstr>M PLUS Rounded 1c</vt:lpstr>
      <vt:lpstr>Coiny</vt:lpstr>
      <vt:lpstr>#9Slide05 FS Blonde Script</vt:lpstr>
      <vt:lpstr>Calibri</vt:lpstr>
      <vt:lpstr>#9Slide05 Bodega Script</vt:lpstr>
      <vt:lpstr>UTM Avo</vt:lpstr>
      <vt:lpstr>#9Slide06 SVNFreestyle</vt:lpstr>
      <vt:lpstr>#9Slide03 IcielPanton Black</vt:lpstr>
      <vt:lpstr>Inconsolata</vt:lpstr>
      <vt:lpstr>#9Slide07 HoneyCream</vt:lpstr>
      <vt:lpstr>Office Theme</vt:lpstr>
      <vt:lpstr>第一PPT，www.1ppt.com</vt:lpstr>
      <vt:lpstr>Funny Family Quiz by Slidesgo</vt:lpstr>
      <vt:lpstr>1_Funny Family Quiz by Slidesgo</vt:lpstr>
      <vt:lpstr>4_Funny Family Quiz by Slidesgo</vt:lpstr>
      <vt:lpstr>2_Funny Family Quiz by Slidesgo</vt:lpstr>
      <vt:lpstr>3_Funny Family Quiz by Slidesgo</vt:lpstr>
      <vt:lpstr>5_Funny Family Quiz by Slidesgo</vt:lpstr>
      <vt:lpstr>6_Funny Family Quiz by Slidesgo</vt:lpstr>
      <vt:lpstr>7_Funny Family Quiz by Slidesgo</vt:lpstr>
      <vt:lpstr>8_Funny Family Quiz by Slidesgo</vt:lpstr>
      <vt:lpstr>9_Funny Family Quiz by Slidesgo</vt:lpstr>
      <vt:lpstr>2_Awesome Teachers Meeting by Slidesgo</vt:lpstr>
      <vt:lpstr>PowerPoint Presentation</vt:lpstr>
      <vt:lpstr>PowerPoint Presentation</vt:lpstr>
      <vt:lpstr>PowerPoint Presentation</vt:lpstr>
      <vt:lpstr>AI NHANH</vt:lpstr>
      <vt:lpstr>BẮT ĐẦU !</vt:lpstr>
      <vt:lpstr>CÂU 1</vt:lpstr>
      <vt:lpstr>Câu 2</vt:lpstr>
      <vt:lpstr>CÂU 3</vt:lpstr>
      <vt:lpstr>Câu 4</vt:lpstr>
      <vt:lpstr>Câu 5</vt:lpstr>
      <vt:lpstr>CÂU 6</vt:lpstr>
      <vt:lpstr>CÂU 7</vt:lpstr>
      <vt:lpstr>CÂU 8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2TA</dc:subject>
  <dc:creator>Mang Non</dc:creator>
  <dc:description>2TA</dc:description>
  <cp:lastModifiedBy>Nguyễn Thị Hồng Linh</cp:lastModifiedBy>
  <cp:revision>MANG NON</cp:revision>
  <dcterms:created xsi:type="dcterms:W3CDTF">2022-09-22T03:36:35Z</dcterms:created>
  <dcterms:modified xsi:type="dcterms:W3CDTF">2022-09-26T14:52:31Z</dcterms:modified>
</cp:coreProperties>
</file>