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3" r:id="rId3"/>
    <p:sldMasterId id="2147483685" r:id="rId4"/>
  </p:sldMasterIdLst>
  <p:notesMasterIdLst>
    <p:notesMasterId r:id="rId17"/>
  </p:notesMasterIdLst>
  <p:sldIdLst>
    <p:sldId id="256" r:id="rId5"/>
    <p:sldId id="278" r:id="rId6"/>
    <p:sldId id="290" r:id="rId7"/>
    <p:sldId id="291" r:id="rId8"/>
    <p:sldId id="292" r:id="rId9"/>
    <p:sldId id="293" r:id="rId10"/>
    <p:sldId id="287" r:id="rId11"/>
    <p:sldId id="257" r:id="rId12"/>
    <p:sldId id="259" r:id="rId13"/>
    <p:sldId id="282" r:id="rId14"/>
    <p:sldId id="289" r:id="rId15"/>
    <p:sldId id="286" r:id="rId16"/>
  </p:sldIdLst>
  <p:sldSz cx="12192000" cy="6858000"/>
  <p:notesSz cx="6858000" cy="9144000"/>
  <p:embeddedFontLst>
    <p:embeddedFont>
      <p:font typeface="等线" panose="02010600030101010101" pitchFamily="2" charset="-122"/>
      <p:regular r:id="rId18"/>
    </p:embeddedFont>
    <p:embeddedFont>
      <p:font typeface="等线 Light" panose="02010600030101010101" pitchFamily="2" charset="-122"/>
      <p:regular r:id="rId19"/>
    </p:embeddedFont>
    <p:embeddedFont>
      <p:font typeface="#9Slide03 Arima Madurai Bold" panose="020B0604020202020204" charset="0"/>
      <p:bold r:id="rId20"/>
    </p:embeddedFont>
    <p:embeddedFont>
      <p:font typeface="#9Slide03 SVNNexa Rust Sans Bla" panose="020B0606040200020203" charset="0"/>
      <p:bold r:id="rId21"/>
    </p:embeddedFont>
    <p:embeddedFont>
      <p:font typeface="#9Slide07 Altus" panose="020B0604020202020204" charset="0"/>
      <p:regular r:id="rId22"/>
    </p:embeddedFont>
    <p:embeddedFont>
      <p:font typeface="#9Slide07 SVNBlade Runner" panose="02040603050506020204" charset="0"/>
      <p:regular r:id="rId23"/>
    </p:embeddedFont>
    <p:embeddedFont>
      <p:font typeface="#9Slide07 SVNMelissa" panose="00000500000000000000" charset="0"/>
      <p:regular r:id="rId24"/>
    </p:embeddedFont>
    <p:embeddedFont>
      <p:font typeface="#9Slide07 SVNMomento" panose="00000500000000000000" charset="0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libri Light" panose="020F0302020204030204" pitchFamily="34" charset="0"/>
      <p:regular r:id="rId30"/>
      <p:italic r:id="rId31"/>
    </p:embeddedFont>
    <p:embeddedFont>
      <p:font typeface="Cambria" panose="02040503050406030204" pitchFamily="18" charset="0"/>
      <p:regular r:id="rId32"/>
      <p:bold r:id="rId33"/>
      <p:italic r:id="rId34"/>
      <p:boldItalic r:id="rId35"/>
    </p:embeddedFont>
    <p:embeddedFont>
      <p:font typeface="Cambria Math" panose="02040503050406030204" pitchFamily="18" charset="0"/>
      <p:regular r:id="rId36"/>
    </p:embeddedFont>
    <p:embeddedFont>
      <p:font typeface="Fredoka One" panose="02000000000000000000" pitchFamily="2" charset="0"/>
      <p:regular r:id="rId37"/>
    </p:embeddedFont>
  </p:embeddedFontLst>
  <p:custDataLst>
    <p:tags r:id="rId3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28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66" d="100"/>
          <a:sy n="66" d="100"/>
        </p:scale>
        <p:origin x="1330" y="47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font" Target="fonts/font20.fntdata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font" Target="fonts/font19.fntdata"/><Relationship Id="rId10" Type="http://schemas.openxmlformats.org/officeDocument/2006/relationships/slide" Target="slides/slide6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font" Target="fonts/font1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0ED095-A7A6-4325-8713-078308313EA2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AECC3D-6D7F-4115-A84C-B09807425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2990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73D5A-B7F8-4F78-97D6-CFE71A402301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C061D-610E-4F63-BFE3-86A1B92D2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3467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73D5A-B7F8-4F78-97D6-CFE71A402301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C061D-610E-4F63-BFE3-86A1B92D2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816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73D5A-B7F8-4F78-97D6-CFE71A402301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C061D-610E-4F63-BFE3-86A1B92D2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8150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D5DDC6B-9D8E-4D20-A989-178BC3F138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481AEF93-EB2E-4273-BBAD-52840E153F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FBB5A36-E9E2-4191-9B4B-4CAE14BD9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64CFFB-1B0C-46B1-A85D-709C431CD76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6F597E8-2C0D-49CD-A3A7-064384707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DB4CDB7-816E-4122-932A-DBB80F85B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730A-2C2A-46E2-93B8-1FC5013E91A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34517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B93355B-92AC-49B7-B4B8-D59DC7528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4988FAE-2B88-435D-80AF-A73B8F3413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D338451-27F9-4D93-8DAD-BA1B2153E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64CFFB-1B0C-46B1-A85D-709C431CD76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D3BA4E9-7464-42D5-96F8-5DD2A8FDA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DB9FF1-3474-4441-AC60-44DBA15D5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730A-2C2A-46E2-93B8-1FC5013E91A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65331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6BE85C4-324B-416A-8596-19F068DC0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C1CFD12-8FCA-4C3A-9413-1F6473F29F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BC21B-69EE-4DD8-8AD9-E61F2CEFF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64CFFB-1B0C-46B1-A85D-709C431CD76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154F8D-DEEB-4376-8EC0-60D5F90D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50C0F64-400B-46AB-9374-046B88CF1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730A-2C2A-46E2-93B8-1FC5013E91A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56998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2FC609-960A-4240-921A-F218C9427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AB348C1-A4C5-47E0-A42A-C5634E0539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CE4D69D-2BB3-4BBD-9EE7-701BD918D2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36E48A-5888-4628-864F-85B28A33F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64CFFB-1B0C-46B1-A85D-709C431CD76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B3F5650-9121-4C22-9DC5-5BBE31658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F40A81F-0FB2-4CC8-866F-2DFE17B3A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730A-2C2A-46E2-93B8-1FC5013E91A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52621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FB31D8A-3DBC-488E-A841-500C0BA09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2CAE992-2086-4F7A-ACB2-19CB18690A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D7CD638-CD4B-47EE-B3F1-F629DBF8AD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4FF0AAE-2DD5-483F-925B-E92D3BA1C2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559B460-1AEB-4F8B-A1E8-A62398B2C3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80056FB-2218-4008-BC37-731EBA84E7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64CFFB-1B0C-46B1-A85D-709C431CD76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A0A58B5-1384-4B71-9830-FE77D3468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DB609A0-F824-4CFD-B701-C006B6B65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730A-2C2A-46E2-93B8-1FC5013E91A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82951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B76B26C-1709-4F0C-A2C6-7BE98904C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71D1C6E-5608-4064-8B03-05D55B61B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64CFFB-1B0C-46B1-A85D-709C431CD76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60E46E3-8A04-4FE5-A110-134EF726B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4E460E4-A110-4B4B-8A49-4D2769F5F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730A-2C2A-46E2-93B8-1FC5013E91A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91504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CDDC3D3-6EE6-4D64-9889-7B0F45451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64CFFB-1B0C-46B1-A85D-709C431CD76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580221A-E352-4D35-932F-6EE16E14C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57F10E3-8A40-483E-841E-69E9FC505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730A-2C2A-46E2-93B8-1FC5013E91A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97728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CDDC3D3-6EE6-4D64-9889-7B0F45451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64CFFB-1B0C-46B1-A85D-709C431CD76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580221A-E352-4D35-932F-6EE16E14C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57F10E3-8A40-483E-841E-69E9FC505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730A-2C2A-46E2-93B8-1FC5013E91A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8725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73D5A-B7F8-4F78-97D6-CFE71A402301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C061D-610E-4F63-BFE3-86A1B92D2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7924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BE0EE3-5A4F-4FF0-A9CA-29509FE84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9C2ECF7-9C61-469E-AEAD-E2106D0C1E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E71499C-4980-4F92-BC00-7258BA3413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8F622C-E03A-4885-9CE2-E093D7EB7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64CFFB-1B0C-46B1-A85D-709C431CD76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F1B4F05-F599-48A8-AB43-5CB19EE89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350F6B0-1FBF-487B-8566-88D24A448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730A-2C2A-46E2-93B8-1FC5013E91A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90452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944A99F-0EAD-4470-A9A0-3EBFFD0FD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71DD6CD-EF29-4B7F-870E-583F8BDBF8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9016284-DBD0-4DAC-B4E7-761415B0C3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6AE4971-496B-4CE2-89AB-AA0665A80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64CFFB-1B0C-46B1-A85D-709C431CD76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DC93A29-F6D4-499D-ACAD-B7480CAD1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65D1B78-B241-41F3-BBE0-D64672606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730A-2C2A-46E2-93B8-1FC5013E91A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98976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45225D-E4A7-4573-91F7-DABAFA761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4248F62-6252-4820-ABD8-36723F9F84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893D2B8-CF9A-4C28-A0B0-506F7C750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64CFFB-1B0C-46B1-A85D-709C431CD76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B6E67D-004A-414E-B017-DB4779786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A847631-7CDB-4699-86FF-E095E74A0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730A-2C2A-46E2-93B8-1FC5013E91A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10886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53E60E9-32EB-4FF1-BB6F-F233EEFB14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8010352-ECFF-4F0A-A644-A25C3054B8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FD50D9-D407-4C5D-98F2-2B188A5D4C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64CFFB-1B0C-46B1-A85D-709C431CD76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612B354-9592-4BAF-A920-C2F657D2A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BD7F4B-35AE-469D-AF81-66E732E7E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730A-2C2A-46E2-93B8-1FC5013E91A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47507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26483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55479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17585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76910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08895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7266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73D5A-B7F8-4F78-97D6-CFE71A402301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C061D-610E-4F63-BFE3-86A1B92D2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5373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24302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02417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93922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76072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54337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99324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62799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3"/>
          <p:cNvSpPr/>
          <p:nvPr/>
        </p:nvSpPr>
        <p:spPr>
          <a:xfrm>
            <a:off x="0" y="33"/>
            <a:ext cx="9397325" cy="6857961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59;p3"/>
          <p:cNvSpPr txBox="1">
            <a:spLocks noGrp="1"/>
          </p:cNvSpPr>
          <p:nvPr>
            <p:ph type="ctrTitle"/>
          </p:nvPr>
        </p:nvSpPr>
        <p:spPr>
          <a:xfrm>
            <a:off x="1765300" y="1256184"/>
            <a:ext cx="4413200" cy="146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lack Han Sans"/>
              <a:buNone/>
              <a:defRPr sz="8533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60" name="Google Shape;60;p3"/>
          <p:cNvSpPr txBox="1">
            <a:spLocks noGrp="1"/>
          </p:cNvSpPr>
          <p:nvPr>
            <p:ph type="subTitle" idx="1"/>
          </p:nvPr>
        </p:nvSpPr>
        <p:spPr>
          <a:xfrm>
            <a:off x="1765300" y="2508951"/>
            <a:ext cx="6070400" cy="15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omfortaa Light"/>
              <a:buNone/>
              <a:defRPr sz="2133"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61" name="Google Shape;61;p3"/>
          <p:cNvGrpSpPr/>
          <p:nvPr/>
        </p:nvGrpSpPr>
        <p:grpSpPr>
          <a:xfrm rot="1438450">
            <a:off x="10928419" y="3119353"/>
            <a:ext cx="622372" cy="619304"/>
            <a:chOff x="1193082" y="841697"/>
            <a:chExt cx="1170763" cy="1162329"/>
          </a:xfrm>
        </p:grpSpPr>
        <p:sp>
          <p:nvSpPr>
            <p:cNvPr id="62" name="Google Shape;62;p3"/>
            <p:cNvSpPr/>
            <p:nvPr/>
          </p:nvSpPr>
          <p:spPr>
            <a:xfrm rot="-2361516">
              <a:off x="1348852" y="1023586"/>
              <a:ext cx="859224" cy="798550"/>
            </a:xfrm>
            <a:custGeom>
              <a:avLst/>
              <a:gdLst/>
              <a:ahLst/>
              <a:cxnLst/>
              <a:rect l="l" t="t" r="r" b="b"/>
              <a:pathLst>
                <a:path w="21610" h="20084" extrusionOk="0">
                  <a:moveTo>
                    <a:pt x="8206" y="1"/>
                  </a:moveTo>
                  <a:cubicBezTo>
                    <a:pt x="8099" y="1"/>
                    <a:pt x="8014" y="11"/>
                    <a:pt x="7954" y="31"/>
                  </a:cubicBezTo>
                  <a:cubicBezTo>
                    <a:pt x="6811" y="423"/>
                    <a:pt x="4418" y="2674"/>
                    <a:pt x="13204" y="6103"/>
                  </a:cubicBezTo>
                  <a:cubicBezTo>
                    <a:pt x="13669" y="6281"/>
                    <a:pt x="7478" y="5876"/>
                    <a:pt x="7418" y="8198"/>
                  </a:cubicBezTo>
                  <a:cubicBezTo>
                    <a:pt x="7347" y="10520"/>
                    <a:pt x="14252" y="10115"/>
                    <a:pt x="13907" y="13544"/>
                  </a:cubicBezTo>
                  <a:cubicBezTo>
                    <a:pt x="13758" y="15074"/>
                    <a:pt x="11953" y="15954"/>
                    <a:pt x="9911" y="15954"/>
                  </a:cubicBezTo>
                  <a:cubicBezTo>
                    <a:pt x="7392" y="15954"/>
                    <a:pt x="4514" y="14613"/>
                    <a:pt x="3941" y="11496"/>
                  </a:cubicBezTo>
                  <a:cubicBezTo>
                    <a:pt x="3858" y="11064"/>
                    <a:pt x="3254" y="10464"/>
                    <a:pt x="2625" y="10464"/>
                  </a:cubicBezTo>
                  <a:cubicBezTo>
                    <a:pt x="2352" y="10464"/>
                    <a:pt x="2075" y="10577"/>
                    <a:pt x="1834" y="10865"/>
                  </a:cubicBezTo>
                  <a:cubicBezTo>
                    <a:pt x="1036" y="11830"/>
                    <a:pt x="0" y="17199"/>
                    <a:pt x="8263" y="19747"/>
                  </a:cubicBezTo>
                  <a:cubicBezTo>
                    <a:pt x="9009" y="19978"/>
                    <a:pt x="9751" y="20084"/>
                    <a:pt x="10474" y="20084"/>
                  </a:cubicBezTo>
                  <a:cubicBezTo>
                    <a:pt x="16046" y="20084"/>
                    <a:pt x="20444" y="13805"/>
                    <a:pt x="16407" y="10401"/>
                  </a:cubicBezTo>
                  <a:lnTo>
                    <a:pt x="16407" y="10401"/>
                  </a:lnTo>
                  <a:cubicBezTo>
                    <a:pt x="16407" y="10401"/>
                    <a:pt x="16985" y="10502"/>
                    <a:pt x="17725" y="10502"/>
                  </a:cubicBezTo>
                  <a:cubicBezTo>
                    <a:pt x="19299" y="10502"/>
                    <a:pt x="21609" y="10045"/>
                    <a:pt x="20670" y="7186"/>
                  </a:cubicBezTo>
                  <a:cubicBezTo>
                    <a:pt x="19361" y="3193"/>
                    <a:pt x="10142" y="1"/>
                    <a:pt x="8206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" name="Google Shape;63;p3"/>
            <p:cNvSpPr/>
            <p:nvPr/>
          </p:nvSpPr>
          <p:spPr>
            <a:xfrm rot="-2361516">
              <a:off x="1906814" y="1116052"/>
              <a:ext cx="65843" cy="66321"/>
            </a:xfrm>
            <a:custGeom>
              <a:avLst/>
              <a:gdLst/>
              <a:ahLst/>
              <a:cxnLst/>
              <a:rect l="l" t="t" r="r" b="b"/>
              <a:pathLst>
                <a:path w="1656" h="1668" extrusionOk="0">
                  <a:moveTo>
                    <a:pt x="822" y="1"/>
                  </a:moveTo>
                  <a:cubicBezTo>
                    <a:pt x="370" y="1"/>
                    <a:pt x="1" y="382"/>
                    <a:pt x="1" y="834"/>
                  </a:cubicBezTo>
                  <a:cubicBezTo>
                    <a:pt x="1" y="1299"/>
                    <a:pt x="370" y="1668"/>
                    <a:pt x="822" y="1668"/>
                  </a:cubicBezTo>
                  <a:cubicBezTo>
                    <a:pt x="1287" y="1668"/>
                    <a:pt x="1656" y="1299"/>
                    <a:pt x="1656" y="834"/>
                  </a:cubicBezTo>
                  <a:cubicBezTo>
                    <a:pt x="1656" y="382"/>
                    <a:pt x="1287" y="1"/>
                    <a:pt x="822" y="1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" name="Google Shape;64;p3"/>
            <p:cNvSpPr/>
            <p:nvPr/>
          </p:nvSpPr>
          <p:spPr>
            <a:xfrm rot="-2361516">
              <a:off x="1534264" y="1075884"/>
              <a:ext cx="331404" cy="186755"/>
            </a:xfrm>
            <a:custGeom>
              <a:avLst/>
              <a:gdLst/>
              <a:ahLst/>
              <a:cxnLst/>
              <a:rect l="l" t="t" r="r" b="b"/>
              <a:pathLst>
                <a:path w="8335" h="4697" extrusionOk="0">
                  <a:moveTo>
                    <a:pt x="729" y="0"/>
                  </a:moveTo>
                  <a:cubicBezTo>
                    <a:pt x="587" y="0"/>
                    <a:pt x="452" y="83"/>
                    <a:pt x="381" y="223"/>
                  </a:cubicBezTo>
                  <a:lnTo>
                    <a:pt x="84" y="866"/>
                  </a:lnTo>
                  <a:cubicBezTo>
                    <a:pt x="0" y="1057"/>
                    <a:pt x="84" y="1283"/>
                    <a:pt x="274" y="1366"/>
                  </a:cubicBezTo>
                  <a:lnTo>
                    <a:pt x="7442" y="4664"/>
                  </a:lnTo>
                  <a:cubicBezTo>
                    <a:pt x="7492" y="4686"/>
                    <a:pt x="7544" y="4696"/>
                    <a:pt x="7596" y="4696"/>
                  </a:cubicBezTo>
                  <a:cubicBezTo>
                    <a:pt x="7741" y="4696"/>
                    <a:pt x="7880" y="4614"/>
                    <a:pt x="7942" y="4474"/>
                  </a:cubicBezTo>
                  <a:lnTo>
                    <a:pt x="8239" y="3819"/>
                  </a:lnTo>
                  <a:cubicBezTo>
                    <a:pt x="8335" y="3628"/>
                    <a:pt x="8251" y="3402"/>
                    <a:pt x="8061" y="3319"/>
                  </a:cubicBezTo>
                  <a:lnTo>
                    <a:pt x="881" y="33"/>
                  </a:lnTo>
                  <a:cubicBezTo>
                    <a:pt x="831" y="11"/>
                    <a:pt x="780" y="0"/>
                    <a:pt x="729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65" name="Google Shape;65;p3"/>
          <p:cNvGrpSpPr/>
          <p:nvPr/>
        </p:nvGrpSpPr>
        <p:grpSpPr>
          <a:xfrm>
            <a:off x="9990804" y="5582359"/>
            <a:ext cx="630147" cy="603685"/>
            <a:chOff x="7039475" y="481968"/>
            <a:chExt cx="476805" cy="456783"/>
          </a:xfrm>
        </p:grpSpPr>
        <p:sp>
          <p:nvSpPr>
            <p:cNvPr id="66" name="Google Shape;66;p3"/>
            <p:cNvSpPr/>
            <p:nvPr/>
          </p:nvSpPr>
          <p:spPr>
            <a:xfrm>
              <a:off x="7090867" y="779324"/>
              <a:ext cx="159854" cy="159427"/>
            </a:xfrm>
            <a:custGeom>
              <a:avLst/>
              <a:gdLst/>
              <a:ahLst/>
              <a:cxnLst/>
              <a:rect l="l" t="t" r="r" b="b"/>
              <a:pathLst>
                <a:path w="4871" h="4858" extrusionOk="0">
                  <a:moveTo>
                    <a:pt x="2430" y="0"/>
                  </a:moveTo>
                  <a:cubicBezTo>
                    <a:pt x="1096" y="0"/>
                    <a:pt x="1" y="1083"/>
                    <a:pt x="1" y="2429"/>
                  </a:cubicBezTo>
                  <a:cubicBezTo>
                    <a:pt x="1" y="3774"/>
                    <a:pt x="1096" y="4858"/>
                    <a:pt x="2430" y="4858"/>
                  </a:cubicBezTo>
                  <a:cubicBezTo>
                    <a:pt x="3775" y="4858"/>
                    <a:pt x="4870" y="3774"/>
                    <a:pt x="4870" y="2429"/>
                  </a:cubicBezTo>
                  <a:cubicBezTo>
                    <a:pt x="4870" y="1083"/>
                    <a:pt x="3775" y="0"/>
                    <a:pt x="24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7306541" y="481968"/>
              <a:ext cx="153980" cy="154374"/>
            </a:xfrm>
            <a:custGeom>
              <a:avLst/>
              <a:gdLst/>
              <a:ahLst/>
              <a:cxnLst/>
              <a:rect l="l" t="t" r="r" b="b"/>
              <a:pathLst>
                <a:path w="4692" h="4704" extrusionOk="0">
                  <a:moveTo>
                    <a:pt x="2346" y="0"/>
                  </a:moveTo>
                  <a:cubicBezTo>
                    <a:pt x="1049" y="0"/>
                    <a:pt x="1" y="1060"/>
                    <a:pt x="1" y="2358"/>
                  </a:cubicBezTo>
                  <a:cubicBezTo>
                    <a:pt x="1" y="3656"/>
                    <a:pt x="1049" y="4703"/>
                    <a:pt x="2346" y="4703"/>
                  </a:cubicBezTo>
                  <a:cubicBezTo>
                    <a:pt x="3644" y="4703"/>
                    <a:pt x="4692" y="3656"/>
                    <a:pt x="4692" y="2358"/>
                  </a:cubicBezTo>
                  <a:cubicBezTo>
                    <a:pt x="4692" y="1060"/>
                    <a:pt x="3644" y="0"/>
                    <a:pt x="23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7039475" y="552394"/>
              <a:ext cx="476805" cy="303037"/>
            </a:xfrm>
            <a:custGeom>
              <a:avLst/>
              <a:gdLst/>
              <a:ahLst/>
              <a:cxnLst/>
              <a:rect l="l" t="t" r="r" b="b"/>
              <a:pathLst>
                <a:path w="14529" h="9234" extrusionOk="0">
                  <a:moveTo>
                    <a:pt x="2186" y="0"/>
                  </a:moveTo>
                  <a:cubicBezTo>
                    <a:pt x="796" y="0"/>
                    <a:pt x="1" y="1696"/>
                    <a:pt x="447" y="2403"/>
                  </a:cubicBezTo>
                  <a:cubicBezTo>
                    <a:pt x="1186" y="3557"/>
                    <a:pt x="9365" y="8034"/>
                    <a:pt x="10925" y="8951"/>
                  </a:cubicBezTo>
                  <a:cubicBezTo>
                    <a:pt x="11263" y="9147"/>
                    <a:pt x="11634" y="9233"/>
                    <a:pt x="11998" y="9233"/>
                  </a:cubicBezTo>
                  <a:cubicBezTo>
                    <a:pt x="13315" y="9233"/>
                    <a:pt x="14528" y="8100"/>
                    <a:pt x="13651" y="6915"/>
                  </a:cubicBezTo>
                  <a:cubicBezTo>
                    <a:pt x="12235" y="5010"/>
                    <a:pt x="4615" y="748"/>
                    <a:pt x="2829" y="117"/>
                  </a:cubicBezTo>
                  <a:cubicBezTo>
                    <a:pt x="2603" y="36"/>
                    <a:pt x="2388" y="0"/>
                    <a:pt x="2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7140486" y="805873"/>
              <a:ext cx="43024" cy="43024"/>
            </a:xfrm>
            <a:custGeom>
              <a:avLst/>
              <a:gdLst/>
              <a:ahLst/>
              <a:cxnLst/>
              <a:rect l="l" t="t" r="r" b="b"/>
              <a:pathLst>
                <a:path w="1311" h="1311" extrusionOk="0">
                  <a:moveTo>
                    <a:pt x="656" y="1"/>
                  </a:moveTo>
                  <a:cubicBezTo>
                    <a:pt x="298" y="1"/>
                    <a:pt x="1" y="298"/>
                    <a:pt x="1" y="655"/>
                  </a:cubicBezTo>
                  <a:cubicBezTo>
                    <a:pt x="1" y="1025"/>
                    <a:pt x="298" y="1310"/>
                    <a:pt x="656" y="1310"/>
                  </a:cubicBezTo>
                  <a:cubicBezTo>
                    <a:pt x="1025" y="1310"/>
                    <a:pt x="1310" y="1025"/>
                    <a:pt x="1310" y="655"/>
                  </a:cubicBezTo>
                  <a:cubicBezTo>
                    <a:pt x="1310" y="298"/>
                    <a:pt x="1025" y="1"/>
                    <a:pt x="6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7125653" y="595549"/>
              <a:ext cx="243440" cy="158705"/>
            </a:xfrm>
            <a:custGeom>
              <a:avLst/>
              <a:gdLst/>
              <a:ahLst/>
              <a:cxnLst/>
              <a:rect l="l" t="t" r="r" b="b"/>
              <a:pathLst>
                <a:path w="7418" h="4836" extrusionOk="0">
                  <a:moveTo>
                    <a:pt x="756" y="1"/>
                  </a:moveTo>
                  <a:cubicBezTo>
                    <a:pt x="594" y="1"/>
                    <a:pt x="438" y="86"/>
                    <a:pt x="357" y="230"/>
                  </a:cubicBezTo>
                  <a:lnTo>
                    <a:pt x="131" y="623"/>
                  </a:lnTo>
                  <a:cubicBezTo>
                    <a:pt x="0" y="838"/>
                    <a:pt x="84" y="1123"/>
                    <a:pt x="298" y="1254"/>
                  </a:cubicBezTo>
                  <a:lnTo>
                    <a:pt x="6442" y="4778"/>
                  </a:lnTo>
                  <a:cubicBezTo>
                    <a:pt x="6511" y="4817"/>
                    <a:pt x="6587" y="4835"/>
                    <a:pt x="6663" y="4835"/>
                  </a:cubicBezTo>
                  <a:cubicBezTo>
                    <a:pt x="6824" y="4835"/>
                    <a:pt x="6984" y="4753"/>
                    <a:pt x="7073" y="4600"/>
                  </a:cubicBezTo>
                  <a:lnTo>
                    <a:pt x="7287" y="4219"/>
                  </a:lnTo>
                  <a:cubicBezTo>
                    <a:pt x="7418" y="4005"/>
                    <a:pt x="7346" y="3719"/>
                    <a:pt x="7120" y="3588"/>
                  </a:cubicBezTo>
                  <a:lnTo>
                    <a:pt x="989" y="64"/>
                  </a:lnTo>
                  <a:cubicBezTo>
                    <a:pt x="915" y="21"/>
                    <a:pt x="835" y="1"/>
                    <a:pt x="7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1" name="Google Shape;71;p3"/>
          <p:cNvGrpSpPr/>
          <p:nvPr/>
        </p:nvGrpSpPr>
        <p:grpSpPr>
          <a:xfrm rot="769044">
            <a:off x="9416430" y="132505"/>
            <a:ext cx="1016540" cy="1042129"/>
            <a:chOff x="614950" y="1682850"/>
            <a:chExt cx="438175" cy="454900"/>
          </a:xfrm>
        </p:grpSpPr>
        <p:sp>
          <p:nvSpPr>
            <p:cNvPr id="72" name="Google Shape;72;p3"/>
            <p:cNvSpPr/>
            <p:nvPr/>
          </p:nvSpPr>
          <p:spPr>
            <a:xfrm>
              <a:off x="614950" y="1682850"/>
              <a:ext cx="438175" cy="45490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686375" y="1706975"/>
              <a:ext cx="183400" cy="114275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656325" y="1827450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5" name="Google Shape;75;p3"/>
          <p:cNvGrpSpPr/>
          <p:nvPr/>
        </p:nvGrpSpPr>
        <p:grpSpPr>
          <a:xfrm rot="-9891192">
            <a:off x="10923088" y="1615533"/>
            <a:ext cx="633025" cy="621789"/>
            <a:chOff x="1761950" y="1669000"/>
            <a:chExt cx="482700" cy="529100"/>
          </a:xfrm>
        </p:grpSpPr>
        <p:sp>
          <p:nvSpPr>
            <p:cNvPr id="76" name="Google Shape;76;p3"/>
            <p:cNvSpPr/>
            <p:nvPr/>
          </p:nvSpPr>
          <p:spPr>
            <a:xfrm>
              <a:off x="1761950" y="1669000"/>
              <a:ext cx="482700" cy="529100"/>
            </a:xfrm>
            <a:custGeom>
              <a:avLst/>
              <a:gdLst/>
              <a:ahLst/>
              <a:cxnLst/>
              <a:rect l="l" t="t" r="r" b="b"/>
              <a:pathLst>
                <a:path w="19308" h="21164" extrusionOk="0">
                  <a:moveTo>
                    <a:pt x="8652" y="3590"/>
                  </a:moveTo>
                  <a:cubicBezTo>
                    <a:pt x="9200" y="3590"/>
                    <a:pt x="9762" y="3731"/>
                    <a:pt x="10282" y="4028"/>
                  </a:cubicBezTo>
                  <a:cubicBezTo>
                    <a:pt x="11794" y="4897"/>
                    <a:pt x="12366" y="6767"/>
                    <a:pt x="11532" y="8207"/>
                  </a:cubicBezTo>
                  <a:cubicBezTo>
                    <a:pt x="10983" y="9165"/>
                    <a:pt x="9973" y="9693"/>
                    <a:pt x="8916" y="9693"/>
                  </a:cubicBezTo>
                  <a:cubicBezTo>
                    <a:pt x="8369" y="9693"/>
                    <a:pt x="7809" y="9551"/>
                    <a:pt x="7294" y="9255"/>
                  </a:cubicBezTo>
                  <a:cubicBezTo>
                    <a:pt x="5770" y="8386"/>
                    <a:pt x="5210" y="6517"/>
                    <a:pt x="6043" y="5064"/>
                  </a:cubicBezTo>
                  <a:cubicBezTo>
                    <a:pt x="6592" y="4115"/>
                    <a:pt x="7595" y="3590"/>
                    <a:pt x="8652" y="3590"/>
                  </a:cubicBezTo>
                  <a:close/>
                  <a:moveTo>
                    <a:pt x="8921" y="0"/>
                  </a:moveTo>
                  <a:cubicBezTo>
                    <a:pt x="3425" y="0"/>
                    <a:pt x="1" y="7231"/>
                    <a:pt x="3460" y="11124"/>
                  </a:cubicBezTo>
                  <a:cubicBezTo>
                    <a:pt x="4980" y="12835"/>
                    <a:pt x="6651" y="13348"/>
                    <a:pt x="8108" y="13348"/>
                  </a:cubicBezTo>
                  <a:cubicBezTo>
                    <a:pt x="10292" y="13348"/>
                    <a:pt x="11996" y="12196"/>
                    <a:pt x="11997" y="12196"/>
                  </a:cubicBezTo>
                  <a:lnTo>
                    <a:pt x="11997" y="12196"/>
                  </a:lnTo>
                  <a:cubicBezTo>
                    <a:pt x="11997" y="12196"/>
                    <a:pt x="10818" y="15958"/>
                    <a:pt x="7520" y="16423"/>
                  </a:cubicBezTo>
                  <a:cubicBezTo>
                    <a:pt x="4210" y="16899"/>
                    <a:pt x="1912" y="17518"/>
                    <a:pt x="2305" y="19173"/>
                  </a:cubicBezTo>
                  <a:cubicBezTo>
                    <a:pt x="2626" y="20508"/>
                    <a:pt x="3836" y="21163"/>
                    <a:pt x="5444" y="21163"/>
                  </a:cubicBezTo>
                  <a:cubicBezTo>
                    <a:pt x="8423" y="21163"/>
                    <a:pt x="12767" y="18912"/>
                    <a:pt x="15342" y="14565"/>
                  </a:cubicBezTo>
                  <a:cubicBezTo>
                    <a:pt x="19307" y="7874"/>
                    <a:pt x="17033" y="1873"/>
                    <a:pt x="10592" y="218"/>
                  </a:cubicBezTo>
                  <a:cubicBezTo>
                    <a:pt x="10018" y="69"/>
                    <a:pt x="9460" y="0"/>
                    <a:pt x="8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2046075" y="2061100"/>
              <a:ext cx="36350" cy="36050"/>
            </a:xfrm>
            <a:custGeom>
              <a:avLst/>
              <a:gdLst/>
              <a:ahLst/>
              <a:cxnLst/>
              <a:rect l="l" t="t" r="r" b="b"/>
              <a:pathLst>
                <a:path w="1454" h="1442" extrusionOk="0">
                  <a:moveTo>
                    <a:pt x="727" y="0"/>
                  </a:moveTo>
                  <a:cubicBezTo>
                    <a:pt x="322" y="0"/>
                    <a:pt x="1" y="322"/>
                    <a:pt x="1" y="727"/>
                  </a:cubicBezTo>
                  <a:cubicBezTo>
                    <a:pt x="1" y="1120"/>
                    <a:pt x="322" y="1441"/>
                    <a:pt x="727" y="1441"/>
                  </a:cubicBezTo>
                  <a:cubicBezTo>
                    <a:pt x="1132" y="1441"/>
                    <a:pt x="1453" y="1120"/>
                    <a:pt x="1453" y="727"/>
                  </a:cubicBezTo>
                  <a:cubicBezTo>
                    <a:pt x="1453" y="322"/>
                    <a:pt x="1132" y="0"/>
                    <a:pt x="7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1866425" y="2108000"/>
              <a:ext cx="179675" cy="64750"/>
            </a:xfrm>
            <a:custGeom>
              <a:avLst/>
              <a:gdLst/>
              <a:ahLst/>
              <a:cxnLst/>
              <a:rect l="l" t="t" r="r" b="b"/>
              <a:pathLst>
                <a:path w="7187" h="2590" extrusionOk="0">
                  <a:moveTo>
                    <a:pt x="6473" y="0"/>
                  </a:moveTo>
                  <a:cubicBezTo>
                    <a:pt x="5731" y="0"/>
                    <a:pt x="4264" y="1127"/>
                    <a:pt x="2950" y="1127"/>
                  </a:cubicBezTo>
                  <a:cubicBezTo>
                    <a:pt x="2917" y="1127"/>
                    <a:pt x="2885" y="1126"/>
                    <a:pt x="2853" y="1125"/>
                  </a:cubicBezTo>
                  <a:cubicBezTo>
                    <a:pt x="2772" y="1122"/>
                    <a:pt x="2693" y="1120"/>
                    <a:pt x="2615" y="1120"/>
                  </a:cubicBezTo>
                  <a:cubicBezTo>
                    <a:pt x="1103" y="1120"/>
                    <a:pt x="0" y="1654"/>
                    <a:pt x="555" y="2220"/>
                  </a:cubicBezTo>
                  <a:cubicBezTo>
                    <a:pt x="816" y="2482"/>
                    <a:pt x="1430" y="2589"/>
                    <a:pt x="2132" y="2589"/>
                  </a:cubicBezTo>
                  <a:cubicBezTo>
                    <a:pt x="3028" y="2589"/>
                    <a:pt x="4069" y="2414"/>
                    <a:pt x="4710" y="2161"/>
                  </a:cubicBezTo>
                  <a:cubicBezTo>
                    <a:pt x="5853" y="1708"/>
                    <a:pt x="7187" y="756"/>
                    <a:pt x="6853" y="196"/>
                  </a:cubicBezTo>
                  <a:cubicBezTo>
                    <a:pt x="6770" y="57"/>
                    <a:pt x="6640" y="0"/>
                    <a:pt x="64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9" name="Google Shape;79;p3"/>
          <p:cNvGrpSpPr/>
          <p:nvPr/>
        </p:nvGrpSpPr>
        <p:grpSpPr>
          <a:xfrm rot="890291">
            <a:off x="9346635" y="4222966"/>
            <a:ext cx="519725" cy="591268"/>
            <a:chOff x="1761950" y="1669000"/>
            <a:chExt cx="482700" cy="529100"/>
          </a:xfrm>
        </p:grpSpPr>
        <p:sp>
          <p:nvSpPr>
            <p:cNvPr id="80" name="Google Shape;80;p3"/>
            <p:cNvSpPr/>
            <p:nvPr/>
          </p:nvSpPr>
          <p:spPr>
            <a:xfrm>
              <a:off x="1761950" y="1669000"/>
              <a:ext cx="482700" cy="529100"/>
            </a:xfrm>
            <a:custGeom>
              <a:avLst/>
              <a:gdLst/>
              <a:ahLst/>
              <a:cxnLst/>
              <a:rect l="l" t="t" r="r" b="b"/>
              <a:pathLst>
                <a:path w="19308" h="21164" extrusionOk="0">
                  <a:moveTo>
                    <a:pt x="8652" y="3590"/>
                  </a:moveTo>
                  <a:cubicBezTo>
                    <a:pt x="9200" y="3590"/>
                    <a:pt x="9762" y="3731"/>
                    <a:pt x="10282" y="4028"/>
                  </a:cubicBezTo>
                  <a:cubicBezTo>
                    <a:pt x="11794" y="4897"/>
                    <a:pt x="12366" y="6767"/>
                    <a:pt x="11532" y="8207"/>
                  </a:cubicBezTo>
                  <a:cubicBezTo>
                    <a:pt x="10983" y="9165"/>
                    <a:pt x="9973" y="9693"/>
                    <a:pt x="8916" y="9693"/>
                  </a:cubicBezTo>
                  <a:cubicBezTo>
                    <a:pt x="8369" y="9693"/>
                    <a:pt x="7809" y="9551"/>
                    <a:pt x="7294" y="9255"/>
                  </a:cubicBezTo>
                  <a:cubicBezTo>
                    <a:pt x="5770" y="8386"/>
                    <a:pt x="5210" y="6517"/>
                    <a:pt x="6043" y="5064"/>
                  </a:cubicBezTo>
                  <a:cubicBezTo>
                    <a:pt x="6592" y="4115"/>
                    <a:pt x="7595" y="3590"/>
                    <a:pt x="8652" y="3590"/>
                  </a:cubicBezTo>
                  <a:close/>
                  <a:moveTo>
                    <a:pt x="8921" y="0"/>
                  </a:moveTo>
                  <a:cubicBezTo>
                    <a:pt x="3425" y="0"/>
                    <a:pt x="1" y="7231"/>
                    <a:pt x="3460" y="11124"/>
                  </a:cubicBezTo>
                  <a:cubicBezTo>
                    <a:pt x="4980" y="12835"/>
                    <a:pt x="6651" y="13348"/>
                    <a:pt x="8108" y="13348"/>
                  </a:cubicBezTo>
                  <a:cubicBezTo>
                    <a:pt x="10292" y="13348"/>
                    <a:pt x="11996" y="12196"/>
                    <a:pt x="11997" y="12196"/>
                  </a:cubicBezTo>
                  <a:lnTo>
                    <a:pt x="11997" y="12196"/>
                  </a:lnTo>
                  <a:cubicBezTo>
                    <a:pt x="11997" y="12196"/>
                    <a:pt x="10818" y="15958"/>
                    <a:pt x="7520" y="16423"/>
                  </a:cubicBezTo>
                  <a:cubicBezTo>
                    <a:pt x="4210" y="16899"/>
                    <a:pt x="1912" y="17518"/>
                    <a:pt x="2305" y="19173"/>
                  </a:cubicBezTo>
                  <a:cubicBezTo>
                    <a:pt x="2626" y="20508"/>
                    <a:pt x="3836" y="21163"/>
                    <a:pt x="5444" y="21163"/>
                  </a:cubicBezTo>
                  <a:cubicBezTo>
                    <a:pt x="8423" y="21163"/>
                    <a:pt x="12767" y="18912"/>
                    <a:pt x="15342" y="14565"/>
                  </a:cubicBezTo>
                  <a:cubicBezTo>
                    <a:pt x="19307" y="7874"/>
                    <a:pt x="17033" y="1873"/>
                    <a:pt x="10592" y="218"/>
                  </a:cubicBezTo>
                  <a:cubicBezTo>
                    <a:pt x="10018" y="69"/>
                    <a:pt x="946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2046075" y="2061100"/>
              <a:ext cx="36350" cy="36050"/>
            </a:xfrm>
            <a:custGeom>
              <a:avLst/>
              <a:gdLst/>
              <a:ahLst/>
              <a:cxnLst/>
              <a:rect l="l" t="t" r="r" b="b"/>
              <a:pathLst>
                <a:path w="1454" h="1442" extrusionOk="0">
                  <a:moveTo>
                    <a:pt x="727" y="0"/>
                  </a:moveTo>
                  <a:cubicBezTo>
                    <a:pt x="322" y="0"/>
                    <a:pt x="1" y="322"/>
                    <a:pt x="1" y="727"/>
                  </a:cubicBezTo>
                  <a:cubicBezTo>
                    <a:pt x="1" y="1120"/>
                    <a:pt x="322" y="1441"/>
                    <a:pt x="727" y="1441"/>
                  </a:cubicBezTo>
                  <a:cubicBezTo>
                    <a:pt x="1132" y="1441"/>
                    <a:pt x="1453" y="1120"/>
                    <a:pt x="1453" y="727"/>
                  </a:cubicBezTo>
                  <a:cubicBezTo>
                    <a:pt x="1453" y="322"/>
                    <a:pt x="1132" y="0"/>
                    <a:pt x="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1866425" y="2108000"/>
              <a:ext cx="179675" cy="64750"/>
            </a:xfrm>
            <a:custGeom>
              <a:avLst/>
              <a:gdLst/>
              <a:ahLst/>
              <a:cxnLst/>
              <a:rect l="l" t="t" r="r" b="b"/>
              <a:pathLst>
                <a:path w="7187" h="2590" extrusionOk="0">
                  <a:moveTo>
                    <a:pt x="6473" y="0"/>
                  </a:moveTo>
                  <a:cubicBezTo>
                    <a:pt x="5731" y="0"/>
                    <a:pt x="4264" y="1127"/>
                    <a:pt x="2950" y="1127"/>
                  </a:cubicBezTo>
                  <a:cubicBezTo>
                    <a:pt x="2917" y="1127"/>
                    <a:pt x="2885" y="1126"/>
                    <a:pt x="2853" y="1125"/>
                  </a:cubicBezTo>
                  <a:cubicBezTo>
                    <a:pt x="2772" y="1122"/>
                    <a:pt x="2693" y="1120"/>
                    <a:pt x="2615" y="1120"/>
                  </a:cubicBezTo>
                  <a:cubicBezTo>
                    <a:pt x="1103" y="1120"/>
                    <a:pt x="0" y="1654"/>
                    <a:pt x="555" y="2220"/>
                  </a:cubicBezTo>
                  <a:cubicBezTo>
                    <a:pt x="816" y="2482"/>
                    <a:pt x="1430" y="2589"/>
                    <a:pt x="2132" y="2589"/>
                  </a:cubicBezTo>
                  <a:cubicBezTo>
                    <a:pt x="3028" y="2589"/>
                    <a:pt x="4069" y="2414"/>
                    <a:pt x="4710" y="2161"/>
                  </a:cubicBezTo>
                  <a:cubicBezTo>
                    <a:pt x="5853" y="1708"/>
                    <a:pt x="7187" y="756"/>
                    <a:pt x="6853" y="196"/>
                  </a:cubicBezTo>
                  <a:cubicBezTo>
                    <a:pt x="6770" y="57"/>
                    <a:pt x="6640" y="0"/>
                    <a:pt x="64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83" name="Google Shape;83;p3"/>
          <p:cNvGrpSpPr/>
          <p:nvPr/>
        </p:nvGrpSpPr>
        <p:grpSpPr>
          <a:xfrm rot="-871861">
            <a:off x="8613977" y="1280030"/>
            <a:ext cx="933308" cy="844364"/>
            <a:chOff x="2321700" y="1787550"/>
            <a:chExt cx="450675" cy="386425"/>
          </a:xfrm>
        </p:grpSpPr>
        <p:sp>
          <p:nvSpPr>
            <p:cNvPr id="84" name="Google Shape;84;p3"/>
            <p:cNvSpPr/>
            <p:nvPr/>
          </p:nvSpPr>
          <p:spPr>
            <a:xfrm>
              <a:off x="2321700" y="1787550"/>
              <a:ext cx="450675" cy="386425"/>
            </a:xfrm>
            <a:custGeom>
              <a:avLst/>
              <a:gdLst/>
              <a:ahLst/>
              <a:cxnLst/>
              <a:rect l="l" t="t" r="r" b="b"/>
              <a:pathLst>
                <a:path w="18027" h="15457" extrusionOk="0">
                  <a:moveTo>
                    <a:pt x="6484" y="0"/>
                  </a:moveTo>
                  <a:cubicBezTo>
                    <a:pt x="6270" y="0"/>
                    <a:pt x="6046" y="42"/>
                    <a:pt x="5811" y="132"/>
                  </a:cubicBezTo>
                  <a:cubicBezTo>
                    <a:pt x="3465" y="1025"/>
                    <a:pt x="6502" y="6990"/>
                    <a:pt x="6406" y="7216"/>
                  </a:cubicBezTo>
                  <a:cubicBezTo>
                    <a:pt x="6299" y="7442"/>
                    <a:pt x="1" y="8906"/>
                    <a:pt x="1191" y="11514"/>
                  </a:cubicBezTo>
                  <a:cubicBezTo>
                    <a:pt x="1500" y="12194"/>
                    <a:pt x="2065" y="12444"/>
                    <a:pt x="2736" y="12444"/>
                  </a:cubicBezTo>
                  <a:cubicBezTo>
                    <a:pt x="4599" y="12444"/>
                    <a:pt x="7287" y="10521"/>
                    <a:pt x="7644" y="10521"/>
                  </a:cubicBezTo>
                  <a:cubicBezTo>
                    <a:pt x="7654" y="10521"/>
                    <a:pt x="7662" y="10523"/>
                    <a:pt x="7668" y="10526"/>
                  </a:cubicBezTo>
                  <a:cubicBezTo>
                    <a:pt x="7946" y="10654"/>
                    <a:pt x="9383" y="15457"/>
                    <a:pt x="11790" y="15457"/>
                  </a:cubicBezTo>
                  <a:cubicBezTo>
                    <a:pt x="12066" y="15457"/>
                    <a:pt x="12355" y="15393"/>
                    <a:pt x="12657" y="15252"/>
                  </a:cubicBezTo>
                  <a:cubicBezTo>
                    <a:pt x="15586" y="13871"/>
                    <a:pt x="11550" y="9014"/>
                    <a:pt x="11633" y="8775"/>
                  </a:cubicBezTo>
                  <a:cubicBezTo>
                    <a:pt x="11717" y="8549"/>
                    <a:pt x="18027" y="6620"/>
                    <a:pt x="16812" y="4358"/>
                  </a:cubicBezTo>
                  <a:cubicBezTo>
                    <a:pt x="16512" y="3790"/>
                    <a:pt x="15959" y="3579"/>
                    <a:pt x="15293" y="3579"/>
                  </a:cubicBezTo>
                  <a:cubicBezTo>
                    <a:pt x="13348" y="3579"/>
                    <a:pt x="10443" y="5387"/>
                    <a:pt x="10096" y="5387"/>
                  </a:cubicBezTo>
                  <a:cubicBezTo>
                    <a:pt x="10087" y="5387"/>
                    <a:pt x="10079" y="5385"/>
                    <a:pt x="10073" y="5382"/>
                  </a:cubicBezTo>
                  <a:cubicBezTo>
                    <a:pt x="9920" y="5284"/>
                    <a:pt x="8893" y="0"/>
                    <a:pt x="6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2526500" y="1936425"/>
              <a:ext cx="34550" cy="29700"/>
            </a:xfrm>
            <a:custGeom>
              <a:avLst/>
              <a:gdLst/>
              <a:ahLst/>
              <a:cxnLst/>
              <a:rect l="l" t="t" r="r" b="b"/>
              <a:pathLst>
                <a:path w="1382" h="1188" extrusionOk="0">
                  <a:moveTo>
                    <a:pt x="707" y="1"/>
                  </a:moveTo>
                  <a:cubicBezTo>
                    <a:pt x="639" y="1"/>
                    <a:pt x="569" y="11"/>
                    <a:pt x="500" y="34"/>
                  </a:cubicBezTo>
                  <a:cubicBezTo>
                    <a:pt x="179" y="153"/>
                    <a:pt x="0" y="487"/>
                    <a:pt x="107" y="796"/>
                  </a:cubicBezTo>
                  <a:cubicBezTo>
                    <a:pt x="192" y="1040"/>
                    <a:pt x="423" y="1187"/>
                    <a:pt x="674" y="1187"/>
                  </a:cubicBezTo>
                  <a:cubicBezTo>
                    <a:pt x="743" y="1187"/>
                    <a:pt x="813" y="1177"/>
                    <a:pt x="881" y="1154"/>
                  </a:cubicBezTo>
                  <a:cubicBezTo>
                    <a:pt x="1203" y="1035"/>
                    <a:pt x="1381" y="701"/>
                    <a:pt x="1274" y="392"/>
                  </a:cubicBezTo>
                  <a:cubicBezTo>
                    <a:pt x="1190" y="148"/>
                    <a:pt x="959" y="1"/>
                    <a:pt x="707" y="1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2485125" y="1819000"/>
              <a:ext cx="57775" cy="104050"/>
            </a:xfrm>
            <a:custGeom>
              <a:avLst/>
              <a:gdLst/>
              <a:ahLst/>
              <a:cxnLst/>
              <a:rect l="l" t="t" r="r" b="b"/>
              <a:pathLst>
                <a:path w="2311" h="4162" extrusionOk="0">
                  <a:moveTo>
                    <a:pt x="591" y="0"/>
                  </a:moveTo>
                  <a:cubicBezTo>
                    <a:pt x="556" y="0"/>
                    <a:pt x="521" y="6"/>
                    <a:pt x="488" y="17"/>
                  </a:cubicBezTo>
                  <a:cubicBezTo>
                    <a:pt x="48" y="159"/>
                    <a:pt x="0" y="1195"/>
                    <a:pt x="369" y="2338"/>
                  </a:cubicBezTo>
                  <a:cubicBezTo>
                    <a:pt x="712" y="3389"/>
                    <a:pt x="1291" y="4162"/>
                    <a:pt x="1725" y="4162"/>
                  </a:cubicBezTo>
                  <a:cubicBezTo>
                    <a:pt x="1758" y="4162"/>
                    <a:pt x="1791" y="4157"/>
                    <a:pt x="1822" y="4148"/>
                  </a:cubicBezTo>
                  <a:cubicBezTo>
                    <a:pt x="2251" y="4005"/>
                    <a:pt x="2310" y="2969"/>
                    <a:pt x="1941" y="1826"/>
                  </a:cubicBezTo>
                  <a:cubicBezTo>
                    <a:pt x="1600" y="771"/>
                    <a:pt x="1016" y="0"/>
                    <a:pt x="59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87" name="Google Shape;87;p3"/>
          <p:cNvGrpSpPr/>
          <p:nvPr/>
        </p:nvGrpSpPr>
        <p:grpSpPr>
          <a:xfrm rot="-822949">
            <a:off x="10235293" y="3976154"/>
            <a:ext cx="1598371" cy="1595020"/>
            <a:chOff x="345025" y="221948"/>
            <a:chExt cx="1016224" cy="1014094"/>
          </a:xfrm>
        </p:grpSpPr>
        <p:sp>
          <p:nvSpPr>
            <p:cNvPr id="88" name="Google Shape;88;p3"/>
            <p:cNvSpPr/>
            <p:nvPr/>
          </p:nvSpPr>
          <p:spPr>
            <a:xfrm rot="3022827">
              <a:off x="496652" y="364477"/>
              <a:ext cx="712970" cy="729036"/>
            </a:xfrm>
            <a:custGeom>
              <a:avLst/>
              <a:gdLst/>
              <a:ahLst/>
              <a:cxnLst/>
              <a:rect l="l" t="t" r="r" b="b"/>
              <a:pathLst>
                <a:path w="16287" h="16654" extrusionOk="0">
                  <a:moveTo>
                    <a:pt x="6602" y="1"/>
                  </a:moveTo>
                  <a:cubicBezTo>
                    <a:pt x="4440" y="1"/>
                    <a:pt x="2474" y="1200"/>
                    <a:pt x="1536" y="2842"/>
                  </a:cubicBezTo>
                  <a:cubicBezTo>
                    <a:pt x="0" y="5533"/>
                    <a:pt x="310" y="8021"/>
                    <a:pt x="1917" y="8473"/>
                  </a:cubicBezTo>
                  <a:cubicBezTo>
                    <a:pt x="2144" y="8536"/>
                    <a:pt x="2350" y="8566"/>
                    <a:pt x="2539" y="8566"/>
                  </a:cubicBezTo>
                  <a:cubicBezTo>
                    <a:pt x="4027" y="8566"/>
                    <a:pt x="4420" y="6743"/>
                    <a:pt x="4906" y="5211"/>
                  </a:cubicBezTo>
                  <a:cubicBezTo>
                    <a:pt x="5274" y="4041"/>
                    <a:pt x="5978" y="3410"/>
                    <a:pt x="6827" y="3410"/>
                  </a:cubicBezTo>
                  <a:cubicBezTo>
                    <a:pt x="7239" y="3410"/>
                    <a:pt x="7685" y="3558"/>
                    <a:pt x="8144" y="3866"/>
                  </a:cubicBezTo>
                  <a:cubicBezTo>
                    <a:pt x="9549" y="4818"/>
                    <a:pt x="8168" y="8938"/>
                    <a:pt x="7013" y="11057"/>
                  </a:cubicBezTo>
                  <a:cubicBezTo>
                    <a:pt x="5858" y="13165"/>
                    <a:pt x="5037" y="16605"/>
                    <a:pt x="7894" y="16653"/>
                  </a:cubicBezTo>
                  <a:cubicBezTo>
                    <a:pt x="7908" y="16653"/>
                    <a:pt x="7922" y="16653"/>
                    <a:pt x="7936" y="16653"/>
                  </a:cubicBezTo>
                  <a:cubicBezTo>
                    <a:pt x="10817" y="16653"/>
                    <a:pt x="16286" y="11800"/>
                    <a:pt x="15883" y="10378"/>
                  </a:cubicBezTo>
                  <a:cubicBezTo>
                    <a:pt x="15623" y="9451"/>
                    <a:pt x="14750" y="9032"/>
                    <a:pt x="13847" y="9032"/>
                  </a:cubicBezTo>
                  <a:cubicBezTo>
                    <a:pt x="13348" y="9032"/>
                    <a:pt x="12839" y="9160"/>
                    <a:pt x="12419" y="9402"/>
                  </a:cubicBezTo>
                  <a:cubicBezTo>
                    <a:pt x="11668" y="9855"/>
                    <a:pt x="11014" y="10438"/>
                    <a:pt x="10490" y="11140"/>
                  </a:cubicBezTo>
                  <a:cubicBezTo>
                    <a:pt x="10490" y="11140"/>
                    <a:pt x="14157" y="4675"/>
                    <a:pt x="10764" y="1663"/>
                  </a:cubicBezTo>
                  <a:cubicBezTo>
                    <a:pt x="9441" y="489"/>
                    <a:pt x="7982" y="1"/>
                    <a:pt x="66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" name="Google Shape;89;p3"/>
            <p:cNvSpPr/>
            <p:nvPr/>
          </p:nvSpPr>
          <p:spPr>
            <a:xfrm rot="3022827">
              <a:off x="774226" y="318054"/>
              <a:ext cx="184557" cy="226056"/>
            </a:xfrm>
            <a:custGeom>
              <a:avLst/>
              <a:gdLst/>
              <a:ahLst/>
              <a:cxnLst/>
              <a:rect l="l" t="t" r="r" b="b"/>
              <a:pathLst>
                <a:path w="4216" h="5164" extrusionOk="0">
                  <a:moveTo>
                    <a:pt x="3680" y="0"/>
                  </a:moveTo>
                  <a:cubicBezTo>
                    <a:pt x="3129" y="0"/>
                    <a:pt x="1983" y="685"/>
                    <a:pt x="1286" y="1779"/>
                  </a:cubicBezTo>
                  <a:cubicBezTo>
                    <a:pt x="429" y="3112"/>
                    <a:pt x="1" y="4887"/>
                    <a:pt x="715" y="5148"/>
                  </a:cubicBezTo>
                  <a:cubicBezTo>
                    <a:pt x="742" y="5159"/>
                    <a:pt x="768" y="5163"/>
                    <a:pt x="794" y="5163"/>
                  </a:cubicBezTo>
                  <a:cubicBezTo>
                    <a:pt x="1353" y="5163"/>
                    <a:pt x="1689" y="2929"/>
                    <a:pt x="2406" y="2053"/>
                  </a:cubicBezTo>
                  <a:cubicBezTo>
                    <a:pt x="3156" y="1124"/>
                    <a:pt x="4215" y="529"/>
                    <a:pt x="3953" y="112"/>
                  </a:cubicBezTo>
                  <a:cubicBezTo>
                    <a:pt x="3902" y="36"/>
                    <a:pt x="3807" y="0"/>
                    <a:pt x="36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0" name="Google Shape;90;p3"/>
            <p:cNvSpPr/>
            <p:nvPr/>
          </p:nvSpPr>
          <p:spPr>
            <a:xfrm rot="3022827">
              <a:off x="1023192" y="438639"/>
              <a:ext cx="36027" cy="35983"/>
            </a:xfrm>
            <a:custGeom>
              <a:avLst/>
              <a:gdLst/>
              <a:ahLst/>
              <a:cxnLst/>
              <a:rect l="l" t="t" r="r" b="b"/>
              <a:pathLst>
                <a:path w="823" h="822" extrusionOk="0">
                  <a:moveTo>
                    <a:pt x="405" y="0"/>
                  </a:moveTo>
                  <a:cubicBezTo>
                    <a:pt x="179" y="0"/>
                    <a:pt x="1" y="191"/>
                    <a:pt x="1" y="417"/>
                  </a:cubicBezTo>
                  <a:cubicBezTo>
                    <a:pt x="1" y="643"/>
                    <a:pt x="179" y="822"/>
                    <a:pt x="405" y="822"/>
                  </a:cubicBezTo>
                  <a:cubicBezTo>
                    <a:pt x="632" y="822"/>
                    <a:pt x="822" y="643"/>
                    <a:pt x="822" y="417"/>
                  </a:cubicBezTo>
                  <a:cubicBezTo>
                    <a:pt x="822" y="191"/>
                    <a:pt x="632" y="0"/>
                    <a:pt x="4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1" name="Google Shape;91;p3"/>
          <p:cNvSpPr/>
          <p:nvPr/>
        </p:nvSpPr>
        <p:spPr>
          <a:xfrm>
            <a:off x="452300" y="2154336"/>
            <a:ext cx="373536" cy="344328"/>
          </a:xfrm>
          <a:custGeom>
            <a:avLst/>
            <a:gdLst/>
            <a:ahLst/>
            <a:cxnLst/>
            <a:rect l="l" t="t" r="r" b="b"/>
            <a:pathLst>
              <a:path w="3403" h="3137" extrusionOk="0">
                <a:moveTo>
                  <a:pt x="1673" y="0"/>
                </a:moveTo>
                <a:cubicBezTo>
                  <a:pt x="1551" y="0"/>
                  <a:pt x="1429" y="84"/>
                  <a:pt x="1429" y="250"/>
                </a:cubicBezTo>
                <a:cubicBezTo>
                  <a:pt x="1382" y="631"/>
                  <a:pt x="1370" y="1012"/>
                  <a:pt x="1370" y="1405"/>
                </a:cubicBezTo>
                <a:cubicBezTo>
                  <a:pt x="1013" y="1429"/>
                  <a:pt x="655" y="1417"/>
                  <a:pt x="298" y="1453"/>
                </a:cubicBezTo>
                <a:cubicBezTo>
                  <a:pt x="48" y="1453"/>
                  <a:pt x="1" y="1798"/>
                  <a:pt x="239" y="1870"/>
                </a:cubicBezTo>
                <a:cubicBezTo>
                  <a:pt x="620" y="2013"/>
                  <a:pt x="1025" y="2084"/>
                  <a:pt x="1429" y="2096"/>
                </a:cubicBezTo>
                <a:cubicBezTo>
                  <a:pt x="1465" y="2417"/>
                  <a:pt x="1584" y="2715"/>
                  <a:pt x="1751" y="2989"/>
                </a:cubicBezTo>
                <a:cubicBezTo>
                  <a:pt x="1820" y="3090"/>
                  <a:pt x="1924" y="3136"/>
                  <a:pt x="2026" y="3136"/>
                </a:cubicBezTo>
                <a:cubicBezTo>
                  <a:pt x="2189" y="3136"/>
                  <a:pt x="2346" y="3020"/>
                  <a:pt x="2346" y="2822"/>
                </a:cubicBezTo>
                <a:cubicBezTo>
                  <a:pt x="2358" y="2560"/>
                  <a:pt x="2310" y="2298"/>
                  <a:pt x="2227" y="2036"/>
                </a:cubicBezTo>
                <a:cubicBezTo>
                  <a:pt x="2560" y="1989"/>
                  <a:pt x="2882" y="1882"/>
                  <a:pt x="3168" y="1703"/>
                </a:cubicBezTo>
                <a:cubicBezTo>
                  <a:pt x="3402" y="1550"/>
                  <a:pt x="3336" y="1143"/>
                  <a:pt x="3038" y="1143"/>
                </a:cubicBezTo>
                <a:cubicBezTo>
                  <a:pt x="3033" y="1143"/>
                  <a:pt x="3029" y="1143"/>
                  <a:pt x="3025" y="1143"/>
                </a:cubicBezTo>
                <a:cubicBezTo>
                  <a:pt x="2703" y="1167"/>
                  <a:pt x="2382" y="1227"/>
                  <a:pt x="2072" y="1310"/>
                </a:cubicBezTo>
                <a:cubicBezTo>
                  <a:pt x="2001" y="965"/>
                  <a:pt x="1953" y="608"/>
                  <a:pt x="1917" y="250"/>
                </a:cubicBezTo>
                <a:cubicBezTo>
                  <a:pt x="1917" y="84"/>
                  <a:pt x="1795" y="0"/>
                  <a:pt x="16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92;p3"/>
          <p:cNvSpPr/>
          <p:nvPr/>
        </p:nvSpPr>
        <p:spPr>
          <a:xfrm rot="1938657">
            <a:off x="10861372" y="353881"/>
            <a:ext cx="346237" cy="327643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93;p3"/>
          <p:cNvSpPr/>
          <p:nvPr/>
        </p:nvSpPr>
        <p:spPr>
          <a:xfrm rot="1938657">
            <a:off x="11152320" y="671545"/>
            <a:ext cx="325827" cy="209025"/>
          </a:xfrm>
          <a:custGeom>
            <a:avLst/>
            <a:gdLst/>
            <a:ahLst/>
            <a:cxnLst/>
            <a:rect l="l" t="t" r="r" b="b"/>
            <a:pathLst>
              <a:path w="3049" h="1956" extrusionOk="0">
                <a:moveTo>
                  <a:pt x="1465" y="0"/>
                </a:moveTo>
                <a:cubicBezTo>
                  <a:pt x="1250" y="143"/>
                  <a:pt x="1191" y="381"/>
                  <a:pt x="1203" y="667"/>
                </a:cubicBezTo>
                <a:cubicBezTo>
                  <a:pt x="893" y="691"/>
                  <a:pt x="584" y="715"/>
                  <a:pt x="274" y="727"/>
                </a:cubicBezTo>
                <a:cubicBezTo>
                  <a:pt x="72" y="727"/>
                  <a:pt x="0" y="1072"/>
                  <a:pt x="226" y="1096"/>
                </a:cubicBezTo>
                <a:cubicBezTo>
                  <a:pt x="572" y="1155"/>
                  <a:pt x="929" y="1179"/>
                  <a:pt x="1286" y="1179"/>
                </a:cubicBezTo>
                <a:cubicBezTo>
                  <a:pt x="1334" y="1381"/>
                  <a:pt x="1405" y="1572"/>
                  <a:pt x="1488" y="1751"/>
                </a:cubicBezTo>
                <a:cubicBezTo>
                  <a:pt x="1545" y="1893"/>
                  <a:pt x="1674" y="1956"/>
                  <a:pt x="1800" y="1956"/>
                </a:cubicBezTo>
                <a:cubicBezTo>
                  <a:pt x="1989" y="1956"/>
                  <a:pt x="2170" y="1813"/>
                  <a:pt x="2084" y="1584"/>
                </a:cubicBezTo>
                <a:cubicBezTo>
                  <a:pt x="2024" y="1441"/>
                  <a:pt x="1965" y="1286"/>
                  <a:pt x="1917" y="1143"/>
                </a:cubicBezTo>
                <a:cubicBezTo>
                  <a:pt x="2286" y="1096"/>
                  <a:pt x="2691" y="1048"/>
                  <a:pt x="2965" y="774"/>
                </a:cubicBezTo>
                <a:cubicBezTo>
                  <a:pt x="3048" y="691"/>
                  <a:pt x="3001" y="548"/>
                  <a:pt x="2893" y="512"/>
                </a:cubicBezTo>
                <a:cubicBezTo>
                  <a:pt x="2792" y="483"/>
                  <a:pt x="2690" y="471"/>
                  <a:pt x="2588" y="471"/>
                </a:cubicBezTo>
                <a:cubicBezTo>
                  <a:pt x="2317" y="471"/>
                  <a:pt x="2042" y="552"/>
                  <a:pt x="1774" y="596"/>
                </a:cubicBezTo>
                <a:cubicBezTo>
                  <a:pt x="1727" y="346"/>
                  <a:pt x="1715" y="155"/>
                  <a:pt x="14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94" name="Google Shape;94;p3"/>
          <p:cNvGrpSpPr/>
          <p:nvPr/>
        </p:nvGrpSpPr>
        <p:grpSpPr>
          <a:xfrm rot="493885">
            <a:off x="9100797" y="2349512"/>
            <a:ext cx="1250639" cy="1238771"/>
            <a:chOff x="2797650" y="3803725"/>
            <a:chExt cx="787175" cy="819250"/>
          </a:xfrm>
        </p:grpSpPr>
        <p:sp>
          <p:nvSpPr>
            <p:cNvPr id="95" name="Google Shape;95;p3"/>
            <p:cNvSpPr/>
            <p:nvPr/>
          </p:nvSpPr>
          <p:spPr>
            <a:xfrm>
              <a:off x="2797650" y="3803725"/>
              <a:ext cx="787175" cy="819250"/>
            </a:xfrm>
            <a:custGeom>
              <a:avLst/>
              <a:gdLst/>
              <a:ahLst/>
              <a:cxnLst/>
              <a:rect l="l" t="t" r="r" b="b"/>
              <a:pathLst>
                <a:path w="31487" h="32770" extrusionOk="0">
                  <a:moveTo>
                    <a:pt x="19368" y="5206"/>
                  </a:moveTo>
                  <a:cubicBezTo>
                    <a:pt x="20885" y="5206"/>
                    <a:pt x="22337" y="6384"/>
                    <a:pt x="22337" y="8157"/>
                  </a:cubicBezTo>
                  <a:cubicBezTo>
                    <a:pt x="22337" y="9788"/>
                    <a:pt x="21015" y="11110"/>
                    <a:pt x="19384" y="11110"/>
                  </a:cubicBezTo>
                  <a:lnTo>
                    <a:pt x="19372" y="11110"/>
                  </a:lnTo>
                  <a:cubicBezTo>
                    <a:pt x="16741" y="11098"/>
                    <a:pt x="15443" y="7919"/>
                    <a:pt x="17301" y="6074"/>
                  </a:cubicBezTo>
                  <a:cubicBezTo>
                    <a:pt x="17904" y="5474"/>
                    <a:pt x="18644" y="5206"/>
                    <a:pt x="19368" y="5206"/>
                  </a:cubicBezTo>
                  <a:close/>
                  <a:moveTo>
                    <a:pt x="14622" y="16964"/>
                  </a:moveTo>
                  <a:cubicBezTo>
                    <a:pt x="15232" y="16964"/>
                    <a:pt x="15847" y="17082"/>
                    <a:pt x="16431" y="17325"/>
                  </a:cubicBezTo>
                  <a:cubicBezTo>
                    <a:pt x="18217" y="18063"/>
                    <a:pt x="19372" y="19802"/>
                    <a:pt x="19372" y="21730"/>
                  </a:cubicBezTo>
                  <a:cubicBezTo>
                    <a:pt x="19372" y="24362"/>
                    <a:pt x="17241" y="26493"/>
                    <a:pt x="14610" y="26493"/>
                  </a:cubicBezTo>
                  <a:cubicBezTo>
                    <a:pt x="12681" y="26493"/>
                    <a:pt x="10943" y="25326"/>
                    <a:pt x="10216" y="23552"/>
                  </a:cubicBezTo>
                  <a:cubicBezTo>
                    <a:pt x="9478" y="21766"/>
                    <a:pt x="9883" y="19718"/>
                    <a:pt x="11240" y="18361"/>
                  </a:cubicBezTo>
                  <a:cubicBezTo>
                    <a:pt x="12158" y="17451"/>
                    <a:pt x="13381" y="16964"/>
                    <a:pt x="14622" y="16964"/>
                  </a:cubicBezTo>
                  <a:close/>
                  <a:moveTo>
                    <a:pt x="19725" y="1"/>
                  </a:moveTo>
                  <a:cubicBezTo>
                    <a:pt x="19020" y="1"/>
                    <a:pt x="18278" y="84"/>
                    <a:pt x="17503" y="263"/>
                  </a:cubicBezTo>
                  <a:cubicBezTo>
                    <a:pt x="7323" y="2621"/>
                    <a:pt x="10812" y="12110"/>
                    <a:pt x="10812" y="12110"/>
                  </a:cubicBezTo>
                  <a:cubicBezTo>
                    <a:pt x="7811" y="12336"/>
                    <a:pt x="1" y="18694"/>
                    <a:pt x="4632" y="27291"/>
                  </a:cubicBezTo>
                  <a:cubicBezTo>
                    <a:pt x="6708" y="31143"/>
                    <a:pt x="10415" y="32769"/>
                    <a:pt x="14135" y="32769"/>
                  </a:cubicBezTo>
                  <a:cubicBezTo>
                    <a:pt x="18716" y="32769"/>
                    <a:pt x="23317" y="30304"/>
                    <a:pt x="24921" y="26493"/>
                  </a:cubicBezTo>
                  <a:cubicBezTo>
                    <a:pt x="27826" y="19587"/>
                    <a:pt x="23885" y="14884"/>
                    <a:pt x="23885" y="14884"/>
                  </a:cubicBezTo>
                  <a:cubicBezTo>
                    <a:pt x="31486" y="12321"/>
                    <a:pt x="28294" y="1"/>
                    <a:pt x="197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3095025" y="3993950"/>
              <a:ext cx="52100" cy="52425"/>
            </a:xfrm>
            <a:custGeom>
              <a:avLst/>
              <a:gdLst/>
              <a:ahLst/>
              <a:cxnLst/>
              <a:rect l="l" t="t" r="r" b="b"/>
              <a:pathLst>
                <a:path w="2084" h="2097" extrusionOk="0">
                  <a:moveTo>
                    <a:pt x="1048" y="1"/>
                  </a:moveTo>
                  <a:cubicBezTo>
                    <a:pt x="465" y="1"/>
                    <a:pt x="0" y="465"/>
                    <a:pt x="0" y="1048"/>
                  </a:cubicBezTo>
                  <a:cubicBezTo>
                    <a:pt x="0" y="1620"/>
                    <a:pt x="465" y="2096"/>
                    <a:pt x="1048" y="2096"/>
                  </a:cubicBezTo>
                  <a:cubicBezTo>
                    <a:pt x="1619" y="2096"/>
                    <a:pt x="2084" y="1620"/>
                    <a:pt x="2084" y="1048"/>
                  </a:cubicBezTo>
                  <a:cubicBezTo>
                    <a:pt x="2084" y="465"/>
                    <a:pt x="1619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2908675" y="4172500"/>
              <a:ext cx="142325" cy="208700"/>
            </a:xfrm>
            <a:custGeom>
              <a:avLst/>
              <a:gdLst/>
              <a:ahLst/>
              <a:cxnLst/>
              <a:rect l="l" t="t" r="r" b="b"/>
              <a:pathLst>
                <a:path w="5693" h="8348" extrusionOk="0">
                  <a:moveTo>
                    <a:pt x="4297" y="1"/>
                  </a:moveTo>
                  <a:cubicBezTo>
                    <a:pt x="3111" y="1"/>
                    <a:pt x="1775" y="1987"/>
                    <a:pt x="1025" y="4170"/>
                  </a:cubicBezTo>
                  <a:cubicBezTo>
                    <a:pt x="239" y="6456"/>
                    <a:pt x="1" y="8110"/>
                    <a:pt x="882" y="8325"/>
                  </a:cubicBezTo>
                  <a:cubicBezTo>
                    <a:pt x="951" y="8340"/>
                    <a:pt x="1015" y="8348"/>
                    <a:pt x="1075" y="8348"/>
                  </a:cubicBezTo>
                  <a:cubicBezTo>
                    <a:pt x="2349" y="8348"/>
                    <a:pt x="1783" y="4988"/>
                    <a:pt x="2966" y="3658"/>
                  </a:cubicBezTo>
                  <a:cubicBezTo>
                    <a:pt x="4204" y="2265"/>
                    <a:pt x="5692" y="217"/>
                    <a:pt x="4466" y="14"/>
                  </a:cubicBezTo>
                  <a:cubicBezTo>
                    <a:pt x="4410" y="5"/>
                    <a:pt x="4354" y="1"/>
                    <a:pt x="42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3101875" y="3858125"/>
              <a:ext cx="155675" cy="104675"/>
            </a:xfrm>
            <a:custGeom>
              <a:avLst/>
              <a:gdLst/>
              <a:ahLst/>
              <a:cxnLst/>
              <a:rect l="l" t="t" r="r" b="b"/>
              <a:pathLst>
                <a:path w="6227" h="4187" extrusionOk="0">
                  <a:moveTo>
                    <a:pt x="5196" y="1"/>
                  </a:moveTo>
                  <a:cubicBezTo>
                    <a:pt x="4415" y="1"/>
                    <a:pt x="3142" y="589"/>
                    <a:pt x="2179" y="1362"/>
                  </a:cubicBezTo>
                  <a:cubicBezTo>
                    <a:pt x="845" y="2409"/>
                    <a:pt x="0" y="3838"/>
                    <a:pt x="714" y="4148"/>
                  </a:cubicBezTo>
                  <a:cubicBezTo>
                    <a:pt x="776" y="4174"/>
                    <a:pt x="835" y="4186"/>
                    <a:pt x="892" y="4186"/>
                  </a:cubicBezTo>
                  <a:cubicBezTo>
                    <a:pt x="1587" y="4186"/>
                    <a:pt x="2016" y="2368"/>
                    <a:pt x="3512" y="1862"/>
                  </a:cubicBezTo>
                  <a:cubicBezTo>
                    <a:pt x="5144" y="1326"/>
                    <a:pt x="6227" y="945"/>
                    <a:pt x="5822" y="266"/>
                  </a:cubicBezTo>
                  <a:cubicBezTo>
                    <a:pt x="5709" y="82"/>
                    <a:pt x="5487" y="1"/>
                    <a:pt x="51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9" name="Google Shape;99;p3"/>
          <p:cNvSpPr/>
          <p:nvPr/>
        </p:nvSpPr>
        <p:spPr>
          <a:xfrm rot="7925415">
            <a:off x="11178827" y="5712270"/>
            <a:ext cx="543239" cy="514063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0;p3"/>
          <p:cNvSpPr/>
          <p:nvPr/>
        </p:nvSpPr>
        <p:spPr>
          <a:xfrm rot="7925529">
            <a:off x="1801995" y="6331580"/>
            <a:ext cx="325827" cy="209025"/>
          </a:xfrm>
          <a:custGeom>
            <a:avLst/>
            <a:gdLst/>
            <a:ahLst/>
            <a:cxnLst/>
            <a:rect l="l" t="t" r="r" b="b"/>
            <a:pathLst>
              <a:path w="3049" h="1956" extrusionOk="0">
                <a:moveTo>
                  <a:pt x="1465" y="0"/>
                </a:moveTo>
                <a:cubicBezTo>
                  <a:pt x="1250" y="143"/>
                  <a:pt x="1191" y="381"/>
                  <a:pt x="1203" y="667"/>
                </a:cubicBezTo>
                <a:cubicBezTo>
                  <a:pt x="893" y="691"/>
                  <a:pt x="584" y="715"/>
                  <a:pt x="274" y="727"/>
                </a:cubicBezTo>
                <a:cubicBezTo>
                  <a:pt x="72" y="727"/>
                  <a:pt x="0" y="1072"/>
                  <a:pt x="226" y="1096"/>
                </a:cubicBezTo>
                <a:cubicBezTo>
                  <a:pt x="572" y="1155"/>
                  <a:pt x="929" y="1179"/>
                  <a:pt x="1286" y="1179"/>
                </a:cubicBezTo>
                <a:cubicBezTo>
                  <a:pt x="1334" y="1381"/>
                  <a:pt x="1405" y="1572"/>
                  <a:pt x="1488" y="1751"/>
                </a:cubicBezTo>
                <a:cubicBezTo>
                  <a:pt x="1545" y="1893"/>
                  <a:pt x="1674" y="1956"/>
                  <a:pt x="1800" y="1956"/>
                </a:cubicBezTo>
                <a:cubicBezTo>
                  <a:pt x="1989" y="1956"/>
                  <a:pt x="2170" y="1813"/>
                  <a:pt x="2084" y="1584"/>
                </a:cubicBezTo>
                <a:cubicBezTo>
                  <a:pt x="2024" y="1441"/>
                  <a:pt x="1965" y="1286"/>
                  <a:pt x="1917" y="1143"/>
                </a:cubicBezTo>
                <a:cubicBezTo>
                  <a:pt x="2286" y="1096"/>
                  <a:pt x="2691" y="1048"/>
                  <a:pt x="2965" y="774"/>
                </a:cubicBezTo>
                <a:cubicBezTo>
                  <a:pt x="3048" y="691"/>
                  <a:pt x="3001" y="548"/>
                  <a:pt x="2893" y="512"/>
                </a:cubicBezTo>
                <a:cubicBezTo>
                  <a:pt x="2792" y="483"/>
                  <a:pt x="2690" y="471"/>
                  <a:pt x="2588" y="471"/>
                </a:cubicBezTo>
                <a:cubicBezTo>
                  <a:pt x="2317" y="471"/>
                  <a:pt x="2042" y="552"/>
                  <a:pt x="1774" y="596"/>
                </a:cubicBezTo>
                <a:cubicBezTo>
                  <a:pt x="1727" y="346"/>
                  <a:pt x="1715" y="155"/>
                  <a:pt x="14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1" name="Google Shape;101;p3"/>
          <p:cNvGrpSpPr/>
          <p:nvPr/>
        </p:nvGrpSpPr>
        <p:grpSpPr>
          <a:xfrm rot="2390256">
            <a:off x="8789188" y="5832565"/>
            <a:ext cx="454992" cy="472235"/>
            <a:chOff x="614950" y="1682850"/>
            <a:chExt cx="438175" cy="454900"/>
          </a:xfrm>
        </p:grpSpPr>
        <p:sp>
          <p:nvSpPr>
            <p:cNvPr id="102" name="Google Shape;102;p3"/>
            <p:cNvSpPr/>
            <p:nvPr/>
          </p:nvSpPr>
          <p:spPr>
            <a:xfrm>
              <a:off x="614950" y="1682850"/>
              <a:ext cx="438175" cy="45490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686375" y="1706975"/>
              <a:ext cx="183400" cy="114275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656325" y="1827450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05" name="Google Shape;105;p3"/>
          <p:cNvSpPr/>
          <p:nvPr/>
        </p:nvSpPr>
        <p:spPr>
          <a:xfrm rot="7925529">
            <a:off x="6839746" y="871594"/>
            <a:ext cx="346237" cy="327644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28210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lt1"/>
        </a:soli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"/>
          <p:cNvSpPr/>
          <p:nvPr/>
        </p:nvSpPr>
        <p:spPr>
          <a:xfrm rot="10800000">
            <a:off x="-203187" y="2126252"/>
            <a:ext cx="12649187" cy="4871449"/>
          </a:xfrm>
          <a:custGeom>
            <a:avLst/>
            <a:gdLst/>
            <a:ahLst/>
            <a:cxnLst/>
            <a:rect l="l" t="t" r="r" b="b"/>
            <a:pathLst>
              <a:path w="112241" h="40653" extrusionOk="0">
                <a:moveTo>
                  <a:pt x="9" y="482"/>
                </a:moveTo>
                <a:cubicBezTo>
                  <a:pt x="6" y="482"/>
                  <a:pt x="3" y="482"/>
                  <a:pt x="1" y="482"/>
                </a:cubicBezTo>
                <a:cubicBezTo>
                  <a:pt x="1" y="482"/>
                  <a:pt x="4" y="482"/>
                  <a:pt x="9" y="482"/>
                </a:cubicBezTo>
                <a:close/>
                <a:moveTo>
                  <a:pt x="84716" y="1"/>
                </a:moveTo>
                <a:cubicBezTo>
                  <a:pt x="52481" y="1"/>
                  <a:pt x="765" y="475"/>
                  <a:pt x="9" y="482"/>
                </a:cubicBezTo>
                <a:lnTo>
                  <a:pt x="9" y="482"/>
                </a:lnTo>
                <a:cubicBezTo>
                  <a:pt x="61" y="482"/>
                  <a:pt x="113" y="481"/>
                  <a:pt x="165" y="481"/>
                </a:cubicBezTo>
                <a:cubicBezTo>
                  <a:pt x="10817" y="481"/>
                  <a:pt x="19426" y="9643"/>
                  <a:pt x="25182" y="17579"/>
                </a:cubicBezTo>
                <a:cubicBezTo>
                  <a:pt x="29623" y="23711"/>
                  <a:pt x="33767" y="30271"/>
                  <a:pt x="39851" y="34784"/>
                </a:cubicBezTo>
                <a:cubicBezTo>
                  <a:pt x="45062" y="38640"/>
                  <a:pt x="51556" y="40652"/>
                  <a:pt x="58034" y="40652"/>
                </a:cubicBezTo>
                <a:cubicBezTo>
                  <a:pt x="61798" y="40652"/>
                  <a:pt x="65557" y="39973"/>
                  <a:pt x="69057" y="38582"/>
                </a:cubicBezTo>
                <a:cubicBezTo>
                  <a:pt x="75165" y="36141"/>
                  <a:pt x="80344" y="31760"/>
                  <a:pt x="84594" y="26747"/>
                </a:cubicBezTo>
                <a:cubicBezTo>
                  <a:pt x="91738" y="18294"/>
                  <a:pt x="97025" y="2197"/>
                  <a:pt x="109598" y="482"/>
                </a:cubicBezTo>
                <a:cubicBezTo>
                  <a:pt x="112241" y="121"/>
                  <a:pt x="100948" y="1"/>
                  <a:pt x="8471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9;p4"/>
          <p:cNvSpPr/>
          <p:nvPr/>
        </p:nvSpPr>
        <p:spPr>
          <a:xfrm rot="8549447">
            <a:off x="1091822" y="5271252"/>
            <a:ext cx="296761" cy="280824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10;p4"/>
          <p:cNvSpPr/>
          <p:nvPr/>
        </p:nvSpPr>
        <p:spPr>
          <a:xfrm rot="-7207332">
            <a:off x="10927925" y="780723"/>
            <a:ext cx="308583" cy="292008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11;p4"/>
          <p:cNvSpPr/>
          <p:nvPr/>
        </p:nvSpPr>
        <p:spPr>
          <a:xfrm rot="-3647476">
            <a:off x="10140486" y="6037211"/>
            <a:ext cx="296761" cy="280824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12;p4"/>
          <p:cNvSpPr/>
          <p:nvPr/>
        </p:nvSpPr>
        <p:spPr>
          <a:xfrm rot="2195570">
            <a:off x="9938596" y="6263435"/>
            <a:ext cx="211281" cy="199935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13;p4"/>
          <p:cNvSpPr txBox="1">
            <a:spLocks noGrp="1"/>
          </p:cNvSpPr>
          <p:nvPr>
            <p:ph type="title"/>
          </p:nvPr>
        </p:nvSpPr>
        <p:spPr>
          <a:xfrm>
            <a:off x="6096000" y="2448000"/>
            <a:ext cx="5135600" cy="109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14" name="Google Shape;114;p4"/>
          <p:cNvSpPr txBox="1">
            <a:spLocks noGrp="1"/>
          </p:cNvSpPr>
          <p:nvPr>
            <p:ph type="title" idx="2" hasCustomPrompt="1"/>
          </p:nvPr>
        </p:nvSpPr>
        <p:spPr>
          <a:xfrm>
            <a:off x="2147133" y="2556000"/>
            <a:ext cx="2766800" cy="17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15" name="Google Shape;115;p4"/>
          <p:cNvSpPr txBox="1">
            <a:spLocks noGrp="1"/>
          </p:cNvSpPr>
          <p:nvPr>
            <p:ph type="subTitle" idx="1"/>
          </p:nvPr>
        </p:nvSpPr>
        <p:spPr>
          <a:xfrm>
            <a:off x="6096000" y="3540000"/>
            <a:ext cx="5042000" cy="8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133"/>
            </a:lvl1pPr>
            <a:lvl2pPr lvl="1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6" name="Google Shape;116;p4"/>
          <p:cNvGrpSpPr/>
          <p:nvPr/>
        </p:nvGrpSpPr>
        <p:grpSpPr>
          <a:xfrm>
            <a:off x="12" y="-306790"/>
            <a:ext cx="12296443" cy="2277265"/>
            <a:chOff x="9" y="-230093"/>
            <a:chExt cx="9222332" cy="1707949"/>
          </a:xfrm>
        </p:grpSpPr>
        <p:grpSp>
          <p:nvGrpSpPr>
            <p:cNvPr id="117" name="Google Shape;117;p4"/>
            <p:cNvGrpSpPr/>
            <p:nvPr/>
          </p:nvGrpSpPr>
          <p:grpSpPr>
            <a:xfrm rot="-4110747">
              <a:off x="225859" y="835922"/>
              <a:ext cx="514564" cy="482509"/>
              <a:chOff x="1808966" y="570473"/>
              <a:chExt cx="514562" cy="482508"/>
            </a:xfrm>
          </p:grpSpPr>
          <p:sp>
            <p:nvSpPr>
              <p:cNvPr id="118" name="Google Shape;118;p4"/>
              <p:cNvSpPr/>
              <p:nvPr/>
            </p:nvSpPr>
            <p:spPr>
              <a:xfrm rot="1336399">
                <a:off x="1860484" y="635298"/>
                <a:ext cx="411526" cy="352857"/>
              </a:xfrm>
              <a:custGeom>
                <a:avLst/>
                <a:gdLst/>
                <a:ahLst/>
                <a:cxnLst/>
                <a:rect l="l" t="t" r="r" b="b"/>
                <a:pathLst>
                  <a:path w="18027" h="15457" extrusionOk="0">
                    <a:moveTo>
                      <a:pt x="6484" y="0"/>
                    </a:moveTo>
                    <a:cubicBezTo>
                      <a:pt x="6270" y="0"/>
                      <a:pt x="6046" y="42"/>
                      <a:pt x="5811" y="132"/>
                    </a:cubicBezTo>
                    <a:cubicBezTo>
                      <a:pt x="3465" y="1025"/>
                      <a:pt x="6502" y="6990"/>
                      <a:pt x="6406" y="7216"/>
                    </a:cubicBezTo>
                    <a:cubicBezTo>
                      <a:pt x="6299" y="7442"/>
                      <a:pt x="1" y="8906"/>
                      <a:pt x="1191" y="11514"/>
                    </a:cubicBezTo>
                    <a:cubicBezTo>
                      <a:pt x="1500" y="12194"/>
                      <a:pt x="2065" y="12444"/>
                      <a:pt x="2736" y="12444"/>
                    </a:cubicBezTo>
                    <a:cubicBezTo>
                      <a:pt x="4599" y="12444"/>
                      <a:pt x="7287" y="10521"/>
                      <a:pt x="7644" y="10521"/>
                    </a:cubicBezTo>
                    <a:cubicBezTo>
                      <a:pt x="7654" y="10521"/>
                      <a:pt x="7662" y="10523"/>
                      <a:pt x="7668" y="10526"/>
                    </a:cubicBezTo>
                    <a:cubicBezTo>
                      <a:pt x="7946" y="10654"/>
                      <a:pt x="9383" y="15457"/>
                      <a:pt x="11790" y="15457"/>
                    </a:cubicBezTo>
                    <a:cubicBezTo>
                      <a:pt x="12066" y="15457"/>
                      <a:pt x="12355" y="15393"/>
                      <a:pt x="12657" y="15252"/>
                    </a:cubicBezTo>
                    <a:cubicBezTo>
                      <a:pt x="15586" y="13871"/>
                      <a:pt x="11550" y="9014"/>
                      <a:pt x="11633" y="8775"/>
                    </a:cubicBezTo>
                    <a:cubicBezTo>
                      <a:pt x="11717" y="8549"/>
                      <a:pt x="18027" y="6620"/>
                      <a:pt x="16812" y="4358"/>
                    </a:cubicBezTo>
                    <a:cubicBezTo>
                      <a:pt x="16512" y="3790"/>
                      <a:pt x="15959" y="3579"/>
                      <a:pt x="15293" y="3579"/>
                    </a:cubicBezTo>
                    <a:cubicBezTo>
                      <a:pt x="13348" y="3579"/>
                      <a:pt x="10443" y="5387"/>
                      <a:pt x="10096" y="5387"/>
                    </a:cubicBezTo>
                    <a:cubicBezTo>
                      <a:pt x="10087" y="5387"/>
                      <a:pt x="10079" y="5385"/>
                      <a:pt x="10073" y="5382"/>
                    </a:cubicBezTo>
                    <a:cubicBezTo>
                      <a:pt x="9920" y="5284"/>
                      <a:pt x="8893" y="0"/>
                      <a:pt x="6484" y="0"/>
                    </a:cubicBezTo>
                    <a:close/>
                  </a:path>
                </a:pathLst>
              </a:custGeom>
              <a:solidFill>
                <a:srgbClr val="EE45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3C1A3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9" name="Google Shape;119;p4"/>
              <p:cNvSpPr/>
              <p:nvPr/>
            </p:nvSpPr>
            <p:spPr>
              <a:xfrm rot="1336399">
                <a:off x="2057921" y="772127"/>
                <a:ext cx="31549" cy="27120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1188" extrusionOk="0">
                    <a:moveTo>
                      <a:pt x="707" y="1"/>
                    </a:moveTo>
                    <a:cubicBezTo>
                      <a:pt x="639" y="1"/>
                      <a:pt x="569" y="11"/>
                      <a:pt x="500" y="34"/>
                    </a:cubicBezTo>
                    <a:cubicBezTo>
                      <a:pt x="179" y="153"/>
                      <a:pt x="0" y="487"/>
                      <a:pt x="107" y="796"/>
                    </a:cubicBezTo>
                    <a:cubicBezTo>
                      <a:pt x="192" y="1040"/>
                      <a:pt x="423" y="1187"/>
                      <a:pt x="674" y="1187"/>
                    </a:cubicBezTo>
                    <a:cubicBezTo>
                      <a:pt x="743" y="1187"/>
                      <a:pt x="813" y="1177"/>
                      <a:pt x="881" y="1154"/>
                    </a:cubicBezTo>
                    <a:cubicBezTo>
                      <a:pt x="1203" y="1035"/>
                      <a:pt x="1381" y="701"/>
                      <a:pt x="1274" y="392"/>
                    </a:cubicBezTo>
                    <a:cubicBezTo>
                      <a:pt x="1190" y="148"/>
                      <a:pt x="959" y="1"/>
                      <a:pt x="707" y="1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3C1A3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0" name="Google Shape;120;p4"/>
              <p:cNvSpPr/>
              <p:nvPr/>
            </p:nvSpPr>
            <p:spPr>
              <a:xfrm rot="1336399">
                <a:off x="2049945" y="660067"/>
                <a:ext cx="52756" cy="95011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4162" extrusionOk="0">
                    <a:moveTo>
                      <a:pt x="591" y="0"/>
                    </a:moveTo>
                    <a:cubicBezTo>
                      <a:pt x="556" y="0"/>
                      <a:pt x="521" y="6"/>
                      <a:pt x="488" y="17"/>
                    </a:cubicBezTo>
                    <a:cubicBezTo>
                      <a:pt x="48" y="159"/>
                      <a:pt x="0" y="1195"/>
                      <a:pt x="369" y="2338"/>
                    </a:cubicBezTo>
                    <a:cubicBezTo>
                      <a:pt x="712" y="3389"/>
                      <a:pt x="1291" y="4162"/>
                      <a:pt x="1725" y="4162"/>
                    </a:cubicBezTo>
                    <a:cubicBezTo>
                      <a:pt x="1758" y="4162"/>
                      <a:pt x="1791" y="4157"/>
                      <a:pt x="1822" y="4148"/>
                    </a:cubicBezTo>
                    <a:cubicBezTo>
                      <a:pt x="2251" y="4005"/>
                      <a:pt x="2310" y="2969"/>
                      <a:pt x="1941" y="1826"/>
                    </a:cubicBezTo>
                    <a:cubicBezTo>
                      <a:pt x="1600" y="771"/>
                      <a:pt x="1016" y="0"/>
                      <a:pt x="591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3C1A3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1" name="Google Shape;121;p4"/>
            <p:cNvGrpSpPr/>
            <p:nvPr/>
          </p:nvGrpSpPr>
          <p:grpSpPr>
            <a:xfrm>
              <a:off x="8431055" y="995377"/>
              <a:ext cx="367699" cy="482479"/>
              <a:chOff x="2295201" y="456788"/>
              <a:chExt cx="624170" cy="819010"/>
            </a:xfrm>
          </p:grpSpPr>
          <p:sp>
            <p:nvSpPr>
              <p:cNvPr id="122" name="Google Shape;122;p4"/>
              <p:cNvSpPr/>
              <p:nvPr/>
            </p:nvSpPr>
            <p:spPr>
              <a:xfrm rot="-265425">
                <a:off x="2324324" y="477457"/>
                <a:ext cx="565924" cy="777671"/>
              </a:xfrm>
              <a:custGeom>
                <a:avLst/>
                <a:gdLst/>
                <a:ahLst/>
                <a:cxnLst/>
                <a:rect l="l" t="t" r="r" b="b"/>
                <a:pathLst>
                  <a:path w="15183" h="20864" extrusionOk="0">
                    <a:moveTo>
                      <a:pt x="5535" y="1"/>
                    </a:moveTo>
                    <a:cubicBezTo>
                      <a:pt x="2828" y="1"/>
                      <a:pt x="1" y="8910"/>
                      <a:pt x="1788" y="10310"/>
                    </a:cubicBezTo>
                    <a:cubicBezTo>
                      <a:pt x="3657" y="11786"/>
                      <a:pt x="7289" y="11953"/>
                      <a:pt x="7289" y="11953"/>
                    </a:cubicBezTo>
                    <a:cubicBezTo>
                      <a:pt x="7289" y="11953"/>
                      <a:pt x="4372" y="19656"/>
                      <a:pt x="7015" y="20752"/>
                    </a:cubicBezTo>
                    <a:cubicBezTo>
                      <a:pt x="7196" y="20827"/>
                      <a:pt x="7372" y="20863"/>
                      <a:pt x="7545" y="20863"/>
                    </a:cubicBezTo>
                    <a:cubicBezTo>
                      <a:pt x="9884" y="20863"/>
                      <a:pt x="11503" y="14240"/>
                      <a:pt x="13277" y="8774"/>
                    </a:cubicBezTo>
                    <a:cubicBezTo>
                      <a:pt x="15182" y="2916"/>
                      <a:pt x="13754" y="2857"/>
                      <a:pt x="12384" y="2511"/>
                    </a:cubicBezTo>
                    <a:cubicBezTo>
                      <a:pt x="12343" y="2501"/>
                      <a:pt x="12302" y="2497"/>
                      <a:pt x="12260" y="2497"/>
                    </a:cubicBezTo>
                    <a:cubicBezTo>
                      <a:pt x="10905" y="2497"/>
                      <a:pt x="9152" y="7564"/>
                      <a:pt x="8979" y="8465"/>
                    </a:cubicBezTo>
                    <a:cubicBezTo>
                      <a:pt x="8979" y="8465"/>
                      <a:pt x="8979" y="8465"/>
                      <a:pt x="8979" y="8465"/>
                    </a:cubicBezTo>
                    <a:cubicBezTo>
                      <a:pt x="8977" y="8465"/>
                      <a:pt x="7518" y="7226"/>
                      <a:pt x="5729" y="7131"/>
                    </a:cubicBezTo>
                    <a:cubicBezTo>
                      <a:pt x="5729" y="7131"/>
                      <a:pt x="8729" y="952"/>
                      <a:pt x="5907" y="59"/>
                    </a:cubicBezTo>
                    <a:cubicBezTo>
                      <a:pt x="5784" y="19"/>
                      <a:pt x="5660" y="1"/>
                      <a:pt x="5535" y="1"/>
                    </a:cubicBezTo>
                    <a:close/>
                  </a:path>
                </a:pathLst>
              </a:custGeom>
              <a:solidFill>
                <a:srgbClr val="73C3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3C1A3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3" name="Google Shape;123;p4"/>
              <p:cNvSpPr/>
              <p:nvPr/>
            </p:nvSpPr>
            <p:spPr>
              <a:xfrm rot="-265425">
                <a:off x="2377983" y="520434"/>
                <a:ext cx="134856" cy="237506"/>
              </a:xfrm>
              <a:custGeom>
                <a:avLst/>
                <a:gdLst/>
                <a:ahLst/>
                <a:cxnLst/>
                <a:rect l="l" t="t" r="r" b="b"/>
                <a:pathLst>
                  <a:path w="3618" h="6372" extrusionOk="0">
                    <a:moveTo>
                      <a:pt x="2894" y="1"/>
                    </a:moveTo>
                    <a:cubicBezTo>
                      <a:pt x="2158" y="1"/>
                      <a:pt x="0" y="6168"/>
                      <a:pt x="759" y="6366"/>
                    </a:cubicBezTo>
                    <a:cubicBezTo>
                      <a:pt x="771" y="6370"/>
                      <a:pt x="784" y="6371"/>
                      <a:pt x="797" y="6371"/>
                    </a:cubicBezTo>
                    <a:cubicBezTo>
                      <a:pt x="1610" y="6371"/>
                      <a:pt x="3617" y="266"/>
                      <a:pt x="2938" y="9"/>
                    </a:cubicBezTo>
                    <a:cubicBezTo>
                      <a:pt x="2924" y="3"/>
                      <a:pt x="2909" y="1"/>
                      <a:pt x="2894" y="1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3C1A3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4" name="Google Shape;124;p4"/>
              <p:cNvSpPr/>
              <p:nvPr/>
            </p:nvSpPr>
            <p:spPr>
              <a:xfrm rot="-265425">
                <a:off x="2567619" y="589139"/>
                <a:ext cx="233444" cy="606400"/>
              </a:xfrm>
              <a:custGeom>
                <a:avLst/>
                <a:gdLst/>
                <a:ahLst/>
                <a:cxnLst/>
                <a:rect l="l" t="t" r="r" b="b"/>
                <a:pathLst>
                  <a:path w="6263" h="16269" extrusionOk="0">
                    <a:moveTo>
                      <a:pt x="5623" y="0"/>
                    </a:moveTo>
                    <a:cubicBezTo>
                      <a:pt x="5237" y="0"/>
                      <a:pt x="2897" y="5871"/>
                      <a:pt x="1845" y="8883"/>
                    </a:cubicBezTo>
                    <a:cubicBezTo>
                      <a:pt x="786" y="11919"/>
                      <a:pt x="0" y="16087"/>
                      <a:pt x="417" y="16265"/>
                    </a:cubicBezTo>
                    <a:cubicBezTo>
                      <a:pt x="422" y="16267"/>
                      <a:pt x="427" y="16268"/>
                      <a:pt x="433" y="16268"/>
                    </a:cubicBezTo>
                    <a:cubicBezTo>
                      <a:pt x="883" y="16268"/>
                      <a:pt x="2882" y="9144"/>
                      <a:pt x="3941" y="6097"/>
                    </a:cubicBezTo>
                    <a:cubicBezTo>
                      <a:pt x="5024" y="3014"/>
                      <a:pt x="6263" y="168"/>
                      <a:pt x="5632" y="1"/>
                    </a:cubicBezTo>
                    <a:cubicBezTo>
                      <a:pt x="5629" y="1"/>
                      <a:pt x="5626" y="0"/>
                      <a:pt x="5623" y="0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3C1A3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5" name="Google Shape;125;p4"/>
              <p:cNvSpPr/>
              <p:nvPr/>
            </p:nvSpPr>
            <p:spPr>
              <a:xfrm rot="-265425">
                <a:off x="2398304" y="791182"/>
                <a:ext cx="33323" cy="33322"/>
              </a:xfrm>
              <a:custGeom>
                <a:avLst/>
                <a:gdLst/>
                <a:ahLst/>
                <a:cxnLst/>
                <a:rect l="l" t="t" r="r" b="b"/>
                <a:pathLst>
                  <a:path w="894" h="894" extrusionOk="0">
                    <a:moveTo>
                      <a:pt x="453" y="1"/>
                    </a:moveTo>
                    <a:cubicBezTo>
                      <a:pt x="203" y="1"/>
                      <a:pt x="0" y="203"/>
                      <a:pt x="0" y="442"/>
                    </a:cubicBezTo>
                    <a:cubicBezTo>
                      <a:pt x="0" y="692"/>
                      <a:pt x="203" y="894"/>
                      <a:pt x="453" y="894"/>
                    </a:cubicBezTo>
                    <a:cubicBezTo>
                      <a:pt x="703" y="894"/>
                      <a:pt x="893" y="692"/>
                      <a:pt x="893" y="442"/>
                    </a:cubicBezTo>
                    <a:cubicBezTo>
                      <a:pt x="893" y="203"/>
                      <a:pt x="703" y="1"/>
                      <a:pt x="453" y="1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3C1A3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6" name="Google Shape;126;p4"/>
            <p:cNvGrpSpPr/>
            <p:nvPr/>
          </p:nvGrpSpPr>
          <p:grpSpPr>
            <a:xfrm rot="312326">
              <a:off x="27316" y="107713"/>
              <a:ext cx="537653" cy="545141"/>
              <a:chOff x="881650" y="1773075"/>
              <a:chExt cx="407175" cy="416350"/>
            </a:xfrm>
          </p:grpSpPr>
          <p:sp>
            <p:nvSpPr>
              <p:cNvPr id="127" name="Google Shape;127;p4"/>
              <p:cNvSpPr/>
              <p:nvPr/>
            </p:nvSpPr>
            <p:spPr>
              <a:xfrm>
                <a:off x="881650" y="1773075"/>
                <a:ext cx="4071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6287" h="16654" extrusionOk="0">
                    <a:moveTo>
                      <a:pt x="6602" y="1"/>
                    </a:moveTo>
                    <a:cubicBezTo>
                      <a:pt x="4440" y="1"/>
                      <a:pt x="2474" y="1200"/>
                      <a:pt x="1536" y="2842"/>
                    </a:cubicBezTo>
                    <a:cubicBezTo>
                      <a:pt x="0" y="5533"/>
                      <a:pt x="310" y="8021"/>
                      <a:pt x="1917" y="8473"/>
                    </a:cubicBezTo>
                    <a:cubicBezTo>
                      <a:pt x="2144" y="8536"/>
                      <a:pt x="2350" y="8566"/>
                      <a:pt x="2539" y="8566"/>
                    </a:cubicBezTo>
                    <a:cubicBezTo>
                      <a:pt x="4027" y="8566"/>
                      <a:pt x="4420" y="6743"/>
                      <a:pt x="4906" y="5211"/>
                    </a:cubicBezTo>
                    <a:cubicBezTo>
                      <a:pt x="5274" y="4041"/>
                      <a:pt x="5978" y="3410"/>
                      <a:pt x="6827" y="3410"/>
                    </a:cubicBezTo>
                    <a:cubicBezTo>
                      <a:pt x="7239" y="3410"/>
                      <a:pt x="7685" y="3558"/>
                      <a:pt x="8144" y="3866"/>
                    </a:cubicBezTo>
                    <a:cubicBezTo>
                      <a:pt x="9549" y="4818"/>
                      <a:pt x="8168" y="8938"/>
                      <a:pt x="7013" y="11057"/>
                    </a:cubicBezTo>
                    <a:cubicBezTo>
                      <a:pt x="5858" y="13165"/>
                      <a:pt x="5037" y="16605"/>
                      <a:pt x="7894" y="16653"/>
                    </a:cubicBezTo>
                    <a:cubicBezTo>
                      <a:pt x="7908" y="16653"/>
                      <a:pt x="7922" y="16653"/>
                      <a:pt x="7936" y="16653"/>
                    </a:cubicBezTo>
                    <a:cubicBezTo>
                      <a:pt x="10817" y="16653"/>
                      <a:pt x="16286" y="11800"/>
                      <a:pt x="15883" y="10378"/>
                    </a:cubicBezTo>
                    <a:cubicBezTo>
                      <a:pt x="15623" y="9451"/>
                      <a:pt x="14750" y="9032"/>
                      <a:pt x="13847" y="9032"/>
                    </a:cubicBezTo>
                    <a:cubicBezTo>
                      <a:pt x="13348" y="9032"/>
                      <a:pt x="12839" y="9160"/>
                      <a:pt x="12419" y="9402"/>
                    </a:cubicBezTo>
                    <a:cubicBezTo>
                      <a:pt x="11668" y="9855"/>
                      <a:pt x="11014" y="10438"/>
                      <a:pt x="10490" y="11140"/>
                    </a:cubicBezTo>
                    <a:cubicBezTo>
                      <a:pt x="10490" y="11140"/>
                      <a:pt x="14157" y="4675"/>
                      <a:pt x="10764" y="1663"/>
                    </a:cubicBezTo>
                    <a:cubicBezTo>
                      <a:pt x="9441" y="489"/>
                      <a:pt x="7982" y="1"/>
                      <a:pt x="660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3C1A3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8" name="Google Shape;128;p4"/>
              <p:cNvSpPr/>
              <p:nvPr/>
            </p:nvSpPr>
            <p:spPr>
              <a:xfrm>
                <a:off x="906350" y="1802325"/>
                <a:ext cx="105400" cy="129100"/>
              </a:xfrm>
              <a:custGeom>
                <a:avLst/>
                <a:gdLst/>
                <a:ahLst/>
                <a:cxnLst/>
                <a:rect l="l" t="t" r="r" b="b"/>
                <a:pathLst>
                  <a:path w="4216" h="5164" extrusionOk="0">
                    <a:moveTo>
                      <a:pt x="3680" y="0"/>
                    </a:moveTo>
                    <a:cubicBezTo>
                      <a:pt x="3129" y="0"/>
                      <a:pt x="1983" y="685"/>
                      <a:pt x="1286" y="1779"/>
                    </a:cubicBezTo>
                    <a:cubicBezTo>
                      <a:pt x="429" y="3112"/>
                      <a:pt x="1" y="4887"/>
                      <a:pt x="715" y="5148"/>
                    </a:cubicBezTo>
                    <a:cubicBezTo>
                      <a:pt x="742" y="5159"/>
                      <a:pt x="768" y="5163"/>
                      <a:pt x="794" y="5163"/>
                    </a:cubicBezTo>
                    <a:cubicBezTo>
                      <a:pt x="1353" y="5163"/>
                      <a:pt x="1689" y="2929"/>
                      <a:pt x="2406" y="2053"/>
                    </a:cubicBezTo>
                    <a:cubicBezTo>
                      <a:pt x="3156" y="1124"/>
                      <a:pt x="4215" y="529"/>
                      <a:pt x="3953" y="112"/>
                    </a:cubicBezTo>
                    <a:cubicBezTo>
                      <a:pt x="3902" y="36"/>
                      <a:pt x="3807" y="0"/>
                      <a:pt x="368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3C1A3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9" name="Google Shape;129;p4"/>
              <p:cNvSpPr/>
              <p:nvPr/>
            </p:nvSpPr>
            <p:spPr>
              <a:xfrm>
                <a:off x="1023625" y="1789050"/>
                <a:ext cx="2057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823" h="822" extrusionOk="0">
                    <a:moveTo>
                      <a:pt x="405" y="0"/>
                    </a:moveTo>
                    <a:cubicBezTo>
                      <a:pt x="179" y="0"/>
                      <a:pt x="1" y="191"/>
                      <a:pt x="1" y="417"/>
                    </a:cubicBezTo>
                    <a:cubicBezTo>
                      <a:pt x="1" y="643"/>
                      <a:pt x="179" y="822"/>
                      <a:pt x="405" y="822"/>
                    </a:cubicBezTo>
                    <a:cubicBezTo>
                      <a:pt x="632" y="822"/>
                      <a:pt x="822" y="643"/>
                      <a:pt x="822" y="417"/>
                    </a:cubicBezTo>
                    <a:cubicBezTo>
                      <a:pt x="822" y="191"/>
                      <a:pt x="632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3C1A3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0" name="Google Shape;130;p4"/>
            <p:cNvGrpSpPr/>
            <p:nvPr/>
          </p:nvGrpSpPr>
          <p:grpSpPr>
            <a:xfrm rot="-705166">
              <a:off x="764605" y="339823"/>
              <a:ext cx="436681" cy="381309"/>
              <a:chOff x="2743525" y="601801"/>
              <a:chExt cx="333510" cy="291221"/>
            </a:xfrm>
          </p:grpSpPr>
          <p:sp>
            <p:nvSpPr>
              <p:cNvPr id="131" name="Google Shape;131;p4"/>
              <p:cNvSpPr/>
              <p:nvPr/>
            </p:nvSpPr>
            <p:spPr>
              <a:xfrm>
                <a:off x="2743525" y="601801"/>
                <a:ext cx="333510" cy="118908"/>
              </a:xfrm>
              <a:custGeom>
                <a:avLst/>
                <a:gdLst/>
                <a:ahLst/>
                <a:cxnLst/>
                <a:rect l="l" t="t" r="r" b="b"/>
                <a:pathLst>
                  <a:path w="14610" h="5209" extrusionOk="0">
                    <a:moveTo>
                      <a:pt x="11552" y="1"/>
                    </a:moveTo>
                    <a:cubicBezTo>
                      <a:pt x="8221" y="1"/>
                      <a:pt x="4891" y="370"/>
                      <a:pt x="1560" y="517"/>
                    </a:cubicBezTo>
                    <a:cubicBezTo>
                      <a:pt x="1" y="587"/>
                      <a:pt x="200" y="5208"/>
                      <a:pt x="1739" y="5208"/>
                    </a:cubicBezTo>
                    <a:cubicBezTo>
                      <a:pt x="1751" y="5208"/>
                      <a:pt x="1763" y="5208"/>
                      <a:pt x="1775" y="5208"/>
                    </a:cubicBezTo>
                    <a:lnTo>
                      <a:pt x="7406" y="4958"/>
                    </a:lnTo>
                    <a:lnTo>
                      <a:pt x="11395" y="4791"/>
                    </a:lnTo>
                    <a:cubicBezTo>
                      <a:pt x="11462" y="4788"/>
                      <a:pt x="11534" y="4786"/>
                      <a:pt x="11607" y="4786"/>
                    </a:cubicBezTo>
                    <a:cubicBezTo>
                      <a:pt x="11843" y="4786"/>
                      <a:pt x="12107" y="4799"/>
                      <a:pt x="12374" y="4799"/>
                    </a:cubicBezTo>
                    <a:cubicBezTo>
                      <a:pt x="12924" y="4799"/>
                      <a:pt x="13487" y="4745"/>
                      <a:pt x="13836" y="4410"/>
                    </a:cubicBezTo>
                    <a:cubicBezTo>
                      <a:pt x="14610" y="3696"/>
                      <a:pt x="14395" y="1767"/>
                      <a:pt x="14002" y="898"/>
                    </a:cubicBezTo>
                    <a:cubicBezTo>
                      <a:pt x="13741" y="302"/>
                      <a:pt x="13431" y="112"/>
                      <a:pt x="12990" y="40"/>
                    </a:cubicBezTo>
                    <a:cubicBezTo>
                      <a:pt x="12705" y="17"/>
                      <a:pt x="12419" y="5"/>
                      <a:pt x="12133" y="5"/>
                    </a:cubicBezTo>
                    <a:cubicBezTo>
                      <a:pt x="11939" y="2"/>
                      <a:pt x="11746" y="1"/>
                      <a:pt x="115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3C1A3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2" name="Google Shape;132;p4"/>
              <p:cNvSpPr/>
              <p:nvPr/>
            </p:nvSpPr>
            <p:spPr>
              <a:xfrm>
                <a:off x="2746241" y="774181"/>
                <a:ext cx="329698" cy="118840"/>
              </a:xfrm>
              <a:custGeom>
                <a:avLst/>
                <a:gdLst/>
                <a:ahLst/>
                <a:cxnLst/>
                <a:rect l="l" t="t" r="r" b="b"/>
                <a:pathLst>
                  <a:path w="14443" h="5206" extrusionOk="0">
                    <a:moveTo>
                      <a:pt x="13042" y="1"/>
                    </a:moveTo>
                    <a:cubicBezTo>
                      <a:pt x="13025" y="1"/>
                      <a:pt x="13008" y="1"/>
                      <a:pt x="12991" y="2"/>
                    </a:cubicBezTo>
                    <a:lnTo>
                      <a:pt x="11800" y="50"/>
                    </a:lnTo>
                    <a:lnTo>
                      <a:pt x="1561" y="514"/>
                    </a:lnTo>
                    <a:cubicBezTo>
                      <a:pt x="1" y="585"/>
                      <a:pt x="188" y="5206"/>
                      <a:pt x="1739" y="5206"/>
                    </a:cubicBezTo>
                    <a:cubicBezTo>
                      <a:pt x="1751" y="5206"/>
                      <a:pt x="1763" y="5206"/>
                      <a:pt x="1775" y="5205"/>
                    </a:cubicBezTo>
                    <a:lnTo>
                      <a:pt x="7406" y="4955"/>
                    </a:lnTo>
                    <a:cubicBezTo>
                      <a:pt x="8788" y="4896"/>
                      <a:pt x="10300" y="4824"/>
                      <a:pt x="11717" y="4765"/>
                    </a:cubicBezTo>
                    <a:cubicBezTo>
                      <a:pt x="12693" y="4717"/>
                      <a:pt x="13729" y="4824"/>
                      <a:pt x="14110" y="3717"/>
                    </a:cubicBezTo>
                    <a:cubicBezTo>
                      <a:pt x="14416" y="2882"/>
                      <a:pt x="14442" y="1"/>
                      <a:pt x="130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3C1A3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3" name="Google Shape;133;p4"/>
              <p:cNvSpPr/>
              <p:nvPr/>
            </p:nvSpPr>
            <p:spPr>
              <a:xfrm>
                <a:off x="2744552" y="616023"/>
                <a:ext cx="328145" cy="104961"/>
              </a:xfrm>
              <a:custGeom>
                <a:avLst/>
                <a:gdLst/>
                <a:ahLst/>
                <a:cxnLst/>
                <a:rect l="l" t="t" r="r" b="b"/>
                <a:pathLst>
                  <a:path w="14375" h="4598" extrusionOk="0">
                    <a:moveTo>
                      <a:pt x="1182" y="1"/>
                    </a:moveTo>
                    <a:cubicBezTo>
                      <a:pt x="0" y="674"/>
                      <a:pt x="273" y="4597"/>
                      <a:pt x="1698" y="4597"/>
                    </a:cubicBezTo>
                    <a:cubicBezTo>
                      <a:pt x="1708" y="4597"/>
                      <a:pt x="1719" y="4597"/>
                      <a:pt x="1730" y="4597"/>
                    </a:cubicBezTo>
                    <a:lnTo>
                      <a:pt x="7361" y="4347"/>
                    </a:lnTo>
                    <a:lnTo>
                      <a:pt x="11350" y="4168"/>
                    </a:lnTo>
                    <a:cubicBezTo>
                      <a:pt x="11417" y="4165"/>
                      <a:pt x="11489" y="4163"/>
                      <a:pt x="11562" y="4163"/>
                    </a:cubicBezTo>
                    <a:cubicBezTo>
                      <a:pt x="11798" y="4163"/>
                      <a:pt x="12062" y="4176"/>
                      <a:pt x="12329" y="4176"/>
                    </a:cubicBezTo>
                    <a:cubicBezTo>
                      <a:pt x="12879" y="4176"/>
                      <a:pt x="13442" y="4122"/>
                      <a:pt x="13791" y="3787"/>
                    </a:cubicBezTo>
                    <a:cubicBezTo>
                      <a:pt x="14291" y="3334"/>
                      <a:pt x="14374" y="2382"/>
                      <a:pt x="14279" y="1525"/>
                    </a:cubicBezTo>
                    <a:lnTo>
                      <a:pt x="14279" y="1525"/>
                    </a:lnTo>
                    <a:cubicBezTo>
                      <a:pt x="11338" y="2525"/>
                      <a:pt x="8123" y="2668"/>
                      <a:pt x="4992" y="2668"/>
                    </a:cubicBezTo>
                    <a:cubicBezTo>
                      <a:pt x="4016" y="2668"/>
                      <a:pt x="2980" y="2632"/>
                      <a:pt x="2146" y="2120"/>
                    </a:cubicBezTo>
                    <a:cubicBezTo>
                      <a:pt x="1444" y="1680"/>
                      <a:pt x="980" y="763"/>
                      <a:pt x="118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3C1A3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4" name="Google Shape;134;p4"/>
              <p:cNvSpPr/>
              <p:nvPr/>
            </p:nvSpPr>
            <p:spPr>
              <a:xfrm>
                <a:off x="2746196" y="786440"/>
                <a:ext cx="325680" cy="106582"/>
              </a:xfrm>
              <a:custGeom>
                <a:avLst/>
                <a:gdLst/>
                <a:ahLst/>
                <a:cxnLst/>
                <a:rect l="l" t="t" r="r" b="b"/>
                <a:pathLst>
                  <a:path w="14267" h="4669" extrusionOk="0">
                    <a:moveTo>
                      <a:pt x="1372" y="1"/>
                    </a:moveTo>
                    <a:lnTo>
                      <a:pt x="1372" y="1"/>
                    </a:lnTo>
                    <a:cubicBezTo>
                      <a:pt x="0" y="403"/>
                      <a:pt x="238" y="4669"/>
                      <a:pt x="1722" y="4669"/>
                    </a:cubicBezTo>
                    <a:cubicBezTo>
                      <a:pt x="1732" y="4669"/>
                      <a:pt x="1743" y="4669"/>
                      <a:pt x="1753" y="4668"/>
                    </a:cubicBezTo>
                    <a:lnTo>
                      <a:pt x="7397" y="4418"/>
                    </a:lnTo>
                    <a:cubicBezTo>
                      <a:pt x="8778" y="4359"/>
                      <a:pt x="10290" y="4287"/>
                      <a:pt x="11719" y="4228"/>
                    </a:cubicBezTo>
                    <a:cubicBezTo>
                      <a:pt x="12695" y="4192"/>
                      <a:pt x="13731" y="4299"/>
                      <a:pt x="14112" y="3192"/>
                    </a:cubicBezTo>
                    <a:cubicBezTo>
                      <a:pt x="14207" y="2858"/>
                      <a:pt x="14255" y="2525"/>
                      <a:pt x="14266" y="2192"/>
                    </a:cubicBezTo>
                    <a:lnTo>
                      <a:pt x="14266" y="2192"/>
                    </a:lnTo>
                    <a:cubicBezTo>
                      <a:pt x="12488" y="2567"/>
                      <a:pt x="10682" y="2755"/>
                      <a:pt x="8874" y="2755"/>
                    </a:cubicBezTo>
                    <a:cubicBezTo>
                      <a:pt x="7753" y="2755"/>
                      <a:pt x="6632" y="2683"/>
                      <a:pt x="5515" y="2537"/>
                    </a:cubicBezTo>
                    <a:cubicBezTo>
                      <a:pt x="4587" y="2418"/>
                      <a:pt x="3646" y="2239"/>
                      <a:pt x="2836" y="1763"/>
                    </a:cubicBezTo>
                    <a:cubicBezTo>
                      <a:pt x="2158" y="1370"/>
                      <a:pt x="1586" y="739"/>
                      <a:pt x="13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3C1A3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5" name="Google Shape;135;p4"/>
            <p:cNvGrpSpPr/>
            <p:nvPr/>
          </p:nvGrpSpPr>
          <p:grpSpPr>
            <a:xfrm rot="1251702">
              <a:off x="7652250" y="-143698"/>
              <a:ext cx="612129" cy="587789"/>
              <a:chOff x="1761950" y="1669000"/>
              <a:chExt cx="482700" cy="529100"/>
            </a:xfrm>
          </p:grpSpPr>
          <p:sp>
            <p:nvSpPr>
              <p:cNvPr id="136" name="Google Shape;136;p4"/>
              <p:cNvSpPr/>
              <p:nvPr/>
            </p:nvSpPr>
            <p:spPr>
              <a:xfrm>
                <a:off x="1761950" y="1669000"/>
                <a:ext cx="482700" cy="529100"/>
              </a:xfrm>
              <a:custGeom>
                <a:avLst/>
                <a:gdLst/>
                <a:ahLst/>
                <a:cxnLst/>
                <a:rect l="l" t="t" r="r" b="b"/>
                <a:pathLst>
                  <a:path w="19308" h="21164" extrusionOk="0">
                    <a:moveTo>
                      <a:pt x="8652" y="3590"/>
                    </a:moveTo>
                    <a:cubicBezTo>
                      <a:pt x="9200" y="3590"/>
                      <a:pt x="9762" y="3731"/>
                      <a:pt x="10282" y="4028"/>
                    </a:cubicBezTo>
                    <a:cubicBezTo>
                      <a:pt x="11794" y="4897"/>
                      <a:pt x="12366" y="6767"/>
                      <a:pt x="11532" y="8207"/>
                    </a:cubicBezTo>
                    <a:cubicBezTo>
                      <a:pt x="10983" y="9165"/>
                      <a:pt x="9973" y="9693"/>
                      <a:pt x="8916" y="9693"/>
                    </a:cubicBezTo>
                    <a:cubicBezTo>
                      <a:pt x="8369" y="9693"/>
                      <a:pt x="7809" y="9551"/>
                      <a:pt x="7294" y="9255"/>
                    </a:cubicBezTo>
                    <a:cubicBezTo>
                      <a:pt x="5770" y="8386"/>
                      <a:pt x="5210" y="6517"/>
                      <a:pt x="6043" y="5064"/>
                    </a:cubicBezTo>
                    <a:cubicBezTo>
                      <a:pt x="6592" y="4115"/>
                      <a:pt x="7595" y="3590"/>
                      <a:pt x="8652" y="3590"/>
                    </a:cubicBezTo>
                    <a:close/>
                    <a:moveTo>
                      <a:pt x="8921" y="0"/>
                    </a:moveTo>
                    <a:cubicBezTo>
                      <a:pt x="3425" y="0"/>
                      <a:pt x="1" y="7231"/>
                      <a:pt x="3460" y="11124"/>
                    </a:cubicBezTo>
                    <a:cubicBezTo>
                      <a:pt x="4980" y="12835"/>
                      <a:pt x="6651" y="13348"/>
                      <a:pt x="8108" y="13348"/>
                    </a:cubicBezTo>
                    <a:cubicBezTo>
                      <a:pt x="10292" y="13348"/>
                      <a:pt x="11996" y="12196"/>
                      <a:pt x="11997" y="12196"/>
                    </a:cubicBezTo>
                    <a:lnTo>
                      <a:pt x="11997" y="12196"/>
                    </a:lnTo>
                    <a:cubicBezTo>
                      <a:pt x="11997" y="12196"/>
                      <a:pt x="10818" y="15958"/>
                      <a:pt x="7520" y="16423"/>
                    </a:cubicBezTo>
                    <a:cubicBezTo>
                      <a:pt x="4210" y="16899"/>
                      <a:pt x="1912" y="17518"/>
                      <a:pt x="2305" y="19173"/>
                    </a:cubicBezTo>
                    <a:cubicBezTo>
                      <a:pt x="2626" y="20508"/>
                      <a:pt x="3836" y="21163"/>
                      <a:pt x="5444" y="21163"/>
                    </a:cubicBezTo>
                    <a:cubicBezTo>
                      <a:pt x="8423" y="21163"/>
                      <a:pt x="12767" y="18912"/>
                      <a:pt x="15342" y="14565"/>
                    </a:cubicBezTo>
                    <a:cubicBezTo>
                      <a:pt x="19307" y="7874"/>
                      <a:pt x="17033" y="1873"/>
                      <a:pt x="10592" y="218"/>
                    </a:cubicBezTo>
                    <a:cubicBezTo>
                      <a:pt x="10018" y="69"/>
                      <a:pt x="9460" y="0"/>
                      <a:pt x="89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3C1A3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7" name="Google Shape;137;p4"/>
              <p:cNvSpPr/>
              <p:nvPr/>
            </p:nvSpPr>
            <p:spPr>
              <a:xfrm>
                <a:off x="2046075" y="2061100"/>
                <a:ext cx="363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42" extrusionOk="0">
                    <a:moveTo>
                      <a:pt x="727" y="0"/>
                    </a:moveTo>
                    <a:cubicBezTo>
                      <a:pt x="322" y="0"/>
                      <a:pt x="1" y="322"/>
                      <a:pt x="1" y="727"/>
                    </a:cubicBezTo>
                    <a:cubicBezTo>
                      <a:pt x="1" y="1120"/>
                      <a:pt x="322" y="1441"/>
                      <a:pt x="727" y="1441"/>
                    </a:cubicBezTo>
                    <a:cubicBezTo>
                      <a:pt x="1132" y="1441"/>
                      <a:pt x="1453" y="1120"/>
                      <a:pt x="1453" y="727"/>
                    </a:cubicBezTo>
                    <a:cubicBezTo>
                      <a:pt x="1453" y="322"/>
                      <a:pt x="1132" y="0"/>
                      <a:pt x="7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3C1A3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8" name="Google Shape;138;p4"/>
              <p:cNvSpPr/>
              <p:nvPr/>
            </p:nvSpPr>
            <p:spPr>
              <a:xfrm>
                <a:off x="1866425" y="2108000"/>
                <a:ext cx="179675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7187" h="2590" extrusionOk="0">
                    <a:moveTo>
                      <a:pt x="6473" y="0"/>
                    </a:moveTo>
                    <a:cubicBezTo>
                      <a:pt x="5731" y="0"/>
                      <a:pt x="4264" y="1127"/>
                      <a:pt x="2950" y="1127"/>
                    </a:cubicBezTo>
                    <a:cubicBezTo>
                      <a:pt x="2917" y="1127"/>
                      <a:pt x="2885" y="1126"/>
                      <a:pt x="2853" y="1125"/>
                    </a:cubicBezTo>
                    <a:cubicBezTo>
                      <a:pt x="2772" y="1122"/>
                      <a:pt x="2693" y="1120"/>
                      <a:pt x="2615" y="1120"/>
                    </a:cubicBezTo>
                    <a:cubicBezTo>
                      <a:pt x="1103" y="1120"/>
                      <a:pt x="0" y="1654"/>
                      <a:pt x="555" y="2220"/>
                    </a:cubicBezTo>
                    <a:cubicBezTo>
                      <a:pt x="816" y="2482"/>
                      <a:pt x="1430" y="2589"/>
                      <a:pt x="2132" y="2589"/>
                    </a:cubicBezTo>
                    <a:cubicBezTo>
                      <a:pt x="3028" y="2589"/>
                      <a:pt x="4069" y="2414"/>
                      <a:pt x="4710" y="2161"/>
                    </a:cubicBezTo>
                    <a:cubicBezTo>
                      <a:pt x="5853" y="1708"/>
                      <a:pt x="7187" y="756"/>
                      <a:pt x="6853" y="196"/>
                    </a:cubicBezTo>
                    <a:cubicBezTo>
                      <a:pt x="6770" y="57"/>
                      <a:pt x="6640" y="0"/>
                      <a:pt x="6473" y="0"/>
                    </a:cubicBezTo>
                    <a:close/>
                  </a:path>
                </a:pathLst>
              </a:custGeom>
              <a:solidFill>
                <a:srgbClr val="8F58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3C1A3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9" name="Google Shape;139;p4"/>
            <p:cNvGrpSpPr/>
            <p:nvPr/>
          </p:nvGrpSpPr>
          <p:grpSpPr>
            <a:xfrm rot="4572509">
              <a:off x="8551189" y="72890"/>
              <a:ext cx="651112" cy="559644"/>
              <a:chOff x="5413039" y="3695766"/>
              <a:chExt cx="458683" cy="430121"/>
            </a:xfrm>
          </p:grpSpPr>
          <p:sp>
            <p:nvSpPr>
              <p:cNvPr id="140" name="Google Shape;140;p4"/>
              <p:cNvSpPr/>
              <p:nvPr/>
            </p:nvSpPr>
            <p:spPr>
              <a:xfrm>
                <a:off x="5413039" y="3720424"/>
                <a:ext cx="441374" cy="403818"/>
              </a:xfrm>
              <a:custGeom>
                <a:avLst/>
                <a:gdLst/>
                <a:ahLst/>
                <a:cxnLst/>
                <a:rect l="l" t="t" r="r" b="b"/>
                <a:pathLst>
                  <a:path w="13962" h="12774" extrusionOk="0">
                    <a:moveTo>
                      <a:pt x="11855" y="1"/>
                    </a:moveTo>
                    <a:cubicBezTo>
                      <a:pt x="11483" y="1"/>
                      <a:pt x="11125" y="143"/>
                      <a:pt x="10783" y="362"/>
                    </a:cubicBezTo>
                    <a:cubicBezTo>
                      <a:pt x="10080" y="803"/>
                      <a:pt x="9473" y="1577"/>
                      <a:pt x="9020" y="2053"/>
                    </a:cubicBezTo>
                    <a:cubicBezTo>
                      <a:pt x="7961" y="3172"/>
                      <a:pt x="6937" y="4327"/>
                      <a:pt x="5865" y="5410"/>
                    </a:cubicBezTo>
                    <a:lnTo>
                      <a:pt x="1031" y="10244"/>
                    </a:lnTo>
                    <a:cubicBezTo>
                      <a:pt x="0" y="11285"/>
                      <a:pt x="1012" y="12773"/>
                      <a:pt x="2146" y="12773"/>
                    </a:cubicBezTo>
                    <a:cubicBezTo>
                      <a:pt x="2478" y="12773"/>
                      <a:pt x="2822" y="12645"/>
                      <a:pt x="3127" y="12340"/>
                    </a:cubicBezTo>
                    <a:lnTo>
                      <a:pt x="7961" y="7506"/>
                    </a:lnTo>
                    <a:cubicBezTo>
                      <a:pt x="9437" y="6018"/>
                      <a:pt x="10890" y="4529"/>
                      <a:pt x="12378" y="3065"/>
                    </a:cubicBezTo>
                    <a:cubicBezTo>
                      <a:pt x="13259" y="2196"/>
                      <a:pt x="13962" y="434"/>
                      <a:pt x="12140" y="29"/>
                    </a:cubicBezTo>
                    <a:cubicBezTo>
                      <a:pt x="12044" y="10"/>
                      <a:pt x="11949" y="1"/>
                      <a:pt x="11855" y="1"/>
                    </a:cubicBezTo>
                    <a:close/>
                  </a:path>
                </a:pathLst>
              </a:custGeom>
              <a:solidFill>
                <a:srgbClr val="EE45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3C1A3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1" name="Google Shape;141;p4"/>
              <p:cNvSpPr/>
              <p:nvPr/>
            </p:nvSpPr>
            <p:spPr>
              <a:xfrm>
                <a:off x="5421542" y="3695766"/>
                <a:ext cx="202130" cy="185818"/>
              </a:xfrm>
              <a:custGeom>
                <a:avLst/>
                <a:gdLst/>
                <a:ahLst/>
                <a:cxnLst/>
                <a:rect l="l" t="t" r="r" b="b"/>
                <a:pathLst>
                  <a:path w="6394" h="5878" extrusionOk="0">
                    <a:moveTo>
                      <a:pt x="3377" y="1386"/>
                    </a:moveTo>
                    <a:cubicBezTo>
                      <a:pt x="3636" y="1386"/>
                      <a:pt x="3893" y="1451"/>
                      <a:pt x="4120" y="1595"/>
                    </a:cubicBezTo>
                    <a:cubicBezTo>
                      <a:pt x="4882" y="2023"/>
                      <a:pt x="5156" y="2988"/>
                      <a:pt x="4715" y="3750"/>
                    </a:cubicBezTo>
                    <a:lnTo>
                      <a:pt x="4727" y="3750"/>
                    </a:lnTo>
                    <a:cubicBezTo>
                      <a:pt x="4424" y="4252"/>
                      <a:pt x="3897" y="4530"/>
                      <a:pt x="3356" y="4530"/>
                    </a:cubicBezTo>
                    <a:cubicBezTo>
                      <a:pt x="3089" y="4530"/>
                      <a:pt x="2820" y="4463"/>
                      <a:pt x="2572" y="4321"/>
                    </a:cubicBezTo>
                    <a:cubicBezTo>
                      <a:pt x="1822" y="3881"/>
                      <a:pt x="1560" y="2940"/>
                      <a:pt x="1977" y="2178"/>
                    </a:cubicBezTo>
                    <a:cubicBezTo>
                      <a:pt x="2253" y="1690"/>
                      <a:pt x="2818" y="1386"/>
                      <a:pt x="3377" y="1386"/>
                    </a:cubicBezTo>
                    <a:close/>
                    <a:moveTo>
                      <a:pt x="3408" y="1"/>
                    </a:moveTo>
                    <a:cubicBezTo>
                      <a:pt x="2358" y="1"/>
                      <a:pt x="1294" y="569"/>
                      <a:pt x="774" y="1488"/>
                    </a:cubicBezTo>
                    <a:cubicBezTo>
                      <a:pt x="0" y="2904"/>
                      <a:pt x="500" y="4678"/>
                      <a:pt x="1905" y="5488"/>
                    </a:cubicBezTo>
                    <a:cubicBezTo>
                      <a:pt x="2370" y="5752"/>
                      <a:pt x="2877" y="5878"/>
                      <a:pt x="3377" y="5878"/>
                    </a:cubicBezTo>
                    <a:cubicBezTo>
                      <a:pt x="4387" y="5878"/>
                      <a:pt x="5368" y="5364"/>
                      <a:pt x="5918" y="4440"/>
                    </a:cubicBezTo>
                    <a:cubicBezTo>
                      <a:pt x="6299" y="3762"/>
                      <a:pt x="6394" y="2964"/>
                      <a:pt x="6215" y="2226"/>
                    </a:cubicBezTo>
                    <a:cubicBezTo>
                      <a:pt x="5989" y="1452"/>
                      <a:pt x="5489" y="797"/>
                      <a:pt x="4810" y="392"/>
                    </a:cubicBezTo>
                    <a:cubicBezTo>
                      <a:pt x="4383" y="124"/>
                      <a:pt x="3897" y="1"/>
                      <a:pt x="3408" y="1"/>
                    </a:cubicBezTo>
                    <a:close/>
                  </a:path>
                </a:pathLst>
              </a:custGeom>
              <a:solidFill>
                <a:srgbClr val="EE45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3C1A3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2" name="Google Shape;142;p4"/>
              <p:cNvSpPr/>
              <p:nvPr/>
            </p:nvSpPr>
            <p:spPr>
              <a:xfrm>
                <a:off x="5668043" y="3938552"/>
                <a:ext cx="203679" cy="187336"/>
              </a:xfrm>
              <a:custGeom>
                <a:avLst/>
                <a:gdLst/>
                <a:ahLst/>
                <a:cxnLst/>
                <a:rect l="l" t="t" r="r" b="b"/>
                <a:pathLst>
                  <a:path w="6443" h="5926" extrusionOk="0">
                    <a:moveTo>
                      <a:pt x="3429" y="1385"/>
                    </a:moveTo>
                    <a:cubicBezTo>
                      <a:pt x="3690" y="1385"/>
                      <a:pt x="3950" y="1451"/>
                      <a:pt x="4180" y="1594"/>
                    </a:cubicBezTo>
                    <a:cubicBezTo>
                      <a:pt x="4930" y="2023"/>
                      <a:pt x="5204" y="2987"/>
                      <a:pt x="4775" y="3749"/>
                    </a:cubicBezTo>
                    <a:lnTo>
                      <a:pt x="4763" y="3749"/>
                    </a:lnTo>
                    <a:cubicBezTo>
                      <a:pt x="4459" y="4210"/>
                      <a:pt x="3959" y="4461"/>
                      <a:pt x="3446" y="4461"/>
                    </a:cubicBezTo>
                    <a:cubicBezTo>
                      <a:pt x="3178" y="4461"/>
                      <a:pt x="2906" y="4392"/>
                      <a:pt x="2656" y="4249"/>
                    </a:cubicBezTo>
                    <a:cubicBezTo>
                      <a:pt x="1930" y="3833"/>
                      <a:pt x="1656" y="2928"/>
                      <a:pt x="2025" y="2178"/>
                    </a:cubicBezTo>
                    <a:cubicBezTo>
                      <a:pt x="2301" y="1690"/>
                      <a:pt x="2867" y="1385"/>
                      <a:pt x="3429" y="1385"/>
                    </a:cubicBezTo>
                    <a:close/>
                    <a:moveTo>
                      <a:pt x="3450" y="0"/>
                    </a:moveTo>
                    <a:cubicBezTo>
                      <a:pt x="2401" y="0"/>
                      <a:pt x="1334" y="569"/>
                      <a:pt x="822" y="1487"/>
                    </a:cubicBezTo>
                    <a:cubicBezTo>
                      <a:pt x="1" y="2904"/>
                      <a:pt x="501" y="4714"/>
                      <a:pt x="1918" y="5535"/>
                    </a:cubicBezTo>
                    <a:cubicBezTo>
                      <a:pt x="2381" y="5800"/>
                      <a:pt x="2887" y="5926"/>
                      <a:pt x="3386" y="5926"/>
                    </a:cubicBezTo>
                    <a:cubicBezTo>
                      <a:pt x="4413" y="5926"/>
                      <a:pt x="5413" y="5393"/>
                      <a:pt x="5966" y="4440"/>
                    </a:cubicBezTo>
                    <a:cubicBezTo>
                      <a:pt x="6335" y="3761"/>
                      <a:pt x="6442" y="2963"/>
                      <a:pt x="6252" y="2225"/>
                    </a:cubicBezTo>
                    <a:cubicBezTo>
                      <a:pt x="6037" y="1451"/>
                      <a:pt x="5537" y="796"/>
                      <a:pt x="4847" y="392"/>
                    </a:cubicBezTo>
                    <a:cubicBezTo>
                      <a:pt x="4423" y="123"/>
                      <a:pt x="3939" y="0"/>
                      <a:pt x="3450" y="0"/>
                    </a:cubicBezTo>
                    <a:close/>
                  </a:path>
                </a:pathLst>
              </a:custGeom>
              <a:solidFill>
                <a:srgbClr val="EE45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3C1A3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3" name="Google Shape;143;p4"/>
              <p:cNvSpPr/>
              <p:nvPr/>
            </p:nvSpPr>
            <p:spPr>
              <a:xfrm>
                <a:off x="5415884" y="3734871"/>
                <a:ext cx="203648" cy="149717"/>
              </a:xfrm>
              <a:custGeom>
                <a:avLst/>
                <a:gdLst/>
                <a:ahLst/>
                <a:cxnLst/>
                <a:rect l="l" t="t" r="r" b="b"/>
                <a:pathLst>
                  <a:path w="6442" h="4736" extrusionOk="0">
                    <a:moveTo>
                      <a:pt x="1108" y="0"/>
                    </a:moveTo>
                    <a:cubicBezTo>
                      <a:pt x="1060" y="84"/>
                      <a:pt x="1001" y="167"/>
                      <a:pt x="953" y="251"/>
                    </a:cubicBezTo>
                    <a:cubicBezTo>
                      <a:pt x="1" y="1858"/>
                      <a:pt x="751" y="3941"/>
                      <a:pt x="2513" y="4561"/>
                    </a:cubicBezTo>
                    <a:cubicBezTo>
                      <a:pt x="2845" y="4680"/>
                      <a:pt x="3182" y="4735"/>
                      <a:pt x="3512" y="4735"/>
                    </a:cubicBezTo>
                    <a:cubicBezTo>
                      <a:pt x="4932" y="4735"/>
                      <a:pt x="6220" y="3701"/>
                      <a:pt x="6442" y="2203"/>
                    </a:cubicBezTo>
                    <a:lnTo>
                      <a:pt x="6442" y="2203"/>
                    </a:lnTo>
                    <a:cubicBezTo>
                      <a:pt x="5930" y="2406"/>
                      <a:pt x="5394" y="2537"/>
                      <a:pt x="4858" y="2596"/>
                    </a:cubicBezTo>
                    <a:cubicBezTo>
                      <a:pt x="4529" y="3092"/>
                      <a:pt x="4041" y="3310"/>
                      <a:pt x="3558" y="3310"/>
                    </a:cubicBezTo>
                    <a:cubicBezTo>
                      <a:pt x="2694" y="3310"/>
                      <a:pt x="1846" y="2614"/>
                      <a:pt x="1953" y="1560"/>
                    </a:cubicBezTo>
                    <a:cubicBezTo>
                      <a:pt x="1525" y="1132"/>
                      <a:pt x="1239" y="596"/>
                      <a:pt x="1108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3C1A3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4" name="Google Shape;144;p4"/>
              <p:cNvSpPr/>
              <p:nvPr/>
            </p:nvSpPr>
            <p:spPr>
              <a:xfrm>
                <a:off x="5413039" y="3751816"/>
                <a:ext cx="422944" cy="372427"/>
              </a:xfrm>
              <a:custGeom>
                <a:avLst/>
                <a:gdLst/>
                <a:ahLst/>
                <a:cxnLst/>
                <a:rect l="l" t="t" r="r" b="b"/>
                <a:pathLst>
                  <a:path w="13379" h="11781" extrusionOk="0">
                    <a:moveTo>
                      <a:pt x="13259" y="0"/>
                    </a:moveTo>
                    <a:lnTo>
                      <a:pt x="13259" y="0"/>
                    </a:lnTo>
                    <a:cubicBezTo>
                      <a:pt x="10592" y="2405"/>
                      <a:pt x="7830" y="4691"/>
                      <a:pt x="4948" y="6858"/>
                    </a:cubicBezTo>
                    <a:cubicBezTo>
                      <a:pt x="4294" y="7358"/>
                      <a:pt x="3615" y="7858"/>
                      <a:pt x="2829" y="8132"/>
                    </a:cubicBezTo>
                    <a:cubicBezTo>
                      <a:pt x="2555" y="8227"/>
                      <a:pt x="2258" y="8287"/>
                      <a:pt x="1972" y="8311"/>
                    </a:cubicBezTo>
                    <a:lnTo>
                      <a:pt x="1031" y="9251"/>
                    </a:lnTo>
                    <a:cubicBezTo>
                      <a:pt x="0" y="10292"/>
                      <a:pt x="1012" y="11780"/>
                      <a:pt x="2146" y="11780"/>
                    </a:cubicBezTo>
                    <a:cubicBezTo>
                      <a:pt x="2478" y="11780"/>
                      <a:pt x="2822" y="11652"/>
                      <a:pt x="3127" y="11347"/>
                    </a:cubicBezTo>
                    <a:lnTo>
                      <a:pt x="7961" y="6513"/>
                    </a:lnTo>
                    <a:cubicBezTo>
                      <a:pt x="9437" y="5025"/>
                      <a:pt x="10890" y="3536"/>
                      <a:pt x="12378" y="2072"/>
                    </a:cubicBezTo>
                    <a:cubicBezTo>
                      <a:pt x="12914" y="1536"/>
                      <a:pt x="13378" y="679"/>
                      <a:pt x="13259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3C1A3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5" name="Google Shape;145;p4"/>
              <p:cNvSpPr/>
              <p:nvPr/>
            </p:nvSpPr>
            <p:spPr>
              <a:xfrm>
                <a:off x="5670319" y="3993811"/>
                <a:ext cx="198748" cy="130781"/>
              </a:xfrm>
              <a:custGeom>
                <a:avLst/>
                <a:gdLst/>
                <a:ahLst/>
                <a:cxnLst/>
                <a:rect l="l" t="t" r="r" b="b"/>
                <a:pathLst>
                  <a:path w="6287" h="4137" extrusionOk="0">
                    <a:moveTo>
                      <a:pt x="619" y="1"/>
                    </a:moveTo>
                    <a:lnTo>
                      <a:pt x="619" y="1"/>
                    </a:lnTo>
                    <a:cubicBezTo>
                      <a:pt x="0" y="1442"/>
                      <a:pt x="608" y="3108"/>
                      <a:pt x="2001" y="3811"/>
                    </a:cubicBezTo>
                    <a:cubicBezTo>
                      <a:pt x="2430" y="4031"/>
                      <a:pt x="2890" y="4136"/>
                      <a:pt x="3343" y="4136"/>
                    </a:cubicBezTo>
                    <a:cubicBezTo>
                      <a:pt x="4358" y="4136"/>
                      <a:pt x="5342" y="3610"/>
                      <a:pt x="5894" y="2680"/>
                    </a:cubicBezTo>
                    <a:cubicBezTo>
                      <a:pt x="6156" y="2204"/>
                      <a:pt x="6287" y="1680"/>
                      <a:pt x="6275" y="1144"/>
                    </a:cubicBezTo>
                    <a:lnTo>
                      <a:pt x="6275" y="1144"/>
                    </a:lnTo>
                    <a:cubicBezTo>
                      <a:pt x="5811" y="1311"/>
                      <a:pt x="5346" y="1454"/>
                      <a:pt x="4858" y="1537"/>
                    </a:cubicBezTo>
                    <a:cubicBezTo>
                      <a:pt x="4834" y="1704"/>
                      <a:pt x="4775" y="1858"/>
                      <a:pt x="4691" y="2001"/>
                    </a:cubicBezTo>
                    <a:cubicBezTo>
                      <a:pt x="4375" y="2554"/>
                      <a:pt x="3859" y="2798"/>
                      <a:pt x="3347" y="2798"/>
                    </a:cubicBezTo>
                    <a:cubicBezTo>
                      <a:pt x="2492" y="2798"/>
                      <a:pt x="1646" y="2118"/>
                      <a:pt x="1751" y="1061"/>
                    </a:cubicBezTo>
                    <a:cubicBezTo>
                      <a:pt x="1298" y="799"/>
                      <a:pt x="905" y="441"/>
                      <a:pt x="619" y="1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3C1A3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893892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5"/>
          <p:cNvSpPr/>
          <p:nvPr/>
        </p:nvSpPr>
        <p:spPr>
          <a:xfrm flipH="1">
            <a:off x="9" y="1"/>
            <a:ext cx="18958880" cy="6858020"/>
          </a:xfrm>
          <a:custGeom>
            <a:avLst/>
            <a:gdLst/>
            <a:ahLst/>
            <a:cxnLst/>
            <a:rect l="l" t="t" r="r" b="b"/>
            <a:pathLst>
              <a:path w="96251" h="34817" extrusionOk="0">
                <a:moveTo>
                  <a:pt x="95847" y="1"/>
                </a:moveTo>
                <a:cubicBezTo>
                  <a:pt x="82372" y="1"/>
                  <a:pt x="71829" y="6460"/>
                  <a:pt x="66890" y="8051"/>
                </a:cubicBezTo>
                <a:cubicBezTo>
                  <a:pt x="62106" y="9588"/>
                  <a:pt x="54877" y="12752"/>
                  <a:pt x="40865" y="12752"/>
                </a:cubicBezTo>
                <a:cubicBezTo>
                  <a:pt x="37718" y="12752"/>
                  <a:pt x="34229" y="12592"/>
                  <a:pt x="30349" y="12219"/>
                </a:cubicBezTo>
                <a:cubicBezTo>
                  <a:pt x="29447" y="12132"/>
                  <a:pt x="28569" y="12090"/>
                  <a:pt x="27715" y="12090"/>
                </a:cubicBezTo>
                <a:cubicBezTo>
                  <a:pt x="8537" y="12090"/>
                  <a:pt x="1463" y="33058"/>
                  <a:pt x="893" y="33674"/>
                </a:cubicBezTo>
                <a:lnTo>
                  <a:pt x="0" y="34817"/>
                </a:lnTo>
                <a:lnTo>
                  <a:pt x="96250" y="34817"/>
                </a:lnTo>
                <a:lnTo>
                  <a:pt x="96250" y="3"/>
                </a:lnTo>
                <a:cubicBezTo>
                  <a:pt x="96116" y="2"/>
                  <a:pt x="95981" y="1"/>
                  <a:pt x="958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8" name="Google Shape;148;p5"/>
          <p:cNvSpPr txBox="1">
            <a:spLocks noGrp="1"/>
          </p:cNvSpPr>
          <p:nvPr>
            <p:ph type="title"/>
          </p:nvPr>
        </p:nvSpPr>
        <p:spPr>
          <a:xfrm>
            <a:off x="2931433" y="3429000"/>
            <a:ext cx="63372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sz="5067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5"/>
          <p:cNvSpPr txBox="1">
            <a:spLocks noGrp="1"/>
          </p:cNvSpPr>
          <p:nvPr>
            <p:ph type="body" idx="1"/>
          </p:nvPr>
        </p:nvSpPr>
        <p:spPr>
          <a:xfrm>
            <a:off x="2927400" y="4384600"/>
            <a:ext cx="6337200" cy="17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3178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867">
                <a:solidFill>
                  <a:srgbClr val="FFFFFF"/>
                </a:solidFill>
              </a:defRPr>
            </a:lvl1pPr>
            <a:lvl2pPr marL="1219170" lvl="1" indent="-431789">
              <a:spcBef>
                <a:spcPts val="2133"/>
              </a:spcBef>
              <a:spcAft>
                <a:spcPts val="0"/>
              </a:spcAft>
              <a:buSzPts val="1500"/>
              <a:buChar char="○"/>
              <a:defRPr/>
            </a:lvl2pPr>
            <a:lvl3pPr marL="1828754" lvl="2" indent="-431789">
              <a:spcBef>
                <a:spcPts val="2133"/>
              </a:spcBef>
              <a:spcAft>
                <a:spcPts val="0"/>
              </a:spcAft>
              <a:buSzPts val="1500"/>
              <a:buChar char="■"/>
              <a:defRPr/>
            </a:lvl3pPr>
            <a:lvl4pPr marL="2438339" lvl="3" indent="-431789">
              <a:spcBef>
                <a:spcPts val="2133"/>
              </a:spcBef>
              <a:spcAft>
                <a:spcPts val="0"/>
              </a:spcAft>
              <a:buSzPts val="1500"/>
              <a:buChar char="●"/>
              <a:defRPr/>
            </a:lvl4pPr>
            <a:lvl5pPr marL="3047924" lvl="4" indent="-431789">
              <a:spcBef>
                <a:spcPts val="2133"/>
              </a:spcBef>
              <a:spcAft>
                <a:spcPts val="0"/>
              </a:spcAft>
              <a:buSzPts val="1500"/>
              <a:buChar char="○"/>
              <a:defRPr/>
            </a:lvl5pPr>
            <a:lvl6pPr marL="3657509" lvl="5" indent="-431789">
              <a:spcBef>
                <a:spcPts val="2133"/>
              </a:spcBef>
              <a:spcAft>
                <a:spcPts val="0"/>
              </a:spcAft>
              <a:buSzPts val="15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50" name="Google Shape;150;p5"/>
          <p:cNvGrpSpPr/>
          <p:nvPr/>
        </p:nvGrpSpPr>
        <p:grpSpPr>
          <a:xfrm>
            <a:off x="5335557" y="920078"/>
            <a:ext cx="1624063" cy="2004209"/>
            <a:chOff x="4058918" y="739532"/>
            <a:chExt cx="1084830" cy="1338758"/>
          </a:xfrm>
        </p:grpSpPr>
        <p:sp>
          <p:nvSpPr>
            <p:cNvPr id="151" name="Google Shape;151;p5"/>
            <p:cNvSpPr/>
            <p:nvPr/>
          </p:nvSpPr>
          <p:spPr>
            <a:xfrm rot="-2700000">
              <a:off x="4836574" y="793805"/>
              <a:ext cx="256693" cy="249107"/>
            </a:xfrm>
            <a:custGeom>
              <a:avLst/>
              <a:gdLst/>
              <a:ahLst/>
              <a:cxnLst/>
              <a:rect l="l" t="t" r="r" b="b"/>
              <a:pathLst>
                <a:path w="2978" h="2890" extrusionOk="0">
                  <a:moveTo>
                    <a:pt x="1162" y="0"/>
                  </a:moveTo>
                  <a:cubicBezTo>
                    <a:pt x="1099" y="0"/>
                    <a:pt x="1037" y="30"/>
                    <a:pt x="1001" y="90"/>
                  </a:cubicBezTo>
                  <a:cubicBezTo>
                    <a:pt x="846" y="340"/>
                    <a:pt x="763" y="626"/>
                    <a:pt x="775" y="911"/>
                  </a:cubicBezTo>
                  <a:cubicBezTo>
                    <a:pt x="536" y="923"/>
                    <a:pt x="310" y="995"/>
                    <a:pt x="108" y="1114"/>
                  </a:cubicBezTo>
                  <a:cubicBezTo>
                    <a:pt x="1" y="1173"/>
                    <a:pt x="1" y="1328"/>
                    <a:pt x="108" y="1388"/>
                  </a:cubicBezTo>
                  <a:cubicBezTo>
                    <a:pt x="296" y="1471"/>
                    <a:pt x="502" y="1509"/>
                    <a:pt x="702" y="1509"/>
                  </a:cubicBezTo>
                  <a:cubicBezTo>
                    <a:pt x="731" y="1509"/>
                    <a:pt x="759" y="1508"/>
                    <a:pt x="787" y="1507"/>
                  </a:cubicBezTo>
                  <a:cubicBezTo>
                    <a:pt x="810" y="1923"/>
                    <a:pt x="834" y="2376"/>
                    <a:pt x="1025" y="2745"/>
                  </a:cubicBezTo>
                  <a:cubicBezTo>
                    <a:pt x="1082" y="2846"/>
                    <a:pt x="1169" y="2889"/>
                    <a:pt x="1257" y="2889"/>
                  </a:cubicBezTo>
                  <a:cubicBezTo>
                    <a:pt x="1406" y="2889"/>
                    <a:pt x="1557" y="2767"/>
                    <a:pt x="1572" y="2602"/>
                  </a:cubicBezTo>
                  <a:cubicBezTo>
                    <a:pt x="1608" y="2233"/>
                    <a:pt x="1525" y="1852"/>
                    <a:pt x="1477" y="1471"/>
                  </a:cubicBezTo>
                  <a:cubicBezTo>
                    <a:pt x="1535" y="1471"/>
                    <a:pt x="1593" y="1471"/>
                    <a:pt x="1651" y="1471"/>
                  </a:cubicBezTo>
                  <a:cubicBezTo>
                    <a:pt x="2000" y="1471"/>
                    <a:pt x="2353" y="1462"/>
                    <a:pt x="2680" y="1340"/>
                  </a:cubicBezTo>
                  <a:cubicBezTo>
                    <a:pt x="2918" y="1257"/>
                    <a:pt x="2977" y="864"/>
                    <a:pt x="2680" y="792"/>
                  </a:cubicBezTo>
                  <a:cubicBezTo>
                    <a:pt x="2559" y="771"/>
                    <a:pt x="2437" y="762"/>
                    <a:pt x="2315" y="762"/>
                  </a:cubicBezTo>
                  <a:cubicBezTo>
                    <a:pt x="2026" y="762"/>
                    <a:pt x="1734" y="810"/>
                    <a:pt x="1441" y="852"/>
                  </a:cubicBezTo>
                  <a:cubicBezTo>
                    <a:pt x="1465" y="590"/>
                    <a:pt x="1418" y="328"/>
                    <a:pt x="1322" y="90"/>
                  </a:cubicBezTo>
                  <a:cubicBezTo>
                    <a:pt x="1287" y="30"/>
                    <a:pt x="1224" y="0"/>
                    <a:pt x="11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152;p5"/>
            <p:cNvSpPr/>
            <p:nvPr/>
          </p:nvSpPr>
          <p:spPr>
            <a:xfrm>
              <a:off x="4058918" y="1903050"/>
              <a:ext cx="178601" cy="175240"/>
            </a:xfrm>
            <a:custGeom>
              <a:avLst/>
              <a:gdLst/>
              <a:ahLst/>
              <a:cxnLst/>
              <a:rect l="l" t="t" r="r" b="b"/>
              <a:pathLst>
                <a:path w="2072" h="2033" extrusionOk="0">
                  <a:moveTo>
                    <a:pt x="804" y="1"/>
                  </a:moveTo>
                  <a:cubicBezTo>
                    <a:pt x="759" y="1"/>
                    <a:pt x="715" y="22"/>
                    <a:pt x="691" y="63"/>
                  </a:cubicBezTo>
                  <a:cubicBezTo>
                    <a:pt x="584" y="242"/>
                    <a:pt x="536" y="444"/>
                    <a:pt x="548" y="647"/>
                  </a:cubicBezTo>
                  <a:cubicBezTo>
                    <a:pt x="381" y="647"/>
                    <a:pt x="215" y="706"/>
                    <a:pt x="72" y="790"/>
                  </a:cubicBezTo>
                  <a:cubicBezTo>
                    <a:pt x="0" y="837"/>
                    <a:pt x="0" y="944"/>
                    <a:pt x="72" y="980"/>
                  </a:cubicBezTo>
                  <a:cubicBezTo>
                    <a:pt x="206" y="1032"/>
                    <a:pt x="350" y="1066"/>
                    <a:pt x="487" y="1066"/>
                  </a:cubicBezTo>
                  <a:cubicBezTo>
                    <a:pt x="508" y="1066"/>
                    <a:pt x="528" y="1065"/>
                    <a:pt x="548" y="1063"/>
                  </a:cubicBezTo>
                  <a:lnTo>
                    <a:pt x="548" y="1063"/>
                  </a:lnTo>
                  <a:cubicBezTo>
                    <a:pt x="536" y="1361"/>
                    <a:pt x="596" y="1659"/>
                    <a:pt x="715" y="1933"/>
                  </a:cubicBezTo>
                  <a:cubicBezTo>
                    <a:pt x="754" y="2003"/>
                    <a:pt x="815" y="2033"/>
                    <a:pt x="876" y="2033"/>
                  </a:cubicBezTo>
                  <a:cubicBezTo>
                    <a:pt x="981" y="2033"/>
                    <a:pt x="1088" y="1946"/>
                    <a:pt x="1096" y="1825"/>
                  </a:cubicBezTo>
                  <a:cubicBezTo>
                    <a:pt x="1108" y="1563"/>
                    <a:pt x="1084" y="1302"/>
                    <a:pt x="1036" y="1040"/>
                  </a:cubicBezTo>
                  <a:lnTo>
                    <a:pt x="1036" y="1040"/>
                  </a:lnTo>
                  <a:cubicBezTo>
                    <a:pt x="1081" y="1042"/>
                    <a:pt x="1125" y="1043"/>
                    <a:pt x="1170" y="1043"/>
                  </a:cubicBezTo>
                  <a:cubicBezTo>
                    <a:pt x="1402" y="1043"/>
                    <a:pt x="1640" y="1016"/>
                    <a:pt x="1870" y="956"/>
                  </a:cubicBezTo>
                  <a:cubicBezTo>
                    <a:pt x="2036" y="885"/>
                    <a:pt x="2072" y="599"/>
                    <a:pt x="1870" y="563"/>
                  </a:cubicBezTo>
                  <a:cubicBezTo>
                    <a:pt x="1758" y="550"/>
                    <a:pt x="1648" y="543"/>
                    <a:pt x="1539" y="543"/>
                  </a:cubicBezTo>
                  <a:cubicBezTo>
                    <a:pt x="1358" y="543"/>
                    <a:pt x="1179" y="562"/>
                    <a:pt x="1000" y="599"/>
                  </a:cubicBezTo>
                  <a:cubicBezTo>
                    <a:pt x="1012" y="420"/>
                    <a:pt x="988" y="230"/>
                    <a:pt x="917" y="63"/>
                  </a:cubicBezTo>
                  <a:cubicBezTo>
                    <a:pt x="893" y="22"/>
                    <a:pt x="849" y="1"/>
                    <a:pt x="8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6417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73D5A-B7F8-4F78-97D6-CFE71A402301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C061D-610E-4F63-BFE3-86A1B92D2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55807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lt1"/>
        </a:solid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8"/>
          <p:cNvSpPr txBox="1">
            <a:spLocks noGrp="1"/>
          </p:cNvSpPr>
          <p:nvPr>
            <p:ph type="body" idx="1"/>
          </p:nvPr>
        </p:nvSpPr>
        <p:spPr>
          <a:xfrm>
            <a:off x="979567" y="3942867"/>
            <a:ext cx="5372000" cy="16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133">
                <a:solidFill>
                  <a:srgbClr val="FFFFFF"/>
                </a:solidFill>
              </a:defRPr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3" name="Google Shape;173;p8"/>
          <p:cNvSpPr/>
          <p:nvPr/>
        </p:nvSpPr>
        <p:spPr>
          <a:xfrm>
            <a:off x="1" y="-160999"/>
            <a:ext cx="12458751" cy="3691564"/>
          </a:xfrm>
          <a:custGeom>
            <a:avLst/>
            <a:gdLst/>
            <a:ahLst/>
            <a:cxnLst/>
            <a:rect l="l" t="t" r="r" b="b"/>
            <a:pathLst>
              <a:path w="112241" h="40653" extrusionOk="0">
                <a:moveTo>
                  <a:pt x="9" y="482"/>
                </a:moveTo>
                <a:cubicBezTo>
                  <a:pt x="6" y="482"/>
                  <a:pt x="3" y="482"/>
                  <a:pt x="1" y="482"/>
                </a:cubicBezTo>
                <a:cubicBezTo>
                  <a:pt x="1" y="482"/>
                  <a:pt x="4" y="482"/>
                  <a:pt x="9" y="482"/>
                </a:cubicBezTo>
                <a:close/>
                <a:moveTo>
                  <a:pt x="84716" y="1"/>
                </a:moveTo>
                <a:cubicBezTo>
                  <a:pt x="52481" y="1"/>
                  <a:pt x="765" y="475"/>
                  <a:pt x="9" y="482"/>
                </a:cubicBezTo>
                <a:lnTo>
                  <a:pt x="9" y="482"/>
                </a:lnTo>
                <a:cubicBezTo>
                  <a:pt x="61" y="482"/>
                  <a:pt x="113" y="481"/>
                  <a:pt x="165" y="481"/>
                </a:cubicBezTo>
                <a:cubicBezTo>
                  <a:pt x="10817" y="481"/>
                  <a:pt x="19426" y="9643"/>
                  <a:pt x="25182" y="17579"/>
                </a:cubicBezTo>
                <a:cubicBezTo>
                  <a:pt x="29623" y="23711"/>
                  <a:pt x="33767" y="30271"/>
                  <a:pt x="39851" y="34784"/>
                </a:cubicBezTo>
                <a:cubicBezTo>
                  <a:pt x="45062" y="38640"/>
                  <a:pt x="51556" y="40652"/>
                  <a:pt x="58034" y="40652"/>
                </a:cubicBezTo>
                <a:cubicBezTo>
                  <a:pt x="61798" y="40652"/>
                  <a:pt x="65557" y="39973"/>
                  <a:pt x="69057" y="38582"/>
                </a:cubicBezTo>
                <a:cubicBezTo>
                  <a:pt x="75165" y="36141"/>
                  <a:pt x="80344" y="31760"/>
                  <a:pt x="84594" y="26747"/>
                </a:cubicBezTo>
                <a:cubicBezTo>
                  <a:pt x="91738" y="18294"/>
                  <a:pt x="97025" y="2197"/>
                  <a:pt x="109598" y="482"/>
                </a:cubicBezTo>
                <a:cubicBezTo>
                  <a:pt x="112241" y="121"/>
                  <a:pt x="100948" y="1"/>
                  <a:pt x="8471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4" name="Google Shape;174;p8"/>
          <p:cNvSpPr txBox="1">
            <a:spLocks noGrp="1"/>
          </p:cNvSpPr>
          <p:nvPr>
            <p:ph type="title"/>
          </p:nvPr>
        </p:nvSpPr>
        <p:spPr>
          <a:xfrm>
            <a:off x="965200" y="593367"/>
            <a:ext cx="6912800" cy="7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75" name="Google Shape;175;p8"/>
          <p:cNvSpPr/>
          <p:nvPr/>
        </p:nvSpPr>
        <p:spPr>
          <a:xfrm>
            <a:off x="9976133" y="832721"/>
            <a:ext cx="253368" cy="239761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6" name="Google Shape;176;p8"/>
          <p:cNvSpPr/>
          <p:nvPr/>
        </p:nvSpPr>
        <p:spPr>
          <a:xfrm rot="5706286">
            <a:off x="290413" y="5820400"/>
            <a:ext cx="301143" cy="284971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48343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lt1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9"/>
          <p:cNvSpPr txBox="1">
            <a:spLocks noGrp="1"/>
          </p:cNvSpPr>
          <p:nvPr>
            <p:ph type="title"/>
          </p:nvPr>
        </p:nvSpPr>
        <p:spPr>
          <a:xfrm>
            <a:off x="1959400" y="1557400"/>
            <a:ext cx="8273200" cy="37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3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79" name="Google Shape;179;p9"/>
          <p:cNvSpPr/>
          <p:nvPr/>
        </p:nvSpPr>
        <p:spPr>
          <a:xfrm rot="10800000" flipH="1">
            <a:off x="-36625" y="-18373"/>
            <a:ext cx="2705156" cy="2108260"/>
          </a:xfrm>
          <a:custGeom>
            <a:avLst/>
            <a:gdLst/>
            <a:ahLst/>
            <a:cxnLst/>
            <a:rect l="l" t="t" r="r" b="b"/>
            <a:pathLst>
              <a:path w="39363" h="46052" extrusionOk="0">
                <a:moveTo>
                  <a:pt x="795" y="1"/>
                </a:moveTo>
                <a:cubicBezTo>
                  <a:pt x="713" y="1"/>
                  <a:pt x="630" y="28"/>
                  <a:pt x="560" y="78"/>
                </a:cubicBezTo>
                <a:cubicBezTo>
                  <a:pt x="0" y="555"/>
                  <a:pt x="274" y="3007"/>
                  <a:pt x="274" y="3722"/>
                </a:cubicBezTo>
                <a:lnTo>
                  <a:pt x="274" y="45941"/>
                </a:lnTo>
                <a:lnTo>
                  <a:pt x="334" y="45941"/>
                </a:lnTo>
                <a:lnTo>
                  <a:pt x="17407" y="45917"/>
                </a:lnTo>
                <a:lnTo>
                  <a:pt x="29647" y="45905"/>
                </a:lnTo>
                <a:cubicBezTo>
                  <a:pt x="29685" y="45905"/>
                  <a:pt x="29722" y="45905"/>
                  <a:pt x="29760" y="45905"/>
                </a:cubicBezTo>
                <a:cubicBezTo>
                  <a:pt x="31414" y="45905"/>
                  <a:pt x="33224" y="46051"/>
                  <a:pt x="34997" y="46051"/>
                </a:cubicBezTo>
                <a:cubicBezTo>
                  <a:pt x="36273" y="46051"/>
                  <a:pt x="37530" y="45976"/>
                  <a:pt x="38696" y="45715"/>
                </a:cubicBezTo>
                <a:cubicBezTo>
                  <a:pt x="39362" y="45572"/>
                  <a:pt x="38696" y="40143"/>
                  <a:pt x="38600" y="39559"/>
                </a:cubicBezTo>
                <a:cubicBezTo>
                  <a:pt x="38255" y="37166"/>
                  <a:pt x="37457" y="34725"/>
                  <a:pt x="35457" y="33213"/>
                </a:cubicBezTo>
                <a:cubicBezTo>
                  <a:pt x="33540" y="31773"/>
                  <a:pt x="31028" y="31523"/>
                  <a:pt x="28659" y="31166"/>
                </a:cubicBezTo>
                <a:cubicBezTo>
                  <a:pt x="26051" y="30761"/>
                  <a:pt x="23444" y="30153"/>
                  <a:pt x="21110" y="28939"/>
                </a:cubicBezTo>
                <a:cubicBezTo>
                  <a:pt x="18777" y="27713"/>
                  <a:pt x="16717" y="25843"/>
                  <a:pt x="15681" y="23403"/>
                </a:cubicBezTo>
                <a:cubicBezTo>
                  <a:pt x="14645" y="20950"/>
                  <a:pt x="14728" y="18188"/>
                  <a:pt x="14264" y="15580"/>
                </a:cubicBezTo>
                <a:cubicBezTo>
                  <a:pt x="12966" y="8222"/>
                  <a:pt x="7418" y="3257"/>
                  <a:pt x="1001" y="66"/>
                </a:cubicBezTo>
                <a:cubicBezTo>
                  <a:pt x="939" y="22"/>
                  <a:pt x="867" y="1"/>
                  <a:pt x="7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0" name="Google Shape;180;p9"/>
          <p:cNvSpPr/>
          <p:nvPr/>
        </p:nvSpPr>
        <p:spPr>
          <a:xfrm flipH="1">
            <a:off x="9523459" y="4768053"/>
            <a:ext cx="2705156" cy="2108260"/>
          </a:xfrm>
          <a:custGeom>
            <a:avLst/>
            <a:gdLst/>
            <a:ahLst/>
            <a:cxnLst/>
            <a:rect l="l" t="t" r="r" b="b"/>
            <a:pathLst>
              <a:path w="39363" h="46052" extrusionOk="0">
                <a:moveTo>
                  <a:pt x="795" y="1"/>
                </a:moveTo>
                <a:cubicBezTo>
                  <a:pt x="713" y="1"/>
                  <a:pt x="630" y="28"/>
                  <a:pt x="560" y="78"/>
                </a:cubicBezTo>
                <a:cubicBezTo>
                  <a:pt x="0" y="555"/>
                  <a:pt x="274" y="3007"/>
                  <a:pt x="274" y="3722"/>
                </a:cubicBezTo>
                <a:lnTo>
                  <a:pt x="274" y="45941"/>
                </a:lnTo>
                <a:lnTo>
                  <a:pt x="334" y="45941"/>
                </a:lnTo>
                <a:lnTo>
                  <a:pt x="17407" y="45917"/>
                </a:lnTo>
                <a:lnTo>
                  <a:pt x="29647" y="45905"/>
                </a:lnTo>
                <a:cubicBezTo>
                  <a:pt x="29685" y="45905"/>
                  <a:pt x="29722" y="45905"/>
                  <a:pt x="29760" y="45905"/>
                </a:cubicBezTo>
                <a:cubicBezTo>
                  <a:pt x="31414" y="45905"/>
                  <a:pt x="33224" y="46051"/>
                  <a:pt x="34997" y="46051"/>
                </a:cubicBezTo>
                <a:cubicBezTo>
                  <a:pt x="36273" y="46051"/>
                  <a:pt x="37530" y="45976"/>
                  <a:pt x="38696" y="45715"/>
                </a:cubicBezTo>
                <a:cubicBezTo>
                  <a:pt x="39362" y="45572"/>
                  <a:pt x="38696" y="40143"/>
                  <a:pt x="38600" y="39559"/>
                </a:cubicBezTo>
                <a:cubicBezTo>
                  <a:pt x="38255" y="37166"/>
                  <a:pt x="37457" y="34725"/>
                  <a:pt x="35457" y="33213"/>
                </a:cubicBezTo>
                <a:cubicBezTo>
                  <a:pt x="33540" y="31773"/>
                  <a:pt x="31028" y="31523"/>
                  <a:pt x="28659" y="31166"/>
                </a:cubicBezTo>
                <a:cubicBezTo>
                  <a:pt x="26051" y="30761"/>
                  <a:pt x="23444" y="30153"/>
                  <a:pt x="21110" y="28939"/>
                </a:cubicBezTo>
                <a:cubicBezTo>
                  <a:pt x="18777" y="27713"/>
                  <a:pt x="16717" y="25843"/>
                  <a:pt x="15681" y="23403"/>
                </a:cubicBezTo>
                <a:cubicBezTo>
                  <a:pt x="14645" y="20950"/>
                  <a:pt x="14728" y="18188"/>
                  <a:pt x="14264" y="15580"/>
                </a:cubicBezTo>
                <a:cubicBezTo>
                  <a:pt x="12966" y="8222"/>
                  <a:pt x="7418" y="3257"/>
                  <a:pt x="1001" y="66"/>
                </a:cubicBezTo>
                <a:cubicBezTo>
                  <a:pt x="939" y="22"/>
                  <a:pt x="867" y="1"/>
                  <a:pt x="7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1" name="Google Shape;181;p9"/>
          <p:cNvSpPr/>
          <p:nvPr/>
        </p:nvSpPr>
        <p:spPr>
          <a:xfrm rot="-4460431">
            <a:off x="11025989" y="832836"/>
            <a:ext cx="412043" cy="389915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2" name="Google Shape;182;p9"/>
          <p:cNvSpPr/>
          <p:nvPr/>
        </p:nvSpPr>
        <p:spPr>
          <a:xfrm rot="1382476">
            <a:off x="214866" y="6298633"/>
            <a:ext cx="293348" cy="277595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3" name="Google Shape;183;p9"/>
          <p:cNvSpPr/>
          <p:nvPr/>
        </p:nvSpPr>
        <p:spPr>
          <a:xfrm rot="-1528383" flipH="1">
            <a:off x="-258844" y="5322821"/>
            <a:ext cx="612765" cy="607280"/>
          </a:xfrm>
          <a:custGeom>
            <a:avLst/>
            <a:gdLst/>
            <a:ahLst/>
            <a:cxnLst/>
            <a:rect l="l" t="t" r="r" b="b"/>
            <a:pathLst>
              <a:path w="16086" h="15942" extrusionOk="0">
                <a:moveTo>
                  <a:pt x="8438" y="1"/>
                </a:moveTo>
                <a:cubicBezTo>
                  <a:pt x="7314" y="1"/>
                  <a:pt x="5811" y="74"/>
                  <a:pt x="5204" y="756"/>
                </a:cubicBezTo>
                <a:cubicBezTo>
                  <a:pt x="4454" y="1590"/>
                  <a:pt x="4775" y="3781"/>
                  <a:pt x="4787" y="4816"/>
                </a:cubicBezTo>
                <a:cubicBezTo>
                  <a:pt x="4787" y="4983"/>
                  <a:pt x="4799" y="5162"/>
                  <a:pt x="4799" y="5328"/>
                </a:cubicBezTo>
                <a:cubicBezTo>
                  <a:pt x="3632" y="5531"/>
                  <a:pt x="2477" y="5781"/>
                  <a:pt x="1346" y="6078"/>
                </a:cubicBezTo>
                <a:cubicBezTo>
                  <a:pt x="929" y="6186"/>
                  <a:pt x="489" y="6317"/>
                  <a:pt x="251" y="6674"/>
                </a:cubicBezTo>
                <a:cubicBezTo>
                  <a:pt x="60" y="6936"/>
                  <a:pt x="36" y="7293"/>
                  <a:pt x="24" y="7614"/>
                </a:cubicBezTo>
                <a:cubicBezTo>
                  <a:pt x="1" y="8638"/>
                  <a:pt x="155" y="9805"/>
                  <a:pt x="977" y="10400"/>
                </a:cubicBezTo>
                <a:cubicBezTo>
                  <a:pt x="1429" y="10734"/>
                  <a:pt x="2001" y="10829"/>
                  <a:pt x="2560" y="10901"/>
                </a:cubicBezTo>
                <a:cubicBezTo>
                  <a:pt x="3489" y="11031"/>
                  <a:pt x="4418" y="11115"/>
                  <a:pt x="5347" y="11174"/>
                </a:cubicBezTo>
                <a:cubicBezTo>
                  <a:pt x="5549" y="12341"/>
                  <a:pt x="5799" y="13484"/>
                  <a:pt x="6097" y="14627"/>
                </a:cubicBezTo>
                <a:cubicBezTo>
                  <a:pt x="6204" y="15032"/>
                  <a:pt x="6335" y="15473"/>
                  <a:pt x="6692" y="15711"/>
                </a:cubicBezTo>
                <a:cubicBezTo>
                  <a:pt x="6954" y="15901"/>
                  <a:pt x="7311" y="15925"/>
                  <a:pt x="7644" y="15937"/>
                </a:cubicBezTo>
                <a:cubicBezTo>
                  <a:pt x="7726" y="15940"/>
                  <a:pt x="7809" y="15941"/>
                  <a:pt x="7893" y="15941"/>
                </a:cubicBezTo>
                <a:cubicBezTo>
                  <a:pt x="8842" y="15941"/>
                  <a:pt x="9871" y="15739"/>
                  <a:pt x="10419" y="14984"/>
                </a:cubicBezTo>
                <a:cubicBezTo>
                  <a:pt x="10752" y="14532"/>
                  <a:pt x="10847" y="13960"/>
                  <a:pt x="10919" y="13413"/>
                </a:cubicBezTo>
                <a:cubicBezTo>
                  <a:pt x="11026" y="12639"/>
                  <a:pt x="11109" y="11865"/>
                  <a:pt x="11169" y="11091"/>
                </a:cubicBezTo>
                <a:cubicBezTo>
                  <a:pt x="11716" y="11043"/>
                  <a:pt x="12264" y="10984"/>
                  <a:pt x="12824" y="10901"/>
                </a:cubicBezTo>
                <a:cubicBezTo>
                  <a:pt x="13681" y="10793"/>
                  <a:pt x="14562" y="10639"/>
                  <a:pt x="15348" y="10246"/>
                </a:cubicBezTo>
                <a:cubicBezTo>
                  <a:pt x="15538" y="10174"/>
                  <a:pt x="15705" y="10043"/>
                  <a:pt x="15836" y="9877"/>
                </a:cubicBezTo>
                <a:cubicBezTo>
                  <a:pt x="15931" y="9674"/>
                  <a:pt x="15979" y="9448"/>
                  <a:pt x="15955" y="9222"/>
                </a:cubicBezTo>
                <a:cubicBezTo>
                  <a:pt x="15955" y="8198"/>
                  <a:pt x="16086" y="5959"/>
                  <a:pt x="15217" y="5186"/>
                </a:cubicBezTo>
                <a:cubicBezTo>
                  <a:pt x="14769" y="4788"/>
                  <a:pt x="13948" y="4695"/>
                  <a:pt x="13120" y="4695"/>
                </a:cubicBezTo>
                <a:cubicBezTo>
                  <a:pt x="12385" y="4695"/>
                  <a:pt x="11644" y="4769"/>
                  <a:pt x="11157" y="4769"/>
                </a:cubicBezTo>
                <a:lnTo>
                  <a:pt x="11109" y="4769"/>
                </a:lnTo>
                <a:cubicBezTo>
                  <a:pt x="11062" y="4233"/>
                  <a:pt x="11002" y="3685"/>
                  <a:pt x="10931" y="3150"/>
                </a:cubicBezTo>
                <a:cubicBezTo>
                  <a:pt x="10812" y="2280"/>
                  <a:pt x="10657" y="1411"/>
                  <a:pt x="10276" y="625"/>
                </a:cubicBezTo>
                <a:cubicBezTo>
                  <a:pt x="10192" y="423"/>
                  <a:pt x="10061" y="256"/>
                  <a:pt x="9895" y="137"/>
                </a:cubicBezTo>
                <a:cubicBezTo>
                  <a:pt x="9713" y="52"/>
                  <a:pt x="9512" y="5"/>
                  <a:pt x="9317" y="5"/>
                </a:cubicBezTo>
                <a:cubicBezTo>
                  <a:pt x="9295" y="5"/>
                  <a:pt x="9273" y="5"/>
                  <a:pt x="9252" y="6"/>
                </a:cubicBezTo>
                <a:cubicBezTo>
                  <a:pt x="9026" y="6"/>
                  <a:pt x="8747" y="1"/>
                  <a:pt x="843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4" name="Google Shape;184;p9"/>
          <p:cNvSpPr/>
          <p:nvPr/>
        </p:nvSpPr>
        <p:spPr>
          <a:xfrm rot="-1528383" flipH="1">
            <a:off x="-199432" y="5551353"/>
            <a:ext cx="605071" cy="365656"/>
          </a:xfrm>
          <a:custGeom>
            <a:avLst/>
            <a:gdLst/>
            <a:ahLst/>
            <a:cxnLst/>
            <a:rect l="l" t="t" r="r" b="b"/>
            <a:pathLst>
              <a:path w="15884" h="9599" extrusionOk="0">
                <a:moveTo>
                  <a:pt x="620" y="0"/>
                </a:moveTo>
                <a:cubicBezTo>
                  <a:pt x="477" y="72"/>
                  <a:pt x="346" y="191"/>
                  <a:pt x="251" y="322"/>
                </a:cubicBezTo>
                <a:cubicBezTo>
                  <a:pt x="60" y="596"/>
                  <a:pt x="36" y="941"/>
                  <a:pt x="24" y="1274"/>
                </a:cubicBezTo>
                <a:cubicBezTo>
                  <a:pt x="1" y="2298"/>
                  <a:pt x="155" y="3453"/>
                  <a:pt x="977" y="4060"/>
                </a:cubicBezTo>
                <a:cubicBezTo>
                  <a:pt x="1429" y="4382"/>
                  <a:pt x="2001" y="4477"/>
                  <a:pt x="2560" y="4560"/>
                </a:cubicBezTo>
                <a:cubicBezTo>
                  <a:pt x="3477" y="4679"/>
                  <a:pt x="4418" y="4775"/>
                  <a:pt x="5347" y="4834"/>
                </a:cubicBezTo>
                <a:cubicBezTo>
                  <a:pt x="5549" y="5989"/>
                  <a:pt x="5799" y="7144"/>
                  <a:pt x="6097" y="8275"/>
                </a:cubicBezTo>
                <a:cubicBezTo>
                  <a:pt x="6204" y="8692"/>
                  <a:pt x="6335" y="9121"/>
                  <a:pt x="6692" y="9371"/>
                </a:cubicBezTo>
                <a:cubicBezTo>
                  <a:pt x="6954" y="9549"/>
                  <a:pt x="7311" y="9585"/>
                  <a:pt x="7644" y="9597"/>
                </a:cubicBezTo>
                <a:cubicBezTo>
                  <a:pt x="7707" y="9598"/>
                  <a:pt x="7769" y="9599"/>
                  <a:pt x="7832" y="9599"/>
                </a:cubicBezTo>
                <a:cubicBezTo>
                  <a:pt x="8798" y="9599"/>
                  <a:pt x="9860" y="9415"/>
                  <a:pt x="10419" y="8632"/>
                </a:cubicBezTo>
                <a:cubicBezTo>
                  <a:pt x="10752" y="8192"/>
                  <a:pt x="10847" y="7608"/>
                  <a:pt x="10919" y="7061"/>
                </a:cubicBezTo>
                <a:cubicBezTo>
                  <a:pt x="11026" y="6299"/>
                  <a:pt x="11109" y="5525"/>
                  <a:pt x="11169" y="4751"/>
                </a:cubicBezTo>
                <a:cubicBezTo>
                  <a:pt x="11716" y="4691"/>
                  <a:pt x="12264" y="4632"/>
                  <a:pt x="12824" y="4560"/>
                </a:cubicBezTo>
                <a:cubicBezTo>
                  <a:pt x="13681" y="4441"/>
                  <a:pt x="14562" y="4287"/>
                  <a:pt x="15348" y="3906"/>
                </a:cubicBezTo>
                <a:cubicBezTo>
                  <a:pt x="15538" y="3822"/>
                  <a:pt x="15705" y="3691"/>
                  <a:pt x="15824" y="3525"/>
                </a:cubicBezTo>
                <a:cubicBezTo>
                  <a:pt x="15848" y="3489"/>
                  <a:pt x="15872" y="3453"/>
                  <a:pt x="15884" y="3406"/>
                </a:cubicBezTo>
                <a:cubicBezTo>
                  <a:pt x="15419" y="3370"/>
                  <a:pt x="14955" y="3322"/>
                  <a:pt x="14502" y="3286"/>
                </a:cubicBezTo>
                <a:cubicBezTo>
                  <a:pt x="11788" y="3072"/>
                  <a:pt x="9026" y="3144"/>
                  <a:pt x="6347" y="2620"/>
                </a:cubicBezTo>
                <a:cubicBezTo>
                  <a:pt x="4263" y="2227"/>
                  <a:pt x="2179" y="1393"/>
                  <a:pt x="62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85" name="Google Shape;185;p9"/>
          <p:cNvGrpSpPr/>
          <p:nvPr/>
        </p:nvGrpSpPr>
        <p:grpSpPr>
          <a:xfrm rot="-1528249" flipH="1">
            <a:off x="293909" y="6684101"/>
            <a:ext cx="770953" cy="275507"/>
            <a:chOff x="4296650" y="2245925"/>
            <a:chExt cx="365250" cy="130525"/>
          </a:xfrm>
        </p:grpSpPr>
        <p:sp>
          <p:nvSpPr>
            <p:cNvPr id="186" name="Google Shape;186;p9"/>
            <p:cNvSpPr/>
            <p:nvPr/>
          </p:nvSpPr>
          <p:spPr>
            <a:xfrm>
              <a:off x="4296650" y="2245925"/>
              <a:ext cx="365250" cy="130225"/>
            </a:xfrm>
            <a:custGeom>
              <a:avLst/>
              <a:gdLst/>
              <a:ahLst/>
              <a:cxnLst/>
              <a:rect l="l" t="t" r="r" b="b"/>
              <a:pathLst>
                <a:path w="14610" h="5209" extrusionOk="0">
                  <a:moveTo>
                    <a:pt x="11552" y="1"/>
                  </a:moveTo>
                  <a:cubicBezTo>
                    <a:pt x="8221" y="1"/>
                    <a:pt x="4891" y="370"/>
                    <a:pt x="1560" y="517"/>
                  </a:cubicBezTo>
                  <a:cubicBezTo>
                    <a:pt x="1" y="587"/>
                    <a:pt x="200" y="5208"/>
                    <a:pt x="1739" y="5208"/>
                  </a:cubicBezTo>
                  <a:cubicBezTo>
                    <a:pt x="1751" y="5208"/>
                    <a:pt x="1763" y="5208"/>
                    <a:pt x="1775" y="5208"/>
                  </a:cubicBezTo>
                  <a:lnTo>
                    <a:pt x="7406" y="4958"/>
                  </a:lnTo>
                  <a:lnTo>
                    <a:pt x="11395" y="4791"/>
                  </a:lnTo>
                  <a:cubicBezTo>
                    <a:pt x="11462" y="4788"/>
                    <a:pt x="11534" y="4786"/>
                    <a:pt x="11607" y="4786"/>
                  </a:cubicBezTo>
                  <a:cubicBezTo>
                    <a:pt x="11843" y="4786"/>
                    <a:pt x="12107" y="4799"/>
                    <a:pt x="12374" y="4799"/>
                  </a:cubicBezTo>
                  <a:cubicBezTo>
                    <a:pt x="12924" y="4799"/>
                    <a:pt x="13487" y="4745"/>
                    <a:pt x="13836" y="4410"/>
                  </a:cubicBezTo>
                  <a:cubicBezTo>
                    <a:pt x="14610" y="3696"/>
                    <a:pt x="14395" y="1767"/>
                    <a:pt x="14002" y="898"/>
                  </a:cubicBezTo>
                  <a:cubicBezTo>
                    <a:pt x="13741" y="302"/>
                    <a:pt x="13431" y="112"/>
                    <a:pt x="12990" y="40"/>
                  </a:cubicBezTo>
                  <a:cubicBezTo>
                    <a:pt x="12705" y="17"/>
                    <a:pt x="12419" y="5"/>
                    <a:pt x="12133" y="5"/>
                  </a:cubicBezTo>
                  <a:cubicBezTo>
                    <a:pt x="11939" y="2"/>
                    <a:pt x="11746" y="1"/>
                    <a:pt x="11552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187;p9"/>
            <p:cNvSpPr/>
            <p:nvPr/>
          </p:nvSpPr>
          <p:spPr>
            <a:xfrm>
              <a:off x="4297775" y="2261500"/>
              <a:ext cx="359375" cy="114950"/>
            </a:xfrm>
            <a:custGeom>
              <a:avLst/>
              <a:gdLst/>
              <a:ahLst/>
              <a:cxnLst/>
              <a:rect l="l" t="t" r="r" b="b"/>
              <a:pathLst>
                <a:path w="14375" h="4598" extrusionOk="0">
                  <a:moveTo>
                    <a:pt x="1182" y="1"/>
                  </a:moveTo>
                  <a:cubicBezTo>
                    <a:pt x="0" y="674"/>
                    <a:pt x="273" y="4597"/>
                    <a:pt x="1698" y="4597"/>
                  </a:cubicBezTo>
                  <a:cubicBezTo>
                    <a:pt x="1708" y="4597"/>
                    <a:pt x="1719" y="4597"/>
                    <a:pt x="1730" y="4597"/>
                  </a:cubicBezTo>
                  <a:lnTo>
                    <a:pt x="7361" y="4347"/>
                  </a:lnTo>
                  <a:lnTo>
                    <a:pt x="11350" y="4168"/>
                  </a:lnTo>
                  <a:cubicBezTo>
                    <a:pt x="11417" y="4165"/>
                    <a:pt x="11489" y="4163"/>
                    <a:pt x="11562" y="4163"/>
                  </a:cubicBezTo>
                  <a:cubicBezTo>
                    <a:pt x="11798" y="4163"/>
                    <a:pt x="12062" y="4176"/>
                    <a:pt x="12329" y="4176"/>
                  </a:cubicBezTo>
                  <a:cubicBezTo>
                    <a:pt x="12879" y="4176"/>
                    <a:pt x="13442" y="4122"/>
                    <a:pt x="13791" y="3787"/>
                  </a:cubicBezTo>
                  <a:cubicBezTo>
                    <a:pt x="14291" y="3334"/>
                    <a:pt x="14374" y="2382"/>
                    <a:pt x="14279" y="1525"/>
                  </a:cubicBezTo>
                  <a:lnTo>
                    <a:pt x="14279" y="1525"/>
                  </a:lnTo>
                  <a:cubicBezTo>
                    <a:pt x="11338" y="2525"/>
                    <a:pt x="8123" y="2668"/>
                    <a:pt x="4992" y="2668"/>
                  </a:cubicBezTo>
                  <a:cubicBezTo>
                    <a:pt x="4016" y="2668"/>
                    <a:pt x="2980" y="2632"/>
                    <a:pt x="2146" y="2120"/>
                  </a:cubicBezTo>
                  <a:cubicBezTo>
                    <a:pt x="1444" y="1680"/>
                    <a:pt x="980" y="763"/>
                    <a:pt x="1182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88" name="Google Shape;188;p9"/>
          <p:cNvGrpSpPr/>
          <p:nvPr/>
        </p:nvGrpSpPr>
        <p:grpSpPr>
          <a:xfrm rot="-9319476" flipH="1">
            <a:off x="325651" y="5100092"/>
            <a:ext cx="1144301" cy="1177403"/>
            <a:chOff x="6335847" y="-303270"/>
            <a:chExt cx="994972" cy="1036821"/>
          </a:xfrm>
        </p:grpSpPr>
        <p:sp>
          <p:nvSpPr>
            <p:cNvPr id="189" name="Google Shape;189;p9"/>
            <p:cNvSpPr/>
            <p:nvPr/>
          </p:nvSpPr>
          <p:spPr>
            <a:xfrm rot="1798800" flipH="1">
              <a:off x="6490026" y="-185306"/>
              <a:ext cx="686615" cy="800893"/>
            </a:xfrm>
            <a:custGeom>
              <a:avLst/>
              <a:gdLst/>
              <a:ahLst/>
              <a:cxnLst/>
              <a:rect l="l" t="t" r="r" b="b"/>
              <a:pathLst>
                <a:path w="16889" h="19701" extrusionOk="0">
                  <a:moveTo>
                    <a:pt x="11961" y="0"/>
                  </a:moveTo>
                  <a:cubicBezTo>
                    <a:pt x="11730" y="0"/>
                    <a:pt x="11515" y="28"/>
                    <a:pt x="11324" y="89"/>
                  </a:cubicBezTo>
                  <a:cubicBezTo>
                    <a:pt x="10228" y="434"/>
                    <a:pt x="9728" y="1779"/>
                    <a:pt x="9062" y="2601"/>
                  </a:cubicBezTo>
                  <a:lnTo>
                    <a:pt x="6180" y="6149"/>
                  </a:lnTo>
                  <a:lnTo>
                    <a:pt x="3299" y="9697"/>
                  </a:lnTo>
                  <a:lnTo>
                    <a:pt x="1858" y="11471"/>
                  </a:lnTo>
                  <a:cubicBezTo>
                    <a:pt x="1084" y="12435"/>
                    <a:pt x="1" y="13221"/>
                    <a:pt x="96" y="14602"/>
                  </a:cubicBezTo>
                  <a:lnTo>
                    <a:pt x="430" y="19293"/>
                  </a:lnTo>
                  <a:cubicBezTo>
                    <a:pt x="418" y="19401"/>
                    <a:pt x="453" y="19508"/>
                    <a:pt x="513" y="19591"/>
                  </a:cubicBezTo>
                  <a:cubicBezTo>
                    <a:pt x="572" y="19670"/>
                    <a:pt x="659" y="19700"/>
                    <a:pt x="755" y="19700"/>
                  </a:cubicBezTo>
                  <a:cubicBezTo>
                    <a:pt x="889" y="19700"/>
                    <a:pt x="1043" y="19642"/>
                    <a:pt x="1168" y="19579"/>
                  </a:cubicBezTo>
                  <a:cubicBezTo>
                    <a:pt x="2513" y="18877"/>
                    <a:pt x="4061" y="18281"/>
                    <a:pt x="5299" y="17400"/>
                  </a:cubicBezTo>
                  <a:cubicBezTo>
                    <a:pt x="6216" y="16746"/>
                    <a:pt x="6799" y="15662"/>
                    <a:pt x="7442" y="14757"/>
                  </a:cubicBezTo>
                  <a:cubicBezTo>
                    <a:pt x="8431" y="13388"/>
                    <a:pt x="9443" y="12043"/>
                    <a:pt x="10467" y="10709"/>
                  </a:cubicBezTo>
                  <a:cubicBezTo>
                    <a:pt x="10776" y="10304"/>
                    <a:pt x="11133" y="9935"/>
                    <a:pt x="11467" y="9554"/>
                  </a:cubicBezTo>
                  <a:cubicBezTo>
                    <a:pt x="12348" y="8578"/>
                    <a:pt x="13217" y="7590"/>
                    <a:pt x="14062" y="6590"/>
                  </a:cubicBezTo>
                  <a:cubicBezTo>
                    <a:pt x="14729" y="5804"/>
                    <a:pt x="15753" y="4851"/>
                    <a:pt x="16134" y="3875"/>
                  </a:cubicBezTo>
                  <a:cubicBezTo>
                    <a:pt x="16888" y="1952"/>
                    <a:pt x="13878" y="0"/>
                    <a:pt x="11961" y="0"/>
                  </a:cubicBezTo>
                  <a:close/>
                </a:path>
              </a:pathLst>
            </a:custGeom>
            <a:solidFill>
              <a:srgbClr val="B872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190;p9"/>
            <p:cNvSpPr/>
            <p:nvPr/>
          </p:nvSpPr>
          <p:spPr>
            <a:xfrm rot="1798800" flipH="1">
              <a:off x="6491670" y="-123851"/>
              <a:ext cx="653482" cy="735809"/>
            </a:xfrm>
            <a:custGeom>
              <a:avLst/>
              <a:gdLst/>
              <a:ahLst/>
              <a:cxnLst/>
              <a:rect l="l" t="t" r="r" b="b"/>
              <a:pathLst>
                <a:path w="16074" h="18100" extrusionOk="0">
                  <a:moveTo>
                    <a:pt x="15097" y="1"/>
                  </a:moveTo>
                  <a:cubicBezTo>
                    <a:pt x="14978" y="167"/>
                    <a:pt x="14859" y="334"/>
                    <a:pt x="14740" y="489"/>
                  </a:cubicBezTo>
                  <a:cubicBezTo>
                    <a:pt x="10942" y="5442"/>
                    <a:pt x="6608" y="9954"/>
                    <a:pt x="1810" y="13943"/>
                  </a:cubicBezTo>
                  <a:lnTo>
                    <a:pt x="0" y="16836"/>
                  </a:lnTo>
                  <a:cubicBezTo>
                    <a:pt x="12" y="17122"/>
                    <a:pt x="36" y="17408"/>
                    <a:pt x="60" y="17693"/>
                  </a:cubicBezTo>
                  <a:cubicBezTo>
                    <a:pt x="48" y="17801"/>
                    <a:pt x="83" y="17896"/>
                    <a:pt x="143" y="17991"/>
                  </a:cubicBezTo>
                  <a:cubicBezTo>
                    <a:pt x="202" y="18069"/>
                    <a:pt x="286" y="18099"/>
                    <a:pt x="381" y="18099"/>
                  </a:cubicBezTo>
                  <a:cubicBezTo>
                    <a:pt x="516" y="18099"/>
                    <a:pt x="671" y="18037"/>
                    <a:pt x="798" y="17967"/>
                  </a:cubicBezTo>
                  <a:cubicBezTo>
                    <a:pt x="2143" y="17277"/>
                    <a:pt x="3691" y="16681"/>
                    <a:pt x="4929" y="15800"/>
                  </a:cubicBezTo>
                  <a:cubicBezTo>
                    <a:pt x="5858" y="15146"/>
                    <a:pt x="6429" y="14062"/>
                    <a:pt x="7084" y="13157"/>
                  </a:cubicBezTo>
                  <a:cubicBezTo>
                    <a:pt x="8061" y="11788"/>
                    <a:pt x="9073" y="10431"/>
                    <a:pt x="10097" y="9097"/>
                  </a:cubicBezTo>
                  <a:cubicBezTo>
                    <a:pt x="10406" y="8704"/>
                    <a:pt x="10763" y="8323"/>
                    <a:pt x="11109" y="7954"/>
                  </a:cubicBezTo>
                  <a:cubicBezTo>
                    <a:pt x="11978" y="6966"/>
                    <a:pt x="12847" y="5990"/>
                    <a:pt x="13692" y="4978"/>
                  </a:cubicBezTo>
                  <a:cubicBezTo>
                    <a:pt x="14359" y="4192"/>
                    <a:pt x="15383" y="3251"/>
                    <a:pt x="15764" y="2275"/>
                  </a:cubicBezTo>
                  <a:cubicBezTo>
                    <a:pt x="16073" y="1477"/>
                    <a:pt x="15740" y="668"/>
                    <a:pt x="15097" y="1"/>
                  </a:cubicBezTo>
                  <a:close/>
                </a:path>
              </a:pathLst>
            </a:custGeom>
            <a:solidFill>
              <a:srgbClr val="8F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191;p9"/>
            <p:cNvSpPr/>
            <p:nvPr/>
          </p:nvSpPr>
          <p:spPr>
            <a:xfrm rot="1798800" flipH="1">
              <a:off x="6775047" y="437011"/>
              <a:ext cx="232504" cy="254200"/>
            </a:xfrm>
            <a:custGeom>
              <a:avLst/>
              <a:gdLst/>
              <a:ahLst/>
              <a:cxnLst/>
              <a:rect l="l" t="t" r="r" b="b"/>
              <a:pathLst>
                <a:path w="5719" h="6253" extrusionOk="0">
                  <a:moveTo>
                    <a:pt x="282" y="0"/>
                  </a:moveTo>
                  <a:cubicBezTo>
                    <a:pt x="268" y="0"/>
                    <a:pt x="253" y="0"/>
                    <a:pt x="239" y="0"/>
                  </a:cubicBezTo>
                  <a:cubicBezTo>
                    <a:pt x="167" y="96"/>
                    <a:pt x="120" y="203"/>
                    <a:pt x="84" y="322"/>
                  </a:cubicBezTo>
                  <a:cubicBezTo>
                    <a:pt x="12" y="596"/>
                    <a:pt x="0" y="882"/>
                    <a:pt x="36" y="1155"/>
                  </a:cubicBezTo>
                  <a:lnTo>
                    <a:pt x="370" y="5846"/>
                  </a:lnTo>
                  <a:cubicBezTo>
                    <a:pt x="358" y="5954"/>
                    <a:pt x="393" y="6049"/>
                    <a:pt x="453" y="6144"/>
                  </a:cubicBezTo>
                  <a:cubicBezTo>
                    <a:pt x="512" y="6222"/>
                    <a:pt x="596" y="6252"/>
                    <a:pt x="691" y="6252"/>
                  </a:cubicBezTo>
                  <a:cubicBezTo>
                    <a:pt x="826" y="6252"/>
                    <a:pt x="981" y="6190"/>
                    <a:pt x="1108" y="6120"/>
                  </a:cubicBezTo>
                  <a:cubicBezTo>
                    <a:pt x="2453" y="5430"/>
                    <a:pt x="4001" y="4834"/>
                    <a:pt x="5239" y="3953"/>
                  </a:cubicBezTo>
                  <a:cubicBezTo>
                    <a:pt x="5382" y="3846"/>
                    <a:pt x="5513" y="3739"/>
                    <a:pt x="5632" y="3620"/>
                  </a:cubicBezTo>
                  <a:cubicBezTo>
                    <a:pt x="5718" y="2737"/>
                    <a:pt x="5015" y="1999"/>
                    <a:pt x="4166" y="1999"/>
                  </a:cubicBezTo>
                  <a:cubicBezTo>
                    <a:pt x="4076" y="1999"/>
                    <a:pt x="3986" y="2008"/>
                    <a:pt x="3894" y="2025"/>
                  </a:cubicBezTo>
                  <a:cubicBezTo>
                    <a:pt x="4022" y="1257"/>
                    <a:pt x="3411" y="679"/>
                    <a:pt x="2761" y="679"/>
                  </a:cubicBezTo>
                  <a:cubicBezTo>
                    <a:pt x="2503" y="679"/>
                    <a:pt x="2239" y="770"/>
                    <a:pt x="2013" y="977"/>
                  </a:cubicBezTo>
                  <a:cubicBezTo>
                    <a:pt x="1744" y="299"/>
                    <a:pt x="1029" y="0"/>
                    <a:pt x="282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192;p9"/>
            <p:cNvSpPr/>
            <p:nvPr/>
          </p:nvSpPr>
          <p:spPr>
            <a:xfrm rot="1798800" flipH="1">
              <a:off x="6843636" y="589819"/>
              <a:ext cx="115256" cy="117729"/>
            </a:xfrm>
            <a:custGeom>
              <a:avLst/>
              <a:gdLst/>
              <a:ahLst/>
              <a:cxnLst/>
              <a:rect l="l" t="t" r="r" b="b"/>
              <a:pathLst>
                <a:path w="2835" h="2896" extrusionOk="0">
                  <a:moveTo>
                    <a:pt x="1" y="0"/>
                  </a:moveTo>
                  <a:cubicBezTo>
                    <a:pt x="49" y="833"/>
                    <a:pt x="108" y="1655"/>
                    <a:pt x="168" y="2488"/>
                  </a:cubicBezTo>
                  <a:cubicBezTo>
                    <a:pt x="168" y="2596"/>
                    <a:pt x="203" y="2703"/>
                    <a:pt x="263" y="2786"/>
                  </a:cubicBezTo>
                  <a:cubicBezTo>
                    <a:pt x="322" y="2865"/>
                    <a:pt x="409" y="2895"/>
                    <a:pt x="505" y="2895"/>
                  </a:cubicBezTo>
                  <a:cubicBezTo>
                    <a:pt x="639" y="2895"/>
                    <a:pt x="793" y="2837"/>
                    <a:pt x="918" y="2774"/>
                  </a:cubicBezTo>
                  <a:cubicBezTo>
                    <a:pt x="1537" y="2453"/>
                    <a:pt x="2192" y="2155"/>
                    <a:pt x="2835" y="1834"/>
                  </a:cubicBezTo>
                  <a:cubicBezTo>
                    <a:pt x="2763" y="1715"/>
                    <a:pt x="2692" y="1595"/>
                    <a:pt x="2608" y="1476"/>
                  </a:cubicBezTo>
                  <a:cubicBezTo>
                    <a:pt x="2299" y="1024"/>
                    <a:pt x="1882" y="643"/>
                    <a:pt x="1418" y="369"/>
                  </a:cubicBezTo>
                  <a:cubicBezTo>
                    <a:pt x="977" y="131"/>
                    <a:pt x="489" y="0"/>
                    <a:pt x="1" y="0"/>
                  </a:cubicBezTo>
                  <a:close/>
                </a:path>
              </a:pathLst>
            </a:custGeom>
            <a:solidFill>
              <a:srgbClr val="B872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93" name="Google Shape;193;p9"/>
          <p:cNvGrpSpPr/>
          <p:nvPr/>
        </p:nvGrpSpPr>
        <p:grpSpPr>
          <a:xfrm rot="-1768445">
            <a:off x="10075422" y="-218301"/>
            <a:ext cx="1098812" cy="1091735"/>
            <a:chOff x="4352202" y="2927017"/>
            <a:chExt cx="624305" cy="620284"/>
          </a:xfrm>
        </p:grpSpPr>
        <p:sp>
          <p:nvSpPr>
            <p:cNvPr id="194" name="Google Shape;194;p9"/>
            <p:cNvSpPr/>
            <p:nvPr/>
          </p:nvSpPr>
          <p:spPr>
            <a:xfrm rot="3287242">
              <a:off x="4445272" y="3009714"/>
              <a:ext cx="438165" cy="45489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195;p9"/>
            <p:cNvSpPr/>
            <p:nvPr/>
          </p:nvSpPr>
          <p:spPr>
            <a:xfrm rot="3287242">
              <a:off x="4659820" y="3050012"/>
              <a:ext cx="183396" cy="114273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196;p9"/>
            <p:cNvSpPr/>
            <p:nvPr/>
          </p:nvSpPr>
          <p:spPr>
            <a:xfrm rot="3287242">
              <a:off x="4615891" y="3048534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97" name="Google Shape;197;p9"/>
          <p:cNvGrpSpPr/>
          <p:nvPr/>
        </p:nvGrpSpPr>
        <p:grpSpPr>
          <a:xfrm rot="-1569513">
            <a:off x="11338233" y="949332"/>
            <a:ext cx="1354652" cy="1352673"/>
            <a:chOff x="7005378" y="2367245"/>
            <a:chExt cx="539061" cy="538273"/>
          </a:xfrm>
        </p:grpSpPr>
        <p:sp>
          <p:nvSpPr>
            <p:cNvPr id="198" name="Google Shape;198;p9"/>
            <p:cNvSpPr/>
            <p:nvPr/>
          </p:nvSpPr>
          <p:spPr>
            <a:xfrm rot="2241434">
              <a:off x="7081707" y="2445274"/>
              <a:ext cx="386403" cy="382215"/>
            </a:xfrm>
            <a:custGeom>
              <a:avLst/>
              <a:gdLst/>
              <a:ahLst/>
              <a:cxnLst/>
              <a:rect l="l" t="t" r="r" b="b"/>
              <a:pathLst>
                <a:path w="19563" h="19351" extrusionOk="0">
                  <a:moveTo>
                    <a:pt x="5732" y="1"/>
                  </a:moveTo>
                  <a:cubicBezTo>
                    <a:pt x="5525" y="1"/>
                    <a:pt x="5362" y="24"/>
                    <a:pt x="5251" y="74"/>
                  </a:cubicBezTo>
                  <a:cubicBezTo>
                    <a:pt x="5251" y="74"/>
                    <a:pt x="1" y="18421"/>
                    <a:pt x="322" y="19314"/>
                  </a:cubicBezTo>
                  <a:cubicBezTo>
                    <a:pt x="331" y="19338"/>
                    <a:pt x="354" y="19350"/>
                    <a:pt x="389" y="19350"/>
                  </a:cubicBezTo>
                  <a:cubicBezTo>
                    <a:pt x="1662" y="19350"/>
                    <a:pt x="19563" y="4288"/>
                    <a:pt x="19563" y="4288"/>
                  </a:cubicBezTo>
                  <a:cubicBezTo>
                    <a:pt x="19563" y="4288"/>
                    <a:pt x="8549" y="1"/>
                    <a:pt x="57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99;p9"/>
            <p:cNvSpPr/>
            <p:nvPr/>
          </p:nvSpPr>
          <p:spPr>
            <a:xfrm rot="2241434">
              <a:off x="7263992" y="2446898"/>
              <a:ext cx="127478" cy="82088"/>
            </a:xfrm>
            <a:custGeom>
              <a:avLst/>
              <a:gdLst/>
              <a:ahLst/>
              <a:cxnLst/>
              <a:rect l="l" t="t" r="r" b="b"/>
              <a:pathLst>
                <a:path w="6454" h="4156" extrusionOk="0">
                  <a:moveTo>
                    <a:pt x="1614" y="0"/>
                  </a:moveTo>
                  <a:cubicBezTo>
                    <a:pt x="1407" y="0"/>
                    <a:pt x="1243" y="23"/>
                    <a:pt x="1131" y="73"/>
                  </a:cubicBezTo>
                  <a:cubicBezTo>
                    <a:pt x="1131" y="73"/>
                    <a:pt x="655" y="1740"/>
                    <a:pt x="0" y="4085"/>
                  </a:cubicBezTo>
                  <a:cubicBezTo>
                    <a:pt x="335" y="4126"/>
                    <a:pt x="721" y="4155"/>
                    <a:pt x="1138" y="4155"/>
                  </a:cubicBezTo>
                  <a:cubicBezTo>
                    <a:pt x="2920" y="4155"/>
                    <a:pt x="5257" y="3617"/>
                    <a:pt x="6454" y="1108"/>
                  </a:cubicBezTo>
                  <a:cubicBezTo>
                    <a:pt x="4405" y="474"/>
                    <a:pt x="2556" y="0"/>
                    <a:pt x="16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200;p9"/>
            <p:cNvSpPr/>
            <p:nvPr/>
          </p:nvSpPr>
          <p:spPr>
            <a:xfrm rot="2241434">
              <a:off x="7064605" y="2504910"/>
              <a:ext cx="383341" cy="316798"/>
            </a:xfrm>
            <a:custGeom>
              <a:avLst/>
              <a:gdLst/>
              <a:ahLst/>
              <a:cxnLst/>
              <a:rect l="l" t="t" r="r" b="b"/>
              <a:pathLst>
                <a:path w="19408" h="16039" extrusionOk="0">
                  <a:moveTo>
                    <a:pt x="16824" y="0"/>
                  </a:moveTo>
                  <a:cubicBezTo>
                    <a:pt x="14109" y="2739"/>
                    <a:pt x="10835" y="4906"/>
                    <a:pt x="7156" y="6060"/>
                  </a:cubicBezTo>
                  <a:cubicBezTo>
                    <a:pt x="6401" y="6293"/>
                    <a:pt x="5603" y="6488"/>
                    <a:pt x="4817" y="6488"/>
                  </a:cubicBezTo>
                  <a:cubicBezTo>
                    <a:pt x="4437" y="6488"/>
                    <a:pt x="4060" y="6443"/>
                    <a:pt x="3691" y="6334"/>
                  </a:cubicBezTo>
                  <a:cubicBezTo>
                    <a:pt x="3287" y="6215"/>
                    <a:pt x="2918" y="6001"/>
                    <a:pt x="2596" y="5727"/>
                  </a:cubicBezTo>
                  <a:cubicBezTo>
                    <a:pt x="1298" y="10525"/>
                    <a:pt x="1" y="15550"/>
                    <a:pt x="167" y="16002"/>
                  </a:cubicBezTo>
                  <a:cubicBezTo>
                    <a:pt x="176" y="16026"/>
                    <a:pt x="199" y="16038"/>
                    <a:pt x="234" y="16038"/>
                  </a:cubicBezTo>
                  <a:cubicBezTo>
                    <a:pt x="1507" y="16038"/>
                    <a:pt x="19408" y="976"/>
                    <a:pt x="19408" y="976"/>
                  </a:cubicBezTo>
                  <a:cubicBezTo>
                    <a:pt x="19408" y="976"/>
                    <a:pt x="18360" y="560"/>
                    <a:pt x="168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1" name="Google Shape;201;p9"/>
          <p:cNvGrpSpPr/>
          <p:nvPr/>
        </p:nvGrpSpPr>
        <p:grpSpPr>
          <a:xfrm rot="-1523330">
            <a:off x="11472950" y="135962"/>
            <a:ext cx="409348" cy="579559"/>
            <a:chOff x="7321293" y="2218507"/>
            <a:chExt cx="649401" cy="985419"/>
          </a:xfrm>
        </p:grpSpPr>
        <p:sp>
          <p:nvSpPr>
            <p:cNvPr id="202" name="Google Shape;202;p9"/>
            <p:cNvSpPr/>
            <p:nvPr/>
          </p:nvSpPr>
          <p:spPr>
            <a:xfrm>
              <a:off x="7321293" y="2218507"/>
              <a:ext cx="649401" cy="985419"/>
            </a:xfrm>
            <a:custGeom>
              <a:avLst/>
              <a:gdLst/>
              <a:ahLst/>
              <a:cxnLst/>
              <a:rect l="l" t="t" r="r" b="b"/>
              <a:pathLst>
                <a:path w="22780" h="34567" extrusionOk="0">
                  <a:moveTo>
                    <a:pt x="13306" y="0"/>
                  </a:moveTo>
                  <a:cubicBezTo>
                    <a:pt x="10161" y="0"/>
                    <a:pt x="1" y="7471"/>
                    <a:pt x="622" y="9458"/>
                  </a:cubicBezTo>
                  <a:cubicBezTo>
                    <a:pt x="1330" y="11733"/>
                    <a:pt x="2323" y="12531"/>
                    <a:pt x="3382" y="12531"/>
                  </a:cubicBezTo>
                  <a:cubicBezTo>
                    <a:pt x="5858" y="12531"/>
                    <a:pt x="8692" y="8165"/>
                    <a:pt x="9065" y="8165"/>
                  </a:cubicBezTo>
                  <a:cubicBezTo>
                    <a:pt x="9074" y="8165"/>
                    <a:pt x="9082" y="8167"/>
                    <a:pt x="9088" y="8172"/>
                  </a:cubicBezTo>
                  <a:cubicBezTo>
                    <a:pt x="9445" y="8494"/>
                    <a:pt x="9469" y="28496"/>
                    <a:pt x="8909" y="28508"/>
                  </a:cubicBezTo>
                  <a:cubicBezTo>
                    <a:pt x="6230" y="28568"/>
                    <a:pt x="2849" y="29068"/>
                    <a:pt x="2492" y="32116"/>
                  </a:cubicBezTo>
                  <a:cubicBezTo>
                    <a:pt x="2257" y="34047"/>
                    <a:pt x="4117" y="34567"/>
                    <a:pt x="6780" y="34567"/>
                  </a:cubicBezTo>
                  <a:cubicBezTo>
                    <a:pt x="8304" y="34567"/>
                    <a:pt x="10091" y="34397"/>
                    <a:pt x="11897" y="34223"/>
                  </a:cubicBezTo>
                  <a:cubicBezTo>
                    <a:pt x="16862" y="33735"/>
                    <a:pt x="22780" y="32973"/>
                    <a:pt x="22113" y="29223"/>
                  </a:cubicBezTo>
                  <a:cubicBezTo>
                    <a:pt x="21811" y="27552"/>
                    <a:pt x="20540" y="27138"/>
                    <a:pt x="19189" y="27138"/>
                  </a:cubicBezTo>
                  <a:cubicBezTo>
                    <a:pt x="17862" y="27138"/>
                    <a:pt x="16456" y="27538"/>
                    <a:pt x="15816" y="27538"/>
                  </a:cubicBezTo>
                  <a:cubicBezTo>
                    <a:pt x="15644" y="27538"/>
                    <a:pt x="15527" y="27509"/>
                    <a:pt x="15481" y="27437"/>
                  </a:cubicBezTo>
                  <a:cubicBezTo>
                    <a:pt x="15100" y="26818"/>
                    <a:pt x="16065" y="1350"/>
                    <a:pt x="13874" y="124"/>
                  </a:cubicBezTo>
                  <a:cubicBezTo>
                    <a:pt x="13726" y="40"/>
                    <a:pt x="13535" y="0"/>
                    <a:pt x="13306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203;p9"/>
            <p:cNvSpPr/>
            <p:nvPr/>
          </p:nvSpPr>
          <p:spPr>
            <a:xfrm>
              <a:off x="7597305" y="2290575"/>
              <a:ext cx="55704" cy="55704"/>
            </a:xfrm>
            <a:custGeom>
              <a:avLst/>
              <a:gdLst/>
              <a:ahLst/>
              <a:cxnLst/>
              <a:rect l="l" t="t" r="r" b="b"/>
              <a:pathLst>
                <a:path w="1954" h="1954" extrusionOk="0">
                  <a:moveTo>
                    <a:pt x="977" y="1"/>
                  </a:moveTo>
                  <a:cubicBezTo>
                    <a:pt x="441" y="1"/>
                    <a:pt x="1" y="441"/>
                    <a:pt x="1" y="977"/>
                  </a:cubicBezTo>
                  <a:cubicBezTo>
                    <a:pt x="1" y="1513"/>
                    <a:pt x="441" y="1953"/>
                    <a:pt x="977" y="1953"/>
                  </a:cubicBezTo>
                  <a:cubicBezTo>
                    <a:pt x="1513" y="1953"/>
                    <a:pt x="1954" y="1513"/>
                    <a:pt x="1954" y="977"/>
                  </a:cubicBezTo>
                  <a:cubicBezTo>
                    <a:pt x="1954" y="441"/>
                    <a:pt x="1513" y="1"/>
                    <a:pt x="97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04;p9"/>
            <p:cNvSpPr/>
            <p:nvPr/>
          </p:nvSpPr>
          <p:spPr>
            <a:xfrm>
              <a:off x="7360406" y="2350127"/>
              <a:ext cx="199952" cy="144134"/>
            </a:xfrm>
            <a:custGeom>
              <a:avLst/>
              <a:gdLst/>
              <a:ahLst/>
              <a:cxnLst/>
              <a:rect l="l" t="t" r="r" b="b"/>
              <a:pathLst>
                <a:path w="7014" h="5056" extrusionOk="0">
                  <a:moveTo>
                    <a:pt x="6209" y="1"/>
                  </a:moveTo>
                  <a:cubicBezTo>
                    <a:pt x="5509" y="1"/>
                    <a:pt x="4182" y="623"/>
                    <a:pt x="2834" y="1638"/>
                  </a:cubicBezTo>
                  <a:cubicBezTo>
                    <a:pt x="1108" y="2936"/>
                    <a:pt x="0" y="4401"/>
                    <a:pt x="381" y="4889"/>
                  </a:cubicBezTo>
                  <a:cubicBezTo>
                    <a:pt x="465" y="5002"/>
                    <a:pt x="616" y="5055"/>
                    <a:pt x="820" y="5055"/>
                  </a:cubicBezTo>
                  <a:cubicBezTo>
                    <a:pt x="1520" y="5055"/>
                    <a:pt x="2843" y="4427"/>
                    <a:pt x="4179" y="3412"/>
                  </a:cubicBezTo>
                  <a:cubicBezTo>
                    <a:pt x="5918" y="2115"/>
                    <a:pt x="7013" y="650"/>
                    <a:pt x="6644" y="162"/>
                  </a:cubicBezTo>
                  <a:cubicBezTo>
                    <a:pt x="6561" y="53"/>
                    <a:pt x="6411" y="1"/>
                    <a:pt x="6209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205;p9"/>
            <p:cNvSpPr/>
            <p:nvPr/>
          </p:nvSpPr>
          <p:spPr>
            <a:xfrm>
              <a:off x="7439828" y="3058203"/>
              <a:ext cx="337757" cy="65168"/>
            </a:xfrm>
            <a:custGeom>
              <a:avLst/>
              <a:gdLst/>
              <a:ahLst/>
              <a:cxnLst/>
              <a:rect l="l" t="t" r="r" b="b"/>
              <a:pathLst>
                <a:path w="11848" h="2286" extrusionOk="0">
                  <a:moveTo>
                    <a:pt x="9440" y="0"/>
                  </a:moveTo>
                  <a:cubicBezTo>
                    <a:pt x="8430" y="0"/>
                    <a:pt x="7170" y="79"/>
                    <a:pt x="5811" y="244"/>
                  </a:cubicBezTo>
                  <a:cubicBezTo>
                    <a:pt x="2572" y="637"/>
                    <a:pt x="0" y="1351"/>
                    <a:pt x="60" y="1851"/>
                  </a:cubicBezTo>
                  <a:cubicBezTo>
                    <a:pt x="94" y="2134"/>
                    <a:pt x="1007" y="2285"/>
                    <a:pt x="2403" y="2285"/>
                  </a:cubicBezTo>
                  <a:cubicBezTo>
                    <a:pt x="3412" y="2285"/>
                    <a:pt x="4673" y="2207"/>
                    <a:pt x="6037" y="2042"/>
                  </a:cubicBezTo>
                  <a:cubicBezTo>
                    <a:pt x="9275" y="1649"/>
                    <a:pt x="11847" y="934"/>
                    <a:pt x="11788" y="434"/>
                  </a:cubicBezTo>
                  <a:cubicBezTo>
                    <a:pt x="11753" y="151"/>
                    <a:pt x="10836" y="0"/>
                    <a:pt x="9440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583576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2"/>
          <p:cNvSpPr/>
          <p:nvPr/>
        </p:nvSpPr>
        <p:spPr>
          <a:xfrm flipH="1">
            <a:off x="6159512" y="2108267"/>
            <a:ext cx="6094573" cy="4749803"/>
          </a:xfrm>
          <a:custGeom>
            <a:avLst/>
            <a:gdLst/>
            <a:ahLst/>
            <a:cxnLst/>
            <a:rect l="l" t="t" r="r" b="b"/>
            <a:pathLst>
              <a:path w="39363" h="46052" extrusionOk="0">
                <a:moveTo>
                  <a:pt x="795" y="1"/>
                </a:moveTo>
                <a:cubicBezTo>
                  <a:pt x="713" y="1"/>
                  <a:pt x="630" y="28"/>
                  <a:pt x="560" y="78"/>
                </a:cubicBezTo>
                <a:cubicBezTo>
                  <a:pt x="0" y="555"/>
                  <a:pt x="274" y="3007"/>
                  <a:pt x="274" y="3722"/>
                </a:cubicBezTo>
                <a:lnTo>
                  <a:pt x="274" y="45941"/>
                </a:lnTo>
                <a:lnTo>
                  <a:pt x="334" y="45941"/>
                </a:lnTo>
                <a:lnTo>
                  <a:pt x="17407" y="45917"/>
                </a:lnTo>
                <a:lnTo>
                  <a:pt x="29647" y="45905"/>
                </a:lnTo>
                <a:cubicBezTo>
                  <a:pt x="29685" y="45905"/>
                  <a:pt x="29722" y="45905"/>
                  <a:pt x="29760" y="45905"/>
                </a:cubicBezTo>
                <a:cubicBezTo>
                  <a:pt x="31414" y="45905"/>
                  <a:pt x="33224" y="46051"/>
                  <a:pt x="34997" y="46051"/>
                </a:cubicBezTo>
                <a:cubicBezTo>
                  <a:pt x="36273" y="46051"/>
                  <a:pt x="37530" y="45976"/>
                  <a:pt x="38696" y="45715"/>
                </a:cubicBezTo>
                <a:cubicBezTo>
                  <a:pt x="39362" y="45572"/>
                  <a:pt x="38696" y="40143"/>
                  <a:pt x="38600" y="39559"/>
                </a:cubicBezTo>
                <a:cubicBezTo>
                  <a:pt x="38255" y="37166"/>
                  <a:pt x="37457" y="34725"/>
                  <a:pt x="35457" y="33213"/>
                </a:cubicBezTo>
                <a:cubicBezTo>
                  <a:pt x="33540" y="31773"/>
                  <a:pt x="31028" y="31523"/>
                  <a:pt x="28659" y="31166"/>
                </a:cubicBezTo>
                <a:cubicBezTo>
                  <a:pt x="26051" y="30761"/>
                  <a:pt x="23444" y="30153"/>
                  <a:pt x="21110" y="28939"/>
                </a:cubicBezTo>
                <a:cubicBezTo>
                  <a:pt x="18777" y="27713"/>
                  <a:pt x="16717" y="25843"/>
                  <a:pt x="15681" y="23403"/>
                </a:cubicBezTo>
                <a:cubicBezTo>
                  <a:pt x="14645" y="20950"/>
                  <a:pt x="14728" y="18188"/>
                  <a:pt x="14264" y="15580"/>
                </a:cubicBezTo>
                <a:cubicBezTo>
                  <a:pt x="12966" y="8222"/>
                  <a:pt x="7418" y="3257"/>
                  <a:pt x="1001" y="66"/>
                </a:cubicBezTo>
                <a:cubicBezTo>
                  <a:pt x="939" y="22"/>
                  <a:pt x="867" y="1"/>
                  <a:pt x="79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7" name="Google Shape;217;p12"/>
          <p:cNvSpPr txBox="1">
            <a:spLocks noGrp="1"/>
          </p:cNvSpPr>
          <p:nvPr>
            <p:ph type="title" hasCustomPrompt="1"/>
          </p:nvPr>
        </p:nvSpPr>
        <p:spPr>
          <a:xfrm>
            <a:off x="2406600" y="2438417"/>
            <a:ext cx="7378800" cy="16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0533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18" name="Google Shape;218;p12"/>
          <p:cNvSpPr txBox="1">
            <a:spLocks noGrp="1"/>
          </p:cNvSpPr>
          <p:nvPr>
            <p:ph type="body" idx="1"/>
          </p:nvPr>
        </p:nvSpPr>
        <p:spPr>
          <a:xfrm>
            <a:off x="2406600" y="3872784"/>
            <a:ext cx="7378800" cy="5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31789" algn="ctr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1219170" lvl="1" indent="-431789" algn="ctr">
              <a:spcBef>
                <a:spcPts val="2133"/>
              </a:spcBef>
              <a:spcAft>
                <a:spcPts val="0"/>
              </a:spcAft>
              <a:buSzPts val="1500"/>
              <a:buChar char="○"/>
              <a:defRPr/>
            </a:lvl2pPr>
            <a:lvl3pPr marL="1828754" lvl="2" indent="-431789" algn="ctr">
              <a:spcBef>
                <a:spcPts val="2133"/>
              </a:spcBef>
              <a:spcAft>
                <a:spcPts val="0"/>
              </a:spcAft>
              <a:buSzPts val="1500"/>
              <a:buChar char="■"/>
              <a:defRPr/>
            </a:lvl3pPr>
            <a:lvl4pPr marL="2438339" lvl="3" indent="-431789" algn="ctr">
              <a:spcBef>
                <a:spcPts val="2133"/>
              </a:spcBef>
              <a:spcAft>
                <a:spcPts val="0"/>
              </a:spcAft>
              <a:buSzPts val="1500"/>
              <a:buChar char="●"/>
              <a:defRPr/>
            </a:lvl4pPr>
            <a:lvl5pPr marL="3047924" lvl="4" indent="-431789" algn="ctr">
              <a:spcBef>
                <a:spcPts val="2133"/>
              </a:spcBef>
              <a:spcAft>
                <a:spcPts val="0"/>
              </a:spcAft>
              <a:buSzPts val="1500"/>
              <a:buChar char="○"/>
              <a:defRPr/>
            </a:lvl5pPr>
            <a:lvl6pPr marL="3657509" lvl="5" indent="-431789" algn="ctr">
              <a:spcBef>
                <a:spcPts val="2133"/>
              </a:spcBef>
              <a:spcAft>
                <a:spcPts val="0"/>
              </a:spcAft>
              <a:buSzPts val="15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9" name="Google Shape;219;p12"/>
          <p:cNvSpPr/>
          <p:nvPr/>
        </p:nvSpPr>
        <p:spPr>
          <a:xfrm rot="10800000" flipH="1">
            <a:off x="-38110" y="-12693"/>
            <a:ext cx="2705156" cy="2108260"/>
          </a:xfrm>
          <a:custGeom>
            <a:avLst/>
            <a:gdLst/>
            <a:ahLst/>
            <a:cxnLst/>
            <a:rect l="l" t="t" r="r" b="b"/>
            <a:pathLst>
              <a:path w="39363" h="46052" extrusionOk="0">
                <a:moveTo>
                  <a:pt x="795" y="1"/>
                </a:moveTo>
                <a:cubicBezTo>
                  <a:pt x="713" y="1"/>
                  <a:pt x="630" y="28"/>
                  <a:pt x="560" y="78"/>
                </a:cubicBezTo>
                <a:cubicBezTo>
                  <a:pt x="0" y="555"/>
                  <a:pt x="274" y="3007"/>
                  <a:pt x="274" y="3722"/>
                </a:cubicBezTo>
                <a:lnTo>
                  <a:pt x="274" y="45941"/>
                </a:lnTo>
                <a:lnTo>
                  <a:pt x="334" y="45941"/>
                </a:lnTo>
                <a:lnTo>
                  <a:pt x="17407" y="45917"/>
                </a:lnTo>
                <a:lnTo>
                  <a:pt x="29647" y="45905"/>
                </a:lnTo>
                <a:cubicBezTo>
                  <a:pt x="29685" y="45905"/>
                  <a:pt x="29722" y="45905"/>
                  <a:pt x="29760" y="45905"/>
                </a:cubicBezTo>
                <a:cubicBezTo>
                  <a:pt x="31414" y="45905"/>
                  <a:pt x="33224" y="46051"/>
                  <a:pt x="34997" y="46051"/>
                </a:cubicBezTo>
                <a:cubicBezTo>
                  <a:pt x="36273" y="46051"/>
                  <a:pt x="37530" y="45976"/>
                  <a:pt x="38696" y="45715"/>
                </a:cubicBezTo>
                <a:cubicBezTo>
                  <a:pt x="39362" y="45572"/>
                  <a:pt x="38696" y="40143"/>
                  <a:pt x="38600" y="39559"/>
                </a:cubicBezTo>
                <a:cubicBezTo>
                  <a:pt x="38255" y="37166"/>
                  <a:pt x="37457" y="34725"/>
                  <a:pt x="35457" y="33213"/>
                </a:cubicBezTo>
                <a:cubicBezTo>
                  <a:pt x="33540" y="31773"/>
                  <a:pt x="31028" y="31523"/>
                  <a:pt x="28659" y="31166"/>
                </a:cubicBezTo>
                <a:cubicBezTo>
                  <a:pt x="26051" y="30761"/>
                  <a:pt x="23444" y="30153"/>
                  <a:pt x="21110" y="28939"/>
                </a:cubicBezTo>
                <a:cubicBezTo>
                  <a:pt x="18777" y="27713"/>
                  <a:pt x="16717" y="25843"/>
                  <a:pt x="15681" y="23403"/>
                </a:cubicBezTo>
                <a:cubicBezTo>
                  <a:pt x="14645" y="20950"/>
                  <a:pt x="14728" y="18188"/>
                  <a:pt x="14264" y="15580"/>
                </a:cubicBezTo>
                <a:cubicBezTo>
                  <a:pt x="12966" y="8222"/>
                  <a:pt x="7418" y="3257"/>
                  <a:pt x="1001" y="66"/>
                </a:cubicBezTo>
                <a:cubicBezTo>
                  <a:pt x="939" y="22"/>
                  <a:pt x="867" y="1"/>
                  <a:pt x="79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0" name="Google Shape;220;p12"/>
          <p:cNvGrpSpPr/>
          <p:nvPr/>
        </p:nvGrpSpPr>
        <p:grpSpPr>
          <a:xfrm rot="10800000" flipH="1">
            <a:off x="11105935" y="6077591"/>
            <a:ext cx="936792" cy="1092780"/>
            <a:chOff x="7049801" y="540000"/>
            <a:chExt cx="647313" cy="755099"/>
          </a:xfrm>
        </p:grpSpPr>
        <p:sp>
          <p:nvSpPr>
            <p:cNvPr id="221" name="Google Shape;221;p12"/>
            <p:cNvSpPr/>
            <p:nvPr/>
          </p:nvSpPr>
          <p:spPr>
            <a:xfrm>
              <a:off x="7049801" y="540000"/>
              <a:ext cx="647313" cy="755090"/>
            </a:xfrm>
            <a:custGeom>
              <a:avLst/>
              <a:gdLst/>
              <a:ahLst/>
              <a:cxnLst/>
              <a:rect l="l" t="t" r="r" b="b"/>
              <a:pathLst>
                <a:path w="16889" h="19701" extrusionOk="0">
                  <a:moveTo>
                    <a:pt x="11961" y="0"/>
                  </a:moveTo>
                  <a:cubicBezTo>
                    <a:pt x="11730" y="0"/>
                    <a:pt x="11515" y="28"/>
                    <a:pt x="11324" y="89"/>
                  </a:cubicBezTo>
                  <a:cubicBezTo>
                    <a:pt x="10228" y="434"/>
                    <a:pt x="9728" y="1779"/>
                    <a:pt x="9062" y="2601"/>
                  </a:cubicBezTo>
                  <a:lnTo>
                    <a:pt x="6180" y="6149"/>
                  </a:lnTo>
                  <a:lnTo>
                    <a:pt x="3299" y="9697"/>
                  </a:lnTo>
                  <a:lnTo>
                    <a:pt x="1858" y="11471"/>
                  </a:lnTo>
                  <a:cubicBezTo>
                    <a:pt x="1084" y="12435"/>
                    <a:pt x="1" y="13221"/>
                    <a:pt x="96" y="14602"/>
                  </a:cubicBezTo>
                  <a:lnTo>
                    <a:pt x="430" y="19293"/>
                  </a:lnTo>
                  <a:cubicBezTo>
                    <a:pt x="418" y="19401"/>
                    <a:pt x="453" y="19508"/>
                    <a:pt x="513" y="19591"/>
                  </a:cubicBezTo>
                  <a:cubicBezTo>
                    <a:pt x="572" y="19670"/>
                    <a:pt x="659" y="19700"/>
                    <a:pt x="755" y="19700"/>
                  </a:cubicBezTo>
                  <a:cubicBezTo>
                    <a:pt x="889" y="19700"/>
                    <a:pt x="1043" y="19642"/>
                    <a:pt x="1168" y="19579"/>
                  </a:cubicBezTo>
                  <a:cubicBezTo>
                    <a:pt x="2513" y="18877"/>
                    <a:pt x="4061" y="18281"/>
                    <a:pt x="5299" y="17400"/>
                  </a:cubicBezTo>
                  <a:cubicBezTo>
                    <a:pt x="6216" y="16746"/>
                    <a:pt x="6799" y="15662"/>
                    <a:pt x="7442" y="14757"/>
                  </a:cubicBezTo>
                  <a:cubicBezTo>
                    <a:pt x="8431" y="13388"/>
                    <a:pt x="9443" y="12043"/>
                    <a:pt x="10467" y="10709"/>
                  </a:cubicBezTo>
                  <a:cubicBezTo>
                    <a:pt x="10776" y="10304"/>
                    <a:pt x="11133" y="9935"/>
                    <a:pt x="11467" y="9554"/>
                  </a:cubicBezTo>
                  <a:cubicBezTo>
                    <a:pt x="12348" y="8578"/>
                    <a:pt x="13217" y="7590"/>
                    <a:pt x="14062" y="6590"/>
                  </a:cubicBezTo>
                  <a:cubicBezTo>
                    <a:pt x="14729" y="5804"/>
                    <a:pt x="15753" y="4851"/>
                    <a:pt x="16134" y="3875"/>
                  </a:cubicBezTo>
                  <a:cubicBezTo>
                    <a:pt x="16888" y="1952"/>
                    <a:pt x="13878" y="0"/>
                    <a:pt x="119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222;p12"/>
            <p:cNvSpPr/>
            <p:nvPr/>
          </p:nvSpPr>
          <p:spPr>
            <a:xfrm>
              <a:off x="7063983" y="601325"/>
              <a:ext cx="616076" cy="693728"/>
            </a:xfrm>
            <a:custGeom>
              <a:avLst/>
              <a:gdLst/>
              <a:ahLst/>
              <a:cxnLst/>
              <a:rect l="l" t="t" r="r" b="b"/>
              <a:pathLst>
                <a:path w="16074" h="18100" extrusionOk="0">
                  <a:moveTo>
                    <a:pt x="15097" y="1"/>
                  </a:moveTo>
                  <a:cubicBezTo>
                    <a:pt x="14978" y="167"/>
                    <a:pt x="14859" y="334"/>
                    <a:pt x="14740" y="489"/>
                  </a:cubicBezTo>
                  <a:cubicBezTo>
                    <a:pt x="10942" y="5442"/>
                    <a:pt x="6608" y="9954"/>
                    <a:pt x="1810" y="13943"/>
                  </a:cubicBezTo>
                  <a:lnTo>
                    <a:pt x="0" y="16836"/>
                  </a:lnTo>
                  <a:cubicBezTo>
                    <a:pt x="12" y="17122"/>
                    <a:pt x="36" y="17408"/>
                    <a:pt x="60" y="17693"/>
                  </a:cubicBezTo>
                  <a:cubicBezTo>
                    <a:pt x="48" y="17801"/>
                    <a:pt x="83" y="17896"/>
                    <a:pt x="143" y="17991"/>
                  </a:cubicBezTo>
                  <a:cubicBezTo>
                    <a:pt x="202" y="18069"/>
                    <a:pt x="286" y="18099"/>
                    <a:pt x="381" y="18099"/>
                  </a:cubicBezTo>
                  <a:cubicBezTo>
                    <a:pt x="516" y="18099"/>
                    <a:pt x="671" y="18037"/>
                    <a:pt x="798" y="17967"/>
                  </a:cubicBezTo>
                  <a:cubicBezTo>
                    <a:pt x="2143" y="17277"/>
                    <a:pt x="3691" y="16681"/>
                    <a:pt x="4929" y="15800"/>
                  </a:cubicBezTo>
                  <a:cubicBezTo>
                    <a:pt x="5858" y="15146"/>
                    <a:pt x="6429" y="14062"/>
                    <a:pt x="7084" y="13157"/>
                  </a:cubicBezTo>
                  <a:cubicBezTo>
                    <a:pt x="8061" y="11788"/>
                    <a:pt x="9073" y="10431"/>
                    <a:pt x="10097" y="9097"/>
                  </a:cubicBezTo>
                  <a:cubicBezTo>
                    <a:pt x="10406" y="8704"/>
                    <a:pt x="10763" y="8323"/>
                    <a:pt x="11109" y="7954"/>
                  </a:cubicBezTo>
                  <a:cubicBezTo>
                    <a:pt x="11978" y="6966"/>
                    <a:pt x="12847" y="5990"/>
                    <a:pt x="13692" y="4978"/>
                  </a:cubicBezTo>
                  <a:cubicBezTo>
                    <a:pt x="14359" y="4192"/>
                    <a:pt x="15383" y="3251"/>
                    <a:pt x="15764" y="2275"/>
                  </a:cubicBezTo>
                  <a:cubicBezTo>
                    <a:pt x="16073" y="1477"/>
                    <a:pt x="15740" y="668"/>
                    <a:pt x="150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23;p12"/>
            <p:cNvSpPr/>
            <p:nvPr/>
          </p:nvSpPr>
          <p:spPr>
            <a:xfrm>
              <a:off x="7052101" y="1055397"/>
              <a:ext cx="219195" cy="239662"/>
            </a:xfrm>
            <a:custGeom>
              <a:avLst/>
              <a:gdLst/>
              <a:ahLst/>
              <a:cxnLst/>
              <a:rect l="l" t="t" r="r" b="b"/>
              <a:pathLst>
                <a:path w="5719" h="6253" extrusionOk="0">
                  <a:moveTo>
                    <a:pt x="282" y="0"/>
                  </a:moveTo>
                  <a:cubicBezTo>
                    <a:pt x="268" y="0"/>
                    <a:pt x="253" y="0"/>
                    <a:pt x="239" y="0"/>
                  </a:cubicBezTo>
                  <a:cubicBezTo>
                    <a:pt x="167" y="96"/>
                    <a:pt x="120" y="203"/>
                    <a:pt x="84" y="322"/>
                  </a:cubicBezTo>
                  <a:cubicBezTo>
                    <a:pt x="12" y="596"/>
                    <a:pt x="0" y="882"/>
                    <a:pt x="36" y="1155"/>
                  </a:cubicBezTo>
                  <a:lnTo>
                    <a:pt x="370" y="5846"/>
                  </a:lnTo>
                  <a:cubicBezTo>
                    <a:pt x="358" y="5954"/>
                    <a:pt x="393" y="6049"/>
                    <a:pt x="453" y="6144"/>
                  </a:cubicBezTo>
                  <a:cubicBezTo>
                    <a:pt x="512" y="6222"/>
                    <a:pt x="596" y="6252"/>
                    <a:pt x="691" y="6252"/>
                  </a:cubicBezTo>
                  <a:cubicBezTo>
                    <a:pt x="826" y="6252"/>
                    <a:pt x="981" y="6190"/>
                    <a:pt x="1108" y="6120"/>
                  </a:cubicBezTo>
                  <a:cubicBezTo>
                    <a:pt x="2453" y="5430"/>
                    <a:pt x="4001" y="4834"/>
                    <a:pt x="5239" y="3953"/>
                  </a:cubicBezTo>
                  <a:cubicBezTo>
                    <a:pt x="5382" y="3846"/>
                    <a:pt x="5513" y="3739"/>
                    <a:pt x="5632" y="3620"/>
                  </a:cubicBezTo>
                  <a:cubicBezTo>
                    <a:pt x="5718" y="2737"/>
                    <a:pt x="5015" y="1999"/>
                    <a:pt x="4166" y="1999"/>
                  </a:cubicBezTo>
                  <a:cubicBezTo>
                    <a:pt x="4076" y="1999"/>
                    <a:pt x="3986" y="2008"/>
                    <a:pt x="3894" y="2025"/>
                  </a:cubicBezTo>
                  <a:cubicBezTo>
                    <a:pt x="4022" y="1257"/>
                    <a:pt x="3411" y="679"/>
                    <a:pt x="2761" y="679"/>
                  </a:cubicBezTo>
                  <a:cubicBezTo>
                    <a:pt x="2503" y="679"/>
                    <a:pt x="2239" y="770"/>
                    <a:pt x="2013" y="977"/>
                  </a:cubicBezTo>
                  <a:cubicBezTo>
                    <a:pt x="1744" y="299"/>
                    <a:pt x="1029" y="0"/>
                    <a:pt x="282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224;p12"/>
            <p:cNvSpPr/>
            <p:nvPr/>
          </p:nvSpPr>
          <p:spPr>
            <a:xfrm>
              <a:off x="7059383" y="1184103"/>
              <a:ext cx="108658" cy="110996"/>
            </a:xfrm>
            <a:custGeom>
              <a:avLst/>
              <a:gdLst/>
              <a:ahLst/>
              <a:cxnLst/>
              <a:rect l="l" t="t" r="r" b="b"/>
              <a:pathLst>
                <a:path w="2835" h="2896" extrusionOk="0">
                  <a:moveTo>
                    <a:pt x="1" y="0"/>
                  </a:moveTo>
                  <a:cubicBezTo>
                    <a:pt x="49" y="833"/>
                    <a:pt x="108" y="1655"/>
                    <a:pt x="168" y="2488"/>
                  </a:cubicBezTo>
                  <a:cubicBezTo>
                    <a:pt x="168" y="2596"/>
                    <a:pt x="203" y="2703"/>
                    <a:pt x="263" y="2786"/>
                  </a:cubicBezTo>
                  <a:cubicBezTo>
                    <a:pt x="322" y="2865"/>
                    <a:pt x="409" y="2895"/>
                    <a:pt x="505" y="2895"/>
                  </a:cubicBezTo>
                  <a:cubicBezTo>
                    <a:pt x="639" y="2895"/>
                    <a:pt x="793" y="2837"/>
                    <a:pt x="918" y="2774"/>
                  </a:cubicBezTo>
                  <a:cubicBezTo>
                    <a:pt x="1537" y="2453"/>
                    <a:pt x="2192" y="2155"/>
                    <a:pt x="2835" y="1834"/>
                  </a:cubicBezTo>
                  <a:cubicBezTo>
                    <a:pt x="2763" y="1715"/>
                    <a:pt x="2692" y="1595"/>
                    <a:pt x="2608" y="1476"/>
                  </a:cubicBezTo>
                  <a:cubicBezTo>
                    <a:pt x="2299" y="1024"/>
                    <a:pt x="1882" y="643"/>
                    <a:pt x="1418" y="369"/>
                  </a:cubicBezTo>
                  <a:cubicBezTo>
                    <a:pt x="977" y="131"/>
                    <a:pt x="489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25" name="Google Shape;225;p12"/>
          <p:cNvGrpSpPr/>
          <p:nvPr/>
        </p:nvGrpSpPr>
        <p:grpSpPr>
          <a:xfrm rot="6385603">
            <a:off x="9924339" y="6046502"/>
            <a:ext cx="468312" cy="441255"/>
            <a:chOff x="6520753" y="2095400"/>
            <a:chExt cx="429607" cy="404737"/>
          </a:xfrm>
        </p:grpSpPr>
        <p:sp>
          <p:nvSpPr>
            <p:cNvPr id="226" name="Google Shape;226;p12"/>
            <p:cNvSpPr/>
            <p:nvPr/>
          </p:nvSpPr>
          <p:spPr>
            <a:xfrm>
              <a:off x="6520753" y="2095400"/>
              <a:ext cx="429607" cy="404627"/>
            </a:xfrm>
            <a:custGeom>
              <a:avLst/>
              <a:gdLst/>
              <a:ahLst/>
              <a:cxnLst/>
              <a:rect l="l" t="t" r="r" b="b"/>
              <a:pathLst>
                <a:path w="23647" h="22272" extrusionOk="0">
                  <a:moveTo>
                    <a:pt x="12026" y="1"/>
                  </a:moveTo>
                  <a:cubicBezTo>
                    <a:pt x="10599" y="1"/>
                    <a:pt x="9180" y="269"/>
                    <a:pt x="7870" y="835"/>
                  </a:cubicBezTo>
                  <a:cubicBezTo>
                    <a:pt x="2727" y="3026"/>
                    <a:pt x="0" y="8693"/>
                    <a:pt x="1512" y="14075"/>
                  </a:cubicBezTo>
                  <a:cubicBezTo>
                    <a:pt x="2873" y="19022"/>
                    <a:pt x="7416" y="22272"/>
                    <a:pt x="12267" y="22272"/>
                  </a:cubicBezTo>
                  <a:cubicBezTo>
                    <a:pt x="13696" y="22272"/>
                    <a:pt x="15153" y="21989"/>
                    <a:pt x="16562" y="21385"/>
                  </a:cubicBezTo>
                  <a:cubicBezTo>
                    <a:pt x="19205" y="20206"/>
                    <a:pt x="21313" y="18075"/>
                    <a:pt x="22467" y="15408"/>
                  </a:cubicBezTo>
                  <a:cubicBezTo>
                    <a:pt x="23646" y="12586"/>
                    <a:pt x="23479" y="9550"/>
                    <a:pt x="22420" y="6740"/>
                  </a:cubicBezTo>
                  <a:cubicBezTo>
                    <a:pt x="20840" y="2521"/>
                    <a:pt x="16397" y="1"/>
                    <a:pt x="120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227;p12"/>
            <p:cNvSpPr/>
            <p:nvPr/>
          </p:nvSpPr>
          <p:spPr>
            <a:xfrm>
              <a:off x="6527675" y="2148197"/>
              <a:ext cx="420087" cy="351941"/>
            </a:xfrm>
            <a:custGeom>
              <a:avLst/>
              <a:gdLst/>
              <a:ahLst/>
              <a:cxnLst/>
              <a:rect l="l" t="t" r="r" b="b"/>
              <a:pathLst>
                <a:path w="23123" h="19372" extrusionOk="0">
                  <a:moveTo>
                    <a:pt x="4287" y="0"/>
                  </a:moveTo>
                  <a:lnTo>
                    <a:pt x="4287" y="0"/>
                  </a:lnTo>
                  <a:cubicBezTo>
                    <a:pt x="1227" y="2846"/>
                    <a:pt x="0" y="7156"/>
                    <a:pt x="1131" y="11180"/>
                  </a:cubicBezTo>
                  <a:cubicBezTo>
                    <a:pt x="2493" y="16122"/>
                    <a:pt x="7042" y="19371"/>
                    <a:pt x="11897" y="19371"/>
                  </a:cubicBezTo>
                  <a:cubicBezTo>
                    <a:pt x="13323" y="19371"/>
                    <a:pt x="14775" y="19091"/>
                    <a:pt x="16181" y="18491"/>
                  </a:cubicBezTo>
                  <a:cubicBezTo>
                    <a:pt x="18824" y="17312"/>
                    <a:pt x="20943" y="15169"/>
                    <a:pt x="22086" y="12502"/>
                  </a:cubicBezTo>
                  <a:cubicBezTo>
                    <a:pt x="23098" y="10097"/>
                    <a:pt x="23122" y="7537"/>
                    <a:pt x="22444" y="5096"/>
                  </a:cubicBezTo>
                  <a:lnTo>
                    <a:pt x="22444" y="5096"/>
                  </a:lnTo>
                  <a:cubicBezTo>
                    <a:pt x="19994" y="8483"/>
                    <a:pt x="15884" y="10682"/>
                    <a:pt x="11690" y="10682"/>
                  </a:cubicBezTo>
                  <a:cubicBezTo>
                    <a:pt x="11624" y="10682"/>
                    <a:pt x="11557" y="10681"/>
                    <a:pt x="11490" y="10680"/>
                  </a:cubicBezTo>
                  <a:cubicBezTo>
                    <a:pt x="10525" y="10668"/>
                    <a:pt x="9549" y="10526"/>
                    <a:pt x="8704" y="10061"/>
                  </a:cubicBezTo>
                  <a:cubicBezTo>
                    <a:pt x="8073" y="9716"/>
                    <a:pt x="7549" y="9168"/>
                    <a:pt x="7073" y="8632"/>
                  </a:cubicBezTo>
                  <a:cubicBezTo>
                    <a:pt x="5703" y="7049"/>
                    <a:pt x="4584" y="5203"/>
                    <a:pt x="4203" y="3144"/>
                  </a:cubicBezTo>
                  <a:cubicBezTo>
                    <a:pt x="4001" y="2108"/>
                    <a:pt x="4037" y="1036"/>
                    <a:pt x="4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28" name="Google Shape;228;p12"/>
          <p:cNvGrpSpPr/>
          <p:nvPr/>
        </p:nvGrpSpPr>
        <p:grpSpPr>
          <a:xfrm rot="-8454469">
            <a:off x="1555345" y="-503890"/>
            <a:ext cx="1070992" cy="1069428"/>
            <a:chOff x="6947760" y="2254924"/>
            <a:chExt cx="539061" cy="538273"/>
          </a:xfrm>
        </p:grpSpPr>
        <p:sp>
          <p:nvSpPr>
            <p:cNvPr id="229" name="Google Shape;229;p12"/>
            <p:cNvSpPr/>
            <p:nvPr/>
          </p:nvSpPr>
          <p:spPr>
            <a:xfrm rot="2241434">
              <a:off x="7024089" y="2332953"/>
              <a:ext cx="386403" cy="382215"/>
            </a:xfrm>
            <a:custGeom>
              <a:avLst/>
              <a:gdLst/>
              <a:ahLst/>
              <a:cxnLst/>
              <a:rect l="l" t="t" r="r" b="b"/>
              <a:pathLst>
                <a:path w="19563" h="19351" extrusionOk="0">
                  <a:moveTo>
                    <a:pt x="5732" y="1"/>
                  </a:moveTo>
                  <a:cubicBezTo>
                    <a:pt x="5525" y="1"/>
                    <a:pt x="5362" y="24"/>
                    <a:pt x="5251" y="74"/>
                  </a:cubicBezTo>
                  <a:cubicBezTo>
                    <a:pt x="5251" y="74"/>
                    <a:pt x="1" y="18421"/>
                    <a:pt x="322" y="19314"/>
                  </a:cubicBezTo>
                  <a:cubicBezTo>
                    <a:pt x="331" y="19338"/>
                    <a:pt x="354" y="19350"/>
                    <a:pt x="389" y="19350"/>
                  </a:cubicBezTo>
                  <a:cubicBezTo>
                    <a:pt x="1662" y="19350"/>
                    <a:pt x="19563" y="4288"/>
                    <a:pt x="19563" y="4288"/>
                  </a:cubicBezTo>
                  <a:cubicBezTo>
                    <a:pt x="19563" y="4288"/>
                    <a:pt x="8549" y="1"/>
                    <a:pt x="5732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230;p12"/>
            <p:cNvSpPr/>
            <p:nvPr/>
          </p:nvSpPr>
          <p:spPr>
            <a:xfrm rot="2241434">
              <a:off x="7206373" y="2334578"/>
              <a:ext cx="127478" cy="82088"/>
            </a:xfrm>
            <a:custGeom>
              <a:avLst/>
              <a:gdLst/>
              <a:ahLst/>
              <a:cxnLst/>
              <a:rect l="l" t="t" r="r" b="b"/>
              <a:pathLst>
                <a:path w="6454" h="4156" extrusionOk="0">
                  <a:moveTo>
                    <a:pt x="1614" y="0"/>
                  </a:moveTo>
                  <a:cubicBezTo>
                    <a:pt x="1407" y="0"/>
                    <a:pt x="1243" y="23"/>
                    <a:pt x="1131" y="73"/>
                  </a:cubicBezTo>
                  <a:cubicBezTo>
                    <a:pt x="1131" y="73"/>
                    <a:pt x="655" y="1740"/>
                    <a:pt x="0" y="4085"/>
                  </a:cubicBezTo>
                  <a:cubicBezTo>
                    <a:pt x="335" y="4126"/>
                    <a:pt x="721" y="4155"/>
                    <a:pt x="1138" y="4155"/>
                  </a:cubicBezTo>
                  <a:cubicBezTo>
                    <a:pt x="2920" y="4155"/>
                    <a:pt x="5257" y="3617"/>
                    <a:pt x="6454" y="1108"/>
                  </a:cubicBezTo>
                  <a:cubicBezTo>
                    <a:pt x="4405" y="474"/>
                    <a:pt x="2556" y="0"/>
                    <a:pt x="1614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231;p12"/>
            <p:cNvSpPr/>
            <p:nvPr/>
          </p:nvSpPr>
          <p:spPr>
            <a:xfrm rot="2241434">
              <a:off x="7006986" y="2392589"/>
              <a:ext cx="383341" cy="316798"/>
            </a:xfrm>
            <a:custGeom>
              <a:avLst/>
              <a:gdLst/>
              <a:ahLst/>
              <a:cxnLst/>
              <a:rect l="l" t="t" r="r" b="b"/>
              <a:pathLst>
                <a:path w="19408" h="16039" extrusionOk="0">
                  <a:moveTo>
                    <a:pt x="16824" y="0"/>
                  </a:moveTo>
                  <a:cubicBezTo>
                    <a:pt x="14109" y="2739"/>
                    <a:pt x="10835" y="4906"/>
                    <a:pt x="7156" y="6060"/>
                  </a:cubicBezTo>
                  <a:cubicBezTo>
                    <a:pt x="6401" y="6293"/>
                    <a:pt x="5603" y="6488"/>
                    <a:pt x="4817" y="6488"/>
                  </a:cubicBezTo>
                  <a:cubicBezTo>
                    <a:pt x="4437" y="6488"/>
                    <a:pt x="4060" y="6443"/>
                    <a:pt x="3691" y="6334"/>
                  </a:cubicBezTo>
                  <a:cubicBezTo>
                    <a:pt x="3287" y="6215"/>
                    <a:pt x="2918" y="6001"/>
                    <a:pt x="2596" y="5727"/>
                  </a:cubicBezTo>
                  <a:cubicBezTo>
                    <a:pt x="1298" y="10525"/>
                    <a:pt x="1" y="15550"/>
                    <a:pt x="167" y="16002"/>
                  </a:cubicBezTo>
                  <a:cubicBezTo>
                    <a:pt x="176" y="16026"/>
                    <a:pt x="199" y="16038"/>
                    <a:pt x="234" y="16038"/>
                  </a:cubicBezTo>
                  <a:cubicBezTo>
                    <a:pt x="1507" y="16038"/>
                    <a:pt x="19408" y="976"/>
                    <a:pt x="19408" y="976"/>
                  </a:cubicBezTo>
                  <a:cubicBezTo>
                    <a:pt x="19408" y="976"/>
                    <a:pt x="18360" y="560"/>
                    <a:pt x="16824" y="0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32" name="Google Shape;232;p12"/>
          <p:cNvGrpSpPr/>
          <p:nvPr/>
        </p:nvGrpSpPr>
        <p:grpSpPr>
          <a:xfrm rot="-1636644">
            <a:off x="965576" y="376027"/>
            <a:ext cx="794201" cy="826632"/>
            <a:chOff x="910503" y="280033"/>
            <a:chExt cx="595650" cy="619972"/>
          </a:xfrm>
        </p:grpSpPr>
        <p:sp>
          <p:nvSpPr>
            <p:cNvPr id="233" name="Google Shape;233;p12"/>
            <p:cNvSpPr/>
            <p:nvPr/>
          </p:nvSpPr>
          <p:spPr>
            <a:xfrm rot="-484475">
              <a:off x="946679" y="314047"/>
              <a:ext cx="523298" cy="551943"/>
            </a:xfrm>
            <a:custGeom>
              <a:avLst/>
              <a:gdLst/>
              <a:ahLst/>
              <a:cxnLst/>
              <a:rect l="l" t="t" r="r" b="b"/>
              <a:pathLst>
                <a:path w="34148" h="36023" extrusionOk="0">
                  <a:moveTo>
                    <a:pt x="20291" y="7433"/>
                  </a:moveTo>
                  <a:cubicBezTo>
                    <a:pt x="21090" y="7433"/>
                    <a:pt x="21903" y="7634"/>
                    <a:pt x="22718" y="8083"/>
                  </a:cubicBezTo>
                  <a:cubicBezTo>
                    <a:pt x="29445" y="11774"/>
                    <a:pt x="22385" y="22037"/>
                    <a:pt x="22385" y="22037"/>
                  </a:cubicBezTo>
                  <a:cubicBezTo>
                    <a:pt x="20150" y="26090"/>
                    <a:pt x="17834" y="27530"/>
                    <a:pt x="15817" y="27530"/>
                  </a:cubicBezTo>
                  <a:cubicBezTo>
                    <a:pt x="12763" y="27530"/>
                    <a:pt x="10396" y="24228"/>
                    <a:pt x="10038" y="21704"/>
                  </a:cubicBezTo>
                  <a:cubicBezTo>
                    <a:pt x="9504" y="18021"/>
                    <a:pt x="14506" y="7433"/>
                    <a:pt x="20291" y="7433"/>
                  </a:cubicBezTo>
                  <a:close/>
                  <a:moveTo>
                    <a:pt x="21725" y="1"/>
                  </a:moveTo>
                  <a:cubicBezTo>
                    <a:pt x="15013" y="1"/>
                    <a:pt x="7883" y="5821"/>
                    <a:pt x="4359" y="13977"/>
                  </a:cubicBezTo>
                  <a:cubicBezTo>
                    <a:pt x="1" y="24073"/>
                    <a:pt x="4359" y="32455"/>
                    <a:pt x="10478" y="35098"/>
                  </a:cubicBezTo>
                  <a:cubicBezTo>
                    <a:pt x="11905" y="35715"/>
                    <a:pt x="13452" y="36022"/>
                    <a:pt x="15037" y="36022"/>
                  </a:cubicBezTo>
                  <a:cubicBezTo>
                    <a:pt x="20252" y="36022"/>
                    <a:pt x="25882" y="32693"/>
                    <a:pt x="29005" y="26073"/>
                  </a:cubicBezTo>
                  <a:cubicBezTo>
                    <a:pt x="33303" y="17013"/>
                    <a:pt x="34148" y="4666"/>
                    <a:pt x="26361" y="1023"/>
                  </a:cubicBezTo>
                  <a:cubicBezTo>
                    <a:pt x="24875" y="326"/>
                    <a:pt x="23311" y="1"/>
                    <a:pt x="21725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234;p12"/>
            <p:cNvSpPr/>
            <p:nvPr/>
          </p:nvSpPr>
          <p:spPr>
            <a:xfrm rot="-484475">
              <a:off x="989881" y="342737"/>
              <a:ext cx="296313" cy="238869"/>
            </a:xfrm>
            <a:custGeom>
              <a:avLst/>
              <a:gdLst/>
              <a:ahLst/>
              <a:cxnLst/>
              <a:rect l="l" t="t" r="r" b="b"/>
              <a:pathLst>
                <a:path w="19336" h="15590" extrusionOk="0">
                  <a:moveTo>
                    <a:pt x="16951" y="0"/>
                  </a:moveTo>
                  <a:cubicBezTo>
                    <a:pt x="14313" y="0"/>
                    <a:pt x="7782" y="3615"/>
                    <a:pt x="5477" y="6677"/>
                  </a:cubicBezTo>
                  <a:cubicBezTo>
                    <a:pt x="3381" y="9475"/>
                    <a:pt x="0" y="15321"/>
                    <a:pt x="1584" y="15583"/>
                  </a:cubicBezTo>
                  <a:cubicBezTo>
                    <a:pt x="1613" y="15587"/>
                    <a:pt x="1642" y="15590"/>
                    <a:pt x="1672" y="15590"/>
                  </a:cubicBezTo>
                  <a:cubicBezTo>
                    <a:pt x="3236" y="15590"/>
                    <a:pt x="5079" y="9158"/>
                    <a:pt x="9239" y="6260"/>
                  </a:cubicBezTo>
                  <a:cubicBezTo>
                    <a:pt x="13204" y="3486"/>
                    <a:pt x="19336" y="1569"/>
                    <a:pt x="17836" y="248"/>
                  </a:cubicBezTo>
                  <a:cubicBezTo>
                    <a:pt x="17642" y="78"/>
                    <a:pt x="17338" y="0"/>
                    <a:pt x="16951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35" name="Google Shape;235;p12"/>
          <p:cNvGrpSpPr/>
          <p:nvPr/>
        </p:nvGrpSpPr>
        <p:grpSpPr>
          <a:xfrm>
            <a:off x="10739274" y="5114608"/>
            <a:ext cx="582567" cy="685416"/>
            <a:chOff x="1001075" y="894988"/>
            <a:chExt cx="592200" cy="696750"/>
          </a:xfrm>
        </p:grpSpPr>
        <p:sp>
          <p:nvSpPr>
            <p:cNvPr id="236" name="Google Shape;236;p12"/>
            <p:cNvSpPr/>
            <p:nvPr/>
          </p:nvSpPr>
          <p:spPr>
            <a:xfrm>
              <a:off x="1001075" y="894988"/>
              <a:ext cx="592200" cy="696750"/>
            </a:xfrm>
            <a:custGeom>
              <a:avLst/>
              <a:gdLst/>
              <a:ahLst/>
              <a:cxnLst/>
              <a:rect l="l" t="t" r="r" b="b"/>
              <a:pathLst>
                <a:path w="23688" h="27870" extrusionOk="0">
                  <a:moveTo>
                    <a:pt x="14091" y="0"/>
                  </a:moveTo>
                  <a:cubicBezTo>
                    <a:pt x="8456" y="0"/>
                    <a:pt x="1" y="3081"/>
                    <a:pt x="351" y="6249"/>
                  </a:cubicBezTo>
                  <a:cubicBezTo>
                    <a:pt x="523" y="7796"/>
                    <a:pt x="1904" y="8290"/>
                    <a:pt x="3621" y="8290"/>
                  </a:cubicBezTo>
                  <a:cubicBezTo>
                    <a:pt x="6646" y="8290"/>
                    <a:pt x="10711" y="6759"/>
                    <a:pt x="11036" y="6759"/>
                  </a:cubicBezTo>
                  <a:cubicBezTo>
                    <a:pt x="11065" y="6759"/>
                    <a:pt x="11064" y="6771"/>
                    <a:pt x="11031" y="6797"/>
                  </a:cubicBezTo>
                  <a:cubicBezTo>
                    <a:pt x="3756" y="12476"/>
                    <a:pt x="7042" y="14465"/>
                    <a:pt x="8435" y="14941"/>
                  </a:cubicBezTo>
                  <a:cubicBezTo>
                    <a:pt x="8530" y="14974"/>
                    <a:pt x="8644" y="14989"/>
                    <a:pt x="8772" y="14989"/>
                  </a:cubicBezTo>
                  <a:cubicBezTo>
                    <a:pt x="9701" y="14989"/>
                    <a:pt x="11433" y="14225"/>
                    <a:pt x="12968" y="14225"/>
                  </a:cubicBezTo>
                  <a:cubicBezTo>
                    <a:pt x="14334" y="14225"/>
                    <a:pt x="15544" y="14831"/>
                    <a:pt x="15889" y="17120"/>
                  </a:cubicBezTo>
                  <a:cubicBezTo>
                    <a:pt x="16471" y="21022"/>
                    <a:pt x="12591" y="22244"/>
                    <a:pt x="9423" y="22244"/>
                  </a:cubicBezTo>
                  <a:cubicBezTo>
                    <a:pt x="7603" y="22244"/>
                    <a:pt x="6019" y="21841"/>
                    <a:pt x="5649" y="21311"/>
                  </a:cubicBezTo>
                  <a:cubicBezTo>
                    <a:pt x="5146" y="20591"/>
                    <a:pt x="4321" y="20173"/>
                    <a:pt x="3535" y="20173"/>
                  </a:cubicBezTo>
                  <a:cubicBezTo>
                    <a:pt x="2723" y="20173"/>
                    <a:pt x="1952" y="20621"/>
                    <a:pt x="1625" y="21644"/>
                  </a:cubicBezTo>
                  <a:cubicBezTo>
                    <a:pt x="288" y="25820"/>
                    <a:pt x="5485" y="27869"/>
                    <a:pt x="10193" y="27869"/>
                  </a:cubicBezTo>
                  <a:cubicBezTo>
                    <a:pt x="11942" y="27869"/>
                    <a:pt x="13623" y="27587"/>
                    <a:pt x="14877" y="27026"/>
                  </a:cubicBezTo>
                  <a:cubicBezTo>
                    <a:pt x="19508" y="24942"/>
                    <a:pt x="23687" y="19703"/>
                    <a:pt x="21890" y="14322"/>
                  </a:cubicBezTo>
                  <a:cubicBezTo>
                    <a:pt x="20080" y="8940"/>
                    <a:pt x="15782" y="8428"/>
                    <a:pt x="15710" y="8083"/>
                  </a:cubicBezTo>
                  <a:cubicBezTo>
                    <a:pt x="15639" y="7738"/>
                    <a:pt x="20437" y="6487"/>
                    <a:pt x="18865" y="1927"/>
                  </a:cubicBezTo>
                  <a:cubicBezTo>
                    <a:pt x="18398" y="564"/>
                    <a:pt x="16503" y="0"/>
                    <a:pt x="140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237;p12"/>
            <p:cNvSpPr/>
            <p:nvPr/>
          </p:nvSpPr>
          <p:spPr>
            <a:xfrm>
              <a:off x="1305200" y="933575"/>
              <a:ext cx="41100" cy="41100"/>
            </a:xfrm>
            <a:custGeom>
              <a:avLst/>
              <a:gdLst/>
              <a:ahLst/>
              <a:cxnLst/>
              <a:rect l="l" t="t" r="r" b="b"/>
              <a:pathLst>
                <a:path w="1644" h="1644" extrusionOk="0">
                  <a:moveTo>
                    <a:pt x="822" y="1"/>
                  </a:moveTo>
                  <a:cubicBezTo>
                    <a:pt x="370" y="1"/>
                    <a:pt x="1" y="370"/>
                    <a:pt x="1" y="822"/>
                  </a:cubicBezTo>
                  <a:cubicBezTo>
                    <a:pt x="1" y="1275"/>
                    <a:pt x="370" y="1644"/>
                    <a:pt x="822" y="1644"/>
                  </a:cubicBezTo>
                  <a:cubicBezTo>
                    <a:pt x="1275" y="1644"/>
                    <a:pt x="1644" y="1275"/>
                    <a:pt x="1644" y="822"/>
                  </a:cubicBezTo>
                  <a:cubicBezTo>
                    <a:pt x="1644" y="370"/>
                    <a:pt x="1275" y="1"/>
                    <a:pt x="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238;p12"/>
            <p:cNvSpPr/>
            <p:nvPr/>
          </p:nvSpPr>
          <p:spPr>
            <a:xfrm>
              <a:off x="1042975" y="951675"/>
              <a:ext cx="231000" cy="88600"/>
            </a:xfrm>
            <a:custGeom>
              <a:avLst/>
              <a:gdLst/>
              <a:ahLst/>
              <a:cxnLst/>
              <a:rect l="l" t="t" r="r" b="b"/>
              <a:pathLst>
                <a:path w="9240" h="3544" extrusionOk="0">
                  <a:moveTo>
                    <a:pt x="7451" y="1"/>
                  </a:moveTo>
                  <a:cubicBezTo>
                    <a:pt x="6376" y="1"/>
                    <a:pt x="4968" y="303"/>
                    <a:pt x="3763" y="741"/>
                  </a:cubicBezTo>
                  <a:cubicBezTo>
                    <a:pt x="1489" y="1551"/>
                    <a:pt x="1" y="2432"/>
                    <a:pt x="441" y="3241"/>
                  </a:cubicBezTo>
                  <a:cubicBezTo>
                    <a:pt x="559" y="3455"/>
                    <a:pt x="722" y="3543"/>
                    <a:pt x="926" y="3543"/>
                  </a:cubicBezTo>
                  <a:cubicBezTo>
                    <a:pt x="1786" y="3543"/>
                    <a:pt x="3374" y="1972"/>
                    <a:pt x="5406" y="1741"/>
                  </a:cubicBezTo>
                  <a:cubicBezTo>
                    <a:pt x="7251" y="1527"/>
                    <a:pt x="9240" y="1610"/>
                    <a:pt x="9156" y="812"/>
                  </a:cubicBezTo>
                  <a:cubicBezTo>
                    <a:pt x="9084" y="234"/>
                    <a:pt x="8395" y="1"/>
                    <a:pt x="74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39" name="Google Shape;239;p12"/>
          <p:cNvGrpSpPr/>
          <p:nvPr/>
        </p:nvGrpSpPr>
        <p:grpSpPr>
          <a:xfrm>
            <a:off x="299116" y="177710"/>
            <a:ext cx="521187" cy="516812"/>
            <a:chOff x="4508600" y="1990625"/>
            <a:chExt cx="402150" cy="398775"/>
          </a:xfrm>
        </p:grpSpPr>
        <p:sp>
          <p:nvSpPr>
            <p:cNvPr id="240" name="Google Shape;240;p12"/>
            <p:cNvSpPr/>
            <p:nvPr/>
          </p:nvSpPr>
          <p:spPr>
            <a:xfrm>
              <a:off x="4508600" y="1990625"/>
              <a:ext cx="402150" cy="398550"/>
            </a:xfrm>
            <a:custGeom>
              <a:avLst/>
              <a:gdLst/>
              <a:ahLst/>
              <a:cxnLst/>
              <a:rect l="l" t="t" r="r" b="b"/>
              <a:pathLst>
                <a:path w="16086" h="15942" extrusionOk="0">
                  <a:moveTo>
                    <a:pt x="8438" y="1"/>
                  </a:moveTo>
                  <a:cubicBezTo>
                    <a:pt x="7314" y="1"/>
                    <a:pt x="5811" y="74"/>
                    <a:pt x="5204" y="756"/>
                  </a:cubicBezTo>
                  <a:cubicBezTo>
                    <a:pt x="4454" y="1590"/>
                    <a:pt x="4775" y="3781"/>
                    <a:pt x="4787" y="4816"/>
                  </a:cubicBezTo>
                  <a:cubicBezTo>
                    <a:pt x="4787" y="4983"/>
                    <a:pt x="4799" y="5162"/>
                    <a:pt x="4799" y="5328"/>
                  </a:cubicBezTo>
                  <a:cubicBezTo>
                    <a:pt x="3632" y="5531"/>
                    <a:pt x="2477" y="5781"/>
                    <a:pt x="1346" y="6078"/>
                  </a:cubicBezTo>
                  <a:cubicBezTo>
                    <a:pt x="929" y="6186"/>
                    <a:pt x="489" y="6317"/>
                    <a:pt x="251" y="6674"/>
                  </a:cubicBezTo>
                  <a:cubicBezTo>
                    <a:pt x="60" y="6936"/>
                    <a:pt x="36" y="7293"/>
                    <a:pt x="24" y="7614"/>
                  </a:cubicBezTo>
                  <a:cubicBezTo>
                    <a:pt x="1" y="8638"/>
                    <a:pt x="155" y="9805"/>
                    <a:pt x="977" y="10400"/>
                  </a:cubicBezTo>
                  <a:cubicBezTo>
                    <a:pt x="1429" y="10734"/>
                    <a:pt x="2001" y="10829"/>
                    <a:pt x="2560" y="10901"/>
                  </a:cubicBezTo>
                  <a:cubicBezTo>
                    <a:pt x="3489" y="11031"/>
                    <a:pt x="4418" y="11115"/>
                    <a:pt x="5347" y="11174"/>
                  </a:cubicBezTo>
                  <a:cubicBezTo>
                    <a:pt x="5549" y="12341"/>
                    <a:pt x="5799" y="13484"/>
                    <a:pt x="6097" y="14627"/>
                  </a:cubicBezTo>
                  <a:cubicBezTo>
                    <a:pt x="6204" y="15032"/>
                    <a:pt x="6335" y="15473"/>
                    <a:pt x="6692" y="15711"/>
                  </a:cubicBezTo>
                  <a:cubicBezTo>
                    <a:pt x="6954" y="15901"/>
                    <a:pt x="7311" y="15925"/>
                    <a:pt x="7644" y="15937"/>
                  </a:cubicBezTo>
                  <a:cubicBezTo>
                    <a:pt x="7726" y="15940"/>
                    <a:pt x="7809" y="15941"/>
                    <a:pt x="7893" y="15941"/>
                  </a:cubicBezTo>
                  <a:cubicBezTo>
                    <a:pt x="8842" y="15941"/>
                    <a:pt x="9871" y="15739"/>
                    <a:pt x="10419" y="14984"/>
                  </a:cubicBezTo>
                  <a:cubicBezTo>
                    <a:pt x="10752" y="14532"/>
                    <a:pt x="10847" y="13960"/>
                    <a:pt x="10919" y="13413"/>
                  </a:cubicBezTo>
                  <a:cubicBezTo>
                    <a:pt x="11026" y="12639"/>
                    <a:pt x="11109" y="11865"/>
                    <a:pt x="11169" y="11091"/>
                  </a:cubicBezTo>
                  <a:cubicBezTo>
                    <a:pt x="11716" y="11043"/>
                    <a:pt x="12264" y="10984"/>
                    <a:pt x="12824" y="10901"/>
                  </a:cubicBezTo>
                  <a:cubicBezTo>
                    <a:pt x="13681" y="10793"/>
                    <a:pt x="14562" y="10639"/>
                    <a:pt x="15348" y="10246"/>
                  </a:cubicBezTo>
                  <a:cubicBezTo>
                    <a:pt x="15538" y="10174"/>
                    <a:pt x="15705" y="10043"/>
                    <a:pt x="15836" y="9877"/>
                  </a:cubicBezTo>
                  <a:cubicBezTo>
                    <a:pt x="15931" y="9674"/>
                    <a:pt x="15979" y="9448"/>
                    <a:pt x="15955" y="9222"/>
                  </a:cubicBezTo>
                  <a:cubicBezTo>
                    <a:pt x="15955" y="8198"/>
                    <a:pt x="16086" y="5959"/>
                    <a:pt x="15217" y="5186"/>
                  </a:cubicBezTo>
                  <a:cubicBezTo>
                    <a:pt x="14769" y="4788"/>
                    <a:pt x="13948" y="4695"/>
                    <a:pt x="13120" y="4695"/>
                  </a:cubicBezTo>
                  <a:cubicBezTo>
                    <a:pt x="12385" y="4695"/>
                    <a:pt x="11644" y="4769"/>
                    <a:pt x="11157" y="4769"/>
                  </a:cubicBezTo>
                  <a:lnTo>
                    <a:pt x="11109" y="4769"/>
                  </a:lnTo>
                  <a:cubicBezTo>
                    <a:pt x="11062" y="4233"/>
                    <a:pt x="11002" y="3685"/>
                    <a:pt x="10931" y="3150"/>
                  </a:cubicBezTo>
                  <a:cubicBezTo>
                    <a:pt x="10812" y="2280"/>
                    <a:pt x="10657" y="1411"/>
                    <a:pt x="10276" y="625"/>
                  </a:cubicBezTo>
                  <a:cubicBezTo>
                    <a:pt x="10192" y="423"/>
                    <a:pt x="10061" y="256"/>
                    <a:pt x="9895" y="137"/>
                  </a:cubicBezTo>
                  <a:cubicBezTo>
                    <a:pt x="9713" y="52"/>
                    <a:pt x="9512" y="5"/>
                    <a:pt x="9317" y="5"/>
                  </a:cubicBezTo>
                  <a:cubicBezTo>
                    <a:pt x="9295" y="5"/>
                    <a:pt x="9273" y="5"/>
                    <a:pt x="9252" y="6"/>
                  </a:cubicBezTo>
                  <a:cubicBezTo>
                    <a:pt x="9026" y="6"/>
                    <a:pt x="8747" y="1"/>
                    <a:pt x="8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241;p12"/>
            <p:cNvSpPr/>
            <p:nvPr/>
          </p:nvSpPr>
          <p:spPr>
            <a:xfrm>
              <a:off x="4508600" y="2149425"/>
              <a:ext cx="397100" cy="239975"/>
            </a:xfrm>
            <a:custGeom>
              <a:avLst/>
              <a:gdLst/>
              <a:ahLst/>
              <a:cxnLst/>
              <a:rect l="l" t="t" r="r" b="b"/>
              <a:pathLst>
                <a:path w="15884" h="9599" extrusionOk="0">
                  <a:moveTo>
                    <a:pt x="620" y="0"/>
                  </a:moveTo>
                  <a:cubicBezTo>
                    <a:pt x="477" y="72"/>
                    <a:pt x="346" y="191"/>
                    <a:pt x="251" y="322"/>
                  </a:cubicBezTo>
                  <a:cubicBezTo>
                    <a:pt x="60" y="596"/>
                    <a:pt x="36" y="941"/>
                    <a:pt x="24" y="1274"/>
                  </a:cubicBezTo>
                  <a:cubicBezTo>
                    <a:pt x="1" y="2298"/>
                    <a:pt x="155" y="3453"/>
                    <a:pt x="977" y="4060"/>
                  </a:cubicBezTo>
                  <a:cubicBezTo>
                    <a:pt x="1429" y="4382"/>
                    <a:pt x="2001" y="4477"/>
                    <a:pt x="2560" y="4560"/>
                  </a:cubicBezTo>
                  <a:cubicBezTo>
                    <a:pt x="3477" y="4679"/>
                    <a:pt x="4418" y="4775"/>
                    <a:pt x="5347" y="4834"/>
                  </a:cubicBezTo>
                  <a:cubicBezTo>
                    <a:pt x="5549" y="5989"/>
                    <a:pt x="5799" y="7144"/>
                    <a:pt x="6097" y="8275"/>
                  </a:cubicBezTo>
                  <a:cubicBezTo>
                    <a:pt x="6204" y="8692"/>
                    <a:pt x="6335" y="9121"/>
                    <a:pt x="6692" y="9371"/>
                  </a:cubicBezTo>
                  <a:cubicBezTo>
                    <a:pt x="6954" y="9549"/>
                    <a:pt x="7311" y="9585"/>
                    <a:pt x="7644" y="9597"/>
                  </a:cubicBezTo>
                  <a:cubicBezTo>
                    <a:pt x="7707" y="9598"/>
                    <a:pt x="7769" y="9599"/>
                    <a:pt x="7832" y="9599"/>
                  </a:cubicBezTo>
                  <a:cubicBezTo>
                    <a:pt x="8798" y="9599"/>
                    <a:pt x="9860" y="9415"/>
                    <a:pt x="10419" y="8632"/>
                  </a:cubicBezTo>
                  <a:cubicBezTo>
                    <a:pt x="10752" y="8192"/>
                    <a:pt x="10847" y="7608"/>
                    <a:pt x="10919" y="7061"/>
                  </a:cubicBezTo>
                  <a:cubicBezTo>
                    <a:pt x="11026" y="6299"/>
                    <a:pt x="11109" y="5525"/>
                    <a:pt x="11169" y="4751"/>
                  </a:cubicBezTo>
                  <a:cubicBezTo>
                    <a:pt x="11716" y="4691"/>
                    <a:pt x="12264" y="4632"/>
                    <a:pt x="12824" y="4560"/>
                  </a:cubicBezTo>
                  <a:cubicBezTo>
                    <a:pt x="13681" y="4441"/>
                    <a:pt x="14562" y="4287"/>
                    <a:pt x="15348" y="3906"/>
                  </a:cubicBezTo>
                  <a:cubicBezTo>
                    <a:pt x="15538" y="3822"/>
                    <a:pt x="15705" y="3691"/>
                    <a:pt x="15824" y="3525"/>
                  </a:cubicBezTo>
                  <a:cubicBezTo>
                    <a:pt x="15848" y="3489"/>
                    <a:pt x="15872" y="3453"/>
                    <a:pt x="15884" y="3406"/>
                  </a:cubicBezTo>
                  <a:cubicBezTo>
                    <a:pt x="15419" y="3370"/>
                    <a:pt x="14955" y="3322"/>
                    <a:pt x="14502" y="3286"/>
                  </a:cubicBezTo>
                  <a:cubicBezTo>
                    <a:pt x="11788" y="3072"/>
                    <a:pt x="9026" y="3144"/>
                    <a:pt x="6347" y="2620"/>
                  </a:cubicBezTo>
                  <a:cubicBezTo>
                    <a:pt x="4263" y="2227"/>
                    <a:pt x="2179" y="1393"/>
                    <a:pt x="620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21583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1_Big number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2"/>
          <p:cNvSpPr/>
          <p:nvPr/>
        </p:nvSpPr>
        <p:spPr>
          <a:xfrm flipH="1">
            <a:off x="6159512" y="2108267"/>
            <a:ext cx="6094573" cy="4749803"/>
          </a:xfrm>
          <a:custGeom>
            <a:avLst/>
            <a:gdLst/>
            <a:ahLst/>
            <a:cxnLst/>
            <a:rect l="l" t="t" r="r" b="b"/>
            <a:pathLst>
              <a:path w="39363" h="46052" extrusionOk="0">
                <a:moveTo>
                  <a:pt x="795" y="1"/>
                </a:moveTo>
                <a:cubicBezTo>
                  <a:pt x="713" y="1"/>
                  <a:pt x="630" y="28"/>
                  <a:pt x="560" y="78"/>
                </a:cubicBezTo>
                <a:cubicBezTo>
                  <a:pt x="0" y="555"/>
                  <a:pt x="274" y="3007"/>
                  <a:pt x="274" y="3722"/>
                </a:cubicBezTo>
                <a:lnTo>
                  <a:pt x="274" y="45941"/>
                </a:lnTo>
                <a:lnTo>
                  <a:pt x="334" y="45941"/>
                </a:lnTo>
                <a:lnTo>
                  <a:pt x="17407" y="45917"/>
                </a:lnTo>
                <a:lnTo>
                  <a:pt x="29647" y="45905"/>
                </a:lnTo>
                <a:cubicBezTo>
                  <a:pt x="29685" y="45905"/>
                  <a:pt x="29722" y="45905"/>
                  <a:pt x="29760" y="45905"/>
                </a:cubicBezTo>
                <a:cubicBezTo>
                  <a:pt x="31414" y="45905"/>
                  <a:pt x="33224" y="46051"/>
                  <a:pt x="34997" y="46051"/>
                </a:cubicBezTo>
                <a:cubicBezTo>
                  <a:pt x="36273" y="46051"/>
                  <a:pt x="37530" y="45976"/>
                  <a:pt x="38696" y="45715"/>
                </a:cubicBezTo>
                <a:cubicBezTo>
                  <a:pt x="39362" y="45572"/>
                  <a:pt x="38696" y="40143"/>
                  <a:pt x="38600" y="39559"/>
                </a:cubicBezTo>
                <a:cubicBezTo>
                  <a:pt x="38255" y="37166"/>
                  <a:pt x="37457" y="34725"/>
                  <a:pt x="35457" y="33213"/>
                </a:cubicBezTo>
                <a:cubicBezTo>
                  <a:pt x="33540" y="31773"/>
                  <a:pt x="31028" y="31523"/>
                  <a:pt x="28659" y="31166"/>
                </a:cubicBezTo>
                <a:cubicBezTo>
                  <a:pt x="26051" y="30761"/>
                  <a:pt x="23444" y="30153"/>
                  <a:pt x="21110" y="28939"/>
                </a:cubicBezTo>
                <a:cubicBezTo>
                  <a:pt x="18777" y="27713"/>
                  <a:pt x="16717" y="25843"/>
                  <a:pt x="15681" y="23403"/>
                </a:cubicBezTo>
                <a:cubicBezTo>
                  <a:pt x="14645" y="20950"/>
                  <a:pt x="14728" y="18188"/>
                  <a:pt x="14264" y="15580"/>
                </a:cubicBezTo>
                <a:cubicBezTo>
                  <a:pt x="12966" y="8222"/>
                  <a:pt x="7418" y="3257"/>
                  <a:pt x="1001" y="66"/>
                </a:cubicBezTo>
                <a:cubicBezTo>
                  <a:pt x="939" y="22"/>
                  <a:pt x="867" y="1"/>
                  <a:pt x="79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7" name="Google Shape;217;p12"/>
          <p:cNvSpPr txBox="1">
            <a:spLocks noGrp="1"/>
          </p:cNvSpPr>
          <p:nvPr>
            <p:ph type="title" hasCustomPrompt="1"/>
          </p:nvPr>
        </p:nvSpPr>
        <p:spPr>
          <a:xfrm>
            <a:off x="2406600" y="2438417"/>
            <a:ext cx="7378800" cy="16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0533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18" name="Google Shape;218;p12"/>
          <p:cNvSpPr txBox="1">
            <a:spLocks noGrp="1"/>
          </p:cNvSpPr>
          <p:nvPr>
            <p:ph type="body" idx="1"/>
          </p:nvPr>
        </p:nvSpPr>
        <p:spPr>
          <a:xfrm>
            <a:off x="2406600" y="3872784"/>
            <a:ext cx="7378800" cy="5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31789" algn="ctr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1219170" lvl="1" indent="-431789" algn="ctr">
              <a:spcBef>
                <a:spcPts val="2133"/>
              </a:spcBef>
              <a:spcAft>
                <a:spcPts val="0"/>
              </a:spcAft>
              <a:buSzPts val="1500"/>
              <a:buChar char="○"/>
              <a:defRPr/>
            </a:lvl2pPr>
            <a:lvl3pPr marL="1828754" lvl="2" indent="-431789" algn="ctr">
              <a:spcBef>
                <a:spcPts val="2133"/>
              </a:spcBef>
              <a:spcAft>
                <a:spcPts val="0"/>
              </a:spcAft>
              <a:buSzPts val="1500"/>
              <a:buChar char="■"/>
              <a:defRPr/>
            </a:lvl3pPr>
            <a:lvl4pPr marL="2438339" lvl="3" indent="-431789" algn="ctr">
              <a:spcBef>
                <a:spcPts val="2133"/>
              </a:spcBef>
              <a:spcAft>
                <a:spcPts val="0"/>
              </a:spcAft>
              <a:buSzPts val="1500"/>
              <a:buChar char="●"/>
              <a:defRPr/>
            </a:lvl4pPr>
            <a:lvl5pPr marL="3047924" lvl="4" indent="-431789" algn="ctr">
              <a:spcBef>
                <a:spcPts val="2133"/>
              </a:spcBef>
              <a:spcAft>
                <a:spcPts val="0"/>
              </a:spcAft>
              <a:buSzPts val="1500"/>
              <a:buChar char="○"/>
              <a:defRPr/>
            </a:lvl5pPr>
            <a:lvl6pPr marL="3657509" lvl="5" indent="-431789" algn="ctr">
              <a:spcBef>
                <a:spcPts val="2133"/>
              </a:spcBef>
              <a:spcAft>
                <a:spcPts val="0"/>
              </a:spcAft>
              <a:buSzPts val="15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9" name="Google Shape;219;p12"/>
          <p:cNvSpPr/>
          <p:nvPr/>
        </p:nvSpPr>
        <p:spPr>
          <a:xfrm rot="10800000" flipH="1">
            <a:off x="-38110" y="-12693"/>
            <a:ext cx="2705156" cy="2108260"/>
          </a:xfrm>
          <a:custGeom>
            <a:avLst/>
            <a:gdLst/>
            <a:ahLst/>
            <a:cxnLst/>
            <a:rect l="l" t="t" r="r" b="b"/>
            <a:pathLst>
              <a:path w="39363" h="46052" extrusionOk="0">
                <a:moveTo>
                  <a:pt x="795" y="1"/>
                </a:moveTo>
                <a:cubicBezTo>
                  <a:pt x="713" y="1"/>
                  <a:pt x="630" y="28"/>
                  <a:pt x="560" y="78"/>
                </a:cubicBezTo>
                <a:cubicBezTo>
                  <a:pt x="0" y="555"/>
                  <a:pt x="274" y="3007"/>
                  <a:pt x="274" y="3722"/>
                </a:cubicBezTo>
                <a:lnTo>
                  <a:pt x="274" y="45941"/>
                </a:lnTo>
                <a:lnTo>
                  <a:pt x="334" y="45941"/>
                </a:lnTo>
                <a:lnTo>
                  <a:pt x="17407" y="45917"/>
                </a:lnTo>
                <a:lnTo>
                  <a:pt x="29647" y="45905"/>
                </a:lnTo>
                <a:cubicBezTo>
                  <a:pt x="29685" y="45905"/>
                  <a:pt x="29722" y="45905"/>
                  <a:pt x="29760" y="45905"/>
                </a:cubicBezTo>
                <a:cubicBezTo>
                  <a:pt x="31414" y="45905"/>
                  <a:pt x="33224" y="46051"/>
                  <a:pt x="34997" y="46051"/>
                </a:cubicBezTo>
                <a:cubicBezTo>
                  <a:pt x="36273" y="46051"/>
                  <a:pt x="37530" y="45976"/>
                  <a:pt x="38696" y="45715"/>
                </a:cubicBezTo>
                <a:cubicBezTo>
                  <a:pt x="39362" y="45572"/>
                  <a:pt x="38696" y="40143"/>
                  <a:pt x="38600" y="39559"/>
                </a:cubicBezTo>
                <a:cubicBezTo>
                  <a:pt x="38255" y="37166"/>
                  <a:pt x="37457" y="34725"/>
                  <a:pt x="35457" y="33213"/>
                </a:cubicBezTo>
                <a:cubicBezTo>
                  <a:pt x="33540" y="31773"/>
                  <a:pt x="31028" y="31523"/>
                  <a:pt x="28659" y="31166"/>
                </a:cubicBezTo>
                <a:cubicBezTo>
                  <a:pt x="26051" y="30761"/>
                  <a:pt x="23444" y="30153"/>
                  <a:pt x="21110" y="28939"/>
                </a:cubicBezTo>
                <a:cubicBezTo>
                  <a:pt x="18777" y="27713"/>
                  <a:pt x="16717" y="25843"/>
                  <a:pt x="15681" y="23403"/>
                </a:cubicBezTo>
                <a:cubicBezTo>
                  <a:pt x="14645" y="20950"/>
                  <a:pt x="14728" y="18188"/>
                  <a:pt x="14264" y="15580"/>
                </a:cubicBezTo>
                <a:cubicBezTo>
                  <a:pt x="12966" y="8222"/>
                  <a:pt x="7418" y="3257"/>
                  <a:pt x="1001" y="66"/>
                </a:cubicBezTo>
                <a:cubicBezTo>
                  <a:pt x="939" y="22"/>
                  <a:pt x="867" y="1"/>
                  <a:pt x="79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0" name="Google Shape;220;p12"/>
          <p:cNvGrpSpPr/>
          <p:nvPr/>
        </p:nvGrpSpPr>
        <p:grpSpPr>
          <a:xfrm rot="10800000" flipH="1">
            <a:off x="11105935" y="6077591"/>
            <a:ext cx="936792" cy="1092780"/>
            <a:chOff x="7049801" y="540000"/>
            <a:chExt cx="647313" cy="755099"/>
          </a:xfrm>
        </p:grpSpPr>
        <p:sp>
          <p:nvSpPr>
            <p:cNvPr id="221" name="Google Shape;221;p12"/>
            <p:cNvSpPr/>
            <p:nvPr/>
          </p:nvSpPr>
          <p:spPr>
            <a:xfrm>
              <a:off x="7049801" y="540000"/>
              <a:ext cx="647313" cy="755090"/>
            </a:xfrm>
            <a:custGeom>
              <a:avLst/>
              <a:gdLst/>
              <a:ahLst/>
              <a:cxnLst/>
              <a:rect l="l" t="t" r="r" b="b"/>
              <a:pathLst>
                <a:path w="16889" h="19701" extrusionOk="0">
                  <a:moveTo>
                    <a:pt x="11961" y="0"/>
                  </a:moveTo>
                  <a:cubicBezTo>
                    <a:pt x="11730" y="0"/>
                    <a:pt x="11515" y="28"/>
                    <a:pt x="11324" y="89"/>
                  </a:cubicBezTo>
                  <a:cubicBezTo>
                    <a:pt x="10228" y="434"/>
                    <a:pt x="9728" y="1779"/>
                    <a:pt x="9062" y="2601"/>
                  </a:cubicBezTo>
                  <a:lnTo>
                    <a:pt x="6180" y="6149"/>
                  </a:lnTo>
                  <a:lnTo>
                    <a:pt x="3299" y="9697"/>
                  </a:lnTo>
                  <a:lnTo>
                    <a:pt x="1858" y="11471"/>
                  </a:lnTo>
                  <a:cubicBezTo>
                    <a:pt x="1084" y="12435"/>
                    <a:pt x="1" y="13221"/>
                    <a:pt x="96" y="14602"/>
                  </a:cubicBezTo>
                  <a:lnTo>
                    <a:pt x="430" y="19293"/>
                  </a:lnTo>
                  <a:cubicBezTo>
                    <a:pt x="418" y="19401"/>
                    <a:pt x="453" y="19508"/>
                    <a:pt x="513" y="19591"/>
                  </a:cubicBezTo>
                  <a:cubicBezTo>
                    <a:pt x="572" y="19670"/>
                    <a:pt x="659" y="19700"/>
                    <a:pt x="755" y="19700"/>
                  </a:cubicBezTo>
                  <a:cubicBezTo>
                    <a:pt x="889" y="19700"/>
                    <a:pt x="1043" y="19642"/>
                    <a:pt x="1168" y="19579"/>
                  </a:cubicBezTo>
                  <a:cubicBezTo>
                    <a:pt x="2513" y="18877"/>
                    <a:pt x="4061" y="18281"/>
                    <a:pt x="5299" y="17400"/>
                  </a:cubicBezTo>
                  <a:cubicBezTo>
                    <a:pt x="6216" y="16746"/>
                    <a:pt x="6799" y="15662"/>
                    <a:pt x="7442" y="14757"/>
                  </a:cubicBezTo>
                  <a:cubicBezTo>
                    <a:pt x="8431" y="13388"/>
                    <a:pt x="9443" y="12043"/>
                    <a:pt x="10467" y="10709"/>
                  </a:cubicBezTo>
                  <a:cubicBezTo>
                    <a:pt x="10776" y="10304"/>
                    <a:pt x="11133" y="9935"/>
                    <a:pt x="11467" y="9554"/>
                  </a:cubicBezTo>
                  <a:cubicBezTo>
                    <a:pt x="12348" y="8578"/>
                    <a:pt x="13217" y="7590"/>
                    <a:pt x="14062" y="6590"/>
                  </a:cubicBezTo>
                  <a:cubicBezTo>
                    <a:pt x="14729" y="5804"/>
                    <a:pt x="15753" y="4851"/>
                    <a:pt x="16134" y="3875"/>
                  </a:cubicBezTo>
                  <a:cubicBezTo>
                    <a:pt x="16888" y="1952"/>
                    <a:pt x="13878" y="0"/>
                    <a:pt x="119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222;p12"/>
            <p:cNvSpPr/>
            <p:nvPr/>
          </p:nvSpPr>
          <p:spPr>
            <a:xfrm>
              <a:off x="7063983" y="601325"/>
              <a:ext cx="616076" cy="693728"/>
            </a:xfrm>
            <a:custGeom>
              <a:avLst/>
              <a:gdLst/>
              <a:ahLst/>
              <a:cxnLst/>
              <a:rect l="l" t="t" r="r" b="b"/>
              <a:pathLst>
                <a:path w="16074" h="18100" extrusionOk="0">
                  <a:moveTo>
                    <a:pt x="15097" y="1"/>
                  </a:moveTo>
                  <a:cubicBezTo>
                    <a:pt x="14978" y="167"/>
                    <a:pt x="14859" y="334"/>
                    <a:pt x="14740" y="489"/>
                  </a:cubicBezTo>
                  <a:cubicBezTo>
                    <a:pt x="10942" y="5442"/>
                    <a:pt x="6608" y="9954"/>
                    <a:pt x="1810" y="13943"/>
                  </a:cubicBezTo>
                  <a:lnTo>
                    <a:pt x="0" y="16836"/>
                  </a:lnTo>
                  <a:cubicBezTo>
                    <a:pt x="12" y="17122"/>
                    <a:pt x="36" y="17408"/>
                    <a:pt x="60" y="17693"/>
                  </a:cubicBezTo>
                  <a:cubicBezTo>
                    <a:pt x="48" y="17801"/>
                    <a:pt x="83" y="17896"/>
                    <a:pt x="143" y="17991"/>
                  </a:cubicBezTo>
                  <a:cubicBezTo>
                    <a:pt x="202" y="18069"/>
                    <a:pt x="286" y="18099"/>
                    <a:pt x="381" y="18099"/>
                  </a:cubicBezTo>
                  <a:cubicBezTo>
                    <a:pt x="516" y="18099"/>
                    <a:pt x="671" y="18037"/>
                    <a:pt x="798" y="17967"/>
                  </a:cubicBezTo>
                  <a:cubicBezTo>
                    <a:pt x="2143" y="17277"/>
                    <a:pt x="3691" y="16681"/>
                    <a:pt x="4929" y="15800"/>
                  </a:cubicBezTo>
                  <a:cubicBezTo>
                    <a:pt x="5858" y="15146"/>
                    <a:pt x="6429" y="14062"/>
                    <a:pt x="7084" y="13157"/>
                  </a:cubicBezTo>
                  <a:cubicBezTo>
                    <a:pt x="8061" y="11788"/>
                    <a:pt x="9073" y="10431"/>
                    <a:pt x="10097" y="9097"/>
                  </a:cubicBezTo>
                  <a:cubicBezTo>
                    <a:pt x="10406" y="8704"/>
                    <a:pt x="10763" y="8323"/>
                    <a:pt x="11109" y="7954"/>
                  </a:cubicBezTo>
                  <a:cubicBezTo>
                    <a:pt x="11978" y="6966"/>
                    <a:pt x="12847" y="5990"/>
                    <a:pt x="13692" y="4978"/>
                  </a:cubicBezTo>
                  <a:cubicBezTo>
                    <a:pt x="14359" y="4192"/>
                    <a:pt x="15383" y="3251"/>
                    <a:pt x="15764" y="2275"/>
                  </a:cubicBezTo>
                  <a:cubicBezTo>
                    <a:pt x="16073" y="1477"/>
                    <a:pt x="15740" y="668"/>
                    <a:pt x="150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23;p12"/>
            <p:cNvSpPr/>
            <p:nvPr/>
          </p:nvSpPr>
          <p:spPr>
            <a:xfrm>
              <a:off x="7052101" y="1055397"/>
              <a:ext cx="219195" cy="239662"/>
            </a:xfrm>
            <a:custGeom>
              <a:avLst/>
              <a:gdLst/>
              <a:ahLst/>
              <a:cxnLst/>
              <a:rect l="l" t="t" r="r" b="b"/>
              <a:pathLst>
                <a:path w="5719" h="6253" extrusionOk="0">
                  <a:moveTo>
                    <a:pt x="282" y="0"/>
                  </a:moveTo>
                  <a:cubicBezTo>
                    <a:pt x="268" y="0"/>
                    <a:pt x="253" y="0"/>
                    <a:pt x="239" y="0"/>
                  </a:cubicBezTo>
                  <a:cubicBezTo>
                    <a:pt x="167" y="96"/>
                    <a:pt x="120" y="203"/>
                    <a:pt x="84" y="322"/>
                  </a:cubicBezTo>
                  <a:cubicBezTo>
                    <a:pt x="12" y="596"/>
                    <a:pt x="0" y="882"/>
                    <a:pt x="36" y="1155"/>
                  </a:cubicBezTo>
                  <a:lnTo>
                    <a:pt x="370" y="5846"/>
                  </a:lnTo>
                  <a:cubicBezTo>
                    <a:pt x="358" y="5954"/>
                    <a:pt x="393" y="6049"/>
                    <a:pt x="453" y="6144"/>
                  </a:cubicBezTo>
                  <a:cubicBezTo>
                    <a:pt x="512" y="6222"/>
                    <a:pt x="596" y="6252"/>
                    <a:pt x="691" y="6252"/>
                  </a:cubicBezTo>
                  <a:cubicBezTo>
                    <a:pt x="826" y="6252"/>
                    <a:pt x="981" y="6190"/>
                    <a:pt x="1108" y="6120"/>
                  </a:cubicBezTo>
                  <a:cubicBezTo>
                    <a:pt x="2453" y="5430"/>
                    <a:pt x="4001" y="4834"/>
                    <a:pt x="5239" y="3953"/>
                  </a:cubicBezTo>
                  <a:cubicBezTo>
                    <a:pt x="5382" y="3846"/>
                    <a:pt x="5513" y="3739"/>
                    <a:pt x="5632" y="3620"/>
                  </a:cubicBezTo>
                  <a:cubicBezTo>
                    <a:pt x="5718" y="2737"/>
                    <a:pt x="5015" y="1999"/>
                    <a:pt x="4166" y="1999"/>
                  </a:cubicBezTo>
                  <a:cubicBezTo>
                    <a:pt x="4076" y="1999"/>
                    <a:pt x="3986" y="2008"/>
                    <a:pt x="3894" y="2025"/>
                  </a:cubicBezTo>
                  <a:cubicBezTo>
                    <a:pt x="4022" y="1257"/>
                    <a:pt x="3411" y="679"/>
                    <a:pt x="2761" y="679"/>
                  </a:cubicBezTo>
                  <a:cubicBezTo>
                    <a:pt x="2503" y="679"/>
                    <a:pt x="2239" y="770"/>
                    <a:pt x="2013" y="977"/>
                  </a:cubicBezTo>
                  <a:cubicBezTo>
                    <a:pt x="1744" y="299"/>
                    <a:pt x="1029" y="0"/>
                    <a:pt x="282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224;p12"/>
            <p:cNvSpPr/>
            <p:nvPr/>
          </p:nvSpPr>
          <p:spPr>
            <a:xfrm>
              <a:off x="7059383" y="1184103"/>
              <a:ext cx="108658" cy="110996"/>
            </a:xfrm>
            <a:custGeom>
              <a:avLst/>
              <a:gdLst/>
              <a:ahLst/>
              <a:cxnLst/>
              <a:rect l="l" t="t" r="r" b="b"/>
              <a:pathLst>
                <a:path w="2835" h="2896" extrusionOk="0">
                  <a:moveTo>
                    <a:pt x="1" y="0"/>
                  </a:moveTo>
                  <a:cubicBezTo>
                    <a:pt x="49" y="833"/>
                    <a:pt x="108" y="1655"/>
                    <a:pt x="168" y="2488"/>
                  </a:cubicBezTo>
                  <a:cubicBezTo>
                    <a:pt x="168" y="2596"/>
                    <a:pt x="203" y="2703"/>
                    <a:pt x="263" y="2786"/>
                  </a:cubicBezTo>
                  <a:cubicBezTo>
                    <a:pt x="322" y="2865"/>
                    <a:pt x="409" y="2895"/>
                    <a:pt x="505" y="2895"/>
                  </a:cubicBezTo>
                  <a:cubicBezTo>
                    <a:pt x="639" y="2895"/>
                    <a:pt x="793" y="2837"/>
                    <a:pt x="918" y="2774"/>
                  </a:cubicBezTo>
                  <a:cubicBezTo>
                    <a:pt x="1537" y="2453"/>
                    <a:pt x="2192" y="2155"/>
                    <a:pt x="2835" y="1834"/>
                  </a:cubicBezTo>
                  <a:cubicBezTo>
                    <a:pt x="2763" y="1715"/>
                    <a:pt x="2692" y="1595"/>
                    <a:pt x="2608" y="1476"/>
                  </a:cubicBezTo>
                  <a:cubicBezTo>
                    <a:pt x="2299" y="1024"/>
                    <a:pt x="1882" y="643"/>
                    <a:pt x="1418" y="369"/>
                  </a:cubicBezTo>
                  <a:cubicBezTo>
                    <a:pt x="977" y="131"/>
                    <a:pt x="489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25" name="Google Shape;225;p12"/>
          <p:cNvGrpSpPr/>
          <p:nvPr/>
        </p:nvGrpSpPr>
        <p:grpSpPr>
          <a:xfrm rot="6385603">
            <a:off x="9924339" y="6046502"/>
            <a:ext cx="468312" cy="441255"/>
            <a:chOff x="6520753" y="2095400"/>
            <a:chExt cx="429607" cy="404737"/>
          </a:xfrm>
        </p:grpSpPr>
        <p:sp>
          <p:nvSpPr>
            <p:cNvPr id="226" name="Google Shape;226;p12"/>
            <p:cNvSpPr/>
            <p:nvPr/>
          </p:nvSpPr>
          <p:spPr>
            <a:xfrm>
              <a:off x="6520753" y="2095400"/>
              <a:ext cx="429607" cy="404627"/>
            </a:xfrm>
            <a:custGeom>
              <a:avLst/>
              <a:gdLst/>
              <a:ahLst/>
              <a:cxnLst/>
              <a:rect l="l" t="t" r="r" b="b"/>
              <a:pathLst>
                <a:path w="23647" h="22272" extrusionOk="0">
                  <a:moveTo>
                    <a:pt x="12026" y="1"/>
                  </a:moveTo>
                  <a:cubicBezTo>
                    <a:pt x="10599" y="1"/>
                    <a:pt x="9180" y="269"/>
                    <a:pt x="7870" y="835"/>
                  </a:cubicBezTo>
                  <a:cubicBezTo>
                    <a:pt x="2727" y="3026"/>
                    <a:pt x="0" y="8693"/>
                    <a:pt x="1512" y="14075"/>
                  </a:cubicBezTo>
                  <a:cubicBezTo>
                    <a:pt x="2873" y="19022"/>
                    <a:pt x="7416" y="22272"/>
                    <a:pt x="12267" y="22272"/>
                  </a:cubicBezTo>
                  <a:cubicBezTo>
                    <a:pt x="13696" y="22272"/>
                    <a:pt x="15153" y="21989"/>
                    <a:pt x="16562" y="21385"/>
                  </a:cubicBezTo>
                  <a:cubicBezTo>
                    <a:pt x="19205" y="20206"/>
                    <a:pt x="21313" y="18075"/>
                    <a:pt x="22467" y="15408"/>
                  </a:cubicBezTo>
                  <a:cubicBezTo>
                    <a:pt x="23646" y="12586"/>
                    <a:pt x="23479" y="9550"/>
                    <a:pt x="22420" y="6740"/>
                  </a:cubicBezTo>
                  <a:cubicBezTo>
                    <a:pt x="20840" y="2521"/>
                    <a:pt x="16397" y="1"/>
                    <a:pt x="120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227;p12"/>
            <p:cNvSpPr/>
            <p:nvPr/>
          </p:nvSpPr>
          <p:spPr>
            <a:xfrm>
              <a:off x="6527675" y="2148197"/>
              <a:ext cx="420087" cy="351941"/>
            </a:xfrm>
            <a:custGeom>
              <a:avLst/>
              <a:gdLst/>
              <a:ahLst/>
              <a:cxnLst/>
              <a:rect l="l" t="t" r="r" b="b"/>
              <a:pathLst>
                <a:path w="23123" h="19372" extrusionOk="0">
                  <a:moveTo>
                    <a:pt x="4287" y="0"/>
                  </a:moveTo>
                  <a:lnTo>
                    <a:pt x="4287" y="0"/>
                  </a:lnTo>
                  <a:cubicBezTo>
                    <a:pt x="1227" y="2846"/>
                    <a:pt x="0" y="7156"/>
                    <a:pt x="1131" y="11180"/>
                  </a:cubicBezTo>
                  <a:cubicBezTo>
                    <a:pt x="2493" y="16122"/>
                    <a:pt x="7042" y="19371"/>
                    <a:pt x="11897" y="19371"/>
                  </a:cubicBezTo>
                  <a:cubicBezTo>
                    <a:pt x="13323" y="19371"/>
                    <a:pt x="14775" y="19091"/>
                    <a:pt x="16181" y="18491"/>
                  </a:cubicBezTo>
                  <a:cubicBezTo>
                    <a:pt x="18824" y="17312"/>
                    <a:pt x="20943" y="15169"/>
                    <a:pt x="22086" y="12502"/>
                  </a:cubicBezTo>
                  <a:cubicBezTo>
                    <a:pt x="23098" y="10097"/>
                    <a:pt x="23122" y="7537"/>
                    <a:pt x="22444" y="5096"/>
                  </a:cubicBezTo>
                  <a:lnTo>
                    <a:pt x="22444" y="5096"/>
                  </a:lnTo>
                  <a:cubicBezTo>
                    <a:pt x="19994" y="8483"/>
                    <a:pt x="15884" y="10682"/>
                    <a:pt x="11690" y="10682"/>
                  </a:cubicBezTo>
                  <a:cubicBezTo>
                    <a:pt x="11624" y="10682"/>
                    <a:pt x="11557" y="10681"/>
                    <a:pt x="11490" y="10680"/>
                  </a:cubicBezTo>
                  <a:cubicBezTo>
                    <a:pt x="10525" y="10668"/>
                    <a:pt x="9549" y="10526"/>
                    <a:pt x="8704" y="10061"/>
                  </a:cubicBezTo>
                  <a:cubicBezTo>
                    <a:pt x="8073" y="9716"/>
                    <a:pt x="7549" y="9168"/>
                    <a:pt x="7073" y="8632"/>
                  </a:cubicBezTo>
                  <a:cubicBezTo>
                    <a:pt x="5703" y="7049"/>
                    <a:pt x="4584" y="5203"/>
                    <a:pt x="4203" y="3144"/>
                  </a:cubicBezTo>
                  <a:cubicBezTo>
                    <a:pt x="4001" y="2108"/>
                    <a:pt x="4037" y="1036"/>
                    <a:pt x="4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28" name="Google Shape;228;p12"/>
          <p:cNvGrpSpPr/>
          <p:nvPr/>
        </p:nvGrpSpPr>
        <p:grpSpPr>
          <a:xfrm rot="-8454469">
            <a:off x="1555345" y="-503890"/>
            <a:ext cx="1070992" cy="1069428"/>
            <a:chOff x="6947760" y="2254924"/>
            <a:chExt cx="539061" cy="538273"/>
          </a:xfrm>
        </p:grpSpPr>
        <p:sp>
          <p:nvSpPr>
            <p:cNvPr id="229" name="Google Shape;229;p12"/>
            <p:cNvSpPr/>
            <p:nvPr/>
          </p:nvSpPr>
          <p:spPr>
            <a:xfrm rot="2241434">
              <a:off x="7024089" y="2332953"/>
              <a:ext cx="386403" cy="382215"/>
            </a:xfrm>
            <a:custGeom>
              <a:avLst/>
              <a:gdLst/>
              <a:ahLst/>
              <a:cxnLst/>
              <a:rect l="l" t="t" r="r" b="b"/>
              <a:pathLst>
                <a:path w="19563" h="19351" extrusionOk="0">
                  <a:moveTo>
                    <a:pt x="5732" y="1"/>
                  </a:moveTo>
                  <a:cubicBezTo>
                    <a:pt x="5525" y="1"/>
                    <a:pt x="5362" y="24"/>
                    <a:pt x="5251" y="74"/>
                  </a:cubicBezTo>
                  <a:cubicBezTo>
                    <a:pt x="5251" y="74"/>
                    <a:pt x="1" y="18421"/>
                    <a:pt x="322" y="19314"/>
                  </a:cubicBezTo>
                  <a:cubicBezTo>
                    <a:pt x="331" y="19338"/>
                    <a:pt x="354" y="19350"/>
                    <a:pt x="389" y="19350"/>
                  </a:cubicBezTo>
                  <a:cubicBezTo>
                    <a:pt x="1662" y="19350"/>
                    <a:pt x="19563" y="4288"/>
                    <a:pt x="19563" y="4288"/>
                  </a:cubicBezTo>
                  <a:cubicBezTo>
                    <a:pt x="19563" y="4288"/>
                    <a:pt x="8549" y="1"/>
                    <a:pt x="5732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230;p12"/>
            <p:cNvSpPr/>
            <p:nvPr/>
          </p:nvSpPr>
          <p:spPr>
            <a:xfrm rot="2241434">
              <a:off x="7206373" y="2334578"/>
              <a:ext cx="127478" cy="82088"/>
            </a:xfrm>
            <a:custGeom>
              <a:avLst/>
              <a:gdLst/>
              <a:ahLst/>
              <a:cxnLst/>
              <a:rect l="l" t="t" r="r" b="b"/>
              <a:pathLst>
                <a:path w="6454" h="4156" extrusionOk="0">
                  <a:moveTo>
                    <a:pt x="1614" y="0"/>
                  </a:moveTo>
                  <a:cubicBezTo>
                    <a:pt x="1407" y="0"/>
                    <a:pt x="1243" y="23"/>
                    <a:pt x="1131" y="73"/>
                  </a:cubicBezTo>
                  <a:cubicBezTo>
                    <a:pt x="1131" y="73"/>
                    <a:pt x="655" y="1740"/>
                    <a:pt x="0" y="4085"/>
                  </a:cubicBezTo>
                  <a:cubicBezTo>
                    <a:pt x="335" y="4126"/>
                    <a:pt x="721" y="4155"/>
                    <a:pt x="1138" y="4155"/>
                  </a:cubicBezTo>
                  <a:cubicBezTo>
                    <a:pt x="2920" y="4155"/>
                    <a:pt x="5257" y="3617"/>
                    <a:pt x="6454" y="1108"/>
                  </a:cubicBezTo>
                  <a:cubicBezTo>
                    <a:pt x="4405" y="474"/>
                    <a:pt x="2556" y="0"/>
                    <a:pt x="1614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231;p12"/>
            <p:cNvSpPr/>
            <p:nvPr/>
          </p:nvSpPr>
          <p:spPr>
            <a:xfrm rot="2241434">
              <a:off x="7006986" y="2392589"/>
              <a:ext cx="383341" cy="316798"/>
            </a:xfrm>
            <a:custGeom>
              <a:avLst/>
              <a:gdLst/>
              <a:ahLst/>
              <a:cxnLst/>
              <a:rect l="l" t="t" r="r" b="b"/>
              <a:pathLst>
                <a:path w="19408" h="16039" extrusionOk="0">
                  <a:moveTo>
                    <a:pt x="16824" y="0"/>
                  </a:moveTo>
                  <a:cubicBezTo>
                    <a:pt x="14109" y="2739"/>
                    <a:pt x="10835" y="4906"/>
                    <a:pt x="7156" y="6060"/>
                  </a:cubicBezTo>
                  <a:cubicBezTo>
                    <a:pt x="6401" y="6293"/>
                    <a:pt x="5603" y="6488"/>
                    <a:pt x="4817" y="6488"/>
                  </a:cubicBezTo>
                  <a:cubicBezTo>
                    <a:pt x="4437" y="6488"/>
                    <a:pt x="4060" y="6443"/>
                    <a:pt x="3691" y="6334"/>
                  </a:cubicBezTo>
                  <a:cubicBezTo>
                    <a:pt x="3287" y="6215"/>
                    <a:pt x="2918" y="6001"/>
                    <a:pt x="2596" y="5727"/>
                  </a:cubicBezTo>
                  <a:cubicBezTo>
                    <a:pt x="1298" y="10525"/>
                    <a:pt x="1" y="15550"/>
                    <a:pt x="167" y="16002"/>
                  </a:cubicBezTo>
                  <a:cubicBezTo>
                    <a:pt x="176" y="16026"/>
                    <a:pt x="199" y="16038"/>
                    <a:pt x="234" y="16038"/>
                  </a:cubicBezTo>
                  <a:cubicBezTo>
                    <a:pt x="1507" y="16038"/>
                    <a:pt x="19408" y="976"/>
                    <a:pt x="19408" y="976"/>
                  </a:cubicBezTo>
                  <a:cubicBezTo>
                    <a:pt x="19408" y="976"/>
                    <a:pt x="18360" y="560"/>
                    <a:pt x="16824" y="0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32" name="Google Shape;232;p12"/>
          <p:cNvGrpSpPr/>
          <p:nvPr/>
        </p:nvGrpSpPr>
        <p:grpSpPr>
          <a:xfrm rot="-1636644">
            <a:off x="965576" y="376027"/>
            <a:ext cx="794201" cy="826632"/>
            <a:chOff x="910503" y="280033"/>
            <a:chExt cx="595650" cy="619972"/>
          </a:xfrm>
        </p:grpSpPr>
        <p:sp>
          <p:nvSpPr>
            <p:cNvPr id="233" name="Google Shape;233;p12"/>
            <p:cNvSpPr/>
            <p:nvPr/>
          </p:nvSpPr>
          <p:spPr>
            <a:xfrm rot="-484475">
              <a:off x="946679" y="314047"/>
              <a:ext cx="523298" cy="551943"/>
            </a:xfrm>
            <a:custGeom>
              <a:avLst/>
              <a:gdLst/>
              <a:ahLst/>
              <a:cxnLst/>
              <a:rect l="l" t="t" r="r" b="b"/>
              <a:pathLst>
                <a:path w="34148" h="36023" extrusionOk="0">
                  <a:moveTo>
                    <a:pt x="20291" y="7433"/>
                  </a:moveTo>
                  <a:cubicBezTo>
                    <a:pt x="21090" y="7433"/>
                    <a:pt x="21903" y="7634"/>
                    <a:pt x="22718" y="8083"/>
                  </a:cubicBezTo>
                  <a:cubicBezTo>
                    <a:pt x="29445" y="11774"/>
                    <a:pt x="22385" y="22037"/>
                    <a:pt x="22385" y="22037"/>
                  </a:cubicBezTo>
                  <a:cubicBezTo>
                    <a:pt x="20150" y="26090"/>
                    <a:pt x="17834" y="27530"/>
                    <a:pt x="15817" y="27530"/>
                  </a:cubicBezTo>
                  <a:cubicBezTo>
                    <a:pt x="12763" y="27530"/>
                    <a:pt x="10396" y="24228"/>
                    <a:pt x="10038" y="21704"/>
                  </a:cubicBezTo>
                  <a:cubicBezTo>
                    <a:pt x="9504" y="18021"/>
                    <a:pt x="14506" y="7433"/>
                    <a:pt x="20291" y="7433"/>
                  </a:cubicBezTo>
                  <a:close/>
                  <a:moveTo>
                    <a:pt x="21725" y="1"/>
                  </a:moveTo>
                  <a:cubicBezTo>
                    <a:pt x="15013" y="1"/>
                    <a:pt x="7883" y="5821"/>
                    <a:pt x="4359" y="13977"/>
                  </a:cubicBezTo>
                  <a:cubicBezTo>
                    <a:pt x="1" y="24073"/>
                    <a:pt x="4359" y="32455"/>
                    <a:pt x="10478" y="35098"/>
                  </a:cubicBezTo>
                  <a:cubicBezTo>
                    <a:pt x="11905" y="35715"/>
                    <a:pt x="13452" y="36022"/>
                    <a:pt x="15037" y="36022"/>
                  </a:cubicBezTo>
                  <a:cubicBezTo>
                    <a:pt x="20252" y="36022"/>
                    <a:pt x="25882" y="32693"/>
                    <a:pt x="29005" y="26073"/>
                  </a:cubicBezTo>
                  <a:cubicBezTo>
                    <a:pt x="33303" y="17013"/>
                    <a:pt x="34148" y="4666"/>
                    <a:pt x="26361" y="1023"/>
                  </a:cubicBezTo>
                  <a:cubicBezTo>
                    <a:pt x="24875" y="326"/>
                    <a:pt x="23311" y="1"/>
                    <a:pt x="21725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234;p12"/>
            <p:cNvSpPr/>
            <p:nvPr/>
          </p:nvSpPr>
          <p:spPr>
            <a:xfrm rot="-484475">
              <a:off x="989881" y="342737"/>
              <a:ext cx="296313" cy="238869"/>
            </a:xfrm>
            <a:custGeom>
              <a:avLst/>
              <a:gdLst/>
              <a:ahLst/>
              <a:cxnLst/>
              <a:rect l="l" t="t" r="r" b="b"/>
              <a:pathLst>
                <a:path w="19336" h="15590" extrusionOk="0">
                  <a:moveTo>
                    <a:pt x="16951" y="0"/>
                  </a:moveTo>
                  <a:cubicBezTo>
                    <a:pt x="14313" y="0"/>
                    <a:pt x="7782" y="3615"/>
                    <a:pt x="5477" y="6677"/>
                  </a:cubicBezTo>
                  <a:cubicBezTo>
                    <a:pt x="3381" y="9475"/>
                    <a:pt x="0" y="15321"/>
                    <a:pt x="1584" y="15583"/>
                  </a:cubicBezTo>
                  <a:cubicBezTo>
                    <a:pt x="1613" y="15587"/>
                    <a:pt x="1642" y="15590"/>
                    <a:pt x="1672" y="15590"/>
                  </a:cubicBezTo>
                  <a:cubicBezTo>
                    <a:pt x="3236" y="15590"/>
                    <a:pt x="5079" y="9158"/>
                    <a:pt x="9239" y="6260"/>
                  </a:cubicBezTo>
                  <a:cubicBezTo>
                    <a:pt x="13204" y="3486"/>
                    <a:pt x="19336" y="1569"/>
                    <a:pt x="17836" y="248"/>
                  </a:cubicBezTo>
                  <a:cubicBezTo>
                    <a:pt x="17642" y="78"/>
                    <a:pt x="17338" y="0"/>
                    <a:pt x="16951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35" name="Google Shape;235;p12"/>
          <p:cNvGrpSpPr/>
          <p:nvPr/>
        </p:nvGrpSpPr>
        <p:grpSpPr>
          <a:xfrm>
            <a:off x="10739274" y="5114608"/>
            <a:ext cx="582567" cy="685416"/>
            <a:chOff x="1001075" y="894988"/>
            <a:chExt cx="592200" cy="696750"/>
          </a:xfrm>
        </p:grpSpPr>
        <p:sp>
          <p:nvSpPr>
            <p:cNvPr id="236" name="Google Shape;236;p12"/>
            <p:cNvSpPr/>
            <p:nvPr/>
          </p:nvSpPr>
          <p:spPr>
            <a:xfrm>
              <a:off x="1001075" y="894988"/>
              <a:ext cx="592200" cy="696750"/>
            </a:xfrm>
            <a:custGeom>
              <a:avLst/>
              <a:gdLst/>
              <a:ahLst/>
              <a:cxnLst/>
              <a:rect l="l" t="t" r="r" b="b"/>
              <a:pathLst>
                <a:path w="23688" h="27870" extrusionOk="0">
                  <a:moveTo>
                    <a:pt x="14091" y="0"/>
                  </a:moveTo>
                  <a:cubicBezTo>
                    <a:pt x="8456" y="0"/>
                    <a:pt x="1" y="3081"/>
                    <a:pt x="351" y="6249"/>
                  </a:cubicBezTo>
                  <a:cubicBezTo>
                    <a:pt x="523" y="7796"/>
                    <a:pt x="1904" y="8290"/>
                    <a:pt x="3621" y="8290"/>
                  </a:cubicBezTo>
                  <a:cubicBezTo>
                    <a:pt x="6646" y="8290"/>
                    <a:pt x="10711" y="6759"/>
                    <a:pt x="11036" y="6759"/>
                  </a:cubicBezTo>
                  <a:cubicBezTo>
                    <a:pt x="11065" y="6759"/>
                    <a:pt x="11064" y="6771"/>
                    <a:pt x="11031" y="6797"/>
                  </a:cubicBezTo>
                  <a:cubicBezTo>
                    <a:pt x="3756" y="12476"/>
                    <a:pt x="7042" y="14465"/>
                    <a:pt x="8435" y="14941"/>
                  </a:cubicBezTo>
                  <a:cubicBezTo>
                    <a:pt x="8530" y="14974"/>
                    <a:pt x="8644" y="14989"/>
                    <a:pt x="8772" y="14989"/>
                  </a:cubicBezTo>
                  <a:cubicBezTo>
                    <a:pt x="9701" y="14989"/>
                    <a:pt x="11433" y="14225"/>
                    <a:pt x="12968" y="14225"/>
                  </a:cubicBezTo>
                  <a:cubicBezTo>
                    <a:pt x="14334" y="14225"/>
                    <a:pt x="15544" y="14831"/>
                    <a:pt x="15889" y="17120"/>
                  </a:cubicBezTo>
                  <a:cubicBezTo>
                    <a:pt x="16471" y="21022"/>
                    <a:pt x="12591" y="22244"/>
                    <a:pt x="9423" y="22244"/>
                  </a:cubicBezTo>
                  <a:cubicBezTo>
                    <a:pt x="7603" y="22244"/>
                    <a:pt x="6019" y="21841"/>
                    <a:pt x="5649" y="21311"/>
                  </a:cubicBezTo>
                  <a:cubicBezTo>
                    <a:pt x="5146" y="20591"/>
                    <a:pt x="4321" y="20173"/>
                    <a:pt x="3535" y="20173"/>
                  </a:cubicBezTo>
                  <a:cubicBezTo>
                    <a:pt x="2723" y="20173"/>
                    <a:pt x="1952" y="20621"/>
                    <a:pt x="1625" y="21644"/>
                  </a:cubicBezTo>
                  <a:cubicBezTo>
                    <a:pt x="288" y="25820"/>
                    <a:pt x="5485" y="27869"/>
                    <a:pt x="10193" y="27869"/>
                  </a:cubicBezTo>
                  <a:cubicBezTo>
                    <a:pt x="11942" y="27869"/>
                    <a:pt x="13623" y="27587"/>
                    <a:pt x="14877" y="27026"/>
                  </a:cubicBezTo>
                  <a:cubicBezTo>
                    <a:pt x="19508" y="24942"/>
                    <a:pt x="23687" y="19703"/>
                    <a:pt x="21890" y="14322"/>
                  </a:cubicBezTo>
                  <a:cubicBezTo>
                    <a:pt x="20080" y="8940"/>
                    <a:pt x="15782" y="8428"/>
                    <a:pt x="15710" y="8083"/>
                  </a:cubicBezTo>
                  <a:cubicBezTo>
                    <a:pt x="15639" y="7738"/>
                    <a:pt x="20437" y="6487"/>
                    <a:pt x="18865" y="1927"/>
                  </a:cubicBezTo>
                  <a:cubicBezTo>
                    <a:pt x="18398" y="564"/>
                    <a:pt x="16503" y="0"/>
                    <a:pt x="140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237;p12"/>
            <p:cNvSpPr/>
            <p:nvPr/>
          </p:nvSpPr>
          <p:spPr>
            <a:xfrm>
              <a:off x="1305200" y="933575"/>
              <a:ext cx="41100" cy="41100"/>
            </a:xfrm>
            <a:custGeom>
              <a:avLst/>
              <a:gdLst/>
              <a:ahLst/>
              <a:cxnLst/>
              <a:rect l="l" t="t" r="r" b="b"/>
              <a:pathLst>
                <a:path w="1644" h="1644" extrusionOk="0">
                  <a:moveTo>
                    <a:pt x="822" y="1"/>
                  </a:moveTo>
                  <a:cubicBezTo>
                    <a:pt x="370" y="1"/>
                    <a:pt x="1" y="370"/>
                    <a:pt x="1" y="822"/>
                  </a:cubicBezTo>
                  <a:cubicBezTo>
                    <a:pt x="1" y="1275"/>
                    <a:pt x="370" y="1644"/>
                    <a:pt x="822" y="1644"/>
                  </a:cubicBezTo>
                  <a:cubicBezTo>
                    <a:pt x="1275" y="1644"/>
                    <a:pt x="1644" y="1275"/>
                    <a:pt x="1644" y="822"/>
                  </a:cubicBezTo>
                  <a:cubicBezTo>
                    <a:pt x="1644" y="370"/>
                    <a:pt x="1275" y="1"/>
                    <a:pt x="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238;p12"/>
            <p:cNvSpPr/>
            <p:nvPr/>
          </p:nvSpPr>
          <p:spPr>
            <a:xfrm>
              <a:off x="1042975" y="951675"/>
              <a:ext cx="231000" cy="88600"/>
            </a:xfrm>
            <a:custGeom>
              <a:avLst/>
              <a:gdLst/>
              <a:ahLst/>
              <a:cxnLst/>
              <a:rect l="l" t="t" r="r" b="b"/>
              <a:pathLst>
                <a:path w="9240" h="3544" extrusionOk="0">
                  <a:moveTo>
                    <a:pt x="7451" y="1"/>
                  </a:moveTo>
                  <a:cubicBezTo>
                    <a:pt x="6376" y="1"/>
                    <a:pt x="4968" y="303"/>
                    <a:pt x="3763" y="741"/>
                  </a:cubicBezTo>
                  <a:cubicBezTo>
                    <a:pt x="1489" y="1551"/>
                    <a:pt x="1" y="2432"/>
                    <a:pt x="441" y="3241"/>
                  </a:cubicBezTo>
                  <a:cubicBezTo>
                    <a:pt x="559" y="3455"/>
                    <a:pt x="722" y="3543"/>
                    <a:pt x="926" y="3543"/>
                  </a:cubicBezTo>
                  <a:cubicBezTo>
                    <a:pt x="1786" y="3543"/>
                    <a:pt x="3374" y="1972"/>
                    <a:pt x="5406" y="1741"/>
                  </a:cubicBezTo>
                  <a:cubicBezTo>
                    <a:pt x="7251" y="1527"/>
                    <a:pt x="9240" y="1610"/>
                    <a:pt x="9156" y="812"/>
                  </a:cubicBezTo>
                  <a:cubicBezTo>
                    <a:pt x="9084" y="234"/>
                    <a:pt x="8395" y="1"/>
                    <a:pt x="74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39" name="Google Shape;239;p12"/>
          <p:cNvGrpSpPr/>
          <p:nvPr/>
        </p:nvGrpSpPr>
        <p:grpSpPr>
          <a:xfrm>
            <a:off x="299116" y="177710"/>
            <a:ext cx="521187" cy="516812"/>
            <a:chOff x="4508600" y="1990625"/>
            <a:chExt cx="402150" cy="398775"/>
          </a:xfrm>
        </p:grpSpPr>
        <p:sp>
          <p:nvSpPr>
            <p:cNvPr id="240" name="Google Shape;240;p12"/>
            <p:cNvSpPr/>
            <p:nvPr/>
          </p:nvSpPr>
          <p:spPr>
            <a:xfrm>
              <a:off x="4508600" y="1990625"/>
              <a:ext cx="402150" cy="398550"/>
            </a:xfrm>
            <a:custGeom>
              <a:avLst/>
              <a:gdLst/>
              <a:ahLst/>
              <a:cxnLst/>
              <a:rect l="l" t="t" r="r" b="b"/>
              <a:pathLst>
                <a:path w="16086" h="15942" extrusionOk="0">
                  <a:moveTo>
                    <a:pt x="8438" y="1"/>
                  </a:moveTo>
                  <a:cubicBezTo>
                    <a:pt x="7314" y="1"/>
                    <a:pt x="5811" y="74"/>
                    <a:pt x="5204" y="756"/>
                  </a:cubicBezTo>
                  <a:cubicBezTo>
                    <a:pt x="4454" y="1590"/>
                    <a:pt x="4775" y="3781"/>
                    <a:pt x="4787" y="4816"/>
                  </a:cubicBezTo>
                  <a:cubicBezTo>
                    <a:pt x="4787" y="4983"/>
                    <a:pt x="4799" y="5162"/>
                    <a:pt x="4799" y="5328"/>
                  </a:cubicBezTo>
                  <a:cubicBezTo>
                    <a:pt x="3632" y="5531"/>
                    <a:pt x="2477" y="5781"/>
                    <a:pt x="1346" y="6078"/>
                  </a:cubicBezTo>
                  <a:cubicBezTo>
                    <a:pt x="929" y="6186"/>
                    <a:pt x="489" y="6317"/>
                    <a:pt x="251" y="6674"/>
                  </a:cubicBezTo>
                  <a:cubicBezTo>
                    <a:pt x="60" y="6936"/>
                    <a:pt x="36" y="7293"/>
                    <a:pt x="24" y="7614"/>
                  </a:cubicBezTo>
                  <a:cubicBezTo>
                    <a:pt x="1" y="8638"/>
                    <a:pt x="155" y="9805"/>
                    <a:pt x="977" y="10400"/>
                  </a:cubicBezTo>
                  <a:cubicBezTo>
                    <a:pt x="1429" y="10734"/>
                    <a:pt x="2001" y="10829"/>
                    <a:pt x="2560" y="10901"/>
                  </a:cubicBezTo>
                  <a:cubicBezTo>
                    <a:pt x="3489" y="11031"/>
                    <a:pt x="4418" y="11115"/>
                    <a:pt x="5347" y="11174"/>
                  </a:cubicBezTo>
                  <a:cubicBezTo>
                    <a:pt x="5549" y="12341"/>
                    <a:pt x="5799" y="13484"/>
                    <a:pt x="6097" y="14627"/>
                  </a:cubicBezTo>
                  <a:cubicBezTo>
                    <a:pt x="6204" y="15032"/>
                    <a:pt x="6335" y="15473"/>
                    <a:pt x="6692" y="15711"/>
                  </a:cubicBezTo>
                  <a:cubicBezTo>
                    <a:pt x="6954" y="15901"/>
                    <a:pt x="7311" y="15925"/>
                    <a:pt x="7644" y="15937"/>
                  </a:cubicBezTo>
                  <a:cubicBezTo>
                    <a:pt x="7726" y="15940"/>
                    <a:pt x="7809" y="15941"/>
                    <a:pt x="7893" y="15941"/>
                  </a:cubicBezTo>
                  <a:cubicBezTo>
                    <a:pt x="8842" y="15941"/>
                    <a:pt x="9871" y="15739"/>
                    <a:pt x="10419" y="14984"/>
                  </a:cubicBezTo>
                  <a:cubicBezTo>
                    <a:pt x="10752" y="14532"/>
                    <a:pt x="10847" y="13960"/>
                    <a:pt x="10919" y="13413"/>
                  </a:cubicBezTo>
                  <a:cubicBezTo>
                    <a:pt x="11026" y="12639"/>
                    <a:pt x="11109" y="11865"/>
                    <a:pt x="11169" y="11091"/>
                  </a:cubicBezTo>
                  <a:cubicBezTo>
                    <a:pt x="11716" y="11043"/>
                    <a:pt x="12264" y="10984"/>
                    <a:pt x="12824" y="10901"/>
                  </a:cubicBezTo>
                  <a:cubicBezTo>
                    <a:pt x="13681" y="10793"/>
                    <a:pt x="14562" y="10639"/>
                    <a:pt x="15348" y="10246"/>
                  </a:cubicBezTo>
                  <a:cubicBezTo>
                    <a:pt x="15538" y="10174"/>
                    <a:pt x="15705" y="10043"/>
                    <a:pt x="15836" y="9877"/>
                  </a:cubicBezTo>
                  <a:cubicBezTo>
                    <a:pt x="15931" y="9674"/>
                    <a:pt x="15979" y="9448"/>
                    <a:pt x="15955" y="9222"/>
                  </a:cubicBezTo>
                  <a:cubicBezTo>
                    <a:pt x="15955" y="8198"/>
                    <a:pt x="16086" y="5959"/>
                    <a:pt x="15217" y="5186"/>
                  </a:cubicBezTo>
                  <a:cubicBezTo>
                    <a:pt x="14769" y="4788"/>
                    <a:pt x="13948" y="4695"/>
                    <a:pt x="13120" y="4695"/>
                  </a:cubicBezTo>
                  <a:cubicBezTo>
                    <a:pt x="12385" y="4695"/>
                    <a:pt x="11644" y="4769"/>
                    <a:pt x="11157" y="4769"/>
                  </a:cubicBezTo>
                  <a:lnTo>
                    <a:pt x="11109" y="4769"/>
                  </a:lnTo>
                  <a:cubicBezTo>
                    <a:pt x="11062" y="4233"/>
                    <a:pt x="11002" y="3685"/>
                    <a:pt x="10931" y="3150"/>
                  </a:cubicBezTo>
                  <a:cubicBezTo>
                    <a:pt x="10812" y="2280"/>
                    <a:pt x="10657" y="1411"/>
                    <a:pt x="10276" y="625"/>
                  </a:cubicBezTo>
                  <a:cubicBezTo>
                    <a:pt x="10192" y="423"/>
                    <a:pt x="10061" y="256"/>
                    <a:pt x="9895" y="137"/>
                  </a:cubicBezTo>
                  <a:cubicBezTo>
                    <a:pt x="9713" y="52"/>
                    <a:pt x="9512" y="5"/>
                    <a:pt x="9317" y="5"/>
                  </a:cubicBezTo>
                  <a:cubicBezTo>
                    <a:pt x="9295" y="5"/>
                    <a:pt x="9273" y="5"/>
                    <a:pt x="9252" y="6"/>
                  </a:cubicBezTo>
                  <a:cubicBezTo>
                    <a:pt x="9026" y="6"/>
                    <a:pt x="8747" y="1"/>
                    <a:pt x="8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241;p12"/>
            <p:cNvSpPr/>
            <p:nvPr/>
          </p:nvSpPr>
          <p:spPr>
            <a:xfrm>
              <a:off x="4508600" y="2149425"/>
              <a:ext cx="397100" cy="239975"/>
            </a:xfrm>
            <a:custGeom>
              <a:avLst/>
              <a:gdLst/>
              <a:ahLst/>
              <a:cxnLst/>
              <a:rect l="l" t="t" r="r" b="b"/>
              <a:pathLst>
                <a:path w="15884" h="9599" extrusionOk="0">
                  <a:moveTo>
                    <a:pt x="620" y="0"/>
                  </a:moveTo>
                  <a:cubicBezTo>
                    <a:pt x="477" y="72"/>
                    <a:pt x="346" y="191"/>
                    <a:pt x="251" y="322"/>
                  </a:cubicBezTo>
                  <a:cubicBezTo>
                    <a:pt x="60" y="596"/>
                    <a:pt x="36" y="941"/>
                    <a:pt x="24" y="1274"/>
                  </a:cubicBezTo>
                  <a:cubicBezTo>
                    <a:pt x="1" y="2298"/>
                    <a:pt x="155" y="3453"/>
                    <a:pt x="977" y="4060"/>
                  </a:cubicBezTo>
                  <a:cubicBezTo>
                    <a:pt x="1429" y="4382"/>
                    <a:pt x="2001" y="4477"/>
                    <a:pt x="2560" y="4560"/>
                  </a:cubicBezTo>
                  <a:cubicBezTo>
                    <a:pt x="3477" y="4679"/>
                    <a:pt x="4418" y="4775"/>
                    <a:pt x="5347" y="4834"/>
                  </a:cubicBezTo>
                  <a:cubicBezTo>
                    <a:pt x="5549" y="5989"/>
                    <a:pt x="5799" y="7144"/>
                    <a:pt x="6097" y="8275"/>
                  </a:cubicBezTo>
                  <a:cubicBezTo>
                    <a:pt x="6204" y="8692"/>
                    <a:pt x="6335" y="9121"/>
                    <a:pt x="6692" y="9371"/>
                  </a:cubicBezTo>
                  <a:cubicBezTo>
                    <a:pt x="6954" y="9549"/>
                    <a:pt x="7311" y="9585"/>
                    <a:pt x="7644" y="9597"/>
                  </a:cubicBezTo>
                  <a:cubicBezTo>
                    <a:pt x="7707" y="9598"/>
                    <a:pt x="7769" y="9599"/>
                    <a:pt x="7832" y="9599"/>
                  </a:cubicBezTo>
                  <a:cubicBezTo>
                    <a:pt x="8798" y="9599"/>
                    <a:pt x="9860" y="9415"/>
                    <a:pt x="10419" y="8632"/>
                  </a:cubicBezTo>
                  <a:cubicBezTo>
                    <a:pt x="10752" y="8192"/>
                    <a:pt x="10847" y="7608"/>
                    <a:pt x="10919" y="7061"/>
                  </a:cubicBezTo>
                  <a:cubicBezTo>
                    <a:pt x="11026" y="6299"/>
                    <a:pt x="11109" y="5525"/>
                    <a:pt x="11169" y="4751"/>
                  </a:cubicBezTo>
                  <a:cubicBezTo>
                    <a:pt x="11716" y="4691"/>
                    <a:pt x="12264" y="4632"/>
                    <a:pt x="12824" y="4560"/>
                  </a:cubicBezTo>
                  <a:cubicBezTo>
                    <a:pt x="13681" y="4441"/>
                    <a:pt x="14562" y="4287"/>
                    <a:pt x="15348" y="3906"/>
                  </a:cubicBezTo>
                  <a:cubicBezTo>
                    <a:pt x="15538" y="3822"/>
                    <a:pt x="15705" y="3691"/>
                    <a:pt x="15824" y="3525"/>
                  </a:cubicBezTo>
                  <a:cubicBezTo>
                    <a:pt x="15848" y="3489"/>
                    <a:pt x="15872" y="3453"/>
                    <a:pt x="15884" y="3406"/>
                  </a:cubicBezTo>
                  <a:cubicBezTo>
                    <a:pt x="15419" y="3370"/>
                    <a:pt x="14955" y="3322"/>
                    <a:pt x="14502" y="3286"/>
                  </a:cubicBezTo>
                  <a:cubicBezTo>
                    <a:pt x="11788" y="3072"/>
                    <a:pt x="9026" y="3144"/>
                    <a:pt x="6347" y="2620"/>
                  </a:cubicBezTo>
                  <a:cubicBezTo>
                    <a:pt x="4263" y="2227"/>
                    <a:pt x="2179" y="1393"/>
                    <a:pt x="620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01789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1_Big number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2"/>
          <p:cNvSpPr/>
          <p:nvPr/>
        </p:nvSpPr>
        <p:spPr>
          <a:xfrm flipH="1">
            <a:off x="6159512" y="2108267"/>
            <a:ext cx="6094573" cy="4749803"/>
          </a:xfrm>
          <a:custGeom>
            <a:avLst/>
            <a:gdLst/>
            <a:ahLst/>
            <a:cxnLst/>
            <a:rect l="l" t="t" r="r" b="b"/>
            <a:pathLst>
              <a:path w="39363" h="46052" extrusionOk="0">
                <a:moveTo>
                  <a:pt x="795" y="1"/>
                </a:moveTo>
                <a:cubicBezTo>
                  <a:pt x="713" y="1"/>
                  <a:pt x="630" y="28"/>
                  <a:pt x="560" y="78"/>
                </a:cubicBezTo>
                <a:cubicBezTo>
                  <a:pt x="0" y="555"/>
                  <a:pt x="274" y="3007"/>
                  <a:pt x="274" y="3722"/>
                </a:cubicBezTo>
                <a:lnTo>
                  <a:pt x="274" y="45941"/>
                </a:lnTo>
                <a:lnTo>
                  <a:pt x="334" y="45941"/>
                </a:lnTo>
                <a:lnTo>
                  <a:pt x="17407" y="45917"/>
                </a:lnTo>
                <a:lnTo>
                  <a:pt x="29647" y="45905"/>
                </a:lnTo>
                <a:cubicBezTo>
                  <a:pt x="29685" y="45905"/>
                  <a:pt x="29722" y="45905"/>
                  <a:pt x="29760" y="45905"/>
                </a:cubicBezTo>
                <a:cubicBezTo>
                  <a:pt x="31414" y="45905"/>
                  <a:pt x="33224" y="46051"/>
                  <a:pt x="34997" y="46051"/>
                </a:cubicBezTo>
                <a:cubicBezTo>
                  <a:pt x="36273" y="46051"/>
                  <a:pt x="37530" y="45976"/>
                  <a:pt x="38696" y="45715"/>
                </a:cubicBezTo>
                <a:cubicBezTo>
                  <a:pt x="39362" y="45572"/>
                  <a:pt x="38696" y="40143"/>
                  <a:pt x="38600" y="39559"/>
                </a:cubicBezTo>
                <a:cubicBezTo>
                  <a:pt x="38255" y="37166"/>
                  <a:pt x="37457" y="34725"/>
                  <a:pt x="35457" y="33213"/>
                </a:cubicBezTo>
                <a:cubicBezTo>
                  <a:pt x="33540" y="31773"/>
                  <a:pt x="31028" y="31523"/>
                  <a:pt x="28659" y="31166"/>
                </a:cubicBezTo>
                <a:cubicBezTo>
                  <a:pt x="26051" y="30761"/>
                  <a:pt x="23444" y="30153"/>
                  <a:pt x="21110" y="28939"/>
                </a:cubicBezTo>
                <a:cubicBezTo>
                  <a:pt x="18777" y="27713"/>
                  <a:pt x="16717" y="25843"/>
                  <a:pt x="15681" y="23403"/>
                </a:cubicBezTo>
                <a:cubicBezTo>
                  <a:pt x="14645" y="20950"/>
                  <a:pt x="14728" y="18188"/>
                  <a:pt x="14264" y="15580"/>
                </a:cubicBezTo>
                <a:cubicBezTo>
                  <a:pt x="12966" y="8222"/>
                  <a:pt x="7418" y="3257"/>
                  <a:pt x="1001" y="66"/>
                </a:cubicBezTo>
                <a:cubicBezTo>
                  <a:pt x="939" y="22"/>
                  <a:pt x="867" y="1"/>
                  <a:pt x="79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7" name="Google Shape;217;p12"/>
          <p:cNvSpPr txBox="1">
            <a:spLocks noGrp="1"/>
          </p:cNvSpPr>
          <p:nvPr>
            <p:ph type="title" hasCustomPrompt="1"/>
          </p:nvPr>
        </p:nvSpPr>
        <p:spPr>
          <a:xfrm>
            <a:off x="2406600" y="2438417"/>
            <a:ext cx="7378800" cy="16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0533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18" name="Google Shape;218;p12"/>
          <p:cNvSpPr txBox="1">
            <a:spLocks noGrp="1"/>
          </p:cNvSpPr>
          <p:nvPr>
            <p:ph type="body" idx="1"/>
          </p:nvPr>
        </p:nvSpPr>
        <p:spPr>
          <a:xfrm>
            <a:off x="2406600" y="3872784"/>
            <a:ext cx="7378800" cy="5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31789" algn="ctr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1219170" lvl="1" indent="-431789" algn="ctr">
              <a:spcBef>
                <a:spcPts val="2133"/>
              </a:spcBef>
              <a:spcAft>
                <a:spcPts val="0"/>
              </a:spcAft>
              <a:buSzPts val="1500"/>
              <a:buChar char="○"/>
              <a:defRPr/>
            </a:lvl2pPr>
            <a:lvl3pPr marL="1828754" lvl="2" indent="-431789" algn="ctr">
              <a:spcBef>
                <a:spcPts val="2133"/>
              </a:spcBef>
              <a:spcAft>
                <a:spcPts val="0"/>
              </a:spcAft>
              <a:buSzPts val="1500"/>
              <a:buChar char="■"/>
              <a:defRPr/>
            </a:lvl3pPr>
            <a:lvl4pPr marL="2438339" lvl="3" indent="-431789" algn="ctr">
              <a:spcBef>
                <a:spcPts val="2133"/>
              </a:spcBef>
              <a:spcAft>
                <a:spcPts val="0"/>
              </a:spcAft>
              <a:buSzPts val="1500"/>
              <a:buChar char="●"/>
              <a:defRPr/>
            </a:lvl4pPr>
            <a:lvl5pPr marL="3047924" lvl="4" indent="-431789" algn="ctr">
              <a:spcBef>
                <a:spcPts val="2133"/>
              </a:spcBef>
              <a:spcAft>
                <a:spcPts val="0"/>
              </a:spcAft>
              <a:buSzPts val="1500"/>
              <a:buChar char="○"/>
              <a:defRPr/>
            </a:lvl5pPr>
            <a:lvl6pPr marL="3657509" lvl="5" indent="-431789" algn="ctr">
              <a:spcBef>
                <a:spcPts val="2133"/>
              </a:spcBef>
              <a:spcAft>
                <a:spcPts val="0"/>
              </a:spcAft>
              <a:buSzPts val="15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9" name="Google Shape;219;p12"/>
          <p:cNvSpPr/>
          <p:nvPr/>
        </p:nvSpPr>
        <p:spPr>
          <a:xfrm rot="10800000" flipH="1">
            <a:off x="-38110" y="-12693"/>
            <a:ext cx="2705156" cy="2108260"/>
          </a:xfrm>
          <a:custGeom>
            <a:avLst/>
            <a:gdLst/>
            <a:ahLst/>
            <a:cxnLst/>
            <a:rect l="l" t="t" r="r" b="b"/>
            <a:pathLst>
              <a:path w="39363" h="46052" extrusionOk="0">
                <a:moveTo>
                  <a:pt x="795" y="1"/>
                </a:moveTo>
                <a:cubicBezTo>
                  <a:pt x="713" y="1"/>
                  <a:pt x="630" y="28"/>
                  <a:pt x="560" y="78"/>
                </a:cubicBezTo>
                <a:cubicBezTo>
                  <a:pt x="0" y="555"/>
                  <a:pt x="274" y="3007"/>
                  <a:pt x="274" y="3722"/>
                </a:cubicBezTo>
                <a:lnTo>
                  <a:pt x="274" y="45941"/>
                </a:lnTo>
                <a:lnTo>
                  <a:pt x="334" y="45941"/>
                </a:lnTo>
                <a:lnTo>
                  <a:pt x="17407" y="45917"/>
                </a:lnTo>
                <a:lnTo>
                  <a:pt x="29647" y="45905"/>
                </a:lnTo>
                <a:cubicBezTo>
                  <a:pt x="29685" y="45905"/>
                  <a:pt x="29722" y="45905"/>
                  <a:pt x="29760" y="45905"/>
                </a:cubicBezTo>
                <a:cubicBezTo>
                  <a:pt x="31414" y="45905"/>
                  <a:pt x="33224" y="46051"/>
                  <a:pt x="34997" y="46051"/>
                </a:cubicBezTo>
                <a:cubicBezTo>
                  <a:pt x="36273" y="46051"/>
                  <a:pt x="37530" y="45976"/>
                  <a:pt x="38696" y="45715"/>
                </a:cubicBezTo>
                <a:cubicBezTo>
                  <a:pt x="39362" y="45572"/>
                  <a:pt x="38696" y="40143"/>
                  <a:pt x="38600" y="39559"/>
                </a:cubicBezTo>
                <a:cubicBezTo>
                  <a:pt x="38255" y="37166"/>
                  <a:pt x="37457" y="34725"/>
                  <a:pt x="35457" y="33213"/>
                </a:cubicBezTo>
                <a:cubicBezTo>
                  <a:pt x="33540" y="31773"/>
                  <a:pt x="31028" y="31523"/>
                  <a:pt x="28659" y="31166"/>
                </a:cubicBezTo>
                <a:cubicBezTo>
                  <a:pt x="26051" y="30761"/>
                  <a:pt x="23444" y="30153"/>
                  <a:pt x="21110" y="28939"/>
                </a:cubicBezTo>
                <a:cubicBezTo>
                  <a:pt x="18777" y="27713"/>
                  <a:pt x="16717" y="25843"/>
                  <a:pt x="15681" y="23403"/>
                </a:cubicBezTo>
                <a:cubicBezTo>
                  <a:pt x="14645" y="20950"/>
                  <a:pt x="14728" y="18188"/>
                  <a:pt x="14264" y="15580"/>
                </a:cubicBezTo>
                <a:cubicBezTo>
                  <a:pt x="12966" y="8222"/>
                  <a:pt x="7418" y="3257"/>
                  <a:pt x="1001" y="66"/>
                </a:cubicBezTo>
                <a:cubicBezTo>
                  <a:pt x="939" y="22"/>
                  <a:pt x="867" y="1"/>
                  <a:pt x="79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0" name="Google Shape;220;p12"/>
          <p:cNvGrpSpPr/>
          <p:nvPr/>
        </p:nvGrpSpPr>
        <p:grpSpPr>
          <a:xfrm rot="10800000" flipH="1">
            <a:off x="11105935" y="6077591"/>
            <a:ext cx="936792" cy="1092780"/>
            <a:chOff x="7049801" y="540000"/>
            <a:chExt cx="647313" cy="755099"/>
          </a:xfrm>
        </p:grpSpPr>
        <p:sp>
          <p:nvSpPr>
            <p:cNvPr id="221" name="Google Shape;221;p12"/>
            <p:cNvSpPr/>
            <p:nvPr/>
          </p:nvSpPr>
          <p:spPr>
            <a:xfrm>
              <a:off x="7049801" y="540000"/>
              <a:ext cx="647313" cy="755090"/>
            </a:xfrm>
            <a:custGeom>
              <a:avLst/>
              <a:gdLst/>
              <a:ahLst/>
              <a:cxnLst/>
              <a:rect l="l" t="t" r="r" b="b"/>
              <a:pathLst>
                <a:path w="16889" h="19701" extrusionOk="0">
                  <a:moveTo>
                    <a:pt x="11961" y="0"/>
                  </a:moveTo>
                  <a:cubicBezTo>
                    <a:pt x="11730" y="0"/>
                    <a:pt x="11515" y="28"/>
                    <a:pt x="11324" y="89"/>
                  </a:cubicBezTo>
                  <a:cubicBezTo>
                    <a:pt x="10228" y="434"/>
                    <a:pt x="9728" y="1779"/>
                    <a:pt x="9062" y="2601"/>
                  </a:cubicBezTo>
                  <a:lnTo>
                    <a:pt x="6180" y="6149"/>
                  </a:lnTo>
                  <a:lnTo>
                    <a:pt x="3299" y="9697"/>
                  </a:lnTo>
                  <a:lnTo>
                    <a:pt x="1858" y="11471"/>
                  </a:lnTo>
                  <a:cubicBezTo>
                    <a:pt x="1084" y="12435"/>
                    <a:pt x="1" y="13221"/>
                    <a:pt x="96" y="14602"/>
                  </a:cubicBezTo>
                  <a:lnTo>
                    <a:pt x="430" y="19293"/>
                  </a:lnTo>
                  <a:cubicBezTo>
                    <a:pt x="418" y="19401"/>
                    <a:pt x="453" y="19508"/>
                    <a:pt x="513" y="19591"/>
                  </a:cubicBezTo>
                  <a:cubicBezTo>
                    <a:pt x="572" y="19670"/>
                    <a:pt x="659" y="19700"/>
                    <a:pt x="755" y="19700"/>
                  </a:cubicBezTo>
                  <a:cubicBezTo>
                    <a:pt x="889" y="19700"/>
                    <a:pt x="1043" y="19642"/>
                    <a:pt x="1168" y="19579"/>
                  </a:cubicBezTo>
                  <a:cubicBezTo>
                    <a:pt x="2513" y="18877"/>
                    <a:pt x="4061" y="18281"/>
                    <a:pt x="5299" y="17400"/>
                  </a:cubicBezTo>
                  <a:cubicBezTo>
                    <a:pt x="6216" y="16746"/>
                    <a:pt x="6799" y="15662"/>
                    <a:pt x="7442" y="14757"/>
                  </a:cubicBezTo>
                  <a:cubicBezTo>
                    <a:pt x="8431" y="13388"/>
                    <a:pt x="9443" y="12043"/>
                    <a:pt x="10467" y="10709"/>
                  </a:cubicBezTo>
                  <a:cubicBezTo>
                    <a:pt x="10776" y="10304"/>
                    <a:pt x="11133" y="9935"/>
                    <a:pt x="11467" y="9554"/>
                  </a:cubicBezTo>
                  <a:cubicBezTo>
                    <a:pt x="12348" y="8578"/>
                    <a:pt x="13217" y="7590"/>
                    <a:pt x="14062" y="6590"/>
                  </a:cubicBezTo>
                  <a:cubicBezTo>
                    <a:pt x="14729" y="5804"/>
                    <a:pt x="15753" y="4851"/>
                    <a:pt x="16134" y="3875"/>
                  </a:cubicBezTo>
                  <a:cubicBezTo>
                    <a:pt x="16888" y="1952"/>
                    <a:pt x="13878" y="0"/>
                    <a:pt x="119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222;p12"/>
            <p:cNvSpPr/>
            <p:nvPr/>
          </p:nvSpPr>
          <p:spPr>
            <a:xfrm>
              <a:off x="7063983" y="601325"/>
              <a:ext cx="616076" cy="693728"/>
            </a:xfrm>
            <a:custGeom>
              <a:avLst/>
              <a:gdLst/>
              <a:ahLst/>
              <a:cxnLst/>
              <a:rect l="l" t="t" r="r" b="b"/>
              <a:pathLst>
                <a:path w="16074" h="18100" extrusionOk="0">
                  <a:moveTo>
                    <a:pt x="15097" y="1"/>
                  </a:moveTo>
                  <a:cubicBezTo>
                    <a:pt x="14978" y="167"/>
                    <a:pt x="14859" y="334"/>
                    <a:pt x="14740" y="489"/>
                  </a:cubicBezTo>
                  <a:cubicBezTo>
                    <a:pt x="10942" y="5442"/>
                    <a:pt x="6608" y="9954"/>
                    <a:pt x="1810" y="13943"/>
                  </a:cubicBezTo>
                  <a:lnTo>
                    <a:pt x="0" y="16836"/>
                  </a:lnTo>
                  <a:cubicBezTo>
                    <a:pt x="12" y="17122"/>
                    <a:pt x="36" y="17408"/>
                    <a:pt x="60" y="17693"/>
                  </a:cubicBezTo>
                  <a:cubicBezTo>
                    <a:pt x="48" y="17801"/>
                    <a:pt x="83" y="17896"/>
                    <a:pt x="143" y="17991"/>
                  </a:cubicBezTo>
                  <a:cubicBezTo>
                    <a:pt x="202" y="18069"/>
                    <a:pt x="286" y="18099"/>
                    <a:pt x="381" y="18099"/>
                  </a:cubicBezTo>
                  <a:cubicBezTo>
                    <a:pt x="516" y="18099"/>
                    <a:pt x="671" y="18037"/>
                    <a:pt x="798" y="17967"/>
                  </a:cubicBezTo>
                  <a:cubicBezTo>
                    <a:pt x="2143" y="17277"/>
                    <a:pt x="3691" y="16681"/>
                    <a:pt x="4929" y="15800"/>
                  </a:cubicBezTo>
                  <a:cubicBezTo>
                    <a:pt x="5858" y="15146"/>
                    <a:pt x="6429" y="14062"/>
                    <a:pt x="7084" y="13157"/>
                  </a:cubicBezTo>
                  <a:cubicBezTo>
                    <a:pt x="8061" y="11788"/>
                    <a:pt x="9073" y="10431"/>
                    <a:pt x="10097" y="9097"/>
                  </a:cubicBezTo>
                  <a:cubicBezTo>
                    <a:pt x="10406" y="8704"/>
                    <a:pt x="10763" y="8323"/>
                    <a:pt x="11109" y="7954"/>
                  </a:cubicBezTo>
                  <a:cubicBezTo>
                    <a:pt x="11978" y="6966"/>
                    <a:pt x="12847" y="5990"/>
                    <a:pt x="13692" y="4978"/>
                  </a:cubicBezTo>
                  <a:cubicBezTo>
                    <a:pt x="14359" y="4192"/>
                    <a:pt x="15383" y="3251"/>
                    <a:pt x="15764" y="2275"/>
                  </a:cubicBezTo>
                  <a:cubicBezTo>
                    <a:pt x="16073" y="1477"/>
                    <a:pt x="15740" y="668"/>
                    <a:pt x="150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23;p12"/>
            <p:cNvSpPr/>
            <p:nvPr/>
          </p:nvSpPr>
          <p:spPr>
            <a:xfrm>
              <a:off x="7052101" y="1055397"/>
              <a:ext cx="219195" cy="239662"/>
            </a:xfrm>
            <a:custGeom>
              <a:avLst/>
              <a:gdLst/>
              <a:ahLst/>
              <a:cxnLst/>
              <a:rect l="l" t="t" r="r" b="b"/>
              <a:pathLst>
                <a:path w="5719" h="6253" extrusionOk="0">
                  <a:moveTo>
                    <a:pt x="282" y="0"/>
                  </a:moveTo>
                  <a:cubicBezTo>
                    <a:pt x="268" y="0"/>
                    <a:pt x="253" y="0"/>
                    <a:pt x="239" y="0"/>
                  </a:cubicBezTo>
                  <a:cubicBezTo>
                    <a:pt x="167" y="96"/>
                    <a:pt x="120" y="203"/>
                    <a:pt x="84" y="322"/>
                  </a:cubicBezTo>
                  <a:cubicBezTo>
                    <a:pt x="12" y="596"/>
                    <a:pt x="0" y="882"/>
                    <a:pt x="36" y="1155"/>
                  </a:cubicBezTo>
                  <a:lnTo>
                    <a:pt x="370" y="5846"/>
                  </a:lnTo>
                  <a:cubicBezTo>
                    <a:pt x="358" y="5954"/>
                    <a:pt x="393" y="6049"/>
                    <a:pt x="453" y="6144"/>
                  </a:cubicBezTo>
                  <a:cubicBezTo>
                    <a:pt x="512" y="6222"/>
                    <a:pt x="596" y="6252"/>
                    <a:pt x="691" y="6252"/>
                  </a:cubicBezTo>
                  <a:cubicBezTo>
                    <a:pt x="826" y="6252"/>
                    <a:pt x="981" y="6190"/>
                    <a:pt x="1108" y="6120"/>
                  </a:cubicBezTo>
                  <a:cubicBezTo>
                    <a:pt x="2453" y="5430"/>
                    <a:pt x="4001" y="4834"/>
                    <a:pt x="5239" y="3953"/>
                  </a:cubicBezTo>
                  <a:cubicBezTo>
                    <a:pt x="5382" y="3846"/>
                    <a:pt x="5513" y="3739"/>
                    <a:pt x="5632" y="3620"/>
                  </a:cubicBezTo>
                  <a:cubicBezTo>
                    <a:pt x="5718" y="2737"/>
                    <a:pt x="5015" y="1999"/>
                    <a:pt x="4166" y="1999"/>
                  </a:cubicBezTo>
                  <a:cubicBezTo>
                    <a:pt x="4076" y="1999"/>
                    <a:pt x="3986" y="2008"/>
                    <a:pt x="3894" y="2025"/>
                  </a:cubicBezTo>
                  <a:cubicBezTo>
                    <a:pt x="4022" y="1257"/>
                    <a:pt x="3411" y="679"/>
                    <a:pt x="2761" y="679"/>
                  </a:cubicBezTo>
                  <a:cubicBezTo>
                    <a:pt x="2503" y="679"/>
                    <a:pt x="2239" y="770"/>
                    <a:pt x="2013" y="977"/>
                  </a:cubicBezTo>
                  <a:cubicBezTo>
                    <a:pt x="1744" y="299"/>
                    <a:pt x="1029" y="0"/>
                    <a:pt x="282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224;p12"/>
            <p:cNvSpPr/>
            <p:nvPr/>
          </p:nvSpPr>
          <p:spPr>
            <a:xfrm>
              <a:off x="7059383" y="1184103"/>
              <a:ext cx="108658" cy="110996"/>
            </a:xfrm>
            <a:custGeom>
              <a:avLst/>
              <a:gdLst/>
              <a:ahLst/>
              <a:cxnLst/>
              <a:rect l="l" t="t" r="r" b="b"/>
              <a:pathLst>
                <a:path w="2835" h="2896" extrusionOk="0">
                  <a:moveTo>
                    <a:pt x="1" y="0"/>
                  </a:moveTo>
                  <a:cubicBezTo>
                    <a:pt x="49" y="833"/>
                    <a:pt x="108" y="1655"/>
                    <a:pt x="168" y="2488"/>
                  </a:cubicBezTo>
                  <a:cubicBezTo>
                    <a:pt x="168" y="2596"/>
                    <a:pt x="203" y="2703"/>
                    <a:pt x="263" y="2786"/>
                  </a:cubicBezTo>
                  <a:cubicBezTo>
                    <a:pt x="322" y="2865"/>
                    <a:pt x="409" y="2895"/>
                    <a:pt x="505" y="2895"/>
                  </a:cubicBezTo>
                  <a:cubicBezTo>
                    <a:pt x="639" y="2895"/>
                    <a:pt x="793" y="2837"/>
                    <a:pt x="918" y="2774"/>
                  </a:cubicBezTo>
                  <a:cubicBezTo>
                    <a:pt x="1537" y="2453"/>
                    <a:pt x="2192" y="2155"/>
                    <a:pt x="2835" y="1834"/>
                  </a:cubicBezTo>
                  <a:cubicBezTo>
                    <a:pt x="2763" y="1715"/>
                    <a:pt x="2692" y="1595"/>
                    <a:pt x="2608" y="1476"/>
                  </a:cubicBezTo>
                  <a:cubicBezTo>
                    <a:pt x="2299" y="1024"/>
                    <a:pt x="1882" y="643"/>
                    <a:pt x="1418" y="369"/>
                  </a:cubicBezTo>
                  <a:cubicBezTo>
                    <a:pt x="977" y="131"/>
                    <a:pt x="489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25" name="Google Shape;225;p12"/>
          <p:cNvGrpSpPr/>
          <p:nvPr/>
        </p:nvGrpSpPr>
        <p:grpSpPr>
          <a:xfrm rot="6385603">
            <a:off x="9924339" y="6046502"/>
            <a:ext cx="468312" cy="441255"/>
            <a:chOff x="6520753" y="2095400"/>
            <a:chExt cx="429607" cy="404737"/>
          </a:xfrm>
        </p:grpSpPr>
        <p:sp>
          <p:nvSpPr>
            <p:cNvPr id="226" name="Google Shape;226;p12"/>
            <p:cNvSpPr/>
            <p:nvPr/>
          </p:nvSpPr>
          <p:spPr>
            <a:xfrm>
              <a:off x="6520753" y="2095400"/>
              <a:ext cx="429607" cy="404627"/>
            </a:xfrm>
            <a:custGeom>
              <a:avLst/>
              <a:gdLst/>
              <a:ahLst/>
              <a:cxnLst/>
              <a:rect l="l" t="t" r="r" b="b"/>
              <a:pathLst>
                <a:path w="23647" h="22272" extrusionOk="0">
                  <a:moveTo>
                    <a:pt x="12026" y="1"/>
                  </a:moveTo>
                  <a:cubicBezTo>
                    <a:pt x="10599" y="1"/>
                    <a:pt x="9180" y="269"/>
                    <a:pt x="7870" y="835"/>
                  </a:cubicBezTo>
                  <a:cubicBezTo>
                    <a:pt x="2727" y="3026"/>
                    <a:pt x="0" y="8693"/>
                    <a:pt x="1512" y="14075"/>
                  </a:cubicBezTo>
                  <a:cubicBezTo>
                    <a:pt x="2873" y="19022"/>
                    <a:pt x="7416" y="22272"/>
                    <a:pt x="12267" y="22272"/>
                  </a:cubicBezTo>
                  <a:cubicBezTo>
                    <a:pt x="13696" y="22272"/>
                    <a:pt x="15153" y="21989"/>
                    <a:pt x="16562" y="21385"/>
                  </a:cubicBezTo>
                  <a:cubicBezTo>
                    <a:pt x="19205" y="20206"/>
                    <a:pt x="21313" y="18075"/>
                    <a:pt x="22467" y="15408"/>
                  </a:cubicBezTo>
                  <a:cubicBezTo>
                    <a:pt x="23646" y="12586"/>
                    <a:pt x="23479" y="9550"/>
                    <a:pt x="22420" y="6740"/>
                  </a:cubicBezTo>
                  <a:cubicBezTo>
                    <a:pt x="20840" y="2521"/>
                    <a:pt x="16397" y="1"/>
                    <a:pt x="120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227;p12"/>
            <p:cNvSpPr/>
            <p:nvPr/>
          </p:nvSpPr>
          <p:spPr>
            <a:xfrm>
              <a:off x="6527675" y="2148197"/>
              <a:ext cx="420087" cy="351941"/>
            </a:xfrm>
            <a:custGeom>
              <a:avLst/>
              <a:gdLst/>
              <a:ahLst/>
              <a:cxnLst/>
              <a:rect l="l" t="t" r="r" b="b"/>
              <a:pathLst>
                <a:path w="23123" h="19372" extrusionOk="0">
                  <a:moveTo>
                    <a:pt x="4287" y="0"/>
                  </a:moveTo>
                  <a:lnTo>
                    <a:pt x="4287" y="0"/>
                  </a:lnTo>
                  <a:cubicBezTo>
                    <a:pt x="1227" y="2846"/>
                    <a:pt x="0" y="7156"/>
                    <a:pt x="1131" y="11180"/>
                  </a:cubicBezTo>
                  <a:cubicBezTo>
                    <a:pt x="2493" y="16122"/>
                    <a:pt x="7042" y="19371"/>
                    <a:pt x="11897" y="19371"/>
                  </a:cubicBezTo>
                  <a:cubicBezTo>
                    <a:pt x="13323" y="19371"/>
                    <a:pt x="14775" y="19091"/>
                    <a:pt x="16181" y="18491"/>
                  </a:cubicBezTo>
                  <a:cubicBezTo>
                    <a:pt x="18824" y="17312"/>
                    <a:pt x="20943" y="15169"/>
                    <a:pt x="22086" y="12502"/>
                  </a:cubicBezTo>
                  <a:cubicBezTo>
                    <a:pt x="23098" y="10097"/>
                    <a:pt x="23122" y="7537"/>
                    <a:pt x="22444" y="5096"/>
                  </a:cubicBezTo>
                  <a:lnTo>
                    <a:pt x="22444" y="5096"/>
                  </a:lnTo>
                  <a:cubicBezTo>
                    <a:pt x="19994" y="8483"/>
                    <a:pt x="15884" y="10682"/>
                    <a:pt x="11690" y="10682"/>
                  </a:cubicBezTo>
                  <a:cubicBezTo>
                    <a:pt x="11624" y="10682"/>
                    <a:pt x="11557" y="10681"/>
                    <a:pt x="11490" y="10680"/>
                  </a:cubicBezTo>
                  <a:cubicBezTo>
                    <a:pt x="10525" y="10668"/>
                    <a:pt x="9549" y="10526"/>
                    <a:pt x="8704" y="10061"/>
                  </a:cubicBezTo>
                  <a:cubicBezTo>
                    <a:pt x="8073" y="9716"/>
                    <a:pt x="7549" y="9168"/>
                    <a:pt x="7073" y="8632"/>
                  </a:cubicBezTo>
                  <a:cubicBezTo>
                    <a:pt x="5703" y="7049"/>
                    <a:pt x="4584" y="5203"/>
                    <a:pt x="4203" y="3144"/>
                  </a:cubicBezTo>
                  <a:cubicBezTo>
                    <a:pt x="4001" y="2108"/>
                    <a:pt x="4037" y="1036"/>
                    <a:pt x="4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28" name="Google Shape;228;p12"/>
          <p:cNvGrpSpPr/>
          <p:nvPr/>
        </p:nvGrpSpPr>
        <p:grpSpPr>
          <a:xfrm rot="-8454469">
            <a:off x="1555345" y="-503890"/>
            <a:ext cx="1070992" cy="1069428"/>
            <a:chOff x="6947760" y="2254924"/>
            <a:chExt cx="539061" cy="538273"/>
          </a:xfrm>
        </p:grpSpPr>
        <p:sp>
          <p:nvSpPr>
            <p:cNvPr id="229" name="Google Shape;229;p12"/>
            <p:cNvSpPr/>
            <p:nvPr/>
          </p:nvSpPr>
          <p:spPr>
            <a:xfrm rot="2241434">
              <a:off x="7024089" y="2332953"/>
              <a:ext cx="386403" cy="382215"/>
            </a:xfrm>
            <a:custGeom>
              <a:avLst/>
              <a:gdLst/>
              <a:ahLst/>
              <a:cxnLst/>
              <a:rect l="l" t="t" r="r" b="b"/>
              <a:pathLst>
                <a:path w="19563" h="19351" extrusionOk="0">
                  <a:moveTo>
                    <a:pt x="5732" y="1"/>
                  </a:moveTo>
                  <a:cubicBezTo>
                    <a:pt x="5525" y="1"/>
                    <a:pt x="5362" y="24"/>
                    <a:pt x="5251" y="74"/>
                  </a:cubicBezTo>
                  <a:cubicBezTo>
                    <a:pt x="5251" y="74"/>
                    <a:pt x="1" y="18421"/>
                    <a:pt x="322" y="19314"/>
                  </a:cubicBezTo>
                  <a:cubicBezTo>
                    <a:pt x="331" y="19338"/>
                    <a:pt x="354" y="19350"/>
                    <a:pt x="389" y="19350"/>
                  </a:cubicBezTo>
                  <a:cubicBezTo>
                    <a:pt x="1662" y="19350"/>
                    <a:pt x="19563" y="4288"/>
                    <a:pt x="19563" y="4288"/>
                  </a:cubicBezTo>
                  <a:cubicBezTo>
                    <a:pt x="19563" y="4288"/>
                    <a:pt x="8549" y="1"/>
                    <a:pt x="5732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230;p12"/>
            <p:cNvSpPr/>
            <p:nvPr/>
          </p:nvSpPr>
          <p:spPr>
            <a:xfrm rot="2241434">
              <a:off x="7206373" y="2334578"/>
              <a:ext cx="127478" cy="82088"/>
            </a:xfrm>
            <a:custGeom>
              <a:avLst/>
              <a:gdLst/>
              <a:ahLst/>
              <a:cxnLst/>
              <a:rect l="l" t="t" r="r" b="b"/>
              <a:pathLst>
                <a:path w="6454" h="4156" extrusionOk="0">
                  <a:moveTo>
                    <a:pt x="1614" y="0"/>
                  </a:moveTo>
                  <a:cubicBezTo>
                    <a:pt x="1407" y="0"/>
                    <a:pt x="1243" y="23"/>
                    <a:pt x="1131" y="73"/>
                  </a:cubicBezTo>
                  <a:cubicBezTo>
                    <a:pt x="1131" y="73"/>
                    <a:pt x="655" y="1740"/>
                    <a:pt x="0" y="4085"/>
                  </a:cubicBezTo>
                  <a:cubicBezTo>
                    <a:pt x="335" y="4126"/>
                    <a:pt x="721" y="4155"/>
                    <a:pt x="1138" y="4155"/>
                  </a:cubicBezTo>
                  <a:cubicBezTo>
                    <a:pt x="2920" y="4155"/>
                    <a:pt x="5257" y="3617"/>
                    <a:pt x="6454" y="1108"/>
                  </a:cubicBezTo>
                  <a:cubicBezTo>
                    <a:pt x="4405" y="474"/>
                    <a:pt x="2556" y="0"/>
                    <a:pt x="1614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231;p12"/>
            <p:cNvSpPr/>
            <p:nvPr/>
          </p:nvSpPr>
          <p:spPr>
            <a:xfrm rot="2241434">
              <a:off x="7006986" y="2392589"/>
              <a:ext cx="383341" cy="316798"/>
            </a:xfrm>
            <a:custGeom>
              <a:avLst/>
              <a:gdLst/>
              <a:ahLst/>
              <a:cxnLst/>
              <a:rect l="l" t="t" r="r" b="b"/>
              <a:pathLst>
                <a:path w="19408" h="16039" extrusionOk="0">
                  <a:moveTo>
                    <a:pt x="16824" y="0"/>
                  </a:moveTo>
                  <a:cubicBezTo>
                    <a:pt x="14109" y="2739"/>
                    <a:pt x="10835" y="4906"/>
                    <a:pt x="7156" y="6060"/>
                  </a:cubicBezTo>
                  <a:cubicBezTo>
                    <a:pt x="6401" y="6293"/>
                    <a:pt x="5603" y="6488"/>
                    <a:pt x="4817" y="6488"/>
                  </a:cubicBezTo>
                  <a:cubicBezTo>
                    <a:pt x="4437" y="6488"/>
                    <a:pt x="4060" y="6443"/>
                    <a:pt x="3691" y="6334"/>
                  </a:cubicBezTo>
                  <a:cubicBezTo>
                    <a:pt x="3287" y="6215"/>
                    <a:pt x="2918" y="6001"/>
                    <a:pt x="2596" y="5727"/>
                  </a:cubicBezTo>
                  <a:cubicBezTo>
                    <a:pt x="1298" y="10525"/>
                    <a:pt x="1" y="15550"/>
                    <a:pt x="167" y="16002"/>
                  </a:cubicBezTo>
                  <a:cubicBezTo>
                    <a:pt x="176" y="16026"/>
                    <a:pt x="199" y="16038"/>
                    <a:pt x="234" y="16038"/>
                  </a:cubicBezTo>
                  <a:cubicBezTo>
                    <a:pt x="1507" y="16038"/>
                    <a:pt x="19408" y="976"/>
                    <a:pt x="19408" y="976"/>
                  </a:cubicBezTo>
                  <a:cubicBezTo>
                    <a:pt x="19408" y="976"/>
                    <a:pt x="18360" y="560"/>
                    <a:pt x="16824" y="0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32" name="Google Shape;232;p12"/>
          <p:cNvGrpSpPr/>
          <p:nvPr/>
        </p:nvGrpSpPr>
        <p:grpSpPr>
          <a:xfrm rot="-1636644">
            <a:off x="965576" y="376027"/>
            <a:ext cx="794201" cy="826632"/>
            <a:chOff x="910503" y="280033"/>
            <a:chExt cx="595650" cy="619972"/>
          </a:xfrm>
        </p:grpSpPr>
        <p:sp>
          <p:nvSpPr>
            <p:cNvPr id="233" name="Google Shape;233;p12"/>
            <p:cNvSpPr/>
            <p:nvPr/>
          </p:nvSpPr>
          <p:spPr>
            <a:xfrm rot="-484475">
              <a:off x="946679" y="314047"/>
              <a:ext cx="523298" cy="551943"/>
            </a:xfrm>
            <a:custGeom>
              <a:avLst/>
              <a:gdLst/>
              <a:ahLst/>
              <a:cxnLst/>
              <a:rect l="l" t="t" r="r" b="b"/>
              <a:pathLst>
                <a:path w="34148" h="36023" extrusionOk="0">
                  <a:moveTo>
                    <a:pt x="20291" y="7433"/>
                  </a:moveTo>
                  <a:cubicBezTo>
                    <a:pt x="21090" y="7433"/>
                    <a:pt x="21903" y="7634"/>
                    <a:pt x="22718" y="8083"/>
                  </a:cubicBezTo>
                  <a:cubicBezTo>
                    <a:pt x="29445" y="11774"/>
                    <a:pt x="22385" y="22037"/>
                    <a:pt x="22385" y="22037"/>
                  </a:cubicBezTo>
                  <a:cubicBezTo>
                    <a:pt x="20150" y="26090"/>
                    <a:pt x="17834" y="27530"/>
                    <a:pt x="15817" y="27530"/>
                  </a:cubicBezTo>
                  <a:cubicBezTo>
                    <a:pt x="12763" y="27530"/>
                    <a:pt x="10396" y="24228"/>
                    <a:pt x="10038" y="21704"/>
                  </a:cubicBezTo>
                  <a:cubicBezTo>
                    <a:pt x="9504" y="18021"/>
                    <a:pt x="14506" y="7433"/>
                    <a:pt x="20291" y="7433"/>
                  </a:cubicBezTo>
                  <a:close/>
                  <a:moveTo>
                    <a:pt x="21725" y="1"/>
                  </a:moveTo>
                  <a:cubicBezTo>
                    <a:pt x="15013" y="1"/>
                    <a:pt x="7883" y="5821"/>
                    <a:pt x="4359" y="13977"/>
                  </a:cubicBezTo>
                  <a:cubicBezTo>
                    <a:pt x="1" y="24073"/>
                    <a:pt x="4359" y="32455"/>
                    <a:pt x="10478" y="35098"/>
                  </a:cubicBezTo>
                  <a:cubicBezTo>
                    <a:pt x="11905" y="35715"/>
                    <a:pt x="13452" y="36022"/>
                    <a:pt x="15037" y="36022"/>
                  </a:cubicBezTo>
                  <a:cubicBezTo>
                    <a:pt x="20252" y="36022"/>
                    <a:pt x="25882" y="32693"/>
                    <a:pt x="29005" y="26073"/>
                  </a:cubicBezTo>
                  <a:cubicBezTo>
                    <a:pt x="33303" y="17013"/>
                    <a:pt x="34148" y="4666"/>
                    <a:pt x="26361" y="1023"/>
                  </a:cubicBezTo>
                  <a:cubicBezTo>
                    <a:pt x="24875" y="326"/>
                    <a:pt x="23311" y="1"/>
                    <a:pt x="21725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234;p12"/>
            <p:cNvSpPr/>
            <p:nvPr/>
          </p:nvSpPr>
          <p:spPr>
            <a:xfrm rot="-484475">
              <a:off x="989881" y="342737"/>
              <a:ext cx="296313" cy="238869"/>
            </a:xfrm>
            <a:custGeom>
              <a:avLst/>
              <a:gdLst/>
              <a:ahLst/>
              <a:cxnLst/>
              <a:rect l="l" t="t" r="r" b="b"/>
              <a:pathLst>
                <a:path w="19336" h="15590" extrusionOk="0">
                  <a:moveTo>
                    <a:pt x="16951" y="0"/>
                  </a:moveTo>
                  <a:cubicBezTo>
                    <a:pt x="14313" y="0"/>
                    <a:pt x="7782" y="3615"/>
                    <a:pt x="5477" y="6677"/>
                  </a:cubicBezTo>
                  <a:cubicBezTo>
                    <a:pt x="3381" y="9475"/>
                    <a:pt x="0" y="15321"/>
                    <a:pt x="1584" y="15583"/>
                  </a:cubicBezTo>
                  <a:cubicBezTo>
                    <a:pt x="1613" y="15587"/>
                    <a:pt x="1642" y="15590"/>
                    <a:pt x="1672" y="15590"/>
                  </a:cubicBezTo>
                  <a:cubicBezTo>
                    <a:pt x="3236" y="15590"/>
                    <a:pt x="5079" y="9158"/>
                    <a:pt x="9239" y="6260"/>
                  </a:cubicBezTo>
                  <a:cubicBezTo>
                    <a:pt x="13204" y="3486"/>
                    <a:pt x="19336" y="1569"/>
                    <a:pt x="17836" y="248"/>
                  </a:cubicBezTo>
                  <a:cubicBezTo>
                    <a:pt x="17642" y="78"/>
                    <a:pt x="17338" y="0"/>
                    <a:pt x="16951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35" name="Google Shape;235;p12"/>
          <p:cNvGrpSpPr/>
          <p:nvPr/>
        </p:nvGrpSpPr>
        <p:grpSpPr>
          <a:xfrm>
            <a:off x="10739274" y="5114608"/>
            <a:ext cx="582567" cy="685416"/>
            <a:chOff x="1001075" y="894988"/>
            <a:chExt cx="592200" cy="696750"/>
          </a:xfrm>
        </p:grpSpPr>
        <p:sp>
          <p:nvSpPr>
            <p:cNvPr id="236" name="Google Shape;236;p12"/>
            <p:cNvSpPr/>
            <p:nvPr/>
          </p:nvSpPr>
          <p:spPr>
            <a:xfrm>
              <a:off x="1001075" y="894988"/>
              <a:ext cx="592200" cy="696750"/>
            </a:xfrm>
            <a:custGeom>
              <a:avLst/>
              <a:gdLst/>
              <a:ahLst/>
              <a:cxnLst/>
              <a:rect l="l" t="t" r="r" b="b"/>
              <a:pathLst>
                <a:path w="23688" h="27870" extrusionOk="0">
                  <a:moveTo>
                    <a:pt x="14091" y="0"/>
                  </a:moveTo>
                  <a:cubicBezTo>
                    <a:pt x="8456" y="0"/>
                    <a:pt x="1" y="3081"/>
                    <a:pt x="351" y="6249"/>
                  </a:cubicBezTo>
                  <a:cubicBezTo>
                    <a:pt x="523" y="7796"/>
                    <a:pt x="1904" y="8290"/>
                    <a:pt x="3621" y="8290"/>
                  </a:cubicBezTo>
                  <a:cubicBezTo>
                    <a:pt x="6646" y="8290"/>
                    <a:pt x="10711" y="6759"/>
                    <a:pt x="11036" y="6759"/>
                  </a:cubicBezTo>
                  <a:cubicBezTo>
                    <a:pt x="11065" y="6759"/>
                    <a:pt x="11064" y="6771"/>
                    <a:pt x="11031" y="6797"/>
                  </a:cubicBezTo>
                  <a:cubicBezTo>
                    <a:pt x="3756" y="12476"/>
                    <a:pt x="7042" y="14465"/>
                    <a:pt x="8435" y="14941"/>
                  </a:cubicBezTo>
                  <a:cubicBezTo>
                    <a:pt x="8530" y="14974"/>
                    <a:pt x="8644" y="14989"/>
                    <a:pt x="8772" y="14989"/>
                  </a:cubicBezTo>
                  <a:cubicBezTo>
                    <a:pt x="9701" y="14989"/>
                    <a:pt x="11433" y="14225"/>
                    <a:pt x="12968" y="14225"/>
                  </a:cubicBezTo>
                  <a:cubicBezTo>
                    <a:pt x="14334" y="14225"/>
                    <a:pt x="15544" y="14831"/>
                    <a:pt x="15889" y="17120"/>
                  </a:cubicBezTo>
                  <a:cubicBezTo>
                    <a:pt x="16471" y="21022"/>
                    <a:pt x="12591" y="22244"/>
                    <a:pt x="9423" y="22244"/>
                  </a:cubicBezTo>
                  <a:cubicBezTo>
                    <a:pt x="7603" y="22244"/>
                    <a:pt x="6019" y="21841"/>
                    <a:pt x="5649" y="21311"/>
                  </a:cubicBezTo>
                  <a:cubicBezTo>
                    <a:pt x="5146" y="20591"/>
                    <a:pt x="4321" y="20173"/>
                    <a:pt x="3535" y="20173"/>
                  </a:cubicBezTo>
                  <a:cubicBezTo>
                    <a:pt x="2723" y="20173"/>
                    <a:pt x="1952" y="20621"/>
                    <a:pt x="1625" y="21644"/>
                  </a:cubicBezTo>
                  <a:cubicBezTo>
                    <a:pt x="288" y="25820"/>
                    <a:pt x="5485" y="27869"/>
                    <a:pt x="10193" y="27869"/>
                  </a:cubicBezTo>
                  <a:cubicBezTo>
                    <a:pt x="11942" y="27869"/>
                    <a:pt x="13623" y="27587"/>
                    <a:pt x="14877" y="27026"/>
                  </a:cubicBezTo>
                  <a:cubicBezTo>
                    <a:pt x="19508" y="24942"/>
                    <a:pt x="23687" y="19703"/>
                    <a:pt x="21890" y="14322"/>
                  </a:cubicBezTo>
                  <a:cubicBezTo>
                    <a:pt x="20080" y="8940"/>
                    <a:pt x="15782" y="8428"/>
                    <a:pt x="15710" y="8083"/>
                  </a:cubicBezTo>
                  <a:cubicBezTo>
                    <a:pt x="15639" y="7738"/>
                    <a:pt x="20437" y="6487"/>
                    <a:pt x="18865" y="1927"/>
                  </a:cubicBezTo>
                  <a:cubicBezTo>
                    <a:pt x="18398" y="564"/>
                    <a:pt x="16503" y="0"/>
                    <a:pt x="140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237;p12"/>
            <p:cNvSpPr/>
            <p:nvPr/>
          </p:nvSpPr>
          <p:spPr>
            <a:xfrm>
              <a:off x="1305200" y="933575"/>
              <a:ext cx="41100" cy="41100"/>
            </a:xfrm>
            <a:custGeom>
              <a:avLst/>
              <a:gdLst/>
              <a:ahLst/>
              <a:cxnLst/>
              <a:rect l="l" t="t" r="r" b="b"/>
              <a:pathLst>
                <a:path w="1644" h="1644" extrusionOk="0">
                  <a:moveTo>
                    <a:pt x="822" y="1"/>
                  </a:moveTo>
                  <a:cubicBezTo>
                    <a:pt x="370" y="1"/>
                    <a:pt x="1" y="370"/>
                    <a:pt x="1" y="822"/>
                  </a:cubicBezTo>
                  <a:cubicBezTo>
                    <a:pt x="1" y="1275"/>
                    <a:pt x="370" y="1644"/>
                    <a:pt x="822" y="1644"/>
                  </a:cubicBezTo>
                  <a:cubicBezTo>
                    <a:pt x="1275" y="1644"/>
                    <a:pt x="1644" y="1275"/>
                    <a:pt x="1644" y="822"/>
                  </a:cubicBezTo>
                  <a:cubicBezTo>
                    <a:pt x="1644" y="370"/>
                    <a:pt x="1275" y="1"/>
                    <a:pt x="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238;p12"/>
            <p:cNvSpPr/>
            <p:nvPr/>
          </p:nvSpPr>
          <p:spPr>
            <a:xfrm>
              <a:off x="1042975" y="951675"/>
              <a:ext cx="231000" cy="88600"/>
            </a:xfrm>
            <a:custGeom>
              <a:avLst/>
              <a:gdLst/>
              <a:ahLst/>
              <a:cxnLst/>
              <a:rect l="l" t="t" r="r" b="b"/>
              <a:pathLst>
                <a:path w="9240" h="3544" extrusionOk="0">
                  <a:moveTo>
                    <a:pt x="7451" y="1"/>
                  </a:moveTo>
                  <a:cubicBezTo>
                    <a:pt x="6376" y="1"/>
                    <a:pt x="4968" y="303"/>
                    <a:pt x="3763" y="741"/>
                  </a:cubicBezTo>
                  <a:cubicBezTo>
                    <a:pt x="1489" y="1551"/>
                    <a:pt x="1" y="2432"/>
                    <a:pt x="441" y="3241"/>
                  </a:cubicBezTo>
                  <a:cubicBezTo>
                    <a:pt x="559" y="3455"/>
                    <a:pt x="722" y="3543"/>
                    <a:pt x="926" y="3543"/>
                  </a:cubicBezTo>
                  <a:cubicBezTo>
                    <a:pt x="1786" y="3543"/>
                    <a:pt x="3374" y="1972"/>
                    <a:pt x="5406" y="1741"/>
                  </a:cubicBezTo>
                  <a:cubicBezTo>
                    <a:pt x="7251" y="1527"/>
                    <a:pt x="9240" y="1610"/>
                    <a:pt x="9156" y="812"/>
                  </a:cubicBezTo>
                  <a:cubicBezTo>
                    <a:pt x="9084" y="234"/>
                    <a:pt x="8395" y="1"/>
                    <a:pt x="74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39" name="Google Shape;239;p12"/>
          <p:cNvGrpSpPr/>
          <p:nvPr/>
        </p:nvGrpSpPr>
        <p:grpSpPr>
          <a:xfrm>
            <a:off x="299116" y="177710"/>
            <a:ext cx="521187" cy="516812"/>
            <a:chOff x="4508600" y="1990625"/>
            <a:chExt cx="402150" cy="398775"/>
          </a:xfrm>
        </p:grpSpPr>
        <p:sp>
          <p:nvSpPr>
            <p:cNvPr id="240" name="Google Shape;240;p12"/>
            <p:cNvSpPr/>
            <p:nvPr/>
          </p:nvSpPr>
          <p:spPr>
            <a:xfrm>
              <a:off x="4508600" y="1990625"/>
              <a:ext cx="402150" cy="398550"/>
            </a:xfrm>
            <a:custGeom>
              <a:avLst/>
              <a:gdLst/>
              <a:ahLst/>
              <a:cxnLst/>
              <a:rect l="l" t="t" r="r" b="b"/>
              <a:pathLst>
                <a:path w="16086" h="15942" extrusionOk="0">
                  <a:moveTo>
                    <a:pt x="8438" y="1"/>
                  </a:moveTo>
                  <a:cubicBezTo>
                    <a:pt x="7314" y="1"/>
                    <a:pt x="5811" y="74"/>
                    <a:pt x="5204" y="756"/>
                  </a:cubicBezTo>
                  <a:cubicBezTo>
                    <a:pt x="4454" y="1590"/>
                    <a:pt x="4775" y="3781"/>
                    <a:pt x="4787" y="4816"/>
                  </a:cubicBezTo>
                  <a:cubicBezTo>
                    <a:pt x="4787" y="4983"/>
                    <a:pt x="4799" y="5162"/>
                    <a:pt x="4799" y="5328"/>
                  </a:cubicBezTo>
                  <a:cubicBezTo>
                    <a:pt x="3632" y="5531"/>
                    <a:pt x="2477" y="5781"/>
                    <a:pt x="1346" y="6078"/>
                  </a:cubicBezTo>
                  <a:cubicBezTo>
                    <a:pt x="929" y="6186"/>
                    <a:pt x="489" y="6317"/>
                    <a:pt x="251" y="6674"/>
                  </a:cubicBezTo>
                  <a:cubicBezTo>
                    <a:pt x="60" y="6936"/>
                    <a:pt x="36" y="7293"/>
                    <a:pt x="24" y="7614"/>
                  </a:cubicBezTo>
                  <a:cubicBezTo>
                    <a:pt x="1" y="8638"/>
                    <a:pt x="155" y="9805"/>
                    <a:pt x="977" y="10400"/>
                  </a:cubicBezTo>
                  <a:cubicBezTo>
                    <a:pt x="1429" y="10734"/>
                    <a:pt x="2001" y="10829"/>
                    <a:pt x="2560" y="10901"/>
                  </a:cubicBezTo>
                  <a:cubicBezTo>
                    <a:pt x="3489" y="11031"/>
                    <a:pt x="4418" y="11115"/>
                    <a:pt x="5347" y="11174"/>
                  </a:cubicBezTo>
                  <a:cubicBezTo>
                    <a:pt x="5549" y="12341"/>
                    <a:pt x="5799" y="13484"/>
                    <a:pt x="6097" y="14627"/>
                  </a:cubicBezTo>
                  <a:cubicBezTo>
                    <a:pt x="6204" y="15032"/>
                    <a:pt x="6335" y="15473"/>
                    <a:pt x="6692" y="15711"/>
                  </a:cubicBezTo>
                  <a:cubicBezTo>
                    <a:pt x="6954" y="15901"/>
                    <a:pt x="7311" y="15925"/>
                    <a:pt x="7644" y="15937"/>
                  </a:cubicBezTo>
                  <a:cubicBezTo>
                    <a:pt x="7726" y="15940"/>
                    <a:pt x="7809" y="15941"/>
                    <a:pt x="7893" y="15941"/>
                  </a:cubicBezTo>
                  <a:cubicBezTo>
                    <a:pt x="8842" y="15941"/>
                    <a:pt x="9871" y="15739"/>
                    <a:pt x="10419" y="14984"/>
                  </a:cubicBezTo>
                  <a:cubicBezTo>
                    <a:pt x="10752" y="14532"/>
                    <a:pt x="10847" y="13960"/>
                    <a:pt x="10919" y="13413"/>
                  </a:cubicBezTo>
                  <a:cubicBezTo>
                    <a:pt x="11026" y="12639"/>
                    <a:pt x="11109" y="11865"/>
                    <a:pt x="11169" y="11091"/>
                  </a:cubicBezTo>
                  <a:cubicBezTo>
                    <a:pt x="11716" y="11043"/>
                    <a:pt x="12264" y="10984"/>
                    <a:pt x="12824" y="10901"/>
                  </a:cubicBezTo>
                  <a:cubicBezTo>
                    <a:pt x="13681" y="10793"/>
                    <a:pt x="14562" y="10639"/>
                    <a:pt x="15348" y="10246"/>
                  </a:cubicBezTo>
                  <a:cubicBezTo>
                    <a:pt x="15538" y="10174"/>
                    <a:pt x="15705" y="10043"/>
                    <a:pt x="15836" y="9877"/>
                  </a:cubicBezTo>
                  <a:cubicBezTo>
                    <a:pt x="15931" y="9674"/>
                    <a:pt x="15979" y="9448"/>
                    <a:pt x="15955" y="9222"/>
                  </a:cubicBezTo>
                  <a:cubicBezTo>
                    <a:pt x="15955" y="8198"/>
                    <a:pt x="16086" y="5959"/>
                    <a:pt x="15217" y="5186"/>
                  </a:cubicBezTo>
                  <a:cubicBezTo>
                    <a:pt x="14769" y="4788"/>
                    <a:pt x="13948" y="4695"/>
                    <a:pt x="13120" y="4695"/>
                  </a:cubicBezTo>
                  <a:cubicBezTo>
                    <a:pt x="12385" y="4695"/>
                    <a:pt x="11644" y="4769"/>
                    <a:pt x="11157" y="4769"/>
                  </a:cubicBezTo>
                  <a:lnTo>
                    <a:pt x="11109" y="4769"/>
                  </a:lnTo>
                  <a:cubicBezTo>
                    <a:pt x="11062" y="4233"/>
                    <a:pt x="11002" y="3685"/>
                    <a:pt x="10931" y="3150"/>
                  </a:cubicBezTo>
                  <a:cubicBezTo>
                    <a:pt x="10812" y="2280"/>
                    <a:pt x="10657" y="1411"/>
                    <a:pt x="10276" y="625"/>
                  </a:cubicBezTo>
                  <a:cubicBezTo>
                    <a:pt x="10192" y="423"/>
                    <a:pt x="10061" y="256"/>
                    <a:pt x="9895" y="137"/>
                  </a:cubicBezTo>
                  <a:cubicBezTo>
                    <a:pt x="9713" y="52"/>
                    <a:pt x="9512" y="5"/>
                    <a:pt x="9317" y="5"/>
                  </a:cubicBezTo>
                  <a:cubicBezTo>
                    <a:pt x="9295" y="5"/>
                    <a:pt x="9273" y="5"/>
                    <a:pt x="9252" y="6"/>
                  </a:cubicBezTo>
                  <a:cubicBezTo>
                    <a:pt x="9026" y="6"/>
                    <a:pt x="8747" y="1"/>
                    <a:pt x="8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241;p12"/>
            <p:cNvSpPr/>
            <p:nvPr/>
          </p:nvSpPr>
          <p:spPr>
            <a:xfrm>
              <a:off x="4508600" y="2149425"/>
              <a:ext cx="397100" cy="239975"/>
            </a:xfrm>
            <a:custGeom>
              <a:avLst/>
              <a:gdLst/>
              <a:ahLst/>
              <a:cxnLst/>
              <a:rect l="l" t="t" r="r" b="b"/>
              <a:pathLst>
                <a:path w="15884" h="9599" extrusionOk="0">
                  <a:moveTo>
                    <a:pt x="620" y="0"/>
                  </a:moveTo>
                  <a:cubicBezTo>
                    <a:pt x="477" y="72"/>
                    <a:pt x="346" y="191"/>
                    <a:pt x="251" y="322"/>
                  </a:cubicBezTo>
                  <a:cubicBezTo>
                    <a:pt x="60" y="596"/>
                    <a:pt x="36" y="941"/>
                    <a:pt x="24" y="1274"/>
                  </a:cubicBezTo>
                  <a:cubicBezTo>
                    <a:pt x="1" y="2298"/>
                    <a:pt x="155" y="3453"/>
                    <a:pt x="977" y="4060"/>
                  </a:cubicBezTo>
                  <a:cubicBezTo>
                    <a:pt x="1429" y="4382"/>
                    <a:pt x="2001" y="4477"/>
                    <a:pt x="2560" y="4560"/>
                  </a:cubicBezTo>
                  <a:cubicBezTo>
                    <a:pt x="3477" y="4679"/>
                    <a:pt x="4418" y="4775"/>
                    <a:pt x="5347" y="4834"/>
                  </a:cubicBezTo>
                  <a:cubicBezTo>
                    <a:pt x="5549" y="5989"/>
                    <a:pt x="5799" y="7144"/>
                    <a:pt x="6097" y="8275"/>
                  </a:cubicBezTo>
                  <a:cubicBezTo>
                    <a:pt x="6204" y="8692"/>
                    <a:pt x="6335" y="9121"/>
                    <a:pt x="6692" y="9371"/>
                  </a:cubicBezTo>
                  <a:cubicBezTo>
                    <a:pt x="6954" y="9549"/>
                    <a:pt x="7311" y="9585"/>
                    <a:pt x="7644" y="9597"/>
                  </a:cubicBezTo>
                  <a:cubicBezTo>
                    <a:pt x="7707" y="9598"/>
                    <a:pt x="7769" y="9599"/>
                    <a:pt x="7832" y="9599"/>
                  </a:cubicBezTo>
                  <a:cubicBezTo>
                    <a:pt x="8798" y="9599"/>
                    <a:pt x="9860" y="9415"/>
                    <a:pt x="10419" y="8632"/>
                  </a:cubicBezTo>
                  <a:cubicBezTo>
                    <a:pt x="10752" y="8192"/>
                    <a:pt x="10847" y="7608"/>
                    <a:pt x="10919" y="7061"/>
                  </a:cubicBezTo>
                  <a:cubicBezTo>
                    <a:pt x="11026" y="6299"/>
                    <a:pt x="11109" y="5525"/>
                    <a:pt x="11169" y="4751"/>
                  </a:cubicBezTo>
                  <a:cubicBezTo>
                    <a:pt x="11716" y="4691"/>
                    <a:pt x="12264" y="4632"/>
                    <a:pt x="12824" y="4560"/>
                  </a:cubicBezTo>
                  <a:cubicBezTo>
                    <a:pt x="13681" y="4441"/>
                    <a:pt x="14562" y="4287"/>
                    <a:pt x="15348" y="3906"/>
                  </a:cubicBezTo>
                  <a:cubicBezTo>
                    <a:pt x="15538" y="3822"/>
                    <a:pt x="15705" y="3691"/>
                    <a:pt x="15824" y="3525"/>
                  </a:cubicBezTo>
                  <a:cubicBezTo>
                    <a:pt x="15848" y="3489"/>
                    <a:pt x="15872" y="3453"/>
                    <a:pt x="15884" y="3406"/>
                  </a:cubicBezTo>
                  <a:cubicBezTo>
                    <a:pt x="15419" y="3370"/>
                    <a:pt x="14955" y="3322"/>
                    <a:pt x="14502" y="3286"/>
                  </a:cubicBezTo>
                  <a:cubicBezTo>
                    <a:pt x="11788" y="3072"/>
                    <a:pt x="9026" y="3144"/>
                    <a:pt x="6347" y="2620"/>
                  </a:cubicBezTo>
                  <a:cubicBezTo>
                    <a:pt x="4263" y="2227"/>
                    <a:pt x="2179" y="1393"/>
                    <a:pt x="620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76651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1_Big number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2"/>
          <p:cNvSpPr/>
          <p:nvPr/>
        </p:nvSpPr>
        <p:spPr>
          <a:xfrm flipH="1">
            <a:off x="6159512" y="2108267"/>
            <a:ext cx="6094573" cy="4749803"/>
          </a:xfrm>
          <a:custGeom>
            <a:avLst/>
            <a:gdLst/>
            <a:ahLst/>
            <a:cxnLst/>
            <a:rect l="l" t="t" r="r" b="b"/>
            <a:pathLst>
              <a:path w="39363" h="46052" extrusionOk="0">
                <a:moveTo>
                  <a:pt x="795" y="1"/>
                </a:moveTo>
                <a:cubicBezTo>
                  <a:pt x="713" y="1"/>
                  <a:pt x="630" y="28"/>
                  <a:pt x="560" y="78"/>
                </a:cubicBezTo>
                <a:cubicBezTo>
                  <a:pt x="0" y="555"/>
                  <a:pt x="274" y="3007"/>
                  <a:pt x="274" y="3722"/>
                </a:cubicBezTo>
                <a:lnTo>
                  <a:pt x="274" y="45941"/>
                </a:lnTo>
                <a:lnTo>
                  <a:pt x="334" y="45941"/>
                </a:lnTo>
                <a:lnTo>
                  <a:pt x="17407" y="45917"/>
                </a:lnTo>
                <a:lnTo>
                  <a:pt x="29647" y="45905"/>
                </a:lnTo>
                <a:cubicBezTo>
                  <a:pt x="29685" y="45905"/>
                  <a:pt x="29722" y="45905"/>
                  <a:pt x="29760" y="45905"/>
                </a:cubicBezTo>
                <a:cubicBezTo>
                  <a:pt x="31414" y="45905"/>
                  <a:pt x="33224" y="46051"/>
                  <a:pt x="34997" y="46051"/>
                </a:cubicBezTo>
                <a:cubicBezTo>
                  <a:pt x="36273" y="46051"/>
                  <a:pt x="37530" y="45976"/>
                  <a:pt x="38696" y="45715"/>
                </a:cubicBezTo>
                <a:cubicBezTo>
                  <a:pt x="39362" y="45572"/>
                  <a:pt x="38696" y="40143"/>
                  <a:pt x="38600" y="39559"/>
                </a:cubicBezTo>
                <a:cubicBezTo>
                  <a:pt x="38255" y="37166"/>
                  <a:pt x="37457" y="34725"/>
                  <a:pt x="35457" y="33213"/>
                </a:cubicBezTo>
                <a:cubicBezTo>
                  <a:pt x="33540" y="31773"/>
                  <a:pt x="31028" y="31523"/>
                  <a:pt x="28659" y="31166"/>
                </a:cubicBezTo>
                <a:cubicBezTo>
                  <a:pt x="26051" y="30761"/>
                  <a:pt x="23444" y="30153"/>
                  <a:pt x="21110" y="28939"/>
                </a:cubicBezTo>
                <a:cubicBezTo>
                  <a:pt x="18777" y="27713"/>
                  <a:pt x="16717" y="25843"/>
                  <a:pt x="15681" y="23403"/>
                </a:cubicBezTo>
                <a:cubicBezTo>
                  <a:pt x="14645" y="20950"/>
                  <a:pt x="14728" y="18188"/>
                  <a:pt x="14264" y="15580"/>
                </a:cubicBezTo>
                <a:cubicBezTo>
                  <a:pt x="12966" y="8222"/>
                  <a:pt x="7418" y="3257"/>
                  <a:pt x="1001" y="66"/>
                </a:cubicBezTo>
                <a:cubicBezTo>
                  <a:pt x="939" y="22"/>
                  <a:pt x="867" y="1"/>
                  <a:pt x="79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7" name="Google Shape;217;p12"/>
          <p:cNvSpPr txBox="1">
            <a:spLocks noGrp="1"/>
          </p:cNvSpPr>
          <p:nvPr>
            <p:ph type="title" hasCustomPrompt="1"/>
          </p:nvPr>
        </p:nvSpPr>
        <p:spPr>
          <a:xfrm>
            <a:off x="2406600" y="2438417"/>
            <a:ext cx="7378800" cy="16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0533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18" name="Google Shape;218;p12"/>
          <p:cNvSpPr txBox="1">
            <a:spLocks noGrp="1"/>
          </p:cNvSpPr>
          <p:nvPr>
            <p:ph type="body" idx="1"/>
          </p:nvPr>
        </p:nvSpPr>
        <p:spPr>
          <a:xfrm>
            <a:off x="2406600" y="3872784"/>
            <a:ext cx="7378800" cy="5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31789" algn="ctr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1219170" lvl="1" indent="-431789" algn="ctr">
              <a:spcBef>
                <a:spcPts val="2133"/>
              </a:spcBef>
              <a:spcAft>
                <a:spcPts val="0"/>
              </a:spcAft>
              <a:buSzPts val="1500"/>
              <a:buChar char="○"/>
              <a:defRPr/>
            </a:lvl2pPr>
            <a:lvl3pPr marL="1828754" lvl="2" indent="-431789" algn="ctr">
              <a:spcBef>
                <a:spcPts val="2133"/>
              </a:spcBef>
              <a:spcAft>
                <a:spcPts val="0"/>
              </a:spcAft>
              <a:buSzPts val="1500"/>
              <a:buChar char="■"/>
              <a:defRPr/>
            </a:lvl3pPr>
            <a:lvl4pPr marL="2438339" lvl="3" indent="-431789" algn="ctr">
              <a:spcBef>
                <a:spcPts val="2133"/>
              </a:spcBef>
              <a:spcAft>
                <a:spcPts val="0"/>
              </a:spcAft>
              <a:buSzPts val="1500"/>
              <a:buChar char="●"/>
              <a:defRPr/>
            </a:lvl4pPr>
            <a:lvl5pPr marL="3047924" lvl="4" indent="-431789" algn="ctr">
              <a:spcBef>
                <a:spcPts val="2133"/>
              </a:spcBef>
              <a:spcAft>
                <a:spcPts val="0"/>
              </a:spcAft>
              <a:buSzPts val="1500"/>
              <a:buChar char="○"/>
              <a:defRPr/>
            </a:lvl5pPr>
            <a:lvl6pPr marL="3657509" lvl="5" indent="-431789" algn="ctr">
              <a:spcBef>
                <a:spcPts val="2133"/>
              </a:spcBef>
              <a:spcAft>
                <a:spcPts val="0"/>
              </a:spcAft>
              <a:buSzPts val="15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9" name="Google Shape;219;p12"/>
          <p:cNvSpPr/>
          <p:nvPr/>
        </p:nvSpPr>
        <p:spPr>
          <a:xfrm rot="10800000" flipH="1">
            <a:off x="-38110" y="-12693"/>
            <a:ext cx="2705156" cy="2108260"/>
          </a:xfrm>
          <a:custGeom>
            <a:avLst/>
            <a:gdLst/>
            <a:ahLst/>
            <a:cxnLst/>
            <a:rect l="l" t="t" r="r" b="b"/>
            <a:pathLst>
              <a:path w="39363" h="46052" extrusionOk="0">
                <a:moveTo>
                  <a:pt x="795" y="1"/>
                </a:moveTo>
                <a:cubicBezTo>
                  <a:pt x="713" y="1"/>
                  <a:pt x="630" y="28"/>
                  <a:pt x="560" y="78"/>
                </a:cubicBezTo>
                <a:cubicBezTo>
                  <a:pt x="0" y="555"/>
                  <a:pt x="274" y="3007"/>
                  <a:pt x="274" y="3722"/>
                </a:cubicBezTo>
                <a:lnTo>
                  <a:pt x="274" y="45941"/>
                </a:lnTo>
                <a:lnTo>
                  <a:pt x="334" y="45941"/>
                </a:lnTo>
                <a:lnTo>
                  <a:pt x="17407" y="45917"/>
                </a:lnTo>
                <a:lnTo>
                  <a:pt x="29647" y="45905"/>
                </a:lnTo>
                <a:cubicBezTo>
                  <a:pt x="29685" y="45905"/>
                  <a:pt x="29722" y="45905"/>
                  <a:pt x="29760" y="45905"/>
                </a:cubicBezTo>
                <a:cubicBezTo>
                  <a:pt x="31414" y="45905"/>
                  <a:pt x="33224" y="46051"/>
                  <a:pt x="34997" y="46051"/>
                </a:cubicBezTo>
                <a:cubicBezTo>
                  <a:pt x="36273" y="46051"/>
                  <a:pt x="37530" y="45976"/>
                  <a:pt x="38696" y="45715"/>
                </a:cubicBezTo>
                <a:cubicBezTo>
                  <a:pt x="39362" y="45572"/>
                  <a:pt x="38696" y="40143"/>
                  <a:pt x="38600" y="39559"/>
                </a:cubicBezTo>
                <a:cubicBezTo>
                  <a:pt x="38255" y="37166"/>
                  <a:pt x="37457" y="34725"/>
                  <a:pt x="35457" y="33213"/>
                </a:cubicBezTo>
                <a:cubicBezTo>
                  <a:pt x="33540" y="31773"/>
                  <a:pt x="31028" y="31523"/>
                  <a:pt x="28659" y="31166"/>
                </a:cubicBezTo>
                <a:cubicBezTo>
                  <a:pt x="26051" y="30761"/>
                  <a:pt x="23444" y="30153"/>
                  <a:pt x="21110" y="28939"/>
                </a:cubicBezTo>
                <a:cubicBezTo>
                  <a:pt x="18777" y="27713"/>
                  <a:pt x="16717" y="25843"/>
                  <a:pt x="15681" y="23403"/>
                </a:cubicBezTo>
                <a:cubicBezTo>
                  <a:pt x="14645" y="20950"/>
                  <a:pt x="14728" y="18188"/>
                  <a:pt x="14264" y="15580"/>
                </a:cubicBezTo>
                <a:cubicBezTo>
                  <a:pt x="12966" y="8222"/>
                  <a:pt x="7418" y="3257"/>
                  <a:pt x="1001" y="66"/>
                </a:cubicBezTo>
                <a:cubicBezTo>
                  <a:pt x="939" y="22"/>
                  <a:pt x="867" y="1"/>
                  <a:pt x="79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0" name="Google Shape;220;p12"/>
          <p:cNvGrpSpPr/>
          <p:nvPr/>
        </p:nvGrpSpPr>
        <p:grpSpPr>
          <a:xfrm rot="10800000" flipH="1">
            <a:off x="11105935" y="6077591"/>
            <a:ext cx="936792" cy="1092780"/>
            <a:chOff x="7049801" y="540000"/>
            <a:chExt cx="647313" cy="755099"/>
          </a:xfrm>
        </p:grpSpPr>
        <p:sp>
          <p:nvSpPr>
            <p:cNvPr id="221" name="Google Shape;221;p12"/>
            <p:cNvSpPr/>
            <p:nvPr/>
          </p:nvSpPr>
          <p:spPr>
            <a:xfrm>
              <a:off x="7049801" y="540000"/>
              <a:ext cx="647313" cy="755090"/>
            </a:xfrm>
            <a:custGeom>
              <a:avLst/>
              <a:gdLst/>
              <a:ahLst/>
              <a:cxnLst/>
              <a:rect l="l" t="t" r="r" b="b"/>
              <a:pathLst>
                <a:path w="16889" h="19701" extrusionOk="0">
                  <a:moveTo>
                    <a:pt x="11961" y="0"/>
                  </a:moveTo>
                  <a:cubicBezTo>
                    <a:pt x="11730" y="0"/>
                    <a:pt x="11515" y="28"/>
                    <a:pt x="11324" y="89"/>
                  </a:cubicBezTo>
                  <a:cubicBezTo>
                    <a:pt x="10228" y="434"/>
                    <a:pt x="9728" y="1779"/>
                    <a:pt x="9062" y="2601"/>
                  </a:cubicBezTo>
                  <a:lnTo>
                    <a:pt x="6180" y="6149"/>
                  </a:lnTo>
                  <a:lnTo>
                    <a:pt x="3299" y="9697"/>
                  </a:lnTo>
                  <a:lnTo>
                    <a:pt x="1858" y="11471"/>
                  </a:lnTo>
                  <a:cubicBezTo>
                    <a:pt x="1084" y="12435"/>
                    <a:pt x="1" y="13221"/>
                    <a:pt x="96" y="14602"/>
                  </a:cubicBezTo>
                  <a:lnTo>
                    <a:pt x="430" y="19293"/>
                  </a:lnTo>
                  <a:cubicBezTo>
                    <a:pt x="418" y="19401"/>
                    <a:pt x="453" y="19508"/>
                    <a:pt x="513" y="19591"/>
                  </a:cubicBezTo>
                  <a:cubicBezTo>
                    <a:pt x="572" y="19670"/>
                    <a:pt x="659" y="19700"/>
                    <a:pt x="755" y="19700"/>
                  </a:cubicBezTo>
                  <a:cubicBezTo>
                    <a:pt x="889" y="19700"/>
                    <a:pt x="1043" y="19642"/>
                    <a:pt x="1168" y="19579"/>
                  </a:cubicBezTo>
                  <a:cubicBezTo>
                    <a:pt x="2513" y="18877"/>
                    <a:pt x="4061" y="18281"/>
                    <a:pt x="5299" y="17400"/>
                  </a:cubicBezTo>
                  <a:cubicBezTo>
                    <a:pt x="6216" y="16746"/>
                    <a:pt x="6799" y="15662"/>
                    <a:pt x="7442" y="14757"/>
                  </a:cubicBezTo>
                  <a:cubicBezTo>
                    <a:pt x="8431" y="13388"/>
                    <a:pt x="9443" y="12043"/>
                    <a:pt x="10467" y="10709"/>
                  </a:cubicBezTo>
                  <a:cubicBezTo>
                    <a:pt x="10776" y="10304"/>
                    <a:pt x="11133" y="9935"/>
                    <a:pt x="11467" y="9554"/>
                  </a:cubicBezTo>
                  <a:cubicBezTo>
                    <a:pt x="12348" y="8578"/>
                    <a:pt x="13217" y="7590"/>
                    <a:pt x="14062" y="6590"/>
                  </a:cubicBezTo>
                  <a:cubicBezTo>
                    <a:pt x="14729" y="5804"/>
                    <a:pt x="15753" y="4851"/>
                    <a:pt x="16134" y="3875"/>
                  </a:cubicBezTo>
                  <a:cubicBezTo>
                    <a:pt x="16888" y="1952"/>
                    <a:pt x="13878" y="0"/>
                    <a:pt x="119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222;p12"/>
            <p:cNvSpPr/>
            <p:nvPr/>
          </p:nvSpPr>
          <p:spPr>
            <a:xfrm>
              <a:off x="7063983" y="601325"/>
              <a:ext cx="616076" cy="693728"/>
            </a:xfrm>
            <a:custGeom>
              <a:avLst/>
              <a:gdLst/>
              <a:ahLst/>
              <a:cxnLst/>
              <a:rect l="l" t="t" r="r" b="b"/>
              <a:pathLst>
                <a:path w="16074" h="18100" extrusionOk="0">
                  <a:moveTo>
                    <a:pt x="15097" y="1"/>
                  </a:moveTo>
                  <a:cubicBezTo>
                    <a:pt x="14978" y="167"/>
                    <a:pt x="14859" y="334"/>
                    <a:pt x="14740" y="489"/>
                  </a:cubicBezTo>
                  <a:cubicBezTo>
                    <a:pt x="10942" y="5442"/>
                    <a:pt x="6608" y="9954"/>
                    <a:pt x="1810" y="13943"/>
                  </a:cubicBezTo>
                  <a:lnTo>
                    <a:pt x="0" y="16836"/>
                  </a:lnTo>
                  <a:cubicBezTo>
                    <a:pt x="12" y="17122"/>
                    <a:pt x="36" y="17408"/>
                    <a:pt x="60" y="17693"/>
                  </a:cubicBezTo>
                  <a:cubicBezTo>
                    <a:pt x="48" y="17801"/>
                    <a:pt x="83" y="17896"/>
                    <a:pt x="143" y="17991"/>
                  </a:cubicBezTo>
                  <a:cubicBezTo>
                    <a:pt x="202" y="18069"/>
                    <a:pt x="286" y="18099"/>
                    <a:pt x="381" y="18099"/>
                  </a:cubicBezTo>
                  <a:cubicBezTo>
                    <a:pt x="516" y="18099"/>
                    <a:pt x="671" y="18037"/>
                    <a:pt x="798" y="17967"/>
                  </a:cubicBezTo>
                  <a:cubicBezTo>
                    <a:pt x="2143" y="17277"/>
                    <a:pt x="3691" y="16681"/>
                    <a:pt x="4929" y="15800"/>
                  </a:cubicBezTo>
                  <a:cubicBezTo>
                    <a:pt x="5858" y="15146"/>
                    <a:pt x="6429" y="14062"/>
                    <a:pt x="7084" y="13157"/>
                  </a:cubicBezTo>
                  <a:cubicBezTo>
                    <a:pt x="8061" y="11788"/>
                    <a:pt x="9073" y="10431"/>
                    <a:pt x="10097" y="9097"/>
                  </a:cubicBezTo>
                  <a:cubicBezTo>
                    <a:pt x="10406" y="8704"/>
                    <a:pt x="10763" y="8323"/>
                    <a:pt x="11109" y="7954"/>
                  </a:cubicBezTo>
                  <a:cubicBezTo>
                    <a:pt x="11978" y="6966"/>
                    <a:pt x="12847" y="5990"/>
                    <a:pt x="13692" y="4978"/>
                  </a:cubicBezTo>
                  <a:cubicBezTo>
                    <a:pt x="14359" y="4192"/>
                    <a:pt x="15383" y="3251"/>
                    <a:pt x="15764" y="2275"/>
                  </a:cubicBezTo>
                  <a:cubicBezTo>
                    <a:pt x="16073" y="1477"/>
                    <a:pt x="15740" y="668"/>
                    <a:pt x="150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23;p12"/>
            <p:cNvSpPr/>
            <p:nvPr/>
          </p:nvSpPr>
          <p:spPr>
            <a:xfrm>
              <a:off x="7052101" y="1055397"/>
              <a:ext cx="219195" cy="239662"/>
            </a:xfrm>
            <a:custGeom>
              <a:avLst/>
              <a:gdLst/>
              <a:ahLst/>
              <a:cxnLst/>
              <a:rect l="l" t="t" r="r" b="b"/>
              <a:pathLst>
                <a:path w="5719" h="6253" extrusionOk="0">
                  <a:moveTo>
                    <a:pt x="282" y="0"/>
                  </a:moveTo>
                  <a:cubicBezTo>
                    <a:pt x="268" y="0"/>
                    <a:pt x="253" y="0"/>
                    <a:pt x="239" y="0"/>
                  </a:cubicBezTo>
                  <a:cubicBezTo>
                    <a:pt x="167" y="96"/>
                    <a:pt x="120" y="203"/>
                    <a:pt x="84" y="322"/>
                  </a:cubicBezTo>
                  <a:cubicBezTo>
                    <a:pt x="12" y="596"/>
                    <a:pt x="0" y="882"/>
                    <a:pt x="36" y="1155"/>
                  </a:cubicBezTo>
                  <a:lnTo>
                    <a:pt x="370" y="5846"/>
                  </a:lnTo>
                  <a:cubicBezTo>
                    <a:pt x="358" y="5954"/>
                    <a:pt x="393" y="6049"/>
                    <a:pt x="453" y="6144"/>
                  </a:cubicBezTo>
                  <a:cubicBezTo>
                    <a:pt x="512" y="6222"/>
                    <a:pt x="596" y="6252"/>
                    <a:pt x="691" y="6252"/>
                  </a:cubicBezTo>
                  <a:cubicBezTo>
                    <a:pt x="826" y="6252"/>
                    <a:pt x="981" y="6190"/>
                    <a:pt x="1108" y="6120"/>
                  </a:cubicBezTo>
                  <a:cubicBezTo>
                    <a:pt x="2453" y="5430"/>
                    <a:pt x="4001" y="4834"/>
                    <a:pt x="5239" y="3953"/>
                  </a:cubicBezTo>
                  <a:cubicBezTo>
                    <a:pt x="5382" y="3846"/>
                    <a:pt x="5513" y="3739"/>
                    <a:pt x="5632" y="3620"/>
                  </a:cubicBezTo>
                  <a:cubicBezTo>
                    <a:pt x="5718" y="2737"/>
                    <a:pt x="5015" y="1999"/>
                    <a:pt x="4166" y="1999"/>
                  </a:cubicBezTo>
                  <a:cubicBezTo>
                    <a:pt x="4076" y="1999"/>
                    <a:pt x="3986" y="2008"/>
                    <a:pt x="3894" y="2025"/>
                  </a:cubicBezTo>
                  <a:cubicBezTo>
                    <a:pt x="4022" y="1257"/>
                    <a:pt x="3411" y="679"/>
                    <a:pt x="2761" y="679"/>
                  </a:cubicBezTo>
                  <a:cubicBezTo>
                    <a:pt x="2503" y="679"/>
                    <a:pt x="2239" y="770"/>
                    <a:pt x="2013" y="977"/>
                  </a:cubicBezTo>
                  <a:cubicBezTo>
                    <a:pt x="1744" y="299"/>
                    <a:pt x="1029" y="0"/>
                    <a:pt x="282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224;p12"/>
            <p:cNvSpPr/>
            <p:nvPr/>
          </p:nvSpPr>
          <p:spPr>
            <a:xfrm>
              <a:off x="7059383" y="1184103"/>
              <a:ext cx="108658" cy="110996"/>
            </a:xfrm>
            <a:custGeom>
              <a:avLst/>
              <a:gdLst/>
              <a:ahLst/>
              <a:cxnLst/>
              <a:rect l="l" t="t" r="r" b="b"/>
              <a:pathLst>
                <a:path w="2835" h="2896" extrusionOk="0">
                  <a:moveTo>
                    <a:pt x="1" y="0"/>
                  </a:moveTo>
                  <a:cubicBezTo>
                    <a:pt x="49" y="833"/>
                    <a:pt x="108" y="1655"/>
                    <a:pt x="168" y="2488"/>
                  </a:cubicBezTo>
                  <a:cubicBezTo>
                    <a:pt x="168" y="2596"/>
                    <a:pt x="203" y="2703"/>
                    <a:pt x="263" y="2786"/>
                  </a:cubicBezTo>
                  <a:cubicBezTo>
                    <a:pt x="322" y="2865"/>
                    <a:pt x="409" y="2895"/>
                    <a:pt x="505" y="2895"/>
                  </a:cubicBezTo>
                  <a:cubicBezTo>
                    <a:pt x="639" y="2895"/>
                    <a:pt x="793" y="2837"/>
                    <a:pt x="918" y="2774"/>
                  </a:cubicBezTo>
                  <a:cubicBezTo>
                    <a:pt x="1537" y="2453"/>
                    <a:pt x="2192" y="2155"/>
                    <a:pt x="2835" y="1834"/>
                  </a:cubicBezTo>
                  <a:cubicBezTo>
                    <a:pt x="2763" y="1715"/>
                    <a:pt x="2692" y="1595"/>
                    <a:pt x="2608" y="1476"/>
                  </a:cubicBezTo>
                  <a:cubicBezTo>
                    <a:pt x="2299" y="1024"/>
                    <a:pt x="1882" y="643"/>
                    <a:pt x="1418" y="369"/>
                  </a:cubicBezTo>
                  <a:cubicBezTo>
                    <a:pt x="977" y="131"/>
                    <a:pt x="489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25" name="Google Shape;225;p12"/>
          <p:cNvGrpSpPr/>
          <p:nvPr/>
        </p:nvGrpSpPr>
        <p:grpSpPr>
          <a:xfrm rot="6385603">
            <a:off x="9924339" y="6046502"/>
            <a:ext cx="468312" cy="441255"/>
            <a:chOff x="6520753" y="2095400"/>
            <a:chExt cx="429607" cy="404737"/>
          </a:xfrm>
        </p:grpSpPr>
        <p:sp>
          <p:nvSpPr>
            <p:cNvPr id="226" name="Google Shape;226;p12"/>
            <p:cNvSpPr/>
            <p:nvPr/>
          </p:nvSpPr>
          <p:spPr>
            <a:xfrm>
              <a:off x="6520753" y="2095400"/>
              <a:ext cx="429607" cy="404627"/>
            </a:xfrm>
            <a:custGeom>
              <a:avLst/>
              <a:gdLst/>
              <a:ahLst/>
              <a:cxnLst/>
              <a:rect l="l" t="t" r="r" b="b"/>
              <a:pathLst>
                <a:path w="23647" h="22272" extrusionOk="0">
                  <a:moveTo>
                    <a:pt x="12026" y="1"/>
                  </a:moveTo>
                  <a:cubicBezTo>
                    <a:pt x="10599" y="1"/>
                    <a:pt x="9180" y="269"/>
                    <a:pt x="7870" y="835"/>
                  </a:cubicBezTo>
                  <a:cubicBezTo>
                    <a:pt x="2727" y="3026"/>
                    <a:pt x="0" y="8693"/>
                    <a:pt x="1512" y="14075"/>
                  </a:cubicBezTo>
                  <a:cubicBezTo>
                    <a:pt x="2873" y="19022"/>
                    <a:pt x="7416" y="22272"/>
                    <a:pt x="12267" y="22272"/>
                  </a:cubicBezTo>
                  <a:cubicBezTo>
                    <a:pt x="13696" y="22272"/>
                    <a:pt x="15153" y="21989"/>
                    <a:pt x="16562" y="21385"/>
                  </a:cubicBezTo>
                  <a:cubicBezTo>
                    <a:pt x="19205" y="20206"/>
                    <a:pt x="21313" y="18075"/>
                    <a:pt x="22467" y="15408"/>
                  </a:cubicBezTo>
                  <a:cubicBezTo>
                    <a:pt x="23646" y="12586"/>
                    <a:pt x="23479" y="9550"/>
                    <a:pt x="22420" y="6740"/>
                  </a:cubicBezTo>
                  <a:cubicBezTo>
                    <a:pt x="20840" y="2521"/>
                    <a:pt x="16397" y="1"/>
                    <a:pt x="120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227;p12"/>
            <p:cNvSpPr/>
            <p:nvPr/>
          </p:nvSpPr>
          <p:spPr>
            <a:xfrm>
              <a:off x="6527675" y="2148197"/>
              <a:ext cx="420087" cy="351941"/>
            </a:xfrm>
            <a:custGeom>
              <a:avLst/>
              <a:gdLst/>
              <a:ahLst/>
              <a:cxnLst/>
              <a:rect l="l" t="t" r="r" b="b"/>
              <a:pathLst>
                <a:path w="23123" h="19372" extrusionOk="0">
                  <a:moveTo>
                    <a:pt x="4287" y="0"/>
                  </a:moveTo>
                  <a:lnTo>
                    <a:pt x="4287" y="0"/>
                  </a:lnTo>
                  <a:cubicBezTo>
                    <a:pt x="1227" y="2846"/>
                    <a:pt x="0" y="7156"/>
                    <a:pt x="1131" y="11180"/>
                  </a:cubicBezTo>
                  <a:cubicBezTo>
                    <a:pt x="2493" y="16122"/>
                    <a:pt x="7042" y="19371"/>
                    <a:pt x="11897" y="19371"/>
                  </a:cubicBezTo>
                  <a:cubicBezTo>
                    <a:pt x="13323" y="19371"/>
                    <a:pt x="14775" y="19091"/>
                    <a:pt x="16181" y="18491"/>
                  </a:cubicBezTo>
                  <a:cubicBezTo>
                    <a:pt x="18824" y="17312"/>
                    <a:pt x="20943" y="15169"/>
                    <a:pt x="22086" y="12502"/>
                  </a:cubicBezTo>
                  <a:cubicBezTo>
                    <a:pt x="23098" y="10097"/>
                    <a:pt x="23122" y="7537"/>
                    <a:pt x="22444" y="5096"/>
                  </a:cubicBezTo>
                  <a:lnTo>
                    <a:pt x="22444" y="5096"/>
                  </a:lnTo>
                  <a:cubicBezTo>
                    <a:pt x="19994" y="8483"/>
                    <a:pt x="15884" y="10682"/>
                    <a:pt x="11690" y="10682"/>
                  </a:cubicBezTo>
                  <a:cubicBezTo>
                    <a:pt x="11624" y="10682"/>
                    <a:pt x="11557" y="10681"/>
                    <a:pt x="11490" y="10680"/>
                  </a:cubicBezTo>
                  <a:cubicBezTo>
                    <a:pt x="10525" y="10668"/>
                    <a:pt x="9549" y="10526"/>
                    <a:pt x="8704" y="10061"/>
                  </a:cubicBezTo>
                  <a:cubicBezTo>
                    <a:pt x="8073" y="9716"/>
                    <a:pt x="7549" y="9168"/>
                    <a:pt x="7073" y="8632"/>
                  </a:cubicBezTo>
                  <a:cubicBezTo>
                    <a:pt x="5703" y="7049"/>
                    <a:pt x="4584" y="5203"/>
                    <a:pt x="4203" y="3144"/>
                  </a:cubicBezTo>
                  <a:cubicBezTo>
                    <a:pt x="4001" y="2108"/>
                    <a:pt x="4037" y="1036"/>
                    <a:pt x="4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28" name="Google Shape;228;p12"/>
          <p:cNvGrpSpPr/>
          <p:nvPr/>
        </p:nvGrpSpPr>
        <p:grpSpPr>
          <a:xfrm rot="-8454469">
            <a:off x="1555345" y="-503890"/>
            <a:ext cx="1070992" cy="1069428"/>
            <a:chOff x="6947760" y="2254924"/>
            <a:chExt cx="539061" cy="538273"/>
          </a:xfrm>
        </p:grpSpPr>
        <p:sp>
          <p:nvSpPr>
            <p:cNvPr id="229" name="Google Shape;229;p12"/>
            <p:cNvSpPr/>
            <p:nvPr/>
          </p:nvSpPr>
          <p:spPr>
            <a:xfrm rot="2241434">
              <a:off x="7024089" y="2332953"/>
              <a:ext cx="386403" cy="382215"/>
            </a:xfrm>
            <a:custGeom>
              <a:avLst/>
              <a:gdLst/>
              <a:ahLst/>
              <a:cxnLst/>
              <a:rect l="l" t="t" r="r" b="b"/>
              <a:pathLst>
                <a:path w="19563" h="19351" extrusionOk="0">
                  <a:moveTo>
                    <a:pt x="5732" y="1"/>
                  </a:moveTo>
                  <a:cubicBezTo>
                    <a:pt x="5525" y="1"/>
                    <a:pt x="5362" y="24"/>
                    <a:pt x="5251" y="74"/>
                  </a:cubicBezTo>
                  <a:cubicBezTo>
                    <a:pt x="5251" y="74"/>
                    <a:pt x="1" y="18421"/>
                    <a:pt x="322" y="19314"/>
                  </a:cubicBezTo>
                  <a:cubicBezTo>
                    <a:pt x="331" y="19338"/>
                    <a:pt x="354" y="19350"/>
                    <a:pt x="389" y="19350"/>
                  </a:cubicBezTo>
                  <a:cubicBezTo>
                    <a:pt x="1662" y="19350"/>
                    <a:pt x="19563" y="4288"/>
                    <a:pt x="19563" y="4288"/>
                  </a:cubicBezTo>
                  <a:cubicBezTo>
                    <a:pt x="19563" y="4288"/>
                    <a:pt x="8549" y="1"/>
                    <a:pt x="5732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230;p12"/>
            <p:cNvSpPr/>
            <p:nvPr/>
          </p:nvSpPr>
          <p:spPr>
            <a:xfrm rot="2241434">
              <a:off x="7206373" y="2334578"/>
              <a:ext cx="127478" cy="82088"/>
            </a:xfrm>
            <a:custGeom>
              <a:avLst/>
              <a:gdLst/>
              <a:ahLst/>
              <a:cxnLst/>
              <a:rect l="l" t="t" r="r" b="b"/>
              <a:pathLst>
                <a:path w="6454" h="4156" extrusionOk="0">
                  <a:moveTo>
                    <a:pt x="1614" y="0"/>
                  </a:moveTo>
                  <a:cubicBezTo>
                    <a:pt x="1407" y="0"/>
                    <a:pt x="1243" y="23"/>
                    <a:pt x="1131" y="73"/>
                  </a:cubicBezTo>
                  <a:cubicBezTo>
                    <a:pt x="1131" y="73"/>
                    <a:pt x="655" y="1740"/>
                    <a:pt x="0" y="4085"/>
                  </a:cubicBezTo>
                  <a:cubicBezTo>
                    <a:pt x="335" y="4126"/>
                    <a:pt x="721" y="4155"/>
                    <a:pt x="1138" y="4155"/>
                  </a:cubicBezTo>
                  <a:cubicBezTo>
                    <a:pt x="2920" y="4155"/>
                    <a:pt x="5257" y="3617"/>
                    <a:pt x="6454" y="1108"/>
                  </a:cubicBezTo>
                  <a:cubicBezTo>
                    <a:pt x="4405" y="474"/>
                    <a:pt x="2556" y="0"/>
                    <a:pt x="1614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231;p12"/>
            <p:cNvSpPr/>
            <p:nvPr/>
          </p:nvSpPr>
          <p:spPr>
            <a:xfrm rot="2241434">
              <a:off x="7006986" y="2392589"/>
              <a:ext cx="383341" cy="316798"/>
            </a:xfrm>
            <a:custGeom>
              <a:avLst/>
              <a:gdLst/>
              <a:ahLst/>
              <a:cxnLst/>
              <a:rect l="l" t="t" r="r" b="b"/>
              <a:pathLst>
                <a:path w="19408" h="16039" extrusionOk="0">
                  <a:moveTo>
                    <a:pt x="16824" y="0"/>
                  </a:moveTo>
                  <a:cubicBezTo>
                    <a:pt x="14109" y="2739"/>
                    <a:pt x="10835" y="4906"/>
                    <a:pt x="7156" y="6060"/>
                  </a:cubicBezTo>
                  <a:cubicBezTo>
                    <a:pt x="6401" y="6293"/>
                    <a:pt x="5603" y="6488"/>
                    <a:pt x="4817" y="6488"/>
                  </a:cubicBezTo>
                  <a:cubicBezTo>
                    <a:pt x="4437" y="6488"/>
                    <a:pt x="4060" y="6443"/>
                    <a:pt x="3691" y="6334"/>
                  </a:cubicBezTo>
                  <a:cubicBezTo>
                    <a:pt x="3287" y="6215"/>
                    <a:pt x="2918" y="6001"/>
                    <a:pt x="2596" y="5727"/>
                  </a:cubicBezTo>
                  <a:cubicBezTo>
                    <a:pt x="1298" y="10525"/>
                    <a:pt x="1" y="15550"/>
                    <a:pt x="167" y="16002"/>
                  </a:cubicBezTo>
                  <a:cubicBezTo>
                    <a:pt x="176" y="16026"/>
                    <a:pt x="199" y="16038"/>
                    <a:pt x="234" y="16038"/>
                  </a:cubicBezTo>
                  <a:cubicBezTo>
                    <a:pt x="1507" y="16038"/>
                    <a:pt x="19408" y="976"/>
                    <a:pt x="19408" y="976"/>
                  </a:cubicBezTo>
                  <a:cubicBezTo>
                    <a:pt x="19408" y="976"/>
                    <a:pt x="18360" y="560"/>
                    <a:pt x="16824" y="0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32" name="Google Shape;232;p12"/>
          <p:cNvGrpSpPr/>
          <p:nvPr/>
        </p:nvGrpSpPr>
        <p:grpSpPr>
          <a:xfrm rot="-1636644">
            <a:off x="965576" y="376027"/>
            <a:ext cx="794201" cy="826632"/>
            <a:chOff x="910503" y="280033"/>
            <a:chExt cx="595650" cy="619972"/>
          </a:xfrm>
        </p:grpSpPr>
        <p:sp>
          <p:nvSpPr>
            <p:cNvPr id="233" name="Google Shape;233;p12"/>
            <p:cNvSpPr/>
            <p:nvPr/>
          </p:nvSpPr>
          <p:spPr>
            <a:xfrm rot="-484475">
              <a:off x="946679" y="314047"/>
              <a:ext cx="523298" cy="551943"/>
            </a:xfrm>
            <a:custGeom>
              <a:avLst/>
              <a:gdLst/>
              <a:ahLst/>
              <a:cxnLst/>
              <a:rect l="l" t="t" r="r" b="b"/>
              <a:pathLst>
                <a:path w="34148" h="36023" extrusionOk="0">
                  <a:moveTo>
                    <a:pt x="20291" y="7433"/>
                  </a:moveTo>
                  <a:cubicBezTo>
                    <a:pt x="21090" y="7433"/>
                    <a:pt x="21903" y="7634"/>
                    <a:pt x="22718" y="8083"/>
                  </a:cubicBezTo>
                  <a:cubicBezTo>
                    <a:pt x="29445" y="11774"/>
                    <a:pt x="22385" y="22037"/>
                    <a:pt x="22385" y="22037"/>
                  </a:cubicBezTo>
                  <a:cubicBezTo>
                    <a:pt x="20150" y="26090"/>
                    <a:pt x="17834" y="27530"/>
                    <a:pt x="15817" y="27530"/>
                  </a:cubicBezTo>
                  <a:cubicBezTo>
                    <a:pt x="12763" y="27530"/>
                    <a:pt x="10396" y="24228"/>
                    <a:pt x="10038" y="21704"/>
                  </a:cubicBezTo>
                  <a:cubicBezTo>
                    <a:pt x="9504" y="18021"/>
                    <a:pt x="14506" y="7433"/>
                    <a:pt x="20291" y="7433"/>
                  </a:cubicBezTo>
                  <a:close/>
                  <a:moveTo>
                    <a:pt x="21725" y="1"/>
                  </a:moveTo>
                  <a:cubicBezTo>
                    <a:pt x="15013" y="1"/>
                    <a:pt x="7883" y="5821"/>
                    <a:pt x="4359" y="13977"/>
                  </a:cubicBezTo>
                  <a:cubicBezTo>
                    <a:pt x="1" y="24073"/>
                    <a:pt x="4359" y="32455"/>
                    <a:pt x="10478" y="35098"/>
                  </a:cubicBezTo>
                  <a:cubicBezTo>
                    <a:pt x="11905" y="35715"/>
                    <a:pt x="13452" y="36022"/>
                    <a:pt x="15037" y="36022"/>
                  </a:cubicBezTo>
                  <a:cubicBezTo>
                    <a:pt x="20252" y="36022"/>
                    <a:pt x="25882" y="32693"/>
                    <a:pt x="29005" y="26073"/>
                  </a:cubicBezTo>
                  <a:cubicBezTo>
                    <a:pt x="33303" y="17013"/>
                    <a:pt x="34148" y="4666"/>
                    <a:pt x="26361" y="1023"/>
                  </a:cubicBezTo>
                  <a:cubicBezTo>
                    <a:pt x="24875" y="326"/>
                    <a:pt x="23311" y="1"/>
                    <a:pt x="21725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234;p12"/>
            <p:cNvSpPr/>
            <p:nvPr/>
          </p:nvSpPr>
          <p:spPr>
            <a:xfrm rot="-484475">
              <a:off x="989881" y="342737"/>
              <a:ext cx="296313" cy="238869"/>
            </a:xfrm>
            <a:custGeom>
              <a:avLst/>
              <a:gdLst/>
              <a:ahLst/>
              <a:cxnLst/>
              <a:rect l="l" t="t" r="r" b="b"/>
              <a:pathLst>
                <a:path w="19336" h="15590" extrusionOk="0">
                  <a:moveTo>
                    <a:pt x="16951" y="0"/>
                  </a:moveTo>
                  <a:cubicBezTo>
                    <a:pt x="14313" y="0"/>
                    <a:pt x="7782" y="3615"/>
                    <a:pt x="5477" y="6677"/>
                  </a:cubicBezTo>
                  <a:cubicBezTo>
                    <a:pt x="3381" y="9475"/>
                    <a:pt x="0" y="15321"/>
                    <a:pt x="1584" y="15583"/>
                  </a:cubicBezTo>
                  <a:cubicBezTo>
                    <a:pt x="1613" y="15587"/>
                    <a:pt x="1642" y="15590"/>
                    <a:pt x="1672" y="15590"/>
                  </a:cubicBezTo>
                  <a:cubicBezTo>
                    <a:pt x="3236" y="15590"/>
                    <a:pt x="5079" y="9158"/>
                    <a:pt x="9239" y="6260"/>
                  </a:cubicBezTo>
                  <a:cubicBezTo>
                    <a:pt x="13204" y="3486"/>
                    <a:pt x="19336" y="1569"/>
                    <a:pt x="17836" y="248"/>
                  </a:cubicBezTo>
                  <a:cubicBezTo>
                    <a:pt x="17642" y="78"/>
                    <a:pt x="17338" y="0"/>
                    <a:pt x="16951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35" name="Google Shape;235;p12"/>
          <p:cNvGrpSpPr/>
          <p:nvPr/>
        </p:nvGrpSpPr>
        <p:grpSpPr>
          <a:xfrm>
            <a:off x="10739274" y="5114608"/>
            <a:ext cx="582567" cy="685416"/>
            <a:chOff x="1001075" y="894988"/>
            <a:chExt cx="592200" cy="696750"/>
          </a:xfrm>
        </p:grpSpPr>
        <p:sp>
          <p:nvSpPr>
            <p:cNvPr id="236" name="Google Shape;236;p12"/>
            <p:cNvSpPr/>
            <p:nvPr/>
          </p:nvSpPr>
          <p:spPr>
            <a:xfrm>
              <a:off x="1001075" y="894988"/>
              <a:ext cx="592200" cy="696750"/>
            </a:xfrm>
            <a:custGeom>
              <a:avLst/>
              <a:gdLst/>
              <a:ahLst/>
              <a:cxnLst/>
              <a:rect l="l" t="t" r="r" b="b"/>
              <a:pathLst>
                <a:path w="23688" h="27870" extrusionOk="0">
                  <a:moveTo>
                    <a:pt x="14091" y="0"/>
                  </a:moveTo>
                  <a:cubicBezTo>
                    <a:pt x="8456" y="0"/>
                    <a:pt x="1" y="3081"/>
                    <a:pt x="351" y="6249"/>
                  </a:cubicBezTo>
                  <a:cubicBezTo>
                    <a:pt x="523" y="7796"/>
                    <a:pt x="1904" y="8290"/>
                    <a:pt x="3621" y="8290"/>
                  </a:cubicBezTo>
                  <a:cubicBezTo>
                    <a:pt x="6646" y="8290"/>
                    <a:pt x="10711" y="6759"/>
                    <a:pt x="11036" y="6759"/>
                  </a:cubicBezTo>
                  <a:cubicBezTo>
                    <a:pt x="11065" y="6759"/>
                    <a:pt x="11064" y="6771"/>
                    <a:pt x="11031" y="6797"/>
                  </a:cubicBezTo>
                  <a:cubicBezTo>
                    <a:pt x="3756" y="12476"/>
                    <a:pt x="7042" y="14465"/>
                    <a:pt x="8435" y="14941"/>
                  </a:cubicBezTo>
                  <a:cubicBezTo>
                    <a:pt x="8530" y="14974"/>
                    <a:pt x="8644" y="14989"/>
                    <a:pt x="8772" y="14989"/>
                  </a:cubicBezTo>
                  <a:cubicBezTo>
                    <a:pt x="9701" y="14989"/>
                    <a:pt x="11433" y="14225"/>
                    <a:pt x="12968" y="14225"/>
                  </a:cubicBezTo>
                  <a:cubicBezTo>
                    <a:pt x="14334" y="14225"/>
                    <a:pt x="15544" y="14831"/>
                    <a:pt x="15889" y="17120"/>
                  </a:cubicBezTo>
                  <a:cubicBezTo>
                    <a:pt x="16471" y="21022"/>
                    <a:pt x="12591" y="22244"/>
                    <a:pt x="9423" y="22244"/>
                  </a:cubicBezTo>
                  <a:cubicBezTo>
                    <a:pt x="7603" y="22244"/>
                    <a:pt x="6019" y="21841"/>
                    <a:pt x="5649" y="21311"/>
                  </a:cubicBezTo>
                  <a:cubicBezTo>
                    <a:pt x="5146" y="20591"/>
                    <a:pt x="4321" y="20173"/>
                    <a:pt x="3535" y="20173"/>
                  </a:cubicBezTo>
                  <a:cubicBezTo>
                    <a:pt x="2723" y="20173"/>
                    <a:pt x="1952" y="20621"/>
                    <a:pt x="1625" y="21644"/>
                  </a:cubicBezTo>
                  <a:cubicBezTo>
                    <a:pt x="288" y="25820"/>
                    <a:pt x="5485" y="27869"/>
                    <a:pt x="10193" y="27869"/>
                  </a:cubicBezTo>
                  <a:cubicBezTo>
                    <a:pt x="11942" y="27869"/>
                    <a:pt x="13623" y="27587"/>
                    <a:pt x="14877" y="27026"/>
                  </a:cubicBezTo>
                  <a:cubicBezTo>
                    <a:pt x="19508" y="24942"/>
                    <a:pt x="23687" y="19703"/>
                    <a:pt x="21890" y="14322"/>
                  </a:cubicBezTo>
                  <a:cubicBezTo>
                    <a:pt x="20080" y="8940"/>
                    <a:pt x="15782" y="8428"/>
                    <a:pt x="15710" y="8083"/>
                  </a:cubicBezTo>
                  <a:cubicBezTo>
                    <a:pt x="15639" y="7738"/>
                    <a:pt x="20437" y="6487"/>
                    <a:pt x="18865" y="1927"/>
                  </a:cubicBezTo>
                  <a:cubicBezTo>
                    <a:pt x="18398" y="564"/>
                    <a:pt x="16503" y="0"/>
                    <a:pt x="140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237;p12"/>
            <p:cNvSpPr/>
            <p:nvPr/>
          </p:nvSpPr>
          <p:spPr>
            <a:xfrm>
              <a:off x="1305200" y="933575"/>
              <a:ext cx="41100" cy="41100"/>
            </a:xfrm>
            <a:custGeom>
              <a:avLst/>
              <a:gdLst/>
              <a:ahLst/>
              <a:cxnLst/>
              <a:rect l="l" t="t" r="r" b="b"/>
              <a:pathLst>
                <a:path w="1644" h="1644" extrusionOk="0">
                  <a:moveTo>
                    <a:pt x="822" y="1"/>
                  </a:moveTo>
                  <a:cubicBezTo>
                    <a:pt x="370" y="1"/>
                    <a:pt x="1" y="370"/>
                    <a:pt x="1" y="822"/>
                  </a:cubicBezTo>
                  <a:cubicBezTo>
                    <a:pt x="1" y="1275"/>
                    <a:pt x="370" y="1644"/>
                    <a:pt x="822" y="1644"/>
                  </a:cubicBezTo>
                  <a:cubicBezTo>
                    <a:pt x="1275" y="1644"/>
                    <a:pt x="1644" y="1275"/>
                    <a:pt x="1644" y="822"/>
                  </a:cubicBezTo>
                  <a:cubicBezTo>
                    <a:pt x="1644" y="370"/>
                    <a:pt x="1275" y="1"/>
                    <a:pt x="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238;p12"/>
            <p:cNvSpPr/>
            <p:nvPr/>
          </p:nvSpPr>
          <p:spPr>
            <a:xfrm>
              <a:off x="1042975" y="951675"/>
              <a:ext cx="231000" cy="88600"/>
            </a:xfrm>
            <a:custGeom>
              <a:avLst/>
              <a:gdLst/>
              <a:ahLst/>
              <a:cxnLst/>
              <a:rect l="l" t="t" r="r" b="b"/>
              <a:pathLst>
                <a:path w="9240" h="3544" extrusionOk="0">
                  <a:moveTo>
                    <a:pt x="7451" y="1"/>
                  </a:moveTo>
                  <a:cubicBezTo>
                    <a:pt x="6376" y="1"/>
                    <a:pt x="4968" y="303"/>
                    <a:pt x="3763" y="741"/>
                  </a:cubicBezTo>
                  <a:cubicBezTo>
                    <a:pt x="1489" y="1551"/>
                    <a:pt x="1" y="2432"/>
                    <a:pt x="441" y="3241"/>
                  </a:cubicBezTo>
                  <a:cubicBezTo>
                    <a:pt x="559" y="3455"/>
                    <a:pt x="722" y="3543"/>
                    <a:pt x="926" y="3543"/>
                  </a:cubicBezTo>
                  <a:cubicBezTo>
                    <a:pt x="1786" y="3543"/>
                    <a:pt x="3374" y="1972"/>
                    <a:pt x="5406" y="1741"/>
                  </a:cubicBezTo>
                  <a:cubicBezTo>
                    <a:pt x="7251" y="1527"/>
                    <a:pt x="9240" y="1610"/>
                    <a:pt x="9156" y="812"/>
                  </a:cubicBezTo>
                  <a:cubicBezTo>
                    <a:pt x="9084" y="234"/>
                    <a:pt x="8395" y="1"/>
                    <a:pt x="74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39" name="Google Shape;239;p12"/>
          <p:cNvGrpSpPr/>
          <p:nvPr/>
        </p:nvGrpSpPr>
        <p:grpSpPr>
          <a:xfrm>
            <a:off x="299116" y="177710"/>
            <a:ext cx="521187" cy="516812"/>
            <a:chOff x="4508600" y="1990625"/>
            <a:chExt cx="402150" cy="398775"/>
          </a:xfrm>
        </p:grpSpPr>
        <p:sp>
          <p:nvSpPr>
            <p:cNvPr id="240" name="Google Shape;240;p12"/>
            <p:cNvSpPr/>
            <p:nvPr/>
          </p:nvSpPr>
          <p:spPr>
            <a:xfrm>
              <a:off x="4508600" y="1990625"/>
              <a:ext cx="402150" cy="398550"/>
            </a:xfrm>
            <a:custGeom>
              <a:avLst/>
              <a:gdLst/>
              <a:ahLst/>
              <a:cxnLst/>
              <a:rect l="l" t="t" r="r" b="b"/>
              <a:pathLst>
                <a:path w="16086" h="15942" extrusionOk="0">
                  <a:moveTo>
                    <a:pt x="8438" y="1"/>
                  </a:moveTo>
                  <a:cubicBezTo>
                    <a:pt x="7314" y="1"/>
                    <a:pt x="5811" y="74"/>
                    <a:pt x="5204" y="756"/>
                  </a:cubicBezTo>
                  <a:cubicBezTo>
                    <a:pt x="4454" y="1590"/>
                    <a:pt x="4775" y="3781"/>
                    <a:pt x="4787" y="4816"/>
                  </a:cubicBezTo>
                  <a:cubicBezTo>
                    <a:pt x="4787" y="4983"/>
                    <a:pt x="4799" y="5162"/>
                    <a:pt x="4799" y="5328"/>
                  </a:cubicBezTo>
                  <a:cubicBezTo>
                    <a:pt x="3632" y="5531"/>
                    <a:pt x="2477" y="5781"/>
                    <a:pt x="1346" y="6078"/>
                  </a:cubicBezTo>
                  <a:cubicBezTo>
                    <a:pt x="929" y="6186"/>
                    <a:pt x="489" y="6317"/>
                    <a:pt x="251" y="6674"/>
                  </a:cubicBezTo>
                  <a:cubicBezTo>
                    <a:pt x="60" y="6936"/>
                    <a:pt x="36" y="7293"/>
                    <a:pt x="24" y="7614"/>
                  </a:cubicBezTo>
                  <a:cubicBezTo>
                    <a:pt x="1" y="8638"/>
                    <a:pt x="155" y="9805"/>
                    <a:pt x="977" y="10400"/>
                  </a:cubicBezTo>
                  <a:cubicBezTo>
                    <a:pt x="1429" y="10734"/>
                    <a:pt x="2001" y="10829"/>
                    <a:pt x="2560" y="10901"/>
                  </a:cubicBezTo>
                  <a:cubicBezTo>
                    <a:pt x="3489" y="11031"/>
                    <a:pt x="4418" y="11115"/>
                    <a:pt x="5347" y="11174"/>
                  </a:cubicBezTo>
                  <a:cubicBezTo>
                    <a:pt x="5549" y="12341"/>
                    <a:pt x="5799" y="13484"/>
                    <a:pt x="6097" y="14627"/>
                  </a:cubicBezTo>
                  <a:cubicBezTo>
                    <a:pt x="6204" y="15032"/>
                    <a:pt x="6335" y="15473"/>
                    <a:pt x="6692" y="15711"/>
                  </a:cubicBezTo>
                  <a:cubicBezTo>
                    <a:pt x="6954" y="15901"/>
                    <a:pt x="7311" y="15925"/>
                    <a:pt x="7644" y="15937"/>
                  </a:cubicBezTo>
                  <a:cubicBezTo>
                    <a:pt x="7726" y="15940"/>
                    <a:pt x="7809" y="15941"/>
                    <a:pt x="7893" y="15941"/>
                  </a:cubicBezTo>
                  <a:cubicBezTo>
                    <a:pt x="8842" y="15941"/>
                    <a:pt x="9871" y="15739"/>
                    <a:pt x="10419" y="14984"/>
                  </a:cubicBezTo>
                  <a:cubicBezTo>
                    <a:pt x="10752" y="14532"/>
                    <a:pt x="10847" y="13960"/>
                    <a:pt x="10919" y="13413"/>
                  </a:cubicBezTo>
                  <a:cubicBezTo>
                    <a:pt x="11026" y="12639"/>
                    <a:pt x="11109" y="11865"/>
                    <a:pt x="11169" y="11091"/>
                  </a:cubicBezTo>
                  <a:cubicBezTo>
                    <a:pt x="11716" y="11043"/>
                    <a:pt x="12264" y="10984"/>
                    <a:pt x="12824" y="10901"/>
                  </a:cubicBezTo>
                  <a:cubicBezTo>
                    <a:pt x="13681" y="10793"/>
                    <a:pt x="14562" y="10639"/>
                    <a:pt x="15348" y="10246"/>
                  </a:cubicBezTo>
                  <a:cubicBezTo>
                    <a:pt x="15538" y="10174"/>
                    <a:pt x="15705" y="10043"/>
                    <a:pt x="15836" y="9877"/>
                  </a:cubicBezTo>
                  <a:cubicBezTo>
                    <a:pt x="15931" y="9674"/>
                    <a:pt x="15979" y="9448"/>
                    <a:pt x="15955" y="9222"/>
                  </a:cubicBezTo>
                  <a:cubicBezTo>
                    <a:pt x="15955" y="8198"/>
                    <a:pt x="16086" y="5959"/>
                    <a:pt x="15217" y="5186"/>
                  </a:cubicBezTo>
                  <a:cubicBezTo>
                    <a:pt x="14769" y="4788"/>
                    <a:pt x="13948" y="4695"/>
                    <a:pt x="13120" y="4695"/>
                  </a:cubicBezTo>
                  <a:cubicBezTo>
                    <a:pt x="12385" y="4695"/>
                    <a:pt x="11644" y="4769"/>
                    <a:pt x="11157" y="4769"/>
                  </a:cubicBezTo>
                  <a:lnTo>
                    <a:pt x="11109" y="4769"/>
                  </a:lnTo>
                  <a:cubicBezTo>
                    <a:pt x="11062" y="4233"/>
                    <a:pt x="11002" y="3685"/>
                    <a:pt x="10931" y="3150"/>
                  </a:cubicBezTo>
                  <a:cubicBezTo>
                    <a:pt x="10812" y="2280"/>
                    <a:pt x="10657" y="1411"/>
                    <a:pt x="10276" y="625"/>
                  </a:cubicBezTo>
                  <a:cubicBezTo>
                    <a:pt x="10192" y="423"/>
                    <a:pt x="10061" y="256"/>
                    <a:pt x="9895" y="137"/>
                  </a:cubicBezTo>
                  <a:cubicBezTo>
                    <a:pt x="9713" y="52"/>
                    <a:pt x="9512" y="5"/>
                    <a:pt x="9317" y="5"/>
                  </a:cubicBezTo>
                  <a:cubicBezTo>
                    <a:pt x="9295" y="5"/>
                    <a:pt x="9273" y="5"/>
                    <a:pt x="9252" y="6"/>
                  </a:cubicBezTo>
                  <a:cubicBezTo>
                    <a:pt x="9026" y="6"/>
                    <a:pt x="8747" y="1"/>
                    <a:pt x="8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241;p12"/>
            <p:cNvSpPr/>
            <p:nvPr/>
          </p:nvSpPr>
          <p:spPr>
            <a:xfrm>
              <a:off x="4508600" y="2149425"/>
              <a:ext cx="397100" cy="239975"/>
            </a:xfrm>
            <a:custGeom>
              <a:avLst/>
              <a:gdLst/>
              <a:ahLst/>
              <a:cxnLst/>
              <a:rect l="l" t="t" r="r" b="b"/>
              <a:pathLst>
                <a:path w="15884" h="9599" extrusionOk="0">
                  <a:moveTo>
                    <a:pt x="620" y="0"/>
                  </a:moveTo>
                  <a:cubicBezTo>
                    <a:pt x="477" y="72"/>
                    <a:pt x="346" y="191"/>
                    <a:pt x="251" y="322"/>
                  </a:cubicBezTo>
                  <a:cubicBezTo>
                    <a:pt x="60" y="596"/>
                    <a:pt x="36" y="941"/>
                    <a:pt x="24" y="1274"/>
                  </a:cubicBezTo>
                  <a:cubicBezTo>
                    <a:pt x="1" y="2298"/>
                    <a:pt x="155" y="3453"/>
                    <a:pt x="977" y="4060"/>
                  </a:cubicBezTo>
                  <a:cubicBezTo>
                    <a:pt x="1429" y="4382"/>
                    <a:pt x="2001" y="4477"/>
                    <a:pt x="2560" y="4560"/>
                  </a:cubicBezTo>
                  <a:cubicBezTo>
                    <a:pt x="3477" y="4679"/>
                    <a:pt x="4418" y="4775"/>
                    <a:pt x="5347" y="4834"/>
                  </a:cubicBezTo>
                  <a:cubicBezTo>
                    <a:pt x="5549" y="5989"/>
                    <a:pt x="5799" y="7144"/>
                    <a:pt x="6097" y="8275"/>
                  </a:cubicBezTo>
                  <a:cubicBezTo>
                    <a:pt x="6204" y="8692"/>
                    <a:pt x="6335" y="9121"/>
                    <a:pt x="6692" y="9371"/>
                  </a:cubicBezTo>
                  <a:cubicBezTo>
                    <a:pt x="6954" y="9549"/>
                    <a:pt x="7311" y="9585"/>
                    <a:pt x="7644" y="9597"/>
                  </a:cubicBezTo>
                  <a:cubicBezTo>
                    <a:pt x="7707" y="9598"/>
                    <a:pt x="7769" y="9599"/>
                    <a:pt x="7832" y="9599"/>
                  </a:cubicBezTo>
                  <a:cubicBezTo>
                    <a:pt x="8798" y="9599"/>
                    <a:pt x="9860" y="9415"/>
                    <a:pt x="10419" y="8632"/>
                  </a:cubicBezTo>
                  <a:cubicBezTo>
                    <a:pt x="10752" y="8192"/>
                    <a:pt x="10847" y="7608"/>
                    <a:pt x="10919" y="7061"/>
                  </a:cubicBezTo>
                  <a:cubicBezTo>
                    <a:pt x="11026" y="6299"/>
                    <a:pt x="11109" y="5525"/>
                    <a:pt x="11169" y="4751"/>
                  </a:cubicBezTo>
                  <a:cubicBezTo>
                    <a:pt x="11716" y="4691"/>
                    <a:pt x="12264" y="4632"/>
                    <a:pt x="12824" y="4560"/>
                  </a:cubicBezTo>
                  <a:cubicBezTo>
                    <a:pt x="13681" y="4441"/>
                    <a:pt x="14562" y="4287"/>
                    <a:pt x="15348" y="3906"/>
                  </a:cubicBezTo>
                  <a:cubicBezTo>
                    <a:pt x="15538" y="3822"/>
                    <a:pt x="15705" y="3691"/>
                    <a:pt x="15824" y="3525"/>
                  </a:cubicBezTo>
                  <a:cubicBezTo>
                    <a:pt x="15848" y="3489"/>
                    <a:pt x="15872" y="3453"/>
                    <a:pt x="15884" y="3406"/>
                  </a:cubicBezTo>
                  <a:cubicBezTo>
                    <a:pt x="15419" y="3370"/>
                    <a:pt x="14955" y="3322"/>
                    <a:pt x="14502" y="3286"/>
                  </a:cubicBezTo>
                  <a:cubicBezTo>
                    <a:pt x="11788" y="3072"/>
                    <a:pt x="9026" y="3144"/>
                    <a:pt x="6347" y="2620"/>
                  </a:cubicBezTo>
                  <a:cubicBezTo>
                    <a:pt x="4263" y="2227"/>
                    <a:pt x="2179" y="1393"/>
                    <a:pt x="620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154216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84077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lt1"/>
        </a:solid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4"/>
          <p:cNvSpPr/>
          <p:nvPr/>
        </p:nvSpPr>
        <p:spPr>
          <a:xfrm>
            <a:off x="-88900" y="-33"/>
            <a:ext cx="5142251" cy="6942032"/>
          </a:xfrm>
          <a:custGeom>
            <a:avLst/>
            <a:gdLst/>
            <a:ahLst/>
            <a:cxnLst/>
            <a:rect l="l" t="t" r="r" b="b"/>
            <a:pathLst>
              <a:path w="39363" h="46052" extrusionOk="0">
                <a:moveTo>
                  <a:pt x="795" y="1"/>
                </a:moveTo>
                <a:cubicBezTo>
                  <a:pt x="713" y="1"/>
                  <a:pt x="630" y="28"/>
                  <a:pt x="560" y="78"/>
                </a:cubicBezTo>
                <a:cubicBezTo>
                  <a:pt x="0" y="555"/>
                  <a:pt x="274" y="3007"/>
                  <a:pt x="274" y="3722"/>
                </a:cubicBezTo>
                <a:lnTo>
                  <a:pt x="274" y="45941"/>
                </a:lnTo>
                <a:lnTo>
                  <a:pt x="334" y="45941"/>
                </a:lnTo>
                <a:lnTo>
                  <a:pt x="17407" y="45917"/>
                </a:lnTo>
                <a:lnTo>
                  <a:pt x="29647" y="45905"/>
                </a:lnTo>
                <a:cubicBezTo>
                  <a:pt x="29685" y="45905"/>
                  <a:pt x="29722" y="45905"/>
                  <a:pt x="29760" y="45905"/>
                </a:cubicBezTo>
                <a:cubicBezTo>
                  <a:pt x="31414" y="45905"/>
                  <a:pt x="33224" y="46051"/>
                  <a:pt x="34997" y="46051"/>
                </a:cubicBezTo>
                <a:cubicBezTo>
                  <a:pt x="36273" y="46051"/>
                  <a:pt x="37530" y="45976"/>
                  <a:pt x="38696" y="45715"/>
                </a:cubicBezTo>
                <a:cubicBezTo>
                  <a:pt x="39362" y="45572"/>
                  <a:pt x="38696" y="40143"/>
                  <a:pt x="38600" y="39559"/>
                </a:cubicBezTo>
                <a:cubicBezTo>
                  <a:pt x="38255" y="37166"/>
                  <a:pt x="37457" y="34725"/>
                  <a:pt x="35457" y="33213"/>
                </a:cubicBezTo>
                <a:cubicBezTo>
                  <a:pt x="33540" y="31773"/>
                  <a:pt x="31028" y="31523"/>
                  <a:pt x="28659" y="31166"/>
                </a:cubicBezTo>
                <a:cubicBezTo>
                  <a:pt x="26051" y="30761"/>
                  <a:pt x="23444" y="30153"/>
                  <a:pt x="21110" y="28939"/>
                </a:cubicBezTo>
                <a:cubicBezTo>
                  <a:pt x="18777" y="27713"/>
                  <a:pt x="16717" y="25843"/>
                  <a:pt x="15681" y="23403"/>
                </a:cubicBezTo>
                <a:cubicBezTo>
                  <a:pt x="14645" y="20950"/>
                  <a:pt x="14728" y="18188"/>
                  <a:pt x="14264" y="15580"/>
                </a:cubicBezTo>
                <a:cubicBezTo>
                  <a:pt x="12966" y="8222"/>
                  <a:pt x="7418" y="3257"/>
                  <a:pt x="1001" y="66"/>
                </a:cubicBezTo>
                <a:cubicBezTo>
                  <a:pt x="939" y="22"/>
                  <a:pt x="867" y="1"/>
                  <a:pt x="7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5" name="Google Shape;245;p14"/>
          <p:cNvSpPr/>
          <p:nvPr/>
        </p:nvSpPr>
        <p:spPr>
          <a:xfrm>
            <a:off x="3017700" y="4154336"/>
            <a:ext cx="235453" cy="217049"/>
          </a:xfrm>
          <a:custGeom>
            <a:avLst/>
            <a:gdLst/>
            <a:ahLst/>
            <a:cxnLst/>
            <a:rect l="l" t="t" r="r" b="b"/>
            <a:pathLst>
              <a:path w="3403" h="3137" extrusionOk="0">
                <a:moveTo>
                  <a:pt x="1673" y="0"/>
                </a:moveTo>
                <a:cubicBezTo>
                  <a:pt x="1551" y="0"/>
                  <a:pt x="1429" y="84"/>
                  <a:pt x="1429" y="250"/>
                </a:cubicBezTo>
                <a:cubicBezTo>
                  <a:pt x="1382" y="631"/>
                  <a:pt x="1370" y="1012"/>
                  <a:pt x="1370" y="1405"/>
                </a:cubicBezTo>
                <a:cubicBezTo>
                  <a:pt x="1013" y="1429"/>
                  <a:pt x="655" y="1417"/>
                  <a:pt x="298" y="1453"/>
                </a:cubicBezTo>
                <a:cubicBezTo>
                  <a:pt x="48" y="1453"/>
                  <a:pt x="1" y="1798"/>
                  <a:pt x="239" y="1870"/>
                </a:cubicBezTo>
                <a:cubicBezTo>
                  <a:pt x="620" y="2013"/>
                  <a:pt x="1025" y="2084"/>
                  <a:pt x="1429" y="2096"/>
                </a:cubicBezTo>
                <a:cubicBezTo>
                  <a:pt x="1465" y="2417"/>
                  <a:pt x="1584" y="2715"/>
                  <a:pt x="1751" y="2989"/>
                </a:cubicBezTo>
                <a:cubicBezTo>
                  <a:pt x="1820" y="3090"/>
                  <a:pt x="1924" y="3136"/>
                  <a:pt x="2026" y="3136"/>
                </a:cubicBezTo>
                <a:cubicBezTo>
                  <a:pt x="2189" y="3136"/>
                  <a:pt x="2346" y="3020"/>
                  <a:pt x="2346" y="2822"/>
                </a:cubicBezTo>
                <a:cubicBezTo>
                  <a:pt x="2358" y="2560"/>
                  <a:pt x="2310" y="2298"/>
                  <a:pt x="2227" y="2036"/>
                </a:cubicBezTo>
                <a:cubicBezTo>
                  <a:pt x="2560" y="1989"/>
                  <a:pt x="2882" y="1882"/>
                  <a:pt x="3168" y="1703"/>
                </a:cubicBezTo>
                <a:cubicBezTo>
                  <a:pt x="3402" y="1550"/>
                  <a:pt x="3336" y="1143"/>
                  <a:pt x="3038" y="1143"/>
                </a:cubicBezTo>
                <a:cubicBezTo>
                  <a:pt x="3033" y="1143"/>
                  <a:pt x="3029" y="1143"/>
                  <a:pt x="3025" y="1143"/>
                </a:cubicBezTo>
                <a:cubicBezTo>
                  <a:pt x="2703" y="1167"/>
                  <a:pt x="2382" y="1227"/>
                  <a:pt x="2072" y="1310"/>
                </a:cubicBezTo>
                <a:cubicBezTo>
                  <a:pt x="2001" y="965"/>
                  <a:pt x="1953" y="608"/>
                  <a:pt x="1917" y="250"/>
                </a:cubicBezTo>
                <a:cubicBezTo>
                  <a:pt x="1917" y="84"/>
                  <a:pt x="1795" y="0"/>
                  <a:pt x="167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6" name="Google Shape;246;p14"/>
          <p:cNvSpPr/>
          <p:nvPr/>
        </p:nvSpPr>
        <p:spPr>
          <a:xfrm rot="6532479">
            <a:off x="2520123" y="6103985"/>
            <a:ext cx="346236" cy="327641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7" name="Google Shape;247;p14"/>
          <p:cNvSpPr/>
          <p:nvPr/>
        </p:nvSpPr>
        <p:spPr>
          <a:xfrm rot="-9224351">
            <a:off x="11543019" y="5775232"/>
            <a:ext cx="246508" cy="233269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480607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5"/>
          <p:cNvSpPr/>
          <p:nvPr/>
        </p:nvSpPr>
        <p:spPr>
          <a:xfrm>
            <a:off x="-6766891" y="-15"/>
            <a:ext cx="18958880" cy="6858020"/>
          </a:xfrm>
          <a:custGeom>
            <a:avLst/>
            <a:gdLst/>
            <a:ahLst/>
            <a:cxnLst/>
            <a:rect l="l" t="t" r="r" b="b"/>
            <a:pathLst>
              <a:path w="96251" h="34817" extrusionOk="0">
                <a:moveTo>
                  <a:pt x="95847" y="1"/>
                </a:moveTo>
                <a:cubicBezTo>
                  <a:pt x="82372" y="1"/>
                  <a:pt x="71829" y="6460"/>
                  <a:pt x="66890" y="8051"/>
                </a:cubicBezTo>
                <a:cubicBezTo>
                  <a:pt x="62106" y="9588"/>
                  <a:pt x="54877" y="12752"/>
                  <a:pt x="40865" y="12752"/>
                </a:cubicBezTo>
                <a:cubicBezTo>
                  <a:pt x="37718" y="12752"/>
                  <a:pt x="34229" y="12592"/>
                  <a:pt x="30349" y="12219"/>
                </a:cubicBezTo>
                <a:cubicBezTo>
                  <a:pt x="29447" y="12132"/>
                  <a:pt x="28569" y="12090"/>
                  <a:pt x="27715" y="12090"/>
                </a:cubicBezTo>
                <a:cubicBezTo>
                  <a:pt x="8537" y="12090"/>
                  <a:pt x="1463" y="33058"/>
                  <a:pt x="893" y="33674"/>
                </a:cubicBezTo>
                <a:lnTo>
                  <a:pt x="0" y="34817"/>
                </a:lnTo>
                <a:lnTo>
                  <a:pt x="96250" y="34817"/>
                </a:lnTo>
                <a:lnTo>
                  <a:pt x="96250" y="3"/>
                </a:lnTo>
                <a:cubicBezTo>
                  <a:pt x="96116" y="2"/>
                  <a:pt x="95981" y="1"/>
                  <a:pt x="958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3" name="Google Shape;263;p15"/>
          <p:cNvSpPr/>
          <p:nvPr/>
        </p:nvSpPr>
        <p:spPr>
          <a:xfrm rot="-1931421">
            <a:off x="6034957" y="817884"/>
            <a:ext cx="379160" cy="288123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4" name="Google Shape;264;p15"/>
          <p:cNvSpPr/>
          <p:nvPr/>
        </p:nvSpPr>
        <p:spPr>
          <a:xfrm rot="-9295350">
            <a:off x="769199" y="5695296"/>
            <a:ext cx="379067" cy="329456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5" name="Google Shape;265;p15"/>
          <p:cNvSpPr/>
          <p:nvPr/>
        </p:nvSpPr>
        <p:spPr>
          <a:xfrm rot="-9295189">
            <a:off x="1203981" y="5946775"/>
            <a:ext cx="261713" cy="227472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66" name="Google Shape;266;p15"/>
          <p:cNvGrpSpPr/>
          <p:nvPr/>
        </p:nvGrpSpPr>
        <p:grpSpPr>
          <a:xfrm>
            <a:off x="-186892" y="-74685"/>
            <a:ext cx="1033675" cy="840552"/>
            <a:chOff x="8565681" y="-330777"/>
            <a:chExt cx="775256" cy="630414"/>
          </a:xfrm>
        </p:grpSpPr>
        <p:sp>
          <p:nvSpPr>
            <p:cNvPr id="267" name="Google Shape;267;p15"/>
            <p:cNvSpPr/>
            <p:nvPr/>
          </p:nvSpPr>
          <p:spPr>
            <a:xfrm rot="-1931420">
              <a:off x="8562904" y="-139309"/>
              <a:ext cx="780810" cy="214883"/>
            </a:xfrm>
            <a:custGeom>
              <a:avLst/>
              <a:gdLst/>
              <a:ahLst/>
              <a:cxnLst/>
              <a:rect l="l" t="t" r="r" b="b"/>
              <a:pathLst>
                <a:path w="17744" h="4883" extrusionOk="0">
                  <a:moveTo>
                    <a:pt x="14386" y="1"/>
                  </a:moveTo>
                  <a:cubicBezTo>
                    <a:pt x="13536" y="1"/>
                    <a:pt x="12733" y="86"/>
                    <a:pt x="12350" y="127"/>
                  </a:cubicBezTo>
                  <a:cubicBezTo>
                    <a:pt x="8814" y="508"/>
                    <a:pt x="5349" y="1449"/>
                    <a:pt x="1813" y="1925"/>
                  </a:cubicBezTo>
                  <a:cubicBezTo>
                    <a:pt x="0" y="2176"/>
                    <a:pt x="294" y="4882"/>
                    <a:pt x="1984" y="4882"/>
                  </a:cubicBezTo>
                  <a:cubicBezTo>
                    <a:pt x="2059" y="4882"/>
                    <a:pt x="2137" y="4877"/>
                    <a:pt x="2218" y="4866"/>
                  </a:cubicBezTo>
                  <a:lnTo>
                    <a:pt x="8980" y="3937"/>
                  </a:lnTo>
                  <a:cubicBezTo>
                    <a:pt x="10921" y="3675"/>
                    <a:pt x="12850" y="3663"/>
                    <a:pt x="14755" y="3175"/>
                  </a:cubicBezTo>
                  <a:cubicBezTo>
                    <a:pt x="15469" y="2985"/>
                    <a:pt x="16839" y="2711"/>
                    <a:pt x="17184" y="1925"/>
                  </a:cubicBezTo>
                  <a:cubicBezTo>
                    <a:pt x="17743" y="699"/>
                    <a:pt x="16779" y="223"/>
                    <a:pt x="15553" y="68"/>
                  </a:cubicBezTo>
                  <a:cubicBezTo>
                    <a:pt x="15178" y="19"/>
                    <a:pt x="14777" y="1"/>
                    <a:pt x="14386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268;p15"/>
            <p:cNvSpPr/>
            <p:nvPr/>
          </p:nvSpPr>
          <p:spPr>
            <a:xfrm rot="-1931420">
              <a:off x="8686924" y="-282958"/>
              <a:ext cx="230582" cy="202869"/>
            </a:xfrm>
            <a:custGeom>
              <a:avLst/>
              <a:gdLst/>
              <a:ahLst/>
              <a:cxnLst/>
              <a:rect l="l" t="t" r="r" b="b"/>
              <a:pathLst>
                <a:path w="5240" h="4610" extrusionOk="0">
                  <a:moveTo>
                    <a:pt x="2586" y="0"/>
                  </a:moveTo>
                  <a:cubicBezTo>
                    <a:pt x="2291" y="0"/>
                    <a:pt x="1997" y="56"/>
                    <a:pt x="1727" y="174"/>
                  </a:cubicBezTo>
                  <a:cubicBezTo>
                    <a:pt x="548" y="674"/>
                    <a:pt x="1" y="2019"/>
                    <a:pt x="501" y="3198"/>
                  </a:cubicBezTo>
                  <a:cubicBezTo>
                    <a:pt x="866" y="4081"/>
                    <a:pt x="1719" y="4610"/>
                    <a:pt x="2619" y="4610"/>
                  </a:cubicBezTo>
                  <a:cubicBezTo>
                    <a:pt x="2921" y="4610"/>
                    <a:pt x="3229" y="4550"/>
                    <a:pt x="3525" y="4424"/>
                  </a:cubicBezTo>
                  <a:cubicBezTo>
                    <a:pt x="4692" y="3924"/>
                    <a:pt x="5239" y="2567"/>
                    <a:pt x="4739" y="1400"/>
                  </a:cubicBezTo>
                  <a:cubicBezTo>
                    <a:pt x="4407" y="521"/>
                    <a:pt x="3488" y="0"/>
                    <a:pt x="2586" y="0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269;p15"/>
            <p:cNvSpPr/>
            <p:nvPr/>
          </p:nvSpPr>
          <p:spPr>
            <a:xfrm rot="-1931420">
              <a:off x="8960566" y="46226"/>
              <a:ext cx="219053" cy="202825"/>
            </a:xfrm>
            <a:custGeom>
              <a:avLst/>
              <a:gdLst/>
              <a:ahLst/>
              <a:cxnLst/>
              <a:rect l="l" t="t" r="r" b="b"/>
              <a:pathLst>
                <a:path w="4978" h="4609" extrusionOk="0">
                  <a:moveTo>
                    <a:pt x="2579" y="1"/>
                  </a:moveTo>
                  <a:cubicBezTo>
                    <a:pt x="2286" y="1"/>
                    <a:pt x="1995" y="56"/>
                    <a:pt x="1727" y="172"/>
                  </a:cubicBezTo>
                  <a:cubicBezTo>
                    <a:pt x="548" y="673"/>
                    <a:pt x="0" y="2030"/>
                    <a:pt x="500" y="3197"/>
                  </a:cubicBezTo>
                  <a:cubicBezTo>
                    <a:pt x="866" y="4079"/>
                    <a:pt x="1719" y="4608"/>
                    <a:pt x="2619" y="4608"/>
                  </a:cubicBezTo>
                  <a:cubicBezTo>
                    <a:pt x="2921" y="4608"/>
                    <a:pt x="3228" y="4549"/>
                    <a:pt x="3525" y="4423"/>
                  </a:cubicBezTo>
                  <a:cubicBezTo>
                    <a:pt x="4072" y="4185"/>
                    <a:pt x="4501" y="3744"/>
                    <a:pt x="4751" y="3197"/>
                  </a:cubicBezTo>
                  <a:cubicBezTo>
                    <a:pt x="4977" y="2613"/>
                    <a:pt x="4965" y="1970"/>
                    <a:pt x="4739" y="1399"/>
                  </a:cubicBezTo>
                  <a:cubicBezTo>
                    <a:pt x="4406" y="527"/>
                    <a:pt x="3483" y="1"/>
                    <a:pt x="2579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270;p15"/>
            <p:cNvSpPr/>
            <p:nvPr/>
          </p:nvSpPr>
          <p:spPr>
            <a:xfrm rot="-1931420">
              <a:off x="8695003" y="-222083"/>
              <a:ext cx="225521" cy="144429"/>
            </a:xfrm>
            <a:custGeom>
              <a:avLst/>
              <a:gdLst/>
              <a:ahLst/>
              <a:cxnLst/>
              <a:rect l="l" t="t" r="r" b="b"/>
              <a:pathLst>
                <a:path w="5125" h="3282" extrusionOk="0">
                  <a:moveTo>
                    <a:pt x="743" y="1"/>
                  </a:moveTo>
                  <a:cubicBezTo>
                    <a:pt x="0" y="1607"/>
                    <a:pt x="1255" y="3281"/>
                    <a:pt x="2831" y="3281"/>
                  </a:cubicBezTo>
                  <a:cubicBezTo>
                    <a:pt x="3124" y="3281"/>
                    <a:pt x="3428" y="3223"/>
                    <a:pt x="3732" y="3096"/>
                  </a:cubicBezTo>
                  <a:cubicBezTo>
                    <a:pt x="4280" y="2846"/>
                    <a:pt x="4720" y="2406"/>
                    <a:pt x="4958" y="1858"/>
                  </a:cubicBezTo>
                  <a:cubicBezTo>
                    <a:pt x="5065" y="1572"/>
                    <a:pt x="5125" y="1275"/>
                    <a:pt x="5125" y="977"/>
                  </a:cubicBezTo>
                  <a:lnTo>
                    <a:pt x="5125" y="977"/>
                  </a:lnTo>
                  <a:cubicBezTo>
                    <a:pt x="4542" y="1348"/>
                    <a:pt x="3867" y="1575"/>
                    <a:pt x="3188" y="1575"/>
                  </a:cubicBezTo>
                  <a:cubicBezTo>
                    <a:pt x="2952" y="1575"/>
                    <a:pt x="2715" y="1547"/>
                    <a:pt x="2482" y="1489"/>
                  </a:cubicBezTo>
                  <a:cubicBezTo>
                    <a:pt x="1708" y="1275"/>
                    <a:pt x="1077" y="727"/>
                    <a:pt x="743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271;p15"/>
            <p:cNvSpPr/>
            <p:nvPr/>
          </p:nvSpPr>
          <p:spPr>
            <a:xfrm rot="-1931420">
              <a:off x="8960508" y="95523"/>
              <a:ext cx="232342" cy="154066"/>
            </a:xfrm>
            <a:custGeom>
              <a:avLst/>
              <a:gdLst/>
              <a:ahLst/>
              <a:cxnLst/>
              <a:rect l="l" t="t" r="r" b="b"/>
              <a:pathLst>
                <a:path w="5280" h="3501" extrusionOk="0">
                  <a:moveTo>
                    <a:pt x="981" y="0"/>
                  </a:moveTo>
                  <a:lnTo>
                    <a:pt x="981" y="0"/>
                  </a:lnTo>
                  <a:cubicBezTo>
                    <a:pt x="1" y="1617"/>
                    <a:pt x="1269" y="3501"/>
                    <a:pt x="2934" y="3501"/>
                  </a:cubicBezTo>
                  <a:cubicBezTo>
                    <a:pt x="3231" y="3501"/>
                    <a:pt x="3540" y="3441"/>
                    <a:pt x="3851" y="3310"/>
                  </a:cubicBezTo>
                  <a:cubicBezTo>
                    <a:pt x="4398" y="3072"/>
                    <a:pt x="4827" y="2631"/>
                    <a:pt x="5065" y="2084"/>
                  </a:cubicBezTo>
                  <a:cubicBezTo>
                    <a:pt x="5232" y="1691"/>
                    <a:pt x="5279" y="1262"/>
                    <a:pt x="5208" y="845"/>
                  </a:cubicBezTo>
                  <a:lnTo>
                    <a:pt x="5208" y="845"/>
                  </a:lnTo>
                  <a:cubicBezTo>
                    <a:pt x="4791" y="1310"/>
                    <a:pt x="4101" y="1512"/>
                    <a:pt x="3470" y="1536"/>
                  </a:cubicBezTo>
                  <a:cubicBezTo>
                    <a:pt x="3412" y="1538"/>
                    <a:pt x="3353" y="1539"/>
                    <a:pt x="3295" y="1539"/>
                  </a:cubicBezTo>
                  <a:cubicBezTo>
                    <a:pt x="2743" y="1539"/>
                    <a:pt x="2182" y="1433"/>
                    <a:pt x="1719" y="1131"/>
                  </a:cubicBezTo>
                  <a:cubicBezTo>
                    <a:pt x="1326" y="869"/>
                    <a:pt x="1053" y="464"/>
                    <a:pt x="981" y="0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272;p15"/>
            <p:cNvSpPr/>
            <p:nvPr/>
          </p:nvSpPr>
          <p:spPr>
            <a:xfrm rot="-1931420">
              <a:off x="8582432" y="-74875"/>
              <a:ext cx="761536" cy="150150"/>
            </a:xfrm>
            <a:custGeom>
              <a:avLst/>
              <a:gdLst/>
              <a:ahLst/>
              <a:cxnLst/>
              <a:rect l="l" t="t" r="r" b="b"/>
              <a:pathLst>
                <a:path w="17306" h="3412" extrusionOk="0">
                  <a:moveTo>
                    <a:pt x="17306" y="1"/>
                  </a:moveTo>
                  <a:cubicBezTo>
                    <a:pt x="14543" y="310"/>
                    <a:pt x="11781" y="644"/>
                    <a:pt x="9043" y="1144"/>
                  </a:cubicBezTo>
                  <a:cubicBezTo>
                    <a:pt x="7522" y="1426"/>
                    <a:pt x="5946" y="1754"/>
                    <a:pt x="4412" y="1754"/>
                  </a:cubicBezTo>
                  <a:cubicBezTo>
                    <a:pt x="3484" y="1754"/>
                    <a:pt x="2572" y="1634"/>
                    <a:pt x="1697" y="1310"/>
                  </a:cubicBezTo>
                  <a:lnTo>
                    <a:pt x="1685" y="477"/>
                  </a:lnTo>
                  <a:lnTo>
                    <a:pt x="1685" y="477"/>
                  </a:lnTo>
                  <a:cubicBezTo>
                    <a:pt x="1" y="830"/>
                    <a:pt x="307" y="3411"/>
                    <a:pt x="1958" y="3411"/>
                  </a:cubicBezTo>
                  <a:cubicBezTo>
                    <a:pt x="2035" y="3411"/>
                    <a:pt x="2114" y="3406"/>
                    <a:pt x="2197" y="3394"/>
                  </a:cubicBezTo>
                  <a:lnTo>
                    <a:pt x="8971" y="2477"/>
                  </a:lnTo>
                  <a:cubicBezTo>
                    <a:pt x="10888" y="2203"/>
                    <a:pt x="12829" y="2191"/>
                    <a:pt x="14722" y="1703"/>
                  </a:cubicBezTo>
                  <a:cubicBezTo>
                    <a:pt x="15448" y="1513"/>
                    <a:pt x="16806" y="1239"/>
                    <a:pt x="17151" y="453"/>
                  </a:cubicBezTo>
                  <a:cubicBezTo>
                    <a:pt x="17222" y="310"/>
                    <a:pt x="17282" y="155"/>
                    <a:pt x="17306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3" name="Google Shape;273;p15"/>
          <p:cNvGrpSpPr/>
          <p:nvPr/>
        </p:nvGrpSpPr>
        <p:grpSpPr>
          <a:xfrm rot="-1182744">
            <a:off x="10315171" y="-479919"/>
            <a:ext cx="2358711" cy="2254029"/>
            <a:chOff x="7812689" y="-9317"/>
            <a:chExt cx="1769029" cy="1690517"/>
          </a:xfrm>
        </p:grpSpPr>
        <p:sp>
          <p:nvSpPr>
            <p:cNvPr id="274" name="Google Shape;274;p15"/>
            <p:cNvSpPr/>
            <p:nvPr/>
          </p:nvSpPr>
          <p:spPr>
            <a:xfrm rot="-1931420">
              <a:off x="7986489" y="122016"/>
              <a:ext cx="743187" cy="866968"/>
            </a:xfrm>
            <a:custGeom>
              <a:avLst/>
              <a:gdLst/>
              <a:ahLst/>
              <a:cxnLst/>
              <a:rect l="l" t="t" r="r" b="b"/>
              <a:pathLst>
                <a:path w="16889" h="19701" extrusionOk="0">
                  <a:moveTo>
                    <a:pt x="11961" y="0"/>
                  </a:moveTo>
                  <a:cubicBezTo>
                    <a:pt x="11730" y="0"/>
                    <a:pt x="11515" y="28"/>
                    <a:pt x="11324" y="89"/>
                  </a:cubicBezTo>
                  <a:cubicBezTo>
                    <a:pt x="10228" y="434"/>
                    <a:pt x="9728" y="1779"/>
                    <a:pt x="9062" y="2601"/>
                  </a:cubicBezTo>
                  <a:lnTo>
                    <a:pt x="6180" y="6149"/>
                  </a:lnTo>
                  <a:lnTo>
                    <a:pt x="3299" y="9697"/>
                  </a:lnTo>
                  <a:lnTo>
                    <a:pt x="1858" y="11471"/>
                  </a:lnTo>
                  <a:cubicBezTo>
                    <a:pt x="1084" y="12435"/>
                    <a:pt x="1" y="13221"/>
                    <a:pt x="96" y="14602"/>
                  </a:cubicBezTo>
                  <a:lnTo>
                    <a:pt x="430" y="19293"/>
                  </a:lnTo>
                  <a:cubicBezTo>
                    <a:pt x="418" y="19401"/>
                    <a:pt x="453" y="19508"/>
                    <a:pt x="513" y="19591"/>
                  </a:cubicBezTo>
                  <a:cubicBezTo>
                    <a:pt x="572" y="19670"/>
                    <a:pt x="659" y="19700"/>
                    <a:pt x="755" y="19700"/>
                  </a:cubicBezTo>
                  <a:cubicBezTo>
                    <a:pt x="889" y="19700"/>
                    <a:pt x="1043" y="19642"/>
                    <a:pt x="1168" y="19579"/>
                  </a:cubicBezTo>
                  <a:cubicBezTo>
                    <a:pt x="2513" y="18877"/>
                    <a:pt x="4061" y="18281"/>
                    <a:pt x="5299" y="17400"/>
                  </a:cubicBezTo>
                  <a:cubicBezTo>
                    <a:pt x="6216" y="16746"/>
                    <a:pt x="6799" y="15662"/>
                    <a:pt x="7442" y="14757"/>
                  </a:cubicBezTo>
                  <a:cubicBezTo>
                    <a:pt x="8431" y="13388"/>
                    <a:pt x="9443" y="12043"/>
                    <a:pt x="10467" y="10709"/>
                  </a:cubicBezTo>
                  <a:cubicBezTo>
                    <a:pt x="10776" y="10304"/>
                    <a:pt x="11133" y="9935"/>
                    <a:pt x="11467" y="9554"/>
                  </a:cubicBezTo>
                  <a:cubicBezTo>
                    <a:pt x="12348" y="8578"/>
                    <a:pt x="13217" y="7590"/>
                    <a:pt x="14062" y="6590"/>
                  </a:cubicBezTo>
                  <a:cubicBezTo>
                    <a:pt x="14729" y="5804"/>
                    <a:pt x="15753" y="4851"/>
                    <a:pt x="16134" y="3875"/>
                  </a:cubicBezTo>
                  <a:cubicBezTo>
                    <a:pt x="16888" y="1952"/>
                    <a:pt x="13878" y="0"/>
                    <a:pt x="119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275;p15"/>
            <p:cNvSpPr/>
            <p:nvPr/>
          </p:nvSpPr>
          <p:spPr>
            <a:xfrm rot="-1931420">
              <a:off x="8021765" y="187894"/>
              <a:ext cx="707323" cy="796514"/>
            </a:xfrm>
            <a:custGeom>
              <a:avLst/>
              <a:gdLst/>
              <a:ahLst/>
              <a:cxnLst/>
              <a:rect l="l" t="t" r="r" b="b"/>
              <a:pathLst>
                <a:path w="16074" h="18100" extrusionOk="0">
                  <a:moveTo>
                    <a:pt x="15097" y="1"/>
                  </a:moveTo>
                  <a:cubicBezTo>
                    <a:pt x="14978" y="167"/>
                    <a:pt x="14859" y="334"/>
                    <a:pt x="14740" y="489"/>
                  </a:cubicBezTo>
                  <a:cubicBezTo>
                    <a:pt x="10942" y="5442"/>
                    <a:pt x="6608" y="9954"/>
                    <a:pt x="1810" y="13943"/>
                  </a:cubicBezTo>
                  <a:lnTo>
                    <a:pt x="0" y="16836"/>
                  </a:lnTo>
                  <a:cubicBezTo>
                    <a:pt x="12" y="17122"/>
                    <a:pt x="36" y="17408"/>
                    <a:pt x="60" y="17693"/>
                  </a:cubicBezTo>
                  <a:cubicBezTo>
                    <a:pt x="48" y="17801"/>
                    <a:pt x="83" y="17896"/>
                    <a:pt x="143" y="17991"/>
                  </a:cubicBezTo>
                  <a:cubicBezTo>
                    <a:pt x="202" y="18069"/>
                    <a:pt x="286" y="18099"/>
                    <a:pt x="381" y="18099"/>
                  </a:cubicBezTo>
                  <a:cubicBezTo>
                    <a:pt x="516" y="18099"/>
                    <a:pt x="671" y="18037"/>
                    <a:pt x="798" y="17967"/>
                  </a:cubicBezTo>
                  <a:cubicBezTo>
                    <a:pt x="2143" y="17277"/>
                    <a:pt x="3691" y="16681"/>
                    <a:pt x="4929" y="15800"/>
                  </a:cubicBezTo>
                  <a:cubicBezTo>
                    <a:pt x="5858" y="15146"/>
                    <a:pt x="6429" y="14062"/>
                    <a:pt x="7084" y="13157"/>
                  </a:cubicBezTo>
                  <a:cubicBezTo>
                    <a:pt x="8061" y="11788"/>
                    <a:pt x="9073" y="10431"/>
                    <a:pt x="10097" y="9097"/>
                  </a:cubicBezTo>
                  <a:cubicBezTo>
                    <a:pt x="10406" y="8704"/>
                    <a:pt x="10763" y="8323"/>
                    <a:pt x="11109" y="7954"/>
                  </a:cubicBezTo>
                  <a:cubicBezTo>
                    <a:pt x="11978" y="6966"/>
                    <a:pt x="12847" y="5990"/>
                    <a:pt x="13692" y="4978"/>
                  </a:cubicBezTo>
                  <a:cubicBezTo>
                    <a:pt x="14359" y="4192"/>
                    <a:pt x="15383" y="3251"/>
                    <a:pt x="15764" y="2275"/>
                  </a:cubicBezTo>
                  <a:cubicBezTo>
                    <a:pt x="16073" y="1477"/>
                    <a:pt x="15740" y="668"/>
                    <a:pt x="150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276;p15"/>
            <p:cNvSpPr/>
            <p:nvPr/>
          </p:nvSpPr>
          <p:spPr>
            <a:xfrm rot="-1931420">
              <a:off x="8184094" y="797782"/>
              <a:ext cx="251660" cy="275171"/>
            </a:xfrm>
            <a:custGeom>
              <a:avLst/>
              <a:gdLst/>
              <a:ahLst/>
              <a:cxnLst/>
              <a:rect l="l" t="t" r="r" b="b"/>
              <a:pathLst>
                <a:path w="5719" h="6253" extrusionOk="0">
                  <a:moveTo>
                    <a:pt x="282" y="0"/>
                  </a:moveTo>
                  <a:cubicBezTo>
                    <a:pt x="268" y="0"/>
                    <a:pt x="253" y="0"/>
                    <a:pt x="239" y="0"/>
                  </a:cubicBezTo>
                  <a:cubicBezTo>
                    <a:pt x="167" y="96"/>
                    <a:pt x="120" y="203"/>
                    <a:pt x="84" y="322"/>
                  </a:cubicBezTo>
                  <a:cubicBezTo>
                    <a:pt x="12" y="596"/>
                    <a:pt x="0" y="882"/>
                    <a:pt x="36" y="1155"/>
                  </a:cubicBezTo>
                  <a:lnTo>
                    <a:pt x="370" y="5846"/>
                  </a:lnTo>
                  <a:cubicBezTo>
                    <a:pt x="358" y="5954"/>
                    <a:pt x="393" y="6049"/>
                    <a:pt x="453" y="6144"/>
                  </a:cubicBezTo>
                  <a:cubicBezTo>
                    <a:pt x="512" y="6222"/>
                    <a:pt x="596" y="6252"/>
                    <a:pt x="691" y="6252"/>
                  </a:cubicBezTo>
                  <a:cubicBezTo>
                    <a:pt x="826" y="6252"/>
                    <a:pt x="981" y="6190"/>
                    <a:pt x="1108" y="6120"/>
                  </a:cubicBezTo>
                  <a:cubicBezTo>
                    <a:pt x="2453" y="5430"/>
                    <a:pt x="4001" y="4834"/>
                    <a:pt x="5239" y="3953"/>
                  </a:cubicBezTo>
                  <a:cubicBezTo>
                    <a:pt x="5382" y="3846"/>
                    <a:pt x="5513" y="3739"/>
                    <a:pt x="5632" y="3620"/>
                  </a:cubicBezTo>
                  <a:cubicBezTo>
                    <a:pt x="5718" y="2737"/>
                    <a:pt x="5015" y="1999"/>
                    <a:pt x="4166" y="1999"/>
                  </a:cubicBezTo>
                  <a:cubicBezTo>
                    <a:pt x="4076" y="1999"/>
                    <a:pt x="3986" y="2008"/>
                    <a:pt x="3894" y="2025"/>
                  </a:cubicBezTo>
                  <a:cubicBezTo>
                    <a:pt x="4022" y="1257"/>
                    <a:pt x="3411" y="679"/>
                    <a:pt x="2761" y="679"/>
                  </a:cubicBezTo>
                  <a:cubicBezTo>
                    <a:pt x="2503" y="679"/>
                    <a:pt x="2239" y="770"/>
                    <a:pt x="2013" y="977"/>
                  </a:cubicBezTo>
                  <a:cubicBezTo>
                    <a:pt x="1744" y="299"/>
                    <a:pt x="1029" y="0"/>
                    <a:pt x="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277;p15"/>
            <p:cNvSpPr/>
            <p:nvPr/>
          </p:nvSpPr>
          <p:spPr>
            <a:xfrm rot="-1931420">
              <a:off x="8240293" y="963537"/>
              <a:ext cx="124752" cy="127442"/>
            </a:xfrm>
            <a:custGeom>
              <a:avLst/>
              <a:gdLst/>
              <a:ahLst/>
              <a:cxnLst/>
              <a:rect l="l" t="t" r="r" b="b"/>
              <a:pathLst>
                <a:path w="2835" h="2896" extrusionOk="0">
                  <a:moveTo>
                    <a:pt x="1" y="0"/>
                  </a:moveTo>
                  <a:cubicBezTo>
                    <a:pt x="49" y="833"/>
                    <a:pt x="108" y="1655"/>
                    <a:pt x="168" y="2488"/>
                  </a:cubicBezTo>
                  <a:cubicBezTo>
                    <a:pt x="168" y="2596"/>
                    <a:pt x="203" y="2703"/>
                    <a:pt x="263" y="2786"/>
                  </a:cubicBezTo>
                  <a:cubicBezTo>
                    <a:pt x="322" y="2865"/>
                    <a:pt x="409" y="2895"/>
                    <a:pt x="505" y="2895"/>
                  </a:cubicBezTo>
                  <a:cubicBezTo>
                    <a:pt x="639" y="2895"/>
                    <a:pt x="793" y="2837"/>
                    <a:pt x="918" y="2774"/>
                  </a:cubicBezTo>
                  <a:cubicBezTo>
                    <a:pt x="1537" y="2453"/>
                    <a:pt x="2192" y="2155"/>
                    <a:pt x="2835" y="1834"/>
                  </a:cubicBezTo>
                  <a:cubicBezTo>
                    <a:pt x="2763" y="1715"/>
                    <a:pt x="2692" y="1595"/>
                    <a:pt x="2608" y="1476"/>
                  </a:cubicBezTo>
                  <a:cubicBezTo>
                    <a:pt x="2299" y="1024"/>
                    <a:pt x="1882" y="643"/>
                    <a:pt x="1418" y="369"/>
                  </a:cubicBezTo>
                  <a:cubicBezTo>
                    <a:pt x="977" y="131"/>
                    <a:pt x="489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8" name="Google Shape;278;p15"/>
            <p:cNvSpPr/>
            <p:nvPr/>
          </p:nvSpPr>
          <p:spPr>
            <a:xfrm rot="-1931420">
              <a:off x="8560209" y="403586"/>
              <a:ext cx="860854" cy="851566"/>
            </a:xfrm>
            <a:custGeom>
              <a:avLst/>
              <a:gdLst/>
              <a:ahLst/>
              <a:cxnLst/>
              <a:rect l="l" t="t" r="r" b="b"/>
              <a:pathLst>
                <a:path w="19563" h="19351" extrusionOk="0">
                  <a:moveTo>
                    <a:pt x="5732" y="1"/>
                  </a:moveTo>
                  <a:cubicBezTo>
                    <a:pt x="5525" y="1"/>
                    <a:pt x="5362" y="24"/>
                    <a:pt x="5251" y="74"/>
                  </a:cubicBezTo>
                  <a:cubicBezTo>
                    <a:pt x="5251" y="74"/>
                    <a:pt x="1" y="18421"/>
                    <a:pt x="322" y="19314"/>
                  </a:cubicBezTo>
                  <a:cubicBezTo>
                    <a:pt x="331" y="19338"/>
                    <a:pt x="354" y="19350"/>
                    <a:pt x="389" y="19350"/>
                  </a:cubicBezTo>
                  <a:cubicBezTo>
                    <a:pt x="1662" y="19350"/>
                    <a:pt x="19563" y="4288"/>
                    <a:pt x="19563" y="4288"/>
                  </a:cubicBezTo>
                  <a:cubicBezTo>
                    <a:pt x="19563" y="4288"/>
                    <a:pt x="8549" y="1"/>
                    <a:pt x="5732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9" name="Google Shape;279;p15"/>
            <p:cNvSpPr/>
            <p:nvPr/>
          </p:nvSpPr>
          <p:spPr>
            <a:xfrm rot="-1931420">
              <a:off x="8579891" y="512087"/>
              <a:ext cx="284003" cy="182890"/>
            </a:xfrm>
            <a:custGeom>
              <a:avLst/>
              <a:gdLst/>
              <a:ahLst/>
              <a:cxnLst/>
              <a:rect l="l" t="t" r="r" b="b"/>
              <a:pathLst>
                <a:path w="6454" h="4156" extrusionOk="0">
                  <a:moveTo>
                    <a:pt x="1614" y="0"/>
                  </a:moveTo>
                  <a:cubicBezTo>
                    <a:pt x="1407" y="0"/>
                    <a:pt x="1243" y="23"/>
                    <a:pt x="1131" y="73"/>
                  </a:cubicBezTo>
                  <a:cubicBezTo>
                    <a:pt x="1131" y="73"/>
                    <a:pt x="655" y="1740"/>
                    <a:pt x="0" y="4085"/>
                  </a:cubicBezTo>
                  <a:cubicBezTo>
                    <a:pt x="335" y="4126"/>
                    <a:pt x="721" y="4155"/>
                    <a:pt x="1138" y="4155"/>
                  </a:cubicBezTo>
                  <a:cubicBezTo>
                    <a:pt x="2920" y="4155"/>
                    <a:pt x="5257" y="3617"/>
                    <a:pt x="6454" y="1108"/>
                  </a:cubicBezTo>
                  <a:cubicBezTo>
                    <a:pt x="4405" y="474"/>
                    <a:pt x="2556" y="0"/>
                    <a:pt x="16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80;p15"/>
            <p:cNvSpPr/>
            <p:nvPr/>
          </p:nvSpPr>
          <p:spPr>
            <a:xfrm rot="-1931420">
              <a:off x="8605324" y="536309"/>
              <a:ext cx="854033" cy="705817"/>
            </a:xfrm>
            <a:custGeom>
              <a:avLst/>
              <a:gdLst/>
              <a:ahLst/>
              <a:cxnLst/>
              <a:rect l="l" t="t" r="r" b="b"/>
              <a:pathLst>
                <a:path w="19408" h="16039" extrusionOk="0">
                  <a:moveTo>
                    <a:pt x="16824" y="0"/>
                  </a:moveTo>
                  <a:cubicBezTo>
                    <a:pt x="14109" y="2739"/>
                    <a:pt x="10835" y="4906"/>
                    <a:pt x="7156" y="6060"/>
                  </a:cubicBezTo>
                  <a:cubicBezTo>
                    <a:pt x="6401" y="6293"/>
                    <a:pt x="5603" y="6488"/>
                    <a:pt x="4817" y="6488"/>
                  </a:cubicBezTo>
                  <a:cubicBezTo>
                    <a:pt x="4437" y="6488"/>
                    <a:pt x="4060" y="6443"/>
                    <a:pt x="3691" y="6334"/>
                  </a:cubicBezTo>
                  <a:cubicBezTo>
                    <a:pt x="3287" y="6215"/>
                    <a:pt x="2918" y="6001"/>
                    <a:pt x="2596" y="5727"/>
                  </a:cubicBezTo>
                  <a:cubicBezTo>
                    <a:pt x="1298" y="10525"/>
                    <a:pt x="1" y="15550"/>
                    <a:pt x="167" y="16002"/>
                  </a:cubicBezTo>
                  <a:cubicBezTo>
                    <a:pt x="176" y="16026"/>
                    <a:pt x="199" y="16038"/>
                    <a:pt x="234" y="16038"/>
                  </a:cubicBezTo>
                  <a:cubicBezTo>
                    <a:pt x="1507" y="16038"/>
                    <a:pt x="19408" y="976"/>
                    <a:pt x="19408" y="976"/>
                  </a:cubicBezTo>
                  <a:cubicBezTo>
                    <a:pt x="19408" y="976"/>
                    <a:pt x="18360" y="560"/>
                    <a:pt x="16824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1" name="Google Shape;281;p15"/>
            <p:cNvSpPr/>
            <p:nvPr/>
          </p:nvSpPr>
          <p:spPr>
            <a:xfrm rot="-1931420">
              <a:off x="8431006" y="1318801"/>
              <a:ext cx="315202" cy="301619"/>
            </a:xfrm>
            <a:custGeom>
              <a:avLst/>
              <a:gdLst/>
              <a:ahLst/>
              <a:cxnLst/>
              <a:rect l="l" t="t" r="r" b="b"/>
              <a:pathLst>
                <a:path w="7163" h="6854" extrusionOk="0">
                  <a:moveTo>
                    <a:pt x="4996" y="1"/>
                  </a:moveTo>
                  <a:cubicBezTo>
                    <a:pt x="4741" y="1"/>
                    <a:pt x="4478" y="109"/>
                    <a:pt x="4247" y="368"/>
                  </a:cubicBezTo>
                  <a:cubicBezTo>
                    <a:pt x="3831" y="833"/>
                    <a:pt x="3426" y="1297"/>
                    <a:pt x="3021" y="1773"/>
                  </a:cubicBezTo>
                  <a:cubicBezTo>
                    <a:pt x="2854" y="1607"/>
                    <a:pt x="2676" y="1440"/>
                    <a:pt x="2509" y="1273"/>
                  </a:cubicBezTo>
                  <a:cubicBezTo>
                    <a:pt x="2278" y="1039"/>
                    <a:pt x="2019" y="941"/>
                    <a:pt x="1769" y="941"/>
                  </a:cubicBezTo>
                  <a:cubicBezTo>
                    <a:pt x="942" y="941"/>
                    <a:pt x="220" y="2025"/>
                    <a:pt x="961" y="2821"/>
                  </a:cubicBezTo>
                  <a:cubicBezTo>
                    <a:pt x="1176" y="3059"/>
                    <a:pt x="1414" y="3285"/>
                    <a:pt x="1652" y="3524"/>
                  </a:cubicBezTo>
                  <a:cubicBezTo>
                    <a:pt x="1271" y="4024"/>
                    <a:pt x="914" y="4548"/>
                    <a:pt x="580" y="5083"/>
                  </a:cubicBezTo>
                  <a:cubicBezTo>
                    <a:pt x="0" y="6012"/>
                    <a:pt x="816" y="6853"/>
                    <a:pt x="1663" y="6853"/>
                  </a:cubicBezTo>
                  <a:cubicBezTo>
                    <a:pt x="2033" y="6853"/>
                    <a:pt x="2408" y="6693"/>
                    <a:pt x="2676" y="6310"/>
                  </a:cubicBezTo>
                  <a:lnTo>
                    <a:pt x="3474" y="5167"/>
                  </a:lnTo>
                  <a:cubicBezTo>
                    <a:pt x="3950" y="5560"/>
                    <a:pt x="4426" y="5941"/>
                    <a:pt x="4926" y="6322"/>
                  </a:cubicBezTo>
                  <a:cubicBezTo>
                    <a:pt x="5128" y="6471"/>
                    <a:pt x="5332" y="6535"/>
                    <a:pt x="5525" y="6535"/>
                  </a:cubicBezTo>
                  <a:cubicBezTo>
                    <a:pt x="6472" y="6535"/>
                    <a:pt x="7163" y="4988"/>
                    <a:pt x="6105" y="4286"/>
                  </a:cubicBezTo>
                  <a:cubicBezTo>
                    <a:pt x="5664" y="3988"/>
                    <a:pt x="5212" y="3655"/>
                    <a:pt x="4795" y="3321"/>
                  </a:cubicBezTo>
                  <a:cubicBezTo>
                    <a:pt x="5140" y="2869"/>
                    <a:pt x="5486" y="2416"/>
                    <a:pt x="5843" y="1976"/>
                  </a:cubicBezTo>
                  <a:cubicBezTo>
                    <a:pt x="6552" y="1131"/>
                    <a:pt x="5818" y="1"/>
                    <a:pt x="49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2" name="Google Shape;282;p15"/>
            <p:cNvSpPr/>
            <p:nvPr/>
          </p:nvSpPr>
          <p:spPr>
            <a:xfrm rot="-1931420">
              <a:off x="8445209" y="1368098"/>
              <a:ext cx="293200" cy="254004"/>
            </a:xfrm>
            <a:custGeom>
              <a:avLst/>
              <a:gdLst/>
              <a:ahLst/>
              <a:cxnLst/>
              <a:rect l="l" t="t" r="r" b="b"/>
              <a:pathLst>
                <a:path w="6663" h="5772" extrusionOk="0">
                  <a:moveTo>
                    <a:pt x="1268" y="1"/>
                  </a:moveTo>
                  <a:cubicBezTo>
                    <a:pt x="696" y="310"/>
                    <a:pt x="375" y="1120"/>
                    <a:pt x="958" y="1739"/>
                  </a:cubicBezTo>
                  <a:cubicBezTo>
                    <a:pt x="1185" y="1977"/>
                    <a:pt x="1411" y="2204"/>
                    <a:pt x="1649" y="2442"/>
                  </a:cubicBezTo>
                  <a:cubicBezTo>
                    <a:pt x="1280" y="2954"/>
                    <a:pt x="911" y="3466"/>
                    <a:pt x="589" y="4001"/>
                  </a:cubicBezTo>
                  <a:cubicBezTo>
                    <a:pt x="1" y="4930"/>
                    <a:pt x="820" y="5772"/>
                    <a:pt x="1666" y="5772"/>
                  </a:cubicBezTo>
                  <a:cubicBezTo>
                    <a:pt x="2035" y="5772"/>
                    <a:pt x="2409" y="5611"/>
                    <a:pt x="2673" y="5228"/>
                  </a:cubicBezTo>
                  <a:lnTo>
                    <a:pt x="3471" y="4085"/>
                  </a:lnTo>
                  <a:cubicBezTo>
                    <a:pt x="3947" y="4478"/>
                    <a:pt x="4423" y="4871"/>
                    <a:pt x="4923" y="5240"/>
                  </a:cubicBezTo>
                  <a:cubicBezTo>
                    <a:pt x="5126" y="5392"/>
                    <a:pt x="5330" y="5457"/>
                    <a:pt x="5524" y="5457"/>
                  </a:cubicBezTo>
                  <a:cubicBezTo>
                    <a:pt x="6150" y="5457"/>
                    <a:pt x="6662" y="4772"/>
                    <a:pt x="6626" y="4109"/>
                  </a:cubicBezTo>
                  <a:cubicBezTo>
                    <a:pt x="6126" y="3990"/>
                    <a:pt x="5626" y="3811"/>
                    <a:pt x="5161" y="3585"/>
                  </a:cubicBezTo>
                  <a:cubicBezTo>
                    <a:pt x="3566" y="2799"/>
                    <a:pt x="2387" y="1382"/>
                    <a:pt x="12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3" name="Google Shape;283;p15"/>
          <p:cNvGrpSpPr/>
          <p:nvPr/>
        </p:nvGrpSpPr>
        <p:grpSpPr>
          <a:xfrm rot="1070396">
            <a:off x="317500" y="837598"/>
            <a:ext cx="528453" cy="461437"/>
            <a:chOff x="172325" y="562000"/>
            <a:chExt cx="1712584" cy="1495403"/>
          </a:xfrm>
        </p:grpSpPr>
        <p:sp>
          <p:nvSpPr>
            <p:cNvPr id="284" name="Google Shape;284;p15"/>
            <p:cNvSpPr/>
            <p:nvPr/>
          </p:nvSpPr>
          <p:spPr>
            <a:xfrm>
              <a:off x="172325" y="562000"/>
              <a:ext cx="1712584" cy="610612"/>
            </a:xfrm>
            <a:custGeom>
              <a:avLst/>
              <a:gdLst/>
              <a:ahLst/>
              <a:cxnLst/>
              <a:rect l="l" t="t" r="r" b="b"/>
              <a:pathLst>
                <a:path w="14610" h="5209" extrusionOk="0">
                  <a:moveTo>
                    <a:pt x="11552" y="1"/>
                  </a:moveTo>
                  <a:cubicBezTo>
                    <a:pt x="8221" y="1"/>
                    <a:pt x="4891" y="370"/>
                    <a:pt x="1560" y="517"/>
                  </a:cubicBezTo>
                  <a:cubicBezTo>
                    <a:pt x="1" y="587"/>
                    <a:pt x="200" y="5208"/>
                    <a:pt x="1739" y="5208"/>
                  </a:cubicBezTo>
                  <a:cubicBezTo>
                    <a:pt x="1751" y="5208"/>
                    <a:pt x="1763" y="5208"/>
                    <a:pt x="1775" y="5208"/>
                  </a:cubicBezTo>
                  <a:lnTo>
                    <a:pt x="7406" y="4958"/>
                  </a:lnTo>
                  <a:lnTo>
                    <a:pt x="11395" y="4791"/>
                  </a:lnTo>
                  <a:cubicBezTo>
                    <a:pt x="11462" y="4788"/>
                    <a:pt x="11534" y="4786"/>
                    <a:pt x="11607" y="4786"/>
                  </a:cubicBezTo>
                  <a:cubicBezTo>
                    <a:pt x="11843" y="4786"/>
                    <a:pt x="12107" y="4799"/>
                    <a:pt x="12374" y="4799"/>
                  </a:cubicBezTo>
                  <a:cubicBezTo>
                    <a:pt x="12924" y="4799"/>
                    <a:pt x="13487" y="4745"/>
                    <a:pt x="13836" y="4410"/>
                  </a:cubicBezTo>
                  <a:cubicBezTo>
                    <a:pt x="14610" y="3696"/>
                    <a:pt x="14395" y="1767"/>
                    <a:pt x="14002" y="898"/>
                  </a:cubicBezTo>
                  <a:cubicBezTo>
                    <a:pt x="13741" y="302"/>
                    <a:pt x="13431" y="112"/>
                    <a:pt x="12990" y="40"/>
                  </a:cubicBezTo>
                  <a:cubicBezTo>
                    <a:pt x="12705" y="17"/>
                    <a:pt x="12419" y="5"/>
                    <a:pt x="12133" y="5"/>
                  </a:cubicBezTo>
                  <a:cubicBezTo>
                    <a:pt x="11939" y="2"/>
                    <a:pt x="11746" y="1"/>
                    <a:pt x="115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85;p15"/>
            <p:cNvSpPr/>
            <p:nvPr/>
          </p:nvSpPr>
          <p:spPr>
            <a:xfrm>
              <a:off x="186274" y="1447143"/>
              <a:ext cx="1693008" cy="610260"/>
            </a:xfrm>
            <a:custGeom>
              <a:avLst/>
              <a:gdLst/>
              <a:ahLst/>
              <a:cxnLst/>
              <a:rect l="l" t="t" r="r" b="b"/>
              <a:pathLst>
                <a:path w="14443" h="5206" extrusionOk="0">
                  <a:moveTo>
                    <a:pt x="13042" y="1"/>
                  </a:moveTo>
                  <a:cubicBezTo>
                    <a:pt x="13025" y="1"/>
                    <a:pt x="13008" y="1"/>
                    <a:pt x="12991" y="2"/>
                  </a:cubicBezTo>
                  <a:lnTo>
                    <a:pt x="11800" y="50"/>
                  </a:lnTo>
                  <a:lnTo>
                    <a:pt x="1561" y="514"/>
                  </a:lnTo>
                  <a:cubicBezTo>
                    <a:pt x="1" y="585"/>
                    <a:pt x="188" y="5206"/>
                    <a:pt x="1739" y="5206"/>
                  </a:cubicBezTo>
                  <a:cubicBezTo>
                    <a:pt x="1751" y="5206"/>
                    <a:pt x="1763" y="5206"/>
                    <a:pt x="1775" y="5205"/>
                  </a:cubicBezTo>
                  <a:lnTo>
                    <a:pt x="7406" y="4955"/>
                  </a:lnTo>
                  <a:cubicBezTo>
                    <a:pt x="8788" y="4896"/>
                    <a:pt x="10300" y="4824"/>
                    <a:pt x="11717" y="4765"/>
                  </a:cubicBezTo>
                  <a:cubicBezTo>
                    <a:pt x="12693" y="4717"/>
                    <a:pt x="13729" y="4824"/>
                    <a:pt x="14110" y="3717"/>
                  </a:cubicBezTo>
                  <a:cubicBezTo>
                    <a:pt x="14416" y="2882"/>
                    <a:pt x="14442" y="1"/>
                    <a:pt x="130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86;p15"/>
            <p:cNvSpPr/>
            <p:nvPr/>
          </p:nvSpPr>
          <p:spPr>
            <a:xfrm>
              <a:off x="177600" y="635029"/>
              <a:ext cx="1685038" cy="538989"/>
            </a:xfrm>
            <a:custGeom>
              <a:avLst/>
              <a:gdLst/>
              <a:ahLst/>
              <a:cxnLst/>
              <a:rect l="l" t="t" r="r" b="b"/>
              <a:pathLst>
                <a:path w="14375" h="4598" extrusionOk="0">
                  <a:moveTo>
                    <a:pt x="1182" y="1"/>
                  </a:moveTo>
                  <a:cubicBezTo>
                    <a:pt x="0" y="674"/>
                    <a:pt x="273" y="4597"/>
                    <a:pt x="1698" y="4597"/>
                  </a:cubicBezTo>
                  <a:cubicBezTo>
                    <a:pt x="1708" y="4597"/>
                    <a:pt x="1719" y="4597"/>
                    <a:pt x="1730" y="4597"/>
                  </a:cubicBezTo>
                  <a:lnTo>
                    <a:pt x="7361" y="4347"/>
                  </a:lnTo>
                  <a:lnTo>
                    <a:pt x="11350" y="4168"/>
                  </a:lnTo>
                  <a:cubicBezTo>
                    <a:pt x="11417" y="4165"/>
                    <a:pt x="11489" y="4163"/>
                    <a:pt x="11562" y="4163"/>
                  </a:cubicBezTo>
                  <a:cubicBezTo>
                    <a:pt x="11798" y="4163"/>
                    <a:pt x="12062" y="4176"/>
                    <a:pt x="12329" y="4176"/>
                  </a:cubicBezTo>
                  <a:cubicBezTo>
                    <a:pt x="12879" y="4176"/>
                    <a:pt x="13442" y="4122"/>
                    <a:pt x="13791" y="3787"/>
                  </a:cubicBezTo>
                  <a:cubicBezTo>
                    <a:pt x="14291" y="3334"/>
                    <a:pt x="14374" y="2382"/>
                    <a:pt x="14279" y="1525"/>
                  </a:cubicBezTo>
                  <a:lnTo>
                    <a:pt x="14279" y="1525"/>
                  </a:lnTo>
                  <a:cubicBezTo>
                    <a:pt x="11338" y="2525"/>
                    <a:pt x="8123" y="2668"/>
                    <a:pt x="4992" y="2668"/>
                  </a:cubicBezTo>
                  <a:cubicBezTo>
                    <a:pt x="4016" y="2668"/>
                    <a:pt x="2980" y="2632"/>
                    <a:pt x="2146" y="2120"/>
                  </a:cubicBezTo>
                  <a:cubicBezTo>
                    <a:pt x="1444" y="1680"/>
                    <a:pt x="980" y="763"/>
                    <a:pt x="11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87;p15"/>
            <p:cNvSpPr/>
            <p:nvPr/>
          </p:nvSpPr>
          <p:spPr>
            <a:xfrm>
              <a:off x="186040" y="1510091"/>
              <a:ext cx="1672378" cy="547312"/>
            </a:xfrm>
            <a:custGeom>
              <a:avLst/>
              <a:gdLst/>
              <a:ahLst/>
              <a:cxnLst/>
              <a:rect l="l" t="t" r="r" b="b"/>
              <a:pathLst>
                <a:path w="14267" h="4669" extrusionOk="0">
                  <a:moveTo>
                    <a:pt x="1372" y="1"/>
                  </a:moveTo>
                  <a:lnTo>
                    <a:pt x="1372" y="1"/>
                  </a:lnTo>
                  <a:cubicBezTo>
                    <a:pt x="0" y="403"/>
                    <a:pt x="238" y="4669"/>
                    <a:pt x="1722" y="4669"/>
                  </a:cubicBezTo>
                  <a:cubicBezTo>
                    <a:pt x="1732" y="4669"/>
                    <a:pt x="1743" y="4669"/>
                    <a:pt x="1753" y="4668"/>
                  </a:cubicBezTo>
                  <a:lnTo>
                    <a:pt x="7397" y="4418"/>
                  </a:lnTo>
                  <a:cubicBezTo>
                    <a:pt x="8778" y="4359"/>
                    <a:pt x="10290" y="4287"/>
                    <a:pt x="11719" y="4228"/>
                  </a:cubicBezTo>
                  <a:cubicBezTo>
                    <a:pt x="12695" y="4192"/>
                    <a:pt x="13731" y="4299"/>
                    <a:pt x="14112" y="3192"/>
                  </a:cubicBezTo>
                  <a:cubicBezTo>
                    <a:pt x="14207" y="2858"/>
                    <a:pt x="14255" y="2525"/>
                    <a:pt x="14266" y="2192"/>
                  </a:cubicBezTo>
                  <a:lnTo>
                    <a:pt x="14266" y="2192"/>
                  </a:lnTo>
                  <a:cubicBezTo>
                    <a:pt x="12488" y="2567"/>
                    <a:pt x="10682" y="2755"/>
                    <a:pt x="8874" y="2755"/>
                  </a:cubicBezTo>
                  <a:cubicBezTo>
                    <a:pt x="7753" y="2755"/>
                    <a:pt x="6632" y="2683"/>
                    <a:pt x="5515" y="2537"/>
                  </a:cubicBezTo>
                  <a:cubicBezTo>
                    <a:pt x="4587" y="2418"/>
                    <a:pt x="3646" y="2239"/>
                    <a:pt x="2836" y="1763"/>
                  </a:cubicBezTo>
                  <a:cubicBezTo>
                    <a:pt x="2158" y="1370"/>
                    <a:pt x="1586" y="739"/>
                    <a:pt x="13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8" name="Google Shape;288;p15"/>
          <p:cNvGrpSpPr/>
          <p:nvPr/>
        </p:nvGrpSpPr>
        <p:grpSpPr>
          <a:xfrm rot="-822690">
            <a:off x="953426" y="384795"/>
            <a:ext cx="454997" cy="472247"/>
            <a:chOff x="614950" y="1682850"/>
            <a:chExt cx="438175" cy="454900"/>
          </a:xfrm>
        </p:grpSpPr>
        <p:sp>
          <p:nvSpPr>
            <p:cNvPr id="289" name="Google Shape;289;p15"/>
            <p:cNvSpPr/>
            <p:nvPr/>
          </p:nvSpPr>
          <p:spPr>
            <a:xfrm>
              <a:off x="614950" y="1682850"/>
              <a:ext cx="438175" cy="45490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90;p15"/>
            <p:cNvSpPr/>
            <p:nvPr/>
          </p:nvSpPr>
          <p:spPr>
            <a:xfrm>
              <a:off x="686375" y="1706975"/>
              <a:ext cx="183400" cy="114275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91;p15"/>
            <p:cNvSpPr/>
            <p:nvPr/>
          </p:nvSpPr>
          <p:spPr>
            <a:xfrm>
              <a:off x="656325" y="1827450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2" name="Google Shape;292;p15"/>
          <p:cNvSpPr txBox="1">
            <a:spLocks noGrp="1"/>
          </p:cNvSpPr>
          <p:nvPr>
            <p:ph type="subTitle" idx="1"/>
          </p:nvPr>
        </p:nvSpPr>
        <p:spPr>
          <a:xfrm>
            <a:off x="1705600" y="1898600"/>
            <a:ext cx="8780800" cy="30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467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15"/>
          <p:cNvSpPr txBox="1">
            <a:spLocks noGrp="1"/>
          </p:cNvSpPr>
          <p:nvPr>
            <p:ph type="title"/>
          </p:nvPr>
        </p:nvSpPr>
        <p:spPr>
          <a:xfrm>
            <a:off x="4225200" y="5131067"/>
            <a:ext cx="6261200" cy="4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19742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Title and three Columns ">
    <p:bg>
      <p:bgPr>
        <a:solidFill>
          <a:schemeClr val="lt1"/>
        </a:solidFill>
        <a:effectLst/>
      </p:bgPr>
    </p:bg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6"/>
          <p:cNvSpPr/>
          <p:nvPr/>
        </p:nvSpPr>
        <p:spPr>
          <a:xfrm rot="10800000" flipH="1">
            <a:off x="0" y="39"/>
            <a:ext cx="12204803" cy="7480259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96;p16"/>
          <p:cNvSpPr txBox="1">
            <a:spLocks noGrp="1"/>
          </p:cNvSpPr>
          <p:nvPr>
            <p:ph type="title"/>
          </p:nvPr>
        </p:nvSpPr>
        <p:spPr>
          <a:xfrm>
            <a:off x="965200" y="593367"/>
            <a:ext cx="6021600" cy="8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297" name="Google Shape;297;p16"/>
          <p:cNvSpPr txBox="1">
            <a:spLocks noGrp="1"/>
          </p:cNvSpPr>
          <p:nvPr>
            <p:ph type="subTitle" idx="1"/>
          </p:nvPr>
        </p:nvSpPr>
        <p:spPr>
          <a:xfrm>
            <a:off x="1451633" y="3429000"/>
            <a:ext cx="2336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>
              <a:spcBef>
                <a:spcPts val="2133"/>
              </a:spcBef>
              <a:spcAft>
                <a:spcPts val="2133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298" name="Google Shape;298;p16"/>
          <p:cNvSpPr txBox="1">
            <a:spLocks noGrp="1"/>
          </p:cNvSpPr>
          <p:nvPr>
            <p:ph type="subTitle" idx="2"/>
          </p:nvPr>
        </p:nvSpPr>
        <p:spPr>
          <a:xfrm>
            <a:off x="4930000" y="3429000"/>
            <a:ext cx="2336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9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299" name="Google Shape;299;p16"/>
          <p:cNvSpPr txBox="1">
            <a:spLocks noGrp="1"/>
          </p:cNvSpPr>
          <p:nvPr>
            <p:ph type="subTitle" idx="3"/>
          </p:nvPr>
        </p:nvSpPr>
        <p:spPr>
          <a:xfrm>
            <a:off x="8403567" y="3429000"/>
            <a:ext cx="2336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300" name="Google Shape;300;p16"/>
          <p:cNvSpPr txBox="1">
            <a:spLocks noGrp="1"/>
          </p:cNvSpPr>
          <p:nvPr>
            <p:ph type="subTitle" idx="4"/>
          </p:nvPr>
        </p:nvSpPr>
        <p:spPr>
          <a:xfrm>
            <a:off x="1219833" y="4089167"/>
            <a:ext cx="2800400" cy="7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>
                <a:solidFill>
                  <a:srgbClr val="FFFFFF"/>
                </a:solidFill>
              </a:defRPr>
            </a:lvl1pPr>
            <a:lvl2pPr lvl="1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16"/>
          <p:cNvSpPr txBox="1">
            <a:spLocks noGrp="1"/>
          </p:cNvSpPr>
          <p:nvPr>
            <p:ph type="subTitle" idx="5"/>
          </p:nvPr>
        </p:nvSpPr>
        <p:spPr>
          <a:xfrm>
            <a:off x="4695800" y="4089167"/>
            <a:ext cx="2800400" cy="7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>
                <a:solidFill>
                  <a:srgbClr val="FFFFFF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6"/>
          <p:cNvSpPr txBox="1">
            <a:spLocks noGrp="1"/>
          </p:cNvSpPr>
          <p:nvPr>
            <p:ph type="subTitle" idx="6"/>
          </p:nvPr>
        </p:nvSpPr>
        <p:spPr>
          <a:xfrm>
            <a:off x="8171767" y="4089167"/>
            <a:ext cx="2800400" cy="7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>
                <a:solidFill>
                  <a:srgbClr val="FFFFFF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16"/>
          <p:cNvSpPr/>
          <p:nvPr/>
        </p:nvSpPr>
        <p:spPr>
          <a:xfrm rot="8549447">
            <a:off x="10315789" y="6122152"/>
            <a:ext cx="296761" cy="280824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4" name="Google Shape;304;p16"/>
          <p:cNvSpPr/>
          <p:nvPr/>
        </p:nvSpPr>
        <p:spPr>
          <a:xfrm rot="-7207332">
            <a:off x="1014609" y="2432089"/>
            <a:ext cx="308583" cy="292008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84879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73D5A-B7F8-4F78-97D6-CFE71A402301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C061D-610E-4F63-BFE3-86A1B92D2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60163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bg>
      <p:bgPr>
        <a:solidFill>
          <a:schemeClr val="lt1"/>
        </a:solidFill>
        <a:effectLst/>
      </p:bgPr>
    </p:bg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7"/>
          <p:cNvSpPr/>
          <p:nvPr/>
        </p:nvSpPr>
        <p:spPr>
          <a:xfrm flipH="1">
            <a:off x="-1429867" y="2748586"/>
            <a:ext cx="5095101" cy="4103932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7" name="Google Shape;307;p17"/>
          <p:cNvSpPr/>
          <p:nvPr/>
        </p:nvSpPr>
        <p:spPr>
          <a:xfrm rot="10800000" flipH="1">
            <a:off x="3594219" y="-45830"/>
            <a:ext cx="8597781" cy="3110087"/>
          </a:xfrm>
          <a:custGeom>
            <a:avLst/>
            <a:gdLst/>
            <a:ahLst/>
            <a:cxnLst/>
            <a:rect l="l" t="t" r="r" b="b"/>
            <a:pathLst>
              <a:path w="96251" h="34817" extrusionOk="0">
                <a:moveTo>
                  <a:pt x="95847" y="1"/>
                </a:moveTo>
                <a:cubicBezTo>
                  <a:pt x="82372" y="1"/>
                  <a:pt x="71829" y="6460"/>
                  <a:pt x="66890" y="8051"/>
                </a:cubicBezTo>
                <a:cubicBezTo>
                  <a:pt x="62106" y="9588"/>
                  <a:pt x="54877" y="12752"/>
                  <a:pt x="40865" y="12752"/>
                </a:cubicBezTo>
                <a:cubicBezTo>
                  <a:pt x="37718" y="12752"/>
                  <a:pt x="34229" y="12592"/>
                  <a:pt x="30349" y="12219"/>
                </a:cubicBezTo>
                <a:cubicBezTo>
                  <a:pt x="29447" y="12132"/>
                  <a:pt x="28569" y="12090"/>
                  <a:pt x="27715" y="12090"/>
                </a:cubicBezTo>
                <a:cubicBezTo>
                  <a:pt x="8537" y="12090"/>
                  <a:pt x="1463" y="33058"/>
                  <a:pt x="893" y="33674"/>
                </a:cubicBezTo>
                <a:lnTo>
                  <a:pt x="0" y="34817"/>
                </a:lnTo>
                <a:lnTo>
                  <a:pt x="96250" y="34817"/>
                </a:lnTo>
                <a:lnTo>
                  <a:pt x="96250" y="3"/>
                </a:lnTo>
                <a:cubicBezTo>
                  <a:pt x="96116" y="2"/>
                  <a:pt x="95981" y="1"/>
                  <a:pt x="9584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8" name="Google Shape;308;p17"/>
          <p:cNvSpPr txBox="1">
            <a:spLocks noGrp="1"/>
          </p:cNvSpPr>
          <p:nvPr>
            <p:ph type="title"/>
          </p:nvPr>
        </p:nvSpPr>
        <p:spPr>
          <a:xfrm>
            <a:off x="965200" y="593367"/>
            <a:ext cx="5770800" cy="7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309" name="Google Shape;309;p17"/>
          <p:cNvSpPr txBox="1">
            <a:spLocks noGrp="1"/>
          </p:cNvSpPr>
          <p:nvPr>
            <p:ph type="subTitle" idx="1"/>
          </p:nvPr>
        </p:nvSpPr>
        <p:spPr>
          <a:xfrm>
            <a:off x="2406143" y="2051067"/>
            <a:ext cx="22104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310" name="Google Shape;310;p17"/>
          <p:cNvSpPr txBox="1">
            <a:spLocks noGrp="1"/>
          </p:cNvSpPr>
          <p:nvPr>
            <p:ph type="subTitle" idx="2"/>
          </p:nvPr>
        </p:nvSpPr>
        <p:spPr>
          <a:xfrm>
            <a:off x="2408413" y="4261024"/>
            <a:ext cx="22104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9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311" name="Google Shape;311;p17"/>
          <p:cNvSpPr txBox="1">
            <a:spLocks noGrp="1"/>
          </p:cNvSpPr>
          <p:nvPr>
            <p:ph type="subTitle" idx="3"/>
          </p:nvPr>
        </p:nvSpPr>
        <p:spPr>
          <a:xfrm>
            <a:off x="7570565" y="4260856"/>
            <a:ext cx="2165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312" name="Google Shape;312;p17"/>
          <p:cNvSpPr txBox="1">
            <a:spLocks noGrp="1"/>
          </p:cNvSpPr>
          <p:nvPr>
            <p:ph type="subTitle" idx="4"/>
          </p:nvPr>
        </p:nvSpPr>
        <p:spPr>
          <a:xfrm>
            <a:off x="1404700" y="2711233"/>
            <a:ext cx="3214800" cy="7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>
                <a:solidFill>
                  <a:srgbClr val="FFFFFF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17"/>
          <p:cNvSpPr txBox="1">
            <a:spLocks noGrp="1"/>
          </p:cNvSpPr>
          <p:nvPr>
            <p:ph type="subTitle" idx="5"/>
          </p:nvPr>
        </p:nvSpPr>
        <p:spPr>
          <a:xfrm>
            <a:off x="1404600" y="4921143"/>
            <a:ext cx="3214800" cy="7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>
                <a:solidFill>
                  <a:srgbClr val="FFFFFF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7"/>
          <p:cNvSpPr txBox="1">
            <a:spLocks noGrp="1"/>
          </p:cNvSpPr>
          <p:nvPr>
            <p:ph type="subTitle" idx="6"/>
          </p:nvPr>
        </p:nvSpPr>
        <p:spPr>
          <a:xfrm>
            <a:off x="7567600" y="4921033"/>
            <a:ext cx="3214800" cy="7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>
                <a:solidFill>
                  <a:srgbClr val="FFFFFF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17"/>
          <p:cNvSpPr txBox="1">
            <a:spLocks noGrp="1"/>
          </p:cNvSpPr>
          <p:nvPr>
            <p:ph type="subTitle" idx="7"/>
          </p:nvPr>
        </p:nvSpPr>
        <p:spPr>
          <a:xfrm>
            <a:off x="7567600" y="2051067"/>
            <a:ext cx="2165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9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316" name="Google Shape;316;p17"/>
          <p:cNvSpPr txBox="1">
            <a:spLocks noGrp="1"/>
          </p:cNvSpPr>
          <p:nvPr>
            <p:ph type="subTitle" idx="8"/>
          </p:nvPr>
        </p:nvSpPr>
        <p:spPr>
          <a:xfrm>
            <a:off x="7567600" y="2711240"/>
            <a:ext cx="3214800" cy="7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>
                <a:solidFill>
                  <a:srgbClr val="FFFFFF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7" name="Google Shape;317;p17"/>
          <p:cNvSpPr/>
          <p:nvPr/>
        </p:nvSpPr>
        <p:spPr>
          <a:xfrm rot="-4086701">
            <a:off x="622930" y="-57467"/>
            <a:ext cx="379063" cy="329461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8" name="Google Shape;318;p17"/>
          <p:cNvSpPr/>
          <p:nvPr/>
        </p:nvSpPr>
        <p:spPr>
          <a:xfrm rot="-4086574">
            <a:off x="502348" y="380201"/>
            <a:ext cx="261715" cy="227473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9" name="Google Shape;319;p17"/>
          <p:cNvSpPr/>
          <p:nvPr/>
        </p:nvSpPr>
        <p:spPr>
          <a:xfrm rot="-9295189">
            <a:off x="11668781" y="2107308"/>
            <a:ext cx="261713" cy="227472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45207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bg>
      <p:bgPr>
        <a:solidFill>
          <a:schemeClr val="lt1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8"/>
          <p:cNvSpPr/>
          <p:nvPr/>
        </p:nvSpPr>
        <p:spPr>
          <a:xfrm rot="10800000">
            <a:off x="0" y="14"/>
            <a:ext cx="8597781" cy="3110087"/>
          </a:xfrm>
          <a:custGeom>
            <a:avLst/>
            <a:gdLst/>
            <a:ahLst/>
            <a:cxnLst/>
            <a:rect l="l" t="t" r="r" b="b"/>
            <a:pathLst>
              <a:path w="96251" h="34817" extrusionOk="0">
                <a:moveTo>
                  <a:pt x="95847" y="1"/>
                </a:moveTo>
                <a:cubicBezTo>
                  <a:pt x="82372" y="1"/>
                  <a:pt x="71829" y="6460"/>
                  <a:pt x="66890" y="8051"/>
                </a:cubicBezTo>
                <a:cubicBezTo>
                  <a:pt x="62106" y="9588"/>
                  <a:pt x="54877" y="12752"/>
                  <a:pt x="40865" y="12752"/>
                </a:cubicBezTo>
                <a:cubicBezTo>
                  <a:pt x="37718" y="12752"/>
                  <a:pt x="34229" y="12592"/>
                  <a:pt x="30349" y="12219"/>
                </a:cubicBezTo>
                <a:cubicBezTo>
                  <a:pt x="29447" y="12132"/>
                  <a:pt x="28569" y="12090"/>
                  <a:pt x="27715" y="12090"/>
                </a:cubicBezTo>
                <a:cubicBezTo>
                  <a:pt x="8537" y="12090"/>
                  <a:pt x="1463" y="33058"/>
                  <a:pt x="893" y="33674"/>
                </a:cubicBezTo>
                <a:lnTo>
                  <a:pt x="0" y="34817"/>
                </a:lnTo>
                <a:lnTo>
                  <a:pt x="96250" y="34817"/>
                </a:lnTo>
                <a:lnTo>
                  <a:pt x="96250" y="3"/>
                </a:lnTo>
                <a:cubicBezTo>
                  <a:pt x="96116" y="2"/>
                  <a:pt x="95981" y="1"/>
                  <a:pt x="9584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2" name="Google Shape;322;p18"/>
          <p:cNvSpPr txBox="1">
            <a:spLocks noGrp="1"/>
          </p:cNvSpPr>
          <p:nvPr>
            <p:ph type="title" hasCustomPrompt="1"/>
          </p:nvPr>
        </p:nvSpPr>
        <p:spPr>
          <a:xfrm>
            <a:off x="2833451" y="1349633"/>
            <a:ext cx="6520000" cy="91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23" name="Google Shape;323;p18"/>
          <p:cNvSpPr/>
          <p:nvPr/>
        </p:nvSpPr>
        <p:spPr>
          <a:xfrm>
            <a:off x="7848460" y="4389030"/>
            <a:ext cx="4407045" cy="2468980"/>
          </a:xfrm>
          <a:custGeom>
            <a:avLst/>
            <a:gdLst/>
            <a:ahLst/>
            <a:cxnLst/>
            <a:rect l="l" t="t" r="r" b="b"/>
            <a:pathLst>
              <a:path w="97775" h="54781" extrusionOk="0">
                <a:moveTo>
                  <a:pt x="97774" y="0"/>
                </a:moveTo>
                <a:cubicBezTo>
                  <a:pt x="86952" y="4370"/>
                  <a:pt x="82380" y="20122"/>
                  <a:pt x="76379" y="26634"/>
                </a:cubicBezTo>
                <a:cubicBezTo>
                  <a:pt x="70134" y="33404"/>
                  <a:pt x="56141" y="33809"/>
                  <a:pt x="41131" y="33809"/>
                </a:cubicBezTo>
                <a:cubicBezTo>
                  <a:pt x="39086" y="33809"/>
                  <a:pt x="37023" y="33802"/>
                  <a:pt x="34957" y="33802"/>
                </a:cubicBezTo>
                <a:cubicBezTo>
                  <a:pt x="18836" y="33802"/>
                  <a:pt x="0" y="54781"/>
                  <a:pt x="0" y="54781"/>
                </a:cubicBezTo>
                <a:lnTo>
                  <a:pt x="97774" y="54781"/>
                </a:lnTo>
                <a:lnTo>
                  <a:pt x="9777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4" name="Google Shape;324;p18"/>
          <p:cNvSpPr txBox="1">
            <a:spLocks noGrp="1"/>
          </p:cNvSpPr>
          <p:nvPr>
            <p:ph type="subTitle" idx="1"/>
          </p:nvPr>
        </p:nvSpPr>
        <p:spPr>
          <a:xfrm>
            <a:off x="3528067" y="1856872"/>
            <a:ext cx="5136000" cy="5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5" name="Google Shape;325;p18"/>
          <p:cNvSpPr txBox="1">
            <a:spLocks noGrp="1"/>
          </p:cNvSpPr>
          <p:nvPr>
            <p:ph type="title" idx="2" hasCustomPrompt="1"/>
          </p:nvPr>
        </p:nvSpPr>
        <p:spPr>
          <a:xfrm>
            <a:off x="2833451" y="2841217"/>
            <a:ext cx="6520000" cy="91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26" name="Google Shape;326;p18"/>
          <p:cNvSpPr txBox="1">
            <a:spLocks noGrp="1"/>
          </p:cNvSpPr>
          <p:nvPr>
            <p:ph type="subTitle" idx="3"/>
          </p:nvPr>
        </p:nvSpPr>
        <p:spPr>
          <a:xfrm>
            <a:off x="2568549" y="3629983"/>
            <a:ext cx="7054800" cy="5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18"/>
          <p:cNvSpPr txBox="1">
            <a:spLocks noGrp="1"/>
          </p:cNvSpPr>
          <p:nvPr>
            <p:ph type="title" idx="4" hasCustomPrompt="1"/>
          </p:nvPr>
        </p:nvSpPr>
        <p:spPr>
          <a:xfrm>
            <a:off x="2833451" y="4336767"/>
            <a:ext cx="6520000" cy="91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28" name="Google Shape;328;p18"/>
          <p:cNvSpPr txBox="1">
            <a:spLocks noGrp="1"/>
          </p:cNvSpPr>
          <p:nvPr>
            <p:ph type="subTitle" idx="5"/>
          </p:nvPr>
        </p:nvSpPr>
        <p:spPr>
          <a:xfrm>
            <a:off x="3527900" y="5437073"/>
            <a:ext cx="5136000" cy="5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18"/>
          <p:cNvSpPr/>
          <p:nvPr/>
        </p:nvSpPr>
        <p:spPr>
          <a:xfrm rot="-4086701">
            <a:off x="8446130" y="491400"/>
            <a:ext cx="379063" cy="329461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0" name="Google Shape;330;p18"/>
          <p:cNvSpPr/>
          <p:nvPr/>
        </p:nvSpPr>
        <p:spPr>
          <a:xfrm rot="-4086806">
            <a:off x="7618992" y="6325305"/>
            <a:ext cx="337453" cy="293283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31" name="Google Shape;331;p18"/>
          <p:cNvGrpSpPr/>
          <p:nvPr/>
        </p:nvGrpSpPr>
        <p:grpSpPr>
          <a:xfrm rot="-257086">
            <a:off x="11192844" y="819793"/>
            <a:ext cx="585768" cy="636503"/>
            <a:chOff x="1761950" y="1669000"/>
            <a:chExt cx="482700" cy="529100"/>
          </a:xfrm>
        </p:grpSpPr>
        <p:sp>
          <p:nvSpPr>
            <p:cNvPr id="332" name="Google Shape;332;p18"/>
            <p:cNvSpPr/>
            <p:nvPr/>
          </p:nvSpPr>
          <p:spPr>
            <a:xfrm>
              <a:off x="1761950" y="1669000"/>
              <a:ext cx="482700" cy="529100"/>
            </a:xfrm>
            <a:custGeom>
              <a:avLst/>
              <a:gdLst/>
              <a:ahLst/>
              <a:cxnLst/>
              <a:rect l="l" t="t" r="r" b="b"/>
              <a:pathLst>
                <a:path w="19308" h="21164" extrusionOk="0">
                  <a:moveTo>
                    <a:pt x="8652" y="3590"/>
                  </a:moveTo>
                  <a:cubicBezTo>
                    <a:pt x="9200" y="3590"/>
                    <a:pt x="9762" y="3731"/>
                    <a:pt x="10282" y="4028"/>
                  </a:cubicBezTo>
                  <a:cubicBezTo>
                    <a:pt x="11794" y="4897"/>
                    <a:pt x="12366" y="6767"/>
                    <a:pt x="11532" y="8207"/>
                  </a:cubicBezTo>
                  <a:cubicBezTo>
                    <a:pt x="10983" y="9165"/>
                    <a:pt x="9973" y="9693"/>
                    <a:pt x="8916" y="9693"/>
                  </a:cubicBezTo>
                  <a:cubicBezTo>
                    <a:pt x="8369" y="9693"/>
                    <a:pt x="7809" y="9551"/>
                    <a:pt x="7294" y="9255"/>
                  </a:cubicBezTo>
                  <a:cubicBezTo>
                    <a:pt x="5770" y="8386"/>
                    <a:pt x="5210" y="6517"/>
                    <a:pt x="6043" y="5064"/>
                  </a:cubicBezTo>
                  <a:cubicBezTo>
                    <a:pt x="6592" y="4115"/>
                    <a:pt x="7595" y="3590"/>
                    <a:pt x="8652" y="3590"/>
                  </a:cubicBezTo>
                  <a:close/>
                  <a:moveTo>
                    <a:pt x="8921" y="0"/>
                  </a:moveTo>
                  <a:cubicBezTo>
                    <a:pt x="3425" y="0"/>
                    <a:pt x="1" y="7231"/>
                    <a:pt x="3460" y="11124"/>
                  </a:cubicBezTo>
                  <a:cubicBezTo>
                    <a:pt x="4980" y="12835"/>
                    <a:pt x="6651" y="13348"/>
                    <a:pt x="8108" y="13348"/>
                  </a:cubicBezTo>
                  <a:cubicBezTo>
                    <a:pt x="10292" y="13348"/>
                    <a:pt x="11996" y="12196"/>
                    <a:pt x="11997" y="12196"/>
                  </a:cubicBezTo>
                  <a:lnTo>
                    <a:pt x="11997" y="12196"/>
                  </a:lnTo>
                  <a:cubicBezTo>
                    <a:pt x="11997" y="12196"/>
                    <a:pt x="10818" y="15958"/>
                    <a:pt x="7520" y="16423"/>
                  </a:cubicBezTo>
                  <a:cubicBezTo>
                    <a:pt x="4210" y="16899"/>
                    <a:pt x="1912" y="17518"/>
                    <a:pt x="2305" y="19173"/>
                  </a:cubicBezTo>
                  <a:cubicBezTo>
                    <a:pt x="2626" y="20508"/>
                    <a:pt x="3836" y="21163"/>
                    <a:pt x="5444" y="21163"/>
                  </a:cubicBezTo>
                  <a:cubicBezTo>
                    <a:pt x="8423" y="21163"/>
                    <a:pt x="12767" y="18912"/>
                    <a:pt x="15342" y="14565"/>
                  </a:cubicBezTo>
                  <a:cubicBezTo>
                    <a:pt x="19307" y="7874"/>
                    <a:pt x="17033" y="1873"/>
                    <a:pt x="10592" y="218"/>
                  </a:cubicBezTo>
                  <a:cubicBezTo>
                    <a:pt x="10018" y="69"/>
                    <a:pt x="946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3" name="Google Shape;333;p18"/>
            <p:cNvSpPr/>
            <p:nvPr/>
          </p:nvSpPr>
          <p:spPr>
            <a:xfrm>
              <a:off x="2046075" y="2061100"/>
              <a:ext cx="36350" cy="36050"/>
            </a:xfrm>
            <a:custGeom>
              <a:avLst/>
              <a:gdLst/>
              <a:ahLst/>
              <a:cxnLst/>
              <a:rect l="l" t="t" r="r" b="b"/>
              <a:pathLst>
                <a:path w="1454" h="1442" extrusionOk="0">
                  <a:moveTo>
                    <a:pt x="727" y="0"/>
                  </a:moveTo>
                  <a:cubicBezTo>
                    <a:pt x="322" y="0"/>
                    <a:pt x="1" y="322"/>
                    <a:pt x="1" y="727"/>
                  </a:cubicBezTo>
                  <a:cubicBezTo>
                    <a:pt x="1" y="1120"/>
                    <a:pt x="322" y="1441"/>
                    <a:pt x="727" y="1441"/>
                  </a:cubicBezTo>
                  <a:cubicBezTo>
                    <a:pt x="1132" y="1441"/>
                    <a:pt x="1453" y="1120"/>
                    <a:pt x="1453" y="727"/>
                  </a:cubicBezTo>
                  <a:cubicBezTo>
                    <a:pt x="1453" y="322"/>
                    <a:pt x="1132" y="0"/>
                    <a:pt x="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4" name="Google Shape;334;p18"/>
            <p:cNvSpPr/>
            <p:nvPr/>
          </p:nvSpPr>
          <p:spPr>
            <a:xfrm>
              <a:off x="1866425" y="2108000"/>
              <a:ext cx="179675" cy="64750"/>
            </a:xfrm>
            <a:custGeom>
              <a:avLst/>
              <a:gdLst/>
              <a:ahLst/>
              <a:cxnLst/>
              <a:rect l="l" t="t" r="r" b="b"/>
              <a:pathLst>
                <a:path w="7187" h="2590" extrusionOk="0">
                  <a:moveTo>
                    <a:pt x="6473" y="0"/>
                  </a:moveTo>
                  <a:cubicBezTo>
                    <a:pt x="5731" y="0"/>
                    <a:pt x="4264" y="1127"/>
                    <a:pt x="2950" y="1127"/>
                  </a:cubicBezTo>
                  <a:cubicBezTo>
                    <a:pt x="2917" y="1127"/>
                    <a:pt x="2885" y="1126"/>
                    <a:pt x="2853" y="1125"/>
                  </a:cubicBezTo>
                  <a:cubicBezTo>
                    <a:pt x="2772" y="1122"/>
                    <a:pt x="2693" y="1120"/>
                    <a:pt x="2615" y="1120"/>
                  </a:cubicBezTo>
                  <a:cubicBezTo>
                    <a:pt x="1103" y="1120"/>
                    <a:pt x="0" y="1654"/>
                    <a:pt x="555" y="2220"/>
                  </a:cubicBezTo>
                  <a:cubicBezTo>
                    <a:pt x="816" y="2482"/>
                    <a:pt x="1430" y="2589"/>
                    <a:pt x="2132" y="2589"/>
                  </a:cubicBezTo>
                  <a:cubicBezTo>
                    <a:pt x="3028" y="2589"/>
                    <a:pt x="4069" y="2414"/>
                    <a:pt x="4710" y="2161"/>
                  </a:cubicBezTo>
                  <a:cubicBezTo>
                    <a:pt x="5853" y="1708"/>
                    <a:pt x="7187" y="756"/>
                    <a:pt x="6853" y="196"/>
                  </a:cubicBezTo>
                  <a:cubicBezTo>
                    <a:pt x="6770" y="57"/>
                    <a:pt x="6640" y="0"/>
                    <a:pt x="64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5" name="Google Shape;335;p18"/>
          <p:cNvGrpSpPr/>
          <p:nvPr/>
        </p:nvGrpSpPr>
        <p:grpSpPr>
          <a:xfrm rot="651154">
            <a:off x="9855572" y="85676"/>
            <a:ext cx="1005344" cy="1003875"/>
            <a:chOff x="345025" y="221948"/>
            <a:chExt cx="1016224" cy="1014094"/>
          </a:xfrm>
        </p:grpSpPr>
        <p:sp>
          <p:nvSpPr>
            <p:cNvPr id="336" name="Google Shape;336;p18"/>
            <p:cNvSpPr/>
            <p:nvPr/>
          </p:nvSpPr>
          <p:spPr>
            <a:xfrm rot="3022827">
              <a:off x="496652" y="364477"/>
              <a:ext cx="712970" cy="729036"/>
            </a:xfrm>
            <a:custGeom>
              <a:avLst/>
              <a:gdLst/>
              <a:ahLst/>
              <a:cxnLst/>
              <a:rect l="l" t="t" r="r" b="b"/>
              <a:pathLst>
                <a:path w="16287" h="16654" extrusionOk="0">
                  <a:moveTo>
                    <a:pt x="6602" y="1"/>
                  </a:moveTo>
                  <a:cubicBezTo>
                    <a:pt x="4440" y="1"/>
                    <a:pt x="2474" y="1200"/>
                    <a:pt x="1536" y="2842"/>
                  </a:cubicBezTo>
                  <a:cubicBezTo>
                    <a:pt x="0" y="5533"/>
                    <a:pt x="310" y="8021"/>
                    <a:pt x="1917" y="8473"/>
                  </a:cubicBezTo>
                  <a:cubicBezTo>
                    <a:pt x="2144" y="8536"/>
                    <a:pt x="2350" y="8566"/>
                    <a:pt x="2539" y="8566"/>
                  </a:cubicBezTo>
                  <a:cubicBezTo>
                    <a:pt x="4027" y="8566"/>
                    <a:pt x="4420" y="6743"/>
                    <a:pt x="4906" y="5211"/>
                  </a:cubicBezTo>
                  <a:cubicBezTo>
                    <a:pt x="5274" y="4041"/>
                    <a:pt x="5978" y="3410"/>
                    <a:pt x="6827" y="3410"/>
                  </a:cubicBezTo>
                  <a:cubicBezTo>
                    <a:pt x="7239" y="3410"/>
                    <a:pt x="7685" y="3558"/>
                    <a:pt x="8144" y="3866"/>
                  </a:cubicBezTo>
                  <a:cubicBezTo>
                    <a:pt x="9549" y="4818"/>
                    <a:pt x="8168" y="8938"/>
                    <a:pt x="7013" y="11057"/>
                  </a:cubicBezTo>
                  <a:cubicBezTo>
                    <a:pt x="5858" y="13165"/>
                    <a:pt x="5037" y="16605"/>
                    <a:pt x="7894" y="16653"/>
                  </a:cubicBezTo>
                  <a:cubicBezTo>
                    <a:pt x="7908" y="16653"/>
                    <a:pt x="7922" y="16653"/>
                    <a:pt x="7936" y="16653"/>
                  </a:cubicBezTo>
                  <a:cubicBezTo>
                    <a:pt x="10817" y="16653"/>
                    <a:pt x="16286" y="11800"/>
                    <a:pt x="15883" y="10378"/>
                  </a:cubicBezTo>
                  <a:cubicBezTo>
                    <a:pt x="15623" y="9451"/>
                    <a:pt x="14750" y="9032"/>
                    <a:pt x="13847" y="9032"/>
                  </a:cubicBezTo>
                  <a:cubicBezTo>
                    <a:pt x="13348" y="9032"/>
                    <a:pt x="12839" y="9160"/>
                    <a:pt x="12419" y="9402"/>
                  </a:cubicBezTo>
                  <a:cubicBezTo>
                    <a:pt x="11668" y="9855"/>
                    <a:pt x="11014" y="10438"/>
                    <a:pt x="10490" y="11140"/>
                  </a:cubicBezTo>
                  <a:cubicBezTo>
                    <a:pt x="10490" y="11140"/>
                    <a:pt x="14157" y="4675"/>
                    <a:pt x="10764" y="1663"/>
                  </a:cubicBezTo>
                  <a:cubicBezTo>
                    <a:pt x="9441" y="489"/>
                    <a:pt x="7982" y="1"/>
                    <a:pt x="66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7" name="Google Shape;337;p18"/>
            <p:cNvSpPr/>
            <p:nvPr/>
          </p:nvSpPr>
          <p:spPr>
            <a:xfrm rot="3022827">
              <a:off x="774226" y="318054"/>
              <a:ext cx="184557" cy="226056"/>
            </a:xfrm>
            <a:custGeom>
              <a:avLst/>
              <a:gdLst/>
              <a:ahLst/>
              <a:cxnLst/>
              <a:rect l="l" t="t" r="r" b="b"/>
              <a:pathLst>
                <a:path w="4216" h="5164" extrusionOk="0">
                  <a:moveTo>
                    <a:pt x="3680" y="0"/>
                  </a:moveTo>
                  <a:cubicBezTo>
                    <a:pt x="3129" y="0"/>
                    <a:pt x="1983" y="685"/>
                    <a:pt x="1286" y="1779"/>
                  </a:cubicBezTo>
                  <a:cubicBezTo>
                    <a:pt x="429" y="3112"/>
                    <a:pt x="1" y="4887"/>
                    <a:pt x="715" y="5148"/>
                  </a:cubicBezTo>
                  <a:cubicBezTo>
                    <a:pt x="742" y="5159"/>
                    <a:pt x="768" y="5163"/>
                    <a:pt x="794" y="5163"/>
                  </a:cubicBezTo>
                  <a:cubicBezTo>
                    <a:pt x="1353" y="5163"/>
                    <a:pt x="1689" y="2929"/>
                    <a:pt x="2406" y="2053"/>
                  </a:cubicBezTo>
                  <a:cubicBezTo>
                    <a:pt x="3156" y="1124"/>
                    <a:pt x="4215" y="529"/>
                    <a:pt x="3953" y="112"/>
                  </a:cubicBezTo>
                  <a:cubicBezTo>
                    <a:pt x="3902" y="36"/>
                    <a:pt x="3807" y="0"/>
                    <a:pt x="36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8" name="Google Shape;338;p18"/>
            <p:cNvSpPr/>
            <p:nvPr/>
          </p:nvSpPr>
          <p:spPr>
            <a:xfrm rot="3022827">
              <a:off x="1023192" y="438639"/>
              <a:ext cx="36027" cy="35983"/>
            </a:xfrm>
            <a:custGeom>
              <a:avLst/>
              <a:gdLst/>
              <a:ahLst/>
              <a:cxnLst/>
              <a:rect l="l" t="t" r="r" b="b"/>
              <a:pathLst>
                <a:path w="823" h="822" extrusionOk="0">
                  <a:moveTo>
                    <a:pt x="405" y="0"/>
                  </a:moveTo>
                  <a:cubicBezTo>
                    <a:pt x="179" y="0"/>
                    <a:pt x="1" y="191"/>
                    <a:pt x="1" y="417"/>
                  </a:cubicBezTo>
                  <a:cubicBezTo>
                    <a:pt x="1" y="643"/>
                    <a:pt x="179" y="822"/>
                    <a:pt x="405" y="822"/>
                  </a:cubicBezTo>
                  <a:cubicBezTo>
                    <a:pt x="632" y="822"/>
                    <a:pt x="822" y="643"/>
                    <a:pt x="822" y="417"/>
                  </a:cubicBezTo>
                  <a:cubicBezTo>
                    <a:pt x="822" y="191"/>
                    <a:pt x="632" y="0"/>
                    <a:pt x="4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9" name="Google Shape;339;p18"/>
          <p:cNvGrpSpPr/>
          <p:nvPr/>
        </p:nvGrpSpPr>
        <p:grpSpPr>
          <a:xfrm rot="-1928199">
            <a:off x="10337560" y="1652695"/>
            <a:ext cx="976088" cy="999277"/>
            <a:chOff x="2797650" y="3803725"/>
            <a:chExt cx="787175" cy="819250"/>
          </a:xfrm>
        </p:grpSpPr>
        <p:sp>
          <p:nvSpPr>
            <p:cNvPr id="340" name="Google Shape;340;p18"/>
            <p:cNvSpPr/>
            <p:nvPr/>
          </p:nvSpPr>
          <p:spPr>
            <a:xfrm>
              <a:off x="2797650" y="3803725"/>
              <a:ext cx="787175" cy="819250"/>
            </a:xfrm>
            <a:custGeom>
              <a:avLst/>
              <a:gdLst/>
              <a:ahLst/>
              <a:cxnLst/>
              <a:rect l="l" t="t" r="r" b="b"/>
              <a:pathLst>
                <a:path w="31487" h="32770" extrusionOk="0">
                  <a:moveTo>
                    <a:pt x="19368" y="5206"/>
                  </a:moveTo>
                  <a:cubicBezTo>
                    <a:pt x="20885" y="5206"/>
                    <a:pt x="22337" y="6384"/>
                    <a:pt x="22337" y="8157"/>
                  </a:cubicBezTo>
                  <a:cubicBezTo>
                    <a:pt x="22337" y="9788"/>
                    <a:pt x="21015" y="11110"/>
                    <a:pt x="19384" y="11110"/>
                  </a:cubicBezTo>
                  <a:lnTo>
                    <a:pt x="19372" y="11110"/>
                  </a:lnTo>
                  <a:cubicBezTo>
                    <a:pt x="16741" y="11098"/>
                    <a:pt x="15443" y="7919"/>
                    <a:pt x="17301" y="6074"/>
                  </a:cubicBezTo>
                  <a:cubicBezTo>
                    <a:pt x="17904" y="5474"/>
                    <a:pt x="18644" y="5206"/>
                    <a:pt x="19368" y="5206"/>
                  </a:cubicBezTo>
                  <a:close/>
                  <a:moveTo>
                    <a:pt x="14622" y="16964"/>
                  </a:moveTo>
                  <a:cubicBezTo>
                    <a:pt x="15232" y="16964"/>
                    <a:pt x="15847" y="17082"/>
                    <a:pt x="16431" y="17325"/>
                  </a:cubicBezTo>
                  <a:cubicBezTo>
                    <a:pt x="18217" y="18063"/>
                    <a:pt x="19372" y="19802"/>
                    <a:pt x="19372" y="21730"/>
                  </a:cubicBezTo>
                  <a:cubicBezTo>
                    <a:pt x="19372" y="24362"/>
                    <a:pt x="17241" y="26493"/>
                    <a:pt x="14610" y="26493"/>
                  </a:cubicBezTo>
                  <a:cubicBezTo>
                    <a:pt x="12681" y="26493"/>
                    <a:pt x="10943" y="25326"/>
                    <a:pt x="10216" y="23552"/>
                  </a:cubicBezTo>
                  <a:cubicBezTo>
                    <a:pt x="9478" y="21766"/>
                    <a:pt x="9883" y="19718"/>
                    <a:pt x="11240" y="18361"/>
                  </a:cubicBezTo>
                  <a:cubicBezTo>
                    <a:pt x="12158" y="17451"/>
                    <a:pt x="13381" y="16964"/>
                    <a:pt x="14622" y="16964"/>
                  </a:cubicBezTo>
                  <a:close/>
                  <a:moveTo>
                    <a:pt x="19725" y="1"/>
                  </a:moveTo>
                  <a:cubicBezTo>
                    <a:pt x="19020" y="1"/>
                    <a:pt x="18278" y="84"/>
                    <a:pt x="17503" y="263"/>
                  </a:cubicBezTo>
                  <a:cubicBezTo>
                    <a:pt x="7323" y="2621"/>
                    <a:pt x="10812" y="12110"/>
                    <a:pt x="10812" y="12110"/>
                  </a:cubicBezTo>
                  <a:cubicBezTo>
                    <a:pt x="7811" y="12336"/>
                    <a:pt x="1" y="18694"/>
                    <a:pt x="4632" y="27291"/>
                  </a:cubicBezTo>
                  <a:cubicBezTo>
                    <a:pt x="6708" y="31143"/>
                    <a:pt x="10415" y="32769"/>
                    <a:pt x="14135" y="32769"/>
                  </a:cubicBezTo>
                  <a:cubicBezTo>
                    <a:pt x="18716" y="32769"/>
                    <a:pt x="23317" y="30304"/>
                    <a:pt x="24921" y="26493"/>
                  </a:cubicBezTo>
                  <a:cubicBezTo>
                    <a:pt x="27826" y="19587"/>
                    <a:pt x="23885" y="14884"/>
                    <a:pt x="23885" y="14884"/>
                  </a:cubicBezTo>
                  <a:cubicBezTo>
                    <a:pt x="31486" y="12321"/>
                    <a:pt x="28294" y="1"/>
                    <a:pt x="197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1" name="Google Shape;341;p18"/>
            <p:cNvSpPr/>
            <p:nvPr/>
          </p:nvSpPr>
          <p:spPr>
            <a:xfrm>
              <a:off x="3095025" y="3993950"/>
              <a:ext cx="52100" cy="52425"/>
            </a:xfrm>
            <a:custGeom>
              <a:avLst/>
              <a:gdLst/>
              <a:ahLst/>
              <a:cxnLst/>
              <a:rect l="l" t="t" r="r" b="b"/>
              <a:pathLst>
                <a:path w="2084" h="2097" extrusionOk="0">
                  <a:moveTo>
                    <a:pt x="1048" y="1"/>
                  </a:moveTo>
                  <a:cubicBezTo>
                    <a:pt x="465" y="1"/>
                    <a:pt x="0" y="465"/>
                    <a:pt x="0" y="1048"/>
                  </a:cubicBezTo>
                  <a:cubicBezTo>
                    <a:pt x="0" y="1620"/>
                    <a:pt x="465" y="2096"/>
                    <a:pt x="1048" y="2096"/>
                  </a:cubicBezTo>
                  <a:cubicBezTo>
                    <a:pt x="1619" y="2096"/>
                    <a:pt x="2084" y="1620"/>
                    <a:pt x="2084" y="1048"/>
                  </a:cubicBezTo>
                  <a:cubicBezTo>
                    <a:pt x="2084" y="465"/>
                    <a:pt x="1619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2" name="Google Shape;342;p18"/>
            <p:cNvSpPr/>
            <p:nvPr/>
          </p:nvSpPr>
          <p:spPr>
            <a:xfrm>
              <a:off x="2908675" y="4172500"/>
              <a:ext cx="142325" cy="208700"/>
            </a:xfrm>
            <a:custGeom>
              <a:avLst/>
              <a:gdLst/>
              <a:ahLst/>
              <a:cxnLst/>
              <a:rect l="l" t="t" r="r" b="b"/>
              <a:pathLst>
                <a:path w="5693" h="8348" extrusionOk="0">
                  <a:moveTo>
                    <a:pt x="4297" y="1"/>
                  </a:moveTo>
                  <a:cubicBezTo>
                    <a:pt x="3111" y="1"/>
                    <a:pt x="1775" y="1987"/>
                    <a:pt x="1025" y="4170"/>
                  </a:cubicBezTo>
                  <a:cubicBezTo>
                    <a:pt x="239" y="6456"/>
                    <a:pt x="1" y="8110"/>
                    <a:pt x="882" y="8325"/>
                  </a:cubicBezTo>
                  <a:cubicBezTo>
                    <a:pt x="951" y="8340"/>
                    <a:pt x="1015" y="8348"/>
                    <a:pt x="1075" y="8348"/>
                  </a:cubicBezTo>
                  <a:cubicBezTo>
                    <a:pt x="2349" y="8348"/>
                    <a:pt x="1783" y="4988"/>
                    <a:pt x="2966" y="3658"/>
                  </a:cubicBezTo>
                  <a:cubicBezTo>
                    <a:pt x="4204" y="2265"/>
                    <a:pt x="5692" y="217"/>
                    <a:pt x="4466" y="14"/>
                  </a:cubicBezTo>
                  <a:cubicBezTo>
                    <a:pt x="4410" y="5"/>
                    <a:pt x="4354" y="1"/>
                    <a:pt x="42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3" name="Google Shape;343;p18"/>
            <p:cNvSpPr/>
            <p:nvPr/>
          </p:nvSpPr>
          <p:spPr>
            <a:xfrm>
              <a:off x="3101875" y="3858125"/>
              <a:ext cx="155675" cy="104675"/>
            </a:xfrm>
            <a:custGeom>
              <a:avLst/>
              <a:gdLst/>
              <a:ahLst/>
              <a:cxnLst/>
              <a:rect l="l" t="t" r="r" b="b"/>
              <a:pathLst>
                <a:path w="6227" h="4187" extrusionOk="0">
                  <a:moveTo>
                    <a:pt x="5196" y="1"/>
                  </a:moveTo>
                  <a:cubicBezTo>
                    <a:pt x="4415" y="1"/>
                    <a:pt x="3142" y="589"/>
                    <a:pt x="2179" y="1362"/>
                  </a:cubicBezTo>
                  <a:cubicBezTo>
                    <a:pt x="845" y="2409"/>
                    <a:pt x="0" y="3838"/>
                    <a:pt x="714" y="4148"/>
                  </a:cubicBezTo>
                  <a:cubicBezTo>
                    <a:pt x="776" y="4174"/>
                    <a:pt x="835" y="4186"/>
                    <a:pt x="892" y="4186"/>
                  </a:cubicBezTo>
                  <a:cubicBezTo>
                    <a:pt x="1587" y="4186"/>
                    <a:pt x="2016" y="2368"/>
                    <a:pt x="3512" y="1862"/>
                  </a:cubicBezTo>
                  <a:cubicBezTo>
                    <a:pt x="5144" y="1326"/>
                    <a:pt x="6227" y="945"/>
                    <a:pt x="5822" y="266"/>
                  </a:cubicBezTo>
                  <a:cubicBezTo>
                    <a:pt x="5709" y="82"/>
                    <a:pt x="5487" y="1"/>
                    <a:pt x="51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521499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20"/>
          <p:cNvSpPr txBox="1">
            <a:spLocks noGrp="1"/>
          </p:cNvSpPr>
          <p:nvPr>
            <p:ph type="title"/>
          </p:nvPr>
        </p:nvSpPr>
        <p:spPr>
          <a:xfrm>
            <a:off x="960000" y="1499800"/>
            <a:ext cx="5219600" cy="236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364" name="Google Shape;364;p20"/>
          <p:cNvSpPr txBox="1">
            <a:spLocks noGrp="1"/>
          </p:cNvSpPr>
          <p:nvPr>
            <p:ph type="subTitle" idx="1"/>
          </p:nvPr>
        </p:nvSpPr>
        <p:spPr>
          <a:xfrm>
            <a:off x="960000" y="4010200"/>
            <a:ext cx="5219600" cy="13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133"/>
            </a:lvl1pPr>
            <a:lvl2pPr lvl="1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20"/>
          <p:cNvSpPr/>
          <p:nvPr/>
        </p:nvSpPr>
        <p:spPr>
          <a:xfrm rot="-2955853">
            <a:off x="973799" y="807388"/>
            <a:ext cx="272368" cy="236731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6" name="Google Shape;366;p20"/>
          <p:cNvSpPr/>
          <p:nvPr/>
        </p:nvSpPr>
        <p:spPr>
          <a:xfrm rot="-2955913">
            <a:off x="627764" y="437639"/>
            <a:ext cx="379061" cy="329456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7" name="Google Shape;367;p20"/>
          <p:cNvSpPr/>
          <p:nvPr/>
        </p:nvSpPr>
        <p:spPr>
          <a:xfrm rot="10800000" flipH="1">
            <a:off x="9283700" y="94"/>
            <a:ext cx="2908384" cy="6870607"/>
          </a:xfrm>
          <a:custGeom>
            <a:avLst/>
            <a:gdLst/>
            <a:ahLst/>
            <a:cxnLst/>
            <a:rect l="l" t="t" r="r" b="b"/>
            <a:pathLst>
              <a:path w="34625" h="76391" extrusionOk="0">
                <a:moveTo>
                  <a:pt x="34624" y="0"/>
                </a:moveTo>
                <a:lnTo>
                  <a:pt x="10050" y="72"/>
                </a:lnTo>
                <a:cubicBezTo>
                  <a:pt x="10050" y="72"/>
                  <a:pt x="1" y="6370"/>
                  <a:pt x="10050" y="20670"/>
                </a:cubicBezTo>
                <a:cubicBezTo>
                  <a:pt x="20110" y="34969"/>
                  <a:pt x="18979" y="38791"/>
                  <a:pt x="16288" y="51257"/>
                </a:cubicBezTo>
                <a:cubicBezTo>
                  <a:pt x="13598" y="63722"/>
                  <a:pt x="34624" y="76391"/>
                  <a:pt x="34624" y="76391"/>
                </a:cubicBezTo>
                <a:lnTo>
                  <a:pt x="3462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375801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21"/>
          <p:cNvSpPr/>
          <p:nvPr/>
        </p:nvSpPr>
        <p:spPr>
          <a:xfrm rot="10800000">
            <a:off x="0" y="-6306"/>
            <a:ext cx="2908384" cy="6870607"/>
          </a:xfrm>
          <a:custGeom>
            <a:avLst/>
            <a:gdLst/>
            <a:ahLst/>
            <a:cxnLst/>
            <a:rect l="l" t="t" r="r" b="b"/>
            <a:pathLst>
              <a:path w="34625" h="76391" extrusionOk="0">
                <a:moveTo>
                  <a:pt x="34624" y="0"/>
                </a:moveTo>
                <a:lnTo>
                  <a:pt x="10050" y="72"/>
                </a:lnTo>
                <a:cubicBezTo>
                  <a:pt x="10050" y="72"/>
                  <a:pt x="1" y="6370"/>
                  <a:pt x="10050" y="20670"/>
                </a:cubicBezTo>
                <a:cubicBezTo>
                  <a:pt x="20110" y="34969"/>
                  <a:pt x="18979" y="38791"/>
                  <a:pt x="16288" y="51257"/>
                </a:cubicBezTo>
                <a:cubicBezTo>
                  <a:pt x="13598" y="63722"/>
                  <a:pt x="34624" y="76391"/>
                  <a:pt x="34624" y="76391"/>
                </a:cubicBezTo>
                <a:lnTo>
                  <a:pt x="3462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0" name="Google Shape;370;p21"/>
          <p:cNvSpPr txBox="1">
            <a:spLocks noGrp="1"/>
          </p:cNvSpPr>
          <p:nvPr>
            <p:ph type="title"/>
          </p:nvPr>
        </p:nvSpPr>
        <p:spPr>
          <a:xfrm>
            <a:off x="965200" y="593367"/>
            <a:ext cx="6756400" cy="10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371" name="Google Shape;371;p21"/>
          <p:cNvSpPr txBox="1">
            <a:spLocks noGrp="1"/>
          </p:cNvSpPr>
          <p:nvPr>
            <p:ph type="body" idx="1"/>
          </p:nvPr>
        </p:nvSpPr>
        <p:spPr>
          <a:xfrm>
            <a:off x="965167" y="2759000"/>
            <a:ext cx="3899600" cy="13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867">
                <a:solidFill>
                  <a:srgbClr val="FFFFFF"/>
                </a:solidFill>
              </a:defRPr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2" name="Google Shape;372;p21"/>
          <p:cNvSpPr/>
          <p:nvPr/>
        </p:nvSpPr>
        <p:spPr>
          <a:xfrm rot="930717">
            <a:off x="692580" y="861233"/>
            <a:ext cx="272368" cy="236729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3" name="Google Shape;373;p21"/>
          <p:cNvSpPr/>
          <p:nvPr/>
        </p:nvSpPr>
        <p:spPr>
          <a:xfrm rot="-522159">
            <a:off x="11153681" y="790724"/>
            <a:ext cx="272364" cy="236728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4" name="Google Shape;374;p21"/>
          <p:cNvSpPr/>
          <p:nvPr/>
        </p:nvSpPr>
        <p:spPr>
          <a:xfrm rot="-522202">
            <a:off x="10815560" y="474159"/>
            <a:ext cx="379061" cy="329455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950712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21"/>
          <p:cNvSpPr/>
          <p:nvPr/>
        </p:nvSpPr>
        <p:spPr>
          <a:xfrm rot="10800000">
            <a:off x="0" y="-6306"/>
            <a:ext cx="2908384" cy="6870607"/>
          </a:xfrm>
          <a:custGeom>
            <a:avLst/>
            <a:gdLst/>
            <a:ahLst/>
            <a:cxnLst/>
            <a:rect l="l" t="t" r="r" b="b"/>
            <a:pathLst>
              <a:path w="34625" h="76391" extrusionOk="0">
                <a:moveTo>
                  <a:pt x="34624" y="0"/>
                </a:moveTo>
                <a:lnTo>
                  <a:pt x="10050" y="72"/>
                </a:lnTo>
                <a:cubicBezTo>
                  <a:pt x="10050" y="72"/>
                  <a:pt x="1" y="6370"/>
                  <a:pt x="10050" y="20670"/>
                </a:cubicBezTo>
                <a:cubicBezTo>
                  <a:pt x="20110" y="34969"/>
                  <a:pt x="18979" y="38791"/>
                  <a:pt x="16288" y="51257"/>
                </a:cubicBezTo>
                <a:cubicBezTo>
                  <a:pt x="13598" y="63722"/>
                  <a:pt x="34624" y="76391"/>
                  <a:pt x="34624" y="76391"/>
                </a:cubicBezTo>
                <a:lnTo>
                  <a:pt x="3462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0" name="Google Shape;370;p21"/>
          <p:cNvSpPr txBox="1">
            <a:spLocks noGrp="1"/>
          </p:cNvSpPr>
          <p:nvPr>
            <p:ph type="title"/>
          </p:nvPr>
        </p:nvSpPr>
        <p:spPr>
          <a:xfrm>
            <a:off x="965200" y="593367"/>
            <a:ext cx="6756400" cy="10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371" name="Google Shape;371;p21"/>
          <p:cNvSpPr txBox="1">
            <a:spLocks noGrp="1"/>
          </p:cNvSpPr>
          <p:nvPr>
            <p:ph type="body" idx="1"/>
          </p:nvPr>
        </p:nvSpPr>
        <p:spPr>
          <a:xfrm>
            <a:off x="965167" y="2759000"/>
            <a:ext cx="3899600" cy="13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867">
                <a:solidFill>
                  <a:srgbClr val="FFFFFF"/>
                </a:solidFill>
              </a:defRPr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2" name="Google Shape;372;p21"/>
          <p:cNvSpPr/>
          <p:nvPr/>
        </p:nvSpPr>
        <p:spPr>
          <a:xfrm rot="930717">
            <a:off x="692580" y="861233"/>
            <a:ext cx="272368" cy="236729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3" name="Google Shape;373;p21"/>
          <p:cNvSpPr/>
          <p:nvPr/>
        </p:nvSpPr>
        <p:spPr>
          <a:xfrm rot="-522159">
            <a:off x="11153681" y="790724"/>
            <a:ext cx="272364" cy="236728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4" name="Google Shape;374;p21"/>
          <p:cNvSpPr/>
          <p:nvPr/>
        </p:nvSpPr>
        <p:spPr>
          <a:xfrm rot="-522202">
            <a:off x="10815560" y="474159"/>
            <a:ext cx="379061" cy="329455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881830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bg>
      <p:bgPr>
        <a:solidFill>
          <a:schemeClr val="dk1"/>
        </a:solidFill>
        <a:effectLst/>
      </p:bgPr>
    </p:bg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26"/>
          <p:cNvSpPr txBox="1">
            <a:spLocks noGrp="1"/>
          </p:cNvSpPr>
          <p:nvPr>
            <p:ph type="subTitle" idx="1"/>
          </p:nvPr>
        </p:nvSpPr>
        <p:spPr>
          <a:xfrm>
            <a:off x="965200" y="1410699"/>
            <a:ext cx="10266800" cy="4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600"/>
            </a:lvl1pPr>
            <a:lvl2pPr lvl="1">
              <a:spcBef>
                <a:spcPts val="2133"/>
              </a:spcBef>
              <a:spcAft>
                <a:spcPts val="0"/>
              </a:spcAft>
              <a:buSzPts val="1500"/>
              <a:buAutoNum type="alphaLcPeriod"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AutoNum type="romanLcPeriod"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AutoNum type="arabicPeriod"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AutoNum type="alphaLcPeriod"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AutoNum type="romanLcPeriod"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AutoNum type="arabicPeriod"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394" name="Google Shape;394;p26"/>
          <p:cNvSpPr txBox="1">
            <a:spLocks noGrp="1"/>
          </p:cNvSpPr>
          <p:nvPr>
            <p:ph type="title"/>
          </p:nvPr>
        </p:nvSpPr>
        <p:spPr>
          <a:xfrm>
            <a:off x="965200" y="593367"/>
            <a:ext cx="8953600" cy="8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9047137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29"/>
          <p:cNvSpPr/>
          <p:nvPr/>
        </p:nvSpPr>
        <p:spPr>
          <a:xfrm flipH="1">
            <a:off x="-146" y="4724401"/>
            <a:ext cx="5753243" cy="2133585"/>
          </a:xfrm>
          <a:custGeom>
            <a:avLst/>
            <a:gdLst/>
            <a:ahLst/>
            <a:cxnLst/>
            <a:rect l="l" t="t" r="r" b="b"/>
            <a:pathLst>
              <a:path w="96251" h="34817" extrusionOk="0">
                <a:moveTo>
                  <a:pt x="95847" y="1"/>
                </a:moveTo>
                <a:cubicBezTo>
                  <a:pt x="82372" y="1"/>
                  <a:pt x="71829" y="6460"/>
                  <a:pt x="66890" y="8051"/>
                </a:cubicBezTo>
                <a:cubicBezTo>
                  <a:pt x="62106" y="9588"/>
                  <a:pt x="54877" y="12752"/>
                  <a:pt x="40865" y="12752"/>
                </a:cubicBezTo>
                <a:cubicBezTo>
                  <a:pt x="37718" y="12752"/>
                  <a:pt x="34229" y="12592"/>
                  <a:pt x="30349" y="12219"/>
                </a:cubicBezTo>
                <a:cubicBezTo>
                  <a:pt x="29447" y="12132"/>
                  <a:pt x="28569" y="12090"/>
                  <a:pt x="27715" y="12090"/>
                </a:cubicBezTo>
                <a:cubicBezTo>
                  <a:pt x="8537" y="12090"/>
                  <a:pt x="1463" y="33058"/>
                  <a:pt x="893" y="33674"/>
                </a:cubicBezTo>
                <a:lnTo>
                  <a:pt x="0" y="34817"/>
                </a:lnTo>
                <a:lnTo>
                  <a:pt x="96250" y="34817"/>
                </a:lnTo>
                <a:lnTo>
                  <a:pt x="96250" y="3"/>
                </a:lnTo>
                <a:cubicBezTo>
                  <a:pt x="96116" y="2"/>
                  <a:pt x="95981" y="1"/>
                  <a:pt x="958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6" name="Google Shape;406;p29"/>
          <p:cNvSpPr/>
          <p:nvPr/>
        </p:nvSpPr>
        <p:spPr>
          <a:xfrm rot="10800000" flipH="1">
            <a:off x="4356102" y="16"/>
            <a:ext cx="7835793" cy="2133585"/>
          </a:xfrm>
          <a:custGeom>
            <a:avLst/>
            <a:gdLst/>
            <a:ahLst/>
            <a:cxnLst/>
            <a:rect l="l" t="t" r="r" b="b"/>
            <a:pathLst>
              <a:path w="96251" h="34817" extrusionOk="0">
                <a:moveTo>
                  <a:pt x="95847" y="1"/>
                </a:moveTo>
                <a:cubicBezTo>
                  <a:pt x="82372" y="1"/>
                  <a:pt x="71829" y="6460"/>
                  <a:pt x="66890" y="8051"/>
                </a:cubicBezTo>
                <a:cubicBezTo>
                  <a:pt x="62106" y="9588"/>
                  <a:pt x="54877" y="12752"/>
                  <a:pt x="40865" y="12752"/>
                </a:cubicBezTo>
                <a:cubicBezTo>
                  <a:pt x="37718" y="12752"/>
                  <a:pt x="34229" y="12592"/>
                  <a:pt x="30349" y="12219"/>
                </a:cubicBezTo>
                <a:cubicBezTo>
                  <a:pt x="29447" y="12132"/>
                  <a:pt x="28569" y="12090"/>
                  <a:pt x="27715" y="12090"/>
                </a:cubicBezTo>
                <a:cubicBezTo>
                  <a:pt x="8537" y="12090"/>
                  <a:pt x="1463" y="33058"/>
                  <a:pt x="893" y="33674"/>
                </a:cubicBezTo>
                <a:lnTo>
                  <a:pt x="0" y="34817"/>
                </a:lnTo>
                <a:lnTo>
                  <a:pt x="96250" y="34817"/>
                </a:lnTo>
                <a:lnTo>
                  <a:pt x="96250" y="3"/>
                </a:lnTo>
                <a:cubicBezTo>
                  <a:pt x="96116" y="2"/>
                  <a:pt x="95981" y="1"/>
                  <a:pt x="958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7" name="Google Shape;407;p29"/>
          <p:cNvSpPr/>
          <p:nvPr/>
        </p:nvSpPr>
        <p:spPr>
          <a:xfrm rot="2700000" flipH="1">
            <a:off x="7790109" y="1783045"/>
            <a:ext cx="384288" cy="372932"/>
          </a:xfrm>
          <a:custGeom>
            <a:avLst/>
            <a:gdLst/>
            <a:ahLst/>
            <a:cxnLst/>
            <a:rect l="l" t="t" r="r" b="b"/>
            <a:pathLst>
              <a:path w="2978" h="2890" extrusionOk="0">
                <a:moveTo>
                  <a:pt x="1162" y="0"/>
                </a:moveTo>
                <a:cubicBezTo>
                  <a:pt x="1099" y="0"/>
                  <a:pt x="1037" y="30"/>
                  <a:pt x="1001" y="90"/>
                </a:cubicBezTo>
                <a:cubicBezTo>
                  <a:pt x="846" y="340"/>
                  <a:pt x="763" y="626"/>
                  <a:pt x="775" y="911"/>
                </a:cubicBezTo>
                <a:cubicBezTo>
                  <a:pt x="536" y="923"/>
                  <a:pt x="310" y="995"/>
                  <a:pt x="108" y="1114"/>
                </a:cubicBezTo>
                <a:cubicBezTo>
                  <a:pt x="1" y="1173"/>
                  <a:pt x="1" y="1328"/>
                  <a:pt x="108" y="1388"/>
                </a:cubicBezTo>
                <a:cubicBezTo>
                  <a:pt x="296" y="1471"/>
                  <a:pt x="502" y="1509"/>
                  <a:pt x="702" y="1509"/>
                </a:cubicBezTo>
                <a:cubicBezTo>
                  <a:pt x="731" y="1509"/>
                  <a:pt x="759" y="1508"/>
                  <a:pt x="787" y="1507"/>
                </a:cubicBezTo>
                <a:cubicBezTo>
                  <a:pt x="810" y="1923"/>
                  <a:pt x="834" y="2376"/>
                  <a:pt x="1025" y="2745"/>
                </a:cubicBezTo>
                <a:cubicBezTo>
                  <a:pt x="1082" y="2846"/>
                  <a:pt x="1169" y="2889"/>
                  <a:pt x="1257" y="2889"/>
                </a:cubicBezTo>
                <a:cubicBezTo>
                  <a:pt x="1406" y="2889"/>
                  <a:pt x="1557" y="2767"/>
                  <a:pt x="1572" y="2602"/>
                </a:cubicBezTo>
                <a:cubicBezTo>
                  <a:pt x="1608" y="2233"/>
                  <a:pt x="1525" y="1852"/>
                  <a:pt x="1477" y="1471"/>
                </a:cubicBezTo>
                <a:cubicBezTo>
                  <a:pt x="1535" y="1471"/>
                  <a:pt x="1593" y="1471"/>
                  <a:pt x="1651" y="1471"/>
                </a:cubicBezTo>
                <a:cubicBezTo>
                  <a:pt x="2000" y="1471"/>
                  <a:pt x="2353" y="1462"/>
                  <a:pt x="2680" y="1340"/>
                </a:cubicBezTo>
                <a:cubicBezTo>
                  <a:pt x="2918" y="1257"/>
                  <a:pt x="2977" y="864"/>
                  <a:pt x="2680" y="792"/>
                </a:cubicBezTo>
                <a:cubicBezTo>
                  <a:pt x="2559" y="771"/>
                  <a:pt x="2437" y="762"/>
                  <a:pt x="2315" y="762"/>
                </a:cubicBezTo>
                <a:cubicBezTo>
                  <a:pt x="2026" y="762"/>
                  <a:pt x="1734" y="810"/>
                  <a:pt x="1441" y="852"/>
                </a:cubicBezTo>
                <a:cubicBezTo>
                  <a:pt x="1465" y="590"/>
                  <a:pt x="1418" y="328"/>
                  <a:pt x="1322" y="90"/>
                </a:cubicBezTo>
                <a:cubicBezTo>
                  <a:pt x="1287" y="30"/>
                  <a:pt x="1224" y="0"/>
                  <a:pt x="11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8" name="Google Shape;408;p29"/>
          <p:cNvSpPr/>
          <p:nvPr/>
        </p:nvSpPr>
        <p:spPr>
          <a:xfrm rot="2700000" flipH="1">
            <a:off x="2583109" y="4805645"/>
            <a:ext cx="384288" cy="372932"/>
          </a:xfrm>
          <a:custGeom>
            <a:avLst/>
            <a:gdLst/>
            <a:ahLst/>
            <a:cxnLst/>
            <a:rect l="l" t="t" r="r" b="b"/>
            <a:pathLst>
              <a:path w="2978" h="2890" extrusionOk="0">
                <a:moveTo>
                  <a:pt x="1162" y="0"/>
                </a:moveTo>
                <a:cubicBezTo>
                  <a:pt x="1099" y="0"/>
                  <a:pt x="1037" y="30"/>
                  <a:pt x="1001" y="90"/>
                </a:cubicBezTo>
                <a:cubicBezTo>
                  <a:pt x="846" y="340"/>
                  <a:pt x="763" y="626"/>
                  <a:pt x="775" y="911"/>
                </a:cubicBezTo>
                <a:cubicBezTo>
                  <a:pt x="536" y="923"/>
                  <a:pt x="310" y="995"/>
                  <a:pt x="108" y="1114"/>
                </a:cubicBezTo>
                <a:cubicBezTo>
                  <a:pt x="1" y="1173"/>
                  <a:pt x="1" y="1328"/>
                  <a:pt x="108" y="1388"/>
                </a:cubicBezTo>
                <a:cubicBezTo>
                  <a:pt x="296" y="1471"/>
                  <a:pt x="502" y="1509"/>
                  <a:pt x="702" y="1509"/>
                </a:cubicBezTo>
                <a:cubicBezTo>
                  <a:pt x="731" y="1509"/>
                  <a:pt x="759" y="1508"/>
                  <a:pt x="787" y="1507"/>
                </a:cubicBezTo>
                <a:cubicBezTo>
                  <a:pt x="810" y="1923"/>
                  <a:pt x="834" y="2376"/>
                  <a:pt x="1025" y="2745"/>
                </a:cubicBezTo>
                <a:cubicBezTo>
                  <a:pt x="1082" y="2846"/>
                  <a:pt x="1169" y="2889"/>
                  <a:pt x="1257" y="2889"/>
                </a:cubicBezTo>
                <a:cubicBezTo>
                  <a:pt x="1406" y="2889"/>
                  <a:pt x="1557" y="2767"/>
                  <a:pt x="1572" y="2602"/>
                </a:cubicBezTo>
                <a:cubicBezTo>
                  <a:pt x="1608" y="2233"/>
                  <a:pt x="1525" y="1852"/>
                  <a:pt x="1477" y="1471"/>
                </a:cubicBezTo>
                <a:cubicBezTo>
                  <a:pt x="1535" y="1471"/>
                  <a:pt x="1593" y="1471"/>
                  <a:pt x="1651" y="1471"/>
                </a:cubicBezTo>
                <a:cubicBezTo>
                  <a:pt x="2000" y="1471"/>
                  <a:pt x="2353" y="1462"/>
                  <a:pt x="2680" y="1340"/>
                </a:cubicBezTo>
                <a:cubicBezTo>
                  <a:pt x="2918" y="1257"/>
                  <a:pt x="2977" y="864"/>
                  <a:pt x="2680" y="792"/>
                </a:cubicBezTo>
                <a:cubicBezTo>
                  <a:pt x="2559" y="771"/>
                  <a:pt x="2437" y="762"/>
                  <a:pt x="2315" y="762"/>
                </a:cubicBezTo>
                <a:cubicBezTo>
                  <a:pt x="2026" y="762"/>
                  <a:pt x="1734" y="810"/>
                  <a:pt x="1441" y="852"/>
                </a:cubicBezTo>
                <a:cubicBezTo>
                  <a:pt x="1465" y="590"/>
                  <a:pt x="1418" y="328"/>
                  <a:pt x="1322" y="90"/>
                </a:cubicBezTo>
                <a:cubicBezTo>
                  <a:pt x="1287" y="30"/>
                  <a:pt x="1224" y="0"/>
                  <a:pt x="11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332212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1"/>
        </a:solidFill>
        <a:effectLst/>
      </p:bgPr>
    </p:bg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30"/>
          <p:cNvSpPr/>
          <p:nvPr/>
        </p:nvSpPr>
        <p:spPr>
          <a:xfrm>
            <a:off x="0" y="-1110767"/>
            <a:ext cx="12191931" cy="7968736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1" name="Google Shape;411;p30"/>
          <p:cNvSpPr/>
          <p:nvPr/>
        </p:nvSpPr>
        <p:spPr>
          <a:xfrm rot="2700000" flipH="1">
            <a:off x="1452809" y="2799045"/>
            <a:ext cx="384288" cy="372932"/>
          </a:xfrm>
          <a:custGeom>
            <a:avLst/>
            <a:gdLst/>
            <a:ahLst/>
            <a:cxnLst/>
            <a:rect l="l" t="t" r="r" b="b"/>
            <a:pathLst>
              <a:path w="2978" h="2890" extrusionOk="0">
                <a:moveTo>
                  <a:pt x="1162" y="0"/>
                </a:moveTo>
                <a:cubicBezTo>
                  <a:pt x="1099" y="0"/>
                  <a:pt x="1037" y="30"/>
                  <a:pt x="1001" y="90"/>
                </a:cubicBezTo>
                <a:cubicBezTo>
                  <a:pt x="846" y="340"/>
                  <a:pt x="763" y="626"/>
                  <a:pt x="775" y="911"/>
                </a:cubicBezTo>
                <a:cubicBezTo>
                  <a:pt x="536" y="923"/>
                  <a:pt x="310" y="995"/>
                  <a:pt x="108" y="1114"/>
                </a:cubicBezTo>
                <a:cubicBezTo>
                  <a:pt x="1" y="1173"/>
                  <a:pt x="1" y="1328"/>
                  <a:pt x="108" y="1388"/>
                </a:cubicBezTo>
                <a:cubicBezTo>
                  <a:pt x="296" y="1471"/>
                  <a:pt x="502" y="1509"/>
                  <a:pt x="702" y="1509"/>
                </a:cubicBezTo>
                <a:cubicBezTo>
                  <a:pt x="731" y="1509"/>
                  <a:pt x="759" y="1508"/>
                  <a:pt x="787" y="1507"/>
                </a:cubicBezTo>
                <a:cubicBezTo>
                  <a:pt x="810" y="1923"/>
                  <a:pt x="834" y="2376"/>
                  <a:pt x="1025" y="2745"/>
                </a:cubicBezTo>
                <a:cubicBezTo>
                  <a:pt x="1082" y="2846"/>
                  <a:pt x="1169" y="2889"/>
                  <a:pt x="1257" y="2889"/>
                </a:cubicBezTo>
                <a:cubicBezTo>
                  <a:pt x="1406" y="2889"/>
                  <a:pt x="1557" y="2767"/>
                  <a:pt x="1572" y="2602"/>
                </a:cubicBezTo>
                <a:cubicBezTo>
                  <a:pt x="1608" y="2233"/>
                  <a:pt x="1525" y="1852"/>
                  <a:pt x="1477" y="1471"/>
                </a:cubicBezTo>
                <a:cubicBezTo>
                  <a:pt x="1535" y="1471"/>
                  <a:pt x="1593" y="1471"/>
                  <a:pt x="1651" y="1471"/>
                </a:cubicBezTo>
                <a:cubicBezTo>
                  <a:pt x="2000" y="1471"/>
                  <a:pt x="2353" y="1462"/>
                  <a:pt x="2680" y="1340"/>
                </a:cubicBezTo>
                <a:cubicBezTo>
                  <a:pt x="2918" y="1257"/>
                  <a:pt x="2977" y="864"/>
                  <a:pt x="2680" y="792"/>
                </a:cubicBezTo>
                <a:cubicBezTo>
                  <a:pt x="2559" y="771"/>
                  <a:pt x="2437" y="762"/>
                  <a:pt x="2315" y="762"/>
                </a:cubicBezTo>
                <a:cubicBezTo>
                  <a:pt x="2026" y="762"/>
                  <a:pt x="1734" y="810"/>
                  <a:pt x="1441" y="852"/>
                </a:cubicBezTo>
                <a:cubicBezTo>
                  <a:pt x="1465" y="590"/>
                  <a:pt x="1418" y="328"/>
                  <a:pt x="1322" y="90"/>
                </a:cubicBezTo>
                <a:cubicBezTo>
                  <a:pt x="1287" y="30"/>
                  <a:pt x="1224" y="0"/>
                  <a:pt x="11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2" name="Google Shape;412;p30"/>
          <p:cNvSpPr/>
          <p:nvPr/>
        </p:nvSpPr>
        <p:spPr>
          <a:xfrm rot="2700000" flipH="1">
            <a:off x="10772143" y="1338545"/>
            <a:ext cx="384288" cy="372932"/>
          </a:xfrm>
          <a:custGeom>
            <a:avLst/>
            <a:gdLst/>
            <a:ahLst/>
            <a:cxnLst/>
            <a:rect l="l" t="t" r="r" b="b"/>
            <a:pathLst>
              <a:path w="2978" h="2890" extrusionOk="0">
                <a:moveTo>
                  <a:pt x="1162" y="0"/>
                </a:moveTo>
                <a:cubicBezTo>
                  <a:pt x="1099" y="0"/>
                  <a:pt x="1037" y="30"/>
                  <a:pt x="1001" y="90"/>
                </a:cubicBezTo>
                <a:cubicBezTo>
                  <a:pt x="846" y="340"/>
                  <a:pt x="763" y="626"/>
                  <a:pt x="775" y="911"/>
                </a:cubicBezTo>
                <a:cubicBezTo>
                  <a:pt x="536" y="923"/>
                  <a:pt x="310" y="995"/>
                  <a:pt x="108" y="1114"/>
                </a:cubicBezTo>
                <a:cubicBezTo>
                  <a:pt x="1" y="1173"/>
                  <a:pt x="1" y="1328"/>
                  <a:pt x="108" y="1388"/>
                </a:cubicBezTo>
                <a:cubicBezTo>
                  <a:pt x="296" y="1471"/>
                  <a:pt x="502" y="1509"/>
                  <a:pt x="702" y="1509"/>
                </a:cubicBezTo>
                <a:cubicBezTo>
                  <a:pt x="731" y="1509"/>
                  <a:pt x="759" y="1508"/>
                  <a:pt x="787" y="1507"/>
                </a:cubicBezTo>
                <a:cubicBezTo>
                  <a:pt x="810" y="1923"/>
                  <a:pt x="834" y="2376"/>
                  <a:pt x="1025" y="2745"/>
                </a:cubicBezTo>
                <a:cubicBezTo>
                  <a:pt x="1082" y="2846"/>
                  <a:pt x="1169" y="2889"/>
                  <a:pt x="1257" y="2889"/>
                </a:cubicBezTo>
                <a:cubicBezTo>
                  <a:pt x="1406" y="2889"/>
                  <a:pt x="1557" y="2767"/>
                  <a:pt x="1572" y="2602"/>
                </a:cubicBezTo>
                <a:cubicBezTo>
                  <a:pt x="1608" y="2233"/>
                  <a:pt x="1525" y="1852"/>
                  <a:pt x="1477" y="1471"/>
                </a:cubicBezTo>
                <a:cubicBezTo>
                  <a:pt x="1535" y="1471"/>
                  <a:pt x="1593" y="1471"/>
                  <a:pt x="1651" y="1471"/>
                </a:cubicBezTo>
                <a:cubicBezTo>
                  <a:pt x="2000" y="1471"/>
                  <a:pt x="2353" y="1462"/>
                  <a:pt x="2680" y="1340"/>
                </a:cubicBezTo>
                <a:cubicBezTo>
                  <a:pt x="2918" y="1257"/>
                  <a:pt x="2977" y="864"/>
                  <a:pt x="2680" y="792"/>
                </a:cubicBezTo>
                <a:cubicBezTo>
                  <a:pt x="2559" y="771"/>
                  <a:pt x="2437" y="762"/>
                  <a:pt x="2315" y="762"/>
                </a:cubicBezTo>
                <a:cubicBezTo>
                  <a:pt x="2026" y="762"/>
                  <a:pt x="1734" y="810"/>
                  <a:pt x="1441" y="852"/>
                </a:cubicBezTo>
                <a:cubicBezTo>
                  <a:pt x="1465" y="590"/>
                  <a:pt x="1418" y="328"/>
                  <a:pt x="1322" y="90"/>
                </a:cubicBezTo>
                <a:cubicBezTo>
                  <a:pt x="1287" y="30"/>
                  <a:pt x="1224" y="0"/>
                  <a:pt x="11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862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73D5A-B7F8-4F78-97D6-CFE71A402301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C061D-610E-4F63-BFE3-86A1B92D2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3679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73D5A-B7F8-4F78-97D6-CFE71A402301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C061D-610E-4F63-BFE3-86A1B92D2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948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73D5A-B7F8-4F78-97D6-CFE71A402301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C061D-610E-4F63-BFE3-86A1B92D2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3004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73D5A-B7F8-4F78-97D6-CFE71A402301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C061D-610E-4F63-BFE3-86A1B92D2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824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38.xml"/><Relationship Id="rId21" Type="http://schemas.openxmlformats.org/officeDocument/2006/relationships/slideLayout" Target="../slideLayouts/slideLayout56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55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23" Type="http://schemas.openxmlformats.org/officeDocument/2006/relationships/theme" Target="../theme/theme4.xml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773D5A-B7F8-4F78-97D6-CFE71A402301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EC061D-610E-4F63-BFE3-86A1B92D2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867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176153D-8767-4AC1-85F7-41754C503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AFCC321-9553-4A6A-9826-B5CA31ED7E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C3CAB2-24CD-44A2-812D-82A17E9C5E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64CFFB-1B0C-46B1-A85D-709C431CD76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F63709D-9F14-4DFD-B4BE-D8A0ACA4B9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939648-CE28-4EA4-A238-0BB5F82E0C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730A-2C2A-46E2-93B8-1FC5013E91A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5926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738" r:id="rId8"/>
    <p:sldLayoutId id="2147483668" r:id="rId9"/>
    <p:sldLayoutId id="2147483669" r:id="rId10"/>
    <p:sldLayoutId id="2147483670" r:id="rId11"/>
    <p:sldLayoutId id="214748367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4351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739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Fredoka One"/>
              <a:buNone/>
              <a:defRPr sz="35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BFBFB"/>
              </a:buClr>
              <a:buSzPts val="1500"/>
              <a:buFont typeface="Comfortaa"/>
              <a:buChar char="●"/>
              <a:defRPr sz="1500">
                <a:solidFill>
                  <a:srgbClr val="FBFBFB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FBFB"/>
              </a:buClr>
              <a:buSzPts val="1500"/>
              <a:buFont typeface="Comfortaa"/>
              <a:buChar char="○"/>
              <a:defRPr sz="1500">
                <a:solidFill>
                  <a:srgbClr val="FBFBFB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FBFB"/>
              </a:buClr>
              <a:buSzPts val="1500"/>
              <a:buFont typeface="Comfortaa"/>
              <a:buChar char="■"/>
              <a:defRPr sz="1500">
                <a:solidFill>
                  <a:srgbClr val="FBFBFB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FBFB"/>
              </a:buClr>
              <a:buSzPts val="1500"/>
              <a:buFont typeface="Comfortaa"/>
              <a:buChar char="●"/>
              <a:defRPr sz="1500">
                <a:solidFill>
                  <a:srgbClr val="FBFBFB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FBFB"/>
              </a:buClr>
              <a:buSzPts val="1500"/>
              <a:buFont typeface="Comfortaa"/>
              <a:buChar char="○"/>
              <a:defRPr sz="1500">
                <a:solidFill>
                  <a:srgbClr val="FBFBFB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FBFB"/>
              </a:buClr>
              <a:buSzPts val="1500"/>
              <a:buFont typeface="Comfortaa"/>
              <a:buChar char="■"/>
              <a:defRPr sz="1500">
                <a:solidFill>
                  <a:srgbClr val="FBFBFB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FBFB"/>
              </a:buClr>
              <a:buSzPts val="1400"/>
              <a:buChar char="●"/>
              <a:defRPr>
                <a:solidFill>
                  <a:srgbClr val="FBFBFB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B12CB8E-6EF9-4F90-BEAB-674D27C5CBEC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484157" y="38902182"/>
            <a:ext cx="2914996" cy="49570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A0EF39B-1DC4-4C46-9B37-D175FE84491A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0230" y="38902181"/>
            <a:ext cx="2914996" cy="495700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4ADB5D5-2965-4107-BF6C-F974496FB4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757843C-3ECD-4643-9465-385E8AF27C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2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444AC91-D21B-4748-85CC-DA9C593D36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B1CA20F-E87C-4B66-B013-06E9EE61E4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8" y="31562422"/>
            <a:ext cx="4836708" cy="634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7581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743" r:id="rId8"/>
    <p:sldLayoutId id="2147483742" r:id="rId9"/>
    <p:sldLayoutId id="2147483741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  <p:sldLayoutId id="2147483699" r:id="rId17"/>
    <p:sldLayoutId id="2147483700" r:id="rId18"/>
    <p:sldLayoutId id="2147483740" r:id="rId19"/>
    <p:sldLayoutId id="2147483701" r:id="rId20"/>
    <p:sldLayoutId id="2147483702" r:id="rId21"/>
    <p:sldLayoutId id="2147483703" r:id="rId2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8.png"/><Relationship Id="rId7" Type="http://schemas.openxmlformats.org/officeDocument/2006/relationships/image" Target="../media/image3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4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png"/><Relationship Id="rId5" Type="http://schemas.openxmlformats.org/officeDocument/2006/relationships/image" Target="../media/image3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9.png"/><Relationship Id="rId7" Type="http://schemas.openxmlformats.org/officeDocument/2006/relationships/image" Target="../media/image4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" Target="slide4.xml"/><Relationship Id="rId7" Type="http://schemas.openxmlformats.org/officeDocument/2006/relationships/slide" Target="slide6.xml"/><Relationship Id="rId2" Type="http://schemas.openxmlformats.org/officeDocument/2006/relationships/slide" Target="slide7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2.png"/><Relationship Id="rId5" Type="http://schemas.openxmlformats.org/officeDocument/2006/relationships/slide" Target="slide5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2.xml"/><Relationship Id="rId4" Type="http://schemas.openxmlformats.org/officeDocument/2006/relationships/slide" Target="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1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2.xml"/><Relationship Id="rId6" Type="http://schemas.openxmlformats.org/officeDocument/2006/relationships/slide" Target="slide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170.png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12" Type="http://schemas.openxmlformats.org/officeDocument/2006/relationships/image" Target="../media/image16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microsoft.com/office/2007/relationships/hdphoto" Target="../media/hdphoto2.wdp"/><Relationship Id="rId11" Type="http://schemas.openxmlformats.org/officeDocument/2006/relationships/image" Target="../media/image150.png"/><Relationship Id="rId5" Type="http://schemas.openxmlformats.org/officeDocument/2006/relationships/image" Target="../media/image16.png"/><Relationship Id="rId10" Type="http://schemas.openxmlformats.org/officeDocument/2006/relationships/image" Target="../media/image140.png"/><Relationship Id="rId4" Type="http://schemas.openxmlformats.org/officeDocument/2006/relationships/image" Target="../media/image15.png"/><Relationship Id="rId9" Type="http://schemas.openxmlformats.org/officeDocument/2006/relationships/image" Target="../media/image26.png"/><Relationship Id="rId1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8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F245AB93-7B65-4B12-8CCC-66AEF0C527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7987" y="309669"/>
            <a:ext cx="1280271" cy="1268078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E34F1611-E694-4EB6-92EB-1895731D2C57}"/>
              </a:ext>
            </a:extLst>
          </p:cNvPr>
          <p:cNvSpPr txBox="1"/>
          <p:nvPr/>
        </p:nvSpPr>
        <p:spPr>
          <a:xfrm>
            <a:off x="283373" y="169984"/>
            <a:ext cx="69400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SVNMelissa" panose="00000500000000000000" pitchFamily="2" charset="0"/>
                <a:ea typeface="字魂115号-刀刀体" panose="00000500000000000000" pitchFamily="2" charset="-122"/>
              </a:rPr>
              <a:t>TOÁN</a:t>
            </a:r>
            <a:r>
              <a:rPr kumimoji="0" lang="en-US" altLang="zh-CN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SVNMelissa" panose="00000500000000000000" pitchFamily="2" charset="0"/>
                <a:ea typeface="字魂115号-刀刀体" panose="00000500000000000000" pitchFamily="2" charset="-122"/>
              </a:rPr>
              <a:t> 3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E83828"/>
              </a:solidFill>
              <a:effectLst/>
              <a:uLnTx/>
              <a:uFillTx/>
              <a:latin typeface="#9Slide07 SVNMelissa" panose="00000500000000000000" pitchFamily="2" charset="0"/>
              <a:ea typeface="字魂115号-刀刀体" panose="00000500000000000000" pitchFamily="2" charset="-12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44DB6A-FEBD-40CC-BE55-7AB8ED1C612C}"/>
              </a:ext>
            </a:extLst>
          </p:cNvPr>
          <p:cNvSpPr txBox="1"/>
          <p:nvPr/>
        </p:nvSpPr>
        <p:spPr>
          <a:xfrm rot="20942498">
            <a:off x="2912560" y="338268"/>
            <a:ext cx="36563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#9Slide07 SVNMelissa" panose="00000500000000000000" pitchFamily="2" charset="0"/>
              </a:rPr>
              <a:t>Bài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#9Slide07 SVNMelissa" panose="00000500000000000000" pitchFamily="2" charset="0"/>
              </a:rPr>
              <a:t> 14 –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#9Slide07 SVNMelissa" panose="00000500000000000000" pitchFamily="2" charset="0"/>
              </a:rPr>
              <a:t>Tiết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#9Slide07 SVNMelissa" panose="00000500000000000000" pitchFamily="2" charset="0"/>
              </a:rPr>
              <a:t> 2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2089400"/>
            <a:ext cx="3861356" cy="2785378"/>
            <a:chOff x="-3083410" y="2959203"/>
            <a:chExt cx="3861356" cy="278537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FB5BC5D-BD52-C33F-8072-A49C10138987}"/>
                </a:ext>
              </a:extLst>
            </p:cNvPr>
            <p:cNvSpPr/>
            <p:nvPr/>
          </p:nvSpPr>
          <p:spPr>
            <a:xfrm rot="21092392">
              <a:off x="-3083410" y="3097117"/>
              <a:ext cx="3805367" cy="264687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600" b="1" i="0" u="none" strike="noStrike" kern="1200" cap="none" spc="0" normalizeH="0" baseline="0" noProof="0" dirty="0">
                  <a:ln w="571500" cmpd="sng">
                    <a:solidFill>
                      <a:schemeClr val="bg1"/>
                    </a:solidFill>
                    <a:prstDash val="solid"/>
                  </a:ln>
                  <a:solidFill>
                    <a:srgbClr val="FFFF00"/>
                  </a:solidFill>
                  <a:effectLst/>
                  <a:uLnTx/>
                  <a:uFillTx/>
                  <a:latin typeface="#9Slide07 SVNMelissa" panose="00000500000000000000" pitchFamily="2" charset="0"/>
                </a:rPr>
                <a:t>MỘT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FB5BC5D-BD52-C33F-8072-A49C10138987}"/>
                </a:ext>
              </a:extLst>
            </p:cNvPr>
            <p:cNvSpPr/>
            <p:nvPr/>
          </p:nvSpPr>
          <p:spPr>
            <a:xfrm rot="21092392">
              <a:off x="-3029714" y="2959203"/>
              <a:ext cx="3807660" cy="278537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500" b="1" i="0" u="none" strike="noStrike" kern="1200" cap="none" spc="0" normalizeH="0" baseline="0" noProof="0" dirty="0">
                  <a:ln w="19050" cmpd="sng">
                    <a:solidFill>
                      <a:schemeClr val="tx1">
                        <a:lumMod val="50000"/>
                        <a:lumOff val="50000"/>
                      </a:schemeClr>
                    </a:solidFill>
                    <a:prstDash val="solid"/>
                  </a:ln>
                  <a:solidFill>
                    <a:srgbClr val="00B0F0"/>
                  </a:solidFill>
                  <a:effectLst/>
                  <a:uLnTx/>
                  <a:uFillTx/>
                  <a:latin typeface="#9Slide07 SVNMelissa" panose="00000500000000000000" pitchFamily="2" charset="0"/>
                </a:rPr>
                <a:t>MỘT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 rot="817652">
            <a:off x="5344501" y="3982256"/>
            <a:ext cx="3018543" cy="2785378"/>
            <a:chOff x="5419263" y="2777935"/>
            <a:chExt cx="3018543" cy="2785378"/>
          </a:xfrm>
        </p:grpSpPr>
        <p:sp>
          <p:nvSpPr>
            <p:cNvPr id="3" name="Rectangle 2"/>
            <p:cNvSpPr/>
            <p:nvPr/>
          </p:nvSpPr>
          <p:spPr>
            <a:xfrm rot="21092392">
              <a:off x="5419263" y="2847185"/>
              <a:ext cx="2861681" cy="264687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defRPr/>
              </a:pPr>
              <a:r>
                <a:rPr lang="en-US" sz="16600" b="1" dirty="0">
                  <a:ln w="571500" cmpd="sng">
                    <a:solidFill>
                      <a:schemeClr val="bg1"/>
                    </a:solidFill>
                    <a:prstDash val="solid"/>
                  </a:ln>
                  <a:solidFill>
                    <a:srgbClr val="FFFF00"/>
                  </a:solidFill>
                  <a:latin typeface="#9Slide07 SVNMelissa" panose="00000500000000000000" pitchFamily="2" charset="0"/>
                </a:rPr>
                <a:t>MẤY</a:t>
              </a:r>
            </a:p>
          </p:txBody>
        </p:sp>
        <p:sp>
          <p:nvSpPr>
            <p:cNvPr id="12" name="Rectangle 11"/>
            <p:cNvSpPr/>
            <p:nvPr/>
          </p:nvSpPr>
          <p:spPr>
            <a:xfrm rot="21092392">
              <a:off x="5428648" y="2777935"/>
              <a:ext cx="3009158" cy="278537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defRPr/>
              </a:pPr>
              <a:r>
                <a:rPr lang="en-US" sz="17500" b="1" dirty="0">
                  <a:ln w="19050" cmpd="sng">
                    <a:solidFill>
                      <a:schemeClr val="tx1">
                        <a:lumMod val="65000"/>
                        <a:lumOff val="35000"/>
                      </a:schemeClr>
                    </a:solidFill>
                    <a:prstDash val="solid"/>
                  </a:ln>
                  <a:solidFill>
                    <a:srgbClr val="E7281F"/>
                  </a:solidFill>
                  <a:latin typeface="#9Slide07 SVNMelissa" panose="00000500000000000000" pitchFamily="2" charset="0"/>
                </a:rPr>
                <a:t>MẤY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 rot="614868">
            <a:off x="3410230" y="1887607"/>
            <a:ext cx="3371437" cy="2785378"/>
            <a:chOff x="-2770943" y="1232919"/>
            <a:chExt cx="3371437" cy="2785378"/>
          </a:xfrm>
        </p:grpSpPr>
        <p:sp>
          <p:nvSpPr>
            <p:cNvPr id="2" name="Rectangle 1"/>
            <p:cNvSpPr/>
            <p:nvPr/>
          </p:nvSpPr>
          <p:spPr>
            <a:xfrm rot="21092392">
              <a:off x="-2722273" y="1327640"/>
              <a:ext cx="3207929" cy="264687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defRPr/>
              </a:pPr>
              <a:r>
                <a:rPr lang="en-US" sz="16600" b="1" dirty="0">
                  <a:ln w="571500" cmpd="sng">
                    <a:solidFill>
                      <a:schemeClr val="bg1"/>
                    </a:solidFill>
                    <a:prstDash val="solid"/>
                  </a:ln>
                  <a:solidFill>
                    <a:srgbClr val="FFFF00"/>
                  </a:solidFill>
                  <a:latin typeface="#9Slide07 SVNMelissa" panose="00000500000000000000" pitchFamily="2" charset="0"/>
                </a:rPr>
                <a:t>PHẦN</a:t>
              </a:r>
            </a:p>
          </p:txBody>
        </p:sp>
        <p:sp>
          <p:nvSpPr>
            <p:cNvPr id="11" name="Rectangle 10"/>
            <p:cNvSpPr/>
            <p:nvPr/>
          </p:nvSpPr>
          <p:spPr>
            <a:xfrm rot="21092392">
              <a:off x="-2770943" y="1232919"/>
              <a:ext cx="3371437" cy="278537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defRPr/>
              </a:pPr>
              <a:r>
                <a:rPr lang="en-US" sz="17500" b="1" dirty="0">
                  <a:ln w="19050" cmpd="sng">
                    <a:solidFill>
                      <a:schemeClr val="tx1">
                        <a:lumMod val="50000"/>
                        <a:lumOff val="50000"/>
                      </a:schemeClr>
                    </a:solidFill>
                    <a:prstDash val="solid"/>
                  </a:ln>
                  <a:solidFill>
                    <a:srgbClr val="FFC000"/>
                  </a:solidFill>
                  <a:latin typeface="#9Slide07 SVNMelissa" panose="00000500000000000000" pitchFamily="2" charset="0"/>
                </a:rPr>
                <a:t>PHẦN</a:t>
              </a:r>
            </a:p>
          </p:txBody>
        </p:sp>
      </p:grpSp>
      <p:pic>
        <p:nvPicPr>
          <p:cNvPr id="18" name="图片 14">
            <a:extLst>
              <a:ext uri="{FF2B5EF4-FFF2-40B4-BE49-F238E27FC236}">
                <a16:creationId xmlns:a16="http://schemas.microsoft.com/office/drawing/2014/main" id="{9050D822-7F52-4640-B1D2-7F80F22AB3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85326" y="3599727"/>
            <a:ext cx="3591147" cy="34668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" name="图片 23">
            <a:extLst>
              <a:ext uri="{FF2B5EF4-FFF2-40B4-BE49-F238E27FC236}">
                <a16:creationId xmlns:a16="http://schemas.microsoft.com/office/drawing/2014/main" id="{CDBA90AB-D0F2-426A-95F8-995DAA587F56}"/>
              </a:ext>
            </a:extLst>
          </p:cNvPr>
          <p:cNvPicPr>
            <a:picLocks noChangeAspect="1"/>
          </p:cNvPicPr>
          <p:nvPr/>
        </p:nvPicPr>
        <p:blipFill>
          <a:blip r:embed="rId6">
            <a:biLevel thresh="25000"/>
          </a:blip>
          <a:stretch>
            <a:fillRect/>
          </a:stretch>
        </p:blipFill>
        <p:spPr>
          <a:xfrm rot="243394">
            <a:off x="6105965" y="1554411"/>
            <a:ext cx="1530229" cy="1036410"/>
          </a:xfrm>
          <a:prstGeom prst="rect">
            <a:avLst/>
          </a:prstGeom>
        </p:spPr>
      </p:pic>
      <p:pic>
        <p:nvPicPr>
          <p:cNvPr id="21" name="图片 24">
            <a:extLst>
              <a:ext uri="{FF2B5EF4-FFF2-40B4-BE49-F238E27FC236}">
                <a16:creationId xmlns:a16="http://schemas.microsoft.com/office/drawing/2014/main" id="{EB86E278-AA82-4121-A6B9-AD7DB5E53648}"/>
              </a:ext>
            </a:extLst>
          </p:cNvPr>
          <p:cNvPicPr>
            <a:picLocks noChangeAspect="1"/>
          </p:cNvPicPr>
          <p:nvPr/>
        </p:nvPicPr>
        <p:blipFill>
          <a:blip r:embed="rId7">
            <a:biLevel thresh="25000"/>
          </a:blip>
          <a:stretch>
            <a:fillRect/>
          </a:stretch>
        </p:blipFill>
        <p:spPr>
          <a:xfrm>
            <a:off x="0" y="4648298"/>
            <a:ext cx="1530229" cy="780356"/>
          </a:xfrm>
          <a:prstGeom prst="rect">
            <a:avLst/>
          </a:prstGeom>
        </p:spPr>
      </p:pic>
      <p:pic>
        <p:nvPicPr>
          <p:cNvPr id="22" name="图片 24">
            <a:extLst>
              <a:ext uri="{FF2B5EF4-FFF2-40B4-BE49-F238E27FC236}">
                <a16:creationId xmlns:a16="http://schemas.microsoft.com/office/drawing/2014/main" id="{EB86E278-AA82-4121-A6B9-AD7DB5E53648}"/>
              </a:ext>
            </a:extLst>
          </p:cNvPr>
          <p:cNvPicPr>
            <a:picLocks noChangeAspect="1"/>
          </p:cNvPicPr>
          <p:nvPr/>
        </p:nvPicPr>
        <p:blipFill>
          <a:blip r:embed="rId7">
            <a:biLevel thresh="25000"/>
          </a:blip>
          <a:stretch>
            <a:fillRect/>
          </a:stretch>
        </p:blipFill>
        <p:spPr>
          <a:xfrm rot="9040195">
            <a:off x="1022052" y="1680401"/>
            <a:ext cx="1530229" cy="780356"/>
          </a:xfrm>
          <a:prstGeom prst="rect">
            <a:avLst/>
          </a:prstGeom>
        </p:spPr>
      </p:pic>
      <p:pic>
        <p:nvPicPr>
          <p:cNvPr id="23" name="图片 23">
            <a:extLst>
              <a:ext uri="{FF2B5EF4-FFF2-40B4-BE49-F238E27FC236}">
                <a16:creationId xmlns:a16="http://schemas.microsoft.com/office/drawing/2014/main" id="{CDBA90AB-D0F2-426A-95F8-995DAA587F56}"/>
              </a:ext>
            </a:extLst>
          </p:cNvPr>
          <p:cNvPicPr>
            <a:picLocks noChangeAspect="1"/>
          </p:cNvPicPr>
          <p:nvPr/>
        </p:nvPicPr>
        <p:blipFill>
          <a:blip r:embed="rId6">
            <a:biLevel thresh="25000"/>
          </a:blip>
          <a:stretch>
            <a:fillRect/>
          </a:stretch>
        </p:blipFill>
        <p:spPr>
          <a:xfrm rot="243394">
            <a:off x="7126009" y="2963885"/>
            <a:ext cx="1530229" cy="103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6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rippl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7F61718-380B-4C14-AB8F-BE4E5C5EB6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F347969-5A2B-4484-BF99-822EECC6A0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748" y="249947"/>
            <a:ext cx="11875624" cy="64402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EC7416D3-8943-4AA6-826B-D06061EA5810}"/>
                  </a:ext>
                </a:extLst>
              </p:cNvPr>
              <p:cNvSpPr txBox="1"/>
              <p:nvPr/>
            </p:nvSpPr>
            <p:spPr>
              <a:xfrm>
                <a:off x="9260415" y="1477847"/>
                <a:ext cx="2557337" cy="1364541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Đã </a:t>
                </a:r>
                <a:r>
                  <a:rPr kumimoji="0" lang="en-US" altLang="zh-CN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khoanh</a:t>
                </a:r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vào</a:t>
                </a:r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nl-NL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vi-VN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</a:t>
                </a:r>
                <a:r>
                  <a:rPr kumimoji="0" lang="en-US" altLang="zh-CN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cây</a:t>
                </a:r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xà</a:t>
                </a:r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lách</a:t>
                </a:r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?</a:t>
                </a:r>
                <a:endPara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字魂102号-妞妞体" panose="00000500000000000000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EC7416D3-8943-4AA6-826B-D06061EA58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60415" y="1477847"/>
                <a:ext cx="2557337" cy="1364541"/>
              </a:xfrm>
              <a:prstGeom prst="rect">
                <a:avLst/>
              </a:prstGeom>
              <a:blipFill>
                <a:blip r:embed="rId5"/>
                <a:stretch>
                  <a:fillRect l="-3571" r="-3571" b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A08B0BFE-F894-4A23-922E-4207527FCA73}"/>
                  </a:ext>
                </a:extLst>
              </p:cNvPr>
              <p:cNvSpPr txBox="1"/>
              <p:nvPr/>
            </p:nvSpPr>
            <p:spPr>
              <a:xfrm>
                <a:off x="9242757" y="2888102"/>
                <a:ext cx="2434903" cy="3480825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Hình C có 5 cột cây xà lách và mỗi cột đều có 3 cây, đã khoanh vào 1 cột. Vậy hình C đã khoanh vào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nl-NL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kumimoji="0" lang="nl-NL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kumimoji="0" lang="nl-NL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số cây cải bắp.</a:t>
                </a:r>
                <a:endParaRPr kumimoji="0" lang="zh-CN" altLang="en-US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02号-妞妞体" panose="00000500000000000000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A08B0BFE-F894-4A23-922E-4207527FCA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42757" y="2888102"/>
                <a:ext cx="2434903" cy="3480825"/>
              </a:xfrm>
              <a:prstGeom prst="rect">
                <a:avLst/>
              </a:prstGeom>
              <a:blipFill>
                <a:blip r:embed="rId6"/>
                <a:stretch>
                  <a:fillRect l="-3750" t="-1226" r="-1250" b="-29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C160CDA4-2F95-48BB-A1D4-B682CE0156C4}"/>
                  </a:ext>
                </a:extLst>
              </p:cNvPr>
              <p:cNvSpPr txBox="1"/>
              <p:nvPr/>
            </p:nvSpPr>
            <p:spPr>
              <a:xfrm>
                <a:off x="229379" y="1477847"/>
                <a:ext cx="2788140" cy="1364476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Đã </a:t>
                </a:r>
                <a:r>
                  <a:rPr kumimoji="0" lang="en-US" altLang="zh-CN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khoanh</a:t>
                </a:r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vào</a:t>
                </a:r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nl-NL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vi-VN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</a:t>
                </a:r>
                <a:r>
                  <a:rPr kumimoji="0" lang="en-US" altLang="zh-CN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cây</a:t>
                </a:r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cải</a:t>
                </a:r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bắp</a:t>
                </a:r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?</a:t>
                </a:r>
                <a:endPara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字魂102号-妞妞体" panose="00000500000000000000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C160CDA4-2F95-48BB-A1D4-B682CE0156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379" y="1477847"/>
                <a:ext cx="2788140" cy="1364476"/>
              </a:xfrm>
              <a:prstGeom prst="rect">
                <a:avLst/>
              </a:prstGeom>
              <a:blipFill>
                <a:blip r:embed="rId7"/>
                <a:stretch>
                  <a:fillRect l="-3501" r="-3282" b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CEF43E28-8DD9-4576-A96E-1D1B09052952}"/>
                  </a:ext>
                </a:extLst>
              </p:cNvPr>
              <p:cNvSpPr txBox="1"/>
              <p:nvPr/>
            </p:nvSpPr>
            <p:spPr>
              <a:xfrm>
                <a:off x="229379" y="2888102"/>
                <a:ext cx="2674509" cy="3074047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Hình B có 3 cột cây cải bắp và mỗi cột đều có 2 cây, đã khoanh vào 1 cột. Vậy hình B đã khoanh vào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nl-NL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kumimoji="0" lang="nl-NL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3 </m:t>
                        </m:r>
                      </m:den>
                    </m:f>
                  </m:oMath>
                </a14:m>
                <a:r>
                  <a:rPr kumimoji="0" lang="nl-NL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số cây cải bắp</a:t>
                </a:r>
                <a:endParaRPr kumimoji="0" lang="zh-CN" altLang="en-US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02号-妞妞体" panose="00000500000000000000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CEF43E28-8DD9-4576-A96E-1D1B090529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379" y="2888102"/>
                <a:ext cx="2674509" cy="3074047"/>
              </a:xfrm>
              <a:prstGeom prst="rect">
                <a:avLst/>
              </a:prstGeom>
              <a:blipFill>
                <a:blip r:embed="rId8"/>
                <a:stretch>
                  <a:fillRect l="-3653" t="-1389" r="-3653" b="-3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3D4EB51E-9616-FE37-BEEB-B94FB2CA6B4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19" y="964906"/>
            <a:ext cx="6111607" cy="48918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矩形: 圆角 15">
            <a:extLst>
              <a:ext uri="{FF2B5EF4-FFF2-40B4-BE49-F238E27FC236}">
                <a16:creationId xmlns:a16="http://schemas.microsoft.com/office/drawing/2014/main" id="{190B6C55-B147-4F41-9412-0AA30FD58DD6}"/>
              </a:ext>
            </a:extLst>
          </p:cNvPr>
          <p:cNvSpPr/>
          <p:nvPr/>
        </p:nvSpPr>
        <p:spPr>
          <a:xfrm rot="16200000">
            <a:off x="-1469898" y="-1539858"/>
            <a:ext cx="4567547" cy="12192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38100" algn="ctr" rotWithShape="0">
              <a:prstClr val="black">
                <a:alpha val="5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12" name="椭圆 19">
            <a:extLst>
              <a:ext uri="{FF2B5EF4-FFF2-40B4-BE49-F238E27FC236}">
                <a16:creationId xmlns:a16="http://schemas.microsoft.com/office/drawing/2014/main" id="{EF7CFDDE-46AB-4D64-B670-FE65C3A64505}"/>
              </a:ext>
            </a:extLst>
          </p:cNvPr>
          <p:cNvSpPr/>
          <p:nvPr/>
        </p:nvSpPr>
        <p:spPr>
          <a:xfrm>
            <a:off x="349514" y="249948"/>
            <a:ext cx="928725" cy="92872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25400" algn="ctr" rotWithShape="0">
              <a:prstClr val="black">
                <a:alpha val="6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3 SVNNexa Rust Sans Bla" panose="020B0606040200020203" pitchFamily="34" charset="0"/>
                <a:ea typeface="思源黑体 CN Medium" panose="020B0600000000000000" pitchFamily="34" charset="-122"/>
              </a:rPr>
              <a:t>3</a:t>
            </a:r>
            <a:endParaRPr kumimoji="0" lang="zh-CN" altLang="en-US" sz="5400" b="0" i="0" u="none" strike="noStrike" kern="1200" cap="none" spc="0" normalizeH="0" baseline="0" noProof="0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3 SVNNexa Rust Sans Bla" panose="020B0606040200020203" pitchFamily="34" charset="0"/>
              <a:ea typeface="思源黑体 CN Medium" panose="020B0600000000000000" pitchFamily="34" charset="-122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396732" y="1736202"/>
            <a:ext cx="2732394" cy="1620456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2903888" y="3956016"/>
            <a:ext cx="2732394" cy="1761878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223388"/>
      </p:ext>
    </p:extLst>
  </p:cSld>
  <p:clrMapOvr>
    <a:masterClrMapping/>
  </p:clrMapOvr>
  <p:transition spd="slow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 animBg="1"/>
      <p:bldP spid="10" grpId="1" animBg="1"/>
      <p:bldP spid="12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3063D15-1A3F-41D6-BC12-02215286D6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190B6C55-B147-4F41-9412-0AA30FD58DD6}"/>
              </a:ext>
            </a:extLst>
          </p:cNvPr>
          <p:cNvSpPr/>
          <p:nvPr/>
        </p:nvSpPr>
        <p:spPr>
          <a:xfrm rot="16200000">
            <a:off x="-1469898" y="-1539858"/>
            <a:ext cx="4567547" cy="1219200"/>
          </a:xfrm>
          <a:prstGeom prst="roundRect">
            <a:avLst>
              <a:gd name="adj" fmla="val 50000"/>
            </a:avLst>
          </a:prstGeom>
          <a:solidFill>
            <a:srgbClr val="00A0E9"/>
          </a:solidFill>
          <a:ln>
            <a:noFill/>
          </a:ln>
          <a:effectLst>
            <a:outerShdw blurRad="38100" algn="ctr" rotWithShape="0">
              <a:prstClr val="black">
                <a:alpha val="5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EF7CFDDE-46AB-4D64-B670-FE65C3A64505}"/>
              </a:ext>
            </a:extLst>
          </p:cNvPr>
          <p:cNvSpPr/>
          <p:nvPr/>
        </p:nvSpPr>
        <p:spPr>
          <a:xfrm>
            <a:off x="349514" y="249948"/>
            <a:ext cx="928725" cy="92872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25400" algn="ctr" rotWithShape="0">
              <a:prstClr val="black">
                <a:alpha val="6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3 SVNNexa Rust Sans Bla" panose="020B0606040200020203" pitchFamily="34" charset="0"/>
                <a:ea typeface="思源黑体 CN Medium" panose="020B0600000000000000" pitchFamily="34" charset="-122"/>
              </a:rPr>
              <a:t>4</a:t>
            </a:r>
            <a:endParaRPr kumimoji="0" lang="zh-CN" altLang="en-US" sz="5400" b="0" i="0" u="none" strike="noStrike" kern="1200" cap="none" spc="0" normalizeH="0" baseline="0" noProof="0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3 SVNNexa Rust Sans Bla" panose="020B0606040200020203" pitchFamily="34" charset="0"/>
              <a:ea typeface="思源黑体 CN Medium" panose="020B0600000000000000" pitchFamily="34" charset="-122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99FB556E-1E5E-497F-870D-BB996607CBD3}"/>
              </a:ext>
            </a:extLst>
          </p:cNvPr>
          <p:cNvSpPr txBox="1"/>
          <p:nvPr/>
        </p:nvSpPr>
        <p:spPr>
          <a:xfrm>
            <a:off x="1591126" y="255343"/>
            <a:ext cx="36083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 dirty="0" err="1">
                <a:solidFill>
                  <a:prstClr val="white"/>
                </a:solidFill>
                <a:effectLst>
                  <a:outerShdw blurRad="381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3 SVNNexa Rust Sans Bla" panose="020B0606040200020203" pitchFamily="34" charset="0"/>
                <a:ea typeface="字魂115号-刀刀体" panose="00000500000000000000" pitchFamily="2" charset="-122"/>
              </a:rPr>
              <a:t>Số</a:t>
            </a:r>
            <a:r>
              <a:rPr lang="en-US" altLang="zh-CN" sz="5400" dirty="0">
                <a:solidFill>
                  <a:prstClr val="white"/>
                </a:solidFill>
                <a:effectLst>
                  <a:outerShdw blurRad="381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3 SVNNexa Rust Sans Bla" panose="020B0606040200020203" pitchFamily="34" charset="0"/>
                <a:ea typeface="字魂115号-刀刀体" panose="00000500000000000000" pitchFamily="2" charset="-122"/>
              </a:rPr>
              <a:t>?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3 SVNNexa Rust Sans Bla" panose="020B0606040200020203" pitchFamily="34" charset="0"/>
              <a:ea typeface="字魂115号-刀刀体" panose="00000500000000000000" pitchFamily="2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A70E5966-C4E1-64E3-122C-CB4A6295B53E}"/>
                  </a:ext>
                </a:extLst>
              </p:cNvPr>
              <p:cNvSpPr/>
              <p:nvPr/>
            </p:nvSpPr>
            <p:spPr>
              <a:xfrm>
                <a:off x="4896371" y="1423686"/>
                <a:ext cx="7112749" cy="1990845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Mẫu:</a:t>
                </a:r>
              </a:p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Chia 6 quả táo</a:t>
                </a:r>
                <a:r>
                  <a:rPr kumimoji="0" lang="nl-NL" sz="3200" b="0" i="0" u="none" strike="noStrike" kern="1200" cap="none" spc="0" normalizeH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thành 2 phần bằng nhau.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nl-NL" sz="3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kumimoji="0" lang="en-US" sz="3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kumimoji="0" lang="nl-NL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số</a:t>
                </a:r>
                <a:r>
                  <a:rPr kumimoji="0" lang="nl-NL" sz="3200" b="0" i="0" u="none" strike="noStrike" kern="1200" cap="none" spc="0" normalizeH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quả táo là 3 quả táo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A70E5966-C4E1-64E3-122C-CB4A6295B5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6371" y="1423686"/>
                <a:ext cx="7112749" cy="1990845"/>
              </a:xfrm>
              <a:prstGeom prst="rect">
                <a:avLst/>
              </a:prstGeom>
              <a:blipFill>
                <a:blip r:embed="rId4"/>
                <a:stretch>
                  <a:fillRect l="-2053" r="-30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t="5467"/>
          <a:stretch/>
        </p:blipFill>
        <p:spPr>
          <a:xfrm>
            <a:off x="1100268" y="1567876"/>
            <a:ext cx="3223646" cy="17502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0268" y="3948464"/>
            <a:ext cx="3332836" cy="2368620"/>
          </a:xfrm>
          <a:prstGeom prst="rect">
            <a:avLst/>
          </a:prstGeom>
        </p:spPr>
      </p:pic>
      <p:sp>
        <p:nvSpPr>
          <p:cNvPr id="41" name="文本框 10">
            <a:extLst>
              <a:ext uri="{FF2B5EF4-FFF2-40B4-BE49-F238E27FC236}">
                <a16:creationId xmlns:a16="http://schemas.microsoft.com/office/drawing/2014/main" id="{E13FC67F-3734-4CF5-B8D1-6BCA54C68F48}"/>
              </a:ext>
            </a:extLst>
          </p:cNvPr>
          <p:cNvSpPr txBox="1"/>
          <p:nvPr/>
        </p:nvSpPr>
        <p:spPr>
          <a:xfrm>
            <a:off x="4993854" y="3746374"/>
            <a:ext cx="6874448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 bao nhiêu quả cam? 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0" name="文本框 11">
            <a:extLst>
              <a:ext uri="{FF2B5EF4-FFF2-40B4-BE49-F238E27FC236}">
                <a16:creationId xmlns:a16="http://schemas.microsoft.com/office/drawing/2014/main" id="{63AAB7E3-DB91-4127-8989-D0002E1C5BC4}"/>
              </a:ext>
            </a:extLst>
          </p:cNvPr>
          <p:cNvSpPr txBox="1"/>
          <p:nvPr/>
        </p:nvSpPr>
        <p:spPr>
          <a:xfrm>
            <a:off x="4993854" y="4289184"/>
            <a:ext cx="6874446" cy="120032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Được chia làm mấy phần bằng nhau? 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3620AAE-42F4-5FEA-C061-D1D7DF259D64}"/>
              </a:ext>
            </a:extLst>
          </p:cNvPr>
          <p:cNvSpPr txBox="1"/>
          <p:nvPr/>
        </p:nvSpPr>
        <p:spPr>
          <a:xfrm>
            <a:off x="4945113" y="5410749"/>
            <a:ext cx="687444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 quả cam ở mỗi phần là bao nhiêu?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A70E5966-C4E1-64E3-122C-CB4A6295B53E}"/>
                  </a:ext>
                </a:extLst>
              </p:cNvPr>
              <p:cNvSpPr/>
              <p:nvPr/>
            </p:nvSpPr>
            <p:spPr>
              <a:xfrm>
                <a:off x="4896371" y="4303030"/>
                <a:ext cx="6971929" cy="2014054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Có 12 quả cam, được chia làm 3 phần bằng nhau, ,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nl-NL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kumimoji="0" lang="nl-NL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nl-NL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số quả cam là ....... quả cam.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A70E5966-C4E1-64E3-122C-CB4A6295B5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6371" y="4303030"/>
                <a:ext cx="6971929" cy="2014054"/>
              </a:xfrm>
              <a:prstGeom prst="rect">
                <a:avLst/>
              </a:prstGeom>
              <a:blipFill>
                <a:blip r:embed="rId7"/>
                <a:stretch>
                  <a:fillRect l="-2094" b="-33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Star: 5 Points 7">
            <a:extLst>
              <a:ext uri="{FF2B5EF4-FFF2-40B4-BE49-F238E27FC236}">
                <a16:creationId xmlns:a16="http://schemas.microsoft.com/office/drawing/2014/main" id="{8EFCE440-4C05-F1AA-180D-5C3F69DAF409}"/>
              </a:ext>
            </a:extLst>
          </p:cNvPr>
          <p:cNvSpPr/>
          <p:nvPr/>
        </p:nvSpPr>
        <p:spPr>
          <a:xfrm>
            <a:off x="9777416" y="4954891"/>
            <a:ext cx="677223" cy="710332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0372748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3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20" grpId="0" animBg="1"/>
      <p:bldP spid="24" grpId="0"/>
      <p:bldP spid="39" grpId="0" animBg="1"/>
      <p:bldP spid="41" grpId="0"/>
      <p:bldP spid="41" grpId="1"/>
      <p:bldP spid="50" grpId="0"/>
      <p:bldP spid="50" grpId="1"/>
      <p:bldP spid="51" grpId="0" build="allAtOnce"/>
      <p:bldP spid="52" grpId="0" animBg="1"/>
      <p:bldP spid="5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774E8ED-C3E1-4B72-A996-00B6355E76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F8DAD1F-6070-4F87-B34A-6985CE758E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963" y="21265"/>
            <a:ext cx="9503925" cy="6267894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050D822-7F52-4640-B1D2-7F80F22AB3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196" y="2574363"/>
            <a:ext cx="4813804" cy="480979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CDBA90AB-D0F2-426A-95F8-995DAA587F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6070" y="809392"/>
            <a:ext cx="1530229" cy="103641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EB86E278-AA82-4121-A6B9-AD7DB5E536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22679" y="3865394"/>
            <a:ext cx="1530229" cy="780356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705D8FB9-4468-4603-9811-45D3CDA251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23984" y="3653988"/>
            <a:ext cx="1530229" cy="103641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E25C19E0-D277-4138-BE1E-04EB07D2D62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3724" y="-582961"/>
            <a:ext cx="3444102" cy="34441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E42FA3B-B6ED-DAAC-ED35-E76DC7004B09}"/>
              </a:ext>
            </a:extLst>
          </p:cNvPr>
          <p:cNvSpPr txBox="1"/>
          <p:nvPr/>
        </p:nvSpPr>
        <p:spPr>
          <a:xfrm>
            <a:off x="1936639" y="1713168"/>
            <a:ext cx="6152224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#9Slide07 SVNMomento" panose="00000500000000000000" pitchFamily="2" charset="0"/>
              </a:rPr>
              <a:t>TẠM BIỆT </a:t>
            </a:r>
          </a:p>
        </p:txBody>
      </p:sp>
    </p:spTree>
    <p:extLst>
      <p:ext uri="{BB962C8B-B14F-4D97-AF65-F5344CB8AC3E}">
        <p14:creationId xmlns:p14="http://schemas.microsoft.com/office/powerpoint/2010/main" val="724448946"/>
      </p:ext>
    </p:extLst>
  </p:cSld>
  <p:clrMapOvr>
    <a:masterClrMapping/>
  </p:clrMapOvr>
  <p:transition spd="slow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61AF5FE-4807-49D3-815F-5B3BA80981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DC0B6C6-15C7-4C9F-8EC4-992A6C881A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3134" y="374268"/>
            <a:ext cx="8605491" cy="5675371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48F52AA-24EF-41DB-88B5-8C5E623A0B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6027">
            <a:off x="5840899" y="2100893"/>
            <a:ext cx="4368676" cy="4368676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9685A107-F3F1-4473-8D94-AF6A536A367D}"/>
              </a:ext>
            </a:extLst>
          </p:cNvPr>
          <p:cNvSpPr txBox="1"/>
          <p:nvPr/>
        </p:nvSpPr>
        <p:spPr>
          <a:xfrm>
            <a:off x="2870097" y="1465864"/>
            <a:ext cx="3543496" cy="255454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SVNBlade Runner" panose="020406030505060202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442241984"/>
      </p:ext>
    </p:extLst>
  </p:cSld>
  <p:clrMapOvr>
    <a:masterClrMapping/>
  </p:clrMapOvr>
  <p:transition spd="slow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hlinkClick r:id="rId2" action="ppaction://hlinksldjump"/>
            <a:extLst>
              <a:ext uri="{FF2B5EF4-FFF2-40B4-BE49-F238E27FC236}">
                <a16:creationId xmlns:a16="http://schemas.microsoft.com/office/drawing/2014/main" id="{F65969CC-A099-4773-B8FA-4159917DA9A9}"/>
              </a:ext>
            </a:extLst>
          </p:cNvPr>
          <p:cNvSpPr txBox="1"/>
          <p:nvPr/>
        </p:nvSpPr>
        <p:spPr>
          <a:xfrm>
            <a:off x="1004609" y="1188188"/>
            <a:ext cx="10366601" cy="155940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9333" b="0" i="0" u="none" strike="noStrike" kern="0" cap="none" spc="0" normalizeH="0" baseline="0" noProof="0" dirty="0" err="1">
                <a:ln>
                  <a:solidFill>
                    <a:srgbClr val="FFFF00"/>
                  </a:solidFill>
                </a:ln>
                <a:solidFill>
                  <a:srgbClr val="FFFFFF">
                    <a:lumMod val="60000"/>
                    <a:lumOff val="40000"/>
                  </a:srgbClr>
                </a:solidFill>
                <a:effectLst>
                  <a:glow rad="63500">
                    <a:srgbClr val="F9A320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Loko" panose="02040603050506020204" pitchFamily="18" charset="0"/>
                <a:ea typeface="+mn-ea"/>
                <a:cs typeface="Arial"/>
                <a:sym typeface="Arial"/>
              </a:rPr>
              <a:t>Vừng</a:t>
            </a:r>
            <a:r>
              <a:rPr kumimoji="0" lang="en-US" sz="9333" b="0" i="0" u="none" strike="noStrike" kern="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FFFFFF">
                    <a:lumMod val="60000"/>
                    <a:lumOff val="40000"/>
                  </a:srgbClr>
                </a:solidFill>
                <a:effectLst>
                  <a:glow rad="63500">
                    <a:srgbClr val="F9A320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Lok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9333" b="0" i="0" u="none" strike="noStrike" kern="0" cap="none" spc="0" normalizeH="0" baseline="0" noProof="0" dirty="0" err="1">
                <a:ln>
                  <a:solidFill>
                    <a:srgbClr val="FFFF00"/>
                  </a:solidFill>
                </a:ln>
                <a:solidFill>
                  <a:srgbClr val="FFFFFF">
                    <a:lumMod val="60000"/>
                    <a:lumOff val="40000"/>
                  </a:srgbClr>
                </a:solidFill>
                <a:effectLst>
                  <a:glow rad="63500">
                    <a:srgbClr val="F9A320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Loko" panose="02040603050506020204" pitchFamily="18" charset="0"/>
                <a:ea typeface="+mn-ea"/>
                <a:cs typeface="Arial"/>
                <a:sym typeface="Arial"/>
              </a:rPr>
              <a:t>ơi</a:t>
            </a:r>
            <a:r>
              <a:rPr kumimoji="0" lang="en-US" sz="9333" b="0" i="0" u="none" strike="noStrike" kern="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FFFFFF">
                    <a:lumMod val="60000"/>
                    <a:lumOff val="40000"/>
                  </a:srgbClr>
                </a:solidFill>
                <a:effectLst>
                  <a:glow rad="63500">
                    <a:srgbClr val="F9A320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Loko" panose="02040603050506020204" pitchFamily="18" charset="0"/>
                <a:ea typeface="+mn-ea"/>
                <a:cs typeface="Arial"/>
                <a:sym typeface="Arial"/>
              </a:rPr>
              <a:t>! </a:t>
            </a:r>
            <a:r>
              <a:rPr kumimoji="0" lang="en-US" sz="9333" b="0" i="0" u="none" strike="noStrike" kern="0" cap="none" spc="0" normalizeH="0" baseline="0" noProof="0" dirty="0" err="1">
                <a:ln>
                  <a:solidFill>
                    <a:srgbClr val="FFFF00"/>
                  </a:solidFill>
                </a:ln>
                <a:solidFill>
                  <a:srgbClr val="FFFFFF">
                    <a:lumMod val="60000"/>
                    <a:lumOff val="40000"/>
                  </a:srgbClr>
                </a:solidFill>
                <a:effectLst>
                  <a:glow rad="63500">
                    <a:srgbClr val="F9A320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Loko" panose="02040603050506020204" pitchFamily="18" charset="0"/>
                <a:ea typeface="+mn-ea"/>
                <a:cs typeface="Arial"/>
                <a:sym typeface="Arial"/>
              </a:rPr>
              <a:t>Mở</a:t>
            </a:r>
            <a:r>
              <a:rPr kumimoji="0" lang="en-US" sz="9333" b="0" i="0" u="none" strike="noStrike" kern="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FFFFFF">
                    <a:lumMod val="60000"/>
                    <a:lumOff val="40000"/>
                  </a:srgbClr>
                </a:solidFill>
                <a:effectLst>
                  <a:glow rad="63500">
                    <a:srgbClr val="F9A320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Lok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9333" b="0" i="0" u="none" strike="noStrike" kern="0" cap="none" spc="0" normalizeH="0" baseline="0" noProof="0" dirty="0" err="1">
                <a:ln>
                  <a:solidFill>
                    <a:srgbClr val="FFFF00"/>
                  </a:solidFill>
                </a:ln>
                <a:solidFill>
                  <a:srgbClr val="FFFFFF">
                    <a:lumMod val="60000"/>
                    <a:lumOff val="40000"/>
                  </a:srgbClr>
                </a:solidFill>
                <a:effectLst>
                  <a:glow rad="63500">
                    <a:srgbClr val="F9A320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Loko" panose="02040603050506020204" pitchFamily="18" charset="0"/>
                <a:ea typeface="+mn-ea"/>
                <a:cs typeface="Arial"/>
                <a:sym typeface="Arial"/>
              </a:rPr>
              <a:t>ra</a:t>
            </a:r>
            <a:r>
              <a:rPr kumimoji="0" lang="en-US" sz="9333" b="0" i="0" u="none" strike="noStrike" kern="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FFFFFF">
                    <a:lumMod val="60000"/>
                    <a:lumOff val="40000"/>
                  </a:srgbClr>
                </a:solidFill>
                <a:effectLst>
                  <a:glow rad="63500">
                    <a:srgbClr val="F9A320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Loko" panose="02040603050506020204" pitchFamily="18" charset="0"/>
                <a:ea typeface="+mn-ea"/>
                <a:cs typeface="Arial"/>
                <a:sym typeface="Arial"/>
              </a:rPr>
              <a:t>!</a:t>
            </a:r>
          </a:p>
        </p:txBody>
      </p:sp>
      <p:sp>
        <p:nvSpPr>
          <p:cNvPr id="35" name="Arrow: Notched Right 34">
            <a:hlinkClick r:id="" action="ppaction://noaction"/>
            <a:extLst>
              <a:ext uri="{FF2B5EF4-FFF2-40B4-BE49-F238E27FC236}">
                <a16:creationId xmlns:a16="http://schemas.microsoft.com/office/drawing/2014/main" id="{6FAB6386-CDBA-44D4-A6A1-3E524039CF92}"/>
              </a:ext>
            </a:extLst>
          </p:cNvPr>
          <p:cNvSpPr/>
          <p:nvPr/>
        </p:nvSpPr>
        <p:spPr>
          <a:xfrm>
            <a:off x="11115748" y="6074369"/>
            <a:ext cx="1003965" cy="697227"/>
          </a:xfrm>
          <a:prstGeom prst="notchedRigh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582F4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4" name="Picture 43">
            <a:hlinkClick r:id="rId3" action="ppaction://hlinksldjump"/>
            <a:extLst>
              <a:ext uri="{FF2B5EF4-FFF2-40B4-BE49-F238E27FC236}">
                <a16:creationId xmlns:a16="http://schemas.microsoft.com/office/drawing/2014/main" id="{2BFB7A59-13FC-4173-9814-E48912568A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5279" y="1535289"/>
            <a:ext cx="2997499" cy="3565960"/>
          </a:xfrm>
          <a:prstGeom prst="rect">
            <a:avLst/>
          </a:prstGeom>
        </p:spPr>
      </p:pic>
      <p:pic>
        <p:nvPicPr>
          <p:cNvPr id="45" name="Picture 44">
            <a:hlinkClick r:id="rId5" action="ppaction://hlinksldjump"/>
            <a:extLst>
              <a:ext uri="{FF2B5EF4-FFF2-40B4-BE49-F238E27FC236}">
                <a16:creationId xmlns:a16="http://schemas.microsoft.com/office/drawing/2014/main" id="{6A4F4CF8-6F91-4AA9-B00E-D7F1EBB595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3262" y="2857056"/>
            <a:ext cx="3107607" cy="3877392"/>
          </a:xfrm>
          <a:prstGeom prst="rect">
            <a:avLst/>
          </a:prstGeom>
        </p:spPr>
      </p:pic>
      <p:pic>
        <p:nvPicPr>
          <p:cNvPr id="46" name="Picture 45">
            <a:hlinkClick r:id="rId7" action="ppaction://hlinksldjump"/>
            <a:extLst>
              <a:ext uri="{FF2B5EF4-FFF2-40B4-BE49-F238E27FC236}">
                <a16:creationId xmlns:a16="http://schemas.microsoft.com/office/drawing/2014/main" id="{CADB0A73-C1FD-4EF9-84B8-6A656B4917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74275" y="1535290"/>
            <a:ext cx="2997263" cy="3673956"/>
          </a:xfrm>
          <a:prstGeom prst="rect">
            <a:avLst/>
          </a:prstGeom>
        </p:spPr>
      </p:pic>
      <p:sp>
        <p:nvSpPr>
          <p:cNvPr id="47" name="Title 1">
            <a:extLst>
              <a:ext uri="{FF2B5EF4-FFF2-40B4-BE49-F238E27FC236}">
                <a16:creationId xmlns:a16="http://schemas.microsoft.com/office/drawing/2014/main" id="{C1A96916-724C-494F-B4F9-AFCFF2F22B67}"/>
              </a:ext>
            </a:extLst>
          </p:cNvPr>
          <p:cNvSpPr txBox="1">
            <a:spLocks/>
          </p:cNvSpPr>
          <p:nvPr/>
        </p:nvSpPr>
        <p:spPr>
          <a:xfrm>
            <a:off x="-396229" y="6235852"/>
            <a:ext cx="2103041" cy="535745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>
                <a:ln>
                  <a:noFill/>
                </a:ln>
                <a:solidFill>
                  <a:srgbClr val="36A289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  <a:sym typeface="Arial"/>
              </a:rPr>
              <a:t>DIỆU HIỀN</a:t>
            </a: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srgbClr val="36A289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  <a:sym typeface="Arial"/>
            </a:endParaRPr>
          </a:p>
        </p:txBody>
      </p:sp>
      <p:grpSp>
        <p:nvGrpSpPr>
          <p:cNvPr id="9" name="Google Shape;430;p33">
            <a:extLst>
              <a:ext uri="{FF2B5EF4-FFF2-40B4-BE49-F238E27FC236}">
                <a16:creationId xmlns:a16="http://schemas.microsoft.com/office/drawing/2014/main" id="{CB241B2E-A297-BAB4-E3AE-4EA66F2A1F81}"/>
              </a:ext>
            </a:extLst>
          </p:cNvPr>
          <p:cNvGrpSpPr/>
          <p:nvPr/>
        </p:nvGrpSpPr>
        <p:grpSpPr>
          <a:xfrm flipH="1">
            <a:off x="-8162" y="1643701"/>
            <a:ext cx="3770753" cy="5214300"/>
            <a:chOff x="6727039" y="1229170"/>
            <a:chExt cx="2581060" cy="3910725"/>
          </a:xfrm>
        </p:grpSpPr>
        <p:sp>
          <p:nvSpPr>
            <p:cNvPr id="10" name="Google Shape;431;p33">
              <a:extLst>
                <a:ext uri="{FF2B5EF4-FFF2-40B4-BE49-F238E27FC236}">
                  <a16:creationId xmlns:a16="http://schemas.microsoft.com/office/drawing/2014/main" id="{EFF8342A-2083-6FC8-4984-939F877D28E9}"/>
                </a:ext>
              </a:extLst>
            </p:cNvPr>
            <p:cNvSpPr/>
            <p:nvPr/>
          </p:nvSpPr>
          <p:spPr>
            <a:xfrm>
              <a:off x="7754966" y="4075026"/>
              <a:ext cx="128747" cy="264786"/>
            </a:xfrm>
            <a:custGeom>
              <a:avLst/>
              <a:gdLst/>
              <a:ahLst/>
              <a:cxnLst/>
              <a:rect l="l" t="t" r="r" b="b"/>
              <a:pathLst>
                <a:path w="2966" h="5740" extrusionOk="0">
                  <a:moveTo>
                    <a:pt x="2965" y="0"/>
                  </a:moveTo>
                  <a:lnTo>
                    <a:pt x="2965" y="0"/>
                  </a:lnTo>
                  <a:cubicBezTo>
                    <a:pt x="2310" y="1131"/>
                    <a:pt x="1429" y="2131"/>
                    <a:pt x="381" y="2917"/>
                  </a:cubicBezTo>
                  <a:lnTo>
                    <a:pt x="0" y="5739"/>
                  </a:lnTo>
                  <a:cubicBezTo>
                    <a:pt x="2643" y="3965"/>
                    <a:pt x="2965" y="1"/>
                    <a:pt x="29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432;p33">
              <a:extLst>
                <a:ext uri="{FF2B5EF4-FFF2-40B4-BE49-F238E27FC236}">
                  <a16:creationId xmlns:a16="http://schemas.microsoft.com/office/drawing/2014/main" id="{07579D02-DE10-996A-4CA6-19D25783A7E3}"/>
                </a:ext>
              </a:extLst>
            </p:cNvPr>
            <p:cNvSpPr/>
            <p:nvPr/>
          </p:nvSpPr>
          <p:spPr>
            <a:xfrm>
              <a:off x="7795025" y="3797500"/>
              <a:ext cx="782839" cy="354228"/>
            </a:xfrm>
            <a:custGeom>
              <a:avLst/>
              <a:gdLst/>
              <a:ahLst/>
              <a:cxnLst/>
              <a:rect l="l" t="t" r="r" b="b"/>
              <a:pathLst>
                <a:path w="19277" h="8434" extrusionOk="0">
                  <a:moveTo>
                    <a:pt x="751" y="1"/>
                  </a:moveTo>
                  <a:lnTo>
                    <a:pt x="1" y="5644"/>
                  </a:lnTo>
                  <a:cubicBezTo>
                    <a:pt x="2080" y="7061"/>
                    <a:pt x="5167" y="8433"/>
                    <a:pt x="9340" y="8433"/>
                  </a:cubicBezTo>
                  <a:cubicBezTo>
                    <a:pt x="9445" y="8433"/>
                    <a:pt x="9551" y="8432"/>
                    <a:pt x="9657" y="8431"/>
                  </a:cubicBezTo>
                  <a:cubicBezTo>
                    <a:pt x="12907" y="8395"/>
                    <a:pt x="16146" y="7930"/>
                    <a:pt x="19277" y="7049"/>
                  </a:cubicBezTo>
                  <a:cubicBezTo>
                    <a:pt x="19075" y="5156"/>
                    <a:pt x="18896" y="3859"/>
                    <a:pt x="18753" y="3561"/>
                  </a:cubicBezTo>
                  <a:cubicBezTo>
                    <a:pt x="18062" y="2049"/>
                    <a:pt x="751" y="1"/>
                    <a:pt x="7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433;p33">
              <a:extLst>
                <a:ext uri="{FF2B5EF4-FFF2-40B4-BE49-F238E27FC236}">
                  <a16:creationId xmlns:a16="http://schemas.microsoft.com/office/drawing/2014/main" id="{385766FC-A6A8-01E2-D998-1DD48C65CDEA}"/>
                </a:ext>
              </a:extLst>
            </p:cNvPr>
            <p:cNvSpPr/>
            <p:nvPr/>
          </p:nvSpPr>
          <p:spPr>
            <a:xfrm>
              <a:off x="8404000" y="4142325"/>
              <a:ext cx="204192" cy="289628"/>
            </a:xfrm>
            <a:custGeom>
              <a:avLst/>
              <a:gdLst/>
              <a:ahLst/>
              <a:cxnLst/>
              <a:rect l="l" t="t" r="r" b="b"/>
              <a:pathLst>
                <a:path w="4739" h="6466" extrusionOk="0">
                  <a:moveTo>
                    <a:pt x="0" y="1"/>
                  </a:moveTo>
                  <a:cubicBezTo>
                    <a:pt x="0" y="2"/>
                    <a:pt x="465" y="5633"/>
                    <a:pt x="4739" y="6466"/>
                  </a:cubicBezTo>
                  <a:cubicBezTo>
                    <a:pt x="4679" y="5680"/>
                    <a:pt x="4608" y="4894"/>
                    <a:pt x="4548" y="4144"/>
                  </a:cubicBezTo>
                  <a:cubicBezTo>
                    <a:pt x="3310" y="3513"/>
                    <a:pt x="1226" y="2204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434;p33">
              <a:extLst>
                <a:ext uri="{FF2B5EF4-FFF2-40B4-BE49-F238E27FC236}">
                  <a16:creationId xmlns:a16="http://schemas.microsoft.com/office/drawing/2014/main" id="{456772A5-B899-DCB3-2B22-176D83132095}"/>
                </a:ext>
              </a:extLst>
            </p:cNvPr>
            <p:cNvSpPr/>
            <p:nvPr/>
          </p:nvSpPr>
          <p:spPr>
            <a:xfrm>
              <a:off x="7649150" y="4029075"/>
              <a:ext cx="1013016" cy="1110821"/>
            </a:xfrm>
            <a:custGeom>
              <a:avLst/>
              <a:gdLst/>
              <a:ahLst/>
              <a:cxnLst/>
              <a:rect l="l" t="t" r="r" b="b"/>
              <a:pathLst>
                <a:path w="24945" h="27231" extrusionOk="0">
                  <a:moveTo>
                    <a:pt x="3585" y="1"/>
                  </a:moveTo>
                  <a:lnTo>
                    <a:pt x="2977" y="4585"/>
                  </a:lnTo>
                  <a:cubicBezTo>
                    <a:pt x="4025" y="3799"/>
                    <a:pt x="4906" y="2811"/>
                    <a:pt x="5561" y="1680"/>
                  </a:cubicBezTo>
                  <a:lnTo>
                    <a:pt x="5561" y="1680"/>
                  </a:lnTo>
                  <a:cubicBezTo>
                    <a:pt x="5561" y="1680"/>
                    <a:pt x="5227" y="5645"/>
                    <a:pt x="2596" y="7418"/>
                  </a:cubicBezTo>
                  <a:lnTo>
                    <a:pt x="1" y="27230"/>
                  </a:lnTo>
                  <a:lnTo>
                    <a:pt x="8776" y="27230"/>
                  </a:lnTo>
                  <a:cubicBezTo>
                    <a:pt x="8776" y="27230"/>
                    <a:pt x="10157" y="12300"/>
                    <a:pt x="10431" y="12026"/>
                  </a:cubicBezTo>
                  <a:cubicBezTo>
                    <a:pt x="10603" y="11854"/>
                    <a:pt x="11155" y="11715"/>
                    <a:pt x="11590" y="11715"/>
                  </a:cubicBezTo>
                  <a:cubicBezTo>
                    <a:pt x="11847" y="11715"/>
                    <a:pt x="12062" y="11764"/>
                    <a:pt x="12133" y="11883"/>
                  </a:cubicBezTo>
                  <a:cubicBezTo>
                    <a:pt x="12312" y="12205"/>
                    <a:pt x="13693" y="27230"/>
                    <a:pt x="13693" y="27230"/>
                  </a:cubicBezTo>
                  <a:lnTo>
                    <a:pt x="24944" y="27230"/>
                  </a:lnTo>
                  <a:cubicBezTo>
                    <a:pt x="24944" y="27230"/>
                    <a:pt x="24301" y="17955"/>
                    <a:pt x="23623" y="9835"/>
                  </a:cubicBezTo>
                  <a:cubicBezTo>
                    <a:pt x="19349" y="9002"/>
                    <a:pt x="18884" y="3371"/>
                    <a:pt x="18884" y="3370"/>
                  </a:cubicBezTo>
                  <a:lnTo>
                    <a:pt x="18884" y="3370"/>
                  </a:lnTo>
                  <a:cubicBezTo>
                    <a:pt x="20110" y="5573"/>
                    <a:pt x="22194" y="6883"/>
                    <a:pt x="23432" y="7514"/>
                  </a:cubicBezTo>
                  <a:cubicBezTo>
                    <a:pt x="23230" y="5192"/>
                    <a:pt x="23028" y="3073"/>
                    <a:pt x="22849" y="1406"/>
                  </a:cubicBezTo>
                  <a:cubicBezTo>
                    <a:pt x="19718" y="2287"/>
                    <a:pt x="16479" y="2751"/>
                    <a:pt x="13229" y="2787"/>
                  </a:cubicBezTo>
                  <a:cubicBezTo>
                    <a:pt x="13123" y="2789"/>
                    <a:pt x="13017" y="2790"/>
                    <a:pt x="12912" y="2790"/>
                  </a:cubicBezTo>
                  <a:cubicBezTo>
                    <a:pt x="8739" y="2790"/>
                    <a:pt x="5652" y="1418"/>
                    <a:pt x="35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435;p33">
              <a:extLst>
                <a:ext uri="{FF2B5EF4-FFF2-40B4-BE49-F238E27FC236}">
                  <a16:creationId xmlns:a16="http://schemas.microsoft.com/office/drawing/2014/main" id="{3C46E694-DBD8-45CF-995B-A460F22F6CAC}"/>
                </a:ext>
              </a:extLst>
            </p:cNvPr>
            <p:cNvSpPr/>
            <p:nvPr/>
          </p:nvSpPr>
          <p:spPr>
            <a:xfrm>
              <a:off x="6807698" y="2278051"/>
              <a:ext cx="181684" cy="462364"/>
            </a:xfrm>
            <a:custGeom>
              <a:avLst/>
              <a:gdLst/>
              <a:ahLst/>
              <a:cxnLst/>
              <a:rect l="l" t="t" r="r" b="b"/>
              <a:pathLst>
                <a:path w="4478" h="11396" extrusionOk="0">
                  <a:moveTo>
                    <a:pt x="2411" y="0"/>
                  </a:moveTo>
                  <a:cubicBezTo>
                    <a:pt x="2122" y="0"/>
                    <a:pt x="1890" y="63"/>
                    <a:pt x="1798" y="216"/>
                  </a:cubicBezTo>
                  <a:cubicBezTo>
                    <a:pt x="1513" y="668"/>
                    <a:pt x="0" y="10110"/>
                    <a:pt x="0" y="10110"/>
                  </a:cubicBezTo>
                  <a:cubicBezTo>
                    <a:pt x="48" y="10669"/>
                    <a:pt x="3227" y="11396"/>
                    <a:pt x="3227" y="11396"/>
                  </a:cubicBezTo>
                  <a:lnTo>
                    <a:pt x="3632" y="6526"/>
                  </a:lnTo>
                  <a:cubicBezTo>
                    <a:pt x="3632" y="6526"/>
                    <a:pt x="4477" y="1263"/>
                    <a:pt x="4322" y="763"/>
                  </a:cubicBezTo>
                  <a:cubicBezTo>
                    <a:pt x="4220" y="397"/>
                    <a:pt x="3137" y="0"/>
                    <a:pt x="2411" y="0"/>
                  </a:cubicBezTo>
                  <a:close/>
                </a:path>
              </a:pathLst>
            </a:custGeom>
            <a:solidFill>
              <a:srgbClr val="FBFB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436;p33">
              <a:extLst>
                <a:ext uri="{FF2B5EF4-FFF2-40B4-BE49-F238E27FC236}">
                  <a16:creationId xmlns:a16="http://schemas.microsoft.com/office/drawing/2014/main" id="{89425D45-822F-E4BE-802D-EBABF24335BB}"/>
                </a:ext>
              </a:extLst>
            </p:cNvPr>
            <p:cNvSpPr/>
            <p:nvPr/>
          </p:nvSpPr>
          <p:spPr>
            <a:xfrm>
              <a:off x="6727039" y="2413035"/>
              <a:ext cx="349776" cy="403818"/>
            </a:xfrm>
            <a:custGeom>
              <a:avLst/>
              <a:gdLst/>
              <a:ahLst/>
              <a:cxnLst/>
              <a:rect l="l" t="t" r="r" b="b"/>
              <a:pathLst>
                <a:path w="8621" h="9953" extrusionOk="0">
                  <a:moveTo>
                    <a:pt x="2242" y="0"/>
                  </a:moveTo>
                  <a:cubicBezTo>
                    <a:pt x="1675" y="0"/>
                    <a:pt x="997" y="162"/>
                    <a:pt x="738" y="865"/>
                  </a:cubicBezTo>
                  <a:cubicBezTo>
                    <a:pt x="250" y="2151"/>
                    <a:pt x="1703" y="2282"/>
                    <a:pt x="1703" y="2282"/>
                  </a:cubicBezTo>
                  <a:cubicBezTo>
                    <a:pt x="1703" y="2282"/>
                    <a:pt x="274" y="2377"/>
                    <a:pt x="131" y="3366"/>
                  </a:cubicBezTo>
                  <a:cubicBezTo>
                    <a:pt x="0" y="4354"/>
                    <a:pt x="1441" y="4532"/>
                    <a:pt x="1441" y="4532"/>
                  </a:cubicBezTo>
                  <a:cubicBezTo>
                    <a:pt x="679" y="4735"/>
                    <a:pt x="179" y="5449"/>
                    <a:pt x="250" y="6235"/>
                  </a:cubicBezTo>
                  <a:cubicBezTo>
                    <a:pt x="322" y="7664"/>
                    <a:pt x="548" y="8831"/>
                    <a:pt x="4393" y="9593"/>
                  </a:cubicBezTo>
                  <a:cubicBezTo>
                    <a:pt x="5790" y="9866"/>
                    <a:pt x="6729" y="9953"/>
                    <a:pt x="7360" y="9953"/>
                  </a:cubicBezTo>
                  <a:cubicBezTo>
                    <a:pt x="8461" y="9953"/>
                    <a:pt x="8620" y="9688"/>
                    <a:pt x="8620" y="9688"/>
                  </a:cubicBezTo>
                  <a:lnTo>
                    <a:pt x="8108" y="7485"/>
                  </a:lnTo>
                  <a:cubicBezTo>
                    <a:pt x="8108" y="7485"/>
                    <a:pt x="7251" y="5914"/>
                    <a:pt x="7477" y="5152"/>
                  </a:cubicBezTo>
                  <a:cubicBezTo>
                    <a:pt x="7715" y="4401"/>
                    <a:pt x="8096" y="2699"/>
                    <a:pt x="7441" y="1961"/>
                  </a:cubicBezTo>
                  <a:cubicBezTo>
                    <a:pt x="7081" y="1547"/>
                    <a:pt x="6107" y="1208"/>
                    <a:pt x="5252" y="1208"/>
                  </a:cubicBezTo>
                  <a:cubicBezTo>
                    <a:pt x="4581" y="1208"/>
                    <a:pt x="3983" y="1416"/>
                    <a:pt x="3810" y="1961"/>
                  </a:cubicBezTo>
                  <a:cubicBezTo>
                    <a:pt x="3417" y="3199"/>
                    <a:pt x="5489" y="2877"/>
                    <a:pt x="5596" y="3104"/>
                  </a:cubicBezTo>
                  <a:cubicBezTo>
                    <a:pt x="5691" y="3342"/>
                    <a:pt x="4846" y="7354"/>
                    <a:pt x="4632" y="7485"/>
                  </a:cubicBezTo>
                  <a:cubicBezTo>
                    <a:pt x="4614" y="7497"/>
                    <a:pt x="4579" y="7502"/>
                    <a:pt x="4532" y="7502"/>
                  </a:cubicBezTo>
                  <a:cubicBezTo>
                    <a:pt x="4043" y="7502"/>
                    <a:pt x="2151" y="6939"/>
                    <a:pt x="2107" y="6830"/>
                  </a:cubicBezTo>
                  <a:cubicBezTo>
                    <a:pt x="2060" y="6723"/>
                    <a:pt x="3120" y="115"/>
                    <a:pt x="3120" y="115"/>
                  </a:cubicBezTo>
                  <a:cubicBezTo>
                    <a:pt x="3120" y="115"/>
                    <a:pt x="2720" y="0"/>
                    <a:pt x="2242" y="0"/>
                  </a:cubicBezTo>
                  <a:close/>
                </a:path>
              </a:pathLst>
            </a:custGeom>
            <a:solidFill>
              <a:srgbClr val="F2D2C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437;p33">
              <a:extLst>
                <a:ext uri="{FF2B5EF4-FFF2-40B4-BE49-F238E27FC236}">
                  <a16:creationId xmlns:a16="http://schemas.microsoft.com/office/drawing/2014/main" id="{1C3BB19B-CE8A-A7F8-0DD2-4DEC451E32ED}"/>
                </a:ext>
              </a:extLst>
            </p:cNvPr>
            <p:cNvSpPr/>
            <p:nvPr/>
          </p:nvSpPr>
          <p:spPr>
            <a:xfrm>
              <a:off x="6949214" y="2683857"/>
              <a:ext cx="1033828" cy="516123"/>
            </a:xfrm>
            <a:custGeom>
              <a:avLst/>
              <a:gdLst/>
              <a:ahLst/>
              <a:cxnLst/>
              <a:rect l="l" t="t" r="r" b="b"/>
              <a:pathLst>
                <a:path w="25481" h="12721" extrusionOk="0">
                  <a:moveTo>
                    <a:pt x="4275" y="1"/>
                  </a:moveTo>
                  <a:cubicBezTo>
                    <a:pt x="1299" y="763"/>
                    <a:pt x="1" y="4525"/>
                    <a:pt x="1" y="4525"/>
                  </a:cubicBezTo>
                  <a:cubicBezTo>
                    <a:pt x="1" y="4525"/>
                    <a:pt x="1799" y="8835"/>
                    <a:pt x="10621" y="11597"/>
                  </a:cubicBezTo>
                  <a:cubicBezTo>
                    <a:pt x="13292" y="12430"/>
                    <a:pt x="15597" y="12720"/>
                    <a:pt x="17512" y="12720"/>
                  </a:cubicBezTo>
                  <a:cubicBezTo>
                    <a:pt x="21922" y="12720"/>
                    <a:pt x="24266" y="11180"/>
                    <a:pt x="24266" y="11180"/>
                  </a:cubicBezTo>
                  <a:lnTo>
                    <a:pt x="25480" y="953"/>
                  </a:lnTo>
                  <a:lnTo>
                    <a:pt x="25480" y="953"/>
                  </a:lnTo>
                  <a:cubicBezTo>
                    <a:pt x="25480" y="953"/>
                    <a:pt x="23301" y="2215"/>
                    <a:pt x="17646" y="3787"/>
                  </a:cubicBezTo>
                  <a:cubicBezTo>
                    <a:pt x="16925" y="3985"/>
                    <a:pt x="16170" y="4072"/>
                    <a:pt x="15403" y="4072"/>
                  </a:cubicBezTo>
                  <a:cubicBezTo>
                    <a:pt x="10142" y="4072"/>
                    <a:pt x="4275" y="1"/>
                    <a:pt x="4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438;p33">
              <a:extLst>
                <a:ext uri="{FF2B5EF4-FFF2-40B4-BE49-F238E27FC236}">
                  <a16:creationId xmlns:a16="http://schemas.microsoft.com/office/drawing/2014/main" id="{98A4E929-2D75-EF4B-737A-0D34DD1B8708}"/>
                </a:ext>
              </a:extLst>
            </p:cNvPr>
            <p:cNvSpPr/>
            <p:nvPr/>
          </p:nvSpPr>
          <p:spPr>
            <a:xfrm>
              <a:off x="8771853" y="4066892"/>
              <a:ext cx="384546" cy="394040"/>
            </a:xfrm>
            <a:custGeom>
              <a:avLst/>
              <a:gdLst/>
              <a:ahLst/>
              <a:cxnLst/>
              <a:rect l="l" t="t" r="r" b="b"/>
              <a:pathLst>
                <a:path w="9478" h="9712" extrusionOk="0">
                  <a:moveTo>
                    <a:pt x="5191" y="0"/>
                  </a:moveTo>
                  <a:cubicBezTo>
                    <a:pt x="5191" y="0"/>
                    <a:pt x="4798" y="2048"/>
                    <a:pt x="4429" y="2262"/>
                  </a:cubicBezTo>
                  <a:cubicBezTo>
                    <a:pt x="4368" y="2301"/>
                    <a:pt x="4281" y="2316"/>
                    <a:pt x="4174" y="2316"/>
                  </a:cubicBezTo>
                  <a:cubicBezTo>
                    <a:pt x="3814" y="2316"/>
                    <a:pt x="3238" y="2143"/>
                    <a:pt x="2742" y="2143"/>
                  </a:cubicBezTo>
                  <a:cubicBezTo>
                    <a:pt x="2533" y="2143"/>
                    <a:pt x="2337" y="2174"/>
                    <a:pt x="2179" y="2262"/>
                  </a:cubicBezTo>
                  <a:cubicBezTo>
                    <a:pt x="1536" y="2619"/>
                    <a:pt x="0" y="4739"/>
                    <a:pt x="846" y="5513"/>
                  </a:cubicBezTo>
                  <a:cubicBezTo>
                    <a:pt x="1415" y="6042"/>
                    <a:pt x="1747" y="6128"/>
                    <a:pt x="1903" y="6128"/>
                  </a:cubicBezTo>
                  <a:cubicBezTo>
                    <a:pt x="1978" y="6128"/>
                    <a:pt x="2012" y="6108"/>
                    <a:pt x="2012" y="6108"/>
                  </a:cubicBezTo>
                  <a:lnTo>
                    <a:pt x="2012" y="6108"/>
                  </a:lnTo>
                  <a:cubicBezTo>
                    <a:pt x="2012" y="6108"/>
                    <a:pt x="227" y="7894"/>
                    <a:pt x="1691" y="8942"/>
                  </a:cubicBezTo>
                  <a:cubicBezTo>
                    <a:pt x="2081" y="9217"/>
                    <a:pt x="2410" y="9318"/>
                    <a:pt x="2685" y="9318"/>
                  </a:cubicBezTo>
                  <a:cubicBezTo>
                    <a:pt x="3441" y="9318"/>
                    <a:pt x="3774" y="8549"/>
                    <a:pt x="3775" y="8549"/>
                  </a:cubicBezTo>
                  <a:lnTo>
                    <a:pt x="3775" y="8549"/>
                  </a:lnTo>
                  <a:cubicBezTo>
                    <a:pt x="3775" y="8549"/>
                    <a:pt x="3751" y="9382"/>
                    <a:pt x="4537" y="9656"/>
                  </a:cubicBezTo>
                  <a:cubicBezTo>
                    <a:pt x="4637" y="9692"/>
                    <a:pt x="4734" y="9707"/>
                    <a:pt x="4828" y="9707"/>
                  </a:cubicBezTo>
                  <a:cubicBezTo>
                    <a:pt x="5452" y="9707"/>
                    <a:pt x="5894" y="9013"/>
                    <a:pt x="5894" y="9013"/>
                  </a:cubicBezTo>
                  <a:cubicBezTo>
                    <a:pt x="5894" y="9013"/>
                    <a:pt x="6158" y="9712"/>
                    <a:pt x="7037" y="9712"/>
                  </a:cubicBezTo>
                  <a:cubicBezTo>
                    <a:pt x="7090" y="9712"/>
                    <a:pt x="7146" y="9709"/>
                    <a:pt x="7204" y="9704"/>
                  </a:cubicBezTo>
                  <a:cubicBezTo>
                    <a:pt x="8216" y="9608"/>
                    <a:pt x="9478" y="5858"/>
                    <a:pt x="8739" y="4179"/>
                  </a:cubicBezTo>
                  <a:cubicBezTo>
                    <a:pt x="8001" y="2500"/>
                    <a:pt x="8418" y="572"/>
                    <a:pt x="8418" y="572"/>
                  </a:cubicBezTo>
                  <a:lnTo>
                    <a:pt x="5191" y="0"/>
                  </a:lnTo>
                  <a:close/>
                </a:path>
              </a:pathLst>
            </a:custGeom>
            <a:solidFill>
              <a:srgbClr val="F2D2C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439;p33">
              <a:extLst>
                <a:ext uri="{FF2B5EF4-FFF2-40B4-BE49-F238E27FC236}">
                  <a16:creationId xmlns:a16="http://schemas.microsoft.com/office/drawing/2014/main" id="{3FD6BF79-37A8-4D1A-3A54-1281E984743D}"/>
                </a:ext>
              </a:extLst>
            </p:cNvPr>
            <p:cNvSpPr/>
            <p:nvPr/>
          </p:nvSpPr>
          <p:spPr>
            <a:xfrm>
              <a:off x="8691154" y="2883839"/>
              <a:ext cx="616945" cy="1274707"/>
            </a:xfrm>
            <a:custGeom>
              <a:avLst/>
              <a:gdLst/>
              <a:ahLst/>
              <a:cxnLst/>
              <a:rect l="l" t="t" r="r" b="b"/>
              <a:pathLst>
                <a:path w="15206" h="31418" extrusionOk="0">
                  <a:moveTo>
                    <a:pt x="2477" y="1"/>
                  </a:moveTo>
                  <a:cubicBezTo>
                    <a:pt x="406" y="751"/>
                    <a:pt x="1" y="9049"/>
                    <a:pt x="1" y="9049"/>
                  </a:cubicBezTo>
                  <a:cubicBezTo>
                    <a:pt x="1" y="9049"/>
                    <a:pt x="4537" y="14657"/>
                    <a:pt x="6061" y="17872"/>
                  </a:cubicBezTo>
                  <a:cubicBezTo>
                    <a:pt x="7585" y="21087"/>
                    <a:pt x="6240" y="28945"/>
                    <a:pt x="6240" y="28945"/>
                  </a:cubicBezTo>
                  <a:cubicBezTo>
                    <a:pt x="8097" y="31139"/>
                    <a:pt x="10690" y="31418"/>
                    <a:pt x="11886" y="31418"/>
                  </a:cubicBezTo>
                  <a:cubicBezTo>
                    <a:pt x="12293" y="31418"/>
                    <a:pt x="12538" y="31386"/>
                    <a:pt x="12538" y="31386"/>
                  </a:cubicBezTo>
                  <a:cubicBezTo>
                    <a:pt x="12538" y="31386"/>
                    <a:pt x="15205" y="23158"/>
                    <a:pt x="13550" y="15122"/>
                  </a:cubicBezTo>
                  <a:cubicBezTo>
                    <a:pt x="11895" y="7073"/>
                    <a:pt x="2477" y="1"/>
                    <a:pt x="24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440;p33">
              <a:extLst>
                <a:ext uri="{FF2B5EF4-FFF2-40B4-BE49-F238E27FC236}">
                  <a16:creationId xmlns:a16="http://schemas.microsoft.com/office/drawing/2014/main" id="{1322806D-51C1-68CF-8330-F4FD48047854}"/>
                </a:ext>
              </a:extLst>
            </p:cNvPr>
            <p:cNvSpPr/>
            <p:nvPr/>
          </p:nvSpPr>
          <p:spPr>
            <a:xfrm>
              <a:off x="8070050" y="2637075"/>
              <a:ext cx="634619" cy="640731"/>
            </a:xfrm>
            <a:custGeom>
              <a:avLst/>
              <a:gdLst/>
              <a:ahLst/>
              <a:cxnLst/>
              <a:rect l="l" t="t" r="r" b="b"/>
              <a:pathLst>
                <a:path w="13848" h="9063" extrusionOk="0">
                  <a:moveTo>
                    <a:pt x="4657" y="1"/>
                  </a:moveTo>
                  <a:cubicBezTo>
                    <a:pt x="3176" y="1"/>
                    <a:pt x="2108" y="106"/>
                    <a:pt x="2108" y="106"/>
                  </a:cubicBezTo>
                  <a:cubicBezTo>
                    <a:pt x="2108" y="106"/>
                    <a:pt x="1096" y="391"/>
                    <a:pt x="0" y="749"/>
                  </a:cubicBezTo>
                  <a:cubicBezTo>
                    <a:pt x="1619" y="3832"/>
                    <a:pt x="4370" y="8940"/>
                    <a:pt x="4858" y="9059"/>
                  </a:cubicBezTo>
                  <a:cubicBezTo>
                    <a:pt x="4866" y="9061"/>
                    <a:pt x="4875" y="9062"/>
                    <a:pt x="4885" y="9062"/>
                  </a:cubicBezTo>
                  <a:cubicBezTo>
                    <a:pt x="5534" y="9062"/>
                    <a:pt x="10965" y="5103"/>
                    <a:pt x="13847" y="2665"/>
                  </a:cubicBezTo>
                  <a:cubicBezTo>
                    <a:pt x="13133" y="2153"/>
                    <a:pt x="12395" y="1689"/>
                    <a:pt x="11633" y="1260"/>
                  </a:cubicBezTo>
                  <a:cubicBezTo>
                    <a:pt x="9746" y="216"/>
                    <a:pt x="6778" y="1"/>
                    <a:pt x="46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441;p33">
              <a:extLst>
                <a:ext uri="{FF2B5EF4-FFF2-40B4-BE49-F238E27FC236}">
                  <a16:creationId xmlns:a16="http://schemas.microsoft.com/office/drawing/2014/main" id="{70E312EE-5ED9-0551-6EE6-4289909778C8}"/>
                </a:ext>
              </a:extLst>
            </p:cNvPr>
            <p:cNvSpPr/>
            <p:nvPr/>
          </p:nvSpPr>
          <p:spPr>
            <a:xfrm>
              <a:off x="7819251" y="2684344"/>
              <a:ext cx="972442" cy="968506"/>
            </a:xfrm>
            <a:custGeom>
              <a:avLst/>
              <a:gdLst/>
              <a:ahLst/>
              <a:cxnLst/>
              <a:rect l="l" t="t" r="r" b="b"/>
              <a:pathLst>
                <a:path w="23968" h="23871" extrusionOk="0">
                  <a:moveTo>
                    <a:pt x="6465" y="0"/>
                  </a:moveTo>
                  <a:cubicBezTo>
                    <a:pt x="5501" y="310"/>
                    <a:pt x="4477" y="679"/>
                    <a:pt x="4036" y="941"/>
                  </a:cubicBezTo>
                  <a:cubicBezTo>
                    <a:pt x="4036" y="941"/>
                    <a:pt x="1179" y="15860"/>
                    <a:pt x="0" y="22944"/>
                  </a:cubicBezTo>
                  <a:cubicBezTo>
                    <a:pt x="1952" y="23409"/>
                    <a:pt x="4591" y="23870"/>
                    <a:pt x="7411" y="23870"/>
                  </a:cubicBezTo>
                  <a:cubicBezTo>
                    <a:pt x="10079" y="23870"/>
                    <a:pt x="12908" y="23457"/>
                    <a:pt x="15466" y="22241"/>
                  </a:cubicBezTo>
                  <a:cubicBezTo>
                    <a:pt x="17740" y="21170"/>
                    <a:pt x="19753" y="18729"/>
                    <a:pt x="21479" y="15788"/>
                  </a:cubicBezTo>
                  <a:cubicBezTo>
                    <a:pt x="22301" y="10585"/>
                    <a:pt x="23182" y="5870"/>
                    <a:pt x="23967" y="4930"/>
                  </a:cubicBezTo>
                  <a:cubicBezTo>
                    <a:pt x="22824" y="3834"/>
                    <a:pt x="21598" y="2822"/>
                    <a:pt x="20312" y="1905"/>
                  </a:cubicBezTo>
                  <a:cubicBezTo>
                    <a:pt x="17430" y="4343"/>
                    <a:pt x="11987" y="8302"/>
                    <a:pt x="11339" y="8302"/>
                  </a:cubicBezTo>
                  <a:cubicBezTo>
                    <a:pt x="11328" y="8302"/>
                    <a:pt x="11319" y="8301"/>
                    <a:pt x="11311" y="8299"/>
                  </a:cubicBezTo>
                  <a:cubicBezTo>
                    <a:pt x="10835" y="8180"/>
                    <a:pt x="8084" y="3072"/>
                    <a:pt x="64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442;p33">
              <a:extLst>
                <a:ext uri="{FF2B5EF4-FFF2-40B4-BE49-F238E27FC236}">
                  <a16:creationId xmlns:a16="http://schemas.microsoft.com/office/drawing/2014/main" id="{2DAEB8B6-6D2F-9875-18B5-98EB55BA5DF3}"/>
                </a:ext>
              </a:extLst>
            </p:cNvPr>
            <p:cNvSpPr/>
            <p:nvPr/>
          </p:nvSpPr>
          <p:spPr>
            <a:xfrm>
              <a:off x="7799175" y="3313975"/>
              <a:ext cx="891497" cy="704339"/>
            </a:xfrm>
            <a:custGeom>
              <a:avLst/>
              <a:gdLst/>
              <a:ahLst/>
              <a:cxnLst/>
              <a:rect l="l" t="t" r="r" b="b"/>
              <a:pathLst>
                <a:path w="22015" h="17360" extrusionOk="0">
                  <a:moveTo>
                    <a:pt x="22015" y="0"/>
                  </a:moveTo>
                  <a:lnTo>
                    <a:pt x="22015" y="0"/>
                  </a:lnTo>
                  <a:cubicBezTo>
                    <a:pt x="20289" y="2941"/>
                    <a:pt x="18276" y="5382"/>
                    <a:pt x="16002" y="6453"/>
                  </a:cubicBezTo>
                  <a:cubicBezTo>
                    <a:pt x="13444" y="7669"/>
                    <a:pt x="10615" y="8082"/>
                    <a:pt x="7947" y="8082"/>
                  </a:cubicBezTo>
                  <a:cubicBezTo>
                    <a:pt x="5127" y="8082"/>
                    <a:pt x="2488" y="7621"/>
                    <a:pt x="536" y="7156"/>
                  </a:cubicBezTo>
                  <a:cubicBezTo>
                    <a:pt x="203" y="9192"/>
                    <a:pt x="0" y="10573"/>
                    <a:pt x="48" y="10775"/>
                  </a:cubicBezTo>
                  <a:cubicBezTo>
                    <a:pt x="286" y="11656"/>
                    <a:pt x="2953" y="16931"/>
                    <a:pt x="10573" y="17300"/>
                  </a:cubicBezTo>
                  <a:cubicBezTo>
                    <a:pt x="11417" y="17341"/>
                    <a:pt x="12175" y="17359"/>
                    <a:pt x="12857" y="17359"/>
                  </a:cubicBezTo>
                  <a:cubicBezTo>
                    <a:pt x="18347" y="17359"/>
                    <a:pt x="18919" y="16168"/>
                    <a:pt x="19491" y="15871"/>
                  </a:cubicBezTo>
                  <a:cubicBezTo>
                    <a:pt x="19860" y="15692"/>
                    <a:pt x="20872" y="7346"/>
                    <a:pt x="220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443;p33">
              <a:extLst>
                <a:ext uri="{FF2B5EF4-FFF2-40B4-BE49-F238E27FC236}">
                  <a16:creationId xmlns:a16="http://schemas.microsoft.com/office/drawing/2014/main" id="{71A263C9-B448-E066-78A5-3B6EBA61078D}"/>
                </a:ext>
              </a:extLst>
            </p:cNvPr>
            <p:cNvSpPr/>
            <p:nvPr/>
          </p:nvSpPr>
          <p:spPr>
            <a:xfrm>
              <a:off x="8252079" y="2535077"/>
              <a:ext cx="227084" cy="180710"/>
            </a:xfrm>
            <a:custGeom>
              <a:avLst/>
              <a:gdLst/>
              <a:ahLst/>
              <a:cxnLst/>
              <a:rect l="l" t="t" r="r" b="b"/>
              <a:pathLst>
                <a:path w="5597" h="4454" extrusionOk="0">
                  <a:moveTo>
                    <a:pt x="5596" y="0"/>
                  </a:moveTo>
                  <a:cubicBezTo>
                    <a:pt x="5001" y="191"/>
                    <a:pt x="4394" y="334"/>
                    <a:pt x="3786" y="453"/>
                  </a:cubicBezTo>
                  <a:cubicBezTo>
                    <a:pt x="3280" y="543"/>
                    <a:pt x="2771" y="587"/>
                    <a:pt x="2264" y="587"/>
                  </a:cubicBezTo>
                  <a:cubicBezTo>
                    <a:pt x="1567" y="587"/>
                    <a:pt x="873" y="504"/>
                    <a:pt x="191" y="346"/>
                  </a:cubicBezTo>
                  <a:lnTo>
                    <a:pt x="0" y="1703"/>
                  </a:lnTo>
                  <a:lnTo>
                    <a:pt x="1441" y="4453"/>
                  </a:lnTo>
                  <a:lnTo>
                    <a:pt x="5394" y="1786"/>
                  </a:lnTo>
                  <a:lnTo>
                    <a:pt x="5596" y="0"/>
                  </a:lnTo>
                  <a:close/>
                </a:path>
              </a:pathLst>
            </a:custGeom>
            <a:solidFill>
              <a:srgbClr val="F2D2C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444;p33">
              <a:extLst>
                <a:ext uri="{FF2B5EF4-FFF2-40B4-BE49-F238E27FC236}">
                  <a16:creationId xmlns:a16="http://schemas.microsoft.com/office/drawing/2014/main" id="{334B0A7A-8E8E-D879-9F18-BA33F3E55670}"/>
                </a:ext>
              </a:extLst>
            </p:cNvPr>
            <p:cNvSpPr/>
            <p:nvPr/>
          </p:nvSpPr>
          <p:spPr>
            <a:xfrm>
              <a:off x="8258838" y="2434987"/>
              <a:ext cx="229965" cy="132467"/>
            </a:xfrm>
            <a:custGeom>
              <a:avLst/>
              <a:gdLst/>
              <a:ahLst/>
              <a:cxnLst/>
              <a:rect l="l" t="t" r="r" b="b"/>
              <a:pathLst>
                <a:path w="5668" h="2818" extrusionOk="0">
                  <a:moveTo>
                    <a:pt x="5668" y="0"/>
                  </a:moveTo>
                  <a:lnTo>
                    <a:pt x="239" y="774"/>
                  </a:lnTo>
                  <a:lnTo>
                    <a:pt x="1" y="2584"/>
                  </a:lnTo>
                  <a:cubicBezTo>
                    <a:pt x="669" y="2739"/>
                    <a:pt x="1349" y="2818"/>
                    <a:pt x="2031" y="2818"/>
                  </a:cubicBezTo>
                  <a:cubicBezTo>
                    <a:pt x="2553" y="2818"/>
                    <a:pt x="3076" y="2772"/>
                    <a:pt x="3596" y="2679"/>
                  </a:cubicBezTo>
                  <a:cubicBezTo>
                    <a:pt x="4204" y="2572"/>
                    <a:pt x="4811" y="2417"/>
                    <a:pt x="5406" y="2238"/>
                  </a:cubicBezTo>
                  <a:lnTo>
                    <a:pt x="5668" y="0"/>
                  </a:lnTo>
                  <a:close/>
                </a:path>
              </a:pathLst>
            </a:custGeom>
            <a:solidFill>
              <a:srgbClr val="EBB3A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445;p33">
              <a:extLst>
                <a:ext uri="{FF2B5EF4-FFF2-40B4-BE49-F238E27FC236}">
                  <a16:creationId xmlns:a16="http://schemas.microsoft.com/office/drawing/2014/main" id="{FEA1E44D-72E3-5324-6381-5C44880AE5BE}"/>
                </a:ext>
              </a:extLst>
            </p:cNvPr>
            <p:cNvSpPr/>
            <p:nvPr/>
          </p:nvSpPr>
          <p:spPr>
            <a:xfrm>
              <a:off x="8006655" y="1229170"/>
              <a:ext cx="1033828" cy="782319"/>
            </a:xfrm>
            <a:custGeom>
              <a:avLst/>
              <a:gdLst/>
              <a:ahLst/>
              <a:cxnLst/>
              <a:rect l="l" t="t" r="r" b="b"/>
              <a:pathLst>
                <a:path w="25481" h="19282" extrusionOk="0">
                  <a:moveTo>
                    <a:pt x="4714" y="1"/>
                  </a:moveTo>
                  <a:cubicBezTo>
                    <a:pt x="4359" y="1"/>
                    <a:pt x="2954" y="170"/>
                    <a:pt x="1584" y="2672"/>
                  </a:cubicBezTo>
                  <a:cubicBezTo>
                    <a:pt x="1" y="5565"/>
                    <a:pt x="2108" y="10030"/>
                    <a:pt x="2108" y="10030"/>
                  </a:cubicBezTo>
                  <a:cubicBezTo>
                    <a:pt x="1310" y="12971"/>
                    <a:pt x="20503" y="19281"/>
                    <a:pt x="20503" y="19281"/>
                  </a:cubicBezTo>
                  <a:cubicBezTo>
                    <a:pt x="20503" y="19281"/>
                    <a:pt x="25480" y="16686"/>
                    <a:pt x="24706" y="12661"/>
                  </a:cubicBezTo>
                  <a:cubicBezTo>
                    <a:pt x="24175" y="9951"/>
                    <a:pt x="22705" y="9512"/>
                    <a:pt x="21807" y="9512"/>
                  </a:cubicBezTo>
                  <a:cubicBezTo>
                    <a:pt x="21375" y="9512"/>
                    <a:pt x="21075" y="9613"/>
                    <a:pt x="21075" y="9613"/>
                  </a:cubicBezTo>
                  <a:cubicBezTo>
                    <a:pt x="21075" y="9613"/>
                    <a:pt x="22027" y="6720"/>
                    <a:pt x="17646" y="3612"/>
                  </a:cubicBezTo>
                  <a:cubicBezTo>
                    <a:pt x="16129" y="2534"/>
                    <a:pt x="14605" y="2190"/>
                    <a:pt x="13156" y="2190"/>
                  </a:cubicBezTo>
                  <a:cubicBezTo>
                    <a:pt x="10603" y="2190"/>
                    <a:pt x="8285" y="3258"/>
                    <a:pt x="6654" y="3258"/>
                  </a:cubicBezTo>
                  <a:cubicBezTo>
                    <a:pt x="6544" y="3258"/>
                    <a:pt x="6438" y="3254"/>
                    <a:pt x="6335" y="3243"/>
                  </a:cubicBezTo>
                  <a:cubicBezTo>
                    <a:pt x="3835" y="2993"/>
                    <a:pt x="4799" y="5"/>
                    <a:pt x="4799" y="5"/>
                  </a:cubicBezTo>
                  <a:cubicBezTo>
                    <a:pt x="4799" y="5"/>
                    <a:pt x="4769" y="1"/>
                    <a:pt x="47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446;p33">
              <a:extLst>
                <a:ext uri="{FF2B5EF4-FFF2-40B4-BE49-F238E27FC236}">
                  <a16:creationId xmlns:a16="http://schemas.microsoft.com/office/drawing/2014/main" id="{FFCE9F90-A11E-6F70-DD55-EB9AAD5F79FA}"/>
                </a:ext>
              </a:extLst>
            </p:cNvPr>
            <p:cNvSpPr/>
            <p:nvPr/>
          </p:nvSpPr>
          <p:spPr>
            <a:xfrm>
              <a:off x="8215360" y="1413897"/>
              <a:ext cx="74410" cy="74897"/>
            </a:xfrm>
            <a:custGeom>
              <a:avLst/>
              <a:gdLst/>
              <a:ahLst/>
              <a:cxnLst/>
              <a:rect l="l" t="t" r="r" b="b"/>
              <a:pathLst>
                <a:path w="1834" h="1846" extrusionOk="0">
                  <a:moveTo>
                    <a:pt x="917" y="0"/>
                  </a:moveTo>
                  <a:cubicBezTo>
                    <a:pt x="417" y="0"/>
                    <a:pt x="0" y="417"/>
                    <a:pt x="0" y="929"/>
                  </a:cubicBezTo>
                  <a:cubicBezTo>
                    <a:pt x="0" y="1429"/>
                    <a:pt x="417" y="1846"/>
                    <a:pt x="917" y="1846"/>
                  </a:cubicBezTo>
                  <a:cubicBezTo>
                    <a:pt x="1429" y="1846"/>
                    <a:pt x="1834" y="1429"/>
                    <a:pt x="1834" y="929"/>
                  </a:cubicBezTo>
                  <a:cubicBezTo>
                    <a:pt x="1834" y="417"/>
                    <a:pt x="1429" y="0"/>
                    <a:pt x="9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447;p33">
              <a:extLst>
                <a:ext uri="{FF2B5EF4-FFF2-40B4-BE49-F238E27FC236}">
                  <a16:creationId xmlns:a16="http://schemas.microsoft.com/office/drawing/2014/main" id="{77FAB057-CDB4-690B-81DC-A8D2317ADAD1}"/>
                </a:ext>
              </a:extLst>
            </p:cNvPr>
            <p:cNvSpPr/>
            <p:nvPr/>
          </p:nvSpPr>
          <p:spPr>
            <a:xfrm>
              <a:off x="8356877" y="1399413"/>
              <a:ext cx="407754" cy="178194"/>
            </a:xfrm>
            <a:custGeom>
              <a:avLst/>
              <a:gdLst/>
              <a:ahLst/>
              <a:cxnLst/>
              <a:rect l="l" t="t" r="r" b="b"/>
              <a:pathLst>
                <a:path w="10050" h="4392" extrusionOk="0">
                  <a:moveTo>
                    <a:pt x="3056" y="0"/>
                  </a:moveTo>
                  <a:cubicBezTo>
                    <a:pt x="1635" y="0"/>
                    <a:pt x="468" y="416"/>
                    <a:pt x="298" y="1286"/>
                  </a:cubicBezTo>
                  <a:cubicBezTo>
                    <a:pt x="1" y="2810"/>
                    <a:pt x="2596" y="3143"/>
                    <a:pt x="5823" y="3286"/>
                  </a:cubicBezTo>
                  <a:cubicBezTo>
                    <a:pt x="8599" y="3399"/>
                    <a:pt x="9289" y="4391"/>
                    <a:pt x="9609" y="4391"/>
                  </a:cubicBezTo>
                  <a:cubicBezTo>
                    <a:pt x="9660" y="4391"/>
                    <a:pt x="9701" y="4367"/>
                    <a:pt x="9740" y="4310"/>
                  </a:cubicBezTo>
                  <a:cubicBezTo>
                    <a:pt x="10050" y="3881"/>
                    <a:pt x="8823" y="1750"/>
                    <a:pt x="6383" y="690"/>
                  </a:cubicBezTo>
                  <a:cubicBezTo>
                    <a:pt x="5340" y="235"/>
                    <a:pt x="4126" y="0"/>
                    <a:pt x="30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448;p33">
              <a:extLst>
                <a:ext uri="{FF2B5EF4-FFF2-40B4-BE49-F238E27FC236}">
                  <a16:creationId xmlns:a16="http://schemas.microsoft.com/office/drawing/2014/main" id="{27BB9150-2872-8764-3027-8180C28EEF95}"/>
                </a:ext>
              </a:extLst>
            </p:cNvPr>
            <p:cNvSpPr/>
            <p:nvPr/>
          </p:nvSpPr>
          <p:spPr>
            <a:xfrm>
              <a:off x="8059800" y="1654975"/>
              <a:ext cx="688913" cy="333266"/>
            </a:xfrm>
            <a:custGeom>
              <a:avLst/>
              <a:gdLst/>
              <a:ahLst/>
              <a:cxnLst/>
              <a:rect l="l" t="t" r="r" b="b"/>
              <a:pathLst>
                <a:path w="16813" h="8458" extrusionOk="0">
                  <a:moveTo>
                    <a:pt x="715" y="1"/>
                  </a:moveTo>
                  <a:cubicBezTo>
                    <a:pt x="465" y="691"/>
                    <a:pt x="215" y="1370"/>
                    <a:pt x="1" y="2037"/>
                  </a:cubicBezTo>
                  <a:cubicBezTo>
                    <a:pt x="1662" y="3549"/>
                    <a:pt x="4415" y="5547"/>
                    <a:pt x="7230" y="5547"/>
                  </a:cubicBezTo>
                  <a:cubicBezTo>
                    <a:pt x="7340" y="5547"/>
                    <a:pt x="7451" y="5544"/>
                    <a:pt x="7561" y="5537"/>
                  </a:cubicBezTo>
                  <a:cubicBezTo>
                    <a:pt x="12205" y="5263"/>
                    <a:pt x="13491" y="4752"/>
                    <a:pt x="13491" y="4752"/>
                  </a:cubicBezTo>
                  <a:cubicBezTo>
                    <a:pt x="13491" y="4752"/>
                    <a:pt x="14205" y="8458"/>
                    <a:pt x="15947" y="8458"/>
                  </a:cubicBezTo>
                  <a:cubicBezTo>
                    <a:pt x="16086" y="8458"/>
                    <a:pt x="16231" y="8434"/>
                    <a:pt x="16384" y="8383"/>
                  </a:cubicBezTo>
                  <a:cubicBezTo>
                    <a:pt x="16539" y="8323"/>
                    <a:pt x="16681" y="8252"/>
                    <a:pt x="16812" y="8145"/>
                  </a:cubicBezTo>
                  <a:cubicBezTo>
                    <a:pt x="15288" y="7609"/>
                    <a:pt x="15169" y="2085"/>
                    <a:pt x="15169" y="2085"/>
                  </a:cubicBezTo>
                  <a:cubicBezTo>
                    <a:pt x="13220" y="2569"/>
                    <a:pt x="11455" y="2760"/>
                    <a:pt x="9883" y="2760"/>
                  </a:cubicBezTo>
                  <a:cubicBezTo>
                    <a:pt x="3915" y="2760"/>
                    <a:pt x="715" y="1"/>
                    <a:pt x="715" y="1"/>
                  </a:cubicBezTo>
                  <a:close/>
                </a:path>
              </a:pathLst>
            </a:custGeom>
            <a:solidFill>
              <a:srgbClr val="EBB3A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449;p33">
              <a:extLst>
                <a:ext uri="{FF2B5EF4-FFF2-40B4-BE49-F238E27FC236}">
                  <a16:creationId xmlns:a16="http://schemas.microsoft.com/office/drawing/2014/main" id="{5501A856-1B82-67CE-5E0C-4E25B3DC9B7B}"/>
                </a:ext>
              </a:extLst>
            </p:cNvPr>
            <p:cNvSpPr/>
            <p:nvPr/>
          </p:nvSpPr>
          <p:spPr>
            <a:xfrm>
              <a:off x="7916828" y="1718678"/>
              <a:ext cx="1015530" cy="769701"/>
            </a:xfrm>
            <a:custGeom>
              <a:avLst/>
              <a:gdLst/>
              <a:ahLst/>
              <a:cxnLst/>
              <a:rect l="l" t="t" r="r" b="b"/>
              <a:pathLst>
                <a:path w="25030" h="18971" extrusionOk="0">
                  <a:moveTo>
                    <a:pt x="3608" y="1"/>
                  </a:moveTo>
                  <a:lnTo>
                    <a:pt x="3608" y="1"/>
                  </a:lnTo>
                  <a:cubicBezTo>
                    <a:pt x="0" y="10657"/>
                    <a:pt x="1107" y="16777"/>
                    <a:pt x="8870" y="18706"/>
                  </a:cubicBezTo>
                  <a:cubicBezTo>
                    <a:pt x="9603" y="18888"/>
                    <a:pt x="10289" y="18970"/>
                    <a:pt x="10929" y="18970"/>
                  </a:cubicBezTo>
                  <a:cubicBezTo>
                    <a:pt x="17495" y="18970"/>
                    <a:pt x="19324" y="10252"/>
                    <a:pt x="19324" y="10252"/>
                  </a:cubicBezTo>
                  <a:cubicBezTo>
                    <a:pt x="19971" y="10854"/>
                    <a:pt x="20627" y="11101"/>
                    <a:pt x="21243" y="11101"/>
                  </a:cubicBezTo>
                  <a:cubicBezTo>
                    <a:pt x="23381" y="11101"/>
                    <a:pt x="25029" y="8118"/>
                    <a:pt x="24087" y="6621"/>
                  </a:cubicBezTo>
                  <a:cubicBezTo>
                    <a:pt x="23599" y="5840"/>
                    <a:pt x="22907" y="5607"/>
                    <a:pt x="22256" y="5607"/>
                  </a:cubicBezTo>
                  <a:cubicBezTo>
                    <a:pt x="21300" y="5607"/>
                    <a:pt x="20431" y="6109"/>
                    <a:pt x="20431" y="6109"/>
                  </a:cubicBezTo>
                  <a:cubicBezTo>
                    <a:pt x="20300" y="6216"/>
                    <a:pt x="20157" y="6287"/>
                    <a:pt x="20003" y="6347"/>
                  </a:cubicBezTo>
                  <a:cubicBezTo>
                    <a:pt x="19865" y="6393"/>
                    <a:pt x="19732" y="6414"/>
                    <a:pt x="19605" y="6414"/>
                  </a:cubicBezTo>
                  <a:cubicBezTo>
                    <a:pt x="17822" y="6414"/>
                    <a:pt x="17086" y="2192"/>
                    <a:pt x="17086" y="2192"/>
                  </a:cubicBezTo>
                  <a:cubicBezTo>
                    <a:pt x="17086" y="2192"/>
                    <a:pt x="15978" y="3001"/>
                    <a:pt x="11263" y="3204"/>
                  </a:cubicBezTo>
                  <a:cubicBezTo>
                    <a:pt x="11169" y="3208"/>
                    <a:pt x="11074" y="3209"/>
                    <a:pt x="10979" y="3209"/>
                  </a:cubicBezTo>
                  <a:cubicBezTo>
                    <a:pt x="8131" y="3209"/>
                    <a:pt x="5279" y="1510"/>
                    <a:pt x="3608" y="1"/>
                  </a:cubicBezTo>
                  <a:close/>
                </a:path>
              </a:pathLst>
            </a:custGeom>
            <a:solidFill>
              <a:srgbClr val="F2D2C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450;p33">
              <a:extLst>
                <a:ext uri="{FF2B5EF4-FFF2-40B4-BE49-F238E27FC236}">
                  <a16:creationId xmlns:a16="http://schemas.microsoft.com/office/drawing/2014/main" id="{AF0C46F8-D103-364F-9C27-0CBDAAB73367}"/>
                </a:ext>
              </a:extLst>
            </p:cNvPr>
            <p:cNvSpPr/>
            <p:nvPr/>
          </p:nvSpPr>
          <p:spPr>
            <a:xfrm>
              <a:off x="8150120" y="2093081"/>
              <a:ext cx="159937" cy="164278"/>
            </a:xfrm>
            <a:custGeom>
              <a:avLst/>
              <a:gdLst/>
              <a:ahLst/>
              <a:cxnLst/>
              <a:rect l="l" t="t" r="r" b="b"/>
              <a:pathLst>
                <a:path w="3942" h="4049" extrusionOk="0">
                  <a:moveTo>
                    <a:pt x="3942" y="0"/>
                  </a:moveTo>
                  <a:lnTo>
                    <a:pt x="3192" y="1750"/>
                  </a:lnTo>
                  <a:cubicBezTo>
                    <a:pt x="3192" y="1750"/>
                    <a:pt x="2816" y="1511"/>
                    <a:pt x="2330" y="1511"/>
                  </a:cubicBezTo>
                  <a:cubicBezTo>
                    <a:pt x="1990" y="1511"/>
                    <a:pt x="1597" y="1628"/>
                    <a:pt x="1239" y="2024"/>
                  </a:cubicBezTo>
                  <a:cubicBezTo>
                    <a:pt x="1" y="3382"/>
                    <a:pt x="2156" y="4048"/>
                    <a:pt x="2156" y="4048"/>
                  </a:cubicBezTo>
                  <a:cubicBezTo>
                    <a:pt x="2156" y="4048"/>
                    <a:pt x="1346" y="3548"/>
                    <a:pt x="1858" y="2977"/>
                  </a:cubicBezTo>
                  <a:cubicBezTo>
                    <a:pt x="2084" y="2715"/>
                    <a:pt x="2379" y="2628"/>
                    <a:pt x="2672" y="2628"/>
                  </a:cubicBezTo>
                  <a:cubicBezTo>
                    <a:pt x="3258" y="2628"/>
                    <a:pt x="3835" y="2977"/>
                    <a:pt x="3835" y="2977"/>
                  </a:cubicBezTo>
                  <a:lnTo>
                    <a:pt x="3942" y="0"/>
                  </a:lnTo>
                  <a:close/>
                </a:path>
              </a:pathLst>
            </a:custGeom>
            <a:solidFill>
              <a:srgbClr val="EBB3A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451;p33">
              <a:extLst>
                <a:ext uri="{FF2B5EF4-FFF2-40B4-BE49-F238E27FC236}">
                  <a16:creationId xmlns:a16="http://schemas.microsoft.com/office/drawing/2014/main" id="{1C5D8FF7-66B6-9019-9FA7-7116A9DB3286}"/>
                </a:ext>
              </a:extLst>
            </p:cNvPr>
            <p:cNvSpPr/>
            <p:nvPr/>
          </p:nvSpPr>
          <p:spPr>
            <a:xfrm>
              <a:off x="8106626" y="1852729"/>
              <a:ext cx="129507" cy="59885"/>
            </a:xfrm>
            <a:custGeom>
              <a:avLst/>
              <a:gdLst/>
              <a:ahLst/>
              <a:cxnLst/>
              <a:rect l="l" t="t" r="r" b="b"/>
              <a:pathLst>
                <a:path w="3192" h="1476" extrusionOk="0">
                  <a:moveTo>
                    <a:pt x="2019" y="0"/>
                  </a:moveTo>
                  <a:cubicBezTo>
                    <a:pt x="1153" y="0"/>
                    <a:pt x="1" y="896"/>
                    <a:pt x="180" y="1245"/>
                  </a:cubicBezTo>
                  <a:cubicBezTo>
                    <a:pt x="261" y="1408"/>
                    <a:pt x="481" y="1476"/>
                    <a:pt x="759" y="1476"/>
                  </a:cubicBezTo>
                  <a:cubicBezTo>
                    <a:pt x="1665" y="1476"/>
                    <a:pt x="3191" y="755"/>
                    <a:pt x="2609" y="209"/>
                  </a:cubicBezTo>
                  <a:cubicBezTo>
                    <a:pt x="2451" y="61"/>
                    <a:pt x="2245" y="0"/>
                    <a:pt x="20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452;p33">
              <a:extLst>
                <a:ext uri="{FF2B5EF4-FFF2-40B4-BE49-F238E27FC236}">
                  <a16:creationId xmlns:a16="http://schemas.microsoft.com/office/drawing/2014/main" id="{EFFCD31A-24DE-65AE-2ECB-2950AC4BB161}"/>
                </a:ext>
              </a:extLst>
            </p:cNvPr>
            <p:cNvSpPr/>
            <p:nvPr/>
          </p:nvSpPr>
          <p:spPr>
            <a:xfrm>
              <a:off x="8496487" y="1896629"/>
              <a:ext cx="124842" cy="82281"/>
            </a:xfrm>
            <a:custGeom>
              <a:avLst/>
              <a:gdLst/>
              <a:ahLst/>
              <a:cxnLst/>
              <a:rect l="l" t="t" r="r" b="b"/>
              <a:pathLst>
                <a:path w="3077" h="2028" extrusionOk="0">
                  <a:moveTo>
                    <a:pt x="1131" y="0"/>
                  </a:moveTo>
                  <a:cubicBezTo>
                    <a:pt x="1047" y="0"/>
                    <a:pt x="963" y="14"/>
                    <a:pt x="882" y="44"/>
                  </a:cubicBezTo>
                  <a:cubicBezTo>
                    <a:pt x="1" y="373"/>
                    <a:pt x="1694" y="2028"/>
                    <a:pt x="2485" y="2028"/>
                  </a:cubicBezTo>
                  <a:cubicBezTo>
                    <a:pt x="2581" y="2028"/>
                    <a:pt x="2664" y="2003"/>
                    <a:pt x="2727" y="1949"/>
                  </a:cubicBezTo>
                  <a:cubicBezTo>
                    <a:pt x="3076" y="1654"/>
                    <a:pt x="2056" y="0"/>
                    <a:pt x="11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453;p33">
              <a:extLst>
                <a:ext uri="{FF2B5EF4-FFF2-40B4-BE49-F238E27FC236}">
                  <a16:creationId xmlns:a16="http://schemas.microsoft.com/office/drawing/2014/main" id="{A8331D25-0EA9-C796-0167-1FF0C3CC99A2}"/>
                </a:ext>
              </a:extLst>
            </p:cNvPr>
            <p:cNvSpPr/>
            <p:nvPr/>
          </p:nvSpPr>
          <p:spPr>
            <a:xfrm>
              <a:off x="8263642" y="2271316"/>
              <a:ext cx="220349" cy="94534"/>
            </a:xfrm>
            <a:custGeom>
              <a:avLst/>
              <a:gdLst/>
              <a:ahLst/>
              <a:cxnLst/>
              <a:rect l="l" t="t" r="r" b="b"/>
              <a:pathLst>
                <a:path w="5431" h="2330" extrusionOk="0">
                  <a:moveTo>
                    <a:pt x="5430" y="1"/>
                  </a:moveTo>
                  <a:lnTo>
                    <a:pt x="5430" y="1"/>
                  </a:lnTo>
                  <a:cubicBezTo>
                    <a:pt x="4763" y="524"/>
                    <a:pt x="4025" y="941"/>
                    <a:pt x="3239" y="1251"/>
                  </a:cubicBezTo>
                  <a:cubicBezTo>
                    <a:pt x="2851" y="1406"/>
                    <a:pt x="2421" y="1462"/>
                    <a:pt x="2006" y="1462"/>
                  </a:cubicBezTo>
                  <a:cubicBezTo>
                    <a:pt x="959" y="1462"/>
                    <a:pt x="1" y="1108"/>
                    <a:pt x="1" y="1108"/>
                  </a:cubicBezTo>
                  <a:lnTo>
                    <a:pt x="1" y="1108"/>
                  </a:lnTo>
                  <a:cubicBezTo>
                    <a:pt x="518" y="1884"/>
                    <a:pt x="1379" y="2330"/>
                    <a:pt x="2278" y="2330"/>
                  </a:cubicBezTo>
                  <a:cubicBezTo>
                    <a:pt x="2538" y="2330"/>
                    <a:pt x="2802" y="2293"/>
                    <a:pt x="3061" y="2215"/>
                  </a:cubicBezTo>
                  <a:cubicBezTo>
                    <a:pt x="5132" y="1656"/>
                    <a:pt x="5430" y="1"/>
                    <a:pt x="54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454;p33">
              <a:extLst>
                <a:ext uri="{FF2B5EF4-FFF2-40B4-BE49-F238E27FC236}">
                  <a16:creationId xmlns:a16="http://schemas.microsoft.com/office/drawing/2014/main" id="{4A86A2F8-9E03-A080-2208-958680EE34C6}"/>
                </a:ext>
              </a:extLst>
            </p:cNvPr>
            <p:cNvSpPr/>
            <p:nvPr/>
          </p:nvSpPr>
          <p:spPr>
            <a:xfrm>
              <a:off x="8757815" y="2007067"/>
              <a:ext cx="67188" cy="77493"/>
            </a:xfrm>
            <a:custGeom>
              <a:avLst/>
              <a:gdLst/>
              <a:ahLst/>
              <a:cxnLst/>
              <a:rect l="l" t="t" r="r" b="b"/>
              <a:pathLst>
                <a:path w="1656" h="1910" extrusionOk="0">
                  <a:moveTo>
                    <a:pt x="572" y="1"/>
                  </a:moveTo>
                  <a:cubicBezTo>
                    <a:pt x="894" y="894"/>
                    <a:pt x="1" y="1882"/>
                    <a:pt x="1" y="1882"/>
                  </a:cubicBezTo>
                  <a:cubicBezTo>
                    <a:pt x="1" y="1882"/>
                    <a:pt x="149" y="1909"/>
                    <a:pt x="351" y="1909"/>
                  </a:cubicBezTo>
                  <a:cubicBezTo>
                    <a:pt x="745" y="1909"/>
                    <a:pt x="1347" y="1805"/>
                    <a:pt x="1465" y="1192"/>
                  </a:cubicBezTo>
                  <a:cubicBezTo>
                    <a:pt x="1656" y="251"/>
                    <a:pt x="573" y="1"/>
                    <a:pt x="572" y="1"/>
                  </a:cubicBezTo>
                  <a:close/>
                </a:path>
              </a:pathLst>
            </a:custGeom>
            <a:solidFill>
              <a:srgbClr val="EBB3A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455;p33">
              <a:extLst>
                <a:ext uri="{FF2B5EF4-FFF2-40B4-BE49-F238E27FC236}">
                  <a16:creationId xmlns:a16="http://schemas.microsoft.com/office/drawing/2014/main" id="{81FA2C38-F9BF-7494-0B87-7D450454693A}"/>
                </a:ext>
              </a:extLst>
            </p:cNvPr>
            <p:cNvSpPr/>
            <p:nvPr/>
          </p:nvSpPr>
          <p:spPr>
            <a:xfrm>
              <a:off x="8160263" y="2604091"/>
              <a:ext cx="393269" cy="225705"/>
            </a:xfrm>
            <a:custGeom>
              <a:avLst/>
              <a:gdLst/>
              <a:ahLst/>
              <a:cxnLst/>
              <a:rect l="l" t="t" r="r" b="b"/>
              <a:pathLst>
                <a:path w="9693" h="5563" extrusionOk="0">
                  <a:moveTo>
                    <a:pt x="2255" y="0"/>
                  </a:moveTo>
                  <a:cubicBezTo>
                    <a:pt x="2100" y="0"/>
                    <a:pt x="71" y="897"/>
                    <a:pt x="37" y="978"/>
                  </a:cubicBezTo>
                  <a:cubicBezTo>
                    <a:pt x="1" y="1062"/>
                    <a:pt x="1739" y="4872"/>
                    <a:pt x="1739" y="4872"/>
                  </a:cubicBezTo>
                  <a:lnTo>
                    <a:pt x="5192" y="5562"/>
                  </a:lnTo>
                  <a:cubicBezTo>
                    <a:pt x="5192" y="5562"/>
                    <a:pt x="9681" y="2550"/>
                    <a:pt x="9693" y="2478"/>
                  </a:cubicBezTo>
                  <a:cubicBezTo>
                    <a:pt x="9693" y="2395"/>
                    <a:pt x="7740" y="85"/>
                    <a:pt x="7657" y="85"/>
                  </a:cubicBezTo>
                  <a:cubicBezTo>
                    <a:pt x="7561" y="85"/>
                    <a:pt x="3894" y="2169"/>
                    <a:pt x="3811" y="2169"/>
                  </a:cubicBezTo>
                  <a:cubicBezTo>
                    <a:pt x="3716" y="2169"/>
                    <a:pt x="2370" y="73"/>
                    <a:pt x="2263" y="2"/>
                  </a:cubicBezTo>
                  <a:cubicBezTo>
                    <a:pt x="2262" y="1"/>
                    <a:pt x="2259" y="0"/>
                    <a:pt x="22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456;p33">
              <a:extLst>
                <a:ext uri="{FF2B5EF4-FFF2-40B4-BE49-F238E27FC236}">
                  <a16:creationId xmlns:a16="http://schemas.microsoft.com/office/drawing/2014/main" id="{B575AF53-A504-7B5B-92A6-84BB3B0E0974}"/>
                </a:ext>
              </a:extLst>
            </p:cNvPr>
            <p:cNvSpPr/>
            <p:nvPr/>
          </p:nvSpPr>
          <p:spPr>
            <a:xfrm>
              <a:off x="8059805" y="2668520"/>
              <a:ext cx="218848" cy="198927"/>
            </a:xfrm>
            <a:custGeom>
              <a:avLst/>
              <a:gdLst/>
              <a:ahLst/>
              <a:cxnLst/>
              <a:rect l="l" t="t" r="r" b="b"/>
              <a:pathLst>
                <a:path w="5394" h="4903" extrusionOk="0">
                  <a:moveTo>
                    <a:pt x="2950" y="0"/>
                  </a:moveTo>
                  <a:cubicBezTo>
                    <a:pt x="2639" y="0"/>
                    <a:pt x="2287" y="118"/>
                    <a:pt x="1894" y="414"/>
                  </a:cubicBezTo>
                  <a:cubicBezTo>
                    <a:pt x="0" y="1843"/>
                    <a:pt x="631" y="4903"/>
                    <a:pt x="1941" y="4903"/>
                  </a:cubicBezTo>
                  <a:cubicBezTo>
                    <a:pt x="3251" y="4903"/>
                    <a:pt x="5394" y="3641"/>
                    <a:pt x="5394" y="3641"/>
                  </a:cubicBezTo>
                  <a:lnTo>
                    <a:pt x="4727" y="1712"/>
                  </a:lnTo>
                  <a:cubicBezTo>
                    <a:pt x="4727" y="1712"/>
                    <a:pt x="4137" y="0"/>
                    <a:pt x="29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457;p33">
              <a:extLst>
                <a:ext uri="{FF2B5EF4-FFF2-40B4-BE49-F238E27FC236}">
                  <a16:creationId xmlns:a16="http://schemas.microsoft.com/office/drawing/2014/main" id="{EDF58407-32C8-3C96-8D1C-C7E87E04AD68}"/>
                </a:ext>
              </a:extLst>
            </p:cNvPr>
            <p:cNvSpPr/>
            <p:nvPr/>
          </p:nvSpPr>
          <p:spPr>
            <a:xfrm>
              <a:off x="8161156" y="2745081"/>
              <a:ext cx="110885" cy="76357"/>
            </a:xfrm>
            <a:custGeom>
              <a:avLst/>
              <a:gdLst/>
              <a:ahLst/>
              <a:cxnLst/>
              <a:rect l="l" t="t" r="r" b="b"/>
              <a:pathLst>
                <a:path w="2733" h="1882" extrusionOk="0">
                  <a:moveTo>
                    <a:pt x="967" y="0"/>
                  </a:moveTo>
                  <a:cubicBezTo>
                    <a:pt x="572" y="0"/>
                    <a:pt x="240" y="203"/>
                    <a:pt x="158" y="742"/>
                  </a:cubicBezTo>
                  <a:cubicBezTo>
                    <a:pt x="0" y="1716"/>
                    <a:pt x="864" y="1881"/>
                    <a:pt x="1470" y="1881"/>
                  </a:cubicBezTo>
                  <a:cubicBezTo>
                    <a:pt x="1783" y="1881"/>
                    <a:pt x="2027" y="1837"/>
                    <a:pt x="2027" y="1837"/>
                  </a:cubicBezTo>
                  <a:cubicBezTo>
                    <a:pt x="2027" y="1837"/>
                    <a:pt x="2064" y="1843"/>
                    <a:pt x="2120" y="1843"/>
                  </a:cubicBezTo>
                  <a:cubicBezTo>
                    <a:pt x="2314" y="1843"/>
                    <a:pt x="2733" y="1772"/>
                    <a:pt x="2622" y="1135"/>
                  </a:cubicBezTo>
                  <a:cubicBezTo>
                    <a:pt x="2531" y="613"/>
                    <a:pt x="1653" y="0"/>
                    <a:pt x="967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458;p33">
              <a:extLst>
                <a:ext uri="{FF2B5EF4-FFF2-40B4-BE49-F238E27FC236}">
                  <a16:creationId xmlns:a16="http://schemas.microsoft.com/office/drawing/2014/main" id="{38DCBEAD-0104-EB21-46E1-4C5613E2CA62}"/>
                </a:ext>
              </a:extLst>
            </p:cNvPr>
            <p:cNvSpPr/>
            <p:nvPr/>
          </p:nvSpPr>
          <p:spPr>
            <a:xfrm>
              <a:off x="8282021" y="2722319"/>
              <a:ext cx="227247" cy="206108"/>
            </a:xfrm>
            <a:custGeom>
              <a:avLst/>
              <a:gdLst/>
              <a:ahLst/>
              <a:cxnLst/>
              <a:rect l="l" t="t" r="r" b="b"/>
              <a:pathLst>
                <a:path w="5601" h="5080" extrusionOk="0">
                  <a:moveTo>
                    <a:pt x="3043" y="1"/>
                  </a:moveTo>
                  <a:cubicBezTo>
                    <a:pt x="2053" y="1"/>
                    <a:pt x="1203" y="1160"/>
                    <a:pt x="1203" y="1160"/>
                  </a:cubicBezTo>
                  <a:lnTo>
                    <a:pt x="0" y="2815"/>
                  </a:lnTo>
                  <a:cubicBezTo>
                    <a:pt x="0" y="2815"/>
                    <a:pt x="1667" y="4660"/>
                    <a:pt x="2917" y="5041"/>
                  </a:cubicBezTo>
                  <a:cubicBezTo>
                    <a:pt x="2999" y="5067"/>
                    <a:pt x="3082" y="5079"/>
                    <a:pt x="3165" y="5079"/>
                  </a:cubicBezTo>
                  <a:cubicBezTo>
                    <a:pt x="4354" y="5079"/>
                    <a:pt x="5600" y="2570"/>
                    <a:pt x="4298" y="767"/>
                  </a:cubicBezTo>
                  <a:cubicBezTo>
                    <a:pt x="3890" y="201"/>
                    <a:pt x="3454" y="1"/>
                    <a:pt x="30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459;p33">
              <a:extLst>
                <a:ext uri="{FF2B5EF4-FFF2-40B4-BE49-F238E27FC236}">
                  <a16:creationId xmlns:a16="http://schemas.microsoft.com/office/drawing/2014/main" id="{43805CDC-0613-CD30-7320-41B38D88A188}"/>
                </a:ext>
              </a:extLst>
            </p:cNvPr>
            <p:cNvSpPr/>
            <p:nvPr/>
          </p:nvSpPr>
          <p:spPr>
            <a:xfrm>
              <a:off x="8311477" y="2774861"/>
              <a:ext cx="102648" cy="67756"/>
            </a:xfrm>
            <a:custGeom>
              <a:avLst/>
              <a:gdLst/>
              <a:ahLst/>
              <a:cxnLst/>
              <a:rect l="l" t="t" r="r" b="b"/>
              <a:pathLst>
                <a:path w="2530" h="1670" extrusionOk="0">
                  <a:moveTo>
                    <a:pt x="1579" y="0"/>
                  </a:moveTo>
                  <a:cubicBezTo>
                    <a:pt x="1126" y="0"/>
                    <a:pt x="679" y="163"/>
                    <a:pt x="679" y="163"/>
                  </a:cubicBezTo>
                  <a:cubicBezTo>
                    <a:pt x="679" y="163"/>
                    <a:pt x="1" y="163"/>
                    <a:pt x="251" y="889"/>
                  </a:cubicBezTo>
                  <a:cubicBezTo>
                    <a:pt x="393" y="1294"/>
                    <a:pt x="1110" y="1669"/>
                    <a:pt x="1702" y="1669"/>
                  </a:cubicBezTo>
                  <a:cubicBezTo>
                    <a:pt x="2152" y="1669"/>
                    <a:pt x="2530" y="1452"/>
                    <a:pt x="2525" y="865"/>
                  </a:cubicBezTo>
                  <a:cubicBezTo>
                    <a:pt x="2519" y="171"/>
                    <a:pt x="2045" y="0"/>
                    <a:pt x="1579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460;p33">
              <a:extLst>
                <a:ext uri="{FF2B5EF4-FFF2-40B4-BE49-F238E27FC236}">
                  <a16:creationId xmlns:a16="http://schemas.microsoft.com/office/drawing/2014/main" id="{D51C593B-8357-DBE6-1D5C-F94BC1773126}"/>
                </a:ext>
              </a:extLst>
            </p:cNvPr>
            <p:cNvSpPr/>
            <p:nvPr/>
          </p:nvSpPr>
          <p:spPr>
            <a:xfrm>
              <a:off x="8216780" y="2711689"/>
              <a:ext cx="135796" cy="169958"/>
            </a:xfrm>
            <a:custGeom>
              <a:avLst/>
              <a:gdLst/>
              <a:ahLst/>
              <a:cxnLst/>
              <a:rect l="l" t="t" r="r" b="b"/>
              <a:pathLst>
                <a:path w="3347" h="4189" extrusionOk="0">
                  <a:moveTo>
                    <a:pt x="1850" y="1"/>
                  </a:moveTo>
                  <a:cubicBezTo>
                    <a:pt x="1105" y="1"/>
                    <a:pt x="390" y="773"/>
                    <a:pt x="203" y="1839"/>
                  </a:cubicBezTo>
                  <a:cubicBezTo>
                    <a:pt x="1" y="2982"/>
                    <a:pt x="501" y="4029"/>
                    <a:pt x="1311" y="4172"/>
                  </a:cubicBezTo>
                  <a:cubicBezTo>
                    <a:pt x="1373" y="4183"/>
                    <a:pt x="1435" y="4189"/>
                    <a:pt x="1497" y="4189"/>
                  </a:cubicBezTo>
                  <a:cubicBezTo>
                    <a:pt x="2243" y="4189"/>
                    <a:pt x="2957" y="3417"/>
                    <a:pt x="3144" y="2351"/>
                  </a:cubicBezTo>
                  <a:cubicBezTo>
                    <a:pt x="3347" y="1208"/>
                    <a:pt x="2847" y="160"/>
                    <a:pt x="2037" y="17"/>
                  </a:cubicBezTo>
                  <a:cubicBezTo>
                    <a:pt x="1975" y="6"/>
                    <a:pt x="1912" y="1"/>
                    <a:pt x="18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461;p33">
              <a:extLst>
                <a:ext uri="{FF2B5EF4-FFF2-40B4-BE49-F238E27FC236}">
                  <a16:creationId xmlns:a16="http://schemas.microsoft.com/office/drawing/2014/main" id="{61FE3824-67BD-2E4C-3E71-A0F34479C1F7}"/>
                </a:ext>
              </a:extLst>
            </p:cNvPr>
            <p:cNvSpPr/>
            <p:nvPr/>
          </p:nvSpPr>
          <p:spPr>
            <a:xfrm>
              <a:off x="8467032" y="1988241"/>
              <a:ext cx="116443" cy="159450"/>
            </a:xfrm>
            <a:custGeom>
              <a:avLst/>
              <a:gdLst/>
              <a:ahLst/>
              <a:cxnLst/>
              <a:rect l="l" t="t" r="r" b="b"/>
              <a:pathLst>
                <a:path w="2870" h="3930" extrusionOk="0">
                  <a:moveTo>
                    <a:pt x="1548" y="1"/>
                  </a:moveTo>
                  <a:lnTo>
                    <a:pt x="1548" y="1"/>
                  </a:lnTo>
                  <a:cubicBezTo>
                    <a:pt x="953" y="334"/>
                    <a:pt x="500" y="870"/>
                    <a:pt x="274" y="1525"/>
                  </a:cubicBezTo>
                  <a:cubicBezTo>
                    <a:pt x="0" y="2322"/>
                    <a:pt x="84" y="3203"/>
                    <a:pt x="524" y="3930"/>
                  </a:cubicBezTo>
                  <a:cubicBezTo>
                    <a:pt x="2286" y="3477"/>
                    <a:pt x="2870" y="1263"/>
                    <a:pt x="15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462;p33">
              <a:extLst>
                <a:ext uri="{FF2B5EF4-FFF2-40B4-BE49-F238E27FC236}">
                  <a16:creationId xmlns:a16="http://schemas.microsoft.com/office/drawing/2014/main" id="{1208A71C-C092-D885-263F-A2506CD316F7}"/>
                </a:ext>
              </a:extLst>
            </p:cNvPr>
            <p:cNvSpPr/>
            <p:nvPr/>
          </p:nvSpPr>
          <p:spPr>
            <a:xfrm>
              <a:off x="8381992" y="1969578"/>
              <a:ext cx="147887" cy="179817"/>
            </a:xfrm>
            <a:custGeom>
              <a:avLst/>
              <a:gdLst/>
              <a:ahLst/>
              <a:cxnLst/>
              <a:rect l="l" t="t" r="r" b="b"/>
              <a:pathLst>
                <a:path w="3645" h="4432" extrusionOk="0">
                  <a:moveTo>
                    <a:pt x="2394" y="0"/>
                  </a:moveTo>
                  <a:cubicBezTo>
                    <a:pt x="1476" y="0"/>
                    <a:pt x="605" y="667"/>
                    <a:pt x="322" y="1675"/>
                  </a:cubicBezTo>
                  <a:cubicBezTo>
                    <a:pt x="1" y="2854"/>
                    <a:pt x="620" y="4068"/>
                    <a:pt x="1703" y="4366"/>
                  </a:cubicBezTo>
                  <a:cubicBezTo>
                    <a:pt x="1865" y="4411"/>
                    <a:pt x="2030" y="4432"/>
                    <a:pt x="2196" y="4432"/>
                  </a:cubicBezTo>
                  <a:cubicBezTo>
                    <a:pt x="2337" y="4432"/>
                    <a:pt x="2478" y="4417"/>
                    <a:pt x="2620" y="4390"/>
                  </a:cubicBezTo>
                  <a:cubicBezTo>
                    <a:pt x="2180" y="3663"/>
                    <a:pt x="2096" y="2782"/>
                    <a:pt x="2370" y="1985"/>
                  </a:cubicBezTo>
                  <a:cubicBezTo>
                    <a:pt x="2596" y="1330"/>
                    <a:pt x="3049" y="794"/>
                    <a:pt x="3644" y="461"/>
                  </a:cubicBezTo>
                  <a:cubicBezTo>
                    <a:pt x="3430" y="282"/>
                    <a:pt x="3180" y="139"/>
                    <a:pt x="2894" y="68"/>
                  </a:cubicBezTo>
                  <a:cubicBezTo>
                    <a:pt x="2728" y="22"/>
                    <a:pt x="2560" y="0"/>
                    <a:pt x="23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463;p33">
              <a:extLst>
                <a:ext uri="{FF2B5EF4-FFF2-40B4-BE49-F238E27FC236}">
                  <a16:creationId xmlns:a16="http://schemas.microsoft.com/office/drawing/2014/main" id="{CBED97AD-72C8-B188-2888-352195CFC381}"/>
                </a:ext>
              </a:extLst>
            </p:cNvPr>
            <p:cNvSpPr/>
            <p:nvPr/>
          </p:nvSpPr>
          <p:spPr>
            <a:xfrm>
              <a:off x="8202296" y="1938499"/>
              <a:ext cx="116484" cy="159450"/>
            </a:xfrm>
            <a:custGeom>
              <a:avLst/>
              <a:gdLst/>
              <a:ahLst/>
              <a:cxnLst/>
              <a:rect l="l" t="t" r="r" b="b"/>
              <a:pathLst>
                <a:path w="2871" h="3930" extrusionOk="0">
                  <a:moveTo>
                    <a:pt x="1560" y="0"/>
                  </a:moveTo>
                  <a:cubicBezTo>
                    <a:pt x="953" y="334"/>
                    <a:pt x="501" y="869"/>
                    <a:pt x="275" y="1512"/>
                  </a:cubicBezTo>
                  <a:cubicBezTo>
                    <a:pt x="1" y="2322"/>
                    <a:pt x="96" y="3191"/>
                    <a:pt x="525" y="3929"/>
                  </a:cubicBezTo>
                  <a:cubicBezTo>
                    <a:pt x="2287" y="3477"/>
                    <a:pt x="2870" y="1262"/>
                    <a:pt x="15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464;p33">
              <a:extLst>
                <a:ext uri="{FF2B5EF4-FFF2-40B4-BE49-F238E27FC236}">
                  <a16:creationId xmlns:a16="http://schemas.microsoft.com/office/drawing/2014/main" id="{3858029F-953D-1A2A-CA8D-A5AD07151DF2}"/>
                </a:ext>
              </a:extLst>
            </p:cNvPr>
            <p:cNvSpPr/>
            <p:nvPr/>
          </p:nvSpPr>
          <p:spPr>
            <a:xfrm>
              <a:off x="8117297" y="1919349"/>
              <a:ext cx="148333" cy="180142"/>
            </a:xfrm>
            <a:custGeom>
              <a:avLst/>
              <a:gdLst/>
              <a:ahLst/>
              <a:cxnLst/>
              <a:rect l="l" t="t" r="r" b="b"/>
              <a:pathLst>
                <a:path w="3656" h="4440" extrusionOk="0">
                  <a:moveTo>
                    <a:pt x="2406" y="1"/>
                  </a:moveTo>
                  <a:cubicBezTo>
                    <a:pt x="1482" y="1"/>
                    <a:pt x="616" y="675"/>
                    <a:pt x="334" y="1675"/>
                  </a:cubicBezTo>
                  <a:cubicBezTo>
                    <a:pt x="0" y="2865"/>
                    <a:pt x="619" y="4068"/>
                    <a:pt x="1715" y="4377"/>
                  </a:cubicBezTo>
                  <a:cubicBezTo>
                    <a:pt x="1884" y="4418"/>
                    <a:pt x="2057" y="4439"/>
                    <a:pt x="2229" y="4439"/>
                  </a:cubicBezTo>
                  <a:cubicBezTo>
                    <a:pt x="2360" y="4439"/>
                    <a:pt x="2491" y="4427"/>
                    <a:pt x="2620" y="4401"/>
                  </a:cubicBezTo>
                  <a:cubicBezTo>
                    <a:pt x="2191" y="3663"/>
                    <a:pt x="2096" y="2794"/>
                    <a:pt x="2370" y="1984"/>
                  </a:cubicBezTo>
                  <a:cubicBezTo>
                    <a:pt x="2596" y="1341"/>
                    <a:pt x="3048" y="806"/>
                    <a:pt x="3655" y="472"/>
                  </a:cubicBezTo>
                  <a:cubicBezTo>
                    <a:pt x="3441" y="282"/>
                    <a:pt x="3179" y="151"/>
                    <a:pt x="2905" y="67"/>
                  </a:cubicBezTo>
                  <a:cubicBezTo>
                    <a:pt x="2739" y="22"/>
                    <a:pt x="2572" y="1"/>
                    <a:pt x="24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78265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9">
            <a:extLst>
              <a:ext uri="{FF2B5EF4-FFF2-40B4-BE49-F238E27FC236}">
                <a16:creationId xmlns:a16="http://schemas.microsoft.com/office/drawing/2014/main" id="{2B88F9FD-F1F6-4994-A837-837B5F264E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6426" y="915645"/>
            <a:ext cx="10515703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66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Một</a:t>
            </a:r>
            <a:r>
              <a:rPr kumimoji="0" lang="en-US" altLang="en-US" sz="66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sz="66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phần</a:t>
            </a:r>
            <a:r>
              <a:rPr kumimoji="0" lang="en-US" altLang="en-US" sz="66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sz="66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bảy</a:t>
            </a:r>
            <a:r>
              <a:rPr kumimoji="0" lang="en-US" altLang="en-US" sz="66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sz="66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được</a:t>
            </a:r>
            <a:r>
              <a:rPr kumimoji="0" lang="en-US" altLang="en-US" sz="66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sz="66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viết</a:t>
            </a:r>
            <a:r>
              <a:rPr kumimoji="0" lang="en-US" altLang="en-US" sz="66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sz="66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là</a:t>
            </a:r>
            <a:r>
              <a:rPr kumimoji="0" lang="en-US" altLang="en-US" sz="66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:</a:t>
            </a:r>
            <a:endParaRPr kumimoji="0" lang="en-US" altLang="en-US" sz="6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Google Shape;476;p35">
                <a:extLst>
                  <a:ext uri="{FF2B5EF4-FFF2-40B4-BE49-F238E27FC236}">
                    <a16:creationId xmlns:a16="http://schemas.microsoft.com/office/drawing/2014/main" id="{3881CFEC-05E4-48B3-8CE2-9D01828DE40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64522" y="2660680"/>
                <a:ext cx="4810895" cy="1576040"/>
              </a:xfrm>
              <a:prstGeom prst="rect">
                <a:avLst/>
              </a:prstGeom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121900" tIns="121900" rIns="121900" bIns="121900" anchor="b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500"/>
                  <a:buFont typeface="Fredoka One"/>
                  <a:buNone/>
                  <a:defRPr sz="3500" b="0" i="0" u="none" strike="noStrike" cap="none">
                    <a:solidFill>
                      <a:schemeClr val="dk2"/>
                    </a:solidFill>
                    <a:latin typeface="Fredoka One"/>
                    <a:ea typeface="Fredoka One"/>
                    <a:cs typeface="Fredoka One"/>
                    <a:sym typeface="Fredoka One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9pPr>
              </a:lstStyle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872AE"/>
                  </a:buClr>
                  <a:buSzPts val="3500"/>
                  <a:buFont typeface="Fredoka One"/>
                  <a:buNone/>
                  <a:tabLst/>
                  <a:defRPr/>
                </a:pPr>
                <a:r>
                  <a:rPr kumimoji="0" lang="en-US" sz="46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B872AE"/>
                    </a:solidFill>
                    <a:effectLst/>
                    <a:uLnTx/>
                    <a:uFillTx/>
                    <a:latin typeface="UTM Loko" panose="02040603050506020204" pitchFamily="18" charset="0"/>
                    <a:ea typeface="Cambria" panose="02040503050406030204" pitchFamily="18" charset="0"/>
                    <a:sym typeface="Fredoka One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667" b="1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B872A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667" b="1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B872A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𝟕</m:t>
                        </m:r>
                      </m:num>
                      <m:den>
                        <m:r>
                          <a:rPr kumimoji="0" lang="en-US" sz="4667" b="1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B872A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𝟏</m:t>
                        </m:r>
                      </m:den>
                    </m:f>
                  </m:oMath>
                </a14:m>
                <a:endParaRPr kumimoji="0" lang="en-US" sz="4667" b="1" i="0" u="none" strike="noStrike" kern="0" cap="none" spc="0" normalizeH="0" baseline="0" noProof="0" dirty="0">
                  <a:ln>
                    <a:noFill/>
                  </a:ln>
                  <a:solidFill>
                    <a:srgbClr val="B872AE"/>
                  </a:solidFill>
                  <a:effectLst/>
                  <a:uLnTx/>
                  <a:uFillTx/>
                  <a:latin typeface="UTM Loko" panose="02040603050506020204" pitchFamily="18" charset="0"/>
                  <a:ea typeface="Cambria" panose="02040503050406030204" pitchFamily="18" charset="0"/>
                  <a:sym typeface="Fredoka One"/>
                </a:endParaRPr>
              </a:p>
            </p:txBody>
          </p:sp>
        </mc:Choice>
        <mc:Fallback xmlns="">
          <p:sp>
            <p:nvSpPr>
              <p:cNvPr id="18" name="Google Shape;476;p35">
                <a:extLst>
                  <a:ext uri="{FF2B5EF4-FFF2-40B4-BE49-F238E27FC236}">
                    <a16:creationId xmlns:a16="http://schemas.microsoft.com/office/drawing/2014/main" id="{3881CFEC-05E4-48B3-8CE2-9D01828DE4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522" y="2660680"/>
                <a:ext cx="4810895" cy="1576040"/>
              </a:xfrm>
              <a:prstGeom prst="rect">
                <a:avLst/>
              </a:prstGeom>
              <a:blipFill>
                <a:blip r:embed="rId2"/>
                <a:stretch>
                  <a:fillRect b="-48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Google Shape;480;p35">
                <a:extLst>
                  <a:ext uri="{FF2B5EF4-FFF2-40B4-BE49-F238E27FC236}">
                    <a16:creationId xmlns:a16="http://schemas.microsoft.com/office/drawing/2014/main" id="{D2ABE936-6DA0-4499-AFD3-563494E24EC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184278" y="2660680"/>
                <a:ext cx="5130791" cy="1576040"/>
              </a:xfrm>
              <a:prstGeom prst="rect">
                <a:avLst/>
              </a:prstGeom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121900" tIns="121900" rIns="121900" bIns="121900" anchor="b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500"/>
                  <a:buFont typeface="Fredoka One"/>
                  <a:buNone/>
                  <a:defRPr sz="3500" b="0" i="0" u="none" strike="noStrike" cap="none">
                    <a:solidFill>
                      <a:schemeClr val="dk2"/>
                    </a:solidFill>
                    <a:latin typeface="Fredoka One"/>
                    <a:ea typeface="Fredoka One"/>
                    <a:cs typeface="Fredoka One"/>
                    <a:sym typeface="Fredoka One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9pPr>
              </a:lstStyle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872AE"/>
                  </a:buClr>
                  <a:buSzPts val="3500"/>
                  <a:buFont typeface="Fredoka One"/>
                  <a:buNone/>
                  <a:tabLst/>
                  <a:defRPr/>
                </a:pPr>
                <a:r>
                  <a:rPr kumimoji="0" lang="en-US" sz="46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36A289">
                        <a:lumMod val="50000"/>
                      </a:srgbClr>
                    </a:solidFill>
                    <a:effectLst/>
                    <a:uLnTx/>
                    <a:uFillTx/>
                    <a:latin typeface="UTM Loko" panose="02040603050506020204" pitchFamily="18" charset="0"/>
                    <a:ea typeface="Cambria" panose="02040503050406030204" pitchFamily="18" charset="0"/>
                    <a:sym typeface="Fredoka One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667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36A289">
                                <a:lumMod val="5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667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36A289">
                                <a:lumMod val="5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𝟏</m:t>
                        </m:r>
                      </m:num>
                      <m:den>
                        <m:r>
                          <a:rPr kumimoji="0" lang="en-US" sz="4667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36A289">
                                <a:lumMod val="5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𝟕</m:t>
                        </m:r>
                      </m:den>
                    </m:f>
                  </m:oMath>
                </a14:m>
                <a:endParaRPr kumimoji="0" lang="en-US" sz="4667" b="1" i="0" u="none" strike="noStrike" kern="0" cap="none" spc="0" normalizeH="0" baseline="0" noProof="0" dirty="0">
                  <a:ln>
                    <a:noFill/>
                  </a:ln>
                  <a:solidFill>
                    <a:srgbClr val="36A289">
                      <a:lumMod val="50000"/>
                    </a:srgbClr>
                  </a:solidFill>
                  <a:effectLst/>
                  <a:uLnTx/>
                  <a:uFillTx/>
                  <a:latin typeface="UTM Loko" panose="02040603050506020204" pitchFamily="18" charset="0"/>
                  <a:ea typeface="Cambria" panose="02040503050406030204" pitchFamily="18" charset="0"/>
                  <a:sym typeface="Fredoka One"/>
                </a:endParaRPr>
              </a:p>
            </p:txBody>
          </p:sp>
        </mc:Choice>
        <mc:Fallback xmlns="">
          <p:sp>
            <p:nvSpPr>
              <p:cNvPr id="20" name="Google Shape;480;p35">
                <a:extLst>
                  <a:ext uri="{FF2B5EF4-FFF2-40B4-BE49-F238E27FC236}">
                    <a16:creationId xmlns:a16="http://schemas.microsoft.com/office/drawing/2014/main" id="{D2ABE936-6DA0-4499-AFD3-563494E24E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4278" y="2660680"/>
                <a:ext cx="5130791" cy="1576040"/>
              </a:xfrm>
              <a:prstGeom prst="rect">
                <a:avLst/>
              </a:prstGeom>
              <a:blipFill>
                <a:blip r:embed="rId3"/>
                <a:stretch>
                  <a:fillRect b="-44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Arrow: Notched Right 28">
            <a:hlinkClick r:id="rId4" action="ppaction://hlinksldjump"/>
            <a:extLst>
              <a:ext uri="{FF2B5EF4-FFF2-40B4-BE49-F238E27FC236}">
                <a16:creationId xmlns:a16="http://schemas.microsoft.com/office/drawing/2014/main" id="{41B03BEA-99F3-4A8A-9D15-8A5A60790791}"/>
              </a:ext>
            </a:extLst>
          </p:cNvPr>
          <p:cNvSpPr/>
          <p:nvPr/>
        </p:nvSpPr>
        <p:spPr>
          <a:xfrm>
            <a:off x="10929091" y="567032"/>
            <a:ext cx="1003965" cy="697227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582F4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7757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  <p:bldP spid="18" grpId="1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 Box 9">
                <a:extLst>
                  <a:ext uri="{FF2B5EF4-FFF2-40B4-BE49-F238E27FC236}">
                    <a16:creationId xmlns:a16="http://schemas.microsoft.com/office/drawing/2014/main" id="{2B88F9FD-F1F6-4994-A837-837B5F264EA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51334" y="255108"/>
                <a:ext cx="8321615" cy="15545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just" defTabSz="121917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lang="en-US" altLang="en-US" sz="6600" b="1" kern="0" noProof="0" dirty="0">
                    <a:solidFill>
                      <a:schemeClr val="accent1">
                        <a:lumMod val="20000"/>
                        <a:lumOff val="8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Đọc </a:t>
                </a:r>
                <a:r>
                  <a:rPr lang="en-US" altLang="en-US" sz="6600" b="1" kern="0" noProof="0" dirty="0" err="1">
                    <a:solidFill>
                      <a:schemeClr val="accent1">
                        <a:lumMod val="20000"/>
                        <a:lumOff val="8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phân</a:t>
                </a:r>
                <a:r>
                  <a:rPr lang="en-US" altLang="en-US" sz="6600" b="1" kern="0" noProof="0" dirty="0">
                    <a:solidFill>
                      <a:schemeClr val="accent1">
                        <a:lumMod val="20000"/>
                        <a:lumOff val="8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6600" b="1" kern="0" noProof="0" dirty="0" err="1">
                    <a:solidFill>
                      <a:schemeClr val="accent1">
                        <a:lumMod val="20000"/>
                        <a:lumOff val="8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số</a:t>
                </a:r>
                <a:r>
                  <a:rPr lang="en-US" altLang="en-US" sz="6600" b="1" kern="0" noProof="0" dirty="0">
                    <a:solidFill>
                      <a:schemeClr val="accent1">
                        <a:lumMod val="20000"/>
                        <a:lumOff val="8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6600" b="1" kern="0" noProof="0" dirty="0" err="1">
                    <a:solidFill>
                      <a:schemeClr val="accent1">
                        <a:lumMod val="20000"/>
                        <a:lumOff val="8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sau</a:t>
                </a:r>
                <a:r>
                  <a:rPr lang="en-US" altLang="en-US" sz="6600" b="1" kern="0" noProof="0" dirty="0">
                    <a:solidFill>
                      <a:schemeClr val="accent1">
                        <a:lumMod val="20000"/>
                        <a:lumOff val="8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6600" b="1" i="1" kern="0" noProof="0" smtClean="0">
                            <a:solidFill>
                              <a:schemeClr val="accent1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Arial"/>
                            <a:sym typeface="Arial"/>
                          </a:rPr>
                        </m:ctrlPr>
                      </m:fPr>
                      <m:num>
                        <m:r>
                          <a:rPr lang="en-US" altLang="en-US" sz="6600" b="1" i="1" kern="0" noProof="0" smtClean="0">
                            <a:solidFill>
                              <a:schemeClr val="accent1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Arial"/>
                            <a:sym typeface="Arial"/>
                          </a:rPr>
                          <m:t>𝟏</m:t>
                        </m:r>
                      </m:num>
                      <m:den>
                        <m:r>
                          <a:rPr lang="en-US" altLang="en-US" sz="6600" b="1" i="1" kern="0" noProof="0" smtClean="0">
                            <a:solidFill>
                              <a:schemeClr val="accent1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Arial"/>
                            <a:sym typeface="Arial"/>
                          </a:rPr>
                          <m:t>𝟒</m:t>
                        </m:r>
                      </m:den>
                    </m:f>
                  </m:oMath>
                </a14:m>
                <a:endParaRPr kumimoji="0" lang="en-US" alt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7" name="Text Box 9">
                <a:extLst>
                  <a:ext uri="{FF2B5EF4-FFF2-40B4-BE49-F238E27FC236}">
                    <a16:creationId xmlns:a16="http://schemas.microsoft.com/office/drawing/2014/main" id="{2B88F9FD-F1F6-4994-A837-837B5F264E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51334" y="255108"/>
                <a:ext cx="8321615" cy="1554593"/>
              </a:xfrm>
              <a:prstGeom prst="rect">
                <a:avLst/>
              </a:prstGeom>
              <a:blipFill>
                <a:blip r:embed="rId2"/>
                <a:stretch>
                  <a:fillRect l="-4982" t="-392" b="-1411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Google Shape;476;p35">
            <a:extLst>
              <a:ext uri="{FF2B5EF4-FFF2-40B4-BE49-F238E27FC236}">
                <a16:creationId xmlns:a16="http://schemas.microsoft.com/office/drawing/2014/main" id="{3881CFEC-05E4-48B3-8CE2-9D01828DE401}"/>
              </a:ext>
            </a:extLst>
          </p:cNvPr>
          <p:cNvSpPr txBox="1">
            <a:spLocks/>
          </p:cNvSpPr>
          <p:nvPr/>
        </p:nvSpPr>
        <p:spPr>
          <a:xfrm>
            <a:off x="2358014" y="2251396"/>
            <a:ext cx="6605322" cy="140646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72AE"/>
              </a:buClr>
              <a:buSzPts val="3500"/>
              <a:buFont typeface="Fredoka One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B872AE"/>
                </a:solidFill>
                <a:effectLst/>
                <a:uLnTx/>
                <a:uFillTx/>
                <a:latin typeface="UTM Loko" panose="02040603050506020204" pitchFamily="18" charset="0"/>
                <a:ea typeface="Cambria" panose="02040503050406030204" pitchFamily="18" charset="0"/>
                <a:sym typeface="Fredoka One"/>
              </a:rPr>
              <a:t>A. </a:t>
            </a:r>
            <a:r>
              <a:rPr lang="en-US" sz="6000" b="1" kern="0" dirty="0" err="1">
                <a:solidFill>
                  <a:srgbClr val="B872AE"/>
                </a:solidFill>
                <a:latin typeface="UTM Loko" panose="02040603050506020204" pitchFamily="18" charset="0"/>
                <a:ea typeface="Cambria" panose="02040503050406030204" pitchFamily="18" charset="0"/>
              </a:rPr>
              <a:t>Bốn</a:t>
            </a:r>
            <a:r>
              <a:rPr lang="en-US" sz="6000" b="1" kern="0" dirty="0">
                <a:solidFill>
                  <a:srgbClr val="B872AE"/>
                </a:solidFill>
                <a:latin typeface="UTM Lok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6000" b="1" kern="0" dirty="0" err="1">
                <a:solidFill>
                  <a:srgbClr val="B872AE"/>
                </a:solidFill>
                <a:latin typeface="UTM Loko" panose="02040603050506020204" pitchFamily="18" charset="0"/>
                <a:ea typeface="Cambria" panose="02040503050406030204" pitchFamily="18" charset="0"/>
              </a:rPr>
              <a:t>phần</a:t>
            </a:r>
            <a:r>
              <a:rPr lang="en-US" sz="6000" b="1" kern="0" dirty="0">
                <a:solidFill>
                  <a:srgbClr val="B872AE"/>
                </a:solidFill>
                <a:latin typeface="UTM Lok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6000" b="1" kern="0" dirty="0" err="1">
                <a:solidFill>
                  <a:srgbClr val="B872AE"/>
                </a:solidFill>
                <a:latin typeface="UTM Loko" panose="02040603050506020204" pitchFamily="18" charset="0"/>
                <a:ea typeface="Cambria" panose="02040503050406030204" pitchFamily="18" charset="0"/>
              </a:rPr>
              <a:t>một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B872AE"/>
              </a:solidFill>
              <a:effectLst/>
              <a:uLnTx/>
              <a:uFillTx/>
              <a:latin typeface="UTM Loko" panose="02040603050506020204" pitchFamily="18" charset="0"/>
              <a:ea typeface="Cambria" panose="02040503050406030204" pitchFamily="18" charset="0"/>
              <a:sym typeface="Fredoka One"/>
            </a:endParaRPr>
          </a:p>
        </p:txBody>
      </p:sp>
      <p:sp>
        <p:nvSpPr>
          <p:cNvPr id="19" name="Google Shape;478;p35">
            <a:extLst>
              <a:ext uri="{FF2B5EF4-FFF2-40B4-BE49-F238E27FC236}">
                <a16:creationId xmlns:a16="http://schemas.microsoft.com/office/drawing/2014/main" id="{CFD9FD0A-169D-488A-8B52-52593D3AE112}"/>
              </a:ext>
            </a:extLst>
          </p:cNvPr>
          <p:cNvSpPr txBox="1">
            <a:spLocks/>
          </p:cNvSpPr>
          <p:nvPr/>
        </p:nvSpPr>
        <p:spPr>
          <a:xfrm>
            <a:off x="2358014" y="4099560"/>
            <a:ext cx="6605322" cy="136831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72AE"/>
              </a:buClr>
              <a:buSzPts val="3500"/>
              <a:buFont typeface="Fredoka One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EE4524">
                    <a:lumMod val="75000"/>
                  </a:srgbClr>
                </a:solidFill>
                <a:effectLst/>
                <a:uLnTx/>
                <a:uFillTx/>
                <a:latin typeface="UTM Loko" panose="02040603050506020204" pitchFamily="18" charset="0"/>
                <a:ea typeface="Cambria" panose="02040503050406030204" pitchFamily="18" charset="0"/>
                <a:sym typeface="Fredoka One"/>
              </a:rPr>
              <a:t>B.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EE4524">
                    <a:lumMod val="75000"/>
                  </a:srgbClr>
                </a:solidFill>
                <a:effectLst/>
                <a:uLnTx/>
                <a:uFillTx/>
                <a:latin typeface="UTM Loko" panose="02040603050506020204" pitchFamily="18" charset="0"/>
                <a:ea typeface="Cambria" panose="02040503050406030204" pitchFamily="18" charset="0"/>
                <a:sym typeface="Fredoka One"/>
              </a:rPr>
              <a:t>Một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EE4524">
                    <a:lumMod val="75000"/>
                  </a:srgbClr>
                </a:solidFill>
                <a:effectLst/>
                <a:uLnTx/>
                <a:uFillTx/>
                <a:latin typeface="UTM Loko" panose="02040603050506020204" pitchFamily="18" charset="0"/>
                <a:ea typeface="Cambria" panose="02040503050406030204" pitchFamily="18" charset="0"/>
                <a:sym typeface="Fredoka One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EE4524">
                    <a:lumMod val="75000"/>
                  </a:srgbClr>
                </a:solidFill>
                <a:effectLst/>
                <a:uLnTx/>
                <a:uFillTx/>
                <a:latin typeface="UTM Loko" panose="02040603050506020204" pitchFamily="18" charset="0"/>
                <a:ea typeface="Cambria" panose="02040503050406030204" pitchFamily="18" charset="0"/>
                <a:sym typeface="Fredoka One"/>
              </a:rPr>
              <a:t>phần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EE4524">
                    <a:lumMod val="75000"/>
                  </a:srgbClr>
                </a:solidFill>
                <a:effectLst/>
                <a:uLnTx/>
                <a:uFillTx/>
                <a:latin typeface="UTM Loko" panose="02040603050506020204" pitchFamily="18" charset="0"/>
                <a:ea typeface="Cambria" panose="02040503050406030204" pitchFamily="18" charset="0"/>
                <a:sym typeface="Fredoka One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EE4524">
                    <a:lumMod val="75000"/>
                  </a:srgbClr>
                </a:solidFill>
                <a:effectLst/>
                <a:uLnTx/>
                <a:uFillTx/>
                <a:latin typeface="UTM Loko" panose="02040603050506020204" pitchFamily="18" charset="0"/>
                <a:ea typeface="Cambria" panose="02040503050406030204" pitchFamily="18" charset="0"/>
                <a:sym typeface="Fredoka One"/>
              </a:rPr>
              <a:t>bốn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EE4524">
                  <a:lumMod val="75000"/>
                </a:srgbClr>
              </a:solidFill>
              <a:effectLst/>
              <a:uLnTx/>
              <a:uFillTx/>
              <a:latin typeface="UTM Loko" panose="02040603050506020204" pitchFamily="18" charset="0"/>
              <a:ea typeface="Cambria" panose="02040503050406030204" pitchFamily="18" charset="0"/>
              <a:sym typeface="Fredoka One"/>
            </a:endParaRPr>
          </a:p>
        </p:txBody>
      </p:sp>
      <p:sp>
        <p:nvSpPr>
          <p:cNvPr id="32" name="Arrow: Notched Right 31">
            <a:hlinkClick r:id="rId3" action="ppaction://hlinksldjump"/>
            <a:extLst>
              <a:ext uri="{FF2B5EF4-FFF2-40B4-BE49-F238E27FC236}">
                <a16:creationId xmlns:a16="http://schemas.microsoft.com/office/drawing/2014/main" id="{E4F910BD-3729-496A-B39D-4A7E553DDA2D}"/>
              </a:ext>
            </a:extLst>
          </p:cNvPr>
          <p:cNvSpPr/>
          <p:nvPr/>
        </p:nvSpPr>
        <p:spPr>
          <a:xfrm>
            <a:off x="10906087" y="586377"/>
            <a:ext cx="1003965" cy="697227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582F4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318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  <p:bldP spid="18" grpId="1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9">
            <a:extLst>
              <a:ext uri="{FF2B5EF4-FFF2-40B4-BE49-F238E27FC236}">
                <a16:creationId xmlns:a16="http://schemas.microsoft.com/office/drawing/2014/main" id="{2B88F9FD-F1F6-4994-A837-837B5F264E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3282" y="730097"/>
            <a:ext cx="8321615" cy="913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5333" b="1" kern="0" noProof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Chọn</a:t>
            </a:r>
            <a:r>
              <a:rPr lang="en-US" altLang="en-US" sz="5333" b="1" kern="0" noProof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5333" b="1" kern="0" noProof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đáp</a:t>
            </a:r>
            <a:r>
              <a:rPr lang="en-US" altLang="en-US" sz="5333" b="1" kern="0" noProof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5333" b="1" kern="0" noProof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án</a:t>
            </a:r>
            <a:r>
              <a:rPr lang="en-US" altLang="en-US" sz="5333" b="1" kern="0" noProof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5333" b="1" kern="0" noProof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đúng</a:t>
            </a:r>
            <a:r>
              <a:rPr lang="en-US" altLang="en-US" sz="5333" b="1" kern="0" noProof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:</a:t>
            </a:r>
            <a:endParaRPr kumimoji="0" lang="en-US" altLang="en-US" sz="5333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Google Shape;476;p35">
                <a:extLst>
                  <a:ext uri="{FF2B5EF4-FFF2-40B4-BE49-F238E27FC236}">
                    <a16:creationId xmlns:a16="http://schemas.microsoft.com/office/drawing/2014/main" id="{3881CFEC-05E4-48B3-8CE2-9D01828DE40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50237" y="2372401"/>
                <a:ext cx="2708205" cy="1280160"/>
              </a:xfrm>
              <a:prstGeom prst="rect">
                <a:avLst/>
              </a:prstGeom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121900" tIns="121900" rIns="121900" bIns="121900" anchor="b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500"/>
                  <a:buFont typeface="Fredoka One"/>
                  <a:buNone/>
                  <a:defRPr sz="3500" b="0" i="0" u="none" strike="noStrike" cap="none">
                    <a:solidFill>
                      <a:schemeClr val="dk2"/>
                    </a:solidFill>
                    <a:latin typeface="Fredoka One"/>
                    <a:ea typeface="Fredoka One"/>
                    <a:cs typeface="Fredoka One"/>
                    <a:sym typeface="Fredoka One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9pPr>
              </a:lstStyle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872AE"/>
                  </a:buClr>
                  <a:buSzPts val="3500"/>
                  <a:buFont typeface="Fredoka One"/>
                  <a:buNone/>
                  <a:tabLst/>
                  <a:defRPr/>
                </a:pPr>
                <a:r>
                  <a:rPr kumimoji="0" lang="en-US" sz="46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B872AE"/>
                    </a:solidFill>
                    <a:effectLst/>
                    <a:uLnTx/>
                    <a:uFillTx/>
                    <a:latin typeface="UTM Loko" panose="02040603050506020204" pitchFamily="18" charset="0"/>
                    <a:ea typeface="Cambria" panose="02040503050406030204" pitchFamily="18" charset="0"/>
                    <a:sym typeface="Fredoka One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667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B872A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667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B872A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num>
                      <m:den>
                        <m:r>
                          <a:rPr kumimoji="0" lang="en-US" sz="4667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B872A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den>
                    </m:f>
                  </m:oMath>
                </a14:m>
                <a:r>
                  <a:rPr kumimoji="0" lang="en-US" sz="46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B872AE"/>
                    </a:solidFill>
                    <a:effectLst/>
                    <a:uLnTx/>
                    <a:uFillTx/>
                    <a:latin typeface="UTM Loko" panose="02040603050506020204" pitchFamily="18" charset="0"/>
                    <a:ea typeface="Cambria" panose="02040503050406030204" pitchFamily="18" charset="0"/>
                    <a:sym typeface="Fredoka One"/>
                  </a:rPr>
                  <a:t> </a:t>
                </a:r>
              </a:p>
            </p:txBody>
          </p:sp>
        </mc:Choice>
        <mc:Fallback xmlns="">
          <p:sp>
            <p:nvSpPr>
              <p:cNvPr id="18" name="Google Shape;476;p35">
                <a:extLst>
                  <a:ext uri="{FF2B5EF4-FFF2-40B4-BE49-F238E27FC236}">
                    <a16:creationId xmlns:a16="http://schemas.microsoft.com/office/drawing/2014/main" id="{3881CFEC-05E4-48B3-8CE2-9D01828DE4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237" y="2372401"/>
                <a:ext cx="2708205" cy="1280160"/>
              </a:xfrm>
              <a:prstGeom prst="rect">
                <a:avLst/>
              </a:prstGeom>
              <a:blipFill>
                <a:blip r:embed="rId2"/>
                <a:stretch>
                  <a:fillRect b="-54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Google Shape;478;p35">
                <a:extLst>
                  <a:ext uri="{FF2B5EF4-FFF2-40B4-BE49-F238E27FC236}">
                    <a16:creationId xmlns:a16="http://schemas.microsoft.com/office/drawing/2014/main" id="{CFD9FD0A-169D-488A-8B52-52593D3AE11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50237" y="4251960"/>
                <a:ext cx="2708205" cy="1337831"/>
              </a:xfrm>
              <a:prstGeom prst="rect">
                <a:avLst/>
              </a:prstGeom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121900" tIns="121900" rIns="121900" bIns="121900" anchor="b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500"/>
                  <a:buFont typeface="Fredoka One"/>
                  <a:buNone/>
                  <a:defRPr sz="3500" b="0" i="0" u="none" strike="noStrike" cap="none">
                    <a:solidFill>
                      <a:schemeClr val="dk2"/>
                    </a:solidFill>
                    <a:latin typeface="Fredoka One"/>
                    <a:ea typeface="Fredoka One"/>
                    <a:cs typeface="Fredoka One"/>
                    <a:sym typeface="Fredoka One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9pPr>
              </a:lstStyle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872AE"/>
                  </a:buClr>
                  <a:buSzPts val="3500"/>
                  <a:buFont typeface="Fredoka One"/>
                  <a:buNone/>
                  <a:tabLst/>
                  <a:defRPr/>
                </a:pPr>
                <a:r>
                  <a:rPr kumimoji="0" lang="en-US" sz="46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UTM Loko" panose="02040603050506020204" pitchFamily="18" charset="0"/>
                    <a:ea typeface="Cambria" panose="02040503050406030204" pitchFamily="18" charset="0"/>
                    <a:sym typeface="Fredoka One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667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667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𝟏</m:t>
                        </m:r>
                      </m:num>
                      <m:den>
                        <m:r>
                          <a:rPr kumimoji="0" lang="en-US" sz="4667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den>
                    </m:f>
                  </m:oMath>
                </a14:m>
                <a:endParaRPr kumimoji="0" lang="en-US" sz="4667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UTM Loko" panose="02040603050506020204" pitchFamily="18" charset="0"/>
                  <a:ea typeface="Cambria" panose="02040503050406030204" pitchFamily="18" charset="0"/>
                  <a:sym typeface="Fredoka One"/>
                </a:endParaRPr>
              </a:p>
            </p:txBody>
          </p:sp>
        </mc:Choice>
        <mc:Fallback xmlns="">
          <p:sp>
            <p:nvSpPr>
              <p:cNvPr id="19" name="Google Shape;478;p35">
                <a:extLst>
                  <a:ext uri="{FF2B5EF4-FFF2-40B4-BE49-F238E27FC236}">
                    <a16:creationId xmlns:a16="http://schemas.microsoft.com/office/drawing/2014/main" id="{CFD9FD0A-169D-488A-8B52-52593D3AE1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237" y="4251960"/>
                <a:ext cx="2708205" cy="1337831"/>
              </a:xfrm>
              <a:prstGeom prst="rect">
                <a:avLst/>
              </a:prstGeom>
              <a:blipFill>
                <a:blip r:embed="rId3"/>
                <a:stretch>
                  <a:fillRect b="-52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Google Shape;480;p35">
                <a:extLst>
                  <a:ext uri="{FF2B5EF4-FFF2-40B4-BE49-F238E27FC236}">
                    <a16:creationId xmlns:a16="http://schemas.microsoft.com/office/drawing/2014/main" id="{D2ABE936-6DA0-4499-AFD3-563494E24EC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664943" y="2372401"/>
                <a:ext cx="2546461" cy="1280160"/>
              </a:xfrm>
              <a:prstGeom prst="rect">
                <a:avLst/>
              </a:prstGeom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121900" tIns="121900" rIns="121900" bIns="121900" anchor="b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500"/>
                  <a:buFont typeface="Fredoka One"/>
                  <a:buNone/>
                  <a:defRPr sz="3500" b="0" i="0" u="none" strike="noStrike" cap="none">
                    <a:solidFill>
                      <a:schemeClr val="dk2"/>
                    </a:solidFill>
                    <a:latin typeface="Fredoka One"/>
                    <a:ea typeface="Fredoka One"/>
                    <a:cs typeface="Fredoka One"/>
                    <a:sym typeface="Fredoka One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9pPr>
              </a:lstStyle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872AE"/>
                  </a:buClr>
                  <a:buSzPts val="3500"/>
                  <a:buFont typeface="Fredoka One"/>
                  <a:buNone/>
                  <a:tabLst/>
                  <a:defRPr/>
                </a:pPr>
                <a:r>
                  <a:rPr kumimoji="0" lang="en-US" sz="46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36A289">
                        <a:lumMod val="50000"/>
                      </a:srgbClr>
                    </a:solidFill>
                    <a:effectLst/>
                    <a:uLnTx/>
                    <a:uFillTx/>
                    <a:latin typeface="UTM Loko" panose="02040603050506020204" pitchFamily="18" charset="0"/>
                    <a:ea typeface="Cambria" panose="02040503050406030204" pitchFamily="18" charset="0"/>
                    <a:sym typeface="Fredoka One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667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36A289">
                                <a:lumMod val="5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667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36A289">
                                <a:lumMod val="5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num>
                      <m:den>
                        <m:r>
                          <a:rPr kumimoji="0" lang="en-US" sz="4667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36A289">
                                <a:lumMod val="5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𝟏</m:t>
                        </m:r>
                      </m:den>
                    </m:f>
                  </m:oMath>
                </a14:m>
                <a:endParaRPr kumimoji="0" lang="en-US" sz="4667" b="1" i="0" u="none" strike="noStrike" kern="0" cap="none" spc="0" normalizeH="0" baseline="0" noProof="0" dirty="0">
                  <a:ln>
                    <a:noFill/>
                  </a:ln>
                  <a:solidFill>
                    <a:srgbClr val="36A289">
                      <a:lumMod val="50000"/>
                    </a:srgbClr>
                  </a:solidFill>
                  <a:effectLst/>
                  <a:uLnTx/>
                  <a:uFillTx/>
                  <a:latin typeface="UTM Loko" panose="02040603050506020204" pitchFamily="18" charset="0"/>
                  <a:ea typeface="Cambria" panose="02040503050406030204" pitchFamily="18" charset="0"/>
                  <a:sym typeface="Fredoka One"/>
                </a:endParaRPr>
              </a:p>
            </p:txBody>
          </p:sp>
        </mc:Choice>
        <mc:Fallback xmlns="">
          <p:sp>
            <p:nvSpPr>
              <p:cNvPr id="20" name="Google Shape;480;p35">
                <a:extLst>
                  <a:ext uri="{FF2B5EF4-FFF2-40B4-BE49-F238E27FC236}">
                    <a16:creationId xmlns:a16="http://schemas.microsoft.com/office/drawing/2014/main" id="{D2ABE936-6DA0-4499-AFD3-563494E24E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4943" y="2372401"/>
                <a:ext cx="2546461" cy="1280160"/>
              </a:xfrm>
              <a:prstGeom prst="rect">
                <a:avLst/>
              </a:prstGeom>
              <a:blipFill>
                <a:blip r:embed="rId4"/>
                <a:stretch>
                  <a:fillRect b="-59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Google Shape;483;p35">
                <a:extLst>
                  <a:ext uri="{FF2B5EF4-FFF2-40B4-BE49-F238E27FC236}">
                    <a16:creationId xmlns:a16="http://schemas.microsoft.com/office/drawing/2014/main" id="{537C255F-EACA-4F3D-A173-10A79DB9412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664943" y="4251959"/>
                <a:ext cx="2546461" cy="1337831"/>
              </a:xfrm>
              <a:prstGeom prst="rect">
                <a:avLst/>
              </a:prstGeom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121900" tIns="121900" rIns="121900" bIns="121900" anchor="b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500"/>
                  <a:buFont typeface="Fredoka One"/>
                  <a:buNone/>
                  <a:defRPr sz="3500" b="0" i="0" u="none" strike="noStrike" cap="none">
                    <a:solidFill>
                      <a:schemeClr val="dk2"/>
                    </a:solidFill>
                    <a:latin typeface="Fredoka One"/>
                    <a:ea typeface="Fredoka One"/>
                    <a:cs typeface="Fredoka One"/>
                    <a:sym typeface="Fredoka One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9pPr>
              </a:lstStyle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872AE"/>
                  </a:buClr>
                  <a:buSzPts val="3500"/>
                  <a:buFont typeface="Fredoka One"/>
                  <a:buNone/>
                  <a:tabLst/>
                  <a:defRPr/>
                </a:pPr>
                <a:r>
                  <a:rPr kumimoji="0" lang="en-US" sz="46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UTM Loko" panose="02040603050506020204" pitchFamily="18" charset="0"/>
                    <a:ea typeface="Cambria" panose="02040503050406030204" pitchFamily="18" charset="0"/>
                    <a:sym typeface="Fredoka One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667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667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num>
                      <m:den>
                        <m:r>
                          <a:rPr kumimoji="0" lang="en-US" sz="4667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den>
                    </m:f>
                  </m:oMath>
                </a14:m>
                <a:endParaRPr kumimoji="0" lang="en-US" sz="4667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Loko" panose="02040603050506020204" pitchFamily="18" charset="0"/>
                  <a:ea typeface="Cambria" panose="02040503050406030204" pitchFamily="18" charset="0"/>
                  <a:sym typeface="Fredoka One"/>
                </a:endParaRPr>
              </a:p>
            </p:txBody>
          </p:sp>
        </mc:Choice>
        <mc:Fallback xmlns="">
          <p:sp>
            <p:nvSpPr>
              <p:cNvPr id="21" name="Google Shape;483;p35">
                <a:extLst>
                  <a:ext uri="{FF2B5EF4-FFF2-40B4-BE49-F238E27FC236}">
                    <a16:creationId xmlns:a16="http://schemas.microsoft.com/office/drawing/2014/main" id="{537C255F-EACA-4F3D-A173-10A79DB941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4943" y="4251959"/>
                <a:ext cx="2546461" cy="1337831"/>
              </a:xfrm>
              <a:prstGeom prst="rect">
                <a:avLst/>
              </a:prstGeom>
              <a:blipFill>
                <a:blip r:embed="rId5"/>
                <a:stretch>
                  <a:fillRect b="-5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Arrow: Notched Right 26">
            <a:hlinkClick r:id="rId6" action="ppaction://hlinksldjump"/>
            <a:extLst>
              <a:ext uri="{FF2B5EF4-FFF2-40B4-BE49-F238E27FC236}">
                <a16:creationId xmlns:a16="http://schemas.microsoft.com/office/drawing/2014/main" id="{CBCB631D-7AAB-4FB6-933B-883A646DDEEC}"/>
              </a:ext>
            </a:extLst>
          </p:cNvPr>
          <p:cNvSpPr/>
          <p:nvPr/>
        </p:nvSpPr>
        <p:spPr>
          <a:xfrm>
            <a:off x="10825574" y="807273"/>
            <a:ext cx="1003965" cy="697227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582F4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026" name="Picture 2" descr="Math problem: One third - question No. 8435, algebra, equatio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8805" y="323925"/>
            <a:ext cx="2369595" cy="2369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0472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  <p:bldP spid="18" grpId="1" animBg="1"/>
      <p:bldP spid="19" grpId="0" animBg="1"/>
      <p:bldP spid="20" grpId="0" animBg="1"/>
      <p:bldP spid="20" grpId="1" animBg="1"/>
      <p:bldP spid="21" grpId="0" animBg="1"/>
      <p:bldP spid="2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61AF5FE-4807-49D3-815F-5B3BA80981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DC0B6C6-15C7-4C9F-8EC4-992A6C881A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3134" y="374268"/>
            <a:ext cx="8605491" cy="5675371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48F52AA-24EF-41DB-88B5-8C5E623A0B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6027">
            <a:off x="5840899" y="2100893"/>
            <a:ext cx="4368676" cy="4368676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9685A107-F3F1-4473-8D94-AF6A536A367D}"/>
              </a:ext>
            </a:extLst>
          </p:cNvPr>
          <p:cNvSpPr txBox="1"/>
          <p:nvPr/>
        </p:nvSpPr>
        <p:spPr>
          <a:xfrm>
            <a:off x="2627453" y="1465864"/>
            <a:ext cx="3786140" cy="255454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SVNBlade Runner" panose="02040603050506020204" pitchFamily="18" charset="0"/>
              </a:rPr>
              <a:t>LUYỆN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#9Slide07 SVNBlade Runner" panose="02040603050506020204" pitchFamily="18" charset="0"/>
              </a:rPr>
              <a:t>TẬP</a:t>
            </a:r>
            <a:endParaRPr kumimoji="0" lang="en-US" sz="8000" b="1" i="0" u="none" strike="noStrike" kern="1200" cap="none" spc="0" normalizeH="0" baseline="0" noProof="0" dirty="0">
              <a:ln w="12700" cmpd="sng">
                <a:solidFill>
                  <a:schemeClr val="tx1"/>
                </a:solidFill>
                <a:prstDash val="solid"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uLnTx/>
              <a:uFillTx/>
              <a:latin typeface="#9Slide07 SVNBlade Runner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2064399"/>
      </p:ext>
    </p:extLst>
  </p:cSld>
  <p:clrMapOvr>
    <a:masterClrMapping/>
  </p:clrMapOvr>
  <p:transition spd="slow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3063D15-1A3F-41D6-BC12-02215286D6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A5EF3DA3-70B7-415F-AF77-A3407E536055}"/>
              </a:ext>
            </a:extLst>
          </p:cNvPr>
          <p:cNvSpPr/>
          <p:nvPr/>
        </p:nvSpPr>
        <p:spPr>
          <a:xfrm>
            <a:off x="4169296" y="-745251"/>
            <a:ext cx="9264316" cy="3526523"/>
          </a:xfrm>
          <a:custGeom>
            <a:avLst/>
            <a:gdLst>
              <a:gd name="connsiteX0" fmla="*/ 0 w 9264316"/>
              <a:gd name="connsiteY0" fmla="*/ 0 h 2911642"/>
              <a:gd name="connsiteX1" fmla="*/ 120316 w 9264316"/>
              <a:gd name="connsiteY1" fmla="*/ 866274 h 2911642"/>
              <a:gd name="connsiteX2" fmla="*/ 842211 w 9264316"/>
              <a:gd name="connsiteY2" fmla="*/ 1395663 h 2911642"/>
              <a:gd name="connsiteX3" fmla="*/ 3043990 w 9264316"/>
              <a:gd name="connsiteY3" fmla="*/ 2622885 h 2911642"/>
              <a:gd name="connsiteX4" fmla="*/ 5618748 w 9264316"/>
              <a:gd name="connsiteY4" fmla="*/ 2911642 h 2911642"/>
              <a:gd name="connsiteX5" fmla="*/ 7976937 w 9264316"/>
              <a:gd name="connsiteY5" fmla="*/ 2201779 h 2911642"/>
              <a:gd name="connsiteX6" fmla="*/ 9240253 w 9264316"/>
              <a:gd name="connsiteY6" fmla="*/ 878306 h 2911642"/>
              <a:gd name="connsiteX7" fmla="*/ 9264316 w 9264316"/>
              <a:gd name="connsiteY7" fmla="*/ 156411 h 2911642"/>
              <a:gd name="connsiteX8" fmla="*/ 0 w 9264316"/>
              <a:gd name="connsiteY8" fmla="*/ 0 h 2911642"/>
              <a:gd name="connsiteX0" fmla="*/ 0 w 9264316"/>
              <a:gd name="connsiteY0" fmla="*/ 0 h 2911642"/>
              <a:gd name="connsiteX1" fmla="*/ 120316 w 9264316"/>
              <a:gd name="connsiteY1" fmla="*/ 866274 h 2911642"/>
              <a:gd name="connsiteX2" fmla="*/ 842211 w 9264316"/>
              <a:gd name="connsiteY2" fmla="*/ 1395663 h 2911642"/>
              <a:gd name="connsiteX3" fmla="*/ 3043990 w 9264316"/>
              <a:gd name="connsiteY3" fmla="*/ 2622885 h 2911642"/>
              <a:gd name="connsiteX4" fmla="*/ 5618748 w 9264316"/>
              <a:gd name="connsiteY4" fmla="*/ 2911642 h 2911642"/>
              <a:gd name="connsiteX5" fmla="*/ 7976937 w 9264316"/>
              <a:gd name="connsiteY5" fmla="*/ 2201779 h 2911642"/>
              <a:gd name="connsiteX6" fmla="*/ 9240253 w 9264316"/>
              <a:gd name="connsiteY6" fmla="*/ 878306 h 2911642"/>
              <a:gd name="connsiteX7" fmla="*/ 9264316 w 9264316"/>
              <a:gd name="connsiteY7" fmla="*/ 156411 h 2911642"/>
              <a:gd name="connsiteX8" fmla="*/ 0 w 9264316"/>
              <a:gd name="connsiteY8" fmla="*/ 0 h 2911642"/>
              <a:gd name="connsiteX0" fmla="*/ 0 w 9264316"/>
              <a:gd name="connsiteY0" fmla="*/ 0 h 2911642"/>
              <a:gd name="connsiteX1" fmla="*/ 120316 w 9264316"/>
              <a:gd name="connsiteY1" fmla="*/ 866274 h 2911642"/>
              <a:gd name="connsiteX2" fmla="*/ 842211 w 9264316"/>
              <a:gd name="connsiteY2" fmla="*/ 1395663 h 2911642"/>
              <a:gd name="connsiteX3" fmla="*/ 3043990 w 9264316"/>
              <a:gd name="connsiteY3" fmla="*/ 2622885 h 2911642"/>
              <a:gd name="connsiteX4" fmla="*/ 5618748 w 9264316"/>
              <a:gd name="connsiteY4" fmla="*/ 2911642 h 2911642"/>
              <a:gd name="connsiteX5" fmla="*/ 7976937 w 9264316"/>
              <a:gd name="connsiteY5" fmla="*/ 2201779 h 2911642"/>
              <a:gd name="connsiteX6" fmla="*/ 9240253 w 9264316"/>
              <a:gd name="connsiteY6" fmla="*/ 878306 h 2911642"/>
              <a:gd name="connsiteX7" fmla="*/ 9264316 w 9264316"/>
              <a:gd name="connsiteY7" fmla="*/ 156411 h 2911642"/>
              <a:gd name="connsiteX8" fmla="*/ 0 w 9264316"/>
              <a:gd name="connsiteY8" fmla="*/ 0 h 2911642"/>
              <a:gd name="connsiteX0" fmla="*/ 0 w 9264316"/>
              <a:gd name="connsiteY0" fmla="*/ 0 h 2911642"/>
              <a:gd name="connsiteX1" fmla="*/ 120316 w 9264316"/>
              <a:gd name="connsiteY1" fmla="*/ 866274 h 2911642"/>
              <a:gd name="connsiteX2" fmla="*/ 842211 w 9264316"/>
              <a:gd name="connsiteY2" fmla="*/ 1395663 h 2911642"/>
              <a:gd name="connsiteX3" fmla="*/ 3043990 w 9264316"/>
              <a:gd name="connsiteY3" fmla="*/ 2622885 h 2911642"/>
              <a:gd name="connsiteX4" fmla="*/ 5618748 w 9264316"/>
              <a:gd name="connsiteY4" fmla="*/ 2911642 h 2911642"/>
              <a:gd name="connsiteX5" fmla="*/ 7976937 w 9264316"/>
              <a:gd name="connsiteY5" fmla="*/ 2201779 h 2911642"/>
              <a:gd name="connsiteX6" fmla="*/ 9240253 w 9264316"/>
              <a:gd name="connsiteY6" fmla="*/ 878306 h 2911642"/>
              <a:gd name="connsiteX7" fmla="*/ 9264316 w 9264316"/>
              <a:gd name="connsiteY7" fmla="*/ 156411 h 2911642"/>
              <a:gd name="connsiteX8" fmla="*/ 0 w 9264316"/>
              <a:gd name="connsiteY8" fmla="*/ 0 h 2911642"/>
              <a:gd name="connsiteX0" fmla="*/ 0 w 9264316"/>
              <a:gd name="connsiteY0" fmla="*/ 0 h 3055050"/>
              <a:gd name="connsiteX1" fmla="*/ 120316 w 9264316"/>
              <a:gd name="connsiteY1" fmla="*/ 866274 h 3055050"/>
              <a:gd name="connsiteX2" fmla="*/ 842211 w 9264316"/>
              <a:gd name="connsiteY2" fmla="*/ 1395663 h 3055050"/>
              <a:gd name="connsiteX3" fmla="*/ 3043990 w 9264316"/>
              <a:gd name="connsiteY3" fmla="*/ 2622885 h 3055050"/>
              <a:gd name="connsiteX4" fmla="*/ 5618748 w 9264316"/>
              <a:gd name="connsiteY4" fmla="*/ 2911642 h 3055050"/>
              <a:gd name="connsiteX5" fmla="*/ 7976937 w 9264316"/>
              <a:gd name="connsiteY5" fmla="*/ 2201779 h 3055050"/>
              <a:gd name="connsiteX6" fmla="*/ 9240253 w 9264316"/>
              <a:gd name="connsiteY6" fmla="*/ 878306 h 3055050"/>
              <a:gd name="connsiteX7" fmla="*/ 9264316 w 9264316"/>
              <a:gd name="connsiteY7" fmla="*/ 156411 h 3055050"/>
              <a:gd name="connsiteX8" fmla="*/ 0 w 9264316"/>
              <a:gd name="connsiteY8" fmla="*/ 0 h 3055050"/>
              <a:gd name="connsiteX0" fmla="*/ 0 w 9264316"/>
              <a:gd name="connsiteY0" fmla="*/ 0 h 3369743"/>
              <a:gd name="connsiteX1" fmla="*/ 120316 w 9264316"/>
              <a:gd name="connsiteY1" fmla="*/ 866274 h 3369743"/>
              <a:gd name="connsiteX2" fmla="*/ 842211 w 9264316"/>
              <a:gd name="connsiteY2" fmla="*/ 1395663 h 3369743"/>
              <a:gd name="connsiteX3" fmla="*/ 3043990 w 9264316"/>
              <a:gd name="connsiteY3" fmla="*/ 2622885 h 3369743"/>
              <a:gd name="connsiteX4" fmla="*/ 5618748 w 9264316"/>
              <a:gd name="connsiteY4" fmla="*/ 2911642 h 3369743"/>
              <a:gd name="connsiteX5" fmla="*/ 7976937 w 9264316"/>
              <a:gd name="connsiteY5" fmla="*/ 2201779 h 3369743"/>
              <a:gd name="connsiteX6" fmla="*/ 9240253 w 9264316"/>
              <a:gd name="connsiteY6" fmla="*/ 878306 h 3369743"/>
              <a:gd name="connsiteX7" fmla="*/ 9264316 w 9264316"/>
              <a:gd name="connsiteY7" fmla="*/ 156411 h 3369743"/>
              <a:gd name="connsiteX8" fmla="*/ 0 w 9264316"/>
              <a:gd name="connsiteY8" fmla="*/ 0 h 3369743"/>
              <a:gd name="connsiteX0" fmla="*/ 0 w 9264316"/>
              <a:gd name="connsiteY0" fmla="*/ 0 h 3550594"/>
              <a:gd name="connsiteX1" fmla="*/ 120316 w 9264316"/>
              <a:gd name="connsiteY1" fmla="*/ 866274 h 3550594"/>
              <a:gd name="connsiteX2" fmla="*/ 842211 w 9264316"/>
              <a:gd name="connsiteY2" fmla="*/ 1395663 h 3550594"/>
              <a:gd name="connsiteX3" fmla="*/ 3043990 w 9264316"/>
              <a:gd name="connsiteY3" fmla="*/ 2622885 h 3550594"/>
              <a:gd name="connsiteX4" fmla="*/ 5618748 w 9264316"/>
              <a:gd name="connsiteY4" fmla="*/ 2911642 h 3550594"/>
              <a:gd name="connsiteX5" fmla="*/ 7976937 w 9264316"/>
              <a:gd name="connsiteY5" fmla="*/ 2201779 h 3550594"/>
              <a:gd name="connsiteX6" fmla="*/ 9240253 w 9264316"/>
              <a:gd name="connsiteY6" fmla="*/ 878306 h 3550594"/>
              <a:gd name="connsiteX7" fmla="*/ 9264316 w 9264316"/>
              <a:gd name="connsiteY7" fmla="*/ 156411 h 3550594"/>
              <a:gd name="connsiteX8" fmla="*/ 0 w 9264316"/>
              <a:gd name="connsiteY8" fmla="*/ 0 h 3550594"/>
              <a:gd name="connsiteX0" fmla="*/ 0 w 9264316"/>
              <a:gd name="connsiteY0" fmla="*/ 0 h 3526523"/>
              <a:gd name="connsiteX1" fmla="*/ 120316 w 9264316"/>
              <a:gd name="connsiteY1" fmla="*/ 866274 h 3526523"/>
              <a:gd name="connsiteX2" fmla="*/ 842211 w 9264316"/>
              <a:gd name="connsiteY2" fmla="*/ 1395663 h 3526523"/>
              <a:gd name="connsiteX3" fmla="*/ 3043990 w 9264316"/>
              <a:gd name="connsiteY3" fmla="*/ 2622885 h 3526523"/>
              <a:gd name="connsiteX4" fmla="*/ 5618748 w 9264316"/>
              <a:gd name="connsiteY4" fmla="*/ 2911642 h 3526523"/>
              <a:gd name="connsiteX5" fmla="*/ 7976937 w 9264316"/>
              <a:gd name="connsiteY5" fmla="*/ 2201779 h 3526523"/>
              <a:gd name="connsiteX6" fmla="*/ 9240253 w 9264316"/>
              <a:gd name="connsiteY6" fmla="*/ 878306 h 3526523"/>
              <a:gd name="connsiteX7" fmla="*/ 9264316 w 9264316"/>
              <a:gd name="connsiteY7" fmla="*/ 156411 h 3526523"/>
              <a:gd name="connsiteX8" fmla="*/ 0 w 9264316"/>
              <a:gd name="connsiteY8" fmla="*/ 0 h 3526523"/>
              <a:gd name="connsiteX0" fmla="*/ 0 w 9264316"/>
              <a:gd name="connsiteY0" fmla="*/ 0 h 3526523"/>
              <a:gd name="connsiteX1" fmla="*/ 120316 w 9264316"/>
              <a:gd name="connsiteY1" fmla="*/ 866274 h 3526523"/>
              <a:gd name="connsiteX2" fmla="*/ 842211 w 9264316"/>
              <a:gd name="connsiteY2" fmla="*/ 1395663 h 3526523"/>
              <a:gd name="connsiteX3" fmla="*/ 3043990 w 9264316"/>
              <a:gd name="connsiteY3" fmla="*/ 2622885 h 3526523"/>
              <a:gd name="connsiteX4" fmla="*/ 5618748 w 9264316"/>
              <a:gd name="connsiteY4" fmla="*/ 2911642 h 3526523"/>
              <a:gd name="connsiteX5" fmla="*/ 7976937 w 9264316"/>
              <a:gd name="connsiteY5" fmla="*/ 2201779 h 3526523"/>
              <a:gd name="connsiteX6" fmla="*/ 9240253 w 9264316"/>
              <a:gd name="connsiteY6" fmla="*/ 878306 h 3526523"/>
              <a:gd name="connsiteX7" fmla="*/ 9264316 w 9264316"/>
              <a:gd name="connsiteY7" fmla="*/ 156411 h 3526523"/>
              <a:gd name="connsiteX8" fmla="*/ 0 w 9264316"/>
              <a:gd name="connsiteY8" fmla="*/ 0 h 3526523"/>
              <a:gd name="connsiteX0" fmla="*/ 0 w 9264316"/>
              <a:gd name="connsiteY0" fmla="*/ 0 h 3526523"/>
              <a:gd name="connsiteX1" fmla="*/ 120316 w 9264316"/>
              <a:gd name="connsiteY1" fmla="*/ 866274 h 3526523"/>
              <a:gd name="connsiteX2" fmla="*/ 842211 w 9264316"/>
              <a:gd name="connsiteY2" fmla="*/ 1395663 h 3526523"/>
              <a:gd name="connsiteX3" fmla="*/ 3043990 w 9264316"/>
              <a:gd name="connsiteY3" fmla="*/ 2622885 h 3526523"/>
              <a:gd name="connsiteX4" fmla="*/ 5618748 w 9264316"/>
              <a:gd name="connsiteY4" fmla="*/ 2911642 h 3526523"/>
              <a:gd name="connsiteX5" fmla="*/ 7976937 w 9264316"/>
              <a:gd name="connsiteY5" fmla="*/ 2201779 h 3526523"/>
              <a:gd name="connsiteX6" fmla="*/ 9240253 w 9264316"/>
              <a:gd name="connsiteY6" fmla="*/ 878306 h 3526523"/>
              <a:gd name="connsiteX7" fmla="*/ 9264316 w 9264316"/>
              <a:gd name="connsiteY7" fmla="*/ 156411 h 3526523"/>
              <a:gd name="connsiteX8" fmla="*/ 0 w 9264316"/>
              <a:gd name="connsiteY8" fmla="*/ 0 h 3526523"/>
              <a:gd name="connsiteX0" fmla="*/ 0 w 9264316"/>
              <a:gd name="connsiteY0" fmla="*/ 0 h 3526523"/>
              <a:gd name="connsiteX1" fmla="*/ 120316 w 9264316"/>
              <a:gd name="connsiteY1" fmla="*/ 866274 h 3526523"/>
              <a:gd name="connsiteX2" fmla="*/ 842211 w 9264316"/>
              <a:gd name="connsiteY2" fmla="*/ 1395663 h 3526523"/>
              <a:gd name="connsiteX3" fmla="*/ 3043990 w 9264316"/>
              <a:gd name="connsiteY3" fmla="*/ 2622885 h 3526523"/>
              <a:gd name="connsiteX4" fmla="*/ 5618748 w 9264316"/>
              <a:gd name="connsiteY4" fmla="*/ 2911642 h 3526523"/>
              <a:gd name="connsiteX5" fmla="*/ 7976937 w 9264316"/>
              <a:gd name="connsiteY5" fmla="*/ 2201779 h 3526523"/>
              <a:gd name="connsiteX6" fmla="*/ 9240253 w 9264316"/>
              <a:gd name="connsiteY6" fmla="*/ 878306 h 3526523"/>
              <a:gd name="connsiteX7" fmla="*/ 9264316 w 9264316"/>
              <a:gd name="connsiteY7" fmla="*/ 156411 h 3526523"/>
              <a:gd name="connsiteX8" fmla="*/ 0 w 9264316"/>
              <a:gd name="connsiteY8" fmla="*/ 0 h 3526523"/>
              <a:gd name="connsiteX0" fmla="*/ 0 w 9264316"/>
              <a:gd name="connsiteY0" fmla="*/ 0 h 3526523"/>
              <a:gd name="connsiteX1" fmla="*/ 120316 w 9264316"/>
              <a:gd name="connsiteY1" fmla="*/ 866274 h 3526523"/>
              <a:gd name="connsiteX2" fmla="*/ 842211 w 9264316"/>
              <a:gd name="connsiteY2" fmla="*/ 1395663 h 3526523"/>
              <a:gd name="connsiteX3" fmla="*/ 3043990 w 9264316"/>
              <a:gd name="connsiteY3" fmla="*/ 2622885 h 3526523"/>
              <a:gd name="connsiteX4" fmla="*/ 5618748 w 9264316"/>
              <a:gd name="connsiteY4" fmla="*/ 2911642 h 3526523"/>
              <a:gd name="connsiteX5" fmla="*/ 7976937 w 9264316"/>
              <a:gd name="connsiteY5" fmla="*/ 2201779 h 3526523"/>
              <a:gd name="connsiteX6" fmla="*/ 9240253 w 9264316"/>
              <a:gd name="connsiteY6" fmla="*/ 878306 h 3526523"/>
              <a:gd name="connsiteX7" fmla="*/ 9264316 w 9264316"/>
              <a:gd name="connsiteY7" fmla="*/ 156411 h 3526523"/>
              <a:gd name="connsiteX8" fmla="*/ 0 w 9264316"/>
              <a:gd name="connsiteY8" fmla="*/ 0 h 352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64316" h="3526523">
                <a:moveTo>
                  <a:pt x="0" y="0"/>
                </a:moveTo>
                <a:lnTo>
                  <a:pt x="120316" y="866274"/>
                </a:lnTo>
                <a:cubicBezTo>
                  <a:pt x="272457" y="1308208"/>
                  <a:pt x="572082" y="1440426"/>
                  <a:pt x="842211" y="1395663"/>
                </a:cubicBezTo>
                <a:cubicBezTo>
                  <a:pt x="374144" y="3124718"/>
                  <a:pt x="2693522" y="3445301"/>
                  <a:pt x="3043990" y="2622885"/>
                </a:cubicBezTo>
                <a:cubicBezTo>
                  <a:pt x="3622024" y="4112860"/>
                  <a:pt x="5689644" y="3427448"/>
                  <a:pt x="5618748" y="2911642"/>
                </a:cubicBezTo>
                <a:cubicBezTo>
                  <a:pt x="6552295" y="3840144"/>
                  <a:pt x="7898797" y="3161071"/>
                  <a:pt x="7976937" y="2201779"/>
                </a:cubicBezTo>
                <a:cubicBezTo>
                  <a:pt x="9105965" y="2055589"/>
                  <a:pt x="9224729" y="1009747"/>
                  <a:pt x="9240253" y="878306"/>
                </a:cubicBezTo>
                <a:lnTo>
                  <a:pt x="9264316" y="15641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152400" dist="38100" dir="540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190B6C55-B147-4F41-9412-0AA30FD58DD6}"/>
              </a:ext>
            </a:extLst>
          </p:cNvPr>
          <p:cNvSpPr/>
          <p:nvPr/>
        </p:nvSpPr>
        <p:spPr>
          <a:xfrm rot="16200000">
            <a:off x="-1469898" y="-1539858"/>
            <a:ext cx="4567547" cy="1219200"/>
          </a:xfrm>
          <a:prstGeom prst="roundRect">
            <a:avLst>
              <a:gd name="adj" fmla="val 50000"/>
            </a:avLst>
          </a:prstGeom>
          <a:solidFill>
            <a:srgbClr val="00A0E9"/>
          </a:solidFill>
          <a:ln>
            <a:noFill/>
          </a:ln>
          <a:effectLst>
            <a:outerShdw blurRad="38100" algn="ctr" rotWithShape="0">
              <a:prstClr val="black">
                <a:alpha val="5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EF7CFDDE-46AB-4D64-B670-FE65C3A64505}"/>
              </a:ext>
            </a:extLst>
          </p:cNvPr>
          <p:cNvSpPr/>
          <p:nvPr/>
        </p:nvSpPr>
        <p:spPr>
          <a:xfrm>
            <a:off x="349514" y="249948"/>
            <a:ext cx="928725" cy="92872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25400" algn="ctr" rotWithShape="0">
              <a:prstClr val="black">
                <a:alpha val="6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3 SVNNexa Rust Sans Bla" panose="020B0606040200020203" pitchFamily="34" charset="0"/>
                <a:ea typeface="思源黑体 CN Medium" panose="020B0600000000000000" pitchFamily="34" charset="-122"/>
              </a:rPr>
              <a:t>1</a:t>
            </a:r>
            <a:endParaRPr kumimoji="0" lang="zh-CN" altLang="en-US" sz="5400" b="0" i="0" u="none" strike="noStrike" kern="1200" cap="none" spc="0" normalizeH="0" baseline="0" noProof="0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3 SVNNexa Rust Sans Bla" panose="020B0606040200020203" pitchFamily="34" charset="0"/>
              <a:ea typeface="思源黑体 CN Medium" panose="020B0600000000000000" pitchFamily="34" charset="-122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99FB556E-1E5E-497F-870D-BB996607CBD3}"/>
              </a:ext>
            </a:extLst>
          </p:cNvPr>
          <p:cNvSpPr txBox="1"/>
          <p:nvPr/>
        </p:nvSpPr>
        <p:spPr>
          <a:xfrm>
            <a:off x="1591126" y="255343"/>
            <a:ext cx="36083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 dirty="0">
                <a:solidFill>
                  <a:prstClr val="white"/>
                </a:solidFill>
                <a:effectLst>
                  <a:outerShdw blurRad="381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3 SVNNexa Rust Sans Bla" panose="020B0606040200020203" pitchFamily="34" charset="0"/>
                <a:ea typeface="字魂115号-刀刀体" panose="00000500000000000000" pitchFamily="2" charset="-122"/>
              </a:rPr>
              <a:t>Đ, S ?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3 SVNNexa Rust Sans Bla" panose="020B0606040200020203" pitchFamily="34" charset="0"/>
              <a:ea typeface="字魂115号-刀刀体" panose="00000500000000000000" pitchFamily="2" charset="-122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3142504C-D5CB-74F0-3F3B-FB10A3DD24C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91" b="30851" l="13333" r="36667">
                        <a14:foregroundMark x1="19792" y1="9574" x2="22500" y2="24113"/>
                        <a14:foregroundMark x1="25625" y1="24468" x2="28958" y2="8511"/>
                        <a14:foregroundMark x1="30208" y1="14894" x2="30000" y2="19504"/>
                      </a14:backgroundRemoval>
                    </a14:imgEffect>
                  </a14:imgLayer>
                </a14:imgProps>
              </a:ext>
            </a:extLst>
          </a:blip>
          <a:srcRect l="10458" r="60420" b="67310"/>
          <a:stretch/>
        </p:blipFill>
        <p:spPr>
          <a:xfrm>
            <a:off x="300359" y="2756540"/>
            <a:ext cx="2425227" cy="159937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F0CEA08-AEA8-0522-4FC4-B80F9696D8F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18" b="29433" l="65417" r="83333"/>
                    </a14:imgEffect>
                  </a14:imgLayer>
                </a14:imgProps>
              </a:ext>
            </a:extLst>
          </a:blip>
          <a:srcRect l="63319" t="105" r="14287" b="67205"/>
          <a:stretch/>
        </p:blipFill>
        <p:spPr>
          <a:xfrm>
            <a:off x="6573654" y="2911901"/>
            <a:ext cx="1966116" cy="168615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965937A-CD51-8E71-E1E3-691E5B55B78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1773" b="83333" l="14583" r="32500">
                        <a14:foregroundMark x1="19792" y1="65248" x2="29792" y2="75532"/>
                      </a14:backgroundRemoval>
                    </a14:imgEffect>
                  </a14:imgLayer>
                </a14:imgProps>
              </a:ext>
            </a:extLst>
          </a:blip>
          <a:srcRect l="12482" t="48834" r="65124" b="18476"/>
          <a:stretch/>
        </p:blipFill>
        <p:spPr>
          <a:xfrm>
            <a:off x="477170" y="4709321"/>
            <a:ext cx="1991710" cy="170810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CA9C795-A76B-4923-DBA2-936030820B8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291" b="81206" l="63750" r="83333">
                        <a14:foregroundMark x1="70625" y1="62057" x2="75625" y2="74823"/>
                        <a14:foregroundMark x1="77708" y1="58511" x2="77708" y2="72340"/>
                      </a14:backgroundRemoval>
                    </a14:imgEffect>
                  </a14:imgLayer>
                </a14:imgProps>
              </a:ext>
            </a:extLst>
          </a:blip>
          <a:srcRect l="61730" t="50267" r="15876" b="17043"/>
          <a:stretch/>
        </p:blipFill>
        <p:spPr>
          <a:xfrm>
            <a:off x="6520305" y="4966673"/>
            <a:ext cx="2019901" cy="17322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本框 13">
                <a:extLst>
                  <a:ext uri="{FF2B5EF4-FFF2-40B4-BE49-F238E27FC236}">
                    <a16:creationId xmlns:a16="http://schemas.microsoft.com/office/drawing/2014/main" id="{1F6E9849-29EB-4FB0-ADF8-9F9079E67268}"/>
                  </a:ext>
                </a:extLst>
              </p:cNvPr>
              <p:cNvSpPr txBox="1"/>
              <p:nvPr/>
            </p:nvSpPr>
            <p:spPr>
              <a:xfrm>
                <a:off x="7628481" y="2639645"/>
                <a:ext cx="3819132" cy="1729191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zh-C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Đã tô màu</a:t>
                </a:r>
                <a14:m>
                  <m:oMath xmlns:m="http://schemas.openxmlformats.org/officeDocument/2006/math">
                    <m:r>
                      <a:rPr kumimoji="0" lang="en-US" sz="4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kumimoji="0" lang="vi-VN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nl-NL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kumimoji="0" lang="vi-VN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endPara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字魂102号-妞妞体" panose="00000500000000000000" pitchFamily="2" charset="-122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4000" dirty="0" err="1">
                    <a:solidFill>
                      <a:schemeClr val="bg1"/>
                    </a:solidFill>
                    <a:latin typeface="Cambria" panose="02040503050406030204" pitchFamily="18" charset="0"/>
                    <a:ea typeface="字魂102号-妞妞体" panose="00000500000000000000" pitchFamily="2" charset="-122"/>
                  </a:rPr>
                  <a:t>hình</a:t>
                </a:r>
                <a:r>
                  <a:rPr lang="en-US" altLang="zh-CN" sz="4000" dirty="0">
                    <a:solidFill>
                      <a:schemeClr val="bg1"/>
                    </a:solidFill>
                    <a:latin typeface="Cambria" panose="02040503050406030204" pitchFamily="18" charset="0"/>
                    <a:ea typeface="字魂102号-妞妞体" panose="00000500000000000000" pitchFamily="2" charset="-122"/>
                  </a:rPr>
                  <a:t> </a:t>
                </a:r>
                <a:r>
                  <a:rPr lang="en-US" altLang="zh-CN" sz="4000" dirty="0" err="1">
                    <a:solidFill>
                      <a:schemeClr val="bg1"/>
                    </a:solidFill>
                    <a:latin typeface="Cambria" panose="02040503050406030204" pitchFamily="18" charset="0"/>
                    <a:ea typeface="字魂102号-妞妞体" panose="00000500000000000000" pitchFamily="2" charset="-122"/>
                  </a:rPr>
                  <a:t>tròn</a:t>
                </a:r>
                <a:endParaRPr kumimoji="0" lang="zh-CN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字魂102号-妞妞体" panose="00000500000000000000" pitchFamily="2" charset="-122"/>
                </a:endParaRPr>
              </a:p>
            </p:txBody>
          </p:sp>
        </mc:Choice>
        <mc:Fallback xmlns="">
          <p:sp>
            <p:nvSpPr>
              <p:cNvPr id="32" name="文本框 13">
                <a:extLst>
                  <a:ext uri="{FF2B5EF4-FFF2-40B4-BE49-F238E27FC236}">
                    <a16:creationId xmlns:a16="http://schemas.microsoft.com/office/drawing/2014/main" id="{1F6E9849-29EB-4FB0-ADF8-9F9079E672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8481" y="2639645"/>
                <a:ext cx="3819132" cy="1729191"/>
              </a:xfrm>
              <a:prstGeom prst="rect">
                <a:avLst/>
              </a:prstGeom>
              <a:blipFill>
                <a:blip r:embed="rId10"/>
                <a:stretch>
                  <a:fillRect b="-109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文本框 14">
                <a:extLst>
                  <a:ext uri="{FF2B5EF4-FFF2-40B4-BE49-F238E27FC236}">
                    <a16:creationId xmlns:a16="http://schemas.microsoft.com/office/drawing/2014/main" id="{9F53F901-E3A5-419F-BA47-64B109DD2410}"/>
                  </a:ext>
                </a:extLst>
              </p:cNvPr>
              <p:cNvSpPr txBox="1"/>
              <p:nvPr/>
            </p:nvSpPr>
            <p:spPr>
              <a:xfrm>
                <a:off x="2060974" y="2605460"/>
                <a:ext cx="3188658" cy="1726563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Đã </a:t>
                </a:r>
                <a:r>
                  <a:rPr kumimoji="0" lang="en-US" altLang="zh-CN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tô</a:t>
                </a:r>
                <a:r>
                  <a:rPr kumimoji="0" lang="en-US" altLang="zh-C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màu</a:t>
                </a:r>
                <a:r>
                  <a:rPr kumimoji="0" lang="en-US" altLang="zh-C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nl-NL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kumimoji="0" lang="nl-NL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kumimoji="0" lang="zh-CN" alt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字魂102号-妞妞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kumimoji="0" lang="en-US" altLang="zh-C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tròn</a:t>
                </a:r>
                <a:endParaRPr kumimoji="0" lang="zh-CN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字魂102号-妞妞体" panose="00000500000000000000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3" name="文本框 14">
                <a:extLst>
                  <a:ext uri="{FF2B5EF4-FFF2-40B4-BE49-F238E27FC236}">
                    <a16:creationId xmlns:a16="http://schemas.microsoft.com/office/drawing/2014/main" id="{9F53F901-E3A5-419F-BA47-64B109DD24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0974" y="2605460"/>
                <a:ext cx="3188658" cy="1726563"/>
              </a:xfrm>
              <a:prstGeom prst="rect">
                <a:avLst/>
              </a:prstGeom>
              <a:blipFill>
                <a:blip r:embed="rId11"/>
                <a:stretch>
                  <a:fillRect b="-109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文本框 13">
                <a:extLst>
                  <a:ext uri="{FF2B5EF4-FFF2-40B4-BE49-F238E27FC236}">
                    <a16:creationId xmlns:a16="http://schemas.microsoft.com/office/drawing/2014/main" id="{081420B0-6D70-8C70-4D0C-8C267BE6094D}"/>
                  </a:ext>
                </a:extLst>
              </p:cNvPr>
              <p:cNvSpPr txBox="1"/>
              <p:nvPr/>
            </p:nvSpPr>
            <p:spPr>
              <a:xfrm>
                <a:off x="1065800" y="4744464"/>
                <a:ext cx="5267495" cy="1672958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zh-C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Đã tô màu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nl-NL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kumimoji="0" lang="vi-VN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kumimoji="0" lang="vi-VN" sz="4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kumimoji="0" lang="en-US" altLang="zh-CN" sz="4000" b="0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altLang="zh-CN" sz="4000" b="0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tròn</a:t>
                </a:r>
                <a:r>
                  <a:rPr kumimoji="0" lang="vi-VN" altLang="zh-C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kumimoji="0" lang="zh-CN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字魂102号-妞妞体" panose="00000500000000000000" pitchFamily="2" charset="-122"/>
                </a:endParaRPr>
              </a:p>
            </p:txBody>
          </p:sp>
        </mc:Choice>
        <mc:Fallback xmlns="">
          <p:sp>
            <p:nvSpPr>
              <p:cNvPr id="34" name="文本框 13">
                <a:extLst>
                  <a:ext uri="{FF2B5EF4-FFF2-40B4-BE49-F238E27FC236}">
                    <a16:creationId xmlns:a16="http://schemas.microsoft.com/office/drawing/2014/main" id="{081420B0-6D70-8C70-4D0C-8C267BE609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5800" y="4744464"/>
                <a:ext cx="5267495" cy="1672958"/>
              </a:xfrm>
              <a:prstGeom prst="rect">
                <a:avLst/>
              </a:prstGeom>
              <a:blipFill>
                <a:blip r:embed="rId12"/>
                <a:stretch>
                  <a:fillRect b="-1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本框 13">
                <a:extLst>
                  <a:ext uri="{FF2B5EF4-FFF2-40B4-BE49-F238E27FC236}">
                    <a16:creationId xmlns:a16="http://schemas.microsoft.com/office/drawing/2014/main" id="{65F47464-3CD4-B2CE-4707-8A435B418EEE}"/>
                  </a:ext>
                </a:extLst>
              </p:cNvPr>
              <p:cNvSpPr txBox="1"/>
              <p:nvPr/>
            </p:nvSpPr>
            <p:spPr>
              <a:xfrm>
                <a:off x="7792634" y="4886695"/>
                <a:ext cx="4041308" cy="1730154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zh-C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Đã tô màu</a:t>
                </a:r>
                <a14:m>
                  <m:oMath xmlns:m="http://schemas.openxmlformats.org/officeDocument/2006/math">
                    <m:r>
                      <a:rPr kumimoji="0" lang="en-US" sz="4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kumimoji="0" lang="vi-VN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nl-NL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kumimoji="0" lang="vi-VN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r>
                      <a:rPr kumimoji="0" lang="vi-VN" sz="4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kumimoji="0" lang="en-US" altLang="zh-CN" sz="4000" b="0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altLang="zh-CN" sz="4000" b="0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tròn</a:t>
                </a:r>
                <a:r>
                  <a:rPr kumimoji="0" lang="vi-VN" altLang="zh-C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kumimoji="0" lang="zh-CN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字魂102号-妞妞体" panose="00000500000000000000" pitchFamily="2" charset="-122"/>
                </a:endParaRPr>
              </a:p>
            </p:txBody>
          </p:sp>
        </mc:Choice>
        <mc:Fallback xmlns="">
          <p:sp>
            <p:nvSpPr>
              <p:cNvPr id="35" name="文本框 13">
                <a:extLst>
                  <a:ext uri="{FF2B5EF4-FFF2-40B4-BE49-F238E27FC236}">
                    <a16:creationId xmlns:a16="http://schemas.microsoft.com/office/drawing/2014/main" id="{65F47464-3CD4-B2CE-4707-8A435B418E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2634" y="4886695"/>
                <a:ext cx="4041308" cy="1730154"/>
              </a:xfrm>
              <a:prstGeom prst="rect">
                <a:avLst/>
              </a:prstGeom>
              <a:blipFill>
                <a:blip r:embed="rId13"/>
                <a:stretch>
                  <a:fillRect b="-116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ounded Rectangle 1"/>
          <p:cNvSpPr/>
          <p:nvPr/>
        </p:nvSpPr>
        <p:spPr>
          <a:xfrm>
            <a:off x="5104435" y="3526523"/>
            <a:ext cx="694481" cy="681536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ounded Rectangle 35"/>
          <p:cNvSpPr/>
          <p:nvPr/>
        </p:nvSpPr>
        <p:spPr>
          <a:xfrm>
            <a:off x="10889510" y="3523292"/>
            <a:ext cx="694481" cy="681536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ounded Rectangle 36"/>
          <p:cNvSpPr/>
          <p:nvPr/>
        </p:nvSpPr>
        <p:spPr>
          <a:xfrm>
            <a:off x="5078986" y="5646025"/>
            <a:ext cx="694481" cy="681536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ounded Rectangle 37"/>
          <p:cNvSpPr/>
          <p:nvPr/>
        </p:nvSpPr>
        <p:spPr>
          <a:xfrm>
            <a:off x="11281418" y="5772935"/>
            <a:ext cx="694481" cy="681536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图片 9">
            <a:extLst>
              <a:ext uri="{FF2B5EF4-FFF2-40B4-BE49-F238E27FC236}">
                <a16:creationId xmlns:a16="http://schemas.microsoft.com/office/drawing/2014/main" id="{86FC8D36-5B08-4AB7-912A-5EE5A5733F5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966" y="-542920"/>
            <a:ext cx="4136217" cy="3759375"/>
          </a:xfrm>
          <a:prstGeom prst="rect">
            <a:avLst/>
          </a:prstGeom>
          <a:effectLst>
            <a:outerShdw blurRad="25400" algn="ctr" rotWithShape="0">
              <a:prstClr val="black">
                <a:alpha val="68000"/>
              </a:prstClr>
            </a:outerShdw>
          </a:effectLst>
        </p:spPr>
      </p:pic>
      <p:sp>
        <p:nvSpPr>
          <p:cNvPr id="42" name="Rounded Rectangle 41"/>
          <p:cNvSpPr/>
          <p:nvPr/>
        </p:nvSpPr>
        <p:spPr>
          <a:xfrm>
            <a:off x="5104435" y="3526523"/>
            <a:ext cx="694481" cy="681536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#9Slide03 SVNNexa Rust Sans Bla" panose="020B0606040200020203" pitchFamily="34" charset="0"/>
              </a:rPr>
              <a:t>Đ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5067598" y="5664651"/>
            <a:ext cx="694481" cy="681536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#9Slide03 SVNNexa Rust Sans Bla" panose="020B0606040200020203" pitchFamily="34" charset="0"/>
              </a:rPr>
              <a:t>S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10934066" y="3523292"/>
            <a:ext cx="694481" cy="681536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#9Slide03 SVNNexa Rust Sans Bla" panose="020B0606040200020203" pitchFamily="34" charset="0"/>
              </a:rPr>
              <a:t>Đ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11281417" y="5766922"/>
            <a:ext cx="694481" cy="681536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#9Slide03 SVNNexa Rust Sans Bla" panose="020B0606040200020203" pitchFamily="34" charset="0"/>
              </a:rPr>
              <a:t>Đ</a:t>
            </a:r>
          </a:p>
        </p:txBody>
      </p:sp>
      <p:sp>
        <p:nvSpPr>
          <p:cNvPr id="46" name="文本框 23">
            <a:extLst>
              <a:ext uri="{FF2B5EF4-FFF2-40B4-BE49-F238E27FC236}">
                <a16:creationId xmlns:a16="http://schemas.microsoft.com/office/drawing/2014/main" id="{99FB556E-1E5E-497F-870D-BB996607CBD3}"/>
              </a:ext>
            </a:extLst>
          </p:cNvPr>
          <p:cNvSpPr txBox="1"/>
          <p:nvPr/>
        </p:nvSpPr>
        <p:spPr>
          <a:xfrm>
            <a:off x="46940" y="3226248"/>
            <a:ext cx="36083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 dirty="0">
                <a:solidFill>
                  <a:prstClr val="white"/>
                </a:solidFill>
                <a:effectLst>
                  <a:outerShdw blurRad="381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3 Arima Madurai Bold" panose="00000800000000000000" pitchFamily="2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a.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3 Arima Madurai Bold" panose="00000800000000000000" pitchFamily="2" charset="0"/>
              <a:ea typeface="字魂115号-刀刀体" panose="00000500000000000000" pitchFamily="2" charset="-122"/>
              <a:cs typeface="#9Slide03 Arima Madurai Bold" panose="00000800000000000000" pitchFamily="2" charset="0"/>
            </a:endParaRPr>
          </a:p>
        </p:txBody>
      </p:sp>
      <p:sp>
        <p:nvSpPr>
          <p:cNvPr id="47" name="文本框 23">
            <a:extLst>
              <a:ext uri="{FF2B5EF4-FFF2-40B4-BE49-F238E27FC236}">
                <a16:creationId xmlns:a16="http://schemas.microsoft.com/office/drawing/2014/main" id="{99FB556E-1E5E-497F-870D-BB996607CBD3}"/>
              </a:ext>
            </a:extLst>
          </p:cNvPr>
          <p:cNvSpPr txBox="1"/>
          <p:nvPr/>
        </p:nvSpPr>
        <p:spPr>
          <a:xfrm>
            <a:off x="5988452" y="5646025"/>
            <a:ext cx="36083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 dirty="0">
                <a:solidFill>
                  <a:prstClr val="white"/>
                </a:solidFill>
                <a:effectLst>
                  <a:outerShdw blurRad="381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3 Arima Madurai Bold" panose="00000800000000000000" pitchFamily="2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d.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3 Arima Madurai Bold" panose="00000800000000000000" pitchFamily="2" charset="0"/>
              <a:ea typeface="字魂115号-刀刀体" panose="00000500000000000000" pitchFamily="2" charset="-122"/>
              <a:cs typeface="#9Slide03 Arima Madurai Bold" panose="00000800000000000000" pitchFamily="2" charset="0"/>
            </a:endParaRPr>
          </a:p>
        </p:txBody>
      </p:sp>
      <p:sp>
        <p:nvSpPr>
          <p:cNvPr id="48" name="文本框 23">
            <a:extLst>
              <a:ext uri="{FF2B5EF4-FFF2-40B4-BE49-F238E27FC236}">
                <a16:creationId xmlns:a16="http://schemas.microsoft.com/office/drawing/2014/main" id="{99FB556E-1E5E-497F-870D-BB996607CBD3}"/>
              </a:ext>
            </a:extLst>
          </p:cNvPr>
          <p:cNvSpPr txBox="1"/>
          <p:nvPr/>
        </p:nvSpPr>
        <p:spPr>
          <a:xfrm>
            <a:off x="58078" y="5422857"/>
            <a:ext cx="36083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 dirty="0">
                <a:solidFill>
                  <a:prstClr val="white"/>
                </a:solidFill>
                <a:effectLst>
                  <a:outerShdw blurRad="381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3 Arima Madurai Bold" panose="00000800000000000000" pitchFamily="2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c.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3 Arima Madurai Bold" panose="00000800000000000000" pitchFamily="2" charset="0"/>
              <a:ea typeface="字魂115号-刀刀体" panose="00000500000000000000" pitchFamily="2" charset="-122"/>
              <a:cs typeface="#9Slide03 Arima Madurai Bold" panose="00000800000000000000" pitchFamily="2" charset="0"/>
            </a:endParaRPr>
          </a:p>
        </p:txBody>
      </p:sp>
      <p:sp>
        <p:nvSpPr>
          <p:cNvPr id="49" name="文本框 23">
            <a:extLst>
              <a:ext uri="{FF2B5EF4-FFF2-40B4-BE49-F238E27FC236}">
                <a16:creationId xmlns:a16="http://schemas.microsoft.com/office/drawing/2014/main" id="{99FB556E-1E5E-497F-870D-BB996607CBD3}"/>
              </a:ext>
            </a:extLst>
          </p:cNvPr>
          <p:cNvSpPr txBox="1"/>
          <p:nvPr/>
        </p:nvSpPr>
        <p:spPr>
          <a:xfrm>
            <a:off x="5970649" y="3454878"/>
            <a:ext cx="36083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 dirty="0">
                <a:solidFill>
                  <a:prstClr val="white"/>
                </a:solidFill>
                <a:effectLst>
                  <a:outerShdw blurRad="381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3 Arima Madurai Bold" panose="00000800000000000000" pitchFamily="2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b.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3 Arima Madurai Bold" panose="00000800000000000000" pitchFamily="2" charset="0"/>
              <a:ea typeface="字魂115号-刀刀体" panose="00000500000000000000" pitchFamily="2" charset="-122"/>
              <a:cs typeface="#9Slide03 Arima Madurai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2914818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1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 animBg="1"/>
      <p:bldP spid="16" grpId="1" animBg="1"/>
      <p:bldP spid="20" grpId="0" animBg="1"/>
      <p:bldP spid="24" grpId="0"/>
      <p:bldP spid="32" grpId="0"/>
      <p:bldP spid="33" grpId="0"/>
      <p:bldP spid="34" grpId="0"/>
      <p:bldP spid="35" grpId="0"/>
      <p:bldP spid="2" grpId="0" animBg="1"/>
      <p:bldP spid="36" grpId="0" animBg="1"/>
      <p:bldP spid="37" grpId="0" animBg="1"/>
      <p:bldP spid="38" grpId="0" animBg="1"/>
      <p:bldP spid="42" grpId="0" animBg="1"/>
      <p:bldP spid="43" grpId="0" animBg="1"/>
      <p:bldP spid="44" grpId="0" animBg="1"/>
      <p:bldP spid="45" grpId="0" animBg="1"/>
      <p:bldP spid="46" grpId="0"/>
      <p:bldP spid="47" grpId="0"/>
      <p:bldP spid="48" grpId="0"/>
      <p:bldP spid="4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0AC8E9B-12AC-4A91-8353-EC0FDFA818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6362F1AF-5072-4C8C-ADBB-E84374CDC60A}"/>
              </a:ext>
            </a:extLst>
          </p:cNvPr>
          <p:cNvSpPr/>
          <p:nvPr/>
        </p:nvSpPr>
        <p:spPr>
          <a:xfrm>
            <a:off x="-794657" y="487559"/>
            <a:ext cx="13781314" cy="5882882"/>
          </a:xfrm>
          <a:custGeom>
            <a:avLst/>
            <a:gdLst>
              <a:gd name="connsiteX0" fmla="*/ 0 w 13781314"/>
              <a:gd name="connsiteY0" fmla="*/ 143692 h 5120640"/>
              <a:gd name="connsiteX1" fmla="*/ 770709 w 13781314"/>
              <a:gd name="connsiteY1" fmla="*/ 143692 h 5120640"/>
              <a:gd name="connsiteX2" fmla="*/ 1867989 w 13781314"/>
              <a:gd name="connsiteY2" fmla="*/ 0 h 5120640"/>
              <a:gd name="connsiteX3" fmla="*/ 3069771 w 13781314"/>
              <a:gd name="connsiteY3" fmla="*/ 156754 h 5120640"/>
              <a:gd name="connsiteX4" fmla="*/ 4232366 w 13781314"/>
              <a:gd name="connsiteY4" fmla="*/ 143692 h 5120640"/>
              <a:gd name="connsiteX5" fmla="*/ 5342709 w 13781314"/>
              <a:gd name="connsiteY5" fmla="*/ 169817 h 5120640"/>
              <a:gd name="connsiteX6" fmla="*/ 6727371 w 13781314"/>
              <a:gd name="connsiteY6" fmla="*/ 169817 h 5120640"/>
              <a:gd name="connsiteX7" fmla="*/ 7720149 w 13781314"/>
              <a:gd name="connsiteY7" fmla="*/ 65314 h 5120640"/>
              <a:gd name="connsiteX8" fmla="*/ 8712926 w 13781314"/>
              <a:gd name="connsiteY8" fmla="*/ 261257 h 5120640"/>
              <a:gd name="connsiteX9" fmla="*/ 9810206 w 13781314"/>
              <a:gd name="connsiteY9" fmla="*/ 65314 h 5120640"/>
              <a:gd name="connsiteX10" fmla="*/ 10881360 w 13781314"/>
              <a:gd name="connsiteY10" fmla="*/ 261257 h 5120640"/>
              <a:gd name="connsiteX11" fmla="*/ 11926389 w 13781314"/>
              <a:gd name="connsiteY11" fmla="*/ 117566 h 5120640"/>
              <a:gd name="connsiteX12" fmla="*/ 12853851 w 13781314"/>
              <a:gd name="connsiteY12" fmla="*/ 261257 h 5120640"/>
              <a:gd name="connsiteX13" fmla="*/ 13781314 w 13781314"/>
              <a:gd name="connsiteY13" fmla="*/ 39189 h 5120640"/>
              <a:gd name="connsiteX14" fmla="*/ 13781314 w 13781314"/>
              <a:gd name="connsiteY14" fmla="*/ 4924697 h 5120640"/>
              <a:gd name="connsiteX15" fmla="*/ 12723223 w 13781314"/>
              <a:gd name="connsiteY15" fmla="*/ 4937760 h 5120640"/>
              <a:gd name="connsiteX16" fmla="*/ 11652069 w 13781314"/>
              <a:gd name="connsiteY16" fmla="*/ 5068389 h 5120640"/>
              <a:gd name="connsiteX17" fmla="*/ 10633166 w 13781314"/>
              <a:gd name="connsiteY17" fmla="*/ 4898572 h 5120640"/>
              <a:gd name="connsiteX18" fmla="*/ 9300754 w 13781314"/>
              <a:gd name="connsiteY18" fmla="*/ 5029200 h 5120640"/>
              <a:gd name="connsiteX19" fmla="*/ 7707086 w 13781314"/>
              <a:gd name="connsiteY19" fmla="*/ 4859383 h 5120640"/>
              <a:gd name="connsiteX20" fmla="*/ 6648994 w 13781314"/>
              <a:gd name="connsiteY20" fmla="*/ 5120640 h 5120640"/>
              <a:gd name="connsiteX21" fmla="*/ 5408023 w 13781314"/>
              <a:gd name="connsiteY21" fmla="*/ 5029200 h 5120640"/>
              <a:gd name="connsiteX22" fmla="*/ 4454434 w 13781314"/>
              <a:gd name="connsiteY22" fmla="*/ 5068389 h 5120640"/>
              <a:gd name="connsiteX23" fmla="*/ 3422469 w 13781314"/>
              <a:gd name="connsiteY23" fmla="*/ 5029200 h 5120640"/>
              <a:gd name="connsiteX24" fmla="*/ 2351314 w 13781314"/>
              <a:gd name="connsiteY24" fmla="*/ 5016137 h 5120640"/>
              <a:gd name="connsiteX25" fmla="*/ 1293223 w 13781314"/>
              <a:gd name="connsiteY25" fmla="*/ 5068389 h 5120640"/>
              <a:gd name="connsiteX26" fmla="*/ 326571 w 13781314"/>
              <a:gd name="connsiteY26" fmla="*/ 4820194 h 5120640"/>
              <a:gd name="connsiteX27" fmla="*/ 0 w 13781314"/>
              <a:gd name="connsiteY27" fmla="*/ 143692 h 5120640"/>
              <a:gd name="connsiteX0" fmla="*/ 0 w 13781314"/>
              <a:gd name="connsiteY0" fmla="*/ 209925 h 5186873"/>
              <a:gd name="connsiteX1" fmla="*/ 770709 w 13781314"/>
              <a:gd name="connsiteY1" fmla="*/ 209925 h 5186873"/>
              <a:gd name="connsiteX2" fmla="*/ 1867989 w 13781314"/>
              <a:gd name="connsiteY2" fmla="*/ 66233 h 5186873"/>
              <a:gd name="connsiteX3" fmla="*/ 3069771 w 13781314"/>
              <a:gd name="connsiteY3" fmla="*/ 222987 h 5186873"/>
              <a:gd name="connsiteX4" fmla="*/ 4232366 w 13781314"/>
              <a:gd name="connsiteY4" fmla="*/ 209925 h 5186873"/>
              <a:gd name="connsiteX5" fmla="*/ 5342709 w 13781314"/>
              <a:gd name="connsiteY5" fmla="*/ 236050 h 5186873"/>
              <a:gd name="connsiteX6" fmla="*/ 6727371 w 13781314"/>
              <a:gd name="connsiteY6" fmla="*/ 236050 h 5186873"/>
              <a:gd name="connsiteX7" fmla="*/ 7720149 w 13781314"/>
              <a:gd name="connsiteY7" fmla="*/ 131547 h 5186873"/>
              <a:gd name="connsiteX8" fmla="*/ 8712926 w 13781314"/>
              <a:gd name="connsiteY8" fmla="*/ 327490 h 5186873"/>
              <a:gd name="connsiteX9" fmla="*/ 9810206 w 13781314"/>
              <a:gd name="connsiteY9" fmla="*/ 131547 h 5186873"/>
              <a:gd name="connsiteX10" fmla="*/ 10881360 w 13781314"/>
              <a:gd name="connsiteY10" fmla="*/ 327490 h 5186873"/>
              <a:gd name="connsiteX11" fmla="*/ 11926389 w 13781314"/>
              <a:gd name="connsiteY11" fmla="*/ 183799 h 5186873"/>
              <a:gd name="connsiteX12" fmla="*/ 12853851 w 13781314"/>
              <a:gd name="connsiteY12" fmla="*/ 327490 h 5186873"/>
              <a:gd name="connsiteX13" fmla="*/ 13781314 w 13781314"/>
              <a:gd name="connsiteY13" fmla="*/ 105422 h 5186873"/>
              <a:gd name="connsiteX14" fmla="*/ 13781314 w 13781314"/>
              <a:gd name="connsiteY14" fmla="*/ 4990930 h 5186873"/>
              <a:gd name="connsiteX15" fmla="*/ 12723223 w 13781314"/>
              <a:gd name="connsiteY15" fmla="*/ 5003993 h 5186873"/>
              <a:gd name="connsiteX16" fmla="*/ 11652069 w 13781314"/>
              <a:gd name="connsiteY16" fmla="*/ 5134622 h 5186873"/>
              <a:gd name="connsiteX17" fmla="*/ 10633166 w 13781314"/>
              <a:gd name="connsiteY17" fmla="*/ 4964805 h 5186873"/>
              <a:gd name="connsiteX18" fmla="*/ 9300754 w 13781314"/>
              <a:gd name="connsiteY18" fmla="*/ 5095433 h 5186873"/>
              <a:gd name="connsiteX19" fmla="*/ 7707086 w 13781314"/>
              <a:gd name="connsiteY19" fmla="*/ 4925616 h 5186873"/>
              <a:gd name="connsiteX20" fmla="*/ 6648994 w 13781314"/>
              <a:gd name="connsiteY20" fmla="*/ 5186873 h 5186873"/>
              <a:gd name="connsiteX21" fmla="*/ 5408023 w 13781314"/>
              <a:gd name="connsiteY21" fmla="*/ 5095433 h 5186873"/>
              <a:gd name="connsiteX22" fmla="*/ 4454434 w 13781314"/>
              <a:gd name="connsiteY22" fmla="*/ 5134622 h 5186873"/>
              <a:gd name="connsiteX23" fmla="*/ 3422469 w 13781314"/>
              <a:gd name="connsiteY23" fmla="*/ 5095433 h 5186873"/>
              <a:gd name="connsiteX24" fmla="*/ 2351314 w 13781314"/>
              <a:gd name="connsiteY24" fmla="*/ 5082370 h 5186873"/>
              <a:gd name="connsiteX25" fmla="*/ 1293223 w 13781314"/>
              <a:gd name="connsiteY25" fmla="*/ 5134622 h 5186873"/>
              <a:gd name="connsiteX26" fmla="*/ 326571 w 13781314"/>
              <a:gd name="connsiteY26" fmla="*/ 4886427 h 5186873"/>
              <a:gd name="connsiteX27" fmla="*/ 0 w 13781314"/>
              <a:gd name="connsiteY27" fmla="*/ 209925 h 5186873"/>
              <a:gd name="connsiteX0" fmla="*/ 0 w 13781314"/>
              <a:gd name="connsiteY0" fmla="*/ 325598 h 5302546"/>
              <a:gd name="connsiteX1" fmla="*/ 770709 w 13781314"/>
              <a:gd name="connsiteY1" fmla="*/ 325598 h 5302546"/>
              <a:gd name="connsiteX2" fmla="*/ 1867989 w 13781314"/>
              <a:gd name="connsiteY2" fmla="*/ 181906 h 5302546"/>
              <a:gd name="connsiteX3" fmla="*/ 3069771 w 13781314"/>
              <a:gd name="connsiteY3" fmla="*/ 338660 h 5302546"/>
              <a:gd name="connsiteX4" fmla="*/ 4232366 w 13781314"/>
              <a:gd name="connsiteY4" fmla="*/ 325598 h 5302546"/>
              <a:gd name="connsiteX5" fmla="*/ 5342709 w 13781314"/>
              <a:gd name="connsiteY5" fmla="*/ 351723 h 5302546"/>
              <a:gd name="connsiteX6" fmla="*/ 6727371 w 13781314"/>
              <a:gd name="connsiteY6" fmla="*/ 351723 h 5302546"/>
              <a:gd name="connsiteX7" fmla="*/ 7720149 w 13781314"/>
              <a:gd name="connsiteY7" fmla="*/ 247220 h 5302546"/>
              <a:gd name="connsiteX8" fmla="*/ 8712926 w 13781314"/>
              <a:gd name="connsiteY8" fmla="*/ 443163 h 5302546"/>
              <a:gd name="connsiteX9" fmla="*/ 9810206 w 13781314"/>
              <a:gd name="connsiteY9" fmla="*/ 247220 h 5302546"/>
              <a:gd name="connsiteX10" fmla="*/ 10881360 w 13781314"/>
              <a:gd name="connsiteY10" fmla="*/ 443163 h 5302546"/>
              <a:gd name="connsiteX11" fmla="*/ 11926389 w 13781314"/>
              <a:gd name="connsiteY11" fmla="*/ 299472 h 5302546"/>
              <a:gd name="connsiteX12" fmla="*/ 12853851 w 13781314"/>
              <a:gd name="connsiteY12" fmla="*/ 443163 h 5302546"/>
              <a:gd name="connsiteX13" fmla="*/ 13781314 w 13781314"/>
              <a:gd name="connsiteY13" fmla="*/ 221095 h 5302546"/>
              <a:gd name="connsiteX14" fmla="*/ 13781314 w 13781314"/>
              <a:gd name="connsiteY14" fmla="*/ 5106603 h 5302546"/>
              <a:gd name="connsiteX15" fmla="*/ 12723223 w 13781314"/>
              <a:gd name="connsiteY15" fmla="*/ 5119666 h 5302546"/>
              <a:gd name="connsiteX16" fmla="*/ 11652069 w 13781314"/>
              <a:gd name="connsiteY16" fmla="*/ 5250295 h 5302546"/>
              <a:gd name="connsiteX17" fmla="*/ 10633166 w 13781314"/>
              <a:gd name="connsiteY17" fmla="*/ 5080478 h 5302546"/>
              <a:gd name="connsiteX18" fmla="*/ 9300754 w 13781314"/>
              <a:gd name="connsiteY18" fmla="*/ 5211106 h 5302546"/>
              <a:gd name="connsiteX19" fmla="*/ 7707086 w 13781314"/>
              <a:gd name="connsiteY19" fmla="*/ 5041289 h 5302546"/>
              <a:gd name="connsiteX20" fmla="*/ 6648994 w 13781314"/>
              <a:gd name="connsiteY20" fmla="*/ 5302546 h 5302546"/>
              <a:gd name="connsiteX21" fmla="*/ 5408023 w 13781314"/>
              <a:gd name="connsiteY21" fmla="*/ 5211106 h 5302546"/>
              <a:gd name="connsiteX22" fmla="*/ 4454434 w 13781314"/>
              <a:gd name="connsiteY22" fmla="*/ 5250295 h 5302546"/>
              <a:gd name="connsiteX23" fmla="*/ 3422469 w 13781314"/>
              <a:gd name="connsiteY23" fmla="*/ 5211106 h 5302546"/>
              <a:gd name="connsiteX24" fmla="*/ 2351314 w 13781314"/>
              <a:gd name="connsiteY24" fmla="*/ 5198043 h 5302546"/>
              <a:gd name="connsiteX25" fmla="*/ 1293223 w 13781314"/>
              <a:gd name="connsiteY25" fmla="*/ 5250295 h 5302546"/>
              <a:gd name="connsiteX26" fmla="*/ 326571 w 13781314"/>
              <a:gd name="connsiteY26" fmla="*/ 5002100 h 5302546"/>
              <a:gd name="connsiteX27" fmla="*/ 0 w 13781314"/>
              <a:gd name="connsiteY27" fmla="*/ 325598 h 5302546"/>
              <a:gd name="connsiteX0" fmla="*/ 0 w 13781314"/>
              <a:gd name="connsiteY0" fmla="*/ 325598 h 5302546"/>
              <a:gd name="connsiteX1" fmla="*/ 770709 w 13781314"/>
              <a:gd name="connsiteY1" fmla="*/ 325598 h 5302546"/>
              <a:gd name="connsiteX2" fmla="*/ 1867989 w 13781314"/>
              <a:gd name="connsiteY2" fmla="*/ 181906 h 5302546"/>
              <a:gd name="connsiteX3" fmla="*/ 3069771 w 13781314"/>
              <a:gd name="connsiteY3" fmla="*/ 338660 h 5302546"/>
              <a:gd name="connsiteX4" fmla="*/ 4232366 w 13781314"/>
              <a:gd name="connsiteY4" fmla="*/ 325598 h 5302546"/>
              <a:gd name="connsiteX5" fmla="*/ 5342709 w 13781314"/>
              <a:gd name="connsiteY5" fmla="*/ 351723 h 5302546"/>
              <a:gd name="connsiteX6" fmla="*/ 6727371 w 13781314"/>
              <a:gd name="connsiteY6" fmla="*/ 351723 h 5302546"/>
              <a:gd name="connsiteX7" fmla="*/ 7720149 w 13781314"/>
              <a:gd name="connsiteY7" fmla="*/ 247220 h 5302546"/>
              <a:gd name="connsiteX8" fmla="*/ 8712926 w 13781314"/>
              <a:gd name="connsiteY8" fmla="*/ 443163 h 5302546"/>
              <a:gd name="connsiteX9" fmla="*/ 9810206 w 13781314"/>
              <a:gd name="connsiteY9" fmla="*/ 247220 h 5302546"/>
              <a:gd name="connsiteX10" fmla="*/ 10881360 w 13781314"/>
              <a:gd name="connsiteY10" fmla="*/ 443163 h 5302546"/>
              <a:gd name="connsiteX11" fmla="*/ 11926389 w 13781314"/>
              <a:gd name="connsiteY11" fmla="*/ 299472 h 5302546"/>
              <a:gd name="connsiteX12" fmla="*/ 12853851 w 13781314"/>
              <a:gd name="connsiteY12" fmla="*/ 443163 h 5302546"/>
              <a:gd name="connsiteX13" fmla="*/ 13781314 w 13781314"/>
              <a:gd name="connsiteY13" fmla="*/ 221095 h 5302546"/>
              <a:gd name="connsiteX14" fmla="*/ 13781314 w 13781314"/>
              <a:gd name="connsiteY14" fmla="*/ 5106603 h 5302546"/>
              <a:gd name="connsiteX15" fmla="*/ 12723223 w 13781314"/>
              <a:gd name="connsiteY15" fmla="*/ 5119666 h 5302546"/>
              <a:gd name="connsiteX16" fmla="*/ 11652069 w 13781314"/>
              <a:gd name="connsiteY16" fmla="*/ 5250295 h 5302546"/>
              <a:gd name="connsiteX17" fmla="*/ 10633166 w 13781314"/>
              <a:gd name="connsiteY17" fmla="*/ 5080478 h 5302546"/>
              <a:gd name="connsiteX18" fmla="*/ 9300754 w 13781314"/>
              <a:gd name="connsiteY18" fmla="*/ 5211106 h 5302546"/>
              <a:gd name="connsiteX19" fmla="*/ 7707086 w 13781314"/>
              <a:gd name="connsiteY19" fmla="*/ 5041289 h 5302546"/>
              <a:gd name="connsiteX20" fmla="*/ 6648994 w 13781314"/>
              <a:gd name="connsiteY20" fmla="*/ 5302546 h 5302546"/>
              <a:gd name="connsiteX21" fmla="*/ 5408023 w 13781314"/>
              <a:gd name="connsiteY21" fmla="*/ 5211106 h 5302546"/>
              <a:gd name="connsiteX22" fmla="*/ 4454434 w 13781314"/>
              <a:gd name="connsiteY22" fmla="*/ 5250295 h 5302546"/>
              <a:gd name="connsiteX23" fmla="*/ 3422469 w 13781314"/>
              <a:gd name="connsiteY23" fmla="*/ 5211106 h 5302546"/>
              <a:gd name="connsiteX24" fmla="*/ 2351314 w 13781314"/>
              <a:gd name="connsiteY24" fmla="*/ 5198043 h 5302546"/>
              <a:gd name="connsiteX25" fmla="*/ 1293223 w 13781314"/>
              <a:gd name="connsiteY25" fmla="*/ 5250295 h 5302546"/>
              <a:gd name="connsiteX26" fmla="*/ 326571 w 13781314"/>
              <a:gd name="connsiteY26" fmla="*/ 5002100 h 5302546"/>
              <a:gd name="connsiteX27" fmla="*/ 0 w 13781314"/>
              <a:gd name="connsiteY27" fmla="*/ 325598 h 5302546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407949"/>
              <a:gd name="connsiteX1" fmla="*/ 770709 w 13781314"/>
              <a:gd name="connsiteY1" fmla="*/ 331167 h 5407949"/>
              <a:gd name="connsiteX2" fmla="*/ 1867989 w 13781314"/>
              <a:gd name="connsiteY2" fmla="*/ 187475 h 5407949"/>
              <a:gd name="connsiteX3" fmla="*/ 3069771 w 13781314"/>
              <a:gd name="connsiteY3" fmla="*/ 344229 h 5407949"/>
              <a:gd name="connsiteX4" fmla="*/ 4232366 w 13781314"/>
              <a:gd name="connsiteY4" fmla="*/ 331167 h 5407949"/>
              <a:gd name="connsiteX5" fmla="*/ 5342709 w 13781314"/>
              <a:gd name="connsiteY5" fmla="*/ 357292 h 5407949"/>
              <a:gd name="connsiteX6" fmla="*/ 6727371 w 13781314"/>
              <a:gd name="connsiteY6" fmla="*/ 357292 h 5407949"/>
              <a:gd name="connsiteX7" fmla="*/ 7720149 w 13781314"/>
              <a:gd name="connsiteY7" fmla="*/ 252789 h 5407949"/>
              <a:gd name="connsiteX8" fmla="*/ 8712926 w 13781314"/>
              <a:gd name="connsiteY8" fmla="*/ 448732 h 5407949"/>
              <a:gd name="connsiteX9" fmla="*/ 9810206 w 13781314"/>
              <a:gd name="connsiteY9" fmla="*/ 252789 h 5407949"/>
              <a:gd name="connsiteX10" fmla="*/ 10881360 w 13781314"/>
              <a:gd name="connsiteY10" fmla="*/ 448732 h 5407949"/>
              <a:gd name="connsiteX11" fmla="*/ 11926389 w 13781314"/>
              <a:gd name="connsiteY11" fmla="*/ 305041 h 5407949"/>
              <a:gd name="connsiteX12" fmla="*/ 12853851 w 13781314"/>
              <a:gd name="connsiteY12" fmla="*/ 448732 h 5407949"/>
              <a:gd name="connsiteX13" fmla="*/ 13781314 w 13781314"/>
              <a:gd name="connsiteY13" fmla="*/ 226664 h 5407949"/>
              <a:gd name="connsiteX14" fmla="*/ 13781314 w 13781314"/>
              <a:gd name="connsiteY14" fmla="*/ 5112172 h 5407949"/>
              <a:gd name="connsiteX15" fmla="*/ 12723223 w 13781314"/>
              <a:gd name="connsiteY15" fmla="*/ 5125235 h 5407949"/>
              <a:gd name="connsiteX16" fmla="*/ 11652069 w 13781314"/>
              <a:gd name="connsiteY16" fmla="*/ 5255864 h 5407949"/>
              <a:gd name="connsiteX17" fmla="*/ 10633166 w 13781314"/>
              <a:gd name="connsiteY17" fmla="*/ 5086047 h 5407949"/>
              <a:gd name="connsiteX18" fmla="*/ 9300754 w 13781314"/>
              <a:gd name="connsiteY18" fmla="*/ 5216675 h 5407949"/>
              <a:gd name="connsiteX19" fmla="*/ 7707086 w 13781314"/>
              <a:gd name="connsiteY19" fmla="*/ 5046858 h 5407949"/>
              <a:gd name="connsiteX20" fmla="*/ 6648994 w 13781314"/>
              <a:gd name="connsiteY20" fmla="*/ 5308115 h 5407949"/>
              <a:gd name="connsiteX21" fmla="*/ 5408023 w 13781314"/>
              <a:gd name="connsiteY21" fmla="*/ 5216675 h 5407949"/>
              <a:gd name="connsiteX22" fmla="*/ 4454434 w 13781314"/>
              <a:gd name="connsiteY22" fmla="*/ 5255864 h 5407949"/>
              <a:gd name="connsiteX23" fmla="*/ 3422469 w 13781314"/>
              <a:gd name="connsiteY23" fmla="*/ 5216675 h 5407949"/>
              <a:gd name="connsiteX24" fmla="*/ 2351314 w 13781314"/>
              <a:gd name="connsiteY24" fmla="*/ 5203612 h 5407949"/>
              <a:gd name="connsiteX25" fmla="*/ 1293223 w 13781314"/>
              <a:gd name="connsiteY25" fmla="*/ 5255864 h 5407949"/>
              <a:gd name="connsiteX26" fmla="*/ 326571 w 13781314"/>
              <a:gd name="connsiteY26" fmla="*/ 5007669 h 5407949"/>
              <a:gd name="connsiteX27" fmla="*/ 0 w 13781314"/>
              <a:gd name="connsiteY27" fmla="*/ 331167 h 5407949"/>
              <a:gd name="connsiteX0" fmla="*/ 0 w 13781314"/>
              <a:gd name="connsiteY0" fmla="*/ 331167 h 5435605"/>
              <a:gd name="connsiteX1" fmla="*/ 770709 w 13781314"/>
              <a:gd name="connsiteY1" fmla="*/ 331167 h 5435605"/>
              <a:gd name="connsiteX2" fmla="*/ 1867989 w 13781314"/>
              <a:gd name="connsiteY2" fmla="*/ 187475 h 5435605"/>
              <a:gd name="connsiteX3" fmla="*/ 3069771 w 13781314"/>
              <a:gd name="connsiteY3" fmla="*/ 344229 h 5435605"/>
              <a:gd name="connsiteX4" fmla="*/ 4232366 w 13781314"/>
              <a:gd name="connsiteY4" fmla="*/ 331167 h 5435605"/>
              <a:gd name="connsiteX5" fmla="*/ 5342709 w 13781314"/>
              <a:gd name="connsiteY5" fmla="*/ 357292 h 5435605"/>
              <a:gd name="connsiteX6" fmla="*/ 6727371 w 13781314"/>
              <a:gd name="connsiteY6" fmla="*/ 357292 h 5435605"/>
              <a:gd name="connsiteX7" fmla="*/ 7720149 w 13781314"/>
              <a:gd name="connsiteY7" fmla="*/ 252789 h 5435605"/>
              <a:gd name="connsiteX8" fmla="*/ 8712926 w 13781314"/>
              <a:gd name="connsiteY8" fmla="*/ 448732 h 5435605"/>
              <a:gd name="connsiteX9" fmla="*/ 9810206 w 13781314"/>
              <a:gd name="connsiteY9" fmla="*/ 252789 h 5435605"/>
              <a:gd name="connsiteX10" fmla="*/ 10881360 w 13781314"/>
              <a:gd name="connsiteY10" fmla="*/ 448732 h 5435605"/>
              <a:gd name="connsiteX11" fmla="*/ 11926389 w 13781314"/>
              <a:gd name="connsiteY11" fmla="*/ 305041 h 5435605"/>
              <a:gd name="connsiteX12" fmla="*/ 12853851 w 13781314"/>
              <a:gd name="connsiteY12" fmla="*/ 448732 h 5435605"/>
              <a:gd name="connsiteX13" fmla="*/ 13781314 w 13781314"/>
              <a:gd name="connsiteY13" fmla="*/ 226664 h 5435605"/>
              <a:gd name="connsiteX14" fmla="*/ 13781314 w 13781314"/>
              <a:gd name="connsiteY14" fmla="*/ 5112172 h 5435605"/>
              <a:gd name="connsiteX15" fmla="*/ 12723223 w 13781314"/>
              <a:gd name="connsiteY15" fmla="*/ 5125235 h 5435605"/>
              <a:gd name="connsiteX16" fmla="*/ 11652069 w 13781314"/>
              <a:gd name="connsiteY16" fmla="*/ 5255864 h 5435605"/>
              <a:gd name="connsiteX17" fmla="*/ 10633166 w 13781314"/>
              <a:gd name="connsiteY17" fmla="*/ 5086047 h 5435605"/>
              <a:gd name="connsiteX18" fmla="*/ 9300754 w 13781314"/>
              <a:gd name="connsiteY18" fmla="*/ 5216675 h 5435605"/>
              <a:gd name="connsiteX19" fmla="*/ 7707086 w 13781314"/>
              <a:gd name="connsiteY19" fmla="*/ 5046858 h 5435605"/>
              <a:gd name="connsiteX20" fmla="*/ 6648994 w 13781314"/>
              <a:gd name="connsiteY20" fmla="*/ 5308115 h 5435605"/>
              <a:gd name="connsiteX21" fmla="*/ 5408023 w 13781314"/>
              <a:gd name="connsiteY21" fmla="*/ 5216675 h 5435605"/>
              <a:gd name="connsiteX22" fmla="*/ 4454434 w 13781314"/>
              <a:gd name="connsiteY22" fmla="*/ 5255864 h 5435605"/>
              <a:gd name="connsiteX23" fmla="*/ 3422469 w 13781314"/>
              <a:gd name="connsiteY23" fmla="*/ 5216675 h 5435605"/>
              <a:gd name="connsiteX24" fmla="*/ 2351314 w 13781314"/>
              <a:gd name="connsiteY24" fmla="*/ 5203612 h 5435605"/>
              <a:gd name="connsiteX25" fmla="*/ 1293223 w 13781314"/>
              <a:gd name="connsiteY25" fmla="*/ 5255864 h 5435605"/>
              <a:gd name="connsiteX26" fmla="*/ 326571 w 13781314"/>
              <a:gd name="connsiteY26" fmla="*/ 5007669 h 5435605"/>
              <a:gd name="connsiteX27" fmla="*/ 0 w 13781314"/>
              <a:gd name="connsiteY27" fmla="*/ 331167 h 5435605"/>
              <a:gd name="connsiteX0" fmla="*/ 0 w 13781314"/>
              <a:gd name="connsiteY0" fmla="*/ 331167 h 5435605"/>
              <a:gd name="connsiteX1" fmla="*/ 770709 w 13781314"/>
              <a:gd name="connsiteY1" fmla="*/ 331167 h 5435605"/>
              <a:gd name="connsiteX2" fmla="*/ 1867989 w 13781314"/>
              <a:gd name="connsiteY2" fmla="*/ 187475 h 5435605"/>
              <a:gd name="connsiteX3" fmla="*/ 3069771 w 13781314"/>
              <a:gd name="connsiteY3" fmla="*/ 344229 h 5435605"/>
              <a:gd name="connsiteX4" fmla="*/ 4232366 w 13781314"/>
              <a:gd name="connsiteY4" fmla="*/ 331167 h 5435605"/>
              <a:gd name="connsiteX5" fmla="*/ 5342709 w 13781314"/>
              <a:gd name="connsiteY5" fmla="*/ 357292 h 5435605"/>
              <a:gd name="connsiteX6" fmla="*/ 6727371 w 13781314"/>
              <a:gd name="connsiteY6" fmla="*/ 357292 h 5435605"/>
              <a:gd name="connsiteX7" fmla="*/ 7720149 w 13781314"/>
              <a:gd name="connsiteY7" fmla="*/ 252789 h 5435605"/>
              <a:gd name="connsiteX8" fmla="*/ 8712926 w 13781314"/>
              <a:gd name="connsiteY8" fmla="*/ 448732 h 5435605"/>
              <a:gd name="connsiteX9" fmla="*/ 9810206 w 13781314"/>
              <a:gd name="connsiteY9" fmla="*/ 252789 h 5435605"/>
              <a:gd name="connsiteX10" fmla="*/ 10881360 w 13781314"/>
              <a:gd name="connsiteY10" fmla="*/ 448732 h 5435605"/>
              <a:gd name="connsiteX11" fmla="*/ 11926389 w 13781314"/>
              <a:gd name="connsiteY11" fmla="*/ 305041 h 5435605"/>
              <a:gd name="connsiteX12" fmla="*/ 12853851 w 13781314"/>
              <a:gd name="connsiteY12" fmla="*/ 448732 h 5435605"/>
              <a:gd name="connsiteX13" fmla="*/ 13781314 w 13781314"/>
              <a:gd name="connsiteY13" fmla="*/ 226664 h 5435605"/>
              <a:gd name="connsiteX14" fmla="*/ 13781314 w 13781314"/>
              <a:gd name="connsiteY14" fmla="*/ 5112172 h 5435605"/>
              <a:gd name="connsiteX15" fmla="*/ 12723223 w 13781314"/>
              <a:gd name="connsiteY15" fmla="*/ 5125235 h 5435605"/>
              <a:gd name="connsiteX16" fmla="*/ 11652069 w 13781314"/>
              <a:gd name="connsiteY16" fmla="*/ 5255864 h 5435605"/>
              <a:gd name="connsiteX17" fmla="*/ 10633166 w 13781314"/>
              <a:gd name="connsiteY17" fmla="*/ 5086047 h 5435605"/>
              <a:gd name="connsiteX18" fmla="*/ 9300754 w 13781314"/>
              <a:gd name="connsiteY18" fmla="*/ 5216675 h 5435605"/>
              <a:gd name="connsiteX19" fmla="*/ 7707086 w 13781314"/>
              <a:gd name="connsiteY19" fmla="*/ 5046858 h 5435605"/>
              <a:gd name="connsiteX20" fmla="*/ 6648994 w 13781314"/>
              <a:gd name="connsiteY20" fmla="*/ 5308115 h 5435605"/>
              <a:gd name="connsiteX21" fmla="*/ 5408023 w 13781314"/>
              <a:gd name="connsiteY21" fmla="*/ 5216675 h 5435605"/>
              <a:gd name="connsiteX22" fmla="*/ 4454434 w 13781314"/>
              <a:gd name="connsiteY22" fmla="*/ 5255864 h 5435605"/>
              <a:gd name="connsiteX23" fmla="*/ 3422469 w 13781314"/>
              <a:gd name="connsiteY23" fmla="*/ 5216675 h 5435605"/>
              <a:gd name="connsiteX24" fmla="*/ 2351314 w 13781314"/>
              <a:gd name="connsiteY24" fmla="*/ 5203612 h 5435605"/>
              <a:gd name="connsiteX25" fmla="*/ 1293223 w 13781314"/>
              <a:gd name="connsiteY25" fmla="*/ 5255864 h 5435605"/>
              <a:gd name="connsiteX26" fmla="*/ 326571 w 13781314"/>
              <a:gd name="connsiteY26" fmla="*/ 5007669 h 5435605"/>
              <a:gd name="connsiteX27" fmla="*/ 0 w 13781314"/>
              <a:gd name="connsiteY27" fmla="*/ 331167 h 5435605"/>
              <a:gd name="connsiteX0" fmla="*/ 0 w 13781314"/>
              <a:gd name="connsiteY0" fmla="*/ 331167 h 5448006"/>
              <a:gd name="connsiteX1" fmla="*/ 770709 w 13781314"/>
              <a:gd name="connsiteY1" fmla="*/ 331167 h 5448006"/>
              <a:gd name="connsiteX2" fmla="*/ 1867989 w 13781314"/>
              <a:gd name="connsiteY2" fmla="*/ 187475 h 5448006"/>
              <a:gd name="connsiteX3" fmla="*/ 3069771 w 13781314"/>
              <a:gd name="connsiteY3" fmla="*/ 344229 h 5448006"/>
              <a:gd name="connsiteX4" fmla="*/ 4232366 w 13781314"/>
              <a:gd name="connsiteY4" fmla="*/ 331167 h 5448006"/>
              <a:gd name="connsiteX5" fmla="*/ 5342709 w 13781314"/>
              <a:gd name="connsiteY5" fmla="*/ 357292 h 5448006"/>
              <a:gd name="connsiteX6" fmla="*/ 6727371 w 13781314"/>
              <a:gd name="connsiteY6" fmla="*/ 357292 h 5448006"/>
              <a:gd name="connsiteX7" fmla="*/ 7720149 w 13781314"/>
              <a:gd name="connsiteY7" fmla="*/ 252789 h 5448006"/>
              <a:gd name="connsiteX8" fmla="*/ 8712926 w 13781314"/>
              <a:gd name="connsiteY8" fmla="*/ 448732 h 5448006"/>
              <a:gd name="connsiteX9" fmla="*/ 9810206 w 13781314"/>
              <a:gd name="connsiteY9" fmla="*/ 252789 h 5448006"/>
              <a:gd name="connsiteX10" fmla="*/ 10881360 w 13781314"/>
              <a:gd name="connsiteY10" fmla="*/ 448732 h 5448006"/>
              <a:gd name="connsiteX11" fmla="*/ 11926389 w 13781314"/>
              <a:gd name="connsiteY11" fmla="*/ 305041 h 5448006"/>
              <a:gd name="connsiteX12" fmla="*/ 12853851 w 13781314"/>
              <a:gd name="connsiteY12" fmla="*/ 448732 h 5448006"/>
              <a:gd name="connsiteX13" fmla="*/ 13781314 w 13781314"/>
              <a:gd name="connsiteY13" fmla="*/ 226664 h 5448006"/>
              <a:gd name="connsiteX14" fmla="*/ 13781314 w 13781314"/>
              <a:gd name="connsiteY14" fmla="*/ 5112172 h 5448006"/>
              <a:gd name="connsiteX15" fmla="*/ 12723223 w 13781314"/>
              <a:gd name="connsiteY15" fmla="*/ 5125235 h 5448006"/>
              <a:gd name="connsiteX16" fmla="*/ 11652069 w 13781314"/>
              <a:gd name="connsiteY16" fmla="*/ 5255864 h 5448006"/>
              <a:gd name="connsiteX17" fmla="*/ 10633166 w 13781314"/>
              <a:gd name="connsiteY17" fmla="*/ 5086047 h 5448006"/>
              <a:gd name="connsiteX18" fmla="*/ 9300754 w 13781314"/>
              <a:gd name="connsiteY18" fmla="*/ 5216675 h 5448006"/>
              <a:gd name="connsiteX19" fmla="*/ 7707086 w 13781314"/>
              <a:gd name="connsiteY19" fmla="*/ 5046858 h 5448006"/>
              <a:gd name="connsiteX20" fmla="*/ 6648994 w 13781314"/>
              <a:gd name="connsiteY20" fmla="*/ 5308115 h 5448006"/>
              <a:gd name="connsiteX21" fmla="*/ 5408023 w 13781314"/>
              <a:gd name="connsiteY21" fmla="*/ 5216675 h 5448006"/>
              <a:gd name="connsiteX22" fmla="*/ 4454434 w 13781314"/>
              <a:gd name="connsiteY22" fmla="*/ 5255864 h 5448006"/>
              <a:gd name="connsiteX23" fmla="*/ 3422469 w 13781314"/>
              <a:gd name="connsiteY23" fmla="*/ 5216675 h 5448006"/>
              <a:gd name="connsiteX24" fmla="*/ 2351314 w 13781314"/>
              <a:gd name="connsiteY24" fmla="*/ 5203612 h 5448006"/>
              <a:gd name="connsiteX25" fmla="*/ 1293223 w 13781314"/>
              <a:gd name="connsiteY25" fmla="*/ 5255864 h 5448006"/>
              <a:gd name="connsiteX26" fmla="*/ 326571 w 13781314"/>
              <a:gd name="connsiteY26" fmla="*/ 5007669 h 5448006"/>
              <a:gd name="connsiteX27" fmla="*/ 0 w 13781314"/>
              <a:gd name="connsiteY27" fmla="*/ 331167 h 5448006"/>
              <a:gd name="connsiteX0" fmla="*/ 0 w 13781314"/>
              <a:gd name="connsiteY0" fmla="*/ 331167 h 5448006"/>
              <a:gd name="connsiteX1" fmla="*/ 770709 w 13781314"/>
              <a:gd name="connsiteY1" fmla="*/ 331167 h 5448006"/>
              <a:gd name="connsiteX2" fmla="*/ 1867989 w 13781314"/>
              <a:gd name="connsiteY2" fmla="*/ 187475 h 5448006"/>
              <a:gd name="connsiteX3" fmla="*/ 3069771 w 13781314"/>
              <a:gd name="connsiteY3" fmla="*/ 344229 h 5448006"/>
              <a:gd name="connsiteX4" fmla="*/ 4232366 w 13781314"/>
              <a:gd name="connsiteY4" fmla="*/ 331167 h 5448006"/>
              <a:gd name="connsiteX5" fmla="*/ 5342709 w 13781314"/>
              <a:gd name="connsiteY5" fmla="*/ 357292 h 5448006"/>
              <a:gd name="connsiteX6" fmla="*/ 6727371 w 13781314"/>
              <a:gd name="connsiteY6" fmla="*/ 357292 h 5448006"/>
              <a:gd name="connsiteX7" fmla="*/ 7720149 w 13781314"/>
              <a:gd name="connsiteY7" fmla="*/ 252789 h 5448006"/>
              <a:gd name="connsiteX8" fmla="*/ 8712926 w 13781314"/>
              <a:gd name="connsiteY8" fmla="*/ 448732 h 5448006"/>
              <a:gd name="connsiteX9" fmla="*/ 9810206 w 13781314"/>
              <a:gd name="connsiteY9" fmla="*/ 252789 h 5448006"/>
              <a:gd name="connsiteX10" fmla="*/ 10881360 w 13781314"/>
              <a:gd name="connsiteY10" fmla="*/ 448732 h 5448006"/>
              <a:gd name="connsiteX11" fmla="*/ 11926389 w 13781314"/>
              <a:gd name="connsiteY11" fmla="*/ 305041 h 5448006"/>
              <a:gd name="connsiteX12" fmla="*/ 12853851 w 13781314"/>
              <a:gd name="connsiteY12" fmla="*/ 448732 h 5448006"/>
              <a:gd name="connsiteX13" fmla="*/ 13781314 w 13781314"/>
              <a:gd name="connsiteY13" fmla="*/ 226664 h 5448006"/>
              <a:gd name="connsiteX14" fmla="*/ 13781314 w 13781314"/>
              <a:gd name="connsiteY14" fmla="*/ 5112172 h 5448006"/>
              <a:gd name="connsiteX15" fmla="*/ 12723223 w 13781314"/>
              <a:gd name="connsiteY15" fmla="*/ 5125235 h 5448006"/>
              <a:gd name="connsiteX16" fmla="*/ 11652069 w 13781314"/>
              <a:gd name="connsiteY16" fmla="*/ 5255864 h 5448006"/>
              <a:gd name="connsiteX17" fmla="*/ 10633166 w 13781314"/>
              <a:gd name="connsiteY17" fmla="*/ 5086047 h 5448006"/>
              <a:gd name="connsiteX18" fmla="*/ 9300754 w 13781314"/>
              <a:gd name="connsiteY18" fmla="*/ 5216675 h 5448006"/>
              <a:gd name="connsiteX19" fmla="*/ 7707086 w 13781314"/>
              <a:gd name="connsiteY19" fmla="*/ 5046858 h 5448006"/>
              <a:gd name="connsiteX20" fmla="*/ 6648994 w 13781314"/>
              <a:gd name="connsiteY20" fmla="*/ 5308115 h 5448006"/>
              <a:gd name="connsiteX21" fmla="*/ 5408023 w 13781314"/>
              <a:gd name="connsiteY21" fmla="*/ 5216675 h 5448006"/>
              <a:gd name="connsiteX22" fmla="*/ 4454434 w 13781314"/>
              <a:gd name="connsiteY22" fmla="*/ 5255864 h 5448006"/>
              <a:gd name="connsiteX23" fmla="*/ 3422469 w 13781314"/>
              <a:gd name="connsiteY23" fmla="*/ 5216675 h 5448006"/>
              <a:gd name="connsiteX24" fmla="*/ 2351314 w 13781314"/>
              <a:gd name="connsiteY24" fmla="*/ 5203612 h 5448006"/>
              <a:gd name="connsiteX25" fmla="*/ 1293223 w 13781314"/>
              <a:gd name="connsiteY25" fmla="*/ 5255864 h 5448006"/>
              <a:gd name="connsiteX26" fmla="*/ 326571 w 13781314"/>
              <a:gd name="connsiteY26" fmla="*/ 5007669 h 5448006"/>
              <a:gd name="connsiteX27" fmla="*/ 0 w 13781314"/>
              <a:gd name="connsiteY27" fmla="*/ 331167 h 5448006"/>
              <a:gd name="connsiteX0" fmla="*/ 0 w 13781314"/>
              <a:gd name="connsiteY0" fmla="*/ 331167 h 5448006"/>
              <a:gd name="connsiteX1" fmla="*/ 770709 w 13781314"/>
              <a:gd name="connsiteY1" fmla="*/ 331167 h 5448006"/>
              <a:gd name="connsiteX2" fmla="*/ 1867989 w 13781314"/>
              <a:gd name="connsiteY2" fmla="*/ 187475 h 5448006"/>
              <a:gd name="connsiteX3" fmla="*/ 3069771 w 13781314"/>
              <a:gd name="connsiteY3" fmla="*/ 344229 h 5448006"/>
              <a:gd name="connsiteX4" fmla="*/ 4232366 w 13781314"/>
              <a:gd name="connsiteY4" fmla="*/ 331167 h 5448006"/>
              <a:gd name="connsiteX5" fmla="*/ 5342709 w 13781314"/>
              <a:gd name="connsiteY5" fmla="*/ 357292 h 5448006"/>
              <a:gd name="connsiteX6" fmla="*/ 6727371 w 13781314"/>
              <a:gd name="connsiteY6" fmla="*/ 357292 h 5448006"/>
              <a:gd name="connsiteX7" fmla="*/ 7720149 w 13781314"/>
              <a:gd name="connsiteY7" fmla="*/ 252789 h 5448006"/>
              <a:gd name="connsiteX8" fmla="*/ 8712926 w 13781314"/>
              <a:gd name="connsiteY8" fmla="*/ 448732 h 5448006"/>
              <a:gd name="connsiteX9" fmla="*/ 9810206 w 13781314"/>
              <a:gd name="connsiteY9" fmla="*/ 252789 h 5448006"/>
              <a:gd name="connsiteX10" fmla="*/ 10881360 w 13781314"/>
              <a:gd name="connsiteY10" fmla="*/ 448732 h 5448006"/>
              <a:gd name="connsiteX11" fmla="*/ 11926389 w 13781314"/>
              <a:gd name="connsiteY11" fmla="*/ 305041 h 5448006"/>
              <a:gd name="connsiteX12" fmla="*/ 12853851 w 13781314"/>
              <a:gd name="connsiteY12" fmla="*/ 448732 h 5448006"/>
              <a:gd name="connsiteX13" fmla="*/ 13781314 w 13781314"/>
              <a:gd name="connsiteY13" fmla="*/ 226664 h 5448006"/>
              <a:gd name="connsiteX14" fmla="*/ 13781314 w 13781314"/>
              <a:gd name="connsiteY14" fmla="*/ 5112172 h 5448006"/>
              <a:gd name="connsiteX15" fmla="*/ 12723223 w 13781314"/>
              <a:gd name="connsiteY15" fmla="*/ 5125235 h 5448006"/>
              <a:gd name="connsiteX16" fmla="*/ 11652069 w 13781314"/>
              <a:gd name="connsiteY16" fmla="*/ 5255864 h 5448006"/>
              <a:gd name="connsiteX17" fmla="*/ 10633166 w 13781314"/>
              <a:gd name="connsiteY17" fmla="*/ 5086047 h 5448006"/>
              <a:gd name="connsiteX18" fmla="*/ 9300754 w 13781314"/>
              <a:gd name="connsiteY18" fmla="*/ 5216675 h 5448006"/>
              <a:gd name="connsiteX19" fmla="*/ 7707086 w 13781314"/>
              <a:gd name="connsiteY19" fmla="*/ 5046858 h 5448006"/>
              <a:gd name="connsiteX20" fmla="*/ 6648994 w 13781314"/>
              <a:gd name="connsiteY20" fmla="*/ 5308115 h 5448006"/>
              <a:gd name="connsiteX21" fmla="*/ 5408023 w 13781314"/>
              <a:gd name="connsiteY21" fmla="*/ 5216675 h 5448006"/>
              <a:gd name="connsiteX22" fmla="*/ 4454434 w 13781314"/>
              <a:gd name="connsiteY22" fmla="*/ 5255864 h 5448006"/>
              <a:gd name="connsiteX23" fmla="*/ 3422469 w 13781314"/>
              <a:gd name="connsiteY23" fmla="*/ 5216675 h 5448006"/>
              <a:gd name="connsiteX24" fmla="*/ 2351314 w 13781314"/>
              <a:gd name="connsiteY24" fmla="*/ 5203612 h 5448006"/>
              <a:gd name="connsiteX25" fmla="*/ 1293223 w 13781314"/>
              <a:gd name="connsiteY25" fmla="*/ 5255864 h 5448006"/>
              <a:gd name="connsiteX26" fmla="*/ 326571 w 13781314"/>
              <a:gd name="connsiteY26" fmla="*/ 5007669 h 5448006"/>
              <a:gd name="connsiteX27" fmla="*/ 0 w 13781314"/>
              <a:gd name="connsiteY27" fmla="*/ 331167 h 5448006"/>
              <a:gd name="connsiteX0" fmla="*/ 0 w 13781314"/>
              <a:gd name="connsiteY0" fmla="*/ 331167 h 5448006"/>
              <a:gd name="connsiteX1" fmla="*/ 770709 w 13781314"/>
              <a:gd name="connsiteY1" fmla="*/ 331167 h 5448006"/>
              <a:gd name="connsiteX2" fmla="*/ 1867989 w 13781314"/>
              <a:gd name="connsiteY2" fmla="*/ 187475 h 5448006"/>
              <a:gd name="connsiteX3" fmla="*/ 3069771 w 13781314"/>
              <a:gd name="connsiteY3" fmla="*/ 344229 h 5448006"/>
              <a:gd name="connsiteX4" fmla="*/ 4232366 w 13781314"/>
              <a:gd name="connsiteY4" fmla="*/ 331167 h 5448006"/>
              <a:gd name="connsiteX5" fmla="*/ 5342709 w 13781314"/>
              <a:gd name="connsiteY5" fmla="*/ 357292 h 5448006"/>
              <a:gd name="connsiteX6" fmla="*/ 6727371 w 13781314"/>
              <a:gd name="connsiteY6" fmla="*/ 357292 h 5448006"/>
              <a:gd name="connsiteX7" fmla="*/ 7720149 w 13781314"/>
              <a:gd name="connsiteY7" fmla="*/ 252789 h 5448006"/>
              <a:gd name="connsiteX8" fmla="*/ 8712926 w 13781314"/>
              <a:gd name="connsiteY8" fmla="*/ 448732 h 5448006"/>
              <a:gd name="connsiteX9" fmla="*/ 9810206 w 13781314"/>
              <a:gd name="connsiteY9" fmla="*/ 252789 h 5448006"/>
              <a:gd name="connsiteX10" fmla="*/ 10881360 w 13781314"/>
              <a:gd name="connsiteY10" fmla="*/ 448732 h 5448006"/>
              <a:gd name="connsiteX11" fmla="*/ 11926389 w 13781314"/>
              <a:gd name="connsiteY11" fmla="*/ 305041 h 5448006"/>
              <a:gd name="connsiteX12" fmla="*/ 12853851 w 13781314"/>
              <a:gd name="connsiteY12" fmla="*/ 448732 h 5448006"/>
              <a:gd name="connsiteX13" fmla="*/ 13781314 w 13781314"/>
              <a:gd name="connsiteY13" fmla="*/ 226664 h 5448006"/>
              <a:gd name="connsiteX14" fmla="*/ 13781314 w 13781314"/>
              <a:gd name="connsiteY14" fmla="*/ 5112172 h 5448006"/>
              <a:gd name="connsiteX15" fmla="*/ 12723223 w 13781314"/>
              <a:gd name="connsiteY15" fmla="*/ 5125235 h 5448006"/>
              <a:gd name="connsiteX16" fmla="*/ 11652069 w 13781314"/>
              <a:gd name="connsiteY16" fmla="*/ 5255864 h 5448006"/>
              <a:gd name="connsiteX17" fmla="*/ 10633166 w 13781314"/>
              <a:gd name="connsiteY17" fmla="*/ 5086047 h 5448006"/>
              <a:gd name="connsiteX18" fmla="*/ 9300754 w 13781314"/>
              <a:gd name="connsiteY18" fmla="*/ 5216675 h 5448006"/>
              <a:gd name="connsiteX19" fmla="*/ 7707086 w 13781314"/>
              <a:gd name="connsiteY19" fmla="*/ 5046858 h 5448006"/>
              <a:gd name="connsiteX20" fmla="*/ 6648994 w 13781314"/>
              <a:gd name="connsiteY20" fmla="*/ 5308115 h 5448006"/>
              <a:gd name="connsiteX21" fmla="*/ 5408023 w 13781314"/>
              <a:gd name="connsiteY21" fmla="*/ 5216675 h 5448006"/>
              <a:gd name="connsiteX22" fmla="*/ 4454434 w 13781314"/>
              <a:gd name="connsiteY22" fmla="*/ 5255864 h 5448006"/>
              <a:gd name="connsiteX23" fmla="*/ 3422469 w 13781314"/>
              <a:gd name="connsiteY23" fmla="*/ 5216675 h 5448006"/>
              <a:gd name="connsiteX24" fmla="*/ 2351314 w 13781314"/>
              <a:gd name="connsiteY24" fmla="*/ 5203612 h 5448006"/>
              <a:gd name="connsiteX25" fmla="*/ 1293223 w 13781314"/>
              <a:gd name="connsiteY25" fmla="*/ 5255864 h 5448006"/>
              <a:gd name="connsiteX26" fmla="*/ 326571 w 13781314"/>
              <a:gd name="connsiteY26" fmla="*/ 5007669 h 5448006"/>
              <a:gd name="connsiteX27" fmla="*/ 0 w 13781314"/>
              <a:gd name="connsiteY27" fmla="*/ 331167 h 5448006"/>
              <a:gd name="connsiteX0" fmla="*/ 0 w 13781314"/>
              <a:gd name="connsiteY0" fmla="*/ 331167 h 5488109"/>
              <a:gd name="connsiteX1" fmla="*/ 770709 w 13781314"/>
              <a:gd name="connsiteY1" fmla="*/ 331167 h 5488109"/>
              <a:gd name="connsiteX2" fmla="*/ 1867989 w 13781314"/>
              <a:gd name="connsiteY2" fmla="*/ 187475 h 5488109"/>
              <a:gd name="connsiteX3" fmla="*/ 3069771 w 13781314"/>
              <a:gd name="connsiteY3" fmla="*/ 344229 h 5488109"/>
              <a:gd name="connsiteX4" fmla="*/ 4232366 w 13781314"/>
              <a:gd name="connsiteY4" fmla="*/ 331167 h 5488109"/>
              <a:gd name="connsiteX5" fmla="*/ 5342709 w 13781314"/>
              <a:gd name="connsiteY5" fmla="*/ 357292 h 5488109"/>
              <a:gd name="connsiteX6" fmla="*/ 6727371 w 13781314"/>
              <a:gd name="connsiteY6" fmla="*/ 357292 h 5488109"/>
              <a:gd name="connsiteX7" fmla="*/ 7720149 w 13781314"/>
              <a:gd name="connsiteY7" fmla="*/ 252789 h 5488109"/>
              <a:gd name="connsiteX8" fmla="*/ 8712926 w 13781314"/>
              <a:gd name="connsiteY8" fmla="*/ 448732 h 5488109"/>
              <a:gd name="connsiteX9" fmla="*/ 9810206 w 13781314"/>
              <a:gd name="connsiteY9" fmla="*/ 252789 h 5488109"/>
              <a:gd name="connsiteX10" fmla="*/ 10881360 w 13781314"/>
              <a:gd name="connsiteY10" fmla="*/ 448732 h 5488109"/>
              <a:gd name="connsiteX11" fmla="*/ 11926389 w 13781314"/>
              <a:gd name="connsiteY11" fmla="*/ 305041 h 5488109"/>
              <a:gd name="connsiteX12" fmla="*/ 12853851 w 13781314"/>
              <a:gd name="connsiteY12" fmla="*/ 448732 h 5488109"/>
              <a:gd name="connsiteX13" fmla="*/ 13781314 w 13781314"/>
              <a:gd name="connsiteY13" fmla="*/ 226664 h 5488109"/>
              <a:gd name="connsiteX14" fmla="*/ 13781314 w 13781314"/>
              <a:gd name="connsiteY14" fmla="*/ 5112172 h 5488109"/>
              <a:gd name="connsiteX15" fmla="*/ 12723223 w 13781314"/>
              <a:gd name="connsiteY15" fmla="*/ 5125235 h 5488109"/>
              <a:gd name="connsiteX16" fmla="*/ 11652069 w 13781314"/>
              <a:gd name="connsiteY16" fmla="*/ 5255864 h 5488109"/>
              <a:gd name="connsiteX17" fmla="*/ 10633166 w 13781314"/>
              <a:gd name="connsiteY17" fmla="*/ 5086047 h 5488109"/>
              <a:gd name="connsiteX18" fmla="*/ 9300754 w 13781314"/>
              <a:gd name="connsiteY18" fmla="*/ 5216675 h 5488109"/>
              <a:gd name="connsiteX19" fmla="*/ 7707086 w 13781314"/>
              <a:gd name="connsiteY19" fmla="*/ 5046858 h 5488109"/>
              <a:gd name="connsiteX20" fmla="*/ 6648994 w 13781314"/>
              <a:gd name="connsiteY20" fmla="*/ 5308115 h 5488109"/>
              <a:gd name="connsiteX21" fmla="*/ 5408023 w 13781314"/>
              <a:gd name="connsiteY21" fmla="*/ 5216675 h 5488109"/>
              <a:gd name="connsiteX22" fmla="*/ 4454434 w 13781314"/>
              <a:gd name="connsiteY22" fmla="*/ 5255864 h 5488109"/>
              <a:gd name="connsiteX23" fmla="*/ 3422469 w 13781314"/>
              <a:gd name="connsiteY23" fmla="*/ 5216675 h 5488109"/>
              <a:gd name="connsiteX24" fmla="*/ 2351314 w 13781314"/>
              <a:gd name="connsiteY24" fmla="*/ 5203612 h 5488109"/>
              <a:gd name="connsiteX25" fmla="*/ 1293223 w 13781314"/>
              <a:gd name="connsiteY25" fmla="*/ 5255864 h 5488109"/>
              <a:gd name="connsiteX26" fmla="*/ 326571 w 13781314"/>
              <a:gd name="connsiteY26" fmla="*/ 5007669 h 5488109"/>
              <a:gd name="connsiteX27" fmla="*/ 0 w 13781314"/>
              <a:gd name="connsiteY27" fmla="*/ 331167 h 5488109"/>
              <a:gd name="connsiteX0" fmla="*/ 0 w 13781314"/>
              <a:gd name="connsiteY0" fmla="*/ 331167 h 5488109"/>
              <a:gd name="connsiteX1" fmla="*/ 770709 w 13781314"/>
              <a:gd name="connsiteY1" fmla="*/ 331167 h 5488109"/>
              <a:gd name="connsiteX2" fmla="*/ 1867989 w 13781314"/>
              <a:gd name="connsiteY2" fmla="*/ 187475 h 5488109"/>
              <a:gd name="connsiteX3" fmla="*/ 3069771 w 13781314"/>
              <a:gd name="connsiteY3" fmla="*/ 344229 h 5488109"/>
              <a:gd name="connsiteX4" fmla="*/ 4232366 w 13781314"/>
              <a:gd name="connsiteY4" fmla="*/ 331167 h 5488109"/>
              <a:gd name="connsiteX5" fmla="*/ 5342709 w 13781314"/>
              <a:gd name="connsiteY5" fmla="*/ 357292 h 5488109"/>
              <a:gd name="connsiteX6" fmla="*/ 6727371 w 13781314"/>
              <a:gd name="connsiteY6" fmla="*/ 357292 h 5488109"/>
              <a:gd name="connsiteX7" fmla="*/ 7720149 w 13781314"/>
              <a:gd name="connsiteY7" fmla="*/ 252789 h 5488109"/>
              <a:gd name="connsiteX8" fmla="*/ 8712926 w 13781314"/>
              <a:gd name="connsiteY8" fmla="*/ 448732 h 5488109"/>
              <a:gd name="connsiteX9" fmla="*/ 9810206 w 13781314"/>
              <a:gd name="connsiteY9" fmla="*/ 252789 h 5488109"/>
              <a:gd name="connsiteX10" fmla="*/ 10881360 w 13781314"/>
              <a:gd name="connsiteY10" fmla="*/ 448732 h 5488109"/>
              <a:gd name="connsiteX11" fmla="*/ 11926389 w 13781314"/>
              <a:gd name="connsiteY11" fmla="*/ 305041 h 5488109"/>
              <a:gd name="connsiteX12" fmla="*/ 12853851 w 13781314"/>
              <a:gd name="connsiteY12" fmla="*/ 448732 h 5488109"/>
              <a:gd name="connsiteX13" fmla="*/ 13781314 w 13781314"/>
              <a:gd name="connsiteY13" fmla="*/ 226664 h 5488109"/>
              <a:gd name="connsiteX14" fmla="*/ 13781314 w 13781314"/>
              <a:gd name="connsiteY14" fmla="*/ 5112172 h 5488109"/>
              <a:gd name="connsiteX15" fmla="*/ 12723223 w 13781314"/>
              <a:gd name="connsiteY15" fmla="*/ 5125235 h 5488109"/>
              <a:gd name="connsiteX16" fmla="*/ 11652069 w 13781314"/>
              <a:gd name="connsiteY16" fmla="*/ 5255864 h 5488109"/>
              <a:gd name="connsiteX17" fmla="*/ 10633166 w 13781314"/>
              <a:gd name="connsiteY17" fmla="*/ 5086047 h 5488109"/>
              <a:gd name="connsiteX18" fmla="*/ 9300754 w 13781314"/>
              <a:gd name="connsiteY18" fmla="*/ 5216675 h 5488109"/>
              <a:gd name="connsiteX19" fmla="*/ 7707086 w 13781314"/>
              <a:gd name="connsiteY19" fmla="*/ 5046858 h 5488109"/>
              <a:gd name="connsiteX20" fmla="*/ 6648994 w 13781314"/>
              <a:gd name="connsiteY20" fmla="*/ 5308115 h 5488109"/>
              <a:gd name="connsiteX21" fmla="*/ 5408023 w 13781314"/>
              <a:gd name="connsiteY21" fmla="*/ 5216675 h 5488109"/>
              <a:gd name="connsiteX22" fmla="*/ 4454434 w 13781314"/>
              <a:gd name="connsiteY22" fmla="*/ 5255864 h 5488109"/>
              <a:gd name="connsiteX23" fmla="*/ 3422469 w 13781314"/>
              <a:gd name="connsiteY23" fmla="*/ 5216675 h 5488109"/>
              <a:gd name="connsiteX24" fmla="*/ 2351314 w 13781314"/>
              <a:gd name="connsiteY24" fmla="*/ 5203612 h 5488109"/>
              <a:gd name="connsiteX25" fmla="*/ 1293223 w 13781314"/>
              <a:gd name="connsiteY25" fmla="*/ 5255864 h 5488109"/>
              <a:gd name="connsiteX26" fmla="*/ 326571 w 13781314"/>
              <a:gd name="connsiteY26" fmla="*/ 5007669 h 5488109"/>
              <a:gd name="connsiteX27" fmla="*/ 0 w 13781314"/>
              <a:gd name="connsiteY27" fmla="*/ 331167 h 5488109"/>
              <a:gd name="connsiteX0" fmla="*/ 0 w 13781314"/>
              <a:gd name="connsiteY0" fmla="*/ 331167 h 5488109"/>
              <a:gd name="connsiteX1" fmla="*/ 770709 w 13781314"/>
              <a:gd name="connsiteY1" fmla="*/ 331167 h 5488109"/>
              <a:gd name="connsiteX2" fmla="*/ 1867989 w 13781314"/>
              <a:gd name="connsiteY2" fmla="*/ 187475 h 5488109"/>
              <a:gd name="connsiteX3" fmla="*/ 3069771 w 13781314"/>
              <a:gd name="connsiteY3" fmla="*/ 344229 h 5488109"/>
              <a:gd name="connsiteX4" fmla="*/ 4232366 w 13781314"/>
              <a:gd name="connsiteY4" fmla="*/ 331167 h 5488109"/>
              <a:gd name="connsiteX5" fmla="*/ 5342709 w 13781314"/>
              <a:gd name="connsiteY5" fmla="*/ 357292 h 5488109"/>
              <a:gd name="connsiteX6" fmla="*/ 6727371 w 13781314"/>
              <a:gd name="connsiteY6" fmla="*/ 357292 h 5488109"/>
              <a:gd name="connsiteX7" fmla="*/ 7720149 w 13781314"/>
              <a:gd name="connsiteY7" fmla="*/ 252789 h 5488109"/>
              <a:gd name="connsiteX8" fmla="*/ 8712926 w 13781314"/>
              <a:gd name="connsiteY8" fmla="*/ 448732 h 5488109"/>
              <a:gd name="connsiteX9" fmla="*/ 9810206 w 13781314"/>
              <a:gd name="connsiteY9" fmla="*/ 252789 h 5488109"/>
              <a:gd name="connsiteX10" fmla="*/ 10881360 w 13781314"/>
              <a:gd name="connsiteY10" fmla="*/ 448732 h 5488109"/>
              <a:gd name="connsiteX11" fmla="*/ 11926389 w 13781314"/>
              <a:gd name="connsiteY11" fmla="*/ 305041 h 5488109"/>
              <a:gd name="connsiteX12" fmla="*/ 12853851 w 13781314"/>
              <a:gd name="connsiteY12" fmla="*/ 448732 h 5488109"/>
              <a:gd name="connsiteX13" fmla="*/ 13781314 w 13781314"/>
              <a:gd name="connsiteY13" fmla="*/ 226664 h 5488109"/>
              <a:gd name="connsiteX14" fmla="*/ 13781314 w 13781314"/>
              <a:gd name="connsiteY14" fmla="*/ 5112172 h 5488109"/>
              <a:gd name="connsiteX15" fmla="*/ 12723223 w 13781314"/>
              <a:gd name="connsiteY15" fmla="*/ 5125235 h 5488109"/>
              <a:gd name="connsiteX16" fmla="*/ 11652069 w 13781314"/>
              <a:gd name="connsiteY16" fmla="*/ 5255864 h 5488109"/>
              <a:gd name="connsiteX17" fmla="*/ 10633166 w 13781314"/>
              <a:gd name="connsiteY17" fmla="*/ 5086047 h 5488109"/>
              <a:gd name="connsiteX18" fmla="*/ 9300754 w 13781314"/>
              <a:gd name="connsiteY18" fmla="*/ 5216675 h 5488109"/>
              <a:gd name="connsiteX19" fmla="*/ 7707086 w 13781314"/>
              <a:gd name="connsiteY19" fmla="*/ 5046858 h 5488109"/>
              <a:gd name="connsiteX20" fmla="*/ 6648994 w 13781314"/>
              <a:gd name="connsiteY20" fmla="*/ 5308115 h 5488109"/>
              <a:gd name="connsiteX21" fmla="*/ 5408023 w 13781314"/>
              <a:gd name="connsiteY21" fmla="*/ 5216675 h 5488109"/>
              <a:gd name="connsiteX22" fmla="*/ 4454434 w 13781314"/>
              <a:gd name="connsiteY22" fmla="*/ 5255864 h 5488109"/>
              <a:gd name="connsiteX23" fmla="*/ 3422469 w 13781314"/>
              <a:gd name="connsiteY23" fmla="*/ 5216675 h 5488109"/>
              <a:gd name="connsiteX24" fmla="*/ 2351314 w 13781314"/>
              <a:gd name="connsiteY24" fmla="*/ 5203612 h 5488109"/>
              <a:gd name="connsiteX25" fmla="*/ 1293223 w 13781314"/>
              <a:gd name="connsiteY25" fmla="*/ 5255864 h 5488109"/>
              <a:gd name="connsiteX26" fmla="*/ 326571 w 13781314"/>
              <a:gd name="connsiteY26" fmla="*/ 5007669 h 5488109"/>
              <a:gd name="connsiteX27" fmla="*/ 0 w 13781314"/>
              <a:gd name="connsiteY27" fmla="*/ 331167 h 5488109"/>
              <a:gd name="connsiteX0" fmla="*/ 0 w 13781314"/>
              <a:gd name="connsiteY0" fmla="*/ 331167 h 5488109"/>
              <a:gd name="connsiteX1" fmla="*/ 770709 w 13781314"/>
              <a:gd name="connsiteY1" fmla="*/ 331167 h 5488109"/>
              <a:gd name="connsiteX2" fmla="*/ 1867989 w 13781314"/>
              <a:gd name="connsiteY2" fmla="*/ 187475 h 5488109"/>
              <a:gd name="connsiteX3" fmla="*/ 3069771 w 13781314"/>
              <a:gd name="connsiteY3" fmla="*/ 344229 h 5488109"/>
              <a:gd name="connsiteX4" fmla="*/ 4232366 w 13781314"/>
              <a:gd name="connsiteY4" fmla="*/ 331167 h 5488109"/>
              <a:gd name="connsiteX5" fmla="*/ 5342709 w 13781314"/>
              <a:gd name="connsiteY5" fmla="*/ 357292 h 5488109"/>
              <a:gd name="connsiteX6" fmla="*/ 6727371 w 13781314"/>
              <a:gd name="connsiteY6" fmla="*/ 357292 h 5488109"/>
              <a:gd name="connsiteX7" fmla="*/ 7720149 w 13781314"/>
              <a:gd name="connsiteY7" fmla="*/ 252789 h 5488109"/>
              <a:gd name="connsiteX8" fmla="*/ 8712926 w 13781314"/>
              <a:gd name="connsiteY8" fmla="*/ 448732 h 5488109"/>
              <a:gd name="connsiteX9" fmla="*/ 9810206 w 13781314"/>
              <a:gd name="connsiteY9" fmla="*/ 252789 h 5488109"/>
              <a:gd name="connsiteX10" fmla="*/ 10881360 w 13781314"/>
              <a:gd name="connsiteY10" fmla="*/ 448732 h 5488109"/>
              <a:gd name="connsiteX11" fmla="*/ 11926389 w 13781314"/>
              <a:gd name="connsiteY11" fmla="*/ 305041 h 5488109"/>
              <a:gd name="connsiteX12" fmla="*/ 12853851 w 13781314"/>
              <a:gd name="connsiteY12" fmla="*/ 448732 h 5488109"/>
              <a:gd name="connsiteX13" fmla="*/ 13781314 w 13781314"/>
              <a:gd name="connsiteY13" fmla="*/ 226664 h 5488109"/>
              <a:gd name="connsiteX14" fmla="*/ 13781314 w 13781314"/>
              <a:gd name="connsiteY14" fmla="*/ 5112172 h 5488109"/>
              <a:gd name="connsiteX15" fmla="*/ 12723223 w 13781314"/>
              <a:gd name="connsiteY15" fmla="*/ 5125235 h 5488109"/>
              <a:gd name="connsiteX16" fmla="*/ 11652069 w 13781314"/>
              <a:gd name="connsiteY16" fmla="*/ 5255864 h 5488109"/>
              <a:gd name="connsiteX17" fmla="*/ 10633166 w 13781314"/>
              <a:gd name="connsiteY17" fmla="*/ 5086047 h 5488109"/>
              <a:gd name="connsiteX18" fmla="*/ 9300754 w 13781314"/>
              <a:gd name="connsiteY18" fmla="*/ 5216675 h 5488109"/>
              <a:gd name="connsiteX19" fmla="*/ 7707086 w 13781314"/>
              <a:gd name="connsiteY19" fmla="*/ 5046858 h 5488109"/>
              <a:gd name="connsiteX20" fmla="*/ 6648994 w 13781314"/>
              <a:gd name="connsiteY20" fmla="*/ 5308115 h 5488109"/>
              <a:gd name="connsiteX21" fmla="*/ 5408023 w 13781314"/>
              <a:gd name="connsiteY21" fmla="*/ 5216675 h 5488109"/>
              <a:gd name="connsiteX22" fmla="*/ 4454434 w 13781314"/>
              <a:gd name="connsiteY22" fmla="*/ 5255864 h 5488109"/>
              <a:gd name="connsiteX23" fmla="*/ 3422469 w 13781314"/>
              <a:gd name="connsiteY23" fmla="*/ 5216675 h 5488109"/>
              <a:gd name="connsiteX24" fmla="*/ 2351314 w 13781314"/>
              <a:gd name="connsiteY24" fmla="*/ 5203612 h 5488109"/>
              <a:gd name="connsiteX25" fmla="*/ 1293223 w 13781314"/>
              <a:gd name="connsiteY25" fmla="*/ 5255864 h 5488109"/>
              <a:gd name="connsiteX26" fmla="*/ 326571 w 13781314"/>
              <a:gd name="connsiteY26" fmla="*/ 5007669 h 5488109"/>
              <a:gd name="connsiteX27" fmla="*/ 0 w 13781314"/>
              <a:gd name="connsiteY27" fmla="*/ 331167 h 5488109"/>
              <a:gd name="connsiteX0" fmla="*/ 0 w 13781314"/>
              <a:gd name="connsiteY0" fmla="*/ 331167 h 5524587"/>
              <a:gd name="connsiteX1" fmla="*/ 770709 w 13781314"/>
              <a:gd name="connsiteY1" fmla="*/ 331167 h 5524587"/>
              <a:gd name="connsiteX2" fmla="*/ 1867989 w 13781314"/>
              <a:gd name="connsiteY2" fmla="*/ 187475 h 5524587"/>
              <a:gd name="connsiteX3" fmla="*/ 3069771 w 13781314"/>
              <a:gd name="connsiteY3" fmla="*/ 344229 h 5524587"/>
              <a:gd name="connsiteX4" fmla="*/ 4232366 w 13781314"/>
              <a:gd name="connsiteY4" fmla="*/ 331167 h 5524587"/>
              <a:gd name="connsiteX5" fmla="*/ 5342709 w 13781314"/>
              <a:gd name="connsiteY5" fmla="*/ 357292 h 5524587"/>
              <a:gd name="connsiteX6" fmla="*/ 6727371 w 13781314"/>
              <a:gd name="connsiteY6" fmla="*/ 357292 h 5524587"/>
              <a:gd name="connsiteX7" fmla="*/ 7720149 w 13781314"/>
              <a:gd name="connsiteY7" fmla="*/ 252789 h 5524587"/>
              <a:gd name="connsiteX8" fmla="*/ 8712926 w 13781314"/>
              <a:gd name="connsiteY8" fmla="*/ 448732 h 5524587"/>
              <a:gd name="connsiteX9" fmla="*/ 9810206 w 13781314"/>
              <a:gd name="connsiteY9" fmla="*/ 252789 h 5524587"/>
              <a:gd name="connsiteX10" fmla="*/ 10881360 w 13781314"/>
              <a:gd name="connsiteY10" fmla="*/ 448732 h 5524587"/>
              <a:gd name="connsiteX11" fmla="*/ 11926389 w 13781314"/>
              <a:gd name="connsiteY11" fmla="*/ 305041 h 5524587"/>
              <a:gd name="connsiteX12" fmla="*/ 12853851 w 13781314"/>
              <a:gd name="connsiteY12" fmla="*/ 448732 h 5524587"/>
              <a:gd name="connsiteX13" fmla="*/ 13781314 w 13781314"/>
              <a:gd name="connsiteY13" fmla="*/ 226664 h 5524587"/>
              <a:gd name="connsiteX14" fmla="*/ 13781314 w 13781314"/>
              <a:gd name="connsiteY14" fmla="*/ 5112172 h 5524587"/>
              <a:gd name="connsiteX15" fmla="*/ 12723223 w 13781314"/>
              <a:gd name="connsiteY15" fmla="*/ 5125235 h 5524587"/>
              <a:gd name="connsiteX16" fmla="*/ 11652069 w 13781314"/>
              <a:gd name="connsiteY16" fmla="*/ 5255864 h 5524587"/>
              <a:gd name="connsiteX17" fmla="*/ 10633166 w 13781314"/>
              <a:gd name="connsiteY17" fmla="*/ 5086047 h 5524587"/>
              <a:gd name="connsiteX18" fmla="*/ 9300754 w 13781314"/>
              <a:gd name="connsiteY18" fmla="*/ 5216675 h 5524587"/>
              <a:gd name="connsiteX19" fmla="*/ 7707086 w 13781314"/>
              <a:gd name="connsiteY19" fmla="*/ 5046858 h 5524587"/>
              <a:gd name="connsiteX20" fmla="*/ 6648994 w 13781314"/>
              <a:gd name="connsiteY20" fmla="*/ 5308115 h 5524587"/>
              <a:gd name="connsiteX21" fmla="*/ 5408023 w 13781314"/>
              <a:gd name="connsiteY21" fmla="*/ 5216675 h 5524587"/>
              <a:gd name="connsiteX22" fmla="*/ 4454434 w 13781314"/>
              <a:gd name="connsiteY22" fmla="*/ 5255864 h 5524587"/>
              <a:gd name="connsiteX23" fmla="*/ 3422469 w 13781314"/>
              <a:gd name="connsiteY23" fmla="*/ 5216675 h 5524587"/>
              <a:gd name="connsiteX24" fmla="*/ 2351314 w 13781314"/>
              <a:gd name="connsiteY24" fmla="*/ 5203612 h 5524587"/>
              <a:gd name="connsiteX25" fmla="*/ 1293223 w 13781314"/>
              <a:gd name="connsiteY25" fmla="*/ 5255864 h 5524587"/>
              <a:gd name="connsiteX26" fmla="*/ 326571 w 13781314"/>
              <a:gd name="connsiteY26" fmla="*/ 5007669 h 5524587"/>
              <a:gd name="connsiteX27" fmla="*/ 0 w 13781314"/>
              <a:gd name="connsiteY27" fmla="*/ 331167 h 5524587"/>
              <a:gd name="connsiteX0" fmla="*/ 0 w 13781314"/>
              <a:gd name="connsiteY0" fmla="*/ 331167 h 5524587"/>
              <a:gd name="connsiteX1" fmla="*/ 770709 w 13781314"/>
              <a:gd name="connsiteY1" fmla="*/ 331167 h 5524587"/>
              <a:gd name="connsiteX2" fmla="*/ 1867989 w 13781314"/>
              <a:gd name="connsiteY2" fmla="*/ 187475 h 5524587"/>
              <a:gd name="connsiteX3" fmla="*/ 3069771 w 13781314"/>
              <a:gd name="connsiteY3" fmla="*/ 344229 h 5524587"/>
              <a:gd name="connsiteX4" fmla="*/ 4232366 w 13781314"/>
              <a:gd name="connsiteY4" fmla="*/ 331167 h 5524587"/>
              <a:gd name="connsiteX5" fmla="*/ 5342709 w 13781314"/>
              <a:gd name="connsiteY5" fmla="*/ 357292 h 5524587"/>
              <a:gd name="connsiteX6" fmla="*/ 6727371 w 13781314"/>
              <a:gd name="connsiteY6" fmla="*/ 357292 h 5524587"/>
              <a:gd name="connsiteX7" fmla="*/ 7720149 w 13781314"/>
              <a:gd name="connsiteY7" fmla="*/ 252789 h 5524587"/>
              <a:gd name="connsiteX8" fmla="*/ 8712926 w 13781314"/>
              <a:gd name="connsiteY8" fmla="*/ 448732 h 5524587"/>
              <a:gd name="connsiteX9" fmla="*/ 9810206 w 13781314"/>
              <a:gd name="connsiteY9" fmla="*/ 252789 h 5524587"/>
              <a:gd name="connsiteX10" fmla="*/ 10881360 w 13781314"/>
              <a:gd name="connsiteY10" fmla="*/ 448732 h 5524587"/>
              <a:gd name="connsiteX11" fmla="*/ 11926389 w 13781314"/>
              <a:gd name="connsiteY11" fmla="*/ 305041 h 5524587"/>
              <a:gd name="connsiteX12" fmla="*/ 12853851 w 13781314"/>
              <a:gd name="connsiteY12" fmla="*/ 448732 h 5524587"/>
              <a:gd name="connsiteX13" fmla="*/ 13781314 w 13781314"/>
              <a:gd name="connsiteY13" fmla="*/ 226664 h 5524587"/>
              <a:gd name="connsiteX14" fmla="*/ 13781314 w 13781314"/>
              <a:gd name="connsiteY14" fmla="*/ 5112172 h 5524587"/>
              <a:gd name="connsiteX15" fmla="*/ 12723223 w 13781314"/>
              <a:gd name="connsiteY15" fmla="*/ 5125235 h 5524587"/>
              <a:gd name="connsiteX16" fmla="*/ 11652069 w 13781314"/>
              <a:gd name="connsiteY16" fmla="*/ 5255864 h 5524587"/>
              <a:gd name="connsiteX17" fmla="*/ 10633166 w 13781314"/>
              <a:gd name="connsiteY17" fmla="*/ 5086047 h 5524587"/>
              <a:gd name="connsiteX18" fmla="*/ 9300754 w 13781314"/>
              <a:gd name="connsiteY18" fmla="*/ 5216675 h 5524587"/>
              <a:gd name="connsiteX19" fmla="*/ 7707086 w 13781314"/>
              <a:gd name="connsiteY19" fmla="*/ 5046858 h 5524587"/>
              <a:gd name="connsiteX20" fmla="*/ 6648994 w 13781314"/>
              <a:gd name="connsiteY20" fmla="*/ 5308115 h 5524587"/>
              <a:gd name="connsiteX21" fmla="*/ 5408023 w 13781314"/>
              <a:gd name="connsiteY21" fmla="*/ 5216675 h 5524587"/>
              <a:gd name="connsiteX22" fmla="*/ 4454434 w 13781314"/>
              <a:gd name="connsiteY22" fmla="*/ 5255864 h 5524587"/>
              <a:gd name="connsiteX23" fmla="*/ 3422469 w 13781314"/>
              <a:gd name="connsiteY23" fmla="*/ 5216675 h 5524587"/>
              <a:gd name="connsiteX24" fmla="*/ 2351314 w 13781314"/>
              <a:gd name="connsiteY24" fmla="*/ 5203612 h 5524587"/>
              <a:gd name="connsiteX25" fmla="*/ 1293223 w 13781314"/>
              <a:gd name="connsiteY25" fmla="*/ 5255864 h 5524587"/>
              <a:gd name="connsiteX26" fmla="*/ 326571 w 13781314"/>
              <a:gd name="connsiteY26" fmla="*/ 5007669 h 5524587"/>
              <a:gd name="connsiteX27" fmla="*/ 0 w 13781314"/>
              <a:gd name="connsiteY27" fmla="*/ 331167 h 5524587"/>
              <a:gd name="connsiteX0" fmla="*/ 0 w 13781314"/>
              <a:gd name="connsiteY0" fmla="*/ 331167 h 5524587"/>
              <a:gd name="connsiteX1" fmla="*/ 770709 w 13781314"/>
              <a:gd name="connsiteY1" fmla="*/ 331167 h 5524587"/>
              <a:gd name="connsiteX2" fmla="*/ 1867989 w 13781314"/>
              <a:gd name="connsiteY2" fmla="*/ 187475 h 5524587"/>
              <a:gd name="connsiteX3" fmla="*/ 3069771 w 13781314"/>
              <a:gd name="connsiteY3" fmla="*/ 344229 h 5524587"/>
              <a:gd name="connsiteX4" fmla="*/ 4232366 w 13781314"/>
              <a:gd name="connsiteY4" fmla="*/ 331167 h 5524587"/>
              <a:gd name="connsiteX5" fmla="*/ 5342709 w 13781314"/>
              <a:gd name="connsiteY5" fmla="*/ 357292 h 5524587"/>
              <a:gd name="connsiteX6" fmla="*/ 6727371 w 13781314"/>
              <a:gd name="connsiteY6" fmla="*/ 357292 h 5524587"/>
              <a:gd name="connsiteX7" fmla="*/ 7720149 w 13781314"/>
              <a:gd name="connsiteY7" fmla="*/ 252789 h 5524587"/>
              <a:gd name="connsiteX8" fmla="*/ 8712926 w 13781314"/>
              <a:gd name="connsiteY8" fmla="*/ 448732 h 5524587"/>
              <a:gd name="connsiteX9" fmla="*/ 9810206 w 13781314"/>
              <a:gd name="connsiteY9" fmla="*/ 252789 h 5524587"/>
              <a:gd name="connsiteX10" fmla="*/ 10881360 w 13781314"/>
              <a:gd name="connsiteY10" fmla="*/ 448732 h 5524587"/>
              <a:gd name="connsiteX11" fmla="*/ 11926389 w 13781314"/>
              <a:gd name="connsiteY11" fmla="*/ 305041 h 5524587"/>
              <a:gd name="connsiteX12" fmla="*/ 12853851 w 13781314"/>
              <a:gd name="connsiteY12" fmla="*/ 448732 h 5524587"/>
              <a:gd name="connsiteX13" fmla="*/ 13781314 w 13781314"/>
              <a:gd name="connsiteY13" fmla="*/ 226664 h 5524587"/>
              <a:gd name="connsiteX14" fmla="*/ 13781314 w 13781314"/>
              <a:gd name="connsiteY14" fmla="*/ 5112172 h 5524587"/>
              <a:gd name="connsiteX15" fmla="*/ 12723223 w 13781314"/>
              <a:gd name="connsiteY15" fmla="*/ 5125235 h 5524587"/>
              <a:gd name="connsiteX16" fmla="*/ 11652069 w 13781314"/>
              <a:gd name="connsiteY16" fmla="*/ 5255864 h 5524587"/>
              <a:gd name="connsiteX17" fmla="*/ 10633166 w 13781314"/>
              <a:gd name="connsiteY17" fmla="*/ 5086047 h 5524587"/>
              <a:gd name="connsiteX18" fmla="*/ 9300754 w 13781314"/>
              <a:gd name="connsiteY18" fmla="*/ 5216675 h 5524587"/>
              <a:gd name="connsiteX19" fmla="*/ 7707086 w 13781314"/>
              <a:gd name="connsiteY19" fmla="*/ 5046858 h 5524587"/>
              <a:gd name="connsiteX20" fmla="*/ 6648994 w 13781314"/>
              <a:gd name="connsiteY20" fmla="*/ 5308115 h 5524587"/>
              <a:gd name="connsiteX21" fmla="*/ 5408023 w 13781314"/>
              <a:gd name="connsiteY21" fmla="*/ 5216675 h 5524587"/>
              <a:gd name="connsiteX22" fmla="*/ 4454434 w 13781314"/>
              <a:gd name="connsiteY22" fmla="*/ 5255864 h 5524587"/>
              <a:gd name="connsiteX23" fmla="*/ 3422469 w 13781314"/>
              <a:gd name="connsiteY23" fmla="*/ 5216675 h 5524587"/>
              <a:gd name="connsiteX24" fmla="*/ 2351314 w 13781314"/>
              <a:gd name="connsiteY24" fmla="*/ 5203612 h 5524587"/>
              <a:gd name="connsiteX25" fmla="*/ 1293223 w 13781314"/>
              <a:gd name="connsiteY25" fmla="*/ 5255864 h 5524587"/>
              <a:gd name="connsiteX26" fmla="*/ 326571 w 13781314"/>
              <a:gd name="connsiteY26" fmla="*/ 5007669 h 5524587"/>
              <a:gd name="connsiteX27" fmla="*/ 0 w 13781314"/>
              <a:gd name="connsiteY27" fmla="*/ 331167 h 5524587"/>
              <a:gd name="connsiteX0" fmla="*/ 0 w 13781314"/>
              <a:gd name="connsiteY0" fmla="*/ 331167 h 5524587"/>
              <a:gd name="connsiteX1" fmla="*/ 770709 w 13781314"/>
              <a:gd name="connsiteY1" fmla="*/ 331167 h 5524587"/>
              <a:gd name="connsiteX2" fmla="*/ 1867989 w 13781314"/>
              <a:gd name="connsiteY2" fmla="*/ 187475 h 5524587"/>
              <a:gd name="connsiteX3" fmla="*/ 3069771 w 13781314"/>
              <a:gd name="connsiteY3" fmla="*/ 344229 h 5524587"/>
              <a:gd name="connsiteX4" fmla="*/ 4232366 w 13781314"/>
              <a:gd name="connsiteY4" fmla="*/ 331167 h 5524587"/>
              <a:gd name="connsiteX5" fmla="*/ 5342709 w 13781314"/>
              <a:gd name="connsiteY5" fmla="*/ 357292 h 5524587"/>
              <a:gd name="connsiteX6" fmla="*/ 6727371 w 13781314"/>
              <a:gd name="connsiteY6" fmla="*/ 357292 h 5524587"/>
              <a:gd name="connsiteX7" fmla="*/ 7720149 w 13781314"/>
              <a:gd name="connsiteY7" fmla="*/ 252789 h 5524587"/>
              <a:gd name="connsiteX8" fmla="*/ 8712926 w 13781314"/>
              <a:gd name="connsiteY8" fmla="*/ 448732 h 5524587"/>
              <a:gd name="connsiteX9" fmla="*/ 9810206 w 13781314"/>
              <a:gd name="connsiteY9" fmla="*/ 252789 h 5524587"/>
              <a:gd name="connsiteX10" fmla="*/ 10881360 w 13781314"/>
              <a:gd name="connsiteY10" fmla="*/ 448732 h 5524587"/>
              <a:gd name="connsiteX11" fmla="*/ 11926389 w 13781314"/>
              <a:gd name="connsiteY11" fmla="*/ 305041 h 5524587"/>
              <a:gd name="connsiteX12" fmla="*/ 12853851 w 13781314"/>
              <a:gd name="connsiteY12" fmla="*/ 448732 h 5524587"/>
              <a:gd name="connsiteX13" fmla="*/ 13781314 w 13781314"/>
              <a:gd name="connsiteY13" fmla="*/ 226664 h 5524587"/>
              <a:gd name="connsiteX14" fmla="*/ 13781314 w 13781314"/>
              <a:gd name="connsiteY14" fmla="*/ 5112172 h 5524587"/>
              <a:gd name="connsiteX15" fmla="*/ 12723223 w 13781314"/>
              <a:gd name="connsiteY15" fmla="*/ 5125235 h 5524587"/>
              <a:gd name="connsiteX16" fmla="*/ 11652069 w 13781314"/>
              <a:gd name="connsiteY16" fmla="*/ 5255864 h 5524587"/>
              <a:gd name="connsiteX17" fmla="*/ 10633166 w 13781314"/>
              <a:gd name="connsiteY17" fmla="*/ 5086047 h 5524587"/>
              <a:gd name="connsiteX18" fmla="*/ 9300754 w 13781314"/>
              <a:gd name="connsiteY18" fmla="*/ 5216675 h 5524587"/>
              <a:gd name="connsiteX19" fmla="*/ 7707086 w 13781314"/>
              <a:gd name="connsiteY19" fmla="*/ 5046858 h 5524587"/>
              <a:gd name="connsiteX20" fmla="*/ 6648994 w 13781314"/>
              <a:gd name="connsiteY20" fmla="*/ 5308115 h 5524587"/>
              <a:gd name="connsiteX21" fmla="*/ 5408023 w 13781314"/>
              <a:gd name="connsiteY21" fmla="*/ 5216675 h 5524587"/>
              <a:gd name="connsiteX22" fmla="*/ 4454434 w 13781314"/>
              <a:gd name="connsiteY22" fmla="*/ 5255864 h 5524587"/>
              <a:gd name="connsiteX23" fmla="*/ 3422469 w 13781314"/>
              <a:gd name="connsiteY23" fmla="*/ 5216675 h 5524587"/>
              <a:gd name="connsiteX24" fmla="*/ 2351314 w 13781314"/>
              <a:gd name="connsiteY24" fmla="*/ 5203612 h 5524587"/>
              <a:gd name="connsiteX25" fmla="*/ 1293223 w 13781314"/>
              <a:gd name="connsiteY25" fmla="*/ 5255864 h 5524587"/>
              <a:gd name="connsiteX26" fmla="*/ 326571 w 13781314"/>
              <a:gd name="connsiteY26" fmla="*/ 5007669 h 5524587"/>
              <a:gd name="connsiteX27" fmla="*/ 0 w 13781314"/>
              <a:gd name="connsiteY27" fmla="*/ 331167 h 5524587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3781314" h="5534073">
                <a:moveTo>
                  <a:pt x="0" y="331167"/>
                </a:moveTo>
                <a:lnTo>
                  <a:pt x="770709" y="331167"/>
                </a:lnTo>
                <a:cubicBezTo>
                  <a:pt x="1045029" y="-69427"/>
                  <a:pt x="1609806" y="-79673"/>
                  <a:pt x="1867989" y="187475"/>
                </a:cubicBezTo>
                <a:cubicBezTo>
                  <a:pt x="2307003" y="-190580"/>
                  <a:pt x="2991907" y="76825"/>
                  <a:pt x="3069771" y="344229"/>
                </a:cubicBezTo>
                <a:cubicBezTo>
                  <a:pt x="3388147" y="32513"/>
                  <a:pt x="4067671" y="120368"/>
                  <a:pt x="4232366" y="331167"/>
                </a:cubicBezTo>
                <a:cubicBezTo>
                  <a:pt x="4587112" y="-228744"/>
                  <a:pt x="5295325" y="133431"/>
                  <a:pt x="5342709" y="357292"/>
                </a:cubicBezTo>
                <a:cubicBezTo>
                  <a:pt x="5735107" y="26878"/>
                  <a:pt x="6434866" y="65298"/>
                  <a:pt x="6727371" y="357292"/>
                </a:cubicBezTo>
                <a:cubicBezTo>
                  <a:pt x="6981456" y="-46376"/>
                  <a:pt x="7665848" y="-50474"/>
                  <a:pt x="7720149" y="252789"/>
                </a:cubicBezTo>
                <a:cubicBezTo>
                  <a:pt x="8097179" y="-112203"/>
                  <a:pt x="8635573" y="14584"/>
                  <a:pt x="8712926" y="448732"/>
                </a:cubicBezTo>
                <a:cubicBezTo>
                  <a:pt x="8963426" y="-8468"/>
                  <a:pt x="9667283" y="-43047"/>
                  <a:pt x="9810206" y="252789"/>
                </a:cubicBezTo>
                <a:cubicBezTo>
                  <a:pt x="10228729" y="-104519"/>
                  <a:pt x="10708726" y="45320"/>
                  <a:pt x="10881360" y="448732"/>
                </a:cubicBezTo>
                <a:cubicBezTo>
                  <a:pt x="11106758" y="62737"/>
                  <a:pt x="11762463" y="53260"/>
                  <a:pt x="11926389" y="305041"/>
                </a:cubicBezTo>
                <a:cubicBezTo>
                  <a:pt x="12297015" y="-69684"/>
                  <a:pt x="12790586" y="170314"/>
                  <a:pt x="12853851" y="448732"/>
                </a:cubicBezTo>
                <a:cubicBezTo>
                  <a:pt x="13055429" y="51979"/>
                  <a:pt x="13556685" y="77850"/>
                  <a:pt x="13781314" y="226664"/>
                </a:cubicBezTo>
                <a:lnTo>
                  <a:pt x="13781314" y="5112172"/>
                </a:lnTo>
                <a:cubicBezTo>
                  <a:pt x="13574614" y="5400835"/>
                  <a:pt x="13029815" y="5466662"/>
                  <a:pt x="12723223" y="5125235"/>
                </a:cubicBezTo>
                <a:cubicBezTo>
                  <a:pt x="12665849" y="5499191"/>
                  <a:pt x="12132065" y="5558102"/>
                  <a:pt x="11652069" y="5255864"/>
                </a:cubicBezTo>
                <a:cubicBezTo>
                  <a:pt x="11396959" y="5506619"/>
                  <a:pt x="10803751" y="5511486"/>
                  <a:pt x="10633166" y="5086047"/>
                </a:cubicBezTo>
                <a:cubicBezTo>
                  <a:pt x="10434918" y="5544527"/>
                  <a:pt x="9729523" y="5664910"/>
                  <a:pt x="9300754" y="5216675"/>
                </a:cubicBezTo>
                <a:cubicBezTo>
                  <a:pt x="9038472" y="5651847"/>
                  <a:pt x="8030840" y="5679767"/>
                  <a:pt x="7707086" y="5046858"/>
                </a:cubicBezTo>
                <a:cubicBezTo>
                  <a:pt x="7546490" y="5479725"/>
                  <a:pt x="6986323" y="5666703"/>
                  <a:pt x="6648994" y="5308115"/>
                </a:cubicBezTo>
                <a:cubicBezTo>
                  <a:pt x="6335229" y="5661837"/>
                  <a:pt x="5652631" y="5546832"/>
                  <a:pt x="5408023" y="5216675"/>
                </a:cubicBezTo>
                <a:cubicBezTo>
                  <a:pt x="5259209" y="5490995"/>
                  <a:pt x="4756928" y="5496374"/>
                  <a:pt x="4454434" y="5255864"/>
                </a:cubicBezTo>
                <a:cubicBezTo>
                  <a:pt x="4256442" y="5596267"/>
                  <a:pt x="3658881" y="5544783"/>
                  <a:pt x="3422469" y="5216675"/>
                </a:cubicBezTo>
                <a:cubicBezTo>
                  <a:pt x="3234466" y="5465894"/>
                  <a:pt x="2554686" y="5523011"/>
                  <a:pt x="2351314" y="5203612"/>
                </a:cubicBezTo>
                <a:cubicBezTo>
                  <a:pt x="2167666" y="5451550"/>
                  <a:pt x="1784232" y="5576545"/>
                  <a:pt x="1293223" y="5255864"/>
                </a:cubicBezTo>
                <a:cubicBezTo>
                  <a:pt x="855745" y="5680278"/>
                  <a:pt x="387531" y="5251766"/>
                  <a:pt x="326571" y="5007669"/>
                </a:cubicBezTo>
                <a:lnTo>
                  <a:pt x="0" y="3311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11" name="矩形: 圆角 15">
            <a:extLst>
              <a:ext uri="{FF2B5EF4-FFF2-40B4-BE49-F238E27FC236}">
                <a16:creationId xmlns:a16="http://schemas.microsoft.com/office/drawing/2014/main" id="{190B6C55-B147-4F41-9412-0AA30FD58DD6}"/>
              </a:ext>
            </a:extLst>
          </p:cNvPr>
          <p:cNvSpPr/>
          <p:nvPr/>
        </p:nvSpPr>
        <p:spPr>
          <a:xfrm rot="16200000">
            <a:off x="-1469898" y="-1539858"/>
            <a:ext cx="4567547" cy="12192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38100" algn="ctr" rotWithShape="0">
              <a:prstClr val="black">
                <a:alpha val="5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23">
                <a:extLst>
                  <a:ext uri="{FF2B5EF4-FFF2-40B4-BE49-F238E27FC236}">
                    <a16:creationId xmlns:a16="http://schemas.microsoft.com/office/drawing/2014/main" id="{99FB556E-1E5E-497F-870D-BB996607CBD3}"/>
                  </a:ext>
                </a:extLst>
              </p:cNvPr>
              <p:cNvSpPr txBox="1"/>
              <p:nvPr/>
            </p:nvSpPr>
            <p:spPr>
              <a:xfrm>
                <a:off x="1568715" y="118666"/>
                <a:ext cx="7311125" cy="1271438"/>
              </a:xfrm>
              <a:prstGeom prst="rect">
                <a:avLst/>
              </a:prstGeom>
              <a:solidFill>
                <a:srgbClr val="0070C0"/>
              </a:solidFill>
              <a:ln w="381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5400" noProof="0" dirty="0">
                    <a:solidFill>
                      <a:schemeClr val="bg1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Đã </a:t>
                </a:r>
                <a:r>
                  <a:rPr lang="en-US" altLang="zh-CN" sz="5400" noProof="0" dirty="0" err="1">
                    <a:solidFill>
                      <a:schemeClr val="bg1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altLang="zh-CN" sz="5400" noProof="0" dirty="0">
                    <a:solidFill>
                      <a:schemeClr val="bg1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altLang="zh-CN" sz="5400" noProof="0" dirty="0" err="1">
                    <a:solidFill>
                      <a:schemeClr val="bg1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màu</a:t>
                </a:r>
                <a:r>
                  <a:rPr lang="en-US" altLang="zh-CN" sz="5400" noProof="0" dirty="0">
                    <a:solidFill>
                      <a:schemeClr val="bg1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5400" i="1" noProof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字魂115号-刀刀体" panose="00000500000000000000" pitchFamily="2" charset="-122"/>
                          </a:rPr>
                        </m:ctrlPr>
                      </m:fPr>
                      <m:num>
                        <m:r>
                          <a:rPr lang="en-US" altLang="zh-CN" sz="5400" b="0" i="1" noProof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字魂115号-刀刀体" panose="00000500000000000000" pitchFamily="2" charset="-122"/>
                          </a:rPr>
                          <m:t>1</m:t>
                        </m:r>
                      </m:num>
                      <m:den>
                        <m:r>
                          <a:rPr lang="en-US" altLang="zh-CN" sz="5400" b="0" i="1" noProof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字魂115号-刀刀体" panose="00000500000000000000" pitchFamily="2" charset="-122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altLang="zh-CN" sz="5400" noProof="0" dirty="0">
                    <a:solidFill>
                      <a:schemeClr val="bg1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altLang="zh-CN" sz="5400" noProof="0" dirty="0" err="1">
                    <a:solidFill>
                      <a:schemeClr val="bg1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altLang="zh-CN" sz="5400" noProof="0" dirty="0">
                    <a:solidFill>
                      <a:schemeClr val="bg1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altLang="zh-CN" sz="5400" noProof="0" dirty="0" err="1">
                    <a:solidFill>
                      <a:schemeClr val="bg1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nào</a:t>
                </a:r>
                <a:r>
                  <a:rPr lang="en-US" altLang="zh-CN" sz="5400" noProof="0" dirty="0">
                    <a:solidFill>
                      <a:schemeClr val="bg1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? </a:t>
                </a:r>
                <a:endParaRPr kumimoji="0" lang="zh-CN" alt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字魂115号-刀刀体" panose="00000500000000000000" pitchFamily="2" charset="-122"/>
                </a:endParaRPr>
              </a:p>
            </p:txBody>
          </p:sp>
        </mc:Choice>
        <mc:Fallback xmlns="">
          <p:sp>
            <p:nvSpPr>
              <p:cNvPr id="13" name="文本框 23">
                <a:extLst>
                  <a:ext uri="{FF2B5EF4-FFF2-40B4-BE49-F238E27FC236}">
                    <a16:creationId xmlns:a16="http://schemas.microsoft.com/office/drawing/2014/main" id="{99FB556E-1E5E-497F-870D-BB996607CB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8715" y="118666"/>
                <a:ext cx="7311125" cy="1271438"/>
              </a:xfrm>
              <a:prstGeom prst="rect">
                <a:avLst/>
              </a:prstGeom>
              <a:blipFill>
                <a:blip r:embed="rId4"/>
                <a:stretch>
                  <a:fillRect l="-4146" b="-11163"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椭圆 19">
            <a:extLst>
              <a:ext uri="{FF2B5EF4-FFF2-40B4-BE49-F238E27FC236}">
                <a16:creationId xmlns:a16="http://schemas.microsoft.com/office/drawing/2014/main" id="{EF7CFDDE-46AB-4D64-B670-FE65C3A64505}"/>
              </a:ext>
            </a:extLst>
          </p:cNvPr>
          <p:cNvSpPr/>
          <p:nvPr/>
        </p:nvSpPr>
        <p:spPr>
          <a:xfrm>
            <a:off x="349514" y="249948"/>
            <a:ext cx="928725" cy="92872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25400" algn="ctr" rotWithShape="0">
              <a:prstClr val="black">
                <a:alpha val="6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3 SVNNexa Rust Sans Bla" panose="020B0606040200020203" pitchFamily="34" charset="0"/>
                <a:ea typeface="思源黑体 CN Medium" panose="020B0600000000000000" pitchFamily="34" charset="-122"/>
              </a:rPr>
              <a:t>2</a:t>
            </a:r>
            <a:endParaRPr kumimoji="0" lang="zh-CN" altLang="en-US" sz="5400" b="0" i="0" u="none" strike="noStrike" kern="1200" cap="none" spc="0" normalizeH="0" baseline="0" noProof="0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3 SVNNexa Rust Sans Bla" panose="020B0606040200020203" pitchFamily="34" charset="0"/>
              <a:ea typeface="思源黑体 CN Medium" panose="020B0600000000000000" pitchFamily="34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r="60262" b="50902"/>
          <a:stretch/>
        </p:blipFill>
        <p:spPr>
          <a:xfrm>
            <a:off x="349514" y="2046321"/>
            <a:ext cx="2683246" cy="255781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/>
          <a:srcRect l="61844" r="3624" b="50902"/>
          <a:stretch/>
        </p:blipFill>
        <p:spPr>
          <a:xfrm>
            <a:off x="3382274" y="2046321"/>
            <a:ext cx="2331720" cy="255781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/>
          <a:srcRect l="61844" t="51113" r="3624" b="-259"/>
          <a:stretch/>
        </p:blipFill>
        <p:spPr>
          <a:xfrm>
            <a:off x="9091749" y="2043816"/>
            <a:ext cx="2331720" cy="256032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/>
          <a:srcRect l="1516" t="51113" r="61922" b="-259"/>
          <a:stretch/>
        </p:blipFill>
        <p:spPr>
          <a:xfrm>
            <a:off x="6354074" y="2043816"/>
            <a:ext cx="2468880" cy="256032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204276" y="1722409"/>
            <a:ext cx="2909204" cy="288172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393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14:prism isContent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1" grpId="0" animBg="1"/>
      <p:bldP spid="11" grpId="1" animBg="1"/>
      <p:bldP spid="13" grpId="0" animBg="1"/>
      <p:bldP spid="14" grpId="0" animBg="1"/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52709959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ath Lesson by Slidesgo">
  <a:themeElements>
    <a:clrScheme name="Simple Light">
      <a:dk1>
        <a:srgbClr val="3C1A32"/>
      </a:dk1>
      <a:lt1>
        <a:srgbClr val="582F4E"/>
      </a:lt1>
      <a:dk2>
        <a:srgbClr val="B872AE"/>
      </a:dk2>
      <a:lt2>
        <a:srgbClr val="8F5889"/>
      </a:lt2>
      <a:accent1>
        <a:srgbClr val="FFC715"/>
      </a:accent1>
      <a:accent2>
        <a:srgbClr val="F9A320"/>
      </a:accent2>
      <a:accent3>
        <a:srgbClr val="EE4524"/>
      </a:accent3>
      <a:accent4>
        <a:srgbClr val="FFFFFF"/>
      </a:accent4>
      <a:accent5>
        <a:srgbClr val="73C3B4"/>
      </a:accent5>
      <a:accent6>
        <a:srgbClr val="36A289"/>
      </a:accent6>
      <a:hlink>
        <a:srgbClr val="B872A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285</Words>
  <Application>Microsoft Office PowerPoint</Application>
  <PresentationFormat>Widescreen</PresentationFormat>
  <Paragraphs>58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12</vt:i4>
      </vt:variant>
    </vt:vector>
  </HeadingPairs>
  <TitlesOfParts>
    <vt:vector size="35" baseType="lpstr">
      <vt:lpstr>Comfortaa</vt:lpstr>
      <vt:lpstr>Calibri Light</vt:lpstr>
      <vt:lpstr>Holtwood One SC</vt:lpstr>
      <vt:lpstr>Fredoka One</vt:lpstr>
      <vt:lpstr>#9Slide03 Arima Madurai Bold</vt:lpstr>
      <vt:lpstr>Arial</vt:lpstr>
      <vt:lpstr>Calibri</vt:lpstr>
      <vt:lpstr>Cambria</vt:lpstr>
      <vt:lpstr>#9Slide03 SVNNexa Rust Sans Bla</vt:lpstr>
      <vt:lpstr>#9Slide07 SVNMomento</vt:lpstr>
      <vt:lpstr>Black Han Sans</vt:lpstr>
      <vt:lpstr>等线</vt:lpstr>
      <vt:lpstr>等线 Light</vt:lpstr>
      <vt:lpstr>UTM Loko</vt:lpstr>
      <vt:lpstr>#9Slide07 Altus</vt:lpstr>
      <vt:lpstr>#9Slide07 SVNMelissa</vt:lpstr>
      <vt:lpstr>Comfortaa Light</vt:lpstr>
      <vt:lpstr>Cambria Math</vt:lpstr>
      <vt:lpstr>#9Slide07 SVNBlade Runner</vt:lpstr>
      <vt:lpstr>Office Theme</vt:lpstr>
      <vt:lpstr>Office 主题​​</vt:lpstr>
      <vt:lpstr>Office 主题</vt:lpstr>
      <vt:lpstr>Math Lesson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HTTA2</Manager>
  <Company>HTTA2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HTTA2</dc:subject>
  <dc:creator>Nguyễn Thị Hồng Linh</dc:creator>
  <cp:keywords>HTTA2</cp:keywords>
  <dc:description>HTTA2</dc:description>
  <cp:lastModifiedBy>Huy Nguyễn</cp:lastModifiedBy>
  <cp:revision>3</cp:revision>
  <dcterms:created xsi:type="dcterms:W3CDTF">2022-09-11T03:27:06Z</dcterms:created>
  <dcterms:modified xsi:type="dcterms:W3CDTF">2023-10-22T03:33:00Z</dcterms:modified>
  <cp:category>HTTA2</cp:category>
  <cp:version>HTTA2</cp:version>
</cp:coreProperties>
</file>