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69" r:id="rId3"/>
    <p:sldId id="256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79" r:id="rId13"/>
    <p:sldId id="270" r:id="rId14"/>
    <p:sldId id="272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602" y="-9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E88FE-7B46-4A57-89BE-88A7F1C746B0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7FD81-EBD3-4D25-9F1A-4C9414989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30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2" name="Google Shape;8162;g5403dfd5a5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3" name="Google Shape;8163;g5403dfd5a5_0_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6783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A6AD-4108-4EB0-A602-3AB25B747941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0F48-D47D-4878-88C3-696A0760AF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20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A6AD-4108-4EB0-A602-3AB25B747941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0F48-D47D-4878-88C3-696A0760AF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397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A6AD-4108-4EB0-A602-3AB25B747941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0F48-D47D-4878-88C3-696A0760AF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975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8"/>
          <p:cNvSpPr/>
          <p:nvPr/>
        </p:nvSpPr>
        <p:spPr>
          <a:xfrm rot="10800000">
            <a:off x="-482302" y="6006684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3" name="Google Shape;1873;p8"/>
          <p:cNvSpPr txBox="1">
            <a:spLocks noGrp="1"/>
          </p:cNvSpPr>
          <p:nvPr>
            <p:ph type="title"/>
          </p:nvPr>
        </p:nvSpPr>
        <p:spPr>
          <a:xfrm>
            <a:off x="1250400" y="2038400"/>
            <a:ext cx="9691200" cy="278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08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  <p:grpSp>
        <p:nvGrpSpPr>
          <p:cNvPr id="1874" name="Google Shape;1874;p8"/>
          <p:cNvGrpSpPr/>
          <p:nvPr/>
        </p:nvGrpSpPr>
        <p:grpSpPr>
          <a:xfrm rot="-5400000" flipH="1">
            <a:off x="895527" y="-105323"/>
            <a:ext cx="340579" cy="882933"/>
            <a:chOff x="1823086" y="-208516"/>
            <a:chExt cx="433159" cy="1122944"/>
          </a:xfrm>
        </p:grpSpPr>
        <p:sp>
          <p:nvSpPr>
            <p:cNvPr id="1875" name="Google Shape;1875;p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3" name="Google Shape;1883;p8"/>
          <p:cNvGrpSpPr/>
          <p:nvPr/>
        </p:nvGrpSpPr>
        <p:grpSpPr>
          <a:xfrm>
            <a:off x="269344" y="-234667"/>
            <a:ext cx="629304" cy="879633"/>
            <a:chOff x="1897495" y="-461400"/>
            <a:chExt cx="815443" cy="1139815"/>
          </a:xfrm>
        </p:grpSpPr>
        <p:sp>
          <p:nvSpPr>
            <p:cNvPr id="1884" name="Google Shape;1884;p8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8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8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8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8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8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6" name="Google Shape;1906;p8"/>
          <p:cNvGrpSpPr/>
          <p:nvPr/>
        </p:nvGrpSpPr>
        <p:grpSpPr>
          <a:xfrm>
            <a:off x="624338" y="839638"/>
            <a:ext cx="164892" cy="149639"/>
            <a:chOff x="737385" y="1492952"/>
            <a:chExt cx="161913" cy="146935"/>
          </a:xfrm>
        </p:grpSpPr>
        <p:sp>
          <p:nvSpPr>
            <p:cNvPr id="1907" name="Google Shape;1907;p8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0" name="Google Shape;1910;p8"/>
          <p:cNvSpPr/>
          <p:nvPr/>
        </p:nvSpPr>
        <p:spPr>
          <a:xfrm>
            <a:off x="6600865" y="-1103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1" name="Google Shape;1911;p8"/>
          <p:cNvGrpSpPr/>
          <p:nvPr/>
        </p:nvGrpSpPr>
        <p:grpSpPr>
          <a:xfrm>
            <a:off x="3" y="-268128"/>
            <a:ext cx="446540" cy="1208568"/>
            <a:chOff x="904476" y="-243594"/>
            <a:chExt cx="438472" cy="1186732"/>
          </a:xfrm>
        </p:grpSpPr>
        <p:sp>
          <p:nvSpPr>
            <p:cNvPr id="1912" name="Google Shape;1912;p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9" name="Google Shape;1939;p8"/>
          <p:cNvGrpSpPr/>
          <p:nvPr/>
        </p:nvGrpSpPr>
        <p:grpSpPr>
          <a:xfrm>
            <a:off x="7932083" y="151782"/>
            <a:ext cx="527120" cy="687191"/>
            <a:chOff x="3289399" y="3455662"/>
            <a:chExt cx="436502" cy="569243"/>
          </a:xfrm>
        </p:grpSpPr>
        <p:sp>
          <p:nvSpPr>
            <p:cNvPr id="1940" name="Google Shape;1940;p8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8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8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8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8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2" name="Google Shape;1962;p8"/>
          <p:cNvGrpSpPr/>
          <p:nvPr/>
        </p:nvGrpSpPr>
        <p:grpSpPr>
          <a:xfrm>
            <a:off x="10630865" y="-268122"/>
            <a:ext cx="1489000" cy="1527017"/>
            <a:chOff x="7973149" y="-201092"/>
            <a:chExt cx="1116750" cy="1145263"/>
          </a:xfrm>
        </p:grpSpPr>
        <p:sp>
          <p:nvSpPr>
            <p:cNvPr id="1963" name="Google Shape;1963;p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4" name="Google Shape;2024;p8"/>
          <p:cNvGrpSpPr/>
          <p:nvPr/>
        </p:nvGrpSpPr>
        <p:grpSpPr>
          <a:xfrm rot="-5400000">
            <a:off x="9285189" y="125172"/>
            <a:ext cx="215884" cy="194555"/>
            <a:chOff x="7737341" y="1046941"/>
            <a:chExt cx="161913" cy="145916"/>
          </a:xfrm>
        </p:grpSpPr>
        <p:sp>
          <p:nvSpPr>
            <p:cNvPr id="2025" name="Google Shape;2025;p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8" name="Google Shape;2028;p8"/>
          <p:cNvGrpSpPr/>
          <p:nvPr/>
        </p:nvGrpSpPr>
        <p:grpSpPr>
          <a:xfrm>
            <a:off x="11092374" y="4805856"/>
            <a:ext cx="1586693" cy="1009432"/>
            <a:chOff x="7742212" y="3926048"/>
            <a:chExt cx="1414838" cy="900099"/>
          </a:xfrm>
        </p:grpSpPr>
        <p:sp>
          <p:nvSpPr>
            <p:cNvPr id="2029" name="Google Shape;2029;p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8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7" name="Google Shape;2037;p8"/>
          <p:cNvGrpSpPr/>
          <p:nvPr/>
        </p:nvGrpSpPr>
        <p:grpSpPr>
          <a:xfrm>
            <a:off x="11460151" y="5217917"/>
            <a:ext cx="1389679" cy="1396017"/>
            <a:chOff x="8276926" y="3750868"/>
            <a:chExt cx="1239162" cy="1244814"/>
          </a:xfrm>
        </p:grpSpPr>
        <p:sp>
          <p:nvSpPr>
            <p:cNvPr id="2038" name="Google Shape;2038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5" name="Google Shape;2065;p8"/>
          <p:cNvGrpSpPr/>
          <p:nvPr/>
        </p:nvGrpSpPr>
        <p:grpSpPr>
          <a:xfrm>
            <a:off x="11378331" y="5903209"/>
            <a:ext cx="491221" cy="1330575"/>
            <a:chOff x="7607455" y="4238363"/>
            <a:chExt cx="438017" cy="1186459"/>
          </a:xfrm>
        </p:grpSpPr>
        <p:sp>
          <p:nvSpPr>
            <p:cNvPr id="2066" name="Google Shape;2066;p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0" name="Google Shape;2090;p8"/>
          <p:cNvGrpSpPr/>
          <p:nvPr/>
        </p:nvGrpSpPr>
        <p:grpSpPr>
          <a:xfrm rot="-5400000" flipH="1">
            <a:off x="9862471" y="5940300"/>
            <a:ext cx="485736" cy="1259299"/>
            <a:chOff x="7916001" y="4222802"/>
            <a:chExt cx="364302" cy="944474"/>
          </a:xfrm>
        </p:grpSpPr>
        <p:sp>
          <p:nvSpPr>
            <p:cNvPr id="2091" name="Google Shape;2091;p8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8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8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8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8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8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8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8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9" name="Google Shape;2099;p8"/>
          <p:cNvSpPr/>
          <p:nvPr/>
        </p:nvSpPr>
        <p:spPr>
          <a:xfrm>
            <a:off x="10720520" y="5866435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0" name="Google Shape;2100;p8"/>
          <p:cNvSpPr/>
          <p:nvPr/>
        </p:nvSpPr>
        <p:spPr>
          <a:xfrm>
            <a:off x="10711047" y="5950857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1" name="Google Shape;2101;p8"/>
          <p:cNvSpPr/>
          <p:nvPr/>
        </p:nvSpPr>
        <p:spPr>
          <a:xfrm>
            <a:off x="11148978" y="6050329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2" name="Google Shape;2102;p8"/>
          <p:cNvSpPr/>
          <p:nvPr/>
        </p:nvSpPr>
        <p:spPr>
          <a:xfrm>
            <a:off x="11062305" y="615598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3" name="Google Shape;2103;p8"/>
          <p:cNvSpPr/>
          <p:nvPr/>
        </p:nvSpPr>
        <p:spPr>
          <a:xfrm>
            <a:off x="10952487" y="6272519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4" name="Google Shape;2104;p8"/>
          <p:cNvSpPr/>
          <p:nvPr/>
        </p:nvSpPr>
        <p:spPr>
          <a:xfrm>
            <a:off x="10864403" y="6495516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5" name="Google Shape;2105;p8"/>
          <p:cNvSpPr/>
          <p:nvPr/>
        </p:nvSpPr>
        <p:spPr>
          <a:xfrm>
            <a:off x="10842132" y="6740250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6" name="Google Shape;2106;p8"/>
          <p:cNvSpPr/>
          <p:nvPr/>
        </p:nvSpPr>
        <p:spPr>
          <a:xfrm>
            <a:off x="10896453" y="638529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7" name="Google Shape;2107;p8"/>
          <p:cNvSpPr/>
          <p:nvPr/>
        </p:nvSpPr>
        <p:spPr>
          <a:xfrm>
            <a:off x="10857249" y="642224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8" name="Google Shape;2108;p8"/>
          <p:cNvSpPr/>
          <p:nvPr/>
        </p:nvSpPr>
        <p:spPr>
          <a:xfrm>
            <a:off x="10841561" y="63561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9" name="Google Shape;2109;p8"/>
          <p:cNvSpPr/>
          <p:nvPr/>
        </p:nvSpPr>
        <p:spPr>
          <a:xfrm>
            <a:off x="11269614" y="6553366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0" name="Google Shape;2110;p8"/>
          <p:cNvSpPr/>
          <p:nvPr/>
        </p:nvSpPr>
        <p:spPr>
          <a:xfrm>
            <a:off x="11225907" y="6586993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1" name="Google Shape;2111;p8"/>
          <p:cNvSpPr/>
          <p:nvPr/>
        </p:nvSpPr>
        <p:spPr>
          <a:xfrm>
            <a:off x="11101510" y="6874995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2" name="Google Shape;2112;p8"/>
          <p:cNvSpPr/>
          <p:nvPr/>
        </p:nvSpPr>
        <p:spPr>
          <a:xfrm>
            <a:off x="11054445" y="6911982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8"/>
          <p:cNvSpPr/>
          <p:nvPr/>
        </p:nvSpPr>
        <p:spPr>
          <a:xfrm>
            <a:off x="11046617" y="6331511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8"/>
          <p:cNvSpPr/>
          <p:nvPr/>
        </p:nvSpPr>
        <p:spPr>
          <a:xfrm>
            <a:off x="11020852" y="6265364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5" name="Google Shape;2115;p8"/>
          <p:cNvSpPr/>
          <p:nvPr/>
        </p:nvSpPr>
        <p:spPr>
          <a:xfrm>
            <a:off x="11339086" y="6213831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6" name="Google Shape;2116;p8"/>
          <p:cNvSpPr/>
          <p:nvPr/>
        </p:nvSpPr>
        <p:spPr>
          <a:xfrm>
            <a:off x="11284193" y="625417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7" name="Google Shape;2117;p8"/>
          <p:cNvSpPr/>
          <p:nvPr/>
        </p:nvSpPr>
        <p:spPr>
          <a:xfrm>
            <a:off x="11218081" y="60166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8" name="Google Shape;2118;p8"/>
          <p:cNvSpPr/>
          <p:nvPr/>
        </p:nvSpPr>
        <p:spPr>
          <a:xfrm>
            <a:off x="11255034" y="5958349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9" name="Google Shape;2119;p8"/>
          <p:cNvSpPr/>
          <p:nvPr/>
        </p:nvSpPr>
        <p:spPr>
          <a:xfrm>
            <a:off x="10042563" y="5894788"/>
            <a:ext cx="914837" cy="1148032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0" name="Google Shape;2120;p8"/>
          <p:cNvSpPr/>
          <p:nvPr/>
        </p:nvSpPr>
        <p:spPr>
          <a:xfrm>
            <a:off x="10126346" y="5997384"/>
            <a:ext cx="644485" cy="1175984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p8"/>
          <p:cNvSpPr/>
          <p:nvPr/>
        </p:nvSpPr>
        <p:spPr>
          <a:xfrm>
            <a:off x="10528600" y="6820068"/>
            <a:ext cx="186361" cy="177827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p8"/>
          <p:cNvSpPr/>
          <p:nvPr/>
        </p:nvSpPr>
        <p:spPr>
          <a:xfrm>
            <a:off x="10384044" y="6550006"/>
            <a:ext cx="256981" cy="255772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3" name="Google Shape;2123;p8"/>
          <p:cNvSpPr/>
          <p:nvPr/>
        </p:nvSpPr>
        <p:spPr>
          <a:xfrm>
            <a:off x="10277553" y="6306853"/>
            <a:ext cx="288393" cy="365364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4" name="Google Shape;2124;p8"/>
          <p:cNvSpPr/>
          <p:nvPr/>
        </p:nvSpPr>
        <p:spPr>
          <a:xfrm>
            <a:off x="10296331" y="6298993"/>
            <a:ext cx="148564" cy="192711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5" name="Google Shape;2125;p8"/>
          <p:cNvSpPr/>
          <p:nvPr/>
        </p:nvSpPr>
        <p:spPr>
          <a:xfrm>
            <a:off x="10150231" y="6091684"/>
            <a:ext cx="190460" cy="228121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6" name="Google Shape;2126;p8"/>
          <p:cNvSpPr/>
          <p:nvPr/>
        </p:nvSpPr>
        <p:spPr>
          <a:xfrm>
            <a:off x="10120635" y="6021102"/>
            <a:ext cx="135999" cy="158039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7" name="Google Shape;2127;p8"/>
          <p:cNvSpPr/>
          <p:nvPr/>
        </p:nvSpPr>
        <p:spPr>
          <a:xfrm>
            <a:off x="10712660" y="6314681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8" name="Google Shape;2128;p8"/>
          <p:cNvSpPr/>
          <p:nvPr/>
        </p:nvSpPr>
        <p:spPr>
          <a:xfrm>
            <a:off x="10673457" y="626761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9" name="Google Shape;2129;p8"/>
          <p:cNvSpPr/>
          <p:nvPr/>
        </p:nvSpPr>
        <p:spPr>
          <a:xfrm>
            <a:off x="10657767" y="6333729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0" name="Google Shape;2130;p8"/>
          <p:cNvSpPr/>
          <p:nvPr/>
        </p:nvSpPr>
        <p:spPr>
          <a:xfrm>
            <a:off x="10125473" y="661165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1" name="Google Shape;2131;p8"/>
          <p:cNvSpPr/>
          <p:nvPr/>
        </p:nvSpPr>
        <p:spPr>
          <a:xfrm>
            <a:off x="10136693" y="6548898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2" name="Google Shape;2132;p8"/>
          <p:cNvSpPr/>
          <p:nvPr/>
        </p:nvSpPr>
        <p:spPr>
          <a:xfrm>
            <a:off x="10199446" y="6595964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3" name="Google Shape;2133;p8"/>
          <p:cNvSpPr/>
          <p:nvPr/>
        </p:nvSpPr>
        <p:spPr>
          <a:xfrm>
            <a:off x="10293577" y="596953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4" name="Google Shape;2134;p8"/>
          <p:cNvSpPr/>
          <p:nvPr/>
        </p:nvSpPr>
        <p:spPr>
          <a:xfrm>
            <a:off x="10250979" y="5950488"/>
            <a:ext cx="37024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5" name="Google Shape;2135;p8"/>
          <p:cNvSpPr/>
          <p:nvPr/>
        </p:nvSpPr>
        <p:spPr>
          <a:xfrm>
            <a:off x="10086269" y="6189173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6" name="Google Shape;2136;p8"/>
          <p:cNvSpPr/>
          <p:nvPr/>
        </p:nvSpPr>
        <p:spPr>
          <a:xfrm>
            <a:off x="10086269" y="622841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7" name="Google Shape;2137;p8"/>
          <p:cNvSpPr/>
          <p:nvPr/>
        </p:nvSpPr>
        <p:spPr>
          <a:xfrm>
            <a:off x="10673457" y="6682233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8"/>
          <p:cNvSpPr/>
          <p:nvPr/>
        </p:nvSpPr>
        <p:spPr>
          <a:xfrm>
            <a:off x="10445958" y="6858164"/>
            <a:ext cx="38165" cy="30304"/>
          </a:xfrm>
          <a:custGeom>
            <a:avLst/>
            <a:gdLst/>
            <a:ahLst/>
            <a:cxnLst/>
            <a:rect l="l" t="t" r="r" b="b"/>
            <a:pathLst>
              <a:path w="1136" h="902" extrusionOk="0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8"/>
          <p:cNvSpPr/>
          <p:nvPr/>
        </p:nvSpPr>
        <p:spPr>
          <a:xfrm>
            <a:off x="10317092" y="6514162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0" name="Google Shape;2140;p8"/>
          <p:cNvSpPr/>
          <p:nvPr/>
        </p:nvSpPr>
        <p:spPr>
          <a:xfrm>
            <a:off x="10610703" y="6486145"/>
            <a:ext cx="38132" cy="30271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1" name="Google Shape;2141;p8"/>
          <p:cNvGrpSpPr/>
          <p:nvPr/>
        </p:nvGrpSpPr>
        <p:grpSpPr>
          <a:xfrm rot="1693484">
            <a:off x="429143" y="5263526"/>
            <a:ext cx="2189608" cy="2131495"/>
            <a:chOff x="-181020" y="4253777"/>
            <a:chExt cx="1117161" cy="1087511"/>
          </a:xfrm>
        </p:grpSpPr>
        <p:sp>
          <p:nvSpPr>
            <p:cNvPr id="2142" name="Google Shape;2142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6" name="Google Shape;2156;p8"/>
          <p:cNvGrpSpPr/>
          <p:nvPr/>
        </p:nvGrpSpPr>
        <p:grpSpPr>
          <a:xfrm>
            <a:off x="-75913" y="4725004"/>
            <a:ext cx="1319791" cy="1770491"/>
            <a:chOff x="-168050" y="4195214"/>
            <a:chExt cx="719519" cy="965231"/>
          </a:xfrm>
        </p:grpSpPr>
        <p:sp>
          <p:nvSpPr>
            <p:cNvPr id="2157" name="Google Shape;2157;p8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8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8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8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8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8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8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8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8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8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8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8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8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8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8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8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8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8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8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8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8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8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8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8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8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8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8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8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8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8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8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8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8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8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8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8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8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8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8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8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8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8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8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8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8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8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8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4" name="Google Shape;2204;p8"/>
          <p:cNvGrpSpPr/>
          <p:nvPr/>
        </p:nvGrpSpPr>
        <p:grpSpPr>
          <a:xfrm rot="-2320759">
            <a:off x="-693019" y="3765545"/>
            <a:ext cx="1502988" cy="1479232"/>
            <a:chOff x="-181020" y="4253777"/>
            <a:chExt cx="1117161" cy="1087511"/>
          </a:xfrm>
        </p:grpSpPr>
        <p:sp>
          <p:nvSpPr>
            <p:cNvPr id="2205" name="Google Shape;2205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9" name="Google Shape;2219;p8"/>
          <p:cNvGrpSpPr/>
          <p:nvPr/>
        </p:nvGrpSpPr>
        <p:grpSpPr>
          <a:xfrm rot="5595891">
            <a:off x="-110828" y="5830784"/>
            <a:ext cx="1389621" cy="1395960"/>
            <a:chOff x="8276926" y="3750868"/>
            <a:chExt cx="1239162" cy="1244814"/>
          </a:xfrm>
        </p:grpSpPr>
        <p:sp>
          <p:nvSpPr>
            <p:cNvPr id="2220" name="Google Shape;2220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8862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A6AD-4108-4EB0-A602-3AB25B747941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0F48-D47D-4878-88C3-696A0760AF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59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A6AD-4108-4EB0-A602-3AB25B747941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0F48-D47D-4878-88C3-696A0760AF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14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A6AD-4108-4EB0-A602-3AB25B747941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0F48-D47D-4878-88C3-696A0760AF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4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A6AD-4108-4EB0-A602-3AB25B747941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0F48-D47D-4878-88C3-696A0760AF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70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A6AD-4108-4EB0-A602-3AB25B747941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0F48-D47D-4878-88C3-696A0760AF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20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A6AD-4108-4EB0-A602-3AB25B747941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0F48-D47D-4878-88C3-696A0760AF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14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A6AD-4108-4EB0-A602-3AB25B747941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0F48-D47D-4878-88C3-696A0760AF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70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A6AD-4108-4EB0-A602-3AB25B747941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0F48-D47D-4878-88C3-696A0760AF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90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9A6AD-4108-4EB0-A602-3AB25B747941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E0F48-D47D-4878-88C3-696A0760AF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70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6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CEADB8F-D013-4503-96D7-432D90C1AF62}"/>
              </a:ext>
            </a:extLst>
          </p:cNvPr>
          <p:cNvSpPr/>
          <p:nvPr/>
        </p:nvSpPr>
        <p:spPr>
          <a:xfrm>
            <a:off x="0" y="0"/>
            <a:ext cx="12192000" cy="6946900"/>
          </a:xfrm>
          <a:prstGeom prst="rect">
            <a:avLst/>
          </a:prstGeom>
          <a:solidFill>
            <a:srgbClr val="83CB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CC72291E-4005-45C5-AB65-17DC4E54E6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>
            <a:off x="-223157" y="482599"/>
            <a:ext cx="8389257" cy="6464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28B8B09-B3BC-478F-BD7D-6446052FFC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4" b="81364" l="54556" r="86000">
                        <a14:foregroundMark x1="69444" y1="1515" x2="62222" y2="15758"/>
                        <a14:foregroundMark x1="62222" y1="15758" x2="78667" y2="16970"/>
                        <a14:foregroundMark x1="78667" y1="16970" x2="83333" y2="15455"/>
                        <a14:foregroundMark x1="63444" y1="2576" x2="81667" y2="1515"/>
                        <a14:foregroundMark x1="81667" y1="1515" x2="83333" y2="1515"/>
                        <a14:foregroundMark x1="84667" y1="3333" x2="86000" y2="22576"/>
                        <a14:foregroundMark x1="86000" y1="22576" x2="85444" y2="27576"/>
                        <a14:foregroundMark x1="70111" y1="60152" x2="70000" y2="68030"/>
                        <a14:foregroundMark x1="70000" y1="68030" x2="75778" y2="70303"/>
                        <a14:foregroundMark x1="75778" y1="70303" x2="83889" y2="67727"/>
                        <a14:foregroundMark x1="83889" y1="67727" x2="84333" y2="67121"/>
                        <a14:foregroundMark x1="83778" y1="33636" x2="85222" y2="39848"/>
                        <a14:foregroundMark x1="70889" y1="59697" x2="66778" y2="67424"/>
                        <a14:foregroundMark x1="66778" y1="67424" x2="74000" y2="72273"/>
                        <a14:foregroundMark x1="74000" y1="72273" x2="83444" y2="72576"/>
                        <a14:foregroundMark x1="83444" y1="72576" x2="85000" y2="71364"/>
                        <a14:foregroundMark x1="82000" y1="72576" x2="84333" y2="81364"/>
                        <a14:foregroundMark x1="62556" y1="58636" x2="65000" y2="58939"/>
                        <a14:foregroundMark x1="56111" y1="40758" x2="55444" y2="43182"/>
                        <a14:foregroundMark x1="56111" y1="38030" x2="54556" y2="38333"/>
                        <a14:backgroundMark x1="77444" y1="23939" x2="77444" y2="23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59" t="-1515" r="14137" b="26364"/>
          <a:stretch/>
        </p:blipFill>
        <p:spPr>
          <a:xfrm>
            <a:off x="9397057" y="-228600"/>
            <a:ext cx="2794943" cy="7086600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xmlns="" id="{9D9B50E7-1A51-4CC6-BFCC-FF24BC0672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 flipH="1">
            <a:off x="7883069" y="0"/>
            <a:ext cx="8389257" cy="6946900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F83DD9A5-05B8-4E98-B428-2655D0DE873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8566150" y="1327464"/>
            <a:ext cx="2362200" cy="1280160"/>
          </a:xfrm>
          <a:prstGeom prst="rect">
            <a:avLst/>
          </a:prstGeom>
          <a:noFill/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xmlns="" id="{7DDABA2F-C75F-44B3-8359-CBEAB794A8B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9482819" y="148276"/>
            <a:ext cx="2162628" cy="1490024"/>
          </a:xfrm>
          <a:prstGeom prst="rect">
            <a:avLst/>
          </a:prstGeom>
          <a:noFill/>
        </p:spPr>
      </p:pic>
      <p:sp>
        <p:nvSpPr>
          <p:cNvPr id="10" name="文本框 1">
            <a:extLst>
              <a:ext uri="{FF2B5EF4-FFF2-40B4-BE49-F238E27FC236}">
                <a16:creationId xmlns:a16="http://schemas.microsoft.com/office/drawing/2014/main" xmlns="" id="{8FD6C3DC-C6E9-4AD2-93CC-65DE68F8CBEB}"/>
              </a:ext>
            </a:extLst>
          </p:cNvPr>
          <p:cNvSpPr txBox="1"/>
          <p:nvPr/>
        </p:nvSpPr>
        <p:spPr>
          <a:xfrm>
            <a:off x="710747" y="1547470"/>
            <a:ext cx="10934700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smtClean="0">
                <a:solidFill>
                  <a:srgbClr val="FF0000"/>
                </a:solidFill>
                <a:latin typeface="Sitka Subheading" pitchFamily="2" charset="0"/>
                <a:ea typeface="微软雅黑" panose="020B0503020204020204" pitchFamily="34" charset="-122"/>
              </a:rPr>
              <a:t>KHỞI ĐỘNG</a:t>
            </a:r>
            <a:endParaRPr lang="zh-CN" altLang="en-US" sz="8000" b="1" dirty="0">
              <a:solidFill>
                <a:srgbClr val="FF0000"/>
              </a:solidFill>
              <a:latin typeface="Sitka Subheading" pitchFamily="2" charset="0"/>
              <a:ea typeface="微软雅黑" panose="020B0503020204020204" pitchFamily="34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23E13B-8DCD-47FC-84B2-87DA502A617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78" b="43000" l="9381" r="20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6" r="77884" b="52222"/>
          <a:stretch/>
        </p:blipFill>
        <p:spPr>
          <a:xfrm>
            <a:off x="287452" y="3419611"/>
            <a:ext cx="1693748" cy="4046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94CD81A-A104-4C7F-AD75-C0B3A27A533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392" b="95165" l="29818" r="43044">
                        <a14:foregroundMark x1="32782" y1="54392" x2="39681" y2="57534"/>
                        <a14:foregroundMark x1="30331" y1="74134" x2="30331" y2="74134"/>
                        <a14:foregroundMark x1="30331" y1="74134" x2="30331" y2="74134"/>
                        <a14:foregroundMark x1="42075" y1="72280" x2="42075" y2="72280"/>
                        <a14:foregroundMark x1="42360" y1="72603" x2="42360" y2="72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89" t="52132" r="55302"/>
          <a:stretch/>
        </p:blipFill>
        <p:spPr>
          <a:xfrm>
            <a:off x="10011909" y="3750369"/>
            <a:ext cx="1832881" cy="3760138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7" y="125413"/>
            <a:ext cx="1325562" cy="144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480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95942" y="1334234"/>
            <a:ext cx="5803121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(1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):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Mảnh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đất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rộng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trọt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trải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sườn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núi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980845" y="2393978"/>
            <a:ext cx="6175416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(3):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áo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rộng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trải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trước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964756" y="5196942"/>
            <a:ext cx="571821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(2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):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đẽo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xiên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AutoShape 45"/>
          <p:cNvSpPr>
            <a:spLocks/>
          </p:cNvSpPr>
          <p:nvPr/>
        </p:nvSpPr>
        <p:spPr bwMode="auto">
          <a:xfrm rot="10800000">
            <a:off x="7071358" y="1433389"/>
            <a:ext cx="457200" cy="2421461"/>
          </a:xfrm>
          <a:prstGeom prst="leftBrace">
            <a:avLst>
              <a:gd name="adj1" fmla="val 78400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841699" y="2066549"/>
            <a:ext cx="3206932" cy="1155139"/>
            <a:chOff x="6139541" y="2287587"/>
            <a:chExt cx="3206932" cy="1155139"/>
          </a:xfrm>
        </p:grpSpPr>
        <p:sp>
          <p:nvSpPr>
            <p:cNvPr id="12" name="Rounded Rectangle 11"/>
            <p:cNvSpPr/>
            <p:nvPr/>
          </p:nvSpPr>
          <p:spPr>
            <a:xfrm>
              <a:off x="6139541" y="2287587"/>
              <a:ext cx="3206932" cy="1155139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06455" y="2572768"/>
              <a:ext cx="304001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200"/>
                </a:spcBef>
              </a:pPr>
              <a:r>
                <a:rPr lang="en-US" sz="32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từ</a:t>
              </a:r>
              <a:r>
                <a:rPr lang="en-US" sz="3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nhiều</a:t>
              </a:r>
              <a:r>
                <a:rPr lang="en-US" sz="3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nghĩa</a:t>
              </a:r>
              <a:endPara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147644" y="5001617"/>
            <a:ext cx="3206931" cy="975424"/>
            <a:chOff x="6618738" y="2496457"/>
            <a:chExt cx="2975559" cy="1944914"/>
          </a:xfrm>
        </p:grpSpPr>
        <p:sp>
          <p:nvSpPr>
            <p:cNvPr id="15" name="TextBox 14"/>
            <p:cNvSpPr txBox="1"/>
            <p:nvPr/>
          </p:nvSpPr>
          <p:spPr>
            <a:xfrm>
              <a:off x="6993629" y="2916799"/>
              <a:ext cx="2380647" cy="1104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200"/>
                </a:spcBef>
              </a:pPr>
              <a:r>
                <a:rPr lang="en-US" sz="30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từ</a:t>
              </a:r>
              <a:r>
                <a:rPr lang="en-US" sz="3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đồng</a:t>
              </a:r>
              <a:r>
                <a:rPr lang="en-US" sz="3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âm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618738" y="2496457"/>
              <a:ext cx="2975559" cy="1944914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>
            <a:off x="6751787" y="5489329"/>
            <a:ext cx="100980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09604" y="454291"/>
            <a:ext cx="197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Vạt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562664" y="3543570"/>
            <a:ext cx="6120309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b="1" i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-&gt;  </a:t>
            </a:r>
            <a:r>
              <a:rPr lang="en-US" sz="3200" b="1" i="1" u="sng" spc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Nét</a:t>
            </a:r>
            <a:r>
              <a:rPr lang="en-US" sz="3200" b="1" i="1" u="sng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i="1" u="sng" spc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chung</a:t>
            </a:r>
            <a:r>
              <a:rPr lang="en-US" sz="3200" b="1" i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: </a:t>
            </a:r>
            <a:r>
              <a:rPr lang="en-US" sz="3200" b="1" i="1" spc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nói</a:t>
            </a:r>
            <a:r>
              <a:rPr lang="en-US" sz="3200" b="1" i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i="1" spc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về</a:t>
            </a:r>
            <a:r>
              <a:rPr lang="en-US" sz="3200" b="1" i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i="1" spc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độ</a:t>
            </a:r>
            <a:r>
              <a:rPr lang="en-US" sz="3200" b="1" i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i="1" spc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rộng</a:t>
            </a:r>
            <a:r>
              <a:rPr lang="en-US" sz="3200" b="1" i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, </a:t>
            </a:r>
            <a:r>
              <a:rPr lang="en-US" sz="3200" b="1" i="1" spc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mặt</a:t>
            </a:r>
            <a:r>
              <a:rPr lang="en-US" sz="3200" b="1" i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i="1" spc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phẳng</a:t>
            </a:r>
            <a:endParaRPr lang="en-US" sz="3200" b="1" i="1" spc="100" dirty="0">
              <a:solidFill>
                <a:srgbClr val="002060"/>
              </a:solidFill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43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t="-3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712470" y="285512"/>
            <a:ext cx="108127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20980" y="1249815"/>
            <a:ext cx="7639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967740" y="1865070"/>
            <a:ext cx="82219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739232" y="2660017"/>
            <a:ext cx="1101852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b)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hi”,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70,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.” (. . .)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70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Thanh-Am-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81200" y="6553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7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712470" y="285512"/>
            <a:ext cx="108127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20980" y="1249815"/>
            <a:ext cx="7639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967740" y="1865070"/>
            <a:ext cx="82219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739232" y="2660017"/>
            <a:ext cx="1101852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b)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hi”,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70,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.” (. . .)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70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967740" y="4483998"/>
            <a:ext cx="6962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1608" y="5098658"/>
            <a:ext cx="5463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(2) =&gt;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1608" y="5779532"/>
            <a:ext cx="4700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(3)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5"/>
          <p:cNvSpPr>
            <a:spLocks/>
          </p:cNvSpPr>
          <p:nvPr/>
        </p:nvSpPr>
        <p:spPr bwMode="auto">
          <a:xfrm rot="10800000">
            <a:off x="7815539" y="4559538"/>
            <a:ext cx="228599" cy="2124680"/>
          </a:xfrm>
          <a:prstGeom prst="leftBrace">
            <a:avLst>
              <a:gd name="adj1" fmla="val 166667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250405" y="4675540"/>
            <a:ext cx="3650716" cy="1683304"/>
            <a:chOff x="10642007" y="2579813"/>
            <a:chExt cx="5884447" cy="1944914"/>
          </a:xfrm>
        </p:grpSpPr>
        <p:sp>
          <p:nvSpPr>
            <p:cNvPr id="15" name="Rounded Rectangle 14"/>
            <p:cNvSpPr/>
            <p:nvPr/>
          </p:nvSpPr>
          <p:spPr>
            <a:xfrm>
              <a:off x="10642007" y="2579813"/>
              <a:ext cx="5834745" cy="1944914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004782" y="3190312"/>
              <a:ext cx="5521672" cy="746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200"/>
                </a:spcBef>
              </a:pP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733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600" y="205710"/>
            <a:ext cx="11582400" cy="55399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defRPr sz="3600" b="1">
                <a:solidFill>
                  <a:srgbClr val="7030A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defRPr>
            </a:lvl1pPr>
          </a:lstStyle>
          <a:p>
            <a:r>
              <a:rPr lang="en-US" sz="3000" dirty="0" err="1">
                <a:solidFill>
                  <a:schemeClr val="tx1"/>
                </a:solidFill>
              </a:rPr>
              <a:t>Bài</a:t>
            </a:r>
            <a:r>
              <a:rPr lang="en-US" sz="3000" dirty="0">
                <a:solidFill>
                  <a:schemeClr val="tx1"/>
                </a:solidFill>
              </a:rPr>
              <a:t> 3: </a:t>
            </a:r>
            <a:r>
              <a:rPr lang="en-US" sz="3000" dirty="0" err="1">
                <a:solidFill>
                  <a:schemeClr val="tx1"/>
                </a:solidFill>
              </a:rPr>
              <a:t>Dưới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đây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là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một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số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tính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từ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và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những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nghĩa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phổ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biến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của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chúng</a:t>
            </a:r>
            <a:r>
              <a:rPr lang="en-US" sz="30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38200" y="799966"/>
            <a:ext cx="10515600" cy="582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00"/>
              </a:spcBef>
              <a:buAutoNum type="alphaLcPeriod"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Cao</a:t>
            </a:r>
          </a:p>
          <a:p>
            <a:pPr marL="285750" indent="-285750" algn="just">
              <a:spcBef>
                <a:spcPts val="100"/>
              </a:spcBef>
              <a:buFontTx/>
              <a:buChar char="-"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chiều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cao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lớn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hơn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mức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bình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thường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ts val="100"/>
              </a:spcBef>
              <a:buFontTx/>
              <a:buChar char="-"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lượng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hoặc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lượng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hơn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hẳn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mức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bình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thường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00"/>
              </a:spcBef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b.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Nặng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100"/>
              </a:spcBef>
              <a:buFontTx/>
              <a:buChar char="-"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trọng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lượng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lớn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hơn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mức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bình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thường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ts val="100"/>
              </a:spcBef>
              <a:buFontTx/>
              <a:buChar char="-"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Ở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mức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độ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cao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hơn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trầm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trọng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hơn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mức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bình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thường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00"/>
              </a:spcBef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Ngọt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100"/>
              </a:spcBef>
              <a:buFontTx/>
              <a:buChar char="-"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vị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như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vị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mật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ts val="100"/>
              </a:spcBef>
              <a:buFontTx/>
              <a:buChar char="-"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(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Lời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nói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)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nhẹ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nhàng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dễ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nghe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ts val="100"/>
              </a:spcBef>
              <a:buFontTx/>
              <a:buChar char="-"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(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Âm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thanh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)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nghe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êm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tai.</a:t>
            </a:r>
          </a:p>
          <a:p>
            <a:pPr algn="just">
              <a:spcBef>
                <a:spcPts val="100"/>
              </a:spcBef>
            </a:pP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       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Em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hãy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đặt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phân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biệt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nghĩa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nói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trên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2591683" y="6035040"/>
            <a:ext cx="6018917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73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5931" y="1319369"/>
            <a:ext cx="96174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chi.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chửa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5931" y="3693873"/>
            <a:ext cx="95201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mồm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vo.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05388" y="3070107"/>
            <a:ext cx="2198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61031" y="5521477"/>
            <a:ext cx="2198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05388" y="3063887"/>
            <a:ext cx="2044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chum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34755" y="5521477"/>
            <a:ext cx="2621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65335" y="388148"/>
            <a:ext cx="30556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ĐỐ VUI</a:t>
            </a:r>
            <a:endParaRPr lang="en-US" sz="5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7093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B3C1B6A-8DCD-46E6-B8A4-5D585B878DC3}"/>
              </a:ext>
            </a:extLst>
          </p:cNvPr>
          <p:cNvGrpSpPr/>
          <p:nvPr/>
        </p:nvGrpSpPr>
        <p:grpSpPr>
          <a:xfrm>
            <a:off x="809053" y="320730"/>
            <a:ext cx="10573892" cy="6057925"/>
            <a:chOff x="606790" y="147478"/>
            <a:chExt cx="7930419" cy="4543444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33E0C91F-9C9F-460F-A50B-D9B32EC56D8A}"/>
                </a:ext>
              </a:extLst>
            </p:cNvPr>
            <p:cNvGrpSpPr/>
            <p:nvPr/>
          </p:nvGrpSpPr>
          <p:grpSpPr>
            <a:xfrm>
              <a:off x="606790" y="147479"/>
              <a:ext cx="7930419" cy="4543443"/>
              <a:chOff x="606790" y="147479"/>
              <a:chExt cx="7930419" cy="4543443"/>
            </a:xfrm>
          </p:grpSpPr>
          <p:pic>
            <p:nvPicPr>
              <p:cNvPr id="5" name="Picture 2">
                <a:extLst>
                  <a:ext uri="{FF2B5EF4-FFF2-40B4-BE49-F238E27FC236}">
                    <a16:creationId xmlns="" xmlns:a16="http://schemas.microsoft.com/office/drawing/2014/main" id="{B6077AD9-4EBA-4454-8FF9-2F4D34531D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 rot="11437421">
                <a:off x="606790" y="147479"/>
                <a:ext cx="6119486" cy="4054160"/>
              </a:xfrm>
              <a:prstGeom prst="rect">
                <a:avLst/>
              </a:prstGeom>
            </p:spPr>
          </p:pic>
          <p:pic>
            <p:nvPicPr>
              <p:cNvPr id="7" name="Picture 2">
                <a:extLst>
                  <a:ext uri="{FF2B5EF4-FFF2-40B4-BE49-F238E27FC236}">
                    <a16:creationId xmlns="" xmlns:a16="http://schemas.microsoft.com/office/drawing/2014/main" id="{83F0BFEF-DB2B-4E31-857A-51BC42B01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 rot="10162579" flipV="1">
                <a:off x="1512257" y="636762"/>
                <a:ext cx="6119486" cy="4054160"/>
              </a:xfrm>
              <a:prstGeom prst="rect">
                <a:avLst/>
              </a:prstGeom>
            </p:spPr>
          </p:pic>
          <p:pic>
            <p:nvPicPr>
              <p:cNvPr id="8" name="Picture 2">
                <a:extLst>
                  <a:ext uri="{FF2B5EF4-FFF2-40B4-BE49-F238E27FC236}">
                    <a16:creationId xmlns="" xmlns:a16="http://schemas.microsoft.com/office/drawing/2014/main" id="{7AB23553-A340-4B9D-89C6-45E0F2444B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 rot="11437421" flipH="1" flipV="1">
                <a:off x="2417723" y="636761"/>
                <a:ext cx="6119486" cy="4054160"/>
              </a:xfrm>
              <a:prstGeom prst="rect">
                <a:avLst/>
              </a:prstGeom>
            </p:spPr>
          </p:pic>
        </p:grpSp>
        <p:pic>
          <p:nvPicPr>
            <p:cNvPr id="6" name="Picture 2">
              <a:extLst>
                <a:ext uri="{FF2B5EF4-FFF2-40B4-BE49-F238E27FC236}">
                  <a16:creationId xmlns="" xmlns:a16="http://schemas.microsoft.com/office/drawing/2014/main" id="{19709B70-E2FA-4296-A503-D30529F92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10162579" flipH="1">
              <a:off x="1512256" y="147478"/>
              <a:ext cx="6119486" cy="405416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25DF89-AF18-4BB2-90D7-259BBC67DD4B}"/>
              </a:ext>
            </a:extLst>
          </p:cNvPr>
          <p:cNvSpPr txBox="1"/>
          <p:nvPr/>
        </p:nvSpPr>
        <p:spPr>
          <a:xfrm>
            <a:off x="1512681" y="2415189"/>
            <a:ext cx="9166636" cy="2154432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x-none" sz="66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charset="0"/>
              </a:rPr>
              <a:t>Xin</a:t>
            </a:r>
            <a:r>
              <a:rPr lang="en-US" altLang="x-none" sz="6600" b="1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charset="0"/>
              </a:rPr>
              <a:t> </a:t>
            </a:r>
            <a:r>
              <a:rPr lang="en-US" altLang="x-none" sz="66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charset="0"/>
              </a:rPr>
              <a:t>chân</a:t>
            </a:r>
            <a:r>
              <a:rPr lang="en-US" altLang="x-none" sz="6600" b="1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charset="0"/>
              </a:rPr>
              <a:t> </a:t>
            </a:r>
            <a:r>
              <a:rPr lang="en-US" altLang="x-none" sz="66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charset="0"/>
              </a:rPr>
              <a:t>thành</a:t>
            </a:r>
            <a:r>
              <a:rPr lang="en-US" altLang="x-none" sz="6600" b="1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charset="0"/>
              </a:rPr>
              <a:t> </a:t>
            </a:r>
            <a:r>
              <a:rPr lang="en-US" altLang="x-none" sz="66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charset="0"/>
              </a:rPr>
              <a:t>cảm</a:t>
            </a:r>
            <a:r>
              <a:rPr lang="en-US" altLang="x-none" sz="6600" b="1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charset="0"/>
              </a:rPr>
              <a:t> </a:t>
            </a:r>
            <a:r>
              <a:rPr lang="en-US" altLang="x-none" sz="66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charset="0"/>
              </a:rPr>
              <a:t>ơn</a:t>
            </a:r>
            <a:r>
              <a:rPr lang="en-US" altLang="x-none" sz="6600" b="1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charset="0"/>
              </a:rPr>
              <a:t> </a:t>
            </a:r>
            <a:r>
              <a:rPr lang="en-US" altLang="x-none" sz="66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charset="0"/>
              </a:rPr>
              <a:t>quý</a:t>
            </a:r>
            <a:r>
              <a:rPr lang="en-US" altLang="x-none" sz="6600" b="1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charset="0"/>
              </a:rPr>
              <a:t> </a:t>
            </a:r>
            <a:r>
              <a:rPr lang="en-US" altLang="x-none" sz="66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charset="0"/>
              </a:rPr>
              <a:t>thầy</a:t>
            </a:r>
            <a:r>
              <a:rPr lang="en-US" altLang="x-none" sz="6600" b="1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charset="0"/>
              </a:rPr>
              <a:t> </a:t>
            </a:r>
            <a:r>
              <a:rPr lang="en-US" altLang="x-none" sz="66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charset="0"/>
              </a:rPr>
              <a:t>cô</a:t>
            </a:r>
            <a:r>
              <a:rPr lang="en-US" altLang="x-none" sz="6600" b="1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charset="0"/>
              </a:rPr>
              <a:t> !</a:t>
            </a:r>
            <a:endParaRPr lang="en-GB" altLang="x-none" sz="6600" b="1" i="1" dirty="0">
              <a:solidFill>
                <a:srgbClr val="FF0000"/>
              </a:solidFill>
              <a:latin typeface="Sitka Subheading" pitchFamily="2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7" y="125413"/>
            <a:ext cx="1325562" cy="144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63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6999" y="1302795"/>
            <a:ext cx="8771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587138" y="2382382"/>
            <a:ext cx="44678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Dời</a:t>
            </a:r>
            <a:r>
              <a:rPr lang="en-US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4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739324" y="3104252"/>
            <a:ext cx="9299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88389" y="3105944"/>
            <a:ext cx="107933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27660" y="1291811"/>
            <a:ext cx="9668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được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9714" y="4221639"/>
            <a:ext cx="7074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1346" y="3250089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oogle Shape;9757;p90"/>
          <p:cNvGrpSpPr/>
          <p:nvPr/>
        </p:nvGrpSpPr>
        <p:grpSpPr>
          <a:xfrm>
            <a:off x="534639" y="1108707"/>
            <a:ext cx="682171" cy="802640"/>
            <a:chOff x="4147908" y="2303017"/>
            <a:chExt cx="361194" cy="359355"/>
          </a:xfrm>
        </p:grpSpPr>
        <p:sp>
          <p:nvSpPr>
            <p:cNvPr id="14" name="Google Shape;9758;p90"/>
            <p:cNvSpPr/>
            <p:nvPr/>
          </p:nvSpPr>
          <p:spPr>
            <a:xfrm>
              <a:off x="4147908" y="2365861"/>
              <a:ext cx="296511" cy="296511"/>
            </a:xfrm>
            <a:custGeom>
              <a:avLst/>
              <a:gdLst/>
              <a:ahLst/>
              <a:cxnLst/>
              <a:rect l="l" t="t" r="r" b="b"/>
              <a:pathLst>
                <a:path w="11286" h="11286" extrusionOk="0">
                  <a:moveTo>
                    <a:pt x="5639" y="0"/>
                  </a:moveTo>
                  <a:cubicBezTo>
                    <a:pt x="2525" y="0"/>
                    <a:pt x="0" y="2525"/>
                    <a:pt x="0" y="5646"/>
                  </a:cubicBezTo>
                  <a:cubicBezTo>
                    <a:pt x="0" y="8760"/>
                    <a:pt x="2525" y="11285"/>
                    <a:pt x="5639" y="11285"/>
                  </a:cubicBezTo>
                  <a:cubicBezTo>
                    <a:pt x="8761" y="11285"/>
                    <a:pt x="11285" y="8760"/>
                    <a:pt x="11285" y="5646"/>
                  </a:cubicBezTo>
                  <a:cubicBezTo>
                    <a:pt x="11285" y="2525"/>
                    <a:pt x="8761" y="0"/>
                    <a:pt x="5639" y="0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759;p90"/>
            <p:cNvSpPr/>
            <p:nvPr/>
          </p:nvSpPr>
          <p:spPr>
            <a:xfrm>
              <a:off x="4296059" y="2508179"/>
              <a:ext cx="148361" cy="11875"/>
            </a:xfrm>
            <a:custGeom>
              <a:avLst/>
              <a:gdLst/>
              <a:ahLst/>
              <a:cxnLst/>
              <a:rect l="l" t="t" r="r" b="b"/>
              <a:pathLst>
                <a:path w="5647" h="452" extrusionOk="0">
                  <a:moveTo>
                    <a:pt x="0" y="0"/>
                  </a:moveTo>
                  <a:lnTo>
                    <a:pt x="0" y="451"/>
                  </a:lnTo>
                  <a:lnTo>
                    <a:pt x="5639" y="451"/>
                  </a:lnTo>
                  <a:cubicBezTo>
                    <a:pt x="5639" y="375"/>
                    <a:pt x="5646" y="305"/>
                    <a:pt x="5646" y="229"/>
                  </a:cubicBezTo>
                  <a:cubicBezTo>
                    <a:pt x="5646" y="153"/>
                    <a:pt x="5646" y="76"/>
                    <a:pt x="5639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760;p90"/>
            <p:cNvSpPr/>
            <p:nvPr/>
          </p:nvSpPr>
          <p:spPr>
            <a:xfrm>
              <a:off x="4420695" y="2303017"/>
              <a:ext cx="88407" cy="86542"/>
            </a:xfrm>
            <a:custGeom>
              <a:avLst/>
              <a:gdLst/>
              <a:ahLst/>
              <a:cxnLst/>
              <a:rect l="l" t="t" r="r" b="b"/>
              <a:pathLst>
                <a:path w="3365" h="3294" extrusionOk="0">
                  <a:moveTo>
                    <a:pt x="2029" y="0"/>
                  </a:moveTo>
                  <a:cubicBezTo>
                    <a:pt x="1974" y="0"/>
                    <a:pt x="1918" y="21"/>
                    <a:pt x="1873" y="68"/>
                  </a:cubicBezTo>
                  <a:lnTo>
                    <a:pt x="202" y="1740"/>
                  </a:lnTo>
                  <a:cubicBezTo>
                    <a:pt x="70" y="1865"/>
                    <a:pt x="1" y="2038"/>
                    <a:pt x="1" y="2219"/>
                  </a:cubicBezTo>
                  <a:lnTo>
                    <a:pt x="1" y="3294"/>
                  </a:lnTo>
                  <a:lnTo>
                    <a:pt x="1069" y="3294"/>
                  </a:lnTo>
                  <a:cubicBezTo>
                    <a:pt x="1249" y="3294"/>
                    <a:pt x="1423" y="3224"/>
                    <a:pt x="1547" y="3099"/>
                  </a:cubicBezTo>
                  <a:lnTo>
                    <a:pt x="3226" y="1421"/>
                  </a:lnTo>
                  <a:cubicBezTo>
                    <a:pt x="3365" y="1282"/>
                    <a:pt x="3268" y="1039"/>
                    <a:pt x="3066" y="1039"/>
                  </a:cubicBezTo>
                  <a:lnTo>
                    <a:pt x="2255" y="1039"/>
                  </a:lnTo>
                  <a:lnTo>
                    <a:pt x="2255" y="228"/>
                  </a:lnTo>
                  <a:cubicBezTo>
                    <a:pt x="2255" y="92"/>
                    <a:pt x="2144" y="0"/>
                    <a:pt x="2029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761;p90"/>
            <p:cNvSpPr/>
            <p:nvPr/>
          </p:nvSpPr>
          <p:spPr>
            <a:xfrm>
              <a:off x="4420695" y="2303017"/>
              <a:ext cx="59376" cy="86542"/>
            </a:xfrm>
            <a:custGeom>
              <a:avLst/>
              <a:gdLst/>
              <a:ahLst/>
              <a:cxnLst/>
              <a:rect l="l" t="t" r="r" b="b"/>
              <a:pathLst>
                <a:path w="2260" h="3294" extrusionOk="0">
                  <a:moveTo>
                    <a:pt x="2031" y="0"/>
                  </a:moveTo>
                  <a:cubicBezTo>
                    <a:pt x="1975" y="0"/>
                    <a:pt x="1918" y="21"/>
                    <a:pt x="1873" y="68"/>
                  </a:cubicBezTo>
                  <a:lnTo>
                    <a:pt x="202" y="1740"/>
                  </a:lnTo>
                  <a:cubicBezTo>
                    <a:pt x="70" y="1865"/>
                    <a:pt x="1" y="2038"/>
                    <a:pt x="1" y="2219"/>
                  </a:cubicBezTo>
                  <a:lnTo>
                    <a:pt x="1" y="3294"/>
                  </a:lnTo>
                  <a:lnTo>
                    <a:pt x="2255" y="1039"/>
                  </a:lnTo>
                  <a:lnTo>
                    <a:pt x="2255" y="228"/>
                  </a:lnTo>
                  <a:cubicBezTo>
                    <a:pt x="2260" y="92"/>
                    <a:pt x="2147" y="0"/>
                    <a:pt x="2031" y="0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762;p90"/>
            <p:cNvSpPr/>
            <p:nvPr/>
          </p:nvSpPr>
          <p:spPr>
            <a:xfrm>
              <a:off x="4183429" y="2401382"/>
              <a:ext cx="225444" cy="225444"/>
            </a:xfrm>
            <a:custGeom>
              <a:avLst/>
              <a:gdLst/>
              <a:ahLst/>
              <a:cxnLst/>
              <a:rect l="l" t="t" r="r" b="b"/>
              <a:pathLst>
                <a:path w="8581" h="8581" extrusionOk="0">
                  <a:moveTo>
                    <a:pt x="4287" y="1"/>
                  </a:moveTo>
                  <a:cubicBezTo>
                    <a:pt x="1922" y="1"/>
                    <a:pt x="1" y="1922"/>
                    <a:pt x="1" y="4294"/>
                  </a:cubicBezTo>
                  <a:cubicBezTo>
                    <a:pt x="1" y="6659"/>
                    <a:pt x="1922" y="8581"/>
                    <a:pt x="4287" y="8581"/>
                  </a:cubicBezTo>
                  <a:cubicBezTo>
                    <a:pt x="6659" y="8581"/>
                    <a:pt x="8581" y="6659"/>
                    <a:pt x="8581" y="4294"/>
                  </a:cubicBezTo>
                  <a:cubicBezTo>
                    <a:pt x="8581" y="1922"/>
                    <a:pt x="6659" y="1"/>
                    <a:pt x="4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763;p90"/>
            <p:cNvSpPr/>
            <p:nvPr/>
          </p:nvSpPr>
          <p:spPr>
            <a:xfrm>
              <a:off x="4296059" y="2508179"/>
              <a:ext cx="112814" cy="11875"/>
            </a:xfrm>
            <a:custGeom>
              <a:avLst/>
              <a:gdLst/>
              <a:ahLst/>
              <a:cxnLst/>
              <a:rect l="l" t="t" r="r" b="b"/>
              <a:pathLst>
                <a:path w="429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4280" y="451"/>
                  </a:lnTo>
                  <a:cubicBezTo>
                    <a:pt x="4280" y="375"/>
                    <a:pt x="4294" y="305"/>
                    <a:pt x="4294" y="229"/>
                  </a:cubicBezTo>
                  <a:cubicBezTo>
                    <a:pt x="4294" y="153"/>
                    <a:pt x="4287" y="76"/>
                    <a:pt x="4280" y="0"/>
                  </a:cubicBez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764;p90"/>
            <p:cNvSpPr/>
            <p:nvPr/>
          </p:nvSpPr>
          <p:spPr>
            <a:xfrm>
              <a:off x="4213143" y="2431096"/>
              <a:ext cx="166042" cy="166042"/>
            </a:xfrm>
            <a:custGeom>
              <a:avLst/>
              <a:gdLst/>
              <a:ahLst/>
              <a:cxnLst/>
              <a:rect l="l" t="t" r="r" b="b"/>
              <a:pathLst>
                <a:path w="6320" h="6320" extrusionOk="0">
                  <a:moveTo>
                    <a:pt x="3156" y="0"/>
                  </a:moveTo>
                  <a:cubicBezTo>
                    <a:pt x="1415" y="0"/>
                    <a:pt x="0" y="1415"/>
                    <a:pt x="0" y="3163"/>
                  </a:cubicBezTo>
                  <a:cubicBezTo>
                    <a:pt x="0" y="4904"/>
                    <a:pt x="1415" y="6319"/>
                    <a:pt x="3156" y="6319"/>
                  </a:cubicBezTo>
                  <a:cubicBezTo>
                    <a:pt x="4904" y="6319"/>
                    <a:pt x="6319" y="4904"/>
                    <a:pt x="6319" y="3163"/>
                  </a:cubicBezTo>
                  <a:cubicBezTo>
                    <a:pt x="6319" y="1415"/>
                    <a:pt x="4904" y="0"/>
                    <a:pt x="3156" y="0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765;p90"/>
            <p:cNvSpPr/>
            <p:nvPr/>
          </p:nvSpPr>
          <p:spPr>
            <a:xfrm>
              <a:off x="4296059" y="2508179"/>
              <a:ext cx="83126" cy="11875"/>
            </a:xfrm>
            <a:custGeom>
              <a:avLst/>
              <a:gdLst/>
              <a:ahLst/>
              <a:cxnLst/>
              <a:rect l="l" t="t" r="r" b="b"/>
              <a:pathLst>
                <a:path w="316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3149" y="451"/>
                  </a:lnTo>
                  <a:cubicBezTo>
                    <a:pt x="3156" y="375"/>
                    <a:pt x="3163" y="305"/>
                    <a:pt x="3163" y="229"/>
                  </a:cubicBezTo>
                  <a:cubicBezTo>
                    <a:pt x="3163" y="153"/>
                    <a:pt x="3156" y="76"/>
                    <a:pt x="3149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766;p90"/>
            <p:cNvSpPr/>
            <p:nvPr/>
          </p:nvSpPr>
          <p:spPr>
            <a:xfrm>
              <a:off x="4248663" y="2466616"/>
              <a:ext cx="94975" cy="94975"/>
            </a:xfrm>
            <a:custGeom>
              <a:avLst/>
              <a:gdLst/>
              <a:ahLst/>
              <a:cxnLst/>
              <a:rect l="l" t="t" r="r" b="b"/>
              <a:pathLst>
                <a:path w="3615" h="3615" extrusionOk="0">
                  <a:moveTo>
                    <a:pt x="1804" y="1"/>
                  </a:moveTo>
                  <a:cubicBezTo>
                    <a:pt x="812" y="1"/>
                    <a:pt x="1" y="812"/>
                    <a:pt x="1" y="1811"/>
                  </a:cubicBezTo>
                  <a:cubicBezTo>
                    <a:pt x="1" y="2803"/>
                    <a:pt x="812" y="3614"/>
                    <a:pt x="1804" y="3614"/>
                  </a:cubicBezTo>
                  <a:cubicBezTo>
                    <a:pt x="2803" y="3614"/>
                    <a:pt x="3615" y="2803"/>
                    <a:pt x="3615" y="1811"/>
                  </a:cubicBezTo>
                  <a:cubicBezTo>
                    <a:pt x="3615" y="812"/>
                    <a:pt x="2803" y="1"/>
                    <a:pt x="18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767;p90"/>
            <p:cNvSpPr/>
            <p:nvPr/>
          </p:nvSpPr>
          <p:spPr>
            <a:xfrm>
              <a:off x="4296059" y="2508179"/>
              <a:ext cx="47763" cy="11875"/>
            </a:xfrm>
            <a:custGeom>
              <a:avLst/>
              <a:gdLst/>
              <a:ahLst/>
              <a:cxnLst/>
              <a:rect l="l" t="t" r="r" b="b"/>
              <a:pathLst>
                <a:path w="1818" h="452" extrusionOk="0">
                  <a:moveTo>
                    <a:pt x="0" y="0"/>
                  </a:moveTo>
                  <a:lnTo>
                    <a:pt x="0" y="451"/>
                  </a:lnTo>
                  <a:lnTo>
                    <a:pt x="1797" y="451"/>
                  </a:lnTo>
                  <a:cubicBezTo>
                    <a:pt x="1818" y="305"/>
                    <a:pt x="1818" y="153"/>
                    <a:pt x="1797" y="0"/>
                  </a:cubicBez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768;p90"/>
            <p:cNvSpPr/>
            <p:nvPr/>
          </p:nvSpPr>
          <p:spPr>
            <a:xfrm>
              <a:off x="4278377" y="2496330"/>
              <a:ext cx="35547" cy="35547"/>
            </a:xfrm>
            <a:custGeom>
              <a:avLst/>
              <a:gdLst/>
              <a:ahLst/>
              <a:cxnLst/>
              <a:rect l="l" t="t" r="r" b="b"/>
              <a:pathLst>
                <a:path w="1353" h="1353" extrusionOk="0">
                  <a:moveTo>
                    <a:pt x="673" y="0"/>
                  </a:moveTo>
                  <a:cubicBezTo>
                    <a:pt x="299" y="0"/>
                    <a:pt x="0" y="306"/>
                    <a:pt x="0" y="680"/>
                  </a:cubicBezTo>
                  <a:cubicBezTo>
                    <a:pt x="0" y="1055"/>
                    <a:pt x="299" y="1353"/>
                    <a:pt x="673" y="1353"/>
                  </a:cubicBezTo>
                  <a:cubicBezTo>
                    <a:pt x="1048" y="1353"/>
                    <a:pt x="1353" y="1055"/>
                    <a:pt x="1353" y="680"/>
                  </a:cubicBezTo>
                  <a:cubicBezTo>
                    <a:pt x="1353" y="306"/>
                    <a:pt x="1048" y="0"/>
                    <a:pt x="673" y="0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769;p90"/>
            <p:cNvSpPr/>
            <p:nvPr/>
          </p:nvSpPr>
          <p:spPr>
            <a:xfrm>
              <a:off x="4296059" y="2508179"/>
              <a:ext cx="18233" cy="11875"/>
            </a:xfrm>
            <a:custGeom>
              <a:avLst/>
              <a:gdLst/>
              <a:ahLst/>
              <a:cxnLst/>
              <a:rect l="l" t="t" r="r" b="b"/>
              <a:pathLst>
                <a:path w="69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638" y="451"/>
                  </a:lnTo>
                  <a:cubicBezTo>
                    <a:pt x="694" y="305"/>
                    <a:pt x="694" y="146"/>
                    <a:pt x="638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770;p90"/>
            <p:cNvSpPr/>
            <p:nvPr/>
          </p:nvSpPr>
          <p:spPr>
            <a:xfrm>
              <a:off x="4287678" y="2480094"/>
              <a:ext cx="42483" cy="40013"/>
            </a:xfrm>
            <a:custGeom>
              <a:avLst/>
              <a:gdLst/>
              <a:ahLst/>
              <a:cxnLst/>
              <a:rect l="l" t="t" r="r" b="b"/>
              <a:pathLst>
                <a:path w="1617" h="1523" extrusionOk="0">
                  <a:moveTo>
                    <a:pt x="1297" y="1"/>
                  </a:moveTo>
                  <a:lnTo>
                    <a:pt x="160" y="1132"/>
                  </a:lnTo>
                  <a:cubicBezTo>
                    <a:pt x="0" y="1296"/>
                    <a:pt x="150" y="1522"/>
                    <a:pt x="323" y="1522"/>
                  </a:cubicBezTo>
                  <a:cubicBezTo>
                    <a:pt x="375" y="1522"/>
                    <a:pt x="430" y="1501"/>
                    <a:pt x="479" y="1451"/>
                  </a:cubicBezTo>
                  <a:lnTo>
                    <a:pt x="1616" y="320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771;p90"/>
            <p:cNvSpPr/>
            <p:nvPr/>
          </p:nvSpPr>
          <p:spPr>
            <a:xfrm>
              <a:off x="4314817" y="2315313"/>
              <a:ext cx="182568" cy="178128"/>
            </a:xfrm>
            <a:custGeom>
              <a:avLst/>
              <a:gdLst/>
              <a:ahLst/>
              <a:cxnLst/>
              <a:rect l="l" t="t" r="r" b="b"/>
              <a:pathLst>
                <a:path w="6949" h="6780" extrusionOk="0">
                  <a:moveTo>
                    <a:pt x="6625" y="1"/>
                  </a:moveTo>
                  <a:cubicBezTo>
                    <a:pt x="6572" y="1"/>
                    <a:pt x="6516" y="22"/>
                    <a:pt x="6465" y="72"/>
                  </a:cubicBezTo>
                  <a:lnTo>
                    <a:pt x="146" y="6391"/>
                  </a:lnTo>
                  <a:cubicBezTo>
                    <a:pt x="1" y="6537"/>
                    <a:pt x="105" y="6779"/>
                    <a:pt x="306" y="6779"/>
                  </a:cubicBezTo>
                  <a:cubicBezTo>
                    <a:pt x="368" y="6772"/>
                    <a:pt x="424" y="6752"/>
                    <a:pt x="465" y="6710"/>
                  </a:cubicBezTo>
                  <a:lnTo>
                    <a:pt x="6784" y="391"/>
                  </a:lnTo>
                  <a:cubicBezTo>
                    <a:pt x="6949" y="226"/>
                    <a:pt x="6800" y="1"/>
                    <a:pt x="662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9757;p90"/>
          <p:cNvGrpSpPr/>
          <p:nvPr/>
        </p:nvGrpSpPr>
        <p:grpSpPr>
          <a:xfrm>
            <a:off x="597110" y="4023719"/>
            <a:ext cx="682171" cy="802640"/>
            <a:chOff x="4147908" y="2303017"/>
            <a:chExt cx="361194" cy="359355"/>
          </a:xfrm>
        </p:grpSpPr>
        <p:sp>
          <p:nvSpPr>
            <p:cNvPr id="45" name="Google Shape;9758;p90"/>
            <p:cNvSpPr/>
            <p:nvPr/>
          </p:nvSpPr>
          <p:spPr>
            <a:xfrm>
              <a:off x="4147908" y="2365861"/>
              <a:ext cx="296511" cy="296511"/>
            </a:xfrm>
            <a:custGeom>
              <a:avLst/>
              <a:gdLst/>
              <a:ahLst/>
              <a:cxnLst/>
              <a:rect l="l" t="t" r="r" b="b"/>
              <a:pathLst>
                <a:path w="11286" h="11286" extrusionOk="0">
                  <a:moveTo>
                    <a:pt x="5639" y="0"/>
                  </a:moveTo>
                  <a:cubicBezTo>
                    <a:pt x="2525" y="0"/>
                    <a:pt x="0" y="2525"/>
                    <a:pt x="0" y="5646"/>
                  </a:cubicBezTo>
                  <a:cubicBezTo>
                    <a:pt x="0" y="8760"/>
                    <a:pt x="2525" y="11285"/>
                    <a:pt x="5639" y="11285"/>
                  </a:cubicBezTo>
                  <a:cubicBezTo>
                    <a:pt x="8761" y="11285"/>
                    <a:pt x="11285" y="8760"/>
                    <a:pt x="11285" y="5646"/>
                  </a:cubicBezTo>
                  <a:cubicBezTo>
                    <a:pt x="11285" y="2525"/>
                    <a:pt x="8761" y="0"/>
                    <a:pt x="5639" y="0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759;p90"/>
            <p:cNvSpPr/>
            <p:nvPr/>
          </p:nvSpPr>
          <p:spPr>
            <a:xfrm>
              <a:off x="4296059" y="2508179"/>
              <a:ext cx="148361" cy="11875"/>
            </a:xfrm>
            <a:custGeom>
              <a:avLst/>
              <a:gdLst/>
              <a:ahLst/>
              <a:cxnLst/>
              <a:rect l="l" t="t" r="r" b="b"/>
              <a:pathLst>
                <a:path w="5647" h="452" extrusionOk="0">
                  <a:moveTo>
                    <a:pt x="0" y="0"/>
                  </a:moveTo>
                  <a:lnTo>
                    <a:pt x="0" y="451"/>
                  </a:lnTo>
                  <a:lnTo>
                    <a:pt x="5639" y="451"/>
                  </a:lnTo>
                  <a:cubicBezTo>
                    <a:pt x="5639" y="375"/>
                    <a:pt x="5646" y="305"/>
                    <a:pt x="5646" y="229"/>
                  </a:cubicBezTo>
                  <a:cubicBezTo>
                    <a:pt x="5646" y="153"/>
                    <a:pt x="5646" y="76"/>
                    <a:pt x="5639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760;p90"/>
            <p:cNvSpPr/>
            <p:nvPr/>
          </p:nvSpPr>
          <p:spPr>
            <a:xfrm>
              <a:off x="4420695" y="2303017"/>
              <a:ext cx="88407" cy="86542"/>
            </a:xfrm>
            <a:custGeom>
              <a:avLst/>
              <a:gdLst/>
              <a:ahLst/>
              <a:cxnLst/>
              <a:rect l="l" t="t" r="r" b="b"/>
              <a:pathLst>
                <a:path w="3365" h="3294" extrusionOk="0">
                  <a:moveTo>
                    <a:pt x="2029" y="0"/>
                  </a:moveTo>
                  <a:cubicBezTo>
                    <a:pt x="1974" y="0"/>
                    <a:pt x="1918" y="21"/>
                    <a:pt x="1873" y="68"/>
                  </a:cubicBezTo>
                  <a:lnTo>
                    <a:pt x="202" y="1740"/>
                  </a:lnTo>
                  <a:cubicBezTo>
                    <a:pt x="70" y="1865"/>
                    <a:pt x="1" y="2038"/>
                    <a:pt x="1" y="2219"/>
                  </a:cubicBezTo>
                  <a:lnTo>
                    <a:pt x="1" y="3294"/>
                  </a:lnTo>
                  <a:lnTo>
                    <a:pt x="1069" y="3294"/>
                  </a:lnTo>
                  <a:cubicBezTo>
                    <a:pt x="1249" y="3294"/>
                    <a:pt x="1423" y="3224"/>
                    <a:pt x="1547" y="3099"/>
                  </a:cubicBezTo>
                  <a:lnTo>
                    <a:pt x="3226" y="1421"/>
                  </a:lnTo>
                  <a:cubicBezTo>
                    <a:pt x="3365" y="1282"/>
                    <a:pt x="3268" y="1039"/>
                    <a:pt x="3066" y="1039"/>
                  </a:cubicBezTo>
                  <a:lnTo>
                    <a:pt x="2255" y="1039"/>
                  </a:lnTo>
                  <a:lnTo>
                    <a:pt x="2255" y="228"/>
                  </a:lnTo>
                  <a:cubicBezTo>
                    <a:pt x="2255" y="92"/>
                    <a:pt x="2144" y="0"/>
                    <a:pt x="2029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761;p90"/>
            <p:cNvSpPr/>
            <p:nvPr/>
          </p:nvSpPr>
          <p:spPr>
            <a:xfrm>
              <a:off x="4420695" y="2303017"/>
              <a:ext cx="59376" cy="86542"/>
            </a:xfrm>
            <a:custGeom>
              <a:avLst/>
              <a:gdLst/>
              <a:ahLst/>
              <a:cxnLst/>
              <a:rect l="l" t="t" r="r" b="b"/>
              <a:pathLst>
                <a:path w="2260" h="3294" extrusionOk="0">
                  <a:moveTo>
                    <a:pt x="2031" y="0"/>
                  </a:moveTo>
                  <a:cubicBezTo>
                    <a:pt x="1975" y="0"/>
                    <a:pt x="1918" y="21"/>
                    <a:pt x="1873" y="68"/>
                  </a:cubicBezTo>
                  <a:lnTo>
                    <a:pt x="202" y="1740"/>
                  </a:lnTo>
                  <a:cubicBezTo>
                    <a:pt x="70" y="1865"/>
                    <a:pt x="1" y="2038"/>
                    <a:pt x="1" y="2219"/>
                  </a:cubicBezTo>
                  <a:lnTo>
                    <a:pt x="1" y="3294"/>
                  </a:lnTo>
                  <a:lnTo>
                    <a:pt x="2255" y="1039"/>
                  </a:lnTo>
                  <a:lnTo>
                    <a:pt x="2255" y="228"/>
                  </a:lnTo>
                  <a:cubicBezTo>
                    <a:pt x="2260" y="92"/>
                    <a:pt x="2147" y="0"/>
                    <a:pt x="2031" y="0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762;p90"/>
            <p:cNvSpPr/>
            <p:nvPr/>
          </p:nvSpPr>
          <p:spPr>
            <a:xfrm>
              <a:off x="4183429" y="2401382"/>
              <a:ext cx="225444" cy="225444"/>
            </a:xfrm>
            <a:custGeom>
              <a:avLst/>
              <a:gdLst/>
              <a:ahLst/>
              <a:cxnLst/>
              <a:rect l="l" t="t" r="r" b="b"/>
              <a:pathLst>
                <a:path w="8581" h="8581" extrusionOk="0">
                  <a:moveTo>
                    <a:pt x="4287" y="1"/>
                  </a:moveTo>
                  <a:cubicBezTo>
                    <a:pt x="1922" y="1"/>
                    <a:pt x="1" y="1922"/>
                    <a:pt x="1" y="4294"/>
                  </a:cubicBezTo>
                  <a:cubicBezTo>
                    <a:pt x="1" y="6659"/>
                    <a:pt x="1922" y="8581"/>
                    <a:pt x="4287" y="8581"/>
                  </a:cubicBezTo>
                  <a:cubicBezTo>
                    <a:pt x="6659" y="8581"/>
                    <a:pt x="8581" y="6659"/>
                    <a:pt x="8581" y="4294"/>
                  </a:cubicBezTo>
                  <a:cubicBezTo>
                    <a:pt x="8581" y="1922"/>
                    <a:pt x="6659" y="1"/>
                    <a:pt x="4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763;p90"/>
            <p:cNvSpPr/>
            <p:nvPr/>
          </p:nvSpPr>
          <p:spPr>
            <a:xfrm>
              <a:off x="4296059" y="2508179"/>
              <a:ext cx="112814" cy="11875"/>
            </a:xfrm>
            <a:custGeom>
              <a:avLst/>
              <a:gdLst/>
              <a:ahLst/>
              <a:cxnLst/>
              <a:rect l="l" t="t" r="r" b="b"/>
              <a:pathLst>
                <a:path w="429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4280" y="451"/>
                  </a:lnTo>
                  <a:cubicBezTo>
                    <a:pt x="4280" y="375"/>
                    <a:pt x="4294" y="305"/>
                    <a:pt x="4294" y="229"/>
                  </a:cubicBezTo>
                  <a:cubicBezTo>
                    <a:pt x="4294" y="153"/>
                    <a:pt x="4287" y="76"/>
                    <a:pt x="4280" y="0"/>
                  </a:cubicBez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764;p90"/>
            <p:cNvSpPr/>
            <p:nvPr/>
          </p:nvSpPr>
          <p:spPr>
            <a:xfrm>
              <a:off x="4213143" y="2431096"/>
              <a:ext cx="166042" cy="166042"/>
            </a:xfrm>
            <a:custGeom>
              <a:avLst/>
              <a:gdLst/>
              <a:ahLst/>
              <a:cxnLst/>
              <a:rect l="l" t="t" r="r" b="b"/>
              <a:pathLst>
                <a:path w="6320" h="6320" extrusionOk="0">
                  <a:moveTo>
                    <a:pt x="3156" y="0"/>
                  </a:moveTo>
                  <a:cubicBezTo>
                    <a:pt x="1415" y="0"/>
                    <a:pt x="0" y="1415"/>
                    <a:pt x="0" y="3163"/>
                  </a:cubicBezTo>
                  <a:cubicBezTo>
                    <a:pt x="0" y="4904"/>
                    <a:pt x="1415" y="6319"/>
                    <a:pt x="3156" y="6319"/>
                  </a:cubicBezTo>
                  <a:cubicBezTo>
                    <a:pt x="4904" y="6319"/>
                    <a:pt x="6319" y="4904"/>
                    <a:pt x="6319" y="3163"/>
                  </a:cubicBezTo>
                  <a:cubicBezTo>
                    <a:pt x="6319" y="1415"/>
                    <a:pt x="4904" y="0"/>
                    <a:pt x="3156" y="0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765;p90"/>
            <p:cNvSpPr/>
            <p:nvPr/>
          </p:nvSpPr>
          <p:spPr>
            <a:xfrm>
              <a:off x="4296059" y="2508179"/>
              <a:ext cx="83126" cy="11875"/>
            </a:xfrm>
            <a:custGeom>
              <a:avLst/>
              <a:gdLst/>
              <a:ahLst/>
              <a:cxnLst/>
              <a:rect l="l" t="t" r="r" b="b"/>
              <a:pathLst>
                <a:path w="316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3149" y="451"/>
                  </a:lnTo>
                  <a:cubicBezTo>
                    <a:pt x="3156" y="375"/>
                    <a:pt x="3163" y="305"/>
                    <a:pt x="3163" y="229"/>
                  </a:cubicBezTo>
                  <a:cubicBezTo>
                    <a:pt x="3163" y="153"/>
                    <a:pt x="3156" y="76"/>
                    <a:pt x="3149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766;p90"/>
            <p:cNvSpPr/>
            <p:nvPr/>
          </p:nvSpPr>
          <p:spPr>
            <a:xfrm>
              <a:off x="4248663" y="2466616"/>
              <a:ext cx="94975" cy="94975"/>
            </a:xfrm>
            <a:custGeom>
              <a:avLst/>
              <a:gdLst/>
              <a:ahLst/>
              <a:cxnLst/>
              <a:rect l="l" t="t" r="r" b="b"/>
              <a:pathLst>
                <a:path w="3615" h="3615" extrusionOk="0">
                  <a:moveTo>
                    <a:pt x="1804" y="1"/>
                  </a:moveTo>
                  <a:cubicBezTo>
                    <a:pt x="812" y="1"/>
                    <a:pt x="1" y="812"/>
                    <a:pt x="1" y="1811"/>
                  </a:cubicBezTo>
                  <a:cubicBezTo>
                    <a:pt x="1" y="2803"/>
                    <a:pt x="812" y="3614"/>
                    <a:pt x="1804" y="3614"/>
                  </a:cubicBezTo>
                  <a:cubicBezTo>
                    <a:pt x="2803" y="3614"/>
                    <a:pt x="3615" y="2803"/>
                    <a:pt x="3615" y="1811"/>
                  </a:cubicBezTo>
                  <a:cubicBezTo>
                    <a:pt x="3615" y="812"/>
                    <a:pt x="2803" y="1"/>
                    <a:pt x="18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767;p90"/>
            <p:cNvSpPr/>
            <p:nvPr/>
          </p:nvSpPr>
          <p:spPr>
            <a:xfrm>
              <a:off x="4296059" y="2508179"/>
              <a:ext cx="47763" cy="11875"/>
            </a:xfrm>
            <a:custGeom>
              <a:avLst/>
              <a:gdLst/>
              <a:ahLst/>
              <a:cxnLst/>
              <a:rect l="l" t="t" r="r" b="b"/>
              <a:pathLst>
                <a:path w="1818" h="452" extrusionOk="0">
                  <a:moveTo>
                    <a:pt x="0" y="0"/>
                  </a:moveTo>
                  <a:lnTo>
                    <a:pt x="0" y="451"/>
                  </a:lnTo>
                  <a:lnTo>
                    <a:pt x="1797" y="451"/>
                  </a:lnTo>
                  <a:cubicBezTo>
                    <a:pt x="1818" y="305"/>
                    <a:pt x="1818" y="153"/>
                    <a:pt x="1797" y="0"/>
                  </a:cubicBez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768;p90"/>
            <p:cNvSpPr/>
            <p:nvPr/>
          </p:nvSpPr>
          <p:spPr>
            <a:xfrm>
              <a:off x="4278377" y="2496330"/>
              <a:ext cx="35547" cy="35547"/>
            </a:xfrm>
            <a:custGeom>
              <a:avLst/>
              <a:gdLst/>
              <a:ahLst/>
              <a:cxnLst/>
              <a:rect l="l" t="t" r="r" b="b"/>
              <a:pathLst>
                <a:path w="1353" h="1353" extrusionOk="0">
                  <a:moveTo>
                    <a:pt x="673" y="0"/>
                  </a:moveTo>
                  <a:cubicBezTo>
                    <a:pt x="299" y="0"/>
                    <a:pt x="0" y="306"/>
                    <a:pt x="0" y="680"/>
                  </a:cubicBezTo>
                  <a:cubicBezTo>
                    <a:pt x="0" y="1055"/>
                    <a:pt x="299" y="1353"/>
                    <a:pt x="673" y="1353"/>
                  </a:cubicBezTo>
                  <a:cubicBezTo>
                    <a:pt x="1048" y="1353"/>
                    <a:pt x="1353" y="1055"/>
                    <a:pt x="1353" y="680"/>
                  </a:cubicBezTo>
                  <a:cubicBezTo>
                    <a:pt x="1353" y="306"/>
                    <a:pt x="1048" y="0"/>
                    <a:pt x="673" y="0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769;p90"/>
            <p:cNvSpPr/>
            <p:nvPr/>
          </p:nvSpPr>
          <p:spPr>
            <a:xfrm>
              <a:off x="4296059" y="2508179"/>
              <a:ext cx="18233" cy="11875"/>
            </a:xfrm>
            <a:custGeom>
              <a:avLst/>
              <a:gdLst/>
              <a:ahLst/>
              <a:cxnLst/>
              <a:rect l="l" t="t" r="r" b="b"/>
              <a:pathLst>
                <a:path w="69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638" y="451"/>
                  </a:lnTo>
                  <a:cubicBezTo>
                    <a:pt x="694" y="305"/>
                    <a:pt x="694" y="146"/>
                    <a:pt x="638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770;p90"/>
            <p:cNvSpPr/>
            <p:nvPr/>
          </p:nvSpPr>
          <p:spPr>
            <a:xfrm>
              <a:off x="4287678" y="2480094"/>
              <a:ext cx="42483" cy="40013"/>
            </a:xfrm>
            <a:custGeom>
              <a:avLst/>
              <a:gdLst/>
              <a:ahLst/>
              <a:cxnLst/>
              <a:rect l="l" t="t" r="r" b="b"/>
              <a:pathLst>
                <a:path w="1617" h="1523" extrusionOk="0">
                  <a:moveTo>
                    <a:pt x="1297" y="1"/>
                  </a:moveTo>
                  <a:lnTo>
                    <a:pt x="160" y="1132"/>
                  </a:lnTo>
                  <a:cubicBezTo>
                    <a:pt x="0" y="1296"/>
                    <a:pt x="150" y="1522"/>
                    <a:pt x="323" y="1522"/>
                  </a:cubicBezTo>
                  <a:cubicBezTo>
                    <a:pt x="375" y="1522"/>
                    <a:pt x="430" y="1501"/>
                    <a:pt x="479" y="1451"/>
                  </a:cubicBezTo>
                  <a:lnTo>
                    <a:pt x="1616" y="320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771;p90"/>
            <p:cNvSpPr/>
            <p:nvPr/>
          </p:nvSpPr>
          <p:spPr>
            <a:xfrm>
              <a:off x="4314817" y="2315313"/>
              <a:ext cx="182568" cy="178128"/>
            </a:xfrm>
            <a:custGeom>
              <a:avLst/>
              <a:gdLst/>
              <a:ahLst/>
              <a:cxnLst/>
              <a:rect l="l" t="t" r="r" b="b"/>
              <a:pathLst>
                <a:path w="6949" h="6780" extrusionOk="0">
                  <a:moveTo>
                    <a:pt x="6625" y="1"/>
                  </a:moveTo>
                  <a:cubicBezTo>
                    <a:pt x="6572" y="1"/>
                    <a:pt x="6516" y="22"/>
                    <a:pt x="6465" y="72"/>
                  </a:cubicBezTo>
                  <a:lnTo>
                    <a:pt x="146" y="6391"/>
                  </a:lnTo>
                  <a:cubicBezTo>
                    <a:pt x="1" y="6537"/>
                    <a:pt x="105" y="6779"/>
                    <a:pt x="306" y="6779"/>
                  </a:cubicBezTo>
                  <a:cubicBezTo>
                    <a:pt x="368" y="6772"/>
                    <a:pt x="424" y="6752"/>
                    <a:pt x="465" y="6710"/>
                  </a:cubicBezTo>
                  <a:lnTo>
                    <a:pt x="6784" y="391"/>
                  </a:lnTo>
                  <a:cubicBezTo>
                    <a:pt x="6949" y="226"/>
                    <a:pt x="6800" y="1"/>
                    <a:pt x="662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6314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87040" y="472440"/>
            <a:ext cx="6461760" cy="1363870"/>
          </a:xfrm>
          <a:prstGeom prst="round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本框 1">
            <a:extLst>
              <a:ext uri="{FF2B5EF4-FFF2-40B4-BE49-F238E27FC236}">
                <a16:creationId xmlns:a16="http://schemas.microsoft.com/office/drawing/2014/main" xmlns="" id="{F105F1B8-8070-4B1B-8F82-EB3535C9573E}"/>
              </a:ext>
            </a:extLst>
          </p:cNvPr>
          <p:cNvSpPr txBox="1"/>
          <p:nvPr/>
        </p:nvSpPr>
        <p:spPr>
          <a:xfrm>
            <a:off x="2355166" y="692710"/>
            <a:ext cx="7725508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F0000"/>
                </a:solidFill>
                <a:latin typeface="Sitka Subheading" pitchFamily="2" charset="0"/>
                <a:ea typeface="微软雅黑" panose="020B0503020204020204" pitchFamily="34" charset="-122"/>
              </a:rPr>
              <a:t>YÊU CẦU CẦN ĐẠT</a:t>
            </a:r>
            <a:endParaRPr lang="zh-CN" altLang="en-US" sz="5400" b="1" dirty="0">
              <a:solidFill>
                <a:srgbClr val="FF0000"/>
              </a:solidFill>
              <a:latin typeface="Sitka Subheading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87681" y="2135556"/>
            <a:ext cx="8379404" cy="1200329"/>
            <a:chOff x="1460223" y="2054175"/>
            <a:chExt cx="8989242" cy="120032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ECBCB421-038B-41DC-AFA6-8DA78AE9DB00}"/>
                </a:ext>
              </a:extLst>
            </p:cNvPr>
            <p:cNvSpPr txBox="1"/>
            <p:nvPr/>
          </p:nvSpPr>
          <p:spPr>
            <a:xfrm>
              <a:off x="2480115" y="2054175"/>
              <a:ext cx="79693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ysClr val="windowText" lastClr="000000"/>
                  </a:solidFill>
                  <a:latin typeface="UTM Cooper Black" panose="02040603050506020204" pitchFamily="18" charset="0"/>
                  <a:ea typeface="微软雅黑" panose="020B0503020204020204" pitchFamily="34" charset="-122"/>
                </a:rPr>
                <a:t>Phân</a:t>
              </a:r>
              <a:r>
                <a:rPr lang="en-US" sz="3600" b="1" dirty="0">
                  <a:solidFill>
                    <a:sysClr val="windowText" lastClr="000000"/>
                  </a:solidFill>
                  <a:latin typeface="UTM Cooper Black" panose="02040603050506020204" pitchFamily="18" charset="0"/>
                  <a:ea typeface="微软雅黑" panose="020B0503020204020204" pitchFamily="34" charset="-122"/>
                </a:rPr>
                <a:t> </a:t>
              </a:r>
              <a:r>
                <a:rPr lang="en-US" sz="3600" b="1" dirty="0" err="1">
                  <a:solidFill>
                    <a:sysClr val="windowText" lastClr="000000"/>
                  </a:solidFill>
                  <a:latin typeface="UTM Cooper Black" panose="02040603050506020204" pitchFamily="18" charset="0"/>
                  <a:ea typeface="微软雅黑" panose="020B0503020204020204" pitchFamily="34" charset="-122"/>
                </a:rPr>
                <a:t>biệt</a:t>
              </a:r>
              <a:r>
                <a:rPr lang="en-US" sz="3600" b="1" dirty="0">
                  <a:solidFill>
                    <a:sysClr val="windowText" lastClr="000000"/>
                  </a:solidFill>
                  <a:latin typeface="UTM Cooper Black" panose="02040603050506020204" pitchFamily="18" charset="0"/>
                  <a:ea typeface="微软雅黑" panose="020B0503020204020204" pitchFamily="34" charset="-122"/>
                </a:rPr>
                <a:t> </a:t>
              </a:r>
              <a:r>
                <a:rPr lang="en-US" sz="3600" b="1" dirty="0" err="1">
                  <a:solidFill>
                    <a:sysClr val="windowText" lastClr="000000"/>
                  </a:solidFill>
                  <a:latin typeface="UTM Cooper Black" panose="02040603050506020204" pitchFamily="18" charset="0"/>
                  <a:ea typeface="微软雅黑" panose="020B0503020204020204" pitchFamily="34" charset="-122"/>
                </a:rPr>
                <a:t>được</a:t>
              </a:r>
              <a:r>
                <a:rPr lang="en-US" sz="3600" b="1" dirty="0">
                  <a:solidFill>
                    <a:sysClr val="windowText" lastClr="000000"/>
                  </a:solidFill>
                  <a:latin typeface="UTM Cooper Black" panose="02040603050506020204" pitchFamily="18" charset="0"/>
                  <a:ea typeface="微软雅黑" panose="020B0503020204020204" pitchFamily="34" charset="-122"/>
                </a:rPr>
                <a:t> </a:t>
              </a:r>
              <a:r>
                <a:rPr lang="en-US" sz="3600" b="1" dirty="0" err="1">
                  <a:solidFill>
                    <a:sysClr val="windowText" lastClr="000000"/>
                  </a:solidFill>
                  <a:latin typeface="UTM Cooper Black" panose="02040603050506020204" pitchFamily="18" charset="0"/>
                  <a:ea typeface="微软雅黑" panose="020B0503020204020204" pitchFamily="34" charset="-122"/>
                </a:rPr>
                <a:t>những</a:t>
              </a:r>
              <a:r>
                <a:rPr lang="en-US" sz="3600" b="1" dirty="0">
                  <a:solidFill>
                    <a:sysClr val="windowText" lastClr="000000"/>
                  </a:solidFill>
                  <a:latin typeface="UTM Cooper Black" panose="02040603050506020204" pitchFamily="18" charset="0"/>
                  <a:ea typeface="微软雅黑" panose="020B0503020204020204" pitchFamily="34" charset="-122"/>
                </a:rPr>
                <a:t> </a:t>
              </a:r>
              <a:r>
                <a:rPr lang="en-US" sz="3600" b="1" dirty="0" err="1">
                  <a:solidFill>
                    <a:sysClr val="windowText" lastClr="000000"/>
                  </a:solidFill>
                  <a:latin typeface="UTM Cooper Black" panose="02040603050506020204" pitchFamily="18" charset="0"/>
                  <a:ea typeface="微软雅黑" panose="020B0503020204020204" pitchFamily="34" charset="-122"/>
                </a:rPr>
                <a:t>từ</a:t>
              </a:r>
              <a:r>
                <a:rPr lang="en-US" sz="3600" b="1" dirty="0">
                  <a:solidFill>
                    <a:sysClr val="windowText" lastClr="000000"/>
                  </a:solidFill>
                  <a:latin typeface="UTM Cooper Black" panose="02040603050506020204" pitchFamily="18" charset="0"/>
                  <a:ea typeface="微软雅黑" panose="020B0503020204020204" pitchFamily="34" charset="-122"/>
                </a:rPr>
                <a:t> </a:t>
              </a:r>
              <a:r>
                <a:rPr lang="en-US" sz="3600" b="1" dirty="0" err="1">
                  <a:solidFill>
                    <a:sysClr val="windowText" lastClr="000000"/>
                  </a:solidFill>
                  <a:latin typeface="UTM Cooper Black" panose="02040603050506020204" pitchFamily="18" charset="0"/>
                  <a:ea typeface="微软雅黑" panose="020B0503020204020204" pitchFamily="34" charset="-122"/>
                </a:rPr>
                <a:t>đồng</a:t>
              </a:r>
              <a:r>
                <a:rPr lang="en-US" sz="3600" b="1" dirty="0">
                  <a:solidFill>
                    <a:sysClr val="windowText" lastClr="000000"/>
                  </a:solidFill>
                  <a:latin typeface="UTM Cooper Black" panose="02040603050506020204" pitchFamily="18" charset="0"/>
                  <a:ea typeface="微软雅黑" panose="020B0503020204020204" pitchFamily="34" charset="-122"/>
                </a:rPr>
                <a:t> </a:t>
              </a:r>
              <a:r>
                <a:rPr lang="en-US" sz="3600" b="1" dirty="0" err="1">
                  <a:solidFill>
                    <a:sysClr val="windowText" lastClr="000000"/>
                  </a:solidFill>
                  <a:latin typeface="UTM Cooper Black" panose="02040603050506020204" pitchFamily="18" charset="0"/>
                  <a:ea typeface="微软雅黑" panose="020B0503020204020204" pitchFamily="34" charset="-122"/>
                </a:rPr>
                <a:t>âm</a:t>
              </a:r>
              <a:r>
                <a:rPr lang="en-US" sz="3600" b="1" dirty="0">
                  <a:solidFill>
                    <a:sysClr val="windowText" lastClr="000000"/>
                  </a:solidFill>
                  <a:latin typeface="UTM Cooper Black" panose="02040603050506020204" pitchFamily="18" charset="0"/>
                  <a:ea typeface="微软雅黑" panose="020B0503020204020204" pitchFamily="34" charset="-122"/>
                </a:rPr>
                <a:t>, </a:t>
              </a:r>
              <a:r>
                <a:rPr lang="en-US" sz="3600" b="1" dirty="0" err="1">
                  <a:solidFill>
                    <a:sysClr val="windowText" lastClr="000000"/>
                  </a:solidFill>
                  <a:latin typeface="UTM Cooper Black" panose="02040603050506020204" pitchFamily="18" charset="0"/>
                  <a:ea typeface="微软雅黑" panose="020B0503020204020204" pitchFamily="34" charset="-122"/>
                </a:rPr>
                <a:t>từ</a:t>
              </a:r>
              <a:r>
                <a:rPr lang="en-US" sz="3600" b="1" dirty="0">
                  <a:solidFill>
                    <a:sysClr val="windowText" lastClr="000000"/>
                  </a:solidFill>
                  <a:latin typeface="UTM Cooper Black" panose="02040603050506020204" pitchFamily="18" charset="0"/>
                  <a:ea typeface="微软雅黑" panose="020B0503020204020204" pitchFamily="34" charset="-122"/>
                </a:rPr>
                <a:t> </a:t>
              </a:r>
              <a:r>
                <a:rPr lang="en-US" sz="3600" b="1" dirty="0" err="1">
                  <a:solidFill>
                    <a:sysClr val="windowText" lastClr="000000"/>
                  </a:solidFill>
                  <a:latin typeface="UTM Cooper Black" panose="02040603050506020204" pitchFamily="18" charset="0"/>
                  <a:ea typeface="微软雅黑" panose="020B0503020204020204" pitchFamily="34" charset="-122"/>
                </a:rPr>
                <a:t>nhiều</a:t>
              </a:r>
              <a:r>
                <a:rPr lang="en-US" sz="3600" b="1" dirty="0">
                  <a:solidFill>
                    <a:sysClr val="windowText" lastClr="000000"/>
                  </a:solidFill>
                  <a:latin typeface="UTM Cooper Black" panose="02040603050506020204" pitchFamily="18" charset="0"/>
                  <a:ea typeface="微软雅黑" panose="020B0503020204020204" pitchFamily="34" charset="-122"/>
                </a:rPr>
                <a:t> </a:t>
              </a:r>
              <a:r>
                <a:rPr lang="en-US" sz="3600" b="1" dirty="0" err="1">
                  <a:solidFill>
                    <a:sysClr val="windowText" lastClr="000000"/>
                  </a:solidFill>
                  <a:latin typeface="UTM Cooper Black" panose="02040603050506020204" pitchFamily="18" charset="0"/>
                  <a:ea typeface="微软雅黑" panose="020B0503020204020204" pitchFamily="34" charset="-122"/>
                </a:rPr>
                <a:t>nghĩa</a:t>
              </a:r>
              <a:r>
                <a:rPr lang="en-US" sz="3600" b="1" dirty="0">
                  <a:solidFill>
                    <a:sysClr val="windowText" lastClr="000000"/>
                  </a:solidFill>
                  <a:latin typeface="UTM Cooper Black" panose="02040603050506020204" pitchFamily="18" charset="0"/>
                  <a:ea typeface="微软雅黑" panose="020B0503020204020204" pitchFamily="34" charset="-122"/>
                </a:rPr>
                <a:t>.</a:t>
              </a:r>
            </a:p>
          </p:txBody>
        </p:sp>
        <p:grpSp>
          <p:nvGrpSpPr>
            <p:cNvPr id="13" name="Google Shape;9757;p90"/>
            <p:cNvGrpSpPr/>
            <p:nvPr/>
          </p:nvGrpSpPr>
          <p:grpSpPr>
            <a:xfrm>
              <a:off x="1460223" y="2158236"/>
              <a:ext cx="738505" cy="802640"/>
              <a:chOff x="4147908" y="2303017"/>
              <a:chExt cx="361194" cy="359355"/>
            </a:xfrm>
          </p:grpSpPr>
          <p:sp>
            <p:nvSpPr>
              <p:cNvPr id="14" name="Google Shape;9758;p90"/>
              <p:cNvSpPr/>
              <p:nvPr/>
            </p:nvSpPr>
            <p:spPr>
              <a:xfrm>
                <a:off x="4147908" y="2365861"/>
                <a:ext cx="296511" cy="296511"/>
              </a:xfrm>
              <a:custGeom>
                <a:avLst/>
                <a:gdLst/>
                <a:ahLst/>
                <a:cxnLst/>
                <a:rect l="l" t="t" r="r" b="b"/>
                <a:pathLst>
                  <a:path w="11286" h="11286" extrusionOk="0">
                    <a:moveTo>
                      <a:pt x="5639" y="0"/>
                    </a:moveTo>
                    <a:cubicBezTo>
                      <a:pt x="2525" y="0"/>
                      <a:pt x="0" y="2525"/>
                      <a:pt x="0" y="5646"/>
                    </a:cubicBezTo>
                    <a:cubicBezTo>
                      <a:pt x="0" y="8760"/>
                      <a:pt x="2525" y="11285"/>
                      <a:pt x="5639" y="11285"/>
                    </a:cubicBezTo>
                    <a:cubicBezTo>
                      <a:pt x="8761" y="11285"/>
                      <a:pt x="11285" y="8760"/>
                      <a:pt x="11285" y="5646"/>
                    </a:cubicBezTo>
                    <a:cubicBezTo>
                      <a:pt x="11285" y="2525"/>
                      <a:pt x="8761" y="0"/>
                      <a:pt x="5639" y="0"/>
                    </a:cubicBezTo>
                    <a:close/>
                  </a:path>
                </a:pathLst>
              </a:custGeom>
              <a:solidFill>
                <a:srgbClr val="8190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9759;p90"/>
              <p:cNvSpPr/>
              <p:nvPr/>
            </p:nvSpPr>
            <p:spPr>
              <a:xfrm>
                <a:off x="4296059" y="2508179"/>
                <a:ext cx="148361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452" extrusionOk="0">
                    <a:moveTo>
                      <a:pt x="0" y="0"/>
                    </a:moveTo>
                    <a:lnTo>
                      <a:pt x="0" y="451"/>
                    </a:lnTo>
                    <a:lnTo>
                      <a:pt x="5639" y="451"/>
                    </a:lnTo>
                    <a:cubicBezTo>
                      <a:pt x="5639" y="375"/>
                      <a:pt x="5646" y="305"/>
                      <a:pt x="5646" y="229"/>
                    </a:cubicBezTo>
                    <a:cubicBezTo>
                      <a:pt x="5646" y="153"/>
                      <a:pt x="5646" y="76"/>
                      <a:pt x="5639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9760;p90"/>
              <p:cNvSpPr/>
              <p:nvPr/>
            </p:nvSpPr>
            <p:spPr>
              <a:xfrm>
                <a:off x="4420695" y="2303017"/>
                <a:ext cx="88407" cy="86542"/>
              </a:xfrm>
              <a:custGeom>
                <a:avLst/>
                <a:gdLst/>
                <a:ahLst/>
                <a:cxnLst/>
                <a:rect l="l" t="t" r="r" b="b"/>
                <a:pathLst>
                  <a:path w="3365" h="3294" extrusionOk="0">
                    <a:moveTo>
                      <a:pt x="2029" y="0"/>
                    </a:moveTo>
                    <a:cubicBezTo>
                      <a:pt x="1974" y="0"/>
                      <a:pt x="1918" y="21"/>
                      <a:pt x="1873" y="68"/>
                    </a:cubicBezTo>
                    <a:lnTo>
                      <a:pt x="202" y="1740"/>
                    </a:lnTo>
                    <a:cubicBezTo>
                      <a:pt x="70" y="1865"/>
                      <a:pt x="1" y="2038"/>
                      <a:pt x="1" y="2219"/>
                    </a:cubicBezTo>
                    <a:lnTo>
                      <a:pt x="1" y="3294"/>
                    </a:lnTo>
                    <a:lnTo>
                      <a:pt x="1069" y="3294"/>
                    </a:lnTo>
                    <a:cubicBezTo>
                      <a:pt x="1249" y="3294"/>
                      <a:pt x="1423" y="3224"/>
                      <a:pt x="1547" y="3099"/>
                    </a:cubicBezTo>
                    <a:lnTo>
                      <a:pt x="3226" y="1421"/>
                    </a:lnTo>
                    <a:cubicBezTo>
                      <a:pt x="3365" y="1282"/>
                      <a:pt x="3268" y="1039"/>
                      <a:pt x="3066" y="1039"/>
                    </a:cubicBezTo>
                    <a:lnTo>
                      <a:pt x="2255" y="1039"/>
                    </a:lnTo>
                    <a:lnTo>
                      <a:pt x="2255" y="228"/>
                    </a:lnTo>
                    <a:cubicBezTo>
                      <a:pt x="2255" y="92"/>
                      <a:pt x="2144" y="0"/>
                      <a:pt x="2029" y="0"/>
                    </a:cubicBez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9761;p90"/>
              <p:cNvSpPr/>
              <p:nvPr/>
            </p:nvSpPr>
            <p:spPr>
              <a:xfrm>
                <a:off x="4420695" y="2303017"/>
                <a:ext cx="59376" cy="86542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3294" extrusionOk="0">
                    <a:moveTo>
                      <a:pt x="2031" y="0"/>
                    </a:moveTo>
                    <a:cubicBezTo>
                      <a:pt x="1975" y="0"/>
                      <a:pt x="1918" y="21"/>
                      <a:pt x="1873" y="68"/>
                    </a:cubicBezTo>
                    <a:lnTo>
                      <a:pt x="202" y="1740"/>
                    </a:lnTo>
                    <a:cubicBezTo>
                      <a:pt x="70" y="1865"/>
                      <a:pt x="1" y="2038"/>
                      <a:pt x="1" y="2219"/>
                    </a:cubicBezTo>
                    <a:lnTo>
                      <a:pt x="1" y="3294"/>
                    </a:lnTo>
                    <a:lnTo>
                      <a:pt x="2255" y="1039"/>
                    </a:lnTo>
                    <a:lnTo>
                      <a:pt x="2255" y="228"/>
                    </a:lnTo>
                    <a:cubicBezTo>
                      <a:pt x="2260" y="92"/>
                      <a:pt x="2147" y="0"/>
                      <a:pt x="2031" y="0"/>
                    </a:cubicBezTo>
                    <a:close/>
                  </a:path>
                </a:pathLst>
              </a:custGeom>
              <a:solidFill>
                <a:srgbClr val="8190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9762;p90"/>
              <p:cNvSpPr/>
              <p:nvPr/>
            </p:nvSpPr>
            <p:spPr>
              <a:xfrm>
                <a:off x="4183429" y="2401382"/>
                <a:ext cx="225444" cy="225444"/>
              </a:xfrm>
              <a:custGeom>
                <a:avLst/>
                <a:gdLst/>
                <a:ahLst/>
                <a:cxnLst/>
                <a:rect l="l" t="t" r="r" b="b"/>
                <a:pathLst>
                  <a:path w="8581" h="8581" extrusionOk="0">
                    <a:moveTo>
                      <a:pt x="4287" y="1"/>
                    </a:moveTo>
                    <a:cubicBezTo>
                      <a:pt x="1922" y="1"/>
                      <a:pt x="1" y="1922"/>
                      <a:pt x="1" y="4294"/>
                    </a:cubicBezTo>
                    <a:cubicBezTo>
                      <a:pt x="1" y="6659"/>
                      <a:pt x="1922" y="8581"/>
                      <a:pt x="4287" y="8581"/>
                    </a:cubicBezTo>
                    <a:cubicBezTo>
                      <a:pt x="6659" y="8581"/>
                      <a:pt x="8581" y="6659"/>
                      <a:pt x="8581" y="4294"/>
                    </a:cubicBezTo>
                    <a:cubicBezTo>
                      <a:pt x="8581" y="1922"/>
                      <a:pt x="6659" y="1"/>
                      <a:pt x="42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9763;p90"/>
              <p:cNvSpPr/>
              <p:nvPr/>
            </p:nvSpPr>
            <p:spPr>
              <a:xfrm>
                <a:off x="4296059" y="2508179"/>
                <a:ext cx="112814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4294" h="452" extrusionOk="0">
                    <a:moveTo>
                      <a:pt x="0" y="0"/>
                    </a:moveTo>
                    <a:lnTo>
                      <a:pt x="0" y="451"/>
                    </a:lnTo>
                    <a:lnTo>
                      <a:pt x="4280" y="451"/>
                    </a:lnTo>
                    <a:cubicBezTo>
                      <a:pt x="4280" y="375"/>
                      <a:pt x="4294" y="305"/>
                      <a:pt x="4294" y="229"/>
                    </a:cubicBezTo>
                    <a:cubicBezTo>
                      <a:pt x="4294" y="153"/>
                      <a:pt x="4287" y="76"/>
                      <a:pt x="4280" y="0"/>
                    </a:cubicBezTo>
                    <a:close/>
                  </a:path>
                </a:pathLst>
              </a:custGeom>
              <a:solidFill>
                <a:srgbClr val="E3E9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9764;p90"/>
              <p:cNvSpPr/>
              <p:nvPr/>
            </p:nvSpPr>
            <p:spPr>
              <a:xfrm>
                <a:off x="4213143" y="2431096"/>
                <a:ext cx="166042" cy="166042"/>
              </a:xfrm>
              <a:custGeom>
                <a:avLst/>
                <a:gdLst/>
                <a:ahLst/>
                <a:cxnLst/>
                <a:rect l="l" t="t" r="r" b="b"/>
                <a:pathLst>
                  <a:path w="6320" h="6320" extrusionOk="0">
                    <a:moveTo>
                      <a:pt x="3156" y="0"/>
                    </a:moveTo>
                    <a:cubicBezTo>
                      <a:pt x="1415" y="0"/>
                      <a:pt x="0" y="1415"/>
                      <a:pt x="0" y="3163"/>
                    </a:cubicBezTo>
                    <a:cubicBezTo>
                      <a:pt x="0" y="4904"/>
                      <a:pt x="1415" y="6319"/>
                      <a:pt x="3156" y="6319"/>
                    </a:cubicBezTo>
                    <a:cubicBezTo>
                      <a:pt x="4904" y="6319"/>
                      <a:pt x="6319" y="4904"/>
                      <a:pt x="6319" y="3163"/>
                    </a:cubicBezTo>
                    <a:cubicBezTo>
                      <a:pt x="6319" y="1415"/>
                      <a:pt x="4904" y="0"/>
                      <a:pt x="3156" y="0"/>
                    </a:cubicBezTo>
                    <a:close/>
                  </a:path>
                </a:pathLst>
              </a:custGeom>
              <a:solidFill>
                <a:srgbClr val="8190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9765;p90"/>
              <p:cNvSpPr/>
              <p:nvPr/>
            </p:nvSpPr>
            <p:spPr>
              <a:xfrm>
                <a:off x="4296059" y="2508179"/>
                <a:ext cx="83126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452" extrusionOk="0">
                    <a:moveTo>
                      <a:pt x="0" y="0"/>
                    </a:moveTo>
                    <a:lnTo>
                      <a:pt x="0" y="451"/>
                    </a:lnTo>
                    <a:lnTo>
                      <a:pt x="3149" y="451"/>
                    </a:lnTo>
                    <a:cubicBezTo>
                      <a:pt x="3156" y="375"/>
                      <a:pt x="3163" y="305"/>
                      <a:pt x="3163" y="229"/>
                    </a:cubicBezTo>
                    <a:cubicBezTo>
                      <a:pt x="3163" y="153"/>
                      <a:pt x="3156" y="76"/>
                      <a:pt x="3149" y="0"/>
                    </a:cubicBez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9766;p90"/>
              <p:cNvSpPr/>
              <p:nvPr/>
            </p:nvSpPr>
            <p:spPr>
              <a:xfrm>
                <a:off x="4248663" y="2466616"/>
                <a:ext cx="94975" cy="94975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3615" extrusionOk="0">
                    <a:moveTo>
                      <a:pt x="1804" y="1"/>
                    </a:moveTo>
                    <a:cubicBezTo>
                      <a:pt x="812" y="1"/>
                      <a:pt x="1" y="812"/>
                      <a:pt x="1" y="1811"/>
                    </a:cubicBezTo>
                    <a:cubicBezTo>
                      <a:pt x="1" y="2803"/>
                      <a:pt x="812" y="3614"/>
                      <a:pt x="1804" y="3614"/>
                    </a:cubicBezTo>
                    <a:cubicBezTo>
                      <a:pt x="2803" y="3614"/>
                      <a:pt x="3615" y="2803"/>
                      <a:pt x="3615" y="1811"/>
                    </a:cubicBezTo>
                    <a:cubicBezTo>
                      <a:pt x="3615" y="812"/>
                      <a:pt x="2803" y="1"/>
                      <a:pt x="18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9767;p90"/>
              <p:cNvSpPr/>
              <p:nvPr/>
            </p:nvSpPr>
            <p:spPr>
              <a:xfrm>
                <a:off x="4296059" y="2508179"/>
                <a:ext cx="47763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452" extrusionOk="0">
                    <a:moveTo>
                      <a:pt x="0" y="0"/>
                    </a:moveTo>
                    <a:lnTo>
                      <a:pt x="0" y="451"/>
                    </a:lnTo>
                    <a:lnTo>
                      <a:pt x="1797" y="451"/>
                    </a:lnTo>
                    <a:cubicBezTo>
                      <a:pt x="1818" y="305"/>
                      <a:pt x="1818" y="153"/>
                      <a:pt x="1797" y="0"/>
                    </a:cubicBezTo>
                    <a:close/>
                  </a:path>
                </a:pathLst>
              </a:custGeom>
              <a:solidFill>
                <a:srgbClr val="E3E9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9768;p90"/>
              <p:cNvSpPr/>
              <p:nvPr/>
            </p:nvSpPr>
            <p:spPr>
              <a:xfrm>
                <a:off x="4278377" y="2496330"/>
                <a:ext cx="35547" cy="35547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1353" extrusionOk="0">
                    <a:moveTo>
                      <a:pt x="673" y="0"/>
                    </a:moveTo>
                    <a:cubicBezTo>
                      <a:pt x="299" y="0"/>
                      <a:pt x="0" y="306"/>
                      <a:pt x="0" y="680"/>
                    </a:cubicBezTo>
                    <a:cubicBezTo>
                      <a:pt x="0" y="1055"/>
                      <a:pt x="299" y="1353"/>
                      <a:pt x="673" y="1353"/>
                    </a:cubicBezTo>
                    <a:cubicBezTo>
                      <a:pt x="1048" y="1353"/>
                      <a:pt x="1353" y="1055"/>
                      <a:pt x="1353" y="680"/>
                    </a:cubicBezTo>
                    <a:cubicBezTo>
                      <a:pt x="1353" y="306"/>
                      <a:pt x="1048" y="0"/>
                      <a:pt x="673" y="0"/>
                    </a:cubicBezTo>
                    <a:close/>
                  </a:path>
                </a:pathLst>
              </a:custGeom>
              <a:solidFill>
                <a:srgbClr val="8190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9769;p90"/>
              <p:cNvSpPr/>
              <p:nvPr/>
            </p:nvSpPr>
            <p:spPr>
              <a:xfrm>
                <a:off x="4296059" y="2508179"/>
                <a:ext cx="18233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52" extrusionOk="0">
                    <a:moveTo>
                      <a:pt x="0" y="0"/>
                    </a:moveTo>
                    <a:lnTo>
                      <a:pt x="0" y="451"/>
                    </a:lnTo>
                    <a:lnTo>
                      <a:pt x="638" y="451"/>
                    </a:lnTo>
                    <a:cubicBezTo>
                      <a:pt x="694" y="305"/>
                      <a:pt x="694" y="146"/>
                      <a:pt x="638" y="0"/>
                    </a:cubicBez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9770;p90"/>
              <p:cNvSpPr/>
              <p:nvPr/>
            </p:nvSpPr>
            <p:spPr>
              <a:xfrm>
                <a:off x="4287678" y="2480094"/>
                <a:ext cx="42483" cy="40013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523" extrusionOk="0">
                    <a:moveTo>
                      <a:pt x="1297" y="1"/>
                    </a:moveTo>
                    <a:lnTo>
                      <a:pt x="160" y="1132"/>
                    </a:lnTo>
                    <a:cubicBezTo>
                      <a:pt x="0" y="1296"/>
                      <a:pt x="150" y="1522"/>
                      <a:pt x="323" y="1522"/>
                    </a:cubicBezTo>
                    <a:cubicBezTo>
                      <a:pt x="375" y="1522"/>
                      <a:pt x="430" y="1501"/>
                      <a:pt x="479" y="1451"/>
                    </a:cubicBezTo>
                    <a:lnTo>
                      <a:pt x="1616" y="320"/>
                    </a:lnTo>
                    <a:lnTo>
                      <a:pt x="1297" y="1"/>
                    </a:lnTo>
                    <a:close/>
                  </a:path>
                </a:pathLst>
              </a:custGeom>
              <a:solidFill>
                <a:srgbClr val="7070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9771;p90"/>
              <p:cNvSpPr/>
              <p:nvPr/>
            </p:nvSpPr>
            <p:spPr>
              <a:xfrm>
                <a:off x="4314817" y="2315313"/>
                <a:ext cx="182568" cy="178128"/>
              </a:xfrm>
              <a:custGeom>
                <a:avLst/>
                <a:gdLst/>
                <a:ahLst/>
                <a:cxnLst/>
                <a:rect l="l" t="t" r="r" b="b"/>
                <a:pathLst>
                  <a:path w="6949" h="6780" extrusionOk="0">
                    <a:moveTo>
                      <a:pt x="6625" y="1"/>
                    </a:moveTo>
                    <a:cubicBezTo>
                      <a:pt x="6572" y="1"/>
                      <a:pt x="6516" y="22"/>
                      <a:pt x="6465" y="72"/>
                    </a:cubicBezTo>
                    <a:lnTo>
                      <a:pt x="146" y="6391"/>
                    </a:lnTo>
                    <a:cubicBezTo>
                      <a:pt x="1" y="6537"/>
                      <a:pt x="105" y="6779"/>
                      <a:pt x="306" y="6779"/>
                    </a:cubicBezTo>
                    <a:cubicBezTo>
                      <a:pt x="368" y="6772"/>
                      <a:pt x="424" y="6752"/>
                      <a:pt x="465" y="6710"/>
                    </a:cubicBezTo>
                    <a:lnTo>
                      <a:pt x="6784" y="391"/>
                    </a:lnTo>
                    <a:cubicBezTo>
                      <a:pt x="6949" y="226"/>
                      <a:pt x="6800" y="1"/>
                      <a:pt x="662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1487681" y="3512504"/>
            <a:ext cx="8971798" cy="802640"/>
            <a:chOff x="1415054" y="3001332"/>
            <a:chExt cx="8971798" cy="8026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9C00231-869C-4972-934E-2672CCF00AE7}"/>
                </a:ext>
              </a:extLst>
            </p:cNvPr>
            <p:cNvSpPr txBox="1"/>
            <p:nvPr/>
          </p:nvSpPr>
          <p:spPr>
            <a:xfrm>
              <a:off x="2417503" y="3089416"/>
              <a:ext cx="796934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 smtClean="0">
                  <a:solidFill>
                    <a:sysClr val="windowText" lastClr="000000"/>
                  </a:solidFill>
                  <a:latin typeface="UTM Cooper Black" panose="02040603050506020204" pitchFamily="18" charset="0"/>
                  <a:ea typeface="微软雅黑" panose="020B0503020204020204" pitchFamily="34" charset="-122"/>
                </a:rPr>
                <a:t>Xác</a:t>
              </a:r>
              <a:r>
                <a:rPr lang="en-US" sz="3600" b="1" dirty="0" smtClean="0">
                  <a:solidFill>
                    <a:sysClr val="windowText" lastClr="000000"/>
                  </a:solidFill>
                  <a:latin typeface="UTM Cooper Black" panose="02040603050506020204" pitchFamily="18" charset="0"/>
                  <a:ea typeface="微软雅黑" panose="020B0503020204020204" pitchFamily="34" charset="-122"/>
                </a:rPr>
                <a:t> </a:t>
              </a:r>
              <a:r>
                <a:rPr lang="en-US" sz="3600" b="1" dirty="0" err="1" smtClean="0">
                  <a:solidFill>
                    <a:sysClr val="windowText" lastClr="000000"/>
                  </a:solidFill>
                  <a:latin typeface="UTM Cooper Black" panose="02040603050506020204" pitchFamily="18" charset="0"/>
                  <a:ea typeface="微软雅黑" panose="020B0503020204020204" pitchFamily="34" charset="-122"/>
                </a:rPr>
                <a:t>định</a:t>
              </a:r>
              <a:r>
                <a:rPr lang="en-US" sz="3600" b="1" dirty="0" smtClean="0">
                  <a:solidFill>
                    <a:sysClr val="windowText" lastClr="000000"/>
                  </a:solidFill>
                  <a:latin typeface="UTM Cooper Black" panose="02040603050506020204" pitchFamily="18" charset="0"/>
                  <a:ea typeface="微软雅黑" panose="020B0503020204020204" pitchFamily="34" charset="-122"/>
                </a:rPr>
                <a:t> </a:t>
              </a:r>
              <a:r>
                <a:rPr lang="en-US" sz="3600" b="1" dirty="0" err="1" smtClean="0">
                  <a:solidFill>
                    <a:sysClr val="windowText" lastClr="000000"/>
                  </a:solidFill>
                  <a:latin typeface="UTM Cooper Black" panose="02040603050506020204" pitchFamily="18" charset="0"/>
                  <a:ea typeface="微软雅黑" panose="020B0503020204020204" pitchFamily="34" charset="-122"/>
                </a:rPr>
                <a:t>được</a:t>
              </a:r>
              <a:r>
                <a:rPr lang="en-US" sz="3600" b="1" dirty="0" smtClean="0">
                  <a:solidFill>
                    <a:sysClr val="windowText" lastClr="000000"/>
                  </a:solidFill>
                  <a:latin typeface="UTM Cooper Black" panose="02040603050506020204" pitchFamily="18" charset="0"/>
                  <a:ea typeface="微软雅黑" panose="020B0503020204020204" pitchFamily="34" charset="-122"/>
                </a:rPr>
                <a:t> </a:t>
              </a:r>
              <a:r>
                <a:rPr lang="en-US" sz="3600" b="1" dirty="0" err="1" smtClean="0">
                  <a:solidFill>
                    <a:sysClr val="windowText" lastClr="000000"/>
                  </a:solidFill>
                  <a:latin typeface="UTM Cooper Black" panose="02040603050506020204" pitchFamily="18" charset="0"/>
                  <a:ea typeface="微软雅黑" panose="020B0503020204020204" pitchFamily="34" charset="-122"/>
                </a:rPr>
                <a:t>nghĩa</a:t>
              </a:r>
              <a:r>
                <a:rPr lang="en-US" sz="3600" b="1" dirty="0" smtClean="0">
                  <a:solidFill>
                    <a:sysClr val="windowText" lastClr="000000"/>
                  </a:solidFill>
                  <a:latin typeface="UTM Cooper Black" panose="02040603050506020204" pitchFamily="18" charset="0"/>
                  <a:ea typeface="微软雅黑" panose="020B0503020204020204" pitchFamily="34" charset="-122"/>
                </a:rPr>
                <a:t> </a:t>
              </a:r>
              <a:r>
                <a:rPr lang="en-US" sz="3600" b="1" dirty="0" err="1" smtClean="0">
                  <a:solidFill>
                    <a:sysClr val="windowText" lastClr="000000"/>
                  </a:solidFill>
                  <a:latin typeface="UTM Cooper Black" panose="02040603050506020204" pitchFamily="18" charset="0"/>
                  <a:ea typeface="微软雅黑" panose="020B0503020204020204" pitchFamily="34" charset="-122"/>
                </a:rPr>
                <a:t>của</a:t>
              </a:r>
              <a:r>
                <a:rPr lang="en-US" sz="3600" b="1" dirty="0" smtClean="0">
                  <a:solidFill>
                    <a:sysClr val="windowText" lastClr="000000"/>
                  </a:solidFill>
                  <a:latin typeface="UTM Cooper Black" panose="02040603050506020204" pitchFamily="18" charset="0"/>
                  <a:ea typeface="微软雅黑" panose="020B0503020204020204" pitchFamily="34" charset="-122"/>
                </a:rPr>
                <a:t> </a:t>
              </a:r>
              <a:r>
                <a:rPr lang="en-US" sz="3600" b="1" dirty="0" err="1" smtClean="0">
                  <a:solidFill>
                    <a:sysClr val="windowText" lastClr="000000"/>
                  </a:solidFill>
                  <a:latin typeface="UTM Cooper Black" panose="02040603050506020204" pitchFamily="18" charset="0"/>
                  <a:ea typeface="微软雅黑" panose="020B0503020204020204" pitchFamily="34" charset="-122"/>
                </a:rPr>
                <a:t>từ</a:t>
              </a:r>
              <a:r>
                <a:rPr lang="en-US" sz="3600" b="1" dirty="0" smtClean="0">
                  <a:solidFill>
                    <a:sysClr val="windowText" lastClr="000000"/>
                  </a:solidFill>
                  <a:latin typeface="UTM Cooper Black" panose="02040603050506020204" pitchFamily="18" charset="0"/>
                  <a:ea typeface="微软雅黑" panose="020B0503020204020204" pitchFamily="34" charset="-122"/>
                </a:rPr>
                <a:t> </a:t>
              </a:r>
              <a:r>
                <a:rPr lang="en-US" sz="3600" b="1" i="1" dirty="0" err="1" smtClean="0">
                  <a:solidFill>
                    <a:srgbClr val="FF0000"/>
                  </a:solidFill>
                  <a:latin typeface="UTM Cooper Black" panose="02040603050506020204" pitchFamily="18" charset="0"/>
                  <a:ea typeface="微软雅黑" panose="020B0503020204020204" pitchFamily="34" charset="-122"/>
                </a:rPr>
                <a:t>xuân</a:t>
              </a:r>
              <a:endPara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Cooper Black" panose="02040603050506020204" pitchFamily="18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28" name="Google Shape;9757;p90"/>
            <p:cNvGrpSpPr/>
            <p:nvPr/>
          </p:nvGrpSpPr>
          <p:grpSpPr>
            <a:xfrm>
              <a:off x="1415054" y="3001332"/>
              <a:ext cx="738505" cy="802640"/>
              <a:chOff x="4147908" y="2303017"/>
              <a:chExt cx="361194" cy="359355"/>
            </a:xfrm>
          </p:grpSpPr>
          <p:sp>
            <p:nvSpPr>
              <p:cNvPr id="29" name="Google Shape;9758;p90"/>
              <p:cNvSpPr/>
              <p:nvPr/>
            </p:nvSpPr>
            <p:spPr>
              <a:xfrm>
                <a:off x="4147908" y="2365861"/>
                <a:ext cx="296511" cy="296511"/>
              </a:xfrm>
              <a:custGeom>
                <a:avLst/>
                <a:gdLst/>
                <a:ahLst/>
                <a:cxnLst/>
                <a:rect l="l" t="t" r="r" b="b"/>
                <a:pathLst>
                  <a:path w="11286" h="11286" extrusionOk="0">
                    <a:moveTo>
                      <a:pt x="5639" y="0"/>
                    </a:moveTo>
                    <a:cubicBezTo>
                      <a:pt x="2525" y="0"/>
                      <a:pt x="0" y="2525"/>
                      <a:pt x="0" y="5646"/>
                    </a:cubicBezTo>
                    <a:cubicBezTo>
                      <a:pt x="0" y="8760"/>
                      <a:pt x="2525" y="11285"/>
                      <a:pt x="5639" y="11285"/>
                    </a:cubicBezTo>
                    <a:cubicBezTo>
                      <a:pt x="8761" y="11285"/>
                      <a:pt x="11285" y="8760"/>
                      <a:pt x="11285" y="5646"/>
                    </a:cubicBezTo>
                    <a:cubicBezTo>
                      <a:pt x="11285" y="2525"/>
                      <a:pt x="8761" y="0"/>
                      <a:pt x="5639" y="0"/>
                    </a:cubicBezTo>
                    <a:close/>
                  </a:path>
                </a:pathLst>
              </a:custGeom>
              <a:solidFill>
                <a:srgbClr val="8190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9759;p90"/>
              <p:cNvSpPr/>
              <p:nvPr/>
            </p:nvSpPr>
            <p:spPr>
              <a:xfrm>
                <a:off x="4296059" y="2508179"/>
                <a:ext cx="148361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452" extrusionOk="0">
                    <a:moveTo>
                      <a:pt x="0" y="0"/>
                    </a:moveTo>
                    <a:lnTo>
                      <a:pt x="0" y="451"/>
                    </a:lnTo>
                    <a:lnTo>
                      <a:pt x="5639" y="451"/>
                    </a:lnTo>
                    <a:cubicBezTo>
                      <a:pt x="5639" y="375"/>
                      <a:pt x="5646" y="305"/>
                      <a:pt x="5646" y="229"/>
                    </a:cubicBezTo>
                    <a:cubicBezTo>
                      <a:pt x="5646" y="153"/>
                      <a:pt x="5646" y="76"/>
                      <a:pt x="5639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760;p90"/>
              <p:cNvSpPr/>
              <p:nvPr/>
            </p:nvSpPr>
            <p:spPr>
              <a:xfrm>
                <a:off x="4420695" y="2303017"/>
                <a:ext cx="88407" cy="86542"/>
              </a:xfrm>
              <a:custGeom>
                <a:avLst/>
                <a:gdLst/>
                <a:ahLst/>
                <a:cxnLst/>
                <a:rect l="l" t="t" r="r" b="b"/>
                <a:pathLst>
                  <a:path w="3365" h="3294" extrusionOk="0">
                    <a:moveTo>
                      <a:pt x="2029" y="0"/>
                    </a:moveTo>
                    <a:cubicBezTo>
                      <a:pt x="1974" y="0"/>
                      <a:pt x="1918" y="21"/>
                      <a:pt x="1873" y="68"/>
                    </a:cubicBezTo>
                    <a:lnTo>
                      <a:pt x="202" y="1740"/>
                    </a:lnTo>
                    <a:cubicBezTo>
                      <a:pt x="70" y="1865"/>
                      <a:pt x="1" y="2038"/>
                      <a:pt x="1" y="2219"/>
                    </a:cubicBezTo>
                    <a:lnTo>
                      <a:pt x="1" y="3294"/>
                    </a:lnTo>
                    <a:lnTo>
                      <a:pt x="1069" y="3294"/>
                    </a:lnTo>
                    <a:cubicBezTo>
                      <a:pt x="1249" y="3294"/>
                      <a:pt x="1423" y="3224"/>
                      <a:pt x="1547" y="3099"/>
                    </a:cubicBezTo>
                    <a:lnTo>
                      <a:pt x="3226" y="1421"/>
                    </a:lnTo>
                    <a:cubicBezTo>
                      <a:pt x="3365" y="1282"/>
                      <a:pt x="3268" y="1039"/>
                      <a:pt x="3066" y="1039"/>
                    </a:cubicBezTo>
                    <a:lnTo>
                      <a:pt x="2255" y="1039"/>
                    </a:lnTo>
                    <a:lnTo>
                      <a:pt x="2255" y="228"/>
                    </a:lnTo>
                    <a:cubicBezTo>
                      <a:pt x="2255" y="92"/>
                      <a:pt x="2144" y="0"/>
                      <a:pt x="2029" y="0"/>
                    </a:cubicBez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9761;p90"/>
              <p:cNvSpPr/>
              <p:nvPr/>
            </p:nvSpPr>
            <p:spPr>
              <a:xfrm>
                <a:off x="4420695" y="2303017"/>
                <a:ext cx="59376" cy="86542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3294" extrusionOk="0">
                    <a:moveTo>
                      <a:pt x="2031" y="0"/>
                    </a:moveTo>
                    <a:cubicBezTo>
                      <a:pt x="1975" y="0"/>
                      <a:pt x="1918" y="21"/>
                      <a:pt x="1873" y="68"/>
                    </a:cubicBezTo>
                    <a:lnTo>
                      <a:pt x="202" y="1740"/>
                    </a:lnTo>
                    <a:cubicBezTo>
                      <a:pt x="70" y="1865"/>
                      <a:pt x="1" y="2038"/>
                      <a:pt x="1" y="2219"/>
                    </a:cubicBezTo>
                    <a:lnTo>
                      <a:pt x="1" y="3294"/>
                    </a:lnTo>
                    <a:lnTo>
                      <a:pt x="2255" y="1039"/>
                    </a:lnTo>
                    <a:lnTo>
                      <a:pt x="2255" y="228"/>
                    </a:lnTo>
                    <a:cubicBezTo>
                      <a:pt x="2260" y="92"/>
                      <a:pt x="2147" y="0"/>
                      <a:pt x="2031" y="0"/>
                    </a:cubicBezTo>
                    <a:close/>
                  </a:path>
                </a:pathLst>
              </a:custGeom>
              <a:solidFill>
                <a:srgbClr val="8190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9762;p90"/>
              <p:cNvSpPr/>
              <p:nvPr/>
            </p:nvSpPr>
            <p:spPr>
              <a:xfrm>
                <a:off x="4183429" y="2401382"/>
                <a:ext cx="225444" cy="225444"/>
              </a:xfrm>
              <a:custGeom>
                <a:avLst/>
                <a:gdLst/>
                <a:ahLst/>
                <a:cxnLst/>
                <a:rect l="l" t="t" r="r" b="b"/>
                <a:pathLst>
                  <a:path w="8581" h="8581" extrusionOk="0">
                    <a:moveTo>
                      <a:pt x="4287" y="1"/>
                    </a:moveTo>
                    <a:cubicBezTo>
                      <a:pt x="1922" y="1"/>
                      <a:pt x="1" y="1922"/>
                      <a:pt x="1" y="4294"/>
                    </a:cubicBezTo>
                    <a:cubicBezTo>
                      <a:pt x="1" y="6659"/>
                      <a:pt x="1922" y="8581"/>
                      <a:pt x="4287" y="8581"/>
                    </a:cubicBezTo>
                    <a:cubicBezTo>
                      <a:pt x="6659" y="8581"/>
                      <a:pt x="8581" y="6659"/>
                      <a:pt x="8581" y="4294"/>
                    </a:cubicBezTo>
                    <a:cubicBezTo>
                      <a:pt x="8581" y="1922"/>
                      <a:pt x="6659" y="1"/>
                      <a:pt x="42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9763;p90"/>
              <p:cNvSpPr/>
              <p:nvPr/>
            </p:nvSpPr>
            <p:spPr>
              <a:xfrm>
                <a:off x="4296059" y="2508179"/>
                <a:ext cx="112814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4294" h="452" extrusionOk="0">
                    <a:moveTo>
                      <a:pt x="0" y="0"/>
                    </a:moveTo>
                    <a:lnTo>
                      <a:pt x="0" y="451"/>
                    </a:lnTo>
                    <a:lnTo>
                      <a:pt x="4280" y="451"/>
                    </a:lnTo>
                    <a:cubicBezTo>
                      <a:pt x="4280" y="375"/>
                      <a:pt x="4294" y="305"/>
                      <a:pt x="4294" y="229"/>
                    </a:cubicBezTo>
                    <a:cubicBezTo>
                      <a:pt x="4294" y="153"/>
                      <a:pt x="4287" y="76"/>
                      <a:pt x="4280" y="0"/>
                    </a:cubicBezTo>
                    <a:close/>
                  </a:path>
                </a:pathLst>
              </a:custGeom>
              <a:solidFill>
                <a:srgbClr val="E3E9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9764;p90"/>
              <p:cNvSpPr/>
              <p:nvPr/>
            </p:nvSpPr>
            <p:spPr>
              <a:xfrm>
                <a:off x="4213143" y="2431096"/>
                <a:ext cx="166042" cy="166042"/>
              </a:xfrm>
              <a:custGeom>
                <a:avLst/>
                <a:gdLst/>
                <a:ahLst/>
                <a:cxnLst/>
                <a:rect l="l" t="t" r="r" b="b"/>
                <a:pathLst>
                  <a:path w="6320" h="6320" extrusionOk="0">
                    <a:moveTo>
                      <a:pt x="3156" y="0"/>
                    </a:moveTo>
                    <a:cubicBezTo>
                      <a:pt x="1415" y="0"/>
                      <a:pt x="0" y="1415"/>
                      <a:pt x="0" y="3163"/>
                    </a:cubicBezTo>
                    <a:cubicBezTo>
                      <a:pt x="0" y="4904"/>
                      <a:pt x="1415" y="6319"/>
                      <a:pt x="3156" y="6319"/>
                    </a:cubicBezTo>
                    <a:cubicBezTo>
                      <a:pt x="4904" y="6319"/>
                      <a:pt x="6319" y="4904"/>
                      <a:pt x="6319" y="3163"/>
                    </a:cubicBezTo>
                    <a:cubicBezTo>
                      <a:pt x="6319" y="1415"/>
                      <a:pt x="4904" y="0"/>
                      <a:pt x="3156" y="0"/>
                    </a:cubicBezTo>
                    <a:close/>
                  </a:path>
                </a:pathLst>
              </a:custGeom>
              <a:solidFill>
                <a:srgbClr val="8190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9765;p90"/>
              <p:cNvSpPr/>
              <p:nvPr/>
            </p:nvSpPr>
            <p:spPr>
              <a:xfrm>
                <a:off x="4296059" y="2508179"/>
                <a:ext cx="83126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452" extrusionOk="0">
                    <a:moveTo>
                      <a:pt x="0" y="0"/>
                    </a:moveTo>
                    <a:lnTo>
                      <a:pt x="0" y="451"/>
                    </a:lnTo>
                    <a:lnTo>
                      <a:pt x="3149" y="451"/>
                    </a:lnTo>
                    <a:cubicBezTo>
                      <a:pt x="3156" y="375"/>
                      <a:pt x="3163" y="305"/>
                      <a:pt x="3163" y="229"/>
                    </a:cubicBezTo>
                    <a:cubicBezTo>
                      <a:pt x="3163" y="153"/>
                      <a:pt x="3156" y="76"/>
                      <a:pt x="3149" y="0"/>
                    </a:cubicBez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9766;p90"/>
              <p:cNvSpPr/>
              <p:nvPr/>
            </p:nvSpPr>
            <p:spPr>
              <a:xfrm>
                <a:off x="4248663" y="2466616"/>
                <a:ext cx="94975" cy="94975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3615" extrusionOk="0">
                    <a:moveTo>
                      <a:pt x="1804" y="1"/>
                    </a:moveTo>
                    <a:cubicBezTo>
                      <a:pt x="812" y="1"/>
                      <a:pt x="1" y="812"/>
                      <a:pt x="1" y="1811"/>
                    </a:cubicBezTo>
                    <a:cubicBezTo>
                      <a:pt x="1" y="2803"/>
                      <a:pt x="812" y="3614"/>
                      <a:pt x="1804" y="3614"/>
                    </a:cubicBezTo>
                    <a:cubicBezTo>
                      <a:pt x="2803" y="3614"/>
                      <a:pt x="3615" y="2803"/>
                      <a:pt x="3615" y="1811"/>
                    </a:cubicBezTo>
                    <a:cubicBezTo>
                      <a:pt x="3615" y="812"/>
                      <a:pt x="2803" y="1"/>
                      <a:pt x="18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9767;p90"/>
              <p:cNvSpPr/>
              <p:nvPr/>
            </p:nvSpPr>
            <p:spPr>
              <a:xfrm>
                <a:off x="4296059" y="2508179"/>
                <a:ext cx="47763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452" extrusionOk="0">
                    <a:moveTo>
                      <a:pt x="0" y="0"/>
                    </a:moveTo>
                    <a:lnTo>
                      <a:pt x="0" y="451"/>
                    </a:lnTo>
                    <a:lnTo>
                      <a:pt x="1797" y="451"/>
                    </a:lnTo>
                    <a:cubicBezTo>
                      <a:pt x="1818" y="305"/>
                      <a:pt x="1818" y="153"/>
                      <a:pt x="1797" y="0"/>
                    </a:cubicBezTo>
                    <a:close/>
                  </a:path>
                </a:pathLst>
              </a:custGeom>
              <a:solidFill>
                <a:srgbClr val="E3E9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9768;p90"/>
              <p:cNvSpPr/>
              <p:nvPr/>
            </p:nvSpPr>
            <p:spPr>
              <a:xfrm>
                <a:off x="4278377" y="2496330"/>
                <a:ext cx="35547" cy="35547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1353" extrusionOk="0">
                    <a:moveTo>
                      <a:pt x="673" y="0"/>
                    </a:moveTo>
                    <a:cubicBezTo>
                      <a:pt x="299" y="0"/>
                      <a:pt x="0" y="306"/>
                      <a:pt x="0" y="680"/>
                    </a:cubicBezTo>
                    <a:cubicBezTo>
                      <a:pt x="0" y="1055"/>
                      <a:pt x="299" y="1353"/>
                      <a:pt x="673" y="1353"/>
                    </a:cubicBezTo>
                    <a:cubicBezTo>
                      <a:pt x="1048" y="1353"/>
                      <a:pt x="1353" y="1055"/>
                      <a:pt x="1353" y="680"/>
                    </a:cubicBezTo>
                    <a:cubicBezTo>
                      <a:pt x="1353" y="306"/>
                      <a:pt x="1048" y="0"/>
                      <a:pt x="673" y="0"/>
                    </a:cubicBezTo>
                    <a:close/>
                  </a:path>
                </a:pathLst>
              </a:custGeom>
              <a:solidFill>
                <a:srgbClr val="8190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9769;p90"/>
              <p:cNvSpPr/>
              <p:nvPr/>
            </p:nvSpPr>
            <p:spPr>
              <a:xfrm>
                <a:off x="4296059" y="2508179"/>
                <a:ext cx="18233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52" extrusionOk="0">
                    <a:moveTo>
                      <a:pt x="0" y="0"/>
                    </a:moveTo>
                    <a:lnTo>
                      <a:pt x="0" y="451"/>
                    </a:lnTo>
                    <a:lnTo>
                      <a:pt x="638" y="451"/>
                    </a:lnTo>
                    <a:cubicBezTo>
                      <a:pt x="694" y="305"/>
                      <a:pt x="694" y="146"/>
                      <a:pt x="638" y="0"/>
                    </a:cubicBez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9770;p90"/>
              <p:cNvSpPr/>
              <p:nvPr/>
            </p:nvSpPr>
            <p:spPr>
              <a:xfrm>
                <a:off x="4287678" y="2480094"/>
                <a:ext cx="42483" cy="40013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523" extrusionOk="0">
                    <a:moveTo>
                      <a:pt x="1297" y="1"/>
                    </a:moveTo>
                    <a:lnTo>
                      <a:pt x="160" y="1132"/>
                    </a:lnTo>
                    <a:cubicBezTo>
                      <a:pt x="0" y="1296"/>
                      <a:pt x="150" y="1522"/>
                      <a:pt x="323" y="1522"/>
                    </a:cubicBezTo>
                    <a:cubicBezTo>
                      <a:pt x="375" y="1522"/>
                      <a:pt x="430" y="1501"/>
                      <a:pt x="479" y="1451"/>
                    </a:cubicBezTo>
                    <a:lnTo>
                      <a:pt x="1616" y="320"/>
                    </a:lnTo>
                    <a:lnTo>
                      <a:pt x="1297" y="1"/>
                    </a:lnTo>
                    <a:close/>
                  </a:path>
                </a:pathLst>
              </a:custGeom>
              <a:solidFill>
                <a:srgbClr val="7070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9771;p90"/>
              <p:cNvSpPr/>
              <p:nvPr/>
            </p:nvSpPr>
            <p:spPr>
              <a:xfrm>
                <a:off x="4314817" y="2315313"/>
                <a:ext cx="182568" cy="178128"/>
              </a:xfrm>
              <a:custGeom>
                <a:avLst/>
                <a:gdLst/>
                <a:ahLst/>
                <a:cxnLst/>
                <a:rect l="l" t="t" r="r" b="b"/>
                <a:pathLst>
                  <a:path w="6949" h="6780" extrusionOk="0">
                    <a:moveTo>
                      <a:pt x="6625" y="1"/>
                    </a:moveTo>
                    <a:cubicBezTo>
                      <a:pt x="6572" y="1"/>
                      <a:pt x="6516" y="22"/>
                      <a:pt x="6465" y="72"/>
                    </a:cubicBezTo>
                    <a:lnTo>
                      <a:pt x="146" y="6391"/>
                    </a:lnTo>
                    <a:cubicBezTo>
                      <a:pt x="1" y="6537"/>
                      <a:pt x="105" y="6779"/>
                      <a:pt x="306" y="6779"/>
                    </a:cubicBezTo>
                    <a:cubicBezTo>
                      <a:pt x="368" y="6772"/>
                      <a:pt x="424" y="6752"/>
                      <a:pt x="465" y="6710"/>
                    </a:cubicBezTo>
                    <a:lnTo>
                      <a:pt x="6784" y="391"/>
                    </a:lnTo>
                    <a:cubicBezTo>
                      <a:pt x="6949" y="226"/>
                      <a:pt x="6800" y="1"/>
                      <a:pt x="662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487681" y="4680926"/>
            <a:ext cx="10073235" cy="1200329"/>
            <a:chOff x="1603547" y="4174959"/>
            <a:chExt cx="10073235" cy="120032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9C00231-869C-4972-934E-2672CCF00AE7}"/>
                </a:ext>
              </a:extLst>
            </p:cNvPr>
            <p:cNvSpPr txBox="1"/>
            <p:nvPr/>
          </p:nvSpPr>
          <p:spPr>
            <a:xfrm>
              <a:off x="2593853" y="4174959"/>
              <a:ext cx="908292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Cooper Black" panose="02040603050506020204" pitchFamily="18" charset="0"/>
                  <a:ea typeface="微软雅黑" panose="020B0503020204020204" pitchFamily="34" charset="-122"/>
                  <a:cs typeface="+mn-cs"/>
                </a:rPr>
                <a:t>Biết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Cooper Black" panose="02040603050506020204" pitchFamily="18" charset="0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Cooper Black" panose="02040603050506020204" pitchFamily="18" charset="0"/>
                  <a:ea typeface="微软雅黑" panose="020B0503020204020204" pitchFamily="34" charset="-122"/>
                  <a:cs typeface="+mn-cs"/>
                </a:rPr>
                <a:t>đặt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Cooper Black" panose="02040603050506020204" pitchFamily="18" charset="0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Cooper Black" panose="02040603050506020204" pitchFamily="18" charset="0"/>
                  <a:ea typeface="微软雅黑" panose="020B0503020204020204" pitchFamily="34" charset="-122"/>
                  <a:cs typeface="+mn-cs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Cooper Black" panose="02040603050506020204" pitchFamily="18" charset="0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Cooper Black" panose="02040603050506020204" pitchFamily="18" charset="0"/>
                  <a:ea typeface="微软雅黑" panose="020B0503020204020204" pitchFamily="34" charset="-122"/>
                  <a:cs typeface="+mn-cs"/>
                </a:rPr>
                <a:t>phân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Cooper Black" panose="02040603050506020204" pitchFamily="18" charset="0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Cooper Black" panose="02040603050506020204" pitchFamily="18" charset="0"/>
                  <a:ea typeface="微软雅黑" panose="020B0503020204020204" pitchFamily="34" charset="-122"/>
                  <a:cs typeface="+mn-cs"/>
                </a:rPr>
                <a:t>biệt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Cooper Black" panose="02040603050506020204" pitchFamily="18" charset="0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Cooper Black" panose="02040603050506020204" pitchFamily="18" charset="0"/>
                  <a:ea typeface="微软雅黑" panose="020B0503020204020204" pitchFamily="34" charset="-122"/>
                  <a:cs typeface="+mn-cs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Cooper Black" panose="02040603050506020204" pitchFamily="18" charset="0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Cooper Black" panose="02040603050506020204" pitchFamily="18" charset="0"/>
                  <a:ea typeface="微软雅黑" panose="020B0503020204020204" pitchFamily="34" charset="-122"/>
                  <a:cs typeface="+mn-cs"/>
                </a:rPr>
                <a:t>nghĩa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Cooper Black" panose="02040603050506020204" pitchFamily="18" charset="0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Cooper Black" panose="02040603050506020204" pitchFamily="18" charset="0"/>
                  <a:ea typeface="微软雅黑" panose="020B0503020204020204" pitchFamily="34" charset="-122"/>
                  <a:cs typeface="+mn-cs"/>
                </a:rPr>
                <a:t>của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Cooper Black" panose="02040603050506020204" pitchFamily="18" charset="0"/>
                  <a:ea typeface="微软雅黑" panose="020B0503020204020204" pitchFamily="34" charset="-122"/>
                  <a:cs typeface="+mn-cs"/>
                </a:rPr>
                <a:t> 1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Cooper Black" panose="02040603050506020204" pitchFamily="18" charset="0"/>
                  <a:ea typeface="微软雅黑" panose="020B0503020204020204" pitchFamily="34" charset="-122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Cooper Black" panose="02040603050506020204" pitchFamily="18" charset="0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Cooper Black" panose="02040603050506020204" pitchFamily="18" charset="0"/>
                  <a:ea typeface="微软雅黑" panose="020B0503020204020204" pitchFamily="34" charset="-122"/>
                  <a:cs typeface="+mn-cs"/>
                </a:rPr>
                <a:t>nhiều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Cooper Black" panose="02040603050506020204" pitchFamily="18" charset="0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Cooper Black" panose="02040603050506020204" pitchFamily="18" charset="0"/>
                  <a:ea typeface="微软雅黑" panose="020B0503020204020204" pitchFamily="34" charset="-122"/>
                  <a:cs typeface="+mn-cs"/>
                </a:rPr>
                <a:t>nghĩa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Cooper Black" panose="02040603050506020204" pitchFamily="18" charset="0"/>
                  <a:ea typeface="微软雅黑" panose="020B0503020204020204" pitchFamily="34" charset="-122"/>
                  <a:cs typeface="+mn-cs"/>
                </a:rPr>
                <a:t>.</a:t>
              </a:r>
            </a:p>
          </p:txBody>
        </p:sp>
        <p:grpSp>
          <p:nvGrpSpPr>
            <p:cNvPr id="43" name="Google Shape;9757;p90"/>
            <p:cNvGrpSpPr/>
            <p:nvPr/>
          </p:nvGrpSpPr>
          <p:grpSpPr>
            <a:xfrm>
              <a:off x="1603547" y="4240729"/>
              <a:ext cx="738505" cy="802640"/>
              <a:chOff x="4147908" y="2303017"/>
              <a:chExt cx="361194" cy="359355"/>
            </a:xfrm>
          </p:grpSpPr>
          <p:sp>
            <p:nvSpPr>
              <p:cNvPr id="44" name="Google Shape;9758;p90"/>
              <p:cNvSpPr/>
              <p:nvPr/>
            </p:nvSpPr>
            <p:spPr>
              <a:xfrm>
                <a:off x="4147908" y="2365861"/>
                <a:ext cx="296511" cy="296511"/>
              </a:xfrm>
              <a:custGeom>
                <a:avLst/>
                <a:gdLst/>
                <a:ahLst/>
                <a:cxnLst/>
                <a:rect l="l" t="t" r="r" b="b"/>
                <a:pathLst>
                  <a:path w="11286" h="11286" extrusionOk="0">
                    <a:moveTo>
                      <a:pt x="5639" y="0"/>
                    </a:moveTo>
                    <a:cubicBezTo>
                      <a:pt x="2525" y="0"/>
                      <a:pt x="0" y="2525"/>
                      <a:pt x="0" y="5646"/>
                    </a:cubicBezTo>
                    <a:cubicBezTo>
                      <a:pt x="0" y="8760"/>
                      <a:pt x="2525" y="11285"/>
                      <a:pt x="5639" y="11285"/>
                    </a:cubicBezTo>
                    <a:cubicBezTo>
                      <a:pt x="8761" y="11285"/>
                      <a:pt x="11285" y="8760"/>
                      <a:pt x="11285" y="5646"/>
                    </a:cubicBezTo>
                    <a:cubicBezTo>
                      <a:pt x="11285" y="2525"/>
                      <a:pt x="8761" y="0"/>
                      <a:pt x="5639" y="0"/>
                    </a:cubicBezTo>
                    <a:close/>
                  </a:path>
                </a:pathLst>
              </a:custGeom>
              <a:solidFill>
                <a:srgbClr val="8190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9759;p90"/>
              <p:cNvSpPr/>
              <p:nvPr/>
            </p:nvSpPr>
            <p:spPr>
              <a:xfrm>
                <a:off x="4296059" y="2508179"/>
                <a:ext cx="148361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452" extrusionOk="0">
                    <a:moveTo>
                      <a:pt x="0" y="0"/>
                    </a:moveTo>
                    <a:lnTo>
                      <a:pt x="0" y="451"/>
                    </a:lnTo>
                    <a:lnTo>
                      <a:pt x="5639" y="451"/>
                    </a:lnTo>
                    <a:cubicBezTo>
                      <a:pt x="5639" y="375"/>
                      <a:pt x="5646" y="305"/>
                      <a:pt x="5646" y="229"/>
                    </a:cubicBezTo>
                    <a:cubicBezTo>
                      <a:pt x="5646" y="153"/>
                      <a:pt x="5646" y="76"/>
                      <a:pt x="5639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9760;p90"/>
              <p:cNvSpPr/>
              <p:nvPr/>
            </p:nvSpPr>
            <p:spPr>
              <a:xfrm>
                <a:off x="4420695" y="2303017"/>
                <a:ext cx="88407" cy="86542"/>
              </a:xfrm>
              <a:custGeom>
                <a:avLst/>
                <a:gdLst/>
                <a:ahLst/>
                <a:cxnLst/>
                <a:rect l="l" t="t" r="r" b="b"/>
                <a:pathLst>
                  <a:path w="3365" h="3294" extrusionOk="0">
                    <a:moveTo>
                      <a:pt x="2029" y="0"/>
                    </a:moveTo>
                    <a:cubicBezTo>
                      <a:pt x="1974" y="0"/>
                      <a:pt x="1918" y="21"/>
                      <a:pt x="1873" y="68"/>
                    </a:cubicBezTo>
                    <a:lnTo>
                      <a:pt x="202" y="1740"/>
                    </a:lnTo>
                    <a:cubicBezTo>
                      <a:pt x="70" y="1865"/>
                      <a:pt x="1" y="2038"/>
                      <a:pt x="1" y="2219"/>
                    </a:cubicBezTo>
                    <a:lnTo>
                      <a:pt x="1" y="3294"/>
                    </a:lnTo>
                    <a:lnTo>
                      <a:pt x="1069" y="3294"/>
                    </a:lnTo>
                    <a:cubicBezTo>
                      <a:pt x="1249" y="3294"/>
                      <a:pt x="1423" y="3224"/>
                      <a:pt x="1547" y="3099"/>
                    </a:cubicBezTo>
                    <a:lnTo>
                      <a:pt x="3226" y="1421"/>
                    </a:lnTo>
                    <a:cubicBezTo>
                      <a:pt x="3365" y="1282"/>
                      <a:pt x="3268" y="1039"/>
                      <a:pt x="3066" y="1039"/>
                    </a:cubicBezTo>
                    <a:lnTo>
                      <a:pt x="2255" y="1039"/>
                    </a:lnTo>
                    <a:lnTo>
                      <a:pt x="2255" y="228"/>
                    </a:lnTo>
                    <a:cubicBezTo>
                      <a:pt x="2255" y="92"/>
                      <a:pt x="2144" y="0"/>
                      <a:pt x="2029" y="0"/>
                    </a:cubicBez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9761;p90"/>
              <p:cNvSpPr/>
              <p:nvPr/>
            </p:nvSpPr>
            <p:spPr>
              <a:xfrm>
                <a:off x="4420695" y="2303017"/>
                <a:ext cx="59376" cy="86542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3294" extrusionOk="0">
                    <a:moveTo>
                      <a:pt x="2031" y="0"/>
                    </a:moveTo>
                    <a:cubicBezTo>
                      <a:pt x="1975" y="0"/>
                      <a:pt x="1918" y="21"/>
                      <a:pt x="1873" y="68"/>
                    </a:cubicBezTo>
                    <a:lnTo>
                      <a:pt x="202" y="1740"/>
                    </a:lnTo>
                    <a:cubicBezTo>
                      <a:pt x="70" y="1865"/>
                      <a:pt x="1" y="2038"/>
                      <a:pt x="1" y="2219"/>
                    </a:cubicBezTo>
                    <a:lnTo>
                      <a:pt x="1" y="3294"/>
                    </a:lnTo>
                    <a:lnTo>
                      <a:pt x="2255" y="1039"/>
                    </a:lnTo>
                    <a:lnTo>
                      <a:pt x="2255" y="228"/>
                    </a:lnTo>
                    <a:cubicBezTo>
                      <a:pt x="2260" y="92"/>
                      <a:pt x="2147" y="0"/>
                      <a:pt x="2031" y="0"/>
                    </a:cubicBezTo>
                    <a:close/>
                  </a:path>
                </a:pathLst>
              </a:custGeom>
              <a:solidFill>
                <a:srgbClr val="8190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9762;p90"/>
              <p:cNvSpPr/>
              <p:nvPr/>
            </p:nvSpPr>
            <p:spPr>
              <a:xfrm>
                <a:off x="4183429" y="2401382"/>
                <a:ext cx="225444" cy="225444"/>
              </a:xfrm>
              <a:custGeom>
                <a:avLst/>
                <a:gdLst/>
                <a:ahLst/>
                <a:cxnLst/>
                <a:rect l="l" t="t" r="r" b="b"/>
                <a:pathLst>
                  <a:path w="8581" h="8581" extrusionOk="0">
                    <a:moveTo>
                      <a:pt x="4287" y="1"/>
                    </a:moveTo>
                    <a:cubicBezTo>
                      <a:pt x="1922" y="1"/>
                      <a:pt x="1" y="1922"/>
                      <a:pt x="1" y="4294"/>
                    </a:cubicBezTo>
                    <a:cubicBezTo>
                      <a:pt x="1" y="6659"/>
                      <a:pt x="1922" y="8581"/>
                      <a:pt x="4287" y="8581"/>
                    </a:cubicBezTo>
                    <a:cubicBezTo>
                      <a:pt x="6659" y="8581"/>
                      <a:pt x="8581" y="6659"/>
                      <a:pt x="8581" y="4294"/>
                    </a:cubicBezTo>
                    <a:cubicBezTo>
                      <a:pt x="8581" y="1922"/>
                      <a:pt x="6659" y="1"/>
                      <a:pt x="42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9763;p90"/>
              <p:cNvSpPr/>
              <p:nvPr/>
            </p:nvSpPr>
            <p:spPr>
              <a:xfrm>
                <a:off x="4296059" y="2508179"/>
                <a:ext cx="112814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4294" h="452" extrusionOk="0">
                    <a:moveTo>
                      <a:pt x="0" y="0"/>
                    </a:moveTo>
                    <a:lnTo>
                      <a:pt x="0" y="451"/>
                    </a:lnTo>
                    <a:lnTo>
                      <a:pt x="4280" y="451"/>
                    </a:lnTo>
                    <a:cubicBezTo>
                      <a:pt x="4280" y="375"/>
                      <a:pt x="4294" y="305"/>
                      <a:pt x="4294" y="229"/>
                    </a:cubicBezTo>
                    <a:cubicBezTo>
                      <a:pt x="4294" y="153"/>
                      <a:pt x="4287" y="76"/>
                      <a:pt x="4280" y="0"/>
                    </a:cubicBezTo>
                    <a:close/>
                  </a:path>
                </a:pathLst>
              </a:custGeom>
              <a:solidFill>
                <a:srgbClr val="E3E9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9764;p90"/>
              <p:cNvSpPr/>
              <p:nvPr/>
            </p:nvSpPr>
            <p:spPr>
              <a:xfrm>
                <a:off x="4213143" y="2431096"/>
                <a:ext cx="166042" cy="166042"/>
              </a:xfrm>
              <a:custGeom>
                <a:avLst/>
                <a:gdLst/>
                <a:ahLst/>
                <a:cxnLst/>
                <a:rect l="l" t="t" r="r" b="b"/>
                <a:pathLst>
                  <a:path w="6320" h="6320" extrusionOk="0">
                    <a:moveTo>
                      <a:pt x="3156" y="0"/>
                    </a:moveTo>
                    <a:cubicBezTo>
                      <a:pt x="1415" y="0"/>
                      <a:pt x="0" y="1415"/>
                      <a:pt x="0" y="3163"/>
                    </a:cubicBezTo>
                    <a:cubicBezTo>
                      <a:pt x="0" y="4904"/>
                      <a:pt x="1415" y="6319"/>
                      <a:pt x="3156" y="6319"/>
                    </a:cubicBezTo>
                    <a:cubicBezTo>
                      <a:pt x="4904" y="6319"/>
                      <a:pt x="6319" y="4904"/>
                      <a:pt x="6319" y="3163"/>
                    </a:cubicBezTo>
                    <a:cubicBezTo>
                      <a:pt x="6319" y="1415"/>
                      <a:pt x="4904" y="0"/>
                      <a:pt x="3156" y="0"/>
                    </a:cubicBezTo>
                    <a:close/>
                  </a:path>
                </a:pathLst>
              </a:custGeom>
              <a:solidFill>
                <a:srgbClr val="8190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9765;p90"/>
              <p:cNvSpPr/>
              <p:nvPr/>
            </p:nvSpPr>
            <p:spPr>
              <a:xfrm>
                <a:off x="4296059" y="2508179"/>
                <a:ext cx="83126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452" extrusionOk="0">
                    <a:moveTo>
                      <a:pt x="0" y="0"/>
                    </a:moveTo>
                    <a:lnTo>
                      <a:pt x="0" y="451"/>
                    </a:lnTo>
                    <a:lnTo>
                      <a:pt x="3149" y="451"/>
                    </a:lnTo>
                    <a:cubicBezTo>
                      <a:pt x="3156" y="375"/>
                      <a:pt x="3163" y="305"/>
                      <a:pt x="3163" y="229"/>
                    </a:cubicBezTo>
                    <a:cubicBezTo>
                      <a:pt x="3163" y="153"/>
                      <a:pt x="3156" y="76"/>
                      <a:pt x="3149" y="0"/>
                    </a:cubicBez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9766;p90"/>
              <p:cNvSpPr/>
              <p:nvPr/>
            </p:nvSpPr>
            <p:spPr>
              <a:xfrm>
                <a:off x="4248663" y="2466616"/>
                <a:ext cx="94975" cy="94975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3615" extrusionOk="0">
                    <a:moveTo>
                      <a:pt x="1804" y="1"/>
                    </a:moveTo>
                    <a:cubicBezTo>
                      <a:pt x="812" y="1"/>
                      <a:pt x="1" y="812"/>
                      <a:pt x="1" y="1811"/>
                    </a:cubicBezTo>
                    <a:cubicBezTo>
                      <a:pt x="1" y="2803"/>
                      <a:pt x="812" y="3614"/>
                      <a:pt x="1804" y="3614"/>
                    </a:cubicBezTo>
                    <a:cubicBezTo>
                      <a:pt x="2803" y="3614"/>
                      <a:pt x="3615" y="2803"/>
                      <a:pt x="3615" y="1811"/>
                    </a:cubicBezTo>
                    <a:cubicBezTo>
                      <a:pt x="3615" y="812"/>
                      <a:pt x="2803" y="1"/>
                      <a:pt x="18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9767;p90"/>
              <p:cNvSpPr/>
              <p:nvPr/>
            </p:nvSpPr>
            <p:spPr>
              <a:xfrm>
                <a:off x="4296059" y="2508179"/>
                <a:ext cx="47763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452" extrusionOk="0">
                    <a:moveTo>
                      <a:pt x="0" y="0"/>
                    </a:moveTo>
                    <a:lnTo>
                      <a:pt x="0" y="451"/>
                    </a:lnTo>
                    <a:lnTo>
                      <a:pt x="1797" y="451"/>
                    </a:lnTo>
                    <a:cubicBezTo>
                      <a:pt x="1818" y="305"/>
                      <a:pt x="1818" y="153"/>
                      <a:pt x="1797" y="0"/>
                    </a:cubicBezTo>
                    <a:close/>
                  </a:path>
                </a:pathLst>
              </a:custGeom>
              <a:solidFill>
                <a:srgbClr val="E3E9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9768;p90"/>
              <p:cNvSpPr/>
              <p:nvPr/>
            </p:nvSpPr>
            <p:spPr>
              <a:xfrm>
                <a:off x="4278377" y="2496330"/>
                <a:ext cx="35547" cy="35547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1353" extrusionOk="0">
                    <a:moveTo>
                      <a:pt x="673" y="0"/>
                    </a:moveTo>
                    <a:cubicBezTo>
                      <a:pt x="299" y="0"/>
                      <a:pt x="0" y="306"/>
                      <a:pt x="0" y="680"/>
                    </a:cubicBezTo>
                    <a:cubicBezTo>
                      <a:pt x="0" y="1055"/>
                      <a:pt x="299" y="1353"/>
                      <a:pt x="673" y="1353"/>
                    </a:cubicBezTo>
                    <a:cubicBezTo>
                      <a:pt x="1048" y="1353"/>
                      <a:pt x="1353" y="1055"/>
                      <a:pt x="1353" y="680"/>
                    </a:cubicBezTo>
                    <a:cubicBezTo>
                      <a:pt x="1353" y="306"/>
                      <a:pt x="1048" y="0"/>
                      <a:pt x="673" y="0"/>
                    </a:cubicBezTo>
                    <a:close/>
                  </a:path>
                </a:pathLst>
              </a:custGeom>
              <a:solidFill>
                <a:srgbClr val="8190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9769;p90"/>
              <p:cNvSpPr/>
              <p:nvPr/>
            </p:nvSpPr>
            <p:spPr>
              <a:xfrm>
                <a:off x="4296059" y="2508179"/>
                <a:ext cx="18233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52" extrusionOk="0">
                    <a:moveTo>
                      <a:pt x="0" y="0"/>
                    </a:moveTo>
                    <a:lnTo>
                      <a:pt x="0" y="451"/>
                    </a:lnTo>
                    <a:lnTo>
                      <a:pt x="638" y="451"/>
                    </a:lnTo>
                    <a:cubicBezTo>
                      <a:pt x="694" y="305"/>
                      <a:pt x="694" y="146"/>
                      <a:pt x="638" y="0"/>
                    </a:cubicBez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9770;p90"/>
              <p:cNvSpPr/>
              <p:nvPr/>
            </p:nvSpPr>
            <p:spPr>
              <a:xfrm>
                <a:off x="4287678" y="2480094"/>
                <a:ext cx="42483" cy="40013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523" extrusionOk="0">
                    <a:moveTo>
                      <a:pt x="1297" y="1"/>
                    </a:moveTo>
                    <a:lnTo>
                      <a:pt x="160" y="1132"/>
                    </a:lnTo>
                    <a:cubicBezTo>
                      <a:pt x="0" y="1296"/>
                      <a:pt x="150" y="1522"/>
                      <a:pt x="323" y="1522"/>
                    </a:cubicBezTo>
                    <a:cubicBezTo>
                      <a:pt x="375" y="1522"/>
                      <a:pt x="430" y="1501"/>
                      <a:pt x="479" y="1451"/>
                    </a:cubicBezTo>
                    <a:lnTo>
                      <a:pt x="1616" y="320"/>
                    </a:lnTo>
                    <a:lnTo>
                      <a:pt x="1297" y="1"/>
                    </a:lnTo>
                    <a:close/>
                  </a:path>
                </a:pathLst>
              </a:custGeom>
              <a:solidFill>
                <a:srgbClr val="7070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9771;p90"/>
              <p:cNvSpPr/>
              <p:nvPr/>
            </p:nvSpPr>
            <p:spPr>
              <a:xfrm>
                <a:off x="4314817" y="2315313"/>
                <a:ext cx="182568" cy="178128"/>
              </a:xfrm>
              <a:custGeom>
                <a:avLst/>
                <a:gdLst/>
                <a:ahLst/>
                <a:cxnLst/>
                <a:rect l="l" t="t" r="r" b="b"/>
                <a:pathLst>
                  <a:path w="6949" h="6780" extrusionOk="0">
                    <a:moveTo>
                      <a:pt x="6625" y="1"/>
                    </a:moveTo>
                    <a:cubicBezTo>
                      <a:pt x="6572" y="1"/>
                      <a:pt x="6516" y="22"/>
                      <a:pt x="6465" y="72"/>
                    </a:cubicBezTo>
                    <a:lnTo>
                      <a:pt x="146" y="6391"/>
                    </a:lnTo>
                    <a:cubicBezTo>
                      <a:pt x="1" y="6537"/>
                      <a:pt x="105" y="6779"/>
                      <a:pt x="306" y="6779"/>
                    </a:cubicBezTo>
                    <a:cubicBezTo>
                      <a:pt x="368" y="6772"/>
                      <a:pt x="424" y="6752"/>
                      <a:pt x="465" y="6710"/>
                    </a:cubicBezTo>
                    <a:lnTo>
                      <a:pt x="6784" y="391"/>
                    </a:lnTo>
                    <a:cubicBezTo>
                      <a:pt x="6949" y="226"/>
                      <a:pt x="6800" y="1"/>
                      <a:pt x="662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9928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33460" y="104408"/>
            <a:ext cx="11936379" cy="954107"/>
          </a:xfrm>
          <a:prstGeom prst="rect">
            <a:avLst/>
          </a:prstGeom>
          <a:solidFill>
            <a:schemeClr val="bg1">
              <a:alpha val="8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  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1: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in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đậm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9516" y="1142450"/>
            <a:ext cx="5445386" cy="5365571"/>
          </a:xfrm>
          <a:prstGeom prst="rect">
            <a:avLst/>
          </a:prstGeom>
          <a:noFill/>
          <a:ln w="9525">
            <a:solidFill>
              <a:schemeClr val="accent5">
                <a:lumMod val="9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1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100"/>
              </a:spcBef>
              <a:buFontTx/>
              <a:buChar char="-"/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chín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ts val="100"/>
              </a:spcBef>
              <a:buFontTx/>
              <a:buChar char="-"/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chín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ts val="100"/>
              </a:spcBef>
              <a:buFontTx/>
              <a:buChar char="-"/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chín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00"/>
              </a:spcBef>
            </a:pP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  <a:p>
            <a:pPr algn="just">
              <a:spcBef>
                <a:spcPts val="1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Đường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100"/>
              </a:spcBef>
              <a:buFontTx/>
              <a:buChar char="-"/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Bát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chè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ngọt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ts val="100"/>
              </a:spcBef>
              <a:buFontTx/>
              <a:buChar char="-"/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chữa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thoại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ts val="100"/>
              </a:spcBef>
              <a:buFontTx/>
              <a:buChar char="-"/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mọi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nhộn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nhịp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BA8D38E-43C0-4620-BBAB-0A89B8CED0C8}"/>
              </a:ext>
            </a:extLst>
          </p:cNvPr>
          <p:cNvSpPr txBox="1"/>
          <p:nvPr/>
        </p:nvSpPr>
        <p:spPr>
          <a:xfrm>
            <a:off x="6582560" y="977393"/>
            <a:ext cx="5066684" cy="5588709"/>
          </a:xfrm>
          <a:prstGeom prst="rect">
            <a:avLst/>
          </a:prstGeom>
          <a:noFill/>
          <a:ln>
            <a:solidFill>
              <a:schemeClr val="accent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c. </a:t>
            </a:r>
            <a:r>
              <a:rPr kumimoji="0" lang="en-US" sz="2700" b="1" i="0" u="none" strike="noStrike" kern="1200" cap="none" spc="0" normalizeH="0" baseline="0" noProof="0"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Vạt</a:t>
            </a:r>
          </a:p>
          <a:p>
            <a:pPr marL="0" marR="0" lvl="3" algn="just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 Những </a:t>
            </a:r>
            <a:r>
              <a:rPr kumimoji="0" lang="en-US" sz="2700" b="1" i="0" u="none" strike="noStrike" kern="1200" cap="none" spc="0" normalizeH="0" baseline="0" noProof="0"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vạt </a:t>
            </a:r>
            <a:r>
              <a:rPr kumimoji="0" lang="en-US" sz="2700" b="1" i="0" u="none" strike="noStrike" kern="1200" cap="none" spc="0" normalizeH="0" baseline="0" noProof="0"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nương màu mật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  Lúa chín ngập lòng thung.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		</a:t>
            </a:r>
            <a:r>
              <a:rPr kumimoji="0" lang="en-US" sz="2400" b="1" i="1" u="none" strike="noStrike" kern="1200" cap="none" spc="0" normalizeH="0" baseline="0" noProof="0"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Nguyễn Đình </a:t>
            </a:r>
            <a:r>
              <a:rPr kumimoji="0" lang="en-US" sz="2400" b="1" i="1" u="none" strike="noStrike" kern="1200" cap="none" spc="0" normalizeH="0" baseline="0" noProof="0" smtClean="0"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Ảnh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Chú Tư lấy dao </a:t>
            </a:r>
            <a:r>
              <a:rPr kumimoji="0" lang="en-US" sz="2700" b="1" i="0" u="none" strike="noStrike" kern="1200" cap="none" spc="0" normalizeH="0" baseline="0" noProof="0"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vạt</a:t>
            </a:r>
            <a:r>
              <a:rPr kumimoji="0" lang="en-US" sz="2700" b="1" i="0" u="none" strike="noStrike" kern="1200" cap="none" spc="0" normalizeH="0" baseline="0" noProof="0"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nhọn đầu chiếc gậy tre</a:t>
            </a:r>
            <a:r>
              <a:rPr kumimoji="0" lang="en-US" sz="2700" b="1" i="0" u="none" strike="noStrike" kern="1200" cap="none" spc="0" normalizeH="0" baseline="0" noProof="0" smtClean="0"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700" b="1" i="0" u="none" strike="noStrike" kern="1200" cap="none" spc="0" normalizeH="0" baseline="0" noProof="0" smtClean="0"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  <a:p>
            <a:pPr marL="0" marR="0" lvl="3" algn="just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700" b="1" i="0" u="none" strike="noStrike" kern="1200" cap="none" spc="0" normalizeH="0" baseline="0" noProof="0" smtClean="0"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 </a:t>
            </a:r>
            <a:r>
              <a:rPr kumimoji="0" lang="en-US" sz="2700" b="1" i="0" u="none" strike="noStrike" kern="1200" cap="none" spc="0" normalizeH="0" baseline="0" noProof="0"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Những người Giáy, người Dao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  Đi tìm măng, hái nấm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  </a:t>
            </a:r>
            <a:r>
              <a:rPr kumimoji="0" lang="en-US" sz="2700" b="1" i="0" u="none" strike="noStrike" kern="1200" cap="none" spc="0" normalizeH="0" baseline="0" noProof="0"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Vạt </a:t>
            </a:r>
            <a:r>
              <a:rPr kumimoji="0" lang="en-US" sz="2700" b="1" i="0" u="none" strike="noStrike" kern="1200" cap="none" spc="0" normalizeH="0" baseline="0" noProof="0"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áo chàm thấp thoáng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  Nhuộm xanh cả nắng chiều.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		</a:t>
            </a:r>
            <a:r>
              <a:rPr kumimoji="0" lang="en-US" sz="2400" b="1" i="1" u="none" strike="noStrike" kern="1200" cap="none" spc="0" normalizeH="0" baseline="0" noProof="0"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Nguyễn Đình Ảnh</a:t>
            </a:r>
          </a:p>
        </p:txBody>
      </p:sp>
    </p:spTree>
    <p:extLst>
      <p:ext uri="{BB962C8B-B14F-4D97-AF65-F5344CB8AC3E}">
        <p14:creationId xmlns:p14="http://schemas.microsoft.com/office/powerpoint/2010/main" val="415742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7178" y="498574"/>
            <a:ext cx="64770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Chín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200"/>
              </a:spcBef>
              <a:buFontTx/>
              <a:buChar char="-"/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Lúa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(1)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ts val="200"/>
              </a:spcBef>
              <a:buFontTx/>
              <a:buChar char="-"/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(2)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ts val="200"/>
              </a:spcBef>
              <a:buFontTx/>
              <a:buChar char="-"/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(3)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5" name="Picture 5" descr="lua ch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178" y="3275064"/>
            <a:ext cx="3657844" cy="286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 descr="DSC04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18182"/>
          <a:stretch>
            <a:fillRect/>
          </a:stretch>
        </p:blipFill>
        <p:spPr bwMode="auto">
          <a:xfrm>
            <a:off x="6067990" y="3275064"/>
            <a:ext cx="3822769" cy="2901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64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4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8371" y="540805"/>
            <a:ext cx="197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22574" y="1263455"/>
            <a:ext cx="6541988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(1):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Giai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thiện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đầy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đủ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nhất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96770" y="5312165"/>
            <a:ext cx="615502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-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(2): </a:t>
            </a:r>
            <a:r>
              <a:rPr lang="en-US" sz="3200" b="1" dirty="0" err="1" smtClean="0"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s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ố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lượng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</p:txBody>
      </p:sp>
      <p:sp>
        <p:nvSpPr>
          <p:cNvPr id="7" name="AutoShape 45"/>
          <p:cNvSpPr>
            <a:spLocks/>
          </p:cNvSpPr>
          <p:nvPr/>
        </p:nvSpPr>
        <p:spPr bwMode="auto">
          <a:xfrm rot="10800000">
            <a:off x="7416673" y="1279643"/>
            <a:ext cx="336363" cy="2770788"/>
          </a:xfrm>
          <a:prstGeom prst="leftBrace">
            <a:avLst>
              <a:gd name="adj1" fmla="val 166667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22574" y="2645519"/>
            <a:ext cx="6593597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b="1" spc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- </a:t>
            </a:r>
            <a:r>
              <a:rPr lang="en-US" sz="3200" b="1" spc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Chín</a:t>
            </a:r>
            <a:r>
              <a:rPr lang="en-US" sz="3200" b="1" spc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(3): </a:t>
            </a:r>
            <a:r>
              <a:rPr lang="en-US" sz="3200" b="1" spc="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Suy</a:t>
            </a:r>
            <a:r>
              <a:rPr lang="en-US" sz="3200" b="1" spc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nghĩ</a:t>
            </a:r>
            <a:r>
              <a:rPr lang="en-US" sz="3200" b="1" spc="1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kĩ</a:t>
            </a:r>
            <a:r>
              <a:rPr lang="en-US" sz="3200" b="1" spc="1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càng</a:t>
            </a:r>
            <a:r>
              <a:rPr lang="en-US" sz="3200" b="1" spc="1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, </a:t>
            </a:r>
            <a:r>
              <a:rPr lang="en-US" sz="3200" b="1" spc="1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hoàn</a:t>
            </a:r>
            <a:r>
              <a:rPr lang="en-US" sz="3200" b="1" spc="1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thiện</a:t>
            </a:r>
            <a:r>
              <a:rPr lang="en-US" sz="3200" b="1" spc="1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, </a:t>
            </a:r>
            <a:r>
              <a:rPr lang="en-US" sz="3200" b="1" spc="1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đầy</a:t>
            </a:r>
            <a:r>
              <a:rPr lang="en-US" sz="3200" b="1" spc="1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đủ</a:t>
            </a:r>
            <a:r>
              <a:rPr lang="en-US" sz="3200" b="1" spc="1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mọi</a:t>
            </a:r>
            <a:r>
              <a:rPr lang="en-US" sz="3200" b="1" spc="1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khía</a:t>
            </a:r>
            <a:r>
              <a:rPr lang="en-US" sz="3200" b="1" spc="1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cạnh</a:t>
            </a:r>
            <a:r>
              <a:rPr lang="en-US" sz="3200" b="1" spc="100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038893" y="2025306"/>
            <a:ext cx="3116456" cy="1004718"/>
            <a:chOff x="6258276" y="2684084"/>
            <a:chExt cx="2971571" cy="1004718"/>
          </a:xfrm>
        </p:grpSpPr>
        <p:sp>
          <p:nvSpPr>
            <p:cNvPr id="12" name="TextBox 11"/>
            <p:cNvSpPr txBox="1"/>
            <p:nvPr/>
          </p:nvSpPr>
          <p:spPr>
            <a:xfrm>
              <a:off x="6520644" y="2957195"/>
              <a:ext cx="27092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200"/>
                </a:spcBef>
              </a:pPr>
              <a:r>
                <a:rPr lang="en-US" sz="30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từ</a:t>
              </a:r>
              <a:r>
                <a:rPr lang="en-US" sz="3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nhiều</a:t>
              </a:r>
              <a:r>
                <a:rPr lang="en-US" sz="3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nghĩa</a:t>
              </a:r>
              <a:endPara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258276" y="2684084"/>
              <a:ext cx="2928545" cy="1004718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416672" y="5116840"/>
            <a:ext cx="3116456" cy="975424"/>
            <a:chOff x="6202681" y="2496457"/>
            <a:chExt cx="3116456" cy="1944914"/>
          </a:xfrm>
        </p:grpSpPr>
        <p:sp>
          <p:nvSpPr>
            <p:cNvPr id="14" name="TextBox 13"/>
            <p:cNvSpPr txBox="1"/>
            <p:nvPr/>
          </p:nvSpPr>
          <p:spPr>
            <a:xfrm>
              <a:off x="6893371" y="2916601"/>
              <a:ext cx="2380647" cy="1104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200"/>
                </a:spcBef>
              </a:pPr>
              <a:r>
                <a:rPr lang="en-US" sz="30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từ</a:t>
              </a:r>
              <a:r>
                <a:rPr lang="en-US" sz="3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đồng</a:t>
              </a:r>
              <a:r>
                <a:rPr lang="en-US" sz="3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âm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202681" y="2496457"/>
              <a:ext cx="3116456" cy="1944914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5741989" y="5604552"/>
            <a:ext cx="100980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570964" y="3782456"/>
            <a:ext cx="6593597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b="1" i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-&gt;  </a:t>
            </a:r>
            <a:r>
              <a:rPr lang="en-US" sz="3200" b="1" i="1" u="sng" spc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Nét</a:t>
            </a:r>
            <a:r>
              <a:rPr lang="en-US" sz="3200" b="1" i="1" u="sng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i="1" u="sng" spc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chung</a:t>
            </a:r>
            <a:r>
              <a:rPr lang="en-US" sz="3200" b="1" i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: </a:t>
            </a:r>
            <a:r>
              <a:rPr lang="en-US" sz="3200" b="1" i="1" spc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mức</a:t>
            </a:r>
            <a:r>
              <a:rPr lang="en-US" sz="3200" b="1" i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i="1" spc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độ</a:t>
            </a:r>
            <a:r>
              <a:rPr lang="en-US" sz="3200" b="1" i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i="1" spc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hoàn</a:t>
            </a:r>
            <a:r>
              <a:rPr lang="en-US" sz="3200" b="1" i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i="1" spc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thiện</a:t>
            </a:r>
            <a:r>
              <a:rPr lang="en-US" sz="3200" b="1" i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, </a:t>
            </a:r>
            <a:r>
              <a:rPr lang="en-US" sz="3200" b="1" i="1" spc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đầy</a:t>
            </a:r>
            <a:r>
              <a:rPr lang="en-US" sz="3200" b="1" i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i="1" spc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đủ</a:t>
            </a:r>
            <a:r>
              <a:rPr lang="en-US" sz="3200" b="1" i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i="1" spc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nhất</a:t>
            </a:r>
            <a:endParaRPr lang="en-US" sz="3200" b="1" i="1" spc="100" dirty="0">
              <a:solidFill>
                <a:srgbClr val="002060"/>
              </a:solidFill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84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24881" y="367407"/>
            <a:ext cx="10086975" cy="21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10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Đường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100"/>
              </a:spcBef>
              <a:buFontTx/>
              <a:buChar char="-"/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Bát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chè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(1)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ngọt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ts val="100"/>
              </a:spcBef>
              <a:buFontTx/>
              <a:buChar char="-"/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chữa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(2)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thoại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ts val="100"/>
              </a:spcBef>
              <a:buFontTx/>
              <a:buChar char="-"/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(3)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mọi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nhộn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nhịp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5" descr="DAY DIEN THO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094" y="3016922"/>
            <a:ext cx="3293278" cy="3280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5" y="3016921"/>
            <a:ext cx="3293278" cy="3280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3" descr="ww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435" y="3034597"/>
            <a:ext cx="3581810" cy="3262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71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946501" y="1093391"/>
            <a:ext cx="4657553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(1):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tinh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ngọt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946501" y="2592749"/>
            <a:ext cx="5776604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buFontTx/>
              <a:buChar char="-"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(2):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liền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endParaRPr lang="en-US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2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lạc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AutoShape 45"/>
          <p:cNvSpPr>
            <a:spLocks/>
          </p:cNvSpPr>
          <p:nvPr/>
        </p:nvSpPr>
        <p:spPr bwMode="auto">
          <a:xfrm rot="10800000">
            <a:off x="7093337" y="2623633"/>
            <a:ext cx="457200" cy="2764085"/>
          </a:xfrm>
          <a:prstGeom prst="leftBrace">
            <a:avLst>
              <a:gd name="adj1" fmla="val 51142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5709" y="490589"/>
            <a:ext cx="197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946499" y="3822884"/>
            <a:ext cx="5901637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(3):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nơi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mọi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di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kia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646122" y="3428108"/>
            <a:ext cx="3206932" cy="1155139"/>
            <a:chOff x="6139541" y="2287587"/>
            <a:chExt cx="3206932" cy="1155139"/>
          </a:xfrm>
        </p:grpSpPr>
        <p:sp>
          <p:nvSpPr>
            <p:cNvPr id="9" name="Rounded Rectangle 8"/>
            <p:cNvSpPr/>
            <p:nvPr/>
          </p:nvSpPr>
          <p:spPr>
            <a:xfrm>
              <a:off x="6139541" y="2287587"/>
              <a:ext cx="3206932" cy="1155139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06455" y="2572768"/>
              <a:ext cx="304001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200"/>
                </a:spcBef>
              </a:pPr>
              <a:r>
                <a:rPr lang="en-US" sz="32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từ</a:t>
              </a:r>
              <a:r>
                <a:rPr lang="en-US" sz="3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nhiều</a:t>
              </a:r>
              <a:r>
                <a:rPr lang="en-US" sz="3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nghĩa</a:t>
              </a:r>
              <a:endPara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562666" y="874236"/>
            <a:ext cx="3206931" cy="975424"/>
            <a:chOff x="6618738" y="2496457"/>
            <a:chExt cx="2975559" cy="1944914"/>
          </a:xfrm>
        </p:grpSpPr>
        <p:sp>
          <p:nvSpPr>
            <p:cNvPr id="12" name="TextBox 11"/>
            <p:cNvSpPr txBox="1"/>
            <p:nvPr/>
          </p:nvSpPr>
          <p:spPr>
            <a:xfrm>
              <a:off x="6993629" y="2916799"/>
              <a:ext cx="2380647" cy="1104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200"/>
                </a:spcBef>
              </a:pPr>
              <a:r>
                <a:rPr lang="en-US" sz="30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từ</a:t>
              </a:r>
              <a:r>
                <a:rPr lang="en-US" sz="3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đồng</a:t>
              </a:r>
              <a:r>
                <a:rPr lang="en-US" sz="3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âm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618738" y="2496457"/>
              <a:ext cx="2975559" cy="1944914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6343235" y="1392396"/>
            <a:ext cx="100980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728339" y="5410590"/>
            <a:ext cx="6593597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b="1" i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-&gt;  </a:t>
            </a:r>
            <a:r>
              <a:rPr lang="en-US" sz="3200" b="1" i="1" u="sng" spc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Nét</a:t>
            </a:r>
            <a:r>
              <a:rPr lang="en-US" sz="3200" b="1" i="1" u="sng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i="1" u="sng" spc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chung</a:t>
            </a:r>
            <a:r>
              <a:rPr lang="en-US" sz="3200" b="1" i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: </a:t>
            </a:r>
            <a:r>
              <a:rPr lang="en-US" sz="3200" b="1" i="1" spc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chỉ</a:t>
            </a:r>
            <a:r>
              <a:rPr lang="en-US" sz="3200" b="1" i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i="1" spc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độ</a:t>
            </a:r>
            <a:r>
              <a:rPr lang="en-US" sz="3200" b="1" i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i="1" spc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dài</a:t>
            </a:r>
            <a:r>
              <a:rPr lang="en-US" sz="3200" b="1" i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, </a:t>
            </a:r>
            <a:r>
              <a:rPr lang="en-US" sz="3200" b="1" i="1" spc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vật</a:t>
            </a:r>
            <a:r>
              <a:rPr lang="en-US" sz="3200" b="1" i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i="1" spc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nối</a:t>
            </a:r>
            <a:r>
              <a:rPr lang="en-US" sz="3200" b="1" i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i="1" spc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liền</a:t>
            </a:r>
            <a:r>
              <a:rPr lang="en-US" sz="3200" b="1" i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2 </a:t>
            </a:r>
            <a:r>
              <a:rPr lang="en-US" sz="3200" b="1" i="1" spc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điểm</a:t>
            </a:r>
            <a:r>
              <a:rPr lang="en-US" sz="3200" b="1" i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i="1" spc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với</a:t>
            </a:r>
            <a:r>
              <a:rPr lang="en-US" sz="3200" b="1" i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i="1" spc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nhau</a:t>
            </a:r>
            <a:endParaRPr lang="en-US" sz="3200" b="1" i="1" spc="100" dirty="0">
              <a:solidFill>
                <a:srgbClr val="002060"/>
              </a:solidFill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95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4000" r="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8715" y="62178"/>
            <a:ext cx="9448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Vạt</a:t>
            </a:r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  <a:p>
            <a:pPr algn="just">
              <a:spcBef>
                <a:spcPts val="100"/>
              </a:spcBef>
            </a:pPr>
            <a:r>
              <a:rPr lang="en-US" sz="2400" b="1" dirty="0" smtClean="0"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(1)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nương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mật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  <a:p>
            <a:pPr algn="just">
              <a:spcBef>
                <a:spcPts val="10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Lúa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chín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ngập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lòng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thung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00"/>
              </a:spcBef>
            </a:pPr>
            <a:r>
              <a:rPr lang="en-US" sz="2400" b="1" dirty="0">
                <a:solidFill>
                  <a:srgbClr val="CC0066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			</a:t>
            </a:r>
            <a:r>
              <a:rPr lang="en-US" sz="2400" b="1" i="1" dirty="0" err="1" smtClean="0">
                <a:solidFill>
                  <a:srgbClr val="CC0066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Nguyễn</a:t>
            </a:r>
            <a:r>
              <a:rPr lang="en-US" sz="2400" b="1" i="1" dirty="0" smtClean="0">
                <a:solidFill>
                  <a:srgbClr val="CC0066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C0066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Đình</a:t>
            </a:r>
            <a:r>
              <a:rPr lang="en-US" sz="2400" b="1" i="1" dirty="0">
                <a:solidFill>
                  <a:srgbClr val="CC0066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C0066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Ảnh</a:t>
            </a:r>
            <a:endParaRPr lang="en-US" sz="2400" b="1" i="1" dirty="0" smtClean="0">
              <a:solidFill>
                <a:srgbClr val="CC0066"/>
              </a:solidFill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100"/>
              </a:spcBef>
              <a:buFontTx/>
              <a:buChar char="-"/>
            </a:pP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Chú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dao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(2)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nhọn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chiếc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gậy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tre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ts val="100"/>
              </a:spcBef>
              <a:buFontTx/>
              <a:buChar char="-"/>
            </a:pP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100"/>
              </a:spcBef>
              <a:buFontTx/>
              <a:buChar char="-"/>
            </a:pP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Giáy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Dao</a:t>
            </a:r>
          </a:p>
          <a:p>
            <a:pPr algn="just">
              <a:spcBef>
                <a:spcPts val="1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măng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hái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nấm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  <a:p>
            <a:pPr algn="just">
              <a:spcBef>
                <a:spcPts val="1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(3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áo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chàm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thấp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thoáng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  <a:p>
            <a:pPr algn="just">
              <a:spcBef>
                <a:spcPts val="1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Nhuộm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nắng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00"/>
              </a:spcBef>
            </a:pPr>
            <a:r>
              <a:rPr lang="en-US" sz="2400" b="1" dirty="0">
                <a:solidFill>
                  <a:srgbClr val="CC0066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			</a:t>
            </a:r>
            <a:r>
              <a:rPr lang="en-US" sz="2400" b="1" i="1" dirty="0" err="1" smtClean="0">
                <a:solidFill>
                  <a:srgbClr val="CC0066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Nguyễn</a:t>
            </a:r>
            <a:r>
              <a:rPr lang="en-US" sz="2400" b="1" i="1" dirty="0" smtClean="0">
                <a:solidFill>
                  <a:srgbClr val="CC0066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C0066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Đình</a:t>
            </a:r>
            <a:r>
              <a:rPr lang="en-US" sz="2400" b="1" i="1" dirty="0">
                <a:solidFill>
                  <a:srgbClr val="CC0066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C0066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Ảnh</a:t>
            </a:r>
            <a:endParaRPr lang="en-US" sz="2400" b="1" i="1" dirty="0">
              <a:solidFill>
                <a:srgbClr val="CC0066"/>
              </a:solidFill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  <a:p>
            <a:pPr>
              <a:spcBef>
                <a:spcPts val="200"/>
              </a:spcBef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1" y="4318719"/>
            <a:ext cx="3140367" cy="2365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9" name="Group 8"/>
          <p:cNvGrpSpPr/>
          <p:nvPr/>
        </p:nvGrpSpPr>
        <p:grpSpPr>
          <a:xfrm>
            <a:off x="8509139" y="2142907"/>
            <a:ext cx="2989943" cy="4351624"/>
            <a:chOff x="8781144" y="3174893"/>
            <a:chExt cx="2627085" cy="3429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8781144" y="3174893"/>
              <a:ext cx="2160387" cy="3429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cxnSp>
          <p:nvCxnSpPr>
            <p:cNvPr id="8" name="Straight Arrow Connector 7"/>
            <p:cNvCxnSpPr/>
            <p:nvPr/>
          </p:nvCxnSpPr>
          <p:spPr>
            <a:xfrm flipH="1">
              <a:off x="10174514" y="4049486"/>
              <a:ext cx="1233715" cy="508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377447" y="4318719"/>
            <a:ext cx="3648953" cy="2365723"/>
            <a:chOff x="4377447" y="4318719"/>
            <a:chExt cx="3648953" cy="2365723"/>
          </a:xfrm>
        </p:grpSpPr>
        <p:pic>
          <p:nvPicPr>
            <p:cNvPr id="7" name="Picture 16" descr="DSC040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1" r="8571" b="15218"/>
            <a:stretch>
              <a:fillRect/>
            </a:stretch>
          </p:blipFill>
          <p:spPr bwMode="auto">
            <a:xfrm>
              <a:off x="4997450" y="4318719"/>
              <a:ext cx="3028950" cy="236572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4377447" y="5064643"/>
              <a:ext cx="1259007" cy="87387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6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899</Words>
  <Application>Microsoft Office PowerPoint</Application>
  <PresentationFormat>Custom</PresentationFormat>
  <Paragraphs>111</Paragraphs>
  <Slides>15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Hoang</dc:creator>
  <cp:lastModifiedBy>Windows User</cp:lastModifiedBy>
  <cp:revision>44</cp:revision>
  <dcterms:created xsi:type="dcterms:W3CDTF">2022-10-24T23:13:23Z</dcterms:created>
  <dcterms:modified xsi:type="dcterms:W3CDTF">2023-10-20T08:12:31Z</dcterms:modified>
</cp:coreProperties>
</file>