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4" r:id="rId3"/>
    <p:sldMasterId id="2147483686" r:id="rId4"/>
  </p:sldMasterIdLst>
  <p:notesMasterIdLst>
    <p:notesMasterId r:id="rId30"/>
  </p:notesMasterIdLst>
  <p:sldIdLst>
    <p:sldId id="484" r:id="rId5"/>
    <p:sldId id="554" r:id="rId6"/>
    <p:sldId id="2007577173" r:id="rId7"/>
    <p:sldId id="2007577174" r:id="rId8"/>
    <p:sldId id="2007577175" r:id="rId9"/>
    <p:sldId id="2007577176" r:id="rId10"/>
    <p:sldId id="558" r:id="rId11"/>
    <p:sldId id="560" r:id="rId12"/>
    <p:sldId id="559" r:id="rId13"/>
    <p:sldId id="2007577186" r:id="rId14"/>
    <p:sldId id="2007577187" r:id="rId15"/>
    <p:sldId id="2007577183" r:id="rId16"/>
    <p:sldId id="2007577188" r:id="rId17"/>
    <p:sldId id="555" r:id="rId18"/>
    <p:sldId id="561" r:id="rId19"/>
    <p:sldId id="259" r:id="rId20"/>
    <p:sldId id="260" r:id="rId21"/>
    <p:sldId id="2007577189" r:id="rId22"/>
    <p:sldId id="261" r:id="rId23"/>
    <p:sldId id="262" r:id="rId24"/>
    <p:sldId id="263" r:id="rId25"/>
    <p:sldId id="574" r:id="rId26"/>
    <p:sldId id="2007577190" r:id="rId27"/>
    <p:sldId id="577" r:id="rId28"/>
    <p:sldId id="20075771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88" autoAdjust="0"/>
  </p:normalViewPr>
  <p:slideViewPr>
    <p:cSldViewPr snapToGrid="0">
      <p:cViewPr varScale="1">
        <p:scale>
          <a:sx n="75" d="100"/>
          <a:sy n="75" d="100"/>
        </p:scale>
        <p:origin x="4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2380A-4950-4D8E-B348-114203DD1E15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173E9-DB9D-455A-AB33-63143DE81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3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5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754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63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3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1,2,3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</a:t>
            </a:r>
            <a:r>
              <a:rPr lang="en-US" altLang="zh-CN" dirty="0" err="1"/>
              <a:t>búa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đập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5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06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25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3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D1BEC9-2AFB-4247-8FE9-817C7961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1913052-56A4-4506-88F6-541F5ABC6C96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7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3E2934-7956-4B7D-A5AB-49F397324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>
            <a:extLst>
              <a:ext uri="{FF2B5EF4-FFF2-40B4-BE49-F238E27FC236}">
                <a16:creationId xmlns:a16="http://schemas.microsoft.com/office/drawing/2014/main" id="{7097CB3A-A2D9-4C38-82F5-9D39EAE71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EB0EB2-9CEA-4816-9FBF-7D8BFC7BC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1AA029B-EC53-4B76-A554-5FEC4D09BD72}"/>
              </a:ext>
            </a:extLst>
          </p:cNvPr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3D5DE8E-7553-4CF4-9219-A1A64DB4AD21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74A8CFD-D31D-4B24-B48A-638BBDEFB164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7D047B-B50B-4601-ADE3-0C20B0D200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7302FBB-F309-44BE-A860-62ED04A55CDB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449D7D8-8440-486C-A3F1-8EBDCAEDD2F9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21A8197-CEFE-408B-A433-27C72EE7F6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56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3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5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02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58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6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00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65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42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62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42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31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94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8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4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08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84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90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48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9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3DB632B-2A60-44F1-A556-DB0BB951A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23" name="图片 22" descr="图片包含 植物&#10;&#10;描述已自动生成">
            <a:extLst>
              <a:ext uri="{FF2B5EF4-FFF2-40B4-BE49-F238E27FC236}">
                <a16:creationId xmlns:a16="http://schemas.microsoft.com/office/drawing/2014/main" id="{15673818-6D56-4D6B-8882-416237C059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2A3867-3FF5-476B-8F31-2A3486365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E53D522-57D9-42D8-9AA9-4C5BD55B42EF}"/>
              </a:ext>
            </a:extLst>
          </p:cNvPr>
          <p:cNvGrpSpPr/>
          <p:nvPr userDrawn="1"/>
        </p:nvGrpSpPr>
        <p:grpSpPr>
          <a:xfrm>
            <a:off x="6956640" y="5026921"/>
            <a:ext cx="1272960" cy="1272960"/>
            <a:chOff x="1771650" y="1931437"/>
            <a:chExt cx="1409700" cy="14097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8D021EB-9771-4AC7-A311-0528816EB856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DB83887-64A6-40A7-8497-2E165337ABC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F5DD946-4C43-4837-9952-B64DF6E869A6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A2B7561-2BF2-4440-B2CA-0499C21CAFE3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80FD4E5E-7D23-48C9-A4EC-8695BA72240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E7887E5A-AAC5-41AD-A4EC-5F578AA3C4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18" y="3795610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1994D17-4365-41C4-A3F4-80D8018C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>
            <a:extLst>
              <a:ext uri="{FF2B5EF4-FFF2-40B4-BE49-F238E27FC236}">
                <a16:creationId xmlns:a16="http://schemas.microsoft.com/office/drawing/2014/main" id="{6A47777B-0298-4695-83D5-92E5F0FF9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A717C9-37E1-4161-8B3B-2C039CDDC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996D3E9-648B-4BD2-A686-D34B5BE9AC0C}"/>
              </a:ext>
            </a:extLst>
          </p:cNvPr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D3D291D-1B64-42F9-BCDB-031065EF8EA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903750C-A2B3-4959-BE9D-2AB2694CCDCD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07DB9AC2-F056-4CD2-96F4-3D77714135CE}"/>
              </a:ext>
            </a:extLst>
          </p:cNvPr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AB9D2DB-C49F-431A-AF48-057B054400CF}"/>
              </a:ext>
            </a:extLst>
          </p:cNvPr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02F1362-4C48-489A-8544-24A506C34C4B}"/>
                </a:ext>
              </a:extLst>
            </p:cNvPr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E62B975-F914-4D5C-B861-888BB6B2AA18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DB95E1D0-B27A-455D-8E7D-5C46F06D612A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DA9AE87-6F7C-409A-BA20-77931900BEB1}"/>
                </a:ext>
              </a:extLst>
            </p:cNvPr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F03330F1-117A-4CD5-B030-6B93EFBA2031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A790B097-0C6B-4D59-BA8D-5255D45B3505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434703C1-DA16-47DF-8216-2FFDC08E3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0220A13-2F6A-4E97-8B1E-8F1974501E26}"/>
              </a:ext>
            </a:extLst>
          </p:cNvPr>
          <p:cNvSpPr/>
          <p:nvPr userDrawn="1"/>
        </p:nvSpPr>
        <p:spPr>
          <a:xfrm>
            <a:off x="697463" y="914338"/>
            <a:ext cx="10797073" cy="5016043"/>
          </a:xfrm>
          <a:prstGeom prst="roundRect">
            <a:avLst>
              <a:gd name="adj" fmla="val 5377"/>
            </a:avLst>
          </a:prstGeom>
          <a:noFill/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4D948A-7807-4D9B-99FF-FA9DD84E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C5EF30-C349-497F-A3AC-A83A3979E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/>
          <a:stretch/>
        </p:blipFill>
        <p:spPr>
          <a:xfrm flipH="1">
            <a:off x="9683500" y="4685476"/>
            <a:ext cx="2280974" cy="2193471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A63FDAD-8B55-4251-9156-7959BDDAED9A}"/>
              </a:ext>
            </a:extLst>
          </p:cNvPr>
          <p:cNvGrpSpPr/>
          <p:nvPr userDrawn="1"/>
        </p:nvGrpSpPr>
        <p:grpSpPr>
          <a:xfrm>
            <a:off x="6041759" y="514325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BF01810-8E0B-46B1-91BA-3537FECB3A8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5C75916-D656-4EB5-AD16-0C067EF294AF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FBB48F3-3871-413A-9131-79271D5E78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591CB1B-5A57-43AC-A766-FE185A151D4D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B9648F7-43FC-40D9-B65E-44F2C4B7ED1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B400C15C-A04C-473E-9EAD-0FC1F9BE15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7" y="4112071"/>
            <a:ext cx="1501925" cy="16701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3B22471-CE4A-467F-9609-491CB557468F}"/>
              </a:ext>
            </a:extLst>
          </p:cNvPr>
          <p:cNvGrpSpPr/>
          <p:nvPr userDrawn="1"/>
        </p:nvGrpSpPr>
        <p:grpSpPr>
          <a:xfrm>
            <a:off x="1648038" y="1359214"/>
            <a:ext cx="791983" cy="791983"/>
            <a:chOff x="1771650" y="1931437"/>
            <a:chExt cx="1409700" cy="14097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3F300F67-1DFA-48E4-8C6D-F36F1672B99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53B406C7-FC1B-42CF-8356-EF324D53AA82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43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D44F3E0-3461-4C59-A2FB-541CA8273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8821910-21F7-4CCC-90DA-5CCDD0725C48}"/>
              </a:ext>
            </a:extLst>
          </p:cNvPr>
          <p:cNvSpPr/>
          <p:nvPr userDrawn="1"/>
        </p:nvSpPr>
        <p:spPr>
          <a:xfrm>
            <a:off x="465234" y="318863"/>
            <a:ext cx="11160709" cy="608193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5DC0F8A-D06F-4B45-BEB6-4A997F778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96" y="5859787"/>
            <a:ext cx="1425890" cy="9096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F583E76-B147-4553-ADFF-B03A70544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4788317"/>
            <a:ext cx="1552261" cy="2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F97A78-03D1-44B4-B550-5F0E46EC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F7545AA-422F-450F-88CE-4F2074379672}"/>
              </a:ext>
            </a:extLst>
          </p:cNvPr>
          <p:cNvSpPr/>
          <p:nvPr userDrawn="1"/>
        </p:nvSpPr>
        <p:spPr>
          <a:xfrm>
            <a:off x="464235" y="267286"/>
            <a:ext cx="11366694" cy="602510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>
            <a:extLst>
              <a:ext uri="{FF2B5EF4-FFF2-40B4-BE49-F238E27FC236}">
                <a16:creationId xmlns:a16="http://schemas.microsoft.com/office/drawing/2014/main" id="{F3B888A3-AB27-4BC6-AB66-F3A55E2C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5046"/>
            <a:ext cx="1192316" cy="1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45F2D06-0341-4795-A5E5-237C29FFC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F50053E-D3B3-4C69-8472-5CEF50E8471B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355723-7EA6-462A-9603-9803C929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1C3545C-6785-4B5B-A977-6E3CC2CBB104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FCA33D8-C567-4E92-A356-A87038191059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8803D6F-33C1-429E-B736-A1D0DE2BF03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668F49C-4817-43DA-A1A5-38F99802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B992FC71-E7D7-79C1-4DF9-52C60AA723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2190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6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7909F60-C62F-4215-9E8E-0D78E1730A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3539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2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tags" Target="../tags/tag18.xml"/><Relationship Id="rId10" Type="http://schemas.openxmlformats.org/officeDocument/2006/relationships/image" Target="../media/image14.png"/><Relationship Id="rId4" Type="http://schemas.openxmlformats.org/officeDocument/2006/relationships/tags" Target="../tags/tag17.xml"/><Relationship Id="rId9" Type="http://schemas.openxmlformats.org/officeDocument/2006/relationships/image" Target="../media/image13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6.xml"/><Relationship Id="rId5" Type="http://schemas.openxmlformats.org/officeDocument/2006/relationships/slide" Target="slide1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5" Type="http://schemas.openxmlformats.org/officeDocument/2006/relationships/slide" Target="slide18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5" Type="http://schemas.openxmlformats.org/officeDocument/2006/relationships/slide" Target="slide18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5" Type="http://schemas.openxmlformats.org/officeDocument/2006/relationships/slide" Target="slide18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5" Type="http://schemas.openxmlformats.org/officeDocument/2006/relationships/slide" Target="slide18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2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tags" Target="../tags/tag25.xml"/><Relationship Id="rId10" Type="http://schemas.openxmlformats.org/officeDocument/2006/relationships/image" Target="../media/image14.png"/><Relationship Id="rId4" Type="http://schemas.openxmlformats.org/officeDocument/2006/relationships/tags" Target="../tags/tag24.xml"/><Relationship Id="rId9" Type="http://schemas.openxmlformats.org/officeDocument/2006/relationships/image" Target="../media/image13.png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7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jpe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slide" Target="slide5.xml"/><Relationship Id="rId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tags" Target="../tags/tag5.xml"/><Relationship Id="rId10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image" Target="../media/image13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3" Type="http://schemas.openxmlformats.org/officeDocument/2006/relationships/tags" Target="../tags/tag8.xml"/><Relationship Id="rId7" Type="http://schemas.openxmlformats.org/officeDocument/2006/relationships/image" Target="../media/image13.png"/><Relationship Id="rId12" Type="http://schemas.openxmlformats.org/officeDocument/2006/relationships/image" Target="../media/image3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9.png"/><Relationship Id="rId10" Type="http://schemas.openxmlformats.org/officeDocument/2006/relationships/image" Target="../media/image34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D:\资料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923925" y="66675"/>
            <a:ext cx="1093469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20"/>
            <a:ext cx="2966573" cy="223134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203450" y="5122333"/>
            <a:ext cx="7635240" cy="1735667"/>
            <a:chOff x="5640" y="6049"/>
            <a:chExt cx="9018" cy="20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5640" y="6049"/>
              <a:ext cx="5059" cy="20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9600" y="6049"/>
              <a:ext cx="5059" cy="205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5282" y="1720"/>
            <a:ext cx="2966573" cy="2231341"/>
          </a:xfrm>
          <a:prstGeom prst="rect">
            <a:avLst/>
          </a:prstGeom>
        </p:spPr>
      </p:pic>
      <p:pic>
        <p:nvPicPr>
          <p:cNvPr id="5" name="Picture 4" descr="A cartoon of a chick&#10;&#10;Description automatically generated">
            <a:extLst>
              <a:ext uri="{FF2B5EF4-FFF2-40B4-BE49-F238E27FC236}">
                <a16:creationId xmlns:a16="http://schemas.microsoft.com/office/drawing/2014/main" id="{DF011CD5-AC15-52E6-1812-42C30270C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4200"/>
            <a:ext cx="3113388" cy="3976687"/>
          </a:xfrm>
          <a:prstGeom prst="rect">
            <a:avLst/>
          </a:prstGeom>
        </p:spPr>
      </p:pic>
      <p:pic>
        <p:nvPicPr>
          <p:cNvPr id="12" name="图片 12" descr="微信截图_20220208093552">
            <a:extLst>
              <a:ext uri="{FF2B5EF4-FFF2-40B4-BE49-F238E27FC236}">
                <a16:creationId xmlns:a16="http://schemas.microsoft.com/office/drawing/2014/main" id="{549BC31E-052B-4C81-CE19-23C255948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2124" y="4589127"/>
            <a:ext cx="3210349" cy="24212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D1CA99-945B-8929-2154-3766EBD11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8224" y="749387"/>
            <a:ext cx="2542252" cy="9205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50D2CF-D090-5169-03CC-7B28B056BD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1921" y="2695082"/>
            <a:ext cx="8151058" cy="25727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F2ECD5A-C445-88E7-6EEC-28E215E927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19049">
            <a:off x="1947171" y="1049972"/>
            <a:ext cx="2792210" cy="14814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B061F2-5010-84F6-C064-9A5C377646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6907" y="1641289"/>
            <a:ext cx="3674796" cy="145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4801" y="-371475"/>
            <a:ext cx="11561682" cy="7715250"/>
            <a:chOff x="840" y="0"/>
            <a:chExt cx="12720" cy="8100"/>
          </a:xfrm>
        </p:grpSpPr>
        <p:pic>
          <p:nvPicPr>
            <p:cNvPr id="28" name="图片 27" descr="D:\资料\图片1.png图片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flipV="1">
              <a:off x="1191" y="0"/>
              <a:ext cx="12019" cy="8100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840" y="630"/>
              <a:ext cx="12720" cy="6840"/>
            </a:xfrm>
            <a:prstGeom prst="roundRect">
              <a:avLst/>
            </a:prstGeom>
            <a:solidFill>
              <a:schemeClr val="bg1"/>
            </a:solidFill>
            <a:ln w="254000">
              <a:solidFill>
                <a:srgbClr val="45A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8D308EF-2ADF-4EC2-896E-9BCFD6532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863" y="1471414"/>
            <a:ext cx="3127638" cy="3915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73C035-BC25-0374-B596-8F1691A68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936" y="376751"/>
            <a:ext cx="6096528" cy="13229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E69DE7-A4EF-488E-02AF-3994A87C5E29}"/>
              </a:ext>
            </a:extLst>
          </p:cNvPr>
          <p:cNvSpPr txBox="1"/>
          <p:nvPr/>
        </p:nvSpPr>
        <p:spPr>
          <a:xfrm>
            <a:off x="2514073" y="1292751"/>
            <a:ext cx="45928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kể với các bạn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màu trời đã lâu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 là một màu nâu ...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gió có nắng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lắm sắc màu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vòm trời như nhau: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trứng.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chưa kêu “chiếp chiếp"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biết tìm giun, sâu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no chẳng biết đâu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Cứ việc mà yên ngủ...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20D0E7-1EB3-8FE7-B526-27F52117CEB4}"/>
              </a:ext>
            </a:extLst>
          </p:cNvPr>
          <p:cNvCxnSpPr/>
          <p:nvPr/>
        </p:nvCxnSpPr>
        <p:spPr>
          <a:xfrm flipH="1">
            <a:off x="5207000" y="1292751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67BB98-8319-B946-266C-4A2356063766}"/>
              </a:ext>
            </a:extLst>
          </p:cNvPr>
          <p:cNvCxnSpPr/>
          <p:nvPr/>
        </p:nvCxnSpPr>
        <p:spPr>
          <a:xfrm flipH="1">
            <a:off x="5607972" y="1699698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6391B3-242D-B268-EAB2-ADB62FB5F81D}"/>
              </a:ext>
            </a:extLst>
          </p:cNvPr>
          <p:cNvCxnSpPr/>
          <p:nvPr/>
        </p:nvCxnSpPr>
        <p:spPr>
          <a:xfrm flipH="1">
            <a:off x="6286500" y="2615698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AFD464-A1C1-5ACD-9E95-3FC194463C9B}"/>
              </a:ext>
            </a:extLst>
          </p:cNvPr>
          <p:cNvCxnSpPr/>
          <p:nvPr/>
        </p:nvCxnSpPr>
        <p:spPr>
          <a:xfrm flipH="1">
            <a:off x="4470400" y="3031113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7BA8A6-FA38-F5F9-7DD8-21E4A9988785}"/>
              </a:ext>
            </a:extLst>
          </p:cNvPr>
          <p:cNvCxnSpPr/>
          <p:nvPr/>
        </p:nvCxnSpPr>
        <p:spPr>
          <a:xfrm flipH="1">
            <a:off x="5718812" y="3031113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0C0B07-B387-0A0E-A8DC-2B3FF9B5AD36}"/>
              </a:ext>
            </a:extLst>
          </p:cNvPr>
          <p:cNvCxnSpPr/>
          <p:nvPr/>
        </p:nvCxnSpPr>
        <p:spPr>
          <a:xfrm flipH="1">
            <a:off x="5927009" y="3450760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E3B06C-90C4-52BF-6B07-1D293B8F1B28}"/>
              </a:ext>
            </a:extLst>
          </p:cNvPr>
          <p:cNvGrpSpPr/>
          <p:nvPr/>
        </p:nvGrpSpPr>
        <p:grpSpPr>
          <a:xfrm>
            <a:off x="6226636" y="3883322"/>
            <a:ext cx="199564" cy="406947"/>
            <a:chOff x="6226636" y="3883322"/>
            <a:chExt cx="199564" cy="40694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F3F4A1-73DB-40B7-C1B6-EF50EA16E04C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EC3477-5FD1-DA01-59D2-8FD0602AB0A3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291693-395D-E0FF-5079-32725A47DFD2}"/>
              </a:ext>
            </a:extLst>
          </p:cNvPr>
          <p:cNvGrpSpPr/>
          <p:nvPr/>
        </p:nvGrpSpPr>
        <p:grpSpPr>
          <a:xfrm>
            <a:off x="6356350" y="4280050"/>
            <a:ext cx="199564" cy="406947"/>
            <a:chOff x="6226636" y="3883322"/>
            <a:chExt cx="199564" cy="40694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EFBC8A-C19E-E188-8D72-EE7E276D878F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2F05EA0-B1B5-616E-253F-F4A299CE0F3B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0E7BC-E0B4-60F0-4175-4797E9040135}"/>
              </a:ext>
            </a:extLst>
          </p:cNvPr>
          <p:cNvCxnSpPr/>
          <p:nvPr/>
        </p:nvCxnSpPr>
        <p:spPr>
          <a:xfrm flipH="1">
            <a:off x="6165909" y="5150946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29066B-CD41-547B-7BC4-72342EC7DAA6}"/>
              </a:ext>
            </a:extLst>
          </p:cNvPr>
          <p:cNvCxnSpPr/>
          <p:nvPr/>
        </p:nvCxnSpPr>
        <p:spPr>
          <a:xfrm flipH="1">
            <a:off x="5956300" y="5565249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711507-B71B-08CF-C665-C409582B4BC7}"/>
              </a:ext>
            </a:extLst>
          </p:cNvPr>
          <p:cNvGrpSpPr/>
          <p:nvPr/>
        </p:nvGrpSpPr>
        <p:grpSpPr>
          <a:xfrm>
            <a:off x="5781965" y="5998293"/>
            <a:ext cx="199564" cy="406947"/>
            <a:chOff x="6226636" y="3883322"/>
            <a:chExt cx="199564" cy="40694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FAB9F1-C521-62B1-BCE3-E83BF852A72F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4A79AE-3576-8005-832D-9E20883FDC3A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382C4B-4542-59DF-05C5-AAEF300AA2BB}"/>
              </a:ext>
            </a:extLst>
          </p:cNvPr>
          <p:cNvGrpSpPr/>
          <p:nvPr/>
        </p:nvGrpSpPr>
        <p:grpSpPr>
          <a:xfrm>
            <a:off x="5835479" y="2161932"/>
            <a:ext cx="199564" cy="406947"/>
            <a:chOff x="6226636" y="3883322"/>
            <a:chExt cx="199564" cy="40694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6B8258-37C3-4AA0-2457-28538CAEE579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EA45A6D-F53E-DA95-D7E8-A2771714CFDA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686B49-484B-7E15-69ED-E58974EC1714}"/>
              </a:ext>
            </a:extLst>
          </p:cNvPr>
          <p:cNvCxnSpPr/>
          <p:nvPr/>
        </p:nvCxnSpPr>
        <p:spPr>
          <a:xfrm flipH="1">
            <a:off x="6496050" y="4700889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7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4801" y="-371475"/>
            <a:ext cx="11561682" cy="7715250"/>
            <a:chOff x="840" y="0"/>
            <a:chExt cx="12720" cy="8100"/>
          </a:xfrm>
        </p:grpSpPr>
        <p:pic>
          <p:nvPicPr>
            <p:cNvPr id="28" name="图片 27" descr="D:\资料\图片1.png图片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flipV="1">
              <a:off x="1191" y="0"/>
              <a:ext cx="12019" cy="8100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840" y="630"/>
              <a:ext cx="12720" cy="6840"/>
            </a:xfrm>
            <a:prstGeom prst="roundRect">
              <a:avLst/>
            </a:prstGeom>
            <a:solidFill>
              <a:schemeClr val="bg1"/>
            </a:solidFill>
            <a:ln w="254000">
              <a:solidFill>
                <a:srgbClr val="45A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573C035-BC25-0374-B596-8F1691A68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936" y="376751"/>
            <a:ext cx="6096528" cy="13229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3ED227-E827-740C-4383-B1175B776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859" y="2670701"/>
            <a:ext cx="3200092" cy="348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813753-7885-1527-EFA1-123F1D7C1E48}"/>
              </a:ext>
            </a:extLst>
          </p:cNvPr>
          <p:cNvSpPr txBox="1"/>
          <p:nvPr/>
        </p:nvSpPr>
        <p:spPr>
          <a:xfrm>
            <a:off x="2010698" y="1218270"/>
            <a:ext cx="42123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8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gió lộng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nắng reo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thấy thương yêu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biết là có mẹ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2E4B1C-391F-B6B3-A674-48EB484B8758}"/>
              </a:ext>
            </a:extLst>
          </p:cNvPr>
          <p:cNvCxnSpPr/>
          <p:nvPr/>
        </p:nvCxnSpPr>
        <p:spPr>
          <a:xfrm flipH="1">
            <a:off x="5448300" y="1218270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E6FC56-BA76-BAF5-981F-B5EF18F9AE5F}"/>
              </a:ext>
            </a:extLst>
          </p:cNvPr>
          <p:cNvCxnSpPr/>
          <p:nvPr/>
        </p:nvCxnSpPr>
        <p:spPr>
          <a:xfrm flipH="1">
            <a:off x="4595492" y="1694525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5732DA-42DA-7B46-53E2-2213DB24C7FB}"/>
              </a:ext>
            </a:extLst>
          </p:cNvPr>
          <p:cNvCxnSpPr/>
          <p:nvPr/>
        </p:nvCxnSpPr>
        <p:spPr>
          <a:xfrm flipH="1">
            <a:off x="5053320" y="2096299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D4A54A-91BF-DB47-5AD2-6C1ADF5D804B}"/>
              </a:ext>
            </a:extLst>
          </p:cNvPr>
          <p:cNvCxnSpPr/>
          <p:nvPr/>
        </p:nvCxnSpPr>
        <p:spPr>
          <a:xfrm flipH="1">
            <a:off x="5765800" y="2541217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8C4EC0-A3CF-6FA3-4CE6-237ADFA69E05}"/>
              </a:ext>
            </a:extLst>
          </p:cNvPr>
          <p:cNvCxnSpPr/>
          <p:nvPr/>
        </p:nvCxnSpPr>
        <p:spPr>
          <a:xfrm flipH="1">
            <a:off x="3556000" y="3004493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28C277-9AE2-B2A3-C619-32E0324577DF}"/>
              </a:ext>
            </a:extLst>
          </p:cNvPr>
          <p:cNvCxnSpPr/>
          <p:nvPr/>
        </p:nvCxnSpPr>
        <p:spPr>
          <a:xfrm flipH="1">
            <a:off x="5765800" y="3004492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C78F8C-CB23-E234-7EF3-FCD8A55DB428}"/>
              </a:ext>
            </a:extLst>
          </p:cNvPr>
          <p:cNvCxnSpPr/>
          <p:nvPr/>
        </p:nvCxnSpPr>
        <p:spPr>
          <a:xfrm flipH="1">
            <a:off x="3568699" y="3411439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2A5BAC-BC5E-ACD5-A5AC-36A24E28CB75}"/>
              </a:ext>
            </a:extLst>
          </p:cNvPr>
          <p:cNvCxnSpPr/>
          <p:nvPr/>
        </p:nvCxnSpPr>
        <p:spPr>
          <a:xfrm flipH="1">
            <a:off x="5880100" y="3382736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5506E8-4CEE-1A2F-BAE5-8318E6F37794}"/>
              </a:ext>
            </a:extLst>
          </p:cNvPr>
          <p:cNvCxnSpPr/>
          <p:nvPr/>
        </p:nvCxnSpPr>
        <p:spPr>
          <a:xfrm flipH="1">
            <a:off x="4046998" y="3846966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9C1197-AC6A-549F-AA95-7CE4884F114C}"/>
              </a:ext>
            </a:extLst>
          </p:cNvPr>
          <p:cNvCxnSpPr/>
          <p:nvPr/>
        </p:nvCxnSpPr>
        <p:spPr>
          <a:xfrm flipH="1">
            <a:off x="5905500" y="3814751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AB476F-3B8A-A686-D6D5-EAF56F02796B}"/>
              </a:ext>
            </a:extLst>
          </p:cNvPr>
          <p:cNvCxnSpPr/>
          <p:nvPr/>
        </p:nvCxnSpPr>
        <p:spPr>
          <a:xfrm flipH="1">
            <a:off x="3498849" y="4254723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AACBE9-4656-BA39-A416-102EB3EC71AA}"/>
              </a:ext>
            </a:extLst>
          </p:cNvPr>
          <p:cNvCxnSpPr/>
          <p:nvPr/>
        </p:nvCxnSpPr>
        <p:spPr>
          <a:xfrm flipH="1">
            <a:off x="4525642" y="4277330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8454B5-6C97-DF5F-8014-8CDAA2630E4B}"/>
              </a:ext>
            </a:extLst>
          </p:cNvPr>
          <p:cNvCxnSpPr/>
          <p:nvPr/>
        </p:nvCxnSpPr>
        <p:spPr>
          <a:xfrm flipH="1">
            <a:off x="4983470" y="4659647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49DE76-7FC9-CCA0-638F-1891DE49E80B}"/>
              </a:ext>
            </a:extLst>
          </p:cNvPr>
          <p:cNvCxnSpPr/>
          <p:nvPr/>
        </p:nvCxnSpPr>
        <p:spPr>
          <a:xfrm flipH="1">
            <a:off x="2969994" y="5117294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778A74-B4BE-05B4-3F26-91302CA46CA2}"/>
              </a:ext>
            </a:extLst>
          </p:cNvPr>
          <p:cNvCxnSpPr/>
          <p:nvPr/>
        </p:nvCxnSpPr>
        <p:spPr>
          <a:xfrm flipH="1">
            <a:off x="5198404" y="5524241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06749F-17CE-B57E-47FF-8A597ADBE522}"/>
              </a:ext>
            </a:extLst>
          </p:cNvPr>
          <p:cNvGrpSpPr/>
          <p:nvPr/>
        </p:nvGrpSpPr>
        <p:grpSpPr>
          <a:xfrm>
            <a:off x="5537200" y="5096596"/>
            <a:ext cx="199564" cy="406947"/>
            <a:chOff x="6226636" y="3883322"/>
            <a:chExt cx="199564" cy="40694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BB678-6625-444F-BFBC-9F505099A372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4FF5EF1-E236-3188-84E5-40263E1EEBCC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00BA4B-9D3B-CF70-06CC-82BCEB464ED2}"/>
              </a:ext>
            </a:extLst>
          </p:cNvPr>
          <p:cNvGrpSpPr/>
          <p:nvPr/>
        </p:nvGrpSpPr>
        <p:grpSpPr>
          <a:xfrm>
            <a:off x="5388436" y="5948028"/>
            <a:ext cx="199564" cy="406947"/>
            <a:chOff x="6226636" y="3883322"/>
            <a:chExt cx="199564" cy="40694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5F8654-D8BD-BF17-AC2F-02C37DD6E8B8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423AAD8-C94E-D446-D5C0-8B0D8D2507FF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88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4801" y="-371475"/>
            <a:ext cx="11561682" cy="7715250"/>
            <a:chOff x="840" y="0"/>
            <a:chExt cx="12720" cy="8100"/>
          </a:xfrm>
        </p:grpSpPr>
        <p:pic>
          <p:nvPicPr>
            <p:cNvPr id="28" name="图片 27" descr="D:\资料\图片1.png图片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flipV="1">
              <a:off x="1191" y="0"/>
              <a:ext cx="12019" cy="8100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840" y="630"/>
              <a:ext cx="12720" cy="6840"/>
            </a:xfrm>
            <a:prstGeom prst="roundRect">
              <a:avLst/>
            </a:prstGeom>
            <a:solidFill>
              <a:schemeClr val="bg1"/>
            </a:solidFill>
            <a:ln w="254000">
              <a:solidFill>
                <a:srgbClr val="45A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CE296C-2317-F66D-1714-8C8C0E3562FA}"/>
              </a:ext>
            </a:extLst>
          </p:cNvPr>
          <p:cNvGrpSpPr/>
          <p:nvPr/>
        </p:nvGrpSpPr>
        <p:grpSpPr>
          <a:xfrm>
            <a:off x="1443497" y="1226353"/>
            <a:ext cx="6293147" cy="2287081"/>
            <a:chOff x="2975205" y="1255651"/>
            <a:chExt cx="5432196" cy="2287081"/>
          </a:xfrm>
        </p:grpSpPr>
        <p:sp>
          <p:nvSpPr>
            <p:cNvPr id="4" name="Rectangle: Rounded Corners 9">
              <a:extLst>
                <a:ext uri="{FF2B5EF4-FFF2-40B4-BE49-F238E27FC236}">
                  <a16:creationId xmlns:a16="http://schemas.microsoft.com/office/drawing/2014/main" id="{36375842-801D-CCE8-83A2-176F76935D5A}"/>
                </a:ext>
              </a:extLst>
            </p:cNvPr>
            <p:cNvSpPr/>
            <p:nvPr/>
          </p:nvSpPr>
          <p:spPr>
            <a:xfrm>
              <a:off x="2975205" y="1724298"/>
              <a:ext cx="5432196" cy="1818434"/>
            </a:xfrm>
            <a:custGeom>
              <a:avLst/>
              <a:gdLst>
                <a:gd name="connsiteX0" fmla="*/ 0 w 5432196"/>
                <a:gd name="connsiteY0" fmla="*/ 366815 h 1818434"/>
                <a:gd name="connsiteX1" fmla="*/ 316631 w 5432196"/>
                <a:gd name="connsiteY1" fmla="*/ 0 h 1818434"/>
                <a:gd name="connsiteX2" fmla="*/ 916498 w 5432196"/>
                <a:gd name="connsiteY2" fmla="*/ 0 h 1818434"/>
                <a:gd name="connsiteX3" fmla="*/ 1420386 w 5432196"/>
                <a:gd name="connsiteY3" fmla="*/ 0 h 1818434"/>
                <a:gd name="connsiteX4" fmla="*/ 1924274 w 5432196"/>
                <a:gd name="connsiteY4" fmla="*/ 0 h 1818434"/>
                <a:gd name="connsiteX5" fmla="*/ 2572130 w 5432196"/>
                <a:gd name="connsiteY5" fmla="*/ 0 h 1818434"/>
                <a:gd name="connsiteX6" fmla="*/ 3028028 w 5432196"/>
                <a:gd name="connsiteY6" fmla="*/ 0 h 1818434"/>
                <a:gd name="connsiteX7" fmla="*/ 3531916 w 5432196"/>
                <a:gd name="connsiteY7" fmla="*/ 0 h 1818434"/>
                <a:gd name="connsiteX8" fmla="*/ 4227761 w 5432196"/>
                <a:gd name="connsiteY8" fmla="*/ 0 h 1818434"/>
                <a:gd name="connsiteX9" fmla="*/ 5115564 w 5432196"/>
                <a:gd name="connsiteY9" fmla="*/ 0 h 1818434"/>
                <a:gd name="connsiteX10" fmla="*/ 5432196 w 5432196"/>
                <a:gd name="connsiteY10" fmla="*/ 366815 h 1818434"/>
                <a:gd name="connsiteX11" fmla="*/ 5432196 w 5432196"/>
                <a:gd name="connsiteY11" fmla="*/ 909217 h 1818434"/>
                <a:gd name="connsiteX12" fmla="*/ 5432196 w 5432196"/>
                <a:gd name="connsiteY12" fmla="*/ 1451619 h 1818434"/>
                <a:gd name="connsiteX13" fmla="*/ 5115564 w 5432196"/>
                <a:gd name="connsiteY13" fmla="*/ 1818434 h 1818434"/>
                <a:gd name="connsiteX14" fmla="*/ 4515697 w 5432196"/>
                <a:gd name="connsiteY14" fmla="*/ 1818434 h 1818434"/>
                <a:gd name="connsiteX15" fmla="*/ 3915831 w 5432196"/>
                <a:gd name="connsiteY15" fmla="*/ 1818434 h 1818434"/>
                <a:gd name="connsiteX16" fmla="*/ 3267975 w 5432196"/>
                <a:gd name="connsiteY16" fmla="*/ 1818434 h 1818434"/>
                <a:gd name="connsiteX17" fmla="*/ 2668108 w 5432196"/>
                <a:gd name="connsiteY17" fmla="*/ 1818434 h 1818434"/>
                <a:gd name="connsiteX18" fmla="*/ 2116231 w 5432196"/>
                <a:gd name="connsiteY18" fmla="*/ 1818434 h 1818434"/>
                <a:gd name="connsiteX19" fmla="*/ 1564353 w 5432196"/>
                <a:gd name="connsiteY19" fmla="*/ 1818434 h 1818434"/>
                <a:gd name="connsiteX20" fmla="*/ 1108455 w 5432196"/>
                <a:gd name="connsiteY20" fmla="*/ 1818434 h 1818434"/>
                <a:gd name="connsiteX21" fmla="*/ 316631 w 5432196"/>
                <a:gd name="connsiteY21" fmla="*/ 1818434 h 1818434"/>
                <a:gd name="connsiteX22" fmla="*/ 0 w 5432196"/>
                <a:gd name="connsiteY22" fmla="*/ 1451619 h 1818434"/>
                <a:gd name="connsiteX23" fmla="*/ 0 w 5432196"/>
                <a:gd name="connsiteY23" fmla="*/ 920065 h 1818434"/>
                <a:gd name="connsiteX24" fmla="*/ 0 w 5432196"/>
                <a:gd name="connsiteY24" fmla="*/ 366815 h 1818434"/>
                <a:gd name="connsiteX0" fmla="*/ 0 w 5432196"/>
                <a:gd name="connsiteY0" fmla="*/ 366815 h 1818434"/>
                <a:gd name="connsiteX1" fmla="*/ 316631 w 5432196"/>
                <a:gd name="connsiteY1" fmla="*/ 0 h 1818434"/>
                <a:gd name="connsiteX2" fmla="*/ 964487 w 5432196"/>
                <a:gd name="connsiteY2" fmla="*/ 0 h 1818434"/>
                <a:gd name="connsiteX3" fmla="*/ 1468375 w 5432196"/>
                <a:gd name="connsiteY3" fmla="*/ 0 h 1818434"/>
                <a:gd name="connsiteX4" fmla="*/ 1972263 w 5432196"/>
                <a:gd name="connsiteY4" fmla="*/ 0 h 1818434"/>
                <a:gd name="connsiteX5" fmla="*/ 2620119 w 5432196"/>
                <a:gd name="connsiteY5" fmla="*/ 0 h 1818434"/>
                <a:gd name="connsiteX6" fmla="*/ 3171996 w 5432196"/>
                <a:gd name="connsiteY6" fmla="*/ 0 h 1818434"/>
                <a:gd name="connsiteX7" fmla="*/ 3867842 w 5432196"/>
                <a:gd name="connsiteY7" fmla="*/ 0 h 1818434"/>
                <a:gd name="connsiteX8" fmla="*/ 4563687 w 5432196"/>
                <a:gd name="connsiteY8" fmla="*/ 0 h 1818434"/>
                <a:gd name="connsiteX9" fmla="*/ 5115564 w 5432196"/>
                <a:gd name="connsiteY9" fmla="*/ 0 h 1818434"/>
                <a:gd name="connsiteX10" fmla="*/ 5432196 w 5432196"/>
                <a:gd name="connsiteY10" fmla="*/ 366815 h 1818434"/>
                <a:gd name="connsiteX11" fmla="*/ 5432196 w 5432196"/>
                <a:gd name="connsiteY11" fmla="*/ 909217 h 1818434"/>
                <a:gd name="connsiteX12" fmla="*/ 5432196 w 5432196"/>
                <a:gd name="connsiteY12" fmla="*/ 1451619 h 1818434"/>
                <a:gd name="connsiteX13" fmla="*/ 5115564 w 5432196"/>
                <a:gd name="connsiteY13" fmla="*/ 1818434 h 1818434"/>
                <a:gd name="connsiteX14" fmla="*/ 4659665 w 5432196"/>
                <a:gd name="connsiteY14" fmla="*/ 1818434 h 1818434"/>
                <a:gd name="connsiteX15" fmla="*/ 3963820 w 5432196"/>
                <a:gd name="connsiteY15" fmla="*/ 1818434 h 1818434"/>
                <a:gd name="connsiteX16" fmla="*/ 3411942 w 5432196"/>
                <a:gd name="connsiteY16" fmla="*/ 1818434 h 1818434"/>
                <a:gd name="connsiteX17" fmla="*/ 2860065 w 5432196"/>
                <a:gd name="connsiteY17" fmla="*/ 1818434 h 1818434"/>
                <a:gd name="connsiteX18" fmla="*/ 2164220 w 5432196"/>
                <a:gd name="connsiteY18" fmla="*/ 1818434 h 1818434"/>
                <a:gd name="connsiteX19" fmla="*/ 1516364 w 5432196"/>
                <a:gd name="connsiteY19" fmla="*/ 1818434 h 1818434"/>
                <a:gd name="connsiteX20" fmla="*/ 964487 w 5432196"/>
                <a:gd name="connsiteY20" fmla="*/ 1818434 h 1818434"/>
                <a:gd name="connsiteX21" fmla="*/ 316631 w 5432196"/>
                <a:gd name="connsiteY21" fmla="*/ 1818434 h 1818434"/>
                <a:gd name="connsiteX22" fmla="*/ 0 w 5432196"/>
                <a:gd name="connsiteY22" fmla="*/ 1451619 h 1818434"/>
                <a:gd name="connsiteX23" fmla="*/ 0 w 5432196"/>
                <a:gd name="connsiteY23" fmla="*/ 898369 h 1818434"/>
                <a:gd name="connsiteX24" fmla="*/ 0 w 5432196"/>
                <a:gd name="connsiteY24" fmla="*/ 366815 h 181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1818434" fill="none" extrusionOk="0">
                  <a:moveTo>
                    <a:pt x="0" y="366815"/>
                  </a:moveTo>
                  <a:cubicBezTo>
                    <a:pt x="-6081" y="162830"/>
                    <a:pt x="161889" y="36076"/>
                    <a:pt x="316631" y="0"/>
                  </a:cubicBezTo>
                  <a:cubicBezTo>
                    <a:pt x="567145" y="-19049"/>
                    <a:pt x="712515" y="7145"/>
                    <a:pt x="916498" y="0"/>
                  </a:cubicBezTo>
                  <a:cubicBezTo>
                    <a:pt x="1128690" y="-1877"/>
                    <a:pt x="1194538" y="-14526"/>
                    <a:pt x="1420386" y="0"/>
                  </a:cubicBezTo>
                  <a:cubicBezTo>
                    <a:pt x="1638504" y="2416"/>
                    <a:pt x="1797696" y="31324"/>
                    <a:pt x="1924274" y="0"/>
                  </a:cubicBezTo>
                  <a:cubicBezTo>
                    <a:pt x="2059977" y="-6115"/>
                    <a:pt x="2344713" y="27641"/>
                    <a:pt x="2572130" y="0"/>
                  </a:cubicBezTo>
                  <a:cubicBezTo>
                    <a:pt x="2773743" y="9692"/>
                    <a:pt x="2825659" y="16197"/>
                    <a:pt x="3028028" y="0"/>
                  </a:cubicBezTo>
                  <a:cubicBezTo>
                    <a:pt x="3225415" y="-5787"/>
                    <a:pt x="3359040" y="-5058"/>
                    <a:pt x="3531916" y="0"/>
                  </a:cubicBezTo>
                  <a:cubicBezTo>
                    <a:pt x="3685710" y="-19572"/>
                    <a:pt x="3919036" y="15895"/>
                    <a:pt x="4227761" y="0"/>
                  </a:cubicBezTo>
                  <a:cubicBezTo>
                    <a:pt x="4537292" y="-39950"/>
                    <a:pt x="4723437" y="-9611"/>
                    <a:pt x="5115564" y="0"/>
                  </a:cubicBezTo>
                  <a:cubicBezTo>
                    <a:pt x="5284887" y="49818"/>
                    <a:pt x="5436451" y="188976"/>
                    <a:pt x="5432196" y="366815"/>
                  </a:cubicBezTo>
                  <a:cubicBezTo>
                    <a:pt x="5386883" y="509546"/>
                    <a:pt x="5452856" y="739206"/>
                    <a:pt x="5432196" y="909217"/>
                  </a:cubicBezTo>
                  <a:cubicBezTo>
                    <a:pt x="5375540" y="1101217"/>
                    <a:pt x="5429683" y="1267897"/>
                    <a:pt x="5432196" y="1451619"/>
                  </a:cubicBezTo>
                  <a:cubicBezTo>
                    <a:pt x="5398351" y="1659413"/>
                    <a:pt x="5299194" y="1794502"/>
                    <a:pt x="5115564" y="1818434"/>
                  </a:cubicBezTo>
                  <a:cubicBezTo>
                    <a:pt x="4823504" y="1872466"/>
                    <a:pt x="4715404" y="1810952"/>
                    <a:pt x="4515697" y="1818434"/>
                  </a:cubicBezTo>
                  <a:cubicBezTo>
                    <a:pt x="4306367" y="1789389"/>
                    <a:pt x="4168500" y="1828429"/>
                    <a:pt x="3915831" y="1818434"/>
                  </a:cubicBezTo>
                  <a:cubicBezTo>
                    <a:pt x="3645571" y="1812859"/>
                    <a:pt x="3452680" y="1806804"/>
                    <a:pt x="3267975" y="1818434"/>
                  </a:cubicBezTo>
                  <a:cubicBezTo>
                    <a:pt x="3086732" y="1837557"/>
                    <a:pt x="2930715" y="1854300"/>
                    <a:pt x="2668108" y="1818434"/>
                  </a:cubicBezTo>
                  <a:cubicBezTo>
                    <a:pt x="2405562" y="1836926"/>
                    <a:pt x="2242128" y="1841406"/>
                    <a:pt x="2116231" y="1818434"/>
                  </a:cubicBezTo>
                  <a:cubicBezTo>
                    <a:pt x="1978504" y="1769614"/>
                    <a:pt x="1704236" y="1782902"/>
                    <a:pt x="1564353" y="1818434"/>
                  </a:cubicBezTo>
                  <a:cubicBezTo>
                    <a:pt x="1422371" y="1849269"/>
                    <a:pt x="1319991" y="1852378"/>
                    <a:pt x="1108455" y="1818434"/>
                  </a:cubicBezTo>
                  <a:cubicBezTo>
                    <a:pt x="932875" y="1761700"/>
                    <a:pt x="683386" y="1857438"/>
                    <a:pt x="316631" y="1818434"/>
                  </a:cubicBezTo>
                  <a:cubicBezTo>
                    <a:pt x="136454" y="1873965"/>
                    <a:pt x="3662" y="1647557"/>
                    <a:pt x="0" y="1451619"/>
                  </a:cubicBezTo>
                  <a:cubicBezTo>
                    <a:pt x="6114" y="1206905"/>
                    <a:pt x="12568" y="1138774"/>
                    <a:pt x="0" y="920065"/>
                  </a:cubicBezTo>
                  <a:cubicBezTo>
                    <a:pt x="-13153" y="730885"/>
                    <a:pt x="-23584" y="520917"/>
                    <a:pt x="0" y="366815"/>
                  </a:cubicBezTo>
                  <a:close/>
                </a:path>
                <a:path w="5432196" h="1818434" stroke="0" extrusionOk="0">
                  <a:moveTo>
                    <a:pt x="0" y="366815"/>
                  </a:moveTo>
                  <a:cubicBezTo>
                    <a:pt x="16433" y="192266"/>
                    <a:pt x="147400" y="2656"/>
                    <a:pt x="316631" y="0"/>
                  </a:cubicBezTo>
                  <a:cubicBezTo>
                    <a:pt x="479376" y="-33949"/>
                    <a:pt x="815579" y="4554"/>
                    <a:pt x="964487" y="0"/>
                  </a:cubicBezTo>
                  <a:cubicBezTo>
                    <a:pt x="1093677" y="-27953"/>
                    <a:pt x="1380089" y="-30621"/>
                    <a:pt x="1468375" y="0"/>
                  </a:cubicBezTo>
                  <a:cubicBezTo>
                    <a:pt x="1569851" y="26657"/>
                    <a:pt x="1876238" y="-4588"/>
                    <a:pt x="1972263" y="0"/>
                  </a:cubicBezTo>
                  <a:cubicBezTo>
                    <a:pt x="2040971" y="-1636"/>
                    <a:pt x="2342083" y="8802"/>
                    <a:pt x="2620119" y="0"/>
                  </a:cubicBezTo>
                  <a:cubicBezTo>
                    <a:pt x="2841984" y="-6926"/>
                    <a:pt x="2945856" y="5565"/>
                    <a:pt x="3171996" y="0"/>
                  </a:cubicBezTo>
                  <a:cubicBezTo>
                    <a:pt x="3427710" y="6263"/>
                    <a:pt x="3680086" y="69146"/>
                    <a:pt x="3867842" y="0"/>
                  </a:cubicBezTo>
                  <a:cubicBezTo>
                    <a:pt x="4089667" y="-13781"/>
                    <a:pt x="4354965" y="60162"/>
                    <a:pt x="4563687" y="0"/>
                  </a:cubicBezTo>
                  <a:cubicBezTo>
                    <a:pt x="4767698" y="-33252"/>
                    <a:pt x="4865010" y="-51210"/>
                    <a:pt x="5115564" y="0"/>
                  </a:cubicBezTo>
                  <a:cubicBezTo>
                    <a:pt x="5241706" y="6629"/>
                    <a:pt x="5424541" y="150259"/>
                    <a:pt x="5432196" y="366815"/>
                  </a:cubicBezTo>
                  <a:cubicBezTo>
                    <a:pt x="5418970" y="577988"/>
                    <a:pt x="5447720" y="791883"/>
                    <a:pt x="5432196" y="909217"/>
                  </a:cubicBezTo>
                  <a:cubicBezTo>
                    <a:pt x="5421306" y="1059482"/>
                    <a:pt x="5421446" y="1222166"/>
                    <a:pt x="5432196" y="1451619"/>
                  </a:cubicBezTo>
                  <a:cubicBezTo>
                    <a:pt x="5428384" y="1576585"/>
                    <a:pt x="5269237" y="1781654"/>
                    <a:pt x="5115564" y="1818434"/>
                  </a:cubicBezTo>
                  <a:cubicBezTo>
                    <a:pt x="4943109" y="1792039"/>
                    <a:pt x="4874550" y="1798902"/>
                    <a:pt x="4659665" y="1818434"/>
                  </a:cubicBezTo>
                  <a:cubicBezTo>
                    <a:pt x="4425567" y="1843094"/>
                    <a:pt x="4169231" y="1823811"/>
                    <a:pt x="3963820" y="1818434"/>
                  </a:cubicBezTo>
                  <a:cubicBezTo>
                    <a:pt x="3742292" y="1850544"/>
                    <a:pt x="3554043" y="1799650"/>
                    <a:pt x="3411942" y="1818434"/>
                  </a:cubicBezTo>
                  <a:cubicBezTo>
                    <a:pt x="3266270" y="1819592"/>
                    <a:pt x="3136863" y="1828262"/>
                    <a:pt x="2860065" y="1818434"/>
                  </a:cubicBezTo>
                  <a:cubicBezTo>
                    <a:pt x="2619093" y="1824197"/>
                    <a:pt x="2325374" y="1827385"/>
                    <a:pt x="2164220" y="1818434"/>
                  </a:cubicBezTo>
                  <a:cubicBezTo>
                    <a:pt x="2012826" y="1816140"/>
                    <a:pt x="1730484" y="1830946"/>
                    <a:pt x="1516364" y="1818434"/>
                  </a:cubicBezTo>
                  <a:cubicBezTo>
                    <a:pt x="1275762" y="1831355"/>
                    <a:pt x="1172504" y="1803393"/>
                    <a:pt x="964487" y="1818434"/>
                  </a:cubicBezTo>
                  <a:cubicBezTo>
                    <a:pt x="779385" y="1819025"/>
                    <a:pt x="570898" y="1866736"/>
                    <a:pt x="316631" y="1818434"/>
                  </a:cubicBezTo>
                  <a:cubicBezTo>
                    <a:pt x="152697" y="1817200"/>
                    <a:pt x="-65386" y="1658120"/>
                    <a:pt x="0" y="1451619"/>
                  </a:cubicBezTo>
                  <a:cubicBezTo>
                    <a:pt x="21786" y="1313888"/>
                    <a:pt x="-5440" y="1132853"/>
                    <a:pt x="0" y="898369"/>
                  </a:cubicBezTo>
                  <a:cubicBezTo>
                    <a:pt x="35201" y="665960"/>
                    <a:pt x="23314" y="567269"/>
                    <a:pt x="0" y="366815"/>
                  </a:cubicBezTo>
                  <a:close/>
                </a:path>
                <a:path w="5432196" h="1818434" fill="none" stroke="0" extrusionOk="0">
                  <a:moveTo>
                    <a:pt x="0" y="366815"/>
                  </a:moveTo>
                  <a:cubicBezTo>
                    <a:pt x="-3601" y="173230"/>
                    <a:pt x="180471" y="67043"/>
                    <a:pt x="316631" y="0"/>
                  </a:cubicBezTo>
                  <a:cubicBezTo>
                    <a:pt x="481693" y="-8388"/>
                    <a:pt x="688786" y="11451"/>
                    <a:pt x="916498" y="0"/>
                  </a:cubicBezTo>
                  <a:cubicBezTo>
                    <a:pt x="1134976" y="-4504"/>
                    <a:pt x="1176080" y="-7202"/>
                    <a:pt x="1420386" y="0"/>
                  </a:cubicBezTo>
                  <a:cubicBezTo>
                    <a:pt x="1623144" y="13449"/>
                    <a:pt x="1804794" y="-7862"/>
                    <a:pt x="1924274" y="0"/>
                  </a:cubicBezTo>
                  <a:cubicBezTo>
                    <a:pt x="2086107" y="-10278"/>
                    <a:pt x="2393054" y="-24526"/>
                    <a:pt x="2572130" y="0"/>
                  </a:cubicBezTo>
                  <a:cubicBezTo>
                    <a:pt x="2769084" y="4513"/>
                    <a:pt x="2812014" y="19202"/>
                    <a:pt x="3028028" y="0"/>
                  </a:cubicBezTo>
                  <a:cubicBezTo>
                    <a:pt x="3246662" y="-39526"/>
                    <a:pt x="3360601" y="12707"/>
                    <a:pt x="3531916" y="0"/>
                  </a:cubicBezTo>
                  <a:cubicBezTo>
                    <a:pt x="3669596" y="-7502"/>
                    <a:pt x="3857949" y="1167"/>
                    <a:pt x="4227761" y="0"/>
                  </a:cubicBezTo>
                  <a:cubicBezTo>
                    <a:pt x="4549231" y="-19560"/>
                    <a:pt x="4750743" y="-54846"/>
                    <a:pt x="5115564" y="0"/>
                  </a:cubicBezTo>
                  <a:cubicBezTo>
                    <a:pt x="5275535" y="-12046"/>
                    <a:pt x="5467119" y="182716"/>
                    <a:pt x="5432196" y="366815"/>
                  </a:cubicBezTo>
                  <a:cubicBezTo>
                    <a:pt x="5393654" y="541011"/>
                    <a:pt x="5457263" y="715013"/>
                    <a:pt x="5432196" y="909217"/>
                  </a:cubicBezTo>
                  <a:cubicBezTo>
                    <a:pt x="5397778" y="1052650"/>
                    <a:pt x="5415580" y="1305685"/>
                    <a:pt x="5432196" y="1451619"/>
                  </a:cubicBezTo>
                  <a:cubicBezTo>
                    <a:pt x="5467944" y="1644203"/>
                    <a:pt x="5273370" y="1816445"/>
                    <a:pt x="5115564" y="1818434"/>
                  </a:cubicBezTo>
                  <a:cubicBezTo>
                    <a:pt x="4804308" y="1865148"/>
                    <a:pt x="4714311" y="1799374"/>
                    <a:pt x="4515697" y="1818434"/>
                  </a:cubicBezTo>
                  <a:cubicBezTo>
                    <a:pt x="4336487" y="1830805"/>
                    <a:pt x="4162717" y="1808522"/>
                    <a:pt x="3915831" y="1818434"/>
                  </a:cubicBezTo>
                  <a:cubicBezTo>
                    <a:pt x="3630575" y="1824405"/>
                    <a:pt x="3434088" y="1810286"/>
                    <a:pt x="3267975" y="1818434"/>
                  </a:cubicBezTo>
                  <a:cubicBezTo>
                    <a:pt x="3087499" y="1833396"/>
                    <a:pt x="2973627" y="1808488"/>
                    <a:pt x="2668108" y="1818434"/>
                  </a:cubicBezTo>
                  <a:cubicBezTo>
                    <a:pt x="2395826" y="1821374"/>
                    <a:pt x="2258686" y="1848635"/>
                    <a:pt x="2116231" y="1818434"/>
                  </a:cubicBezTo>
                  <a:cubicBezTo>
                    <a:pt x="1992879" y="1797922"/>
                    <a:pt x="1677683" y="1782574"/>
                    <a:pt x="1564353" y="1818434"/>
                  </a:cubicBezTo>
                  <a:cubicBezTo>
                    <a:pt x="1427709" y="1872142"/>
                    <a:pt x="1322721" y="1842057"/>
                    <a:pt x="1108455" y="1818434"/>
                  </a:cubicBezTo>
                  <a:cubicBezTo>
                    <a:pt x="891694" y="1824865"/>
                    <a:pt x="678712" y="1857514"/>
                    <a:pt x="316631" y="1818434"/>
                  </a:cubicBezTo>
                  <a:cubicBezTo>
                    <a:pt x="107715" y="1814972"/>
                    <a:pt x="12651" y="1652359"/>
                    <a:pt x="0" y="1451619"/>
                  </a:cubicBezTo>
                  <a:cubicBezTo>
                    <a:pt x="-6622" y="1229975"/>
                    <a:pt x="7172" y="1109231"/>
                    <a:pt x="0" y="920065"/>
                  </a:cubicBezTo>
                  <a:cubicBezTo>
                    <a:pt x="-5820" y="760197"/>
                    <a:pt x="-26336" y="507857"/>
                    <a:pt x="0" y="366815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6293147"/>
                        <a:gd name="connsiteY0" fmla="*/ 366815 h 1818434"/>
                        <a:gd name="connsiteX1" fmla="*/ 366815 w 6293147"/>
                        <a:gd name="connsiteY1" fmla="*/ 0 h 1818434"/>
                        <a:gd name="connsiteX2" fmla="*/ 1061755 w 6293147"/>
                        <a:gd name="connsiteY2" fmla="*/ 0 h 1818434"/>
                        <a:gd name="connsiteX3" fmla="*/ 1645504 w 6293147"/>
                        <a:gd name="connsiteY3" fmla="*/ 0 h 1818434"/>
                        <a:gd name="connsiteX4" fmla="*/ 2229253 w 6293147"/>
                        <a:gd name="connsiteY4" fmla="*/ 0 h 1818434"/>
                        <a:gd name="connsiteX5" fmla="*/ 2979788 w 6293147"/>
                        <a:gd name="connsiteY5" fmla="*/ 0 h 1818434"/>
                        <a:gd name="connsiteX6" fmla="*/ 3507942 w 6293147"/>
                        <a:gd name="connsiteY6" fmla="*/ 0 h 1818434"/>
                        <a:gd name="connsiteX7" fmla="*/ 4091691 w 6293147"/>
                        <a:gd name="connsiteY7" fmla="*/ 0 h 1818434"/>
                        <a:gd name="connsiteX8" fmla="*/ 4897821 w 6293147"/>
                        <a:gd name="connsiteY8" fmla="*/ 0 h 1818434"/>
                        <a:gd name="connsiteX9" fmla="*/ 5926332 w 6293147"/>
                        <a:gd name="connsiteY9" fmla="*/ 0 h 1818434"/>
                        <a:gd name="connsiteX10" fmla="*/ 6293147 w 6293147"/>
                        <a:gd name="connsiteY10" fmla="*/ 366815 h 1818434"/>
                        <a:gd name="connsiteX11" fmla="*/ 6293147 w 6293147"/>
                        <a:gd name="connsiteY11" fmla="*/ 909217 h 1818434"/>
                        <a:gd name="connsiteX12" fmla="*/ 6293147 w 6293147"/>
                        <a:gd name="connsiteY12" fmla="*/ 1451619 h 1818434"/>
                        <a:gd name="connsiteX13" fmla="*/ 5926332 w 6293147"/>
                        <a:gd name="connsiteY13" fmla="*/ 1818434 h 1818434"/>
                        <a:gd name="connsiteX14" fmla="*/ 5231392 w 6293147"/>
                        <a:gd name="connsiteY14" fmla="*/ 1818434 h 1818434"/>
                        <a:gd name="connsiteX15" fmla="*/ 4536453 w 6293147"/>
                        <a:gd name="connsiteY15" fmla="*/ 1818434 h 1818434"/>
                        <a:gd name="connsiteX16" fmla="*/ 3785918 w 6293147"/>
                        <a:gd name="connsiteY16" fmla="*/ 1818434 h 1818434"/>
                        <a:gd name="connsiteX17" fmla="*/ 3090978 w 6293147"/>
                        <a:gd name="connsiteY17" fmla="*/ 1818434 h 1818434"/>
                        <a:gd name="connsiteX18" fmla="*/ 2451634 w 6293147"/>
                        <a:gd name="connsiteY18" fmla="*/ 1818434 h 1818434"/>
                        <a:gd name="connsiteX19" fmla="*/ 1812289 w 6293147"/>
                        <a:gd name="connsiteY19" fmla="*/ 1818434 h 1818434"/>
                        <a:gd name="connsiteX20" fmla="*/ 1284135 w 6293147"/>
                        <a:gd name="connsiteY20" fmla="*/ 1818434 h 1818434"/>
                        <a:gd name="connsiteX21" fmla="*/ 366815 w 6293147"/>
                        <a:gd name="connsiteY21" fmla="*/ 1818434 h 1818434"/>
                        <a:gd name="connsiteX22" fmla="*/ 0 w 6293147"/>
                        <a:gd name="connsiteY22" fmla="*/ 1451619 h 1818434"/>
                        <a:gd name="connsiteX23" fmla="*/ 0 w 6293147"/>
                        <a:gd name="connsiteY23" fmla="*/ 920065 h 1818434"/>
                        <a:gd name="connsiteX24" fmla="*/ 0 w 6293147"/>
                        <a:gd name="connsiteY24" fmla="*/ 366815 h 1818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6293147" h="1818434" fill="none" extrusionOk="0">
                          <a:moveTo>
                            <a:pt x="0" y="366815"/>
                          </a:moveTo>
                          <a:cubicBezTo>
                            <a:pt x="-5086" y="149062"/>
                            <a:pt x="191358" y="39716"/>
                            <a:pt x="366815" y="0"/>
                          </a:cubicBezTo>
                          <a:cubicBezTo>
                            <a:pt x="608393" y="-9287"/>
                            <a:pt x="818016" y="-243"/>
                            <a:pt x="1061755" y="0"/>
                          </a:cubicBezTo>
                          <a:cubicBezTo>
                            <a:pt x="1305494" y="243"/>
                            <a:pt x="1373694" y="-11037"/>
                            <a:pt x="1645504" y="0"/>
                          </a:cubicBezTo>
                          <a:cubicBezTo>
                            <a:pt x="1917314" y="11037"/>
                            <a:pt x="2078213" y="2120"/>
                            <a:pt x="2229253" y="0"/>
                          </a:cubicBezTo>
                          <a:cubicBezTo>
                            <a:pt x="2380293" y="-2120"/>
                            <a:pt x="2749508" y="-7979"/>
                            <a:pt x="2979788" y="0"/>
                          </a:cubicBezTo>
                          <a:cubicBezTo>
                            <a:pt x="3210068" y="7979"/>
                            <a:pt x="3265482" y="11168"/>
                            <a:pt x="3507942" y="0"/>
                          </a:cubicBezTo>
                          <a:cubicBezTo>
                            <a:pt x="3750402" y="-11168"/>
                            <a:pt x="3888187" y="8416"/>
                            <a:pt x="4091691" y="0"/>
                          </a:cubicBezTo>
                          <a:cubicBezTo>
                            <a:pt x="4295195" y="-8416"/>
                            <a:pt x="4516654" y="19494"/>
                            <a:pt x="4897821" y="0"/>
                          </a:cubicBezTo>
                          <a:cubicBezTo>
                            <a:pt x="5278988" y="-19494"/>
                            <a:pt x="5490781" y="-46607"/>
                            <a:pt x="5926332" y="0"/>
                          </a:cubicBezTo>
                          <a:cubicBezTo>
                            <a:pt x="6104045" y="30933"/>
                            <a:pt x="6319574" y="180184"/>
                            <a:pt x="6293147" y="366815"/>
                          </a:cubicBezTo>
                          <a:cubicBezTo>
                            <a:pt x="6267733" y="534274"/>
                            <a:pt x="6319613" y="743820"/>
                            <a:pt x="6293147" y="909217"/>
                          </a:cubicBezTo>
                          <a:cubicBezTo>
                            <a:pt x="6266681" y="1074614"/>
                            <a:pt x="6282543" y="1271419"/>
                            <a:pt x="6293147" y="1451619"/>
                          </a:cubicBezTo>
                          <a:cubicBezTo>
                            <a:pt x="6299063" y="1653156"/>
                            <a:pt x="6107767" y="1796233"/>
                            <a:pt x="5926332" y="1818434"/>
                          </a:cubicBezTo>
                          <a:cubicBezTo>
                            <a:pt x="5596932" y="1848820"/>
                            <a:pt x="5450490" y="1819057"/>
                            <a:pt x="5231392" y="1818434"/>
                          </a:cubicBezTo>
                          <a:cubicBezTo>
                            <a:pt x="5012294" y="1817811"/>
                            <a:pt x="4835335" y="1829565"/>
                            <a:pt x="4536453" y="1818434"/>
                          </a:cubicBezTo>
                          <a:cubicBezTo>
                            <a:pt x="4237571" y="1807303"/>
                            <a:pt x="3976509" y="1830970"/>
                            <a:pt x="3785918" y="1818434"/>
                          </a:cubicBezTo>
                          <a:cubicBezTo>
                            <a:pt x="3595327" y="1805898"/>
                            <a:pt x="3409430" y="1816819"/>
                            <a:pt x="3090978" y="1818434"/>
                          </a:cubicBezTo>
                          <a:cubicBezTo>
                            <a:pt x="2772526" y="1820049"/>
                            <a:pt x="2598157" y="1845730"/>
                            <a:pt x="2451634" y="1818434"/>
                          </a:cubicBezTo>
                          <a:cubicBezTo>
                            <a:pt x="2305111" y="1791138"/>
                            <a:pt x="1957794" y="1787186"/>
                            <a:pt x="1812289" y="1818434"/>
                          </a:cubicBezTo>
                          <a:cubicBezTo>
                            <a:pt x="1666785" y="1849682"/>
                            <a:pt x="1518563" y="1825187"/>
                            <a:pt x="1284135" y="1818434"/>
                          </a:cubicBezTo>
                          <a:cubicBezTo>
                            <a:pt x="1049707" y="1811681"/>
                            <a:pt x="779749" y="1861980"/>
                            <a:pt x="366815" y="1818434"/>
                          </a:cubicBezTo>
                          <a:cubicBezTo>
                            <a:pt x="131832" y="1833107"/>
                            <a:pt x="8277" y="1644297"/>
                            <a:pt x="0" y="1451619"/>
                          </a:cubicBezTo>
                          <a:cubicBezTo>
                            <a:pt x="1202" y="1225632"/>
                            <a:pt x="19197" y="1110012"/>
                            <a:pt x="0" y="920065"/>
                          </a:cubicBezTo>
                          <a:cubicBezTo>
                            <a:pt x="-19197" y="730118"/>
                            <a:pt x="-22422" y="502326"/>
                            <a:pt x="0" y="366815"/>
                          </a:cubicBezTo>
                          <a:close/>
                        </a:path>
                        <a:path w="6293147" h="1818434" stroke="0" extrusionOk="0">
                          <a:moveTo>
                            <a:pt x="0" y="366815"/>
                          </a:moveTo>
                          <a:cubicBezTo>
                            <a:pt x="1303" y="204071"/>
                            <a:pt x="184267" y="35807"/>
                            <a:pt x="366815" y="0"/>
                          </a:cubicBezTo>
                          <a:cubicBezTo>
                            <a:pt x="552539" y="-30350"/>
                            <a:pt x="967149" y="10830"/>
                            <a:pt x="1117350" y="0"/>
                          </a:cubicBezTo>
                          <a:cubicBezTo>
                            <a:pt x="1267552" y="-10830"/>
                            <a:pt x="1581762" y="-18033"/>
                            <a:pt x="1701099" y="0"/>
                          </a:cubicBezTo>
                          <a:cubicBezTo>
                            <a:pt x="1820436" y="18033"/>
                            <a:pt x="2156130" y="-11385"/>
                            <a:pt x="2284848" y="0"/>
                          </a:cubicBezTo>
                          <a:cubicBezTo>
                            <a:pt x="2413566" y="11385"/>
                            <a:pt x="2776456" y="11210"/>
                            <a:pt x="3035383" y="0"/>
                          </a:cubicBezTo>
                          <a:cubicBezTo>
                            <a:pt x="3294311" y="-11210"/>
                            <a:pt x="3421893" y="10813"/>
                            <a:pt x="3674728" y="0"/>
                          </a:cubicBezTo>
                          <a:cubicBezTo>
                            <a:pt x="3927564" y="-10813"/>
                            <a:pt x="4243515" y="30916"/>
                            <a:pt x="4480858" y="0"/>
                          </a:cubicBezTo>
                          <a:cubicBezTo>
                            <a:pt x="4718201" y="-30916"/>
                            <a:pt x="5046126" y="34197"/>
                            <a:pt x="5286988" y="0"/>
                          </a:cubicBezTo>
                          <a:cubicBezTo>
                            <a:pt x="5527850" y="-34197"/>
                            <a:pt x="5632570" y="-29080"/>
                            <a:pt x="5926332" y="0"/>
                          </a:cubicBezTo>
                          <a:cubicBezTo>
                            <a:pt x="6120338" y="-3855"/>
                            <a:pt x="6256542" y="163907"/>
                            <a:pt x="6293147" y="366815"/>
                          </a:cubicBezTo>
                          <a:cubicBezTo>
                            <a:pt x="6273918" y="592067"/>
                            <a:pt x="6310143" y="764850"/>
                            <a:pt x="6293147" y="909217"/>
                          </a:cubicBezTo>
                          <a:cubicBezTo>
                            <a:pt x="6276151" y="1053584"/>
                            <a:pt x="6283986" y="1241521"/>
                            <a:pt x="6293147" y="1451619"/>
                          </a:cubicBezTo>
                          <a:cubicBezTo>
                            <a:pt x="6296908" y="1605434"/>
                            <a:pt x="6108998" y="1780623"/>
                            <a:pt x="5926332" y="1818434"/>
                          </a:cubicBezTo>
                          <a:cubicBezTo>
                            <a:pt x="5720057" y="1792655"/>
                            <a:pt x="5656296" y="1799644"/>
                            <a:pt x="5398178" y="1818434"/>
                          </a:cubicBezTo>
                          <a:cubicBezTo>
                            <a:pt x="5140060" y="1837224"/>
                            <a:pt x="4852866" y="1778738"/>
                            <a:pt x="4592048" y="1818434"/>
                          </a:cubicBezTo>
                          <a:cubicBezTo>
                            <a:pt x="4331230" y="1858131"/>
                            <a:pt x="4114961" y="1810670"/>
                            <a:pt x="3952703" y="1818434"/>
                          </a:cubicBezTo>
                          <a:cubicBezTo>
                            <a:pt x="3790446" y="1826198"/>
                            <a:pt x="3595772" y="1801920"/>
                            <a:pt x="3313359" y="1818434"/>
                          </a:cubicBezTo>
                          <a:cubicBezTo>
                            <a:pt x="3030946" y="1834948"/>
                            <a:pt x="2687015" y="1832880"/>
                            <a:pt x="2507229" y="1818434"/>
                          </a:cubicBezTo>
                          <a:cubicBezTo>
                            <a:pt x="2327443" y="1803989"/>
                            <a:pt x="2052720" y="1819115"/>
                            <a:pt x="1756694" y="1818434"/>
                          </a:cubicBezTo>
                          <a:cubicBezTo>
                            <a:pt x="1460668" y="1817753"/>
                            <a:pt x="1356827" y="1800742"/>
                            <a:pt x="1117350" y="1818434"/>
                          </a:cubicBezTo>
                          <a:cubicBezTo>
                            <a:pt x="877873" y="1836126"/>
                            <a:pt x="694589" y="1841711"/>
                            <a:pt x="366815" y="1818434"/>
                          </a:cubicBezTo>
                          <a:cubicBezTo>
                            <a:pt x="183223" y="1859673"/>
                            <a:pt x="-45471" y="1637112"/>
                            <a:pt x="0" y="1451619"/>
                          </a:cubicBezTo>
                          <a:cubicBezTo>
                            <a:pt x="26409" y="1309379"/>
                            <a:pt x="-20875" y="1127919"/>
                            <a:pt x="0" y="898369"/>
                          </a:cubicBezTo>
                          <a:cubicBezTo>
                            <a:pt x="20875" y="668819"/>
                            <a:pt x="19913" y="536015"/>
                            <a:pt x="0" y="3668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công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đoạn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Tất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cả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thành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viên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đều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+mj-lt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70EDF49-AD99-638A-F8E5-CC13B3582693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Yêu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Cầu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574782-50C9-B67F-805F-0AD12F49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075433" y="1994777"/>
              <a:ext cx="609091" cy="6090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16D86A-068A-FA16-D60F-0B21EFBD8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075433" y="2684812"/>
              <a:ext cx="609091" cy="609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35BFAC6-3BED-7B63-39DF-8B9A0B3D7035}"/>
              </a:ext>
            </a:extLst>
          </p:cNvPr>
          <p:cNvGrpSpPr/>
          <p:nvPr/>
        </p:nvGrpSpPr>
        <p:grpSpPr>
          <a:xfrm>
            <a:off x="254838" y="3787088"/>
            <a:ext cx="7073839" cy="2842692"/>
            <a:chOff x="4433137" y="3817600"/>
            <a:chExt cx="7073839" cy="28426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190558-79AB-9387-AB0C-3B87881CA514}"/>
                </a:ext>
              </a:extLst>
            </p:cNvPr>
            <p:cNvGrpSpPr/>
            <p:nvPr/>
          </p:nvGrpSpPr>
          <p:grpSpPr>
            <a:xfrm>
              <a:off x="4433137" y="3817600"/>
              <a:ext cx="7073839" cy="2842692"/>
              <a:chOff x="2567237" y="1255651"/>
              <a:chExt cx="7073839" cy="284269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1652FE7A-890C-BFF9-BC02-879B85EAFCE0}"/>
                  </a:ext>
                </a:extLst>
              </p:cNvPr>
              <p:cNvSpPr/>
              <p:nvPr/>
            </p:nvSpPr>
            <p:spPr>
              <a:xfrm>
                <a:off x="2567237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1.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2.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 to,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rõ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3.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ngắt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nghỉ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+mj-lt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+mj-lt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64305DBB-6E11-B952-446A-47557DE6744D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849415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Tiêu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chí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đánh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giá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617E79-DDA9-AB7E-66DE-B02FADA4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7655" y="4716158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F0D612-05E5-2D68-9CA7-FD250D57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0981" y="4716158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1681AA-5B21-8740-58F6-C71633472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14329" y="4716158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6DB7F5-B5DF-B1BF-D1E3-69780DCD6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636" y="5335445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4A1F20-CDC3-4691-B23B-3E1DECB12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5962" y="5335445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6A60D5-B4E2-8BC9-7F16-C87F04B10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663552-51AA-0454-EE38-D6946F7DB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12651" y="5918294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47FF051-4E40-5D6B-9DEC-9133A2BF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55977" y="5918294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969A8D2-5B40-4BD1-A99C-E124C1AF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69325" y="5918294"/>
              <a:ext cx="469963" cy="469963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6A998BD-742A-0E19-826C-4D809034D014}"/>
              </a:ext>
            </a:extLst>
          </p:cNvPr>
          <p:cNvSpPr/>
          <p:nvPr/>
        </p:nvSpPr>
        <p:spPr>
          <a:xfrm>
            <a:off x="8484067" y="2308987"/>
            <a:ext cx="2549264" cy="898362"/>
          </a:xfrm>
          <a:custGeom>
            <a:avLst/>
            <a:gdLst>
              <a:gd name="connsiteX0" fmla="*/ 0 w 2549264"/>
              <a:gd name="connsiteY0" fmla="*/ 149730 h 898362"/>
              <a:gd name="connsiteX1" fmla="*/ 149730 w 2549264"/>
              <a:gd name="connsiteY1" fmla="*/ 0 h 898362"/>
              <a:gd name="connsiteX2" fmla="*/ 2399534 w 2549264"/>
              <a:gd name="connsiteY2" fmla="*/ 0 h 898362"/>
              <a:gd name="connsiteX3" fmla="*/ 2549264 w 2549264"/>
              <a:gd name="connsiteY3" fmla="*/ 149730 h 898362"/>
              <a:gd name="connsiteX4" fmla="*/ 2549264 w 2549264"/>
              <a:gd name="connsiteY4" fmla="*/ 748632 h 898362"/>
              <a:gd name="connsiteX5" fmla="*/ 2399534 w 2549264"/>
              <a:gd name="connsiteY5" fmla="*/ 898362 h 898362"/>
              <a:gd name="connsiteX6" fmla="*/ 149730 w 2549264"/>
              <a:gd name="connsiteY6" fmla="*/ 898362 h 898362"/>
              <a:gd name="connsiteX7" fmla="*/ 0 w 2549264"/>
              <a:gd name="connsiteY7" fmla="*/ 748632 h 898362"/>
              <a:gd name="connsiteX8" fmla="*/ 0 w 2549264"/>
              <a:gd name="connsiteY8" fmla="*/ 149730 h 89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9264" h="898362" fill="none" extrusionOk="0">
                <a:moveTo>
                  <a:pt x="0" y="149730"/>
                </a:moveTo>
                <a:cubicBezTo>
                  <a:pt x="354" y="76608"/>
                  <a:pt x="73971" y="11639"/>
                  <a:pt x="149730" y="0"/>
                </a:cubicBezTo>
                <a:cubicBezTo>
                  <a:pt x="383634" y="72427"/>
                  <a:pt x="1710112" y="61419"/>
                  <a:pt x="2399534" y="0"/>
                </a:cubicBezTo>
                <a:cubicBezTo>
                  <a:pt x="2481220" y="-6936"/>
                  <a:pt x="2541347" y="64641"/>
                  <a:pt x="2549264" y="149730"/>
                </a:cubicBezTo>
                <a:cubicBezTo>
                  <a:pt x="2579558" y="445066"/>
                  <a:pt x="2566458" y="517764"/>
                  <a:pt x="2549264" y="748632"/>
                </a:cubicBezTo>
                <a:cubicBezTo>
                  <a:pt x="2549827" y="828468"/>
                  <a:pt x="2479912" y="895765"/>
                  <a:pt x="2399534" y="898362"/>
                </a:cubicBezTo>
                <a:cubicBezTo>
                  <a:pt x="1575120" y="928189"/>
                  <a:pt x="484393" y="819056"/>
                  <a:pt x="149730" y="898362"/>
                </a:cubicBezTo>
                <a:cubicBezTo>
                  <a:pt x="76262" y="897319"/>
                  <a:pt x="-5529" y="832419"/>
                  <a:pt x="0" y="748632"/>
                </a:cubicBezTo>
                <a:cubicBezTo>
                  <a:pt x="-2979" y="507546"/>
                  <a:pt x="27621" y="431083"/>
                  <a:pt x="0" y="149730"/>
                </a:cubicBezTo>
                <a:close/>
              </a:path>
              <a:path w="2549264" h="898362" stroke="0" extrusionOk="0">
                <a:moveTo>
                  <a:pt x="0" y="149730"/>
                </a:moveTo>
                <a:cubicBezTo>
                  <a:pt x="11921" y="70285"/>
                  <a:pt x="72200" y="10758"/>
                  <a:pt x="149730" y="0"/>
                </a:cubicBezTo>
                <a:cubicBezTo>
                  <a:pt x="1009444" y="123000"/>
                  <a:pt x="1745278" y="-96860"/>
                  <a:pt x="2399534" y="0"/>
                </a:cubicBezTo>
                <a:cubicBezTo>
                  <a:pt x="2480863" y="-1040"/>
                  <a:pt x="2553361" y="58776"/>
                  <a:pt x="2549264" y="149730"/>
                </a:cubicBezTo>
                <a:cubicBezTo>
                  <a:pt x="2521385" y="220076"/>
                  <a:pt x="2527197" y="673725"/>
                  <a:pt x="2549264" y="748632"/>
                </a:cubicBezTo>
                <a:cubicBezTo>
                  <a:pt x="2542838" y="833654"/>
                  <a:pt x="2472518" y="896773"/>
                  <a:pt x="2399534" y="898362"/>
                </a:cubicBezTo>
                <a:cubicBezTo>
                  <a:pt x="2015410" y="737655"/>
                  <a:pt x="1252153" y="938029"/>
                  <a:pt x="149730" y="898362"/>
                </a:cubicBezTo>
                <a:cubicBezTo>
                  <a:pt x="57375" y="896411"/>
                  <a:pt x="-6430" y="828413"/>
                  <a:pt x="0" y="748632"/>
                </a:cubicBezTo>
                <a:cubicBezTo>
                  <a:pt x="-27574" y="527223"/>
                  <a:pt x="-39309" y="381798"/>
                  <a:pt x="0" y="149730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NHÓM </a:t>
            </a:r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2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2" name="Picture 2" descr="Tổng hợp 42 hình ảnh thiếu nhi - hình ảnh dành cho trẻ em đáng yêu nhất">
            <a:extLst>
              <a:ext uri="{FF2B5EF4-FFF2-40B4-BE49-F238E27FC236}">
                <a16:creationId xmlns:a16="http://schemas.microsoft.com/office/drawing/2014/main" id="{8AAD1777-E742-879C-56B2-C41926CCC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5703" l="10000" r="90000">
                        <a14:foregroundMark x1="44453" y1="90527" x2="57422" y2="90918"/>
                        <a14:foregroundMark x1="57422" y1="90918" x2="61797" y2="89355"/>
                        <a14:foregroundMark x1="63415" y1="93198" x2="65938" y2="92285"/>
                        <a14:foregroundMark x1="65078" y1="92285" x2="63617" y2="93325"/>
                        <a14:foregroundMark x1="47991" y1="94986" x2="48125" y2="95020"/>
                        <a14:foregroundMark x1="48125" y1="95020" x2="47422" y2="94238"/>
                        <a14:foregroundMark x1="51484" y1="94434" x2="55469" y2="93945"/>
                        <a14:foregroundMark x1="50938" y1="93750" x2="56016" y2="93066"/>
                        <a14:foregroundMark x1="55156" y1="95117" x2="55156" y2="95117"/>
                        <a14:foregroundMark x1="53750" y1="95117" x2="53750" y2="95117"/>
                        <a14:foregroundMark x1="51953" y1="95117" x2="51953" y2="95117"/>
                        <a14:foregroundMark x1="52344" y1="95313" x2="52344" y2="95313"/>
                        <a14:foregroundMark x1="52891" y1="95703" x2="52891" y2="95703"/>
                        <a14:foregroundMark x1="53359" y1="95703" x2="53359" y2="95703"/>
                        <a14:foregroundMark x1="53906" y1="95508" x2="53906" y2="95508"/>
                        <a14:foregroundMark x1="54609" y1="95313" x2="54609" y2="95313"/>
                        <a14:foregroundMark x1="55313" y1="94434" x2="55313" y2="94434"/>
                        <a14:foregroundMark x1="56875" y1="93555" x2="56875" y2="93555"/>
                        <a14:foregroundMark x1="57578" y1="94434" x2="57578" y2="94434"/>
                        <a14:foregroundMark x1="58594" y1="95313" x2="58594" y2="95313"/>
                        <a14:foregroundMark x1="59531" y1="95313" x2="59531" y2="95313"/>
                        <a14:foregroundMark x1="55313" y1="94434" x2="55313" y2="94434"/>
                        <a14:foregroundMark x1="57891" y1="65527" x2="62656" y2="66406"/>
                        <a14:backgroundMark x1="49219" y1="97266" x2="49219" y2="97266"/>
                        <a14:backgroundMark x1="65625" y1="94824" x2="68906" y2="94238"/>
                        <a14:backgroundMark x1="57272" y1="95313" x2="59688" y2="96387"/>
                        <a14:backgroundMark x1="56172" y1="94824" x2="57272" y2="95313"/>
                        <a14:backgroundMark x1="55223" y1="94728" x2="56172" y2="94824"/>
                        <a14:backgroundMark x1="49219" y1="96387" x2="57188" y2="96387"/>
                        <a14:backgroundMark x1="57188" y1="96387" x2="62969" y2="95508"/>
                        <a14:backgroundMark x1="62969" y1="95508" x2="64766" y2="94434"/>
                        <a14:backgroundMark x1="63672" y1="93359" x2="62813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18" y="2745827"/>
            <a:ext cx="5012109" cy="40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F8F650-0674-C931-881D-D00657CFF3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805" y="236291"/>
            <a:ext cx="789500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4801" y="-371475"/>
            <a:ext cx="11561682" cy="7715250"/>
            <a:chOff x="840" y="0"/>
            <a:chExt cx="12720" cy="8100"/>
          </a:xfrm>
        </p:grpSpPr>
        <p:pic>
          <p:nvPicPr>
            <p:cNvPr id="28" name="图片 27" descr="D:\资料\图片1.png图片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flipV="1">
              <a:off x="1191" y="0"/>
              <a:ext cx="12019" cy="8100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840" y="630"/>
              <a:ext cx="12720" cy="6840"/>
            </a:xfrm>
            <a:prstGeom prst="roundRect">
              <a:avLst/>
            </a:prstGeom>
            <a:solidFill>
              <a:schemeClr val="bg1"/>
            </a:solidFill>
            <a:ln w="254000">
              <a:solidFill>
                <a:srgbClr val="45A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8D308EF-2ADF-4EC2-896E-9BCFD6532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562" y="1799768"/>
            <a:ext cx="3127638" cy="3915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73C035-BC25-0374-B596-8F1691A68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936" y="376751"/>
            <a:ext cx="6096528" cy="13229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E69DE7-A4EF-488E-02AF-3994A87C5E29}"/>
              </a:ext>
            </a:extLst>
          </p:cNvPr>
          <p:cNvSpPr txBox="1"/>
          <p:nvPr/>
        </p:nvSpPr>
        <p:spPr>
          <a:xfrm>
            <a:off x="647700" y="1190625"/>
            <a:ext cx="3746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kể với các bạn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màu trời đã lâu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 là một màu nâu ...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gió có nắng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lắm sắc màu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vòm trời như nhau: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trứng.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chưa kêu “chiếp chiếp"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biết tìm giun, sâu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no chẳng biết đâu</a:t>
            </a:r>
          </a:p>
          <a:p>
            <a:pPr algn="just" rtl="0" latinLnBrk="0"/>
            <a:r>
              <a:rPr lang="vi-VN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Cứ việc mà yên ngủ...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3ED227-E827-740C-4383-B1175B77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8461" y="4708912"/>
            <a:ext cx="1537931" cy="167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813753-7885-1527-EFA1-123F1D7C1E48}"/>
              </a:ext>
            </a:extLst>
          </p:cNvPr>
          <p:cNvSpPr txBox="1"/>
          <p:nvPr/>
        </p:nvSpPr>
        <p:spPr>
          <a:xfrm>
            <a:off x="6962775" y="1257300"/>
            <a:ext cx="350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gió lộng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nắng reo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thấy thương yêu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biết là có mẹ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</p:spTree>
    <p:extLst>
      <p:ext uri="{BB962C8B-B14F-4D97-AF65-F5344CB8AC3E}">
        <p14:creationId xmlns:p14="http://schemas.microsoft.com/office/powerpoint/2010/main" val="34697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EB496005-8B47-6A01-21DA-D1AFD431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19AD0E-BA65-ED2E-4F23-6551628A6EF6}"/>
              </a:ext>
            </a:extLst>
          </p:cNvPr>
          <p:cNvGrpSpPr/>
          <p:nvPr/>
        </p:nvGrpSpPr>
        <p:grpSpPr>
          <a:xfrm>
            <a:off x="2449008" y="3308173"/>
            <a:ext cx="8439386" cy="3438181"/>
            <a:chOff x="4841103" y="3994314"/>
            <a:chExt cx="6543932" cy="266597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439670-0539-A176-0E70-2461B578CBA7}"/>
                </a:ext>
              </a:extLst>
            </p:cNvPr>
            <p:cNvGrpSpPr/>
            <p:nvPr/>
          </p:nvGrpSpPr>
          <p:grpSpPr>
            <a:xfrm>
              <a:off x="4841103" y="3994314"/>
              <a:ext cx="6543932" cy="2665978"/>
              <a:chOff x="2975203" y="1432365"/>
              <a:chExt cx="6543932" cy="2665978"/>
            </a:xfrm>
          </p:grpSpPr>
          <p:sp>
            <p:nvSpPr>
              <p:cNvPr id="26" name="Rectangle: Rounded Corners 52">
                <a:extLst>
                  <a:ext uri="{FF2B5EF4-FFF2-40B4-BE49-F238E27FC236}">
                    <a16:creationId xmlns:a16="http://schemas.microsoft.com/office/drawing/2014/main" id="{934AEA97-078F-0B24-7385-5D5D12A30B0C}"/>
                  </a:ext>
                </a:extLst>
              </p:cNvPr>
              <p:cNvSpPr/>
              <p:nvPr/>
            </p:nvSpPr>
            <p:spPr>
              <a:xfrm>
                <a:off x="2975203" y="2052486"/>
                <a:ext cx="6543932" cy="2045857"/>
              </a:xfrm>
              <a:custGeom>
                <a:avLst/>
                <a:gdLst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38055 w 6543932"/>
                  <a:gd name="connsiteY3" fmla="*/ 0 h 2045857"/>
                  <a:gd name="connsiteX4" fmla="*/ 1857924 w 6543932"/>
                  <a:gd name="connsiteY4" fmla="*/ 0 h 2045857"/>
                  <a:gd name="connsiteX5" fmla="*/ 2377792 w 6543932"/>
                  <a:gd name="connsiteY5" fmla="*/ 0 h 2045857"/>
                  <a:gd name="connsiteX6" fmla="*/ 2897660 w 6543932"/>
                  <a:gd name="connsiteY6" fmla="*/ 0 h 2045857"/>
                  <a:gd name="connsiteX7" fmla="*/ 3531899 w 6543932"/>
                  <a:gd name="connsiteY7" fmla="*/ 0 h 2045857"/>
                  <a:gd name="connsiteX8" fmla="*/ 4051768 w 6543932"/>
                  <a:gd name="connsiteY8" fmla="*/ 0 h 2045857"/>
                  <a:gd name="connsiteX9" fmla="*/ 4571636 w 6543932"/>
                  <a:gd name="connsiteY9" fmla="*/ 0 h 2045857"/>
                  <a:gd name="connsiteX10" fmla="*/ 5148690 w 6543932"/>
                  <a:gd name="connsiteY10" fmla="*/ 0 h 2045857"/>
                  <a:gd name="connsiteX11" fmla="*/ 5668559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177521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554187 w 6543932"/>
                  <a:gd name="connsiteY18" fmla="*/ 2045857 h 2045857"/>
                  <a:gd name="connsiteX19" fmla="*/ 4977134 w 6543932"/>
                  <a:gd name="connsiteY19" fmla="*/ 2045857 h 2045857"/>
                  <a:gd name="connsiteX20" fmla="*/ 4457266 w 6543932"/>
                  <a:gd name="connsiteY20" fmla="*/ 2045857 h 2045857"/>
                  <a:gd name="connsiteX21" fmla="*/ 3994582 w 6543932"/>
                  <a:gd name="connsiteY21" fmla="*/ 2045857 h 2045857"/>
                  <a:gd name="connsiteX22" fmla="*/ 3646271 w 6543932"/>
                  <a:gd name="connsiteY22" fmla="*/ 2045857 h 2045857"/>
                  <a:gd name="connsiteX23" fmla="*/ 3183588 w 6543932"/>
                  <a:gd name="connsiteY23" fmla="*/ 2045857 h 2045857"/>
                  <a:gd name="connsiteX24" fmla="*/ 2720905 w 6543932"/>
                  <a:gd name="connsiteY24" fmla="*/ 2045857 h 2045857"/>
                  <a:gd name="connsiteX25" fmla="*/ 2372593 w 6543932"/>
                  <a:gd name="connsiteY25" fmla="*/ 2045857 h 2045857"/>
                  <a:gd name="connsiteX26" fmla="*/ 1967096 w 6543932"/>
                  <a:gd name="connsiteY26" fmla="*/ 2045857 h 2045857"/>
                  <a:gd name="connsiteX27" fmla="*/ 1618784 w 6543932"/>
                  <a:gd name="connsiteY27" fmla="*/ 2045857 h 2045857"/>
                  <a:gd name="connsiteX28" fmla="*/ 984544 w 6543932"/>
                  <a:gd name="connsiteY28" fmla="*/ 2045857 h 2045857"/>
                  <a:gd name="connsiteX29" fmla="*/ 412690 w 6543932"/>
                  <a:gd name="connsiteY29" fmla="*/ 2045857 h 2045857"/>
                  <a:gd name="connsiteX30" fmla="*/ 0 w 6543932"/>
                  <a:gd name="connsiteY30" fmla="*/ 1633166 h 2045857"/>
                  <a:gd name="connsiteX31" fmla="*/ 0 w 6543932"/>
                  <a:gd name="connsiteY31" fmla="*/ 1214136 h 2045857"/>
                  <a:gd name="connsiteX32" fmla="*/ 0 w 6543932"/>
                  <a:gd name="connsiteY32" fmla="*/ 795105 h 2045857"/>
                  <a:gd name="connsiteX33" fmla="*/ 0 w 6543932"/>
                  <a:gd name="connsiteY33" fmla="*/ 412690 h 2045857"/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95241 w 6543932"/>
                  <a:gd name="connsiteY3" fmla="*/ 0 h 2045857"/>
                  <a:gd name="connsiteX4" fmla="*/ 1800738 w 6543932"/>
                  <a:gd name="connsiteY4" fmla="*/ 0 h 2045857"/>
                  <a:gd name="connsiteX5" fmla="*/ 2377792 w 6543932"/>
                  <a:gd name="connsiteY5" fmla="*/ 0 h 2045857"/>
                  <a:gd name="connsiteX6" fmla="*/ 2840475 w 6543932"/>
                  <a:gd name="connsiteY6" fmla="*/ 0 h 2045857"/>
                  <a:gd name="connsiteX7" fmla="*/ 3474714 w 6543932"/>
                  <a:gd name="connsiteY7" fmla="*/ 0 h 2045857"/>
                  <a:gd name="connsiteX8" fmla="*/ 4108953 w 6543932"/>
                  <a:gd name="connsiteY8" fmla="*/ 0 h 2045857"/>
                  <a:gd name="connsiteX9" fmla="*/ 4686007 w 6543932"/>
                  <a:gd name="connsiteY9" fmla="*/ 0 h 2045857"/>
                  <a:gd name="connsiteX10" fmla="*/ 5091505 w 6543932"/>
                  <a:gd name="connsiteY10" fmla="*/ 0 h 2045857"/>
                  <a:gd name="connsiteX11" fmla="*/ 5439816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214136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782929 w 6543932"/>
                  <a:gd name="connsiteY18" fmla="*/ 2045857 h 2045857"/>
                  <a:gd name="connsiteX19" fmla="*/ 5205876 w 6543932"/>
                  <a:gd name="connsiteY19" fmla="*/ 2045857 h 2045857"/>
                  <a:gd name="connsiteX20" fmla="*/ 4743193 w 6543932"/>
                  <a:gd name="connsiteY20" fmla="*/ 2045857 h 2045857"/>
                  <a:gd name="connsiteX21" fmla="*/ 4337696 w 6543932"/>
                  <a:gd name="connsiteY21" fmla="*/ 2045857 h 2045857"/>
                  <a:gd name="connsiteX22" fmla="*/ 3932199 w 6543932"/>
                  <a:gd name="connsiteY22" fmla="*/ 2045857 h 2045857"/>
                  <a:gd name="connsiteX23" fmla="*/ 3297959 w 6543932"/>
                  <a:gd name="connsiteY23" fmla="*/ 2045857 h 2045857"/>
                  <a:gd name="connsiteX24" fmla="*/ 2835276 w 6543932"/>
                  <a:gd name="connsiteY24" fmla="*/ 2045857 h 2045857"/>
                  <a:gd name="connsiteX25" fmla="*/ 2201037 w 6543932"/>
                  <a:gd name="connsiteY25" fmla="*/ 2045857 h 2045857"/>
                  <a:gd name="connsiteX26" fmla="*/ 1566797 w 6543932"/>
                  <a:gd name="connsiteY26" fmla="*/ 2045857 h 2045857"/>
                  <a:gd name="connsiteX27" fmla="*/ 1104115 w 6543932"/>
                  <a:gd name="connsiteY27" fmla="*/ 2045857 h 2045857"/>
                  <a:gd name="connsiteX28" fmla="*/ 412690 w 6543932"/>
                  <a:gd name="connsiteY28" fmla="*/ 2045857 h 2045857"/>
                  <a:gd name="connsiteX29" fmla="*/ 0 w 6543932"/>
                  <a:gd name="connsiteY29" fmla="*/ 1633166 h 2045857"/>
                  <a:gd name="connsiteX30" fmla="*/ 0 w 6543932"/>
                  <a:gd name="connsiteY30" fmla="*/ 1238546 h 2045857"/>
                  <a:gd name="connsiteX31" fmla="*/ 0 w 6543932"/>
                  <a:gd name="connsiteY31" fmla="*/ 868335 h 2045857"/>
                  <a:gd name="connsiteX32" fmla="*/ 0 w 6543932"/>
                  <a:gd name="connsiteY32" fmla="*/ 412690 h 20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543932" h="2045857" fill="none" extrusionOk="0">
                    <a:moveTo>
                      <a:pt x="0" y="412690"/>
                    </a:moveTo>
                    <a:cubicBezTo>
                      <a:pt x="5235" y="198115"/>
                      <a:pt x="176633" y="10281"/>
                      <a:pt x="412690" y="0"/>
                    </a:cubicBezTo>
                    <a:cubicBezTo>
                      <a:pt x="550486" y="21084"/>
                      <a:pt x="839318" y="-20479"/>
                      <a:pt x="989744" y="0"/>
                    </a:cubicBezTo>
                    <a:cubicBezTo>
                      <a:pt x="1124348" y="-4161"/>
                      <a:pt x="1273220" y="-22052"/>
                      <a:pt x="1338055" y="0"/>
                    </a:cubicBezTo>
                    <a:cubicBezTo>
                      <a:pt x="1411816" y="14267"/>
                      <a:pt x="1650391" y="-7073"/>
                      <a:pt x="1857924" y="0"/>
                    </a:cubicBezTo>
                    <a:cubicBezTo>
                      <a:pt x="2105975" y="6704"/>
                      <a:pt x="2138153" y="-25766"/>
                      <a:pt x="2377792" y="0"/>
                    </a:cubicBezTo>
                    <a:cubicBezTo>
                      <a:pt x="2608355" y="11264"/>
                      <a:pt x="2671506" y="-26334"/>
                      <a:pt x="2897660" y="0"/>
                    </a:cubicBezTo>
                    <a:cubicBezTo>
                      <a:pt x="3098041" y="30394"/>
                      <a:pt x="3267666" y="-42329"/>
                      <a:pt x="3531899" y="0"/>
                    </a:cubicBezTo>
                    <a:cubicBezTo>
                      <a:pt x="3813874" y="23549"/>
                      <a:pt x="3916770" y="-16437"/>
                      <a:pt x="4051768" y="0"/>
                    </a:cubicBezTo>
                    <a:cubicBezTo>
                      <a:pt x="4201925" y="41282"/>
                      <a:pt x="4423856" y="-39594"/>
                      <a:pt x="4571636" y="0"/>
                    </a:cubicBezTo>
                    <a:cubicBezTo>
                      <a:pt x="4709559" y="8906"/>
                      <a:pt x="4990009" y="20756"/>
                      <a:pt x="5148690" y="0"/>
                    </a:cubicBezTo>
                    <a:cubicBezTo>
                      <a:pt x="5284800" y="-25341"/>
                      <a:pt x="5465103" y="-10231"/>
                      <a:pt x="5668559" y="0"/>
                    </a:cubicBezTo>
                    <a:cubicBezTo>
                      <a:pt x="5882748" y="-3393"/>
                      <a:pt x="5958638" y="6610"/>
                      <a:pt x="6131241" y="0"/>
                    </a:cubicBezTo>
                    <a:cubicBezTo>
                      <a:pt x="6353617" y="13422"/>
                      <a:pt x="6500128" y="194613"/>
                      <a:pt x="6543932" y="412690"/>
                    </a:cubicBezTo>
                    <a:cubicBezTo>
                      <a:pt x="6558812" y="560619"/>
                      <a:pt x="6552681" y="634352"/>
                      <a:pt x="6543932" y="795105"/>
                    </a:cubicBezTo>
                    <a:cubicBezTo>
                      <a:pt x="6552099" y="970082"/>
                      <a:pt x="6543584" y="1082085"/>
                      <a:pt x="6543932" y="1177521"/>
                    </a:cubicBezTo>
                    <a:cubicBezTo>
                      <a:pt x="6556142" y="1271168"/>
                      <a:pt x="6520626" y="1417022"/>
                      <a:pt x="6543932" y="1633166"/>
                    </a:cubicBezTo>
                    <a:cubicBezTo>
                      <a:pt x="6553365" y="1864304"/>
                      <a:pt x="6349131" y="2049734"/>
                      <a:pt x="6131241" y="2045857"/>
                    </a:cubicBezTo>
                    <a:cubicBezTo>
                      <a:pt x="5896485" y="1981464"/>
                      <a:pt x="5728023" y="2010747"/>
                      <a:pt x="5554187" y="2045857"/>
                    </a:cubicBezTo>
                    <a:cubicBezTo>
                      <a:pt x="5396917" y="2099155"/>
                      <a:pt x="5196293" y="2049215"/>
                      <a:pt x="4977134" y="2045857"/>
                    </a:cubicBezTo>
                    <a:cubicBezTo>
                      <a:pt x="4766683" y="2048992"/>
                      <a:pt x="4652914" y="2046547"/>
                      <a:pt x="4457266" y="2045857"/>
                    </a:cubicBezTo>
                    <a:cubicBezTo>
                      <a:pt x="4234067" y="2047359"/>
                      <a:pt x="4196161" y="2033902"/>
                      <a:pt x="3994582" y="2045857"/>
                    </a:cubicBezTo>
                    <a:cubicBezTo>
                      <a:pt x="3795571" y="2058439"/>
                      <a:pt x="3804220" y="2030404"/>
                      <a:pt x="3646271" y="2045857"/>
                    </a:cubicBezTo>
                    <a:cubicBezTo>
                      <a:pt x="3499208" y="2073289"/>
                      <a:pt x="3321263" y="2063275"/>
                      <a:pt x="3183588" y="2045857"/>
                    </a:cubicBezTo>
                    <a:cubicBezTo>
                      <a:pt x="3020514" y="2060059"/>
                      <a:pt x="2865774" y="2033196"/>
                      <a:pt x="2720905" y="2045857"/>
                    </a:cubicBezTo>
                    <a:cubicBezTo>
                      <a:pt x="2558697" y="2049067"/>
                      <a:pt x="2471265" y="2036228"/>
                      <a:pt x="2372593" y="2045857"/>
                    </a:cubicBezTo>
                    <a:cubicBezTo>
                      <a:pt x="2284971" y="2043340"/>
                      <a:pt x="2071306" y="2042961"/>
                      <a:pt x="1967096" y="2045857"/>
                    </a:cubicBezTo>
                    <a:cubicBezTo>
                      <a:pt x="1871460" y="2070355"/>
                      <a:pt x="1692775" y="2042592"/>
                      <a:pt x="1618784" y="2045857"/>
                    </a:cubicBezTo>
                    <a:cubicBezTo>
                      <a:pt x="1531776" y="1995015"/>
                      <a:pt x="1210807" y="2064822"/>
                      <a:pt x="984544" y="2045857"/>
                    </a:cubicBezTo>
                    <a:cubicBezTo>
                      <a:pt x="705727" y="2041391"/>
                      <a:pt x="655985" y="2028965"/>
                      <a:pt x="412690" y="2045857"/>
                    </a:cubicBezTo>
                    <a:cubicBezTo>
                      <a:pt x="126781" y="2121920"/>
                      <a:pt x="40138" y="1890459"/>
                      <a:pt x="0" y="1633166"/>
                    </a:cubicBezTo>
                    <a:cubicBezTo>
                      <a:pt x="14758" y="1453454"/>
                      <a:pt x="6459" y="1414716"/>
                      <a:pt x="0" y="1214136"/>
                    </a:cubicBezTo>
                    <a:cubicBezTo>
                      <a:pt x="-18354" y="994119"/>
                      <a:pt x="24919" y="891082"/>
                      <a:pt x="0" y="795105"/>
                    </a:cubicBezTo>
                    <a:cubicBezTo>
                      <a:pt x="-14887" y="684049"/>
                      <a:pt x="26136" y="569358"/>
                      <a:pt x="0" y="412690"/>
                    </a:cubicBezTo>
                    <a:close/>
                  </a:path>
                  <a:path w="6543932" h="2045857" stroke="0" extrusionOk="0">
                    <a:moveTo>
                      <a:pt x="0" y="412690"/>
                    </a:moveTo>
                    <a:cubicBezTo>
                      <a:pt x="11911" y="246757"/>
                      <a:pt x="171405" y="35078"/>
                      <a:pt x="412690" y="0"/>
                    </a:cubicBezTo>
                    <a:cubicBezTo>
                      <a:pt x="617933" y="-7707"/>
                      <a:pt x="730191" y="34863"/>
                      <a:pt x="989744" y="0"/>
                    </a:cubicBezTo>
                    <a:cubicBezTo>
                      <a:pt x="1262072" y="-23543"/>
                      <a:pt x="1292903" y="6177"/>
                      <a:pt x="1395241" y="0"/>
                    </a:cubicBezTo>
                    <a:cubicBezTo>
                      <a:pt x="1489923" y="-24729"/>
                      <a:pt x="1684940" y="10457"/>
                      <a:pt x="1800738" y="0"/>
                    </a:cubicBezTo>
                    <a:cubicBezTo>
                      <a:pt x="1890004" y="40459"/>
                      <a:pt x="2103262" y="-16982"/>
                      <a:pt x="2377792" y="0"/>
                    </a:cubicBezTo>
                    <a:cubicBezTo>
                      <a:pt x="2663015" y="20490"/>
                      <a:pt x="2638663" y="18941"/>
                      <a:pt x="2840475" y="0"/>
                    </a:cubicBezTo>
                    <a:cubicBezTo>
                      <a:pt x="3044371" y="-27642"/>
                      <a:pt x="3303582" y="1529"/>
                      <a:pt x="3474714" y="0"/>
                    </a:cubicBezTo>
                    <a:cubicBezTo>
                      <a:pt x="3690548" y="-6046"/>
                      <a:pt x="3918823" y="-11195"/>
                      <a:pt x="4108953" y="0"/>
                    </a:cubicBezTo>
                    <a:cubicBezTo>
                      <a:pt x="4270854" y="-27362"/>
                      <a:pt x="4418787" y="-17554"/>
                      <a:pt x="4686007" y="0"/>
                    </a:cubicBezTo>
                    <a:cubicBezTo>
                      <a:pt x="4954338" y="7157"/>
                      <a:pt x="4979586" y="-755"/>
                      <a:pt x="5091505" y="0"/>
                    </a:cubicBezTo>
                    <a:cubicBezTo>
                      <a:pt x="5215509" y="3357"/>
                      <a:pt x="5370711" y="1955"/>
                      <a:pt x="5439816" y="0"/>
                    </a:cubicBezTo>
                    <a:cubicBezTo>
                      <a:pt x="5532276" y="-61804"/>
                      <a:pt x="5843700" y="-43336"/>
                      <a:pt x="6131241" y="0"/>
                    </a:cubicBezTo>
                    <a:cubicBezTo>
                      <a:pt x="6400248" y="8730"/>
                      <a:pt x="6515051" y="150598"/>
                      <a:pt x="6543932" y="412690"/>
                    </a:cubicBezTo>
                    <a:cubicBezTo>
                      <a:pt x="6542606" y="582062"/>
                      <a:pt x="6533596" y="661147"/>
                      <a:pt x="6543932" y="795105"/>
                    </a:cubicBezTo>
                    <a:cubicBezTo>
                      <a:pt x="6537981" y="918389"/>
                      <a:pt x="6539825" y="1119868"/>
                      <a:pt x="6543932" y="1214136"/>
                    </a:cubicBezTo>
                    <a:cubicBezTo>
                      <a:pt x="6549143" y="1304601"/>
                      <a:pt x="6570296" y="1520800"/>
                      <a:pt x="6543932" y="1633166"/>
                    </a:cubicBezTo>
                    <a:cubicBezTo>
                      <a:pt x="6509918" y="1794922"/>
                      <a:pt x="6386774" y="2022149"/>
                      <a:pt x="6131241" y="2045857"/>
                    </a:cubicBezTo>
                    <a:cubicBezTo>
                      <a:pt x="6024790" y="2049496"/>
                      <a:pt x="5904006" y="2053047"/>
                      <a:pt x="5782929" y="2045857"/>
                    </a:cubicBezTo>
                    <a:cubicBezTo>
                      <a:pt x="5673595" y="2088486"/>
                      <a:pt x="5362766" y="1998576"/>
                      <a:pt x="5205876" y="2045857"/>
                    </a:cubicBezTo>
                    <a:cubicBezTo>
                      <a:pt x="5035300" y="2067414"/>
                      <a:pt x="4863141" y="2034542"/>
                      <a:pt x="4743193" y="2045857"/>
                    </a:cubicBezTo>
                    <a:cubicBezTo>
                      <a:pt x="4627276" y="2055122"/>
                      <a:pt x="4426375" y="2046671"/>
                      <a:pt x="4337696" y="2045857"/>
                    </a:cubicBezTo>
                    <a:cubicBezTo>
                      <a:pt x="4271845" y="2016681"/>
                      <a:pt x="4090053" y="2067614"/>
                      <a:pt x="3932199" y="2045857"/>
                    </a:cubicBezTo>
                    <a:cubicBezTo>
                      <a:pt x="3788990" y="2037423"/>
                      <a:pt x="3508502" y="2010763"/>
                      <a:pt x="3297959" y="2045857"/>
                    </a:cubicBezTo>
                    <a:cubicBezTo>
                      <a:pt x="3108064" y="2048399"/>
                      <a:pt x="3026543" y="2054123"/>
                      <a:pt x="2835276" y="2045857"/>
                    </a:cubicBezTo>
                    <a:cubicBezTo>
                      <a:pt x="2651344" y="2009957"/>
                      <a:pt x="2403857" y="1977169"/>
                      <a:pt x="2201037" y="2045857"/>
                    </a:cubicBezTo>
                    <a:cubicBezTo>
                      <a:pt x="2003094" y="2099498"/>
                      <a:pt x="1752465" y="2016921"/>
                      <a:pt x="1566797" y="2045857"/>
                    </a:cubicBezTo>
                    <a:cubicBezTo>
                      <a:pt x="1373847" y="2054466"/>
                      <a:pt x="1324744" y="2040015"/>
                      <a:pt x="1104115" y="2045857"/>
                    </a:cubicBezTo>
                    <a:cubicBezTo>
                      <a:pt x="885015" y="2036940"/>
                      <a:pt x="567146" y="2040099"/>
                      <a:pt x="412690" y="2045857"/>
                    </a:cubicBezTo>
                    <a:cubicBezTo>
                      <a:pt x="142639" y="2025210"/>
                      <a:pt x="-5905" y="1909516"/>
                      <a:pt x="0" y="1633166"/>
                    </a:cubicBezTo>
                    <a:cubicBezTo>
                      <a:pt x="-6753" y="1545958"/>
                      <a:pt x="41291" y="1382154"/>
                      <a:pt x="0" y="1238546"/>
                    </a:cubicBezTo>
                    <a:cubicBezTo>
                      <a:pt x="-7952" y="1085688"/>
                      <a:pt x="9216" y="1037594"/>
                      <a:pt x="0" y="868335"/>
                    </a:cubicBezTo>
                    <a:cubicBezTo>
                      <a:pt x="694" y="681885"/>
                      <a:pt x="-6717" y="514308"/>
                      <a:pt x="0" y="412690"/>
                    </a:cubicBezTo>
                    <a:close/>
                  </a:path>
                  <a:path w="6543932" h="2045857" fill="none" stroke="0" extrusionOk="0">
                    <a:moveTo>
                      <a:pt x="0" y="412690"/>
                    </a:moveTo>
                    <a:cubicBezTo>
                      <a:pt x="-10475" y="187744"/>
                      <a:pt x="198428" y="29057"/>
                      <a:pt x="412690" y="0"/>
                    </a:cubicBezTo>
                    <a:cubicBezTo>
                      <a:pt x="549211" y="25561"/>
                      <a:pt x="832969" y="19467"/>
                      <a:pt x="989744" y="0"/>
                    </a:cubicBezTo>
                    <a:cubicBezTo>
                      <a:pt x="1145039" y="-16916"/>
                      <a:pt x="1242242" y="-7474"/>
                      <a:pt x="1338055" y="0"/>
                    </a:cubicBezTo>
                    <a:cubicBezTo>
                      <a:pt x="1379296" y="16029"/>
                      <a:pt x="1642173" y="-34697"/>
                      <a:pt x="1857924" y="0"/>
                    </a:cubicBezTo>
                    <a:cubicBezTo>
                      <a:pt x="2110624" y="3416"/>
                      <a:pt x="2142313" y="-29319"/>
                      <a:pt x="2377792" y="0"/>
                    </a:cubicBezTo>
                    <a:cubicBezTo>
                      <a:pt x="2609031" y="7647"/>
                      <a:pt x="2679943" y="-20327"/>
                      <a:pt x="2897660" y="0"/>
                    </a:cubicBezTo>
                    <a:cubicBezTo>
                      <a:pt x="3114929" y="16188"/>
                      <a:pt x="3258499" y="-4925"/>
                      <a:pt x="3531899" y="0"/>
                    </a:cubicBezTo>
                    <a:cubicBezTo>
                      <a:pt x="3793412" y="17446"/>
                      <a:pt x="3914952" y="-20510"/>
                      <a:pt x="4051768" y="0"/>
                    </a:cubicBezTo>
                    <a:cubicBezTo>
                      <a:pt x="4165551" y="19097"/>
                      <a:pt x="4431720" y="-27910"/>
                      <a:pt x="4571636" y="0"/>
                    </a:cubicBezTo>
                    <a:cubicBezTo>
                      <a:pt x="4722379" y="-9682"/>
                      <a:pt x="4988140" y="26651"/>
                      <a:pt x="5148690" y="0"/>
                    </a:cubicBezTo>
                    <a:cubicBezTo>
                      <a:pt x="5301902" y="-17232"/>
                      <a:pt x="5464454" y="-22970"/>
                      <a:pt x="5668559" y="0"/>
                    </a:cubicBezTo>
                    <a:cubicBezTo>
                      <a:pt x="5864279" y="-3042"/>
                      <a:pt x="5954578" y="16899"/>
                      <a:pt x="6131241" y="0"/>
                    </a:cubicBezTo>
                    <a:cubicBezTo>
                      <a:pt x="6356211" y="-8733"/>
                      <a:pt x="6536618" y="219013"/>
                      <a:pt x="6543932" y="412690"/>
                    </a:cubicBezTo>
                    <a:cubicBezTo>
                      <a:pt x="6546253" y="574341"/>
                      <a:pt x="6554922" y="622511"/>
                      <a:pt x="6543932" y="795105"/>
                    </a:cubicBezTo>
                    <a:cubicBezTo>
                      <a:pt x="6537092" y="970319"/>
                      <a:pt x="6538112" y="1058948"/>
                      <a:pt x="6543932" y="1177521"/>
                    </a:cubicBezTo>
                    <a:cubicBezTo>
                      <a:pt x="6514544" y="1299260"/>
                      <a:pt x="6533447" y="1412380"/>
                      <a:pt x="6543932" y="1633166"/>
                    </a:cubicBezTo>
                    <a:cubicBezTo>
                      <a:pt x="6510759" y="1932800"/>
                      <a:pt x="6381011" y="2051164"/>
                      <a:pt x="6131241" y="2045857"/>
                    </a:cubicBezTo>
                    <a:cubicBezTo>
                      <a:pt x="5909532" y="2023240"/>
                      <a:pt x="5723039" y="2034052"/>
                      <a:pt x="5554187" y="2045857"/>
                    </a:cubicBezTo>
                    <a:cubicBezTo>
                      <a:pt x="5410549" y="2075856"/>
                      <a:pt x="5152586" y="2030797"/>
                      <a:pt x="4977134" y="2045857"/>
                    </a:cubicBezTo>
                    <a:cubicBezTo>
                      <a:pt x="4775605" y="2072754"/>
                      <a:pt x="4692441" y="2066488"/>
                      <a:pt x="4457266" y="2045857"/>
                    </a:cubicBezTo>
                    <a:cubicBezTo>
                      <a:pt x="4228462" y="2050310"/>
                      <a:pt x="4205400" y="2030363"/>
                      <a:pt x="3994582" y="2045857"/>
                    </a:cubicBezTo>
                    <a:cubicBezTo>
                      <a:pt x="3789832" y="2054360"/>
                      <a:pt x="3804171" y="2029718"/>
                      <a:pt x="3646271" y="2045857"/>
                    </a:cubicBezTo>
                    <a:cubicBezTo>
                      <a:pt x="3459860" y="2079686"/>
                      <a:pt x="3296406" y="2035484"/>
                      <a:pt x="3183588" y="2045857"/>
                    </a:cubicBezTo>
                    <a:cubicBezTo>
                      <a:pt x="3050936" y="2070394"/>
                      <a:pt x="2858903" y="2051435"/>
                      <a:pt x="2720905" y="2045857"/>
                    </a:cubicBezTo>
                    <a:cubicBezTo>
                      <a:pt x="2575782" y="2062190"/>
                      <a:pt x="2448957" y="2027342"/>
                      <a:pt x="2372593" y="2045857"/>
                    </a:cubicBezTo>
                    <a:cubicBezTo>
                      <a:pt x="2306884" y="2044639"/>
                      <a:pt x="2073490" y="2037142"/>
                      <a:pt x="1967096" y="2045857"/>
                    </a:cubicBezTo>
                    <a:cubicBezTo>
                      <a:pt x="1870199" y="2049103"/>
                      <a:pt x="1700996" y="2041701"/>
                      <a:pt x="1618784" y="2045857"/>
                    </a:cubicBezTo>
                    <a:cubicBezTo>
                      <a:pt x="1489227" y="2018025"/>
                      <a:pt x="1271417" y="2061078"/>
                      <a:pt x="984544" y="2045857"/>
                    </a:cubicBezTo>
                    <a:cubicBezTo>
                      <a:pt x="704051" y="2038449"/>
                      <a:pt x="654979" y="2035279"/>
                      <a:pt x="412690" y="2045857"/>
                    </a:cubicBezTo>
                    <a:cubicBezTo>
                      <a:pt x="207573" y="2115668"/>
                      <a:pt x="77777" y="1905384"/>
                      <a:pt x="0" y="1633166"/>
                    </a:cubicBezTo>
                    <a:cubicBezTo>
                      <a:pt x="11242" y="1458690"/>
                      <a:pt x="6362" y="1415652"/>
                      <a:pt x="0" y="1214136"/>
                    </a:cubicBezTo>
                    <a:cubicBezTo>
                      <a:pt x="-25166" y="999127"/>
                      <a:pt x="27744" y="885657"/>
                      <a:pt x="0" y="795105"/>
                    </a:cubicBezTo>
                    <a:cubicBezTo>
                      <a:pt x="-28399" y="694205"/>
                      <a:pt x="-2121" y="610060"/>
                      <a:pt x="0" y="412690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custGeom>
                        <a:avLst/>
                        <a:gdLst>
                          <a:gd name="connsiteX0" fmla="*/ 0 w 8439386"/>
                          <a:gd name="connsiteY0" fmla="*/ 532226 h 2638441"/>
                          <a:gd name="connsiteX1" fmla="*/ 532226 w 8439386"/>
                          <a:gd name="connsiteY1" fmla="*/ 0 h 2638441"/>
                          <a:gd name="connsiteX2" fmla="*/ 1276424 w 8439386"/>
                          <a:gd name="connsiteY2" fmla="*/ 0 h 2638441"/>
                          <a:gd name="connsiteX3" fmla="*/ 1725624 w 8439386"/>
                          <a:gd name="connsiteY3" fmla="*/ 0 h 2638441"/>
                          <a:gd name="connsiteX4" fmla="*/ 2396073 w 8439386"/>
                          <a:gd name="connsiteY4" fmla="*/ 0 h 2638441"/>
                          <a:gd name="connsiteX5" fmla="*/ 3066522 w 8439386"/>
                          <a:gd name="connsiteY5" fmla="*/ 0 h 2638441"/>
                          <a:gd name="connsiteX6" fmla="*/ 3736970 w 8439386"/>
                          <a:gd name="connsiteY6" fmla="*/ 0 h 2638441"/>
                          <a:gd name="connsiteX7" fmla="*/ 4554917 w 8439386"/>
                          <a:gd name="connsiteY7" fmla="*/ 0 h 2638441"/>
                          <a:gd name="connsiteX8" fmla="*/ 5225366 w 8439386"/>
                          <a:gd name="connsiteY8" fmla="*/ 0 h 2638441"/>
                          <a:gd name="connsiteX9" fmla="*/ 5895814 w 8439386"/>
                          <a:gd name="connsiteY9" fmla="*/ 0 h 2638441"/>
                          <a:gd name="connsiteX10" fmla="*/ 6640012 w 8439386"/>
                          <a:gd name="connsiteY10" fmla="*/ 0 h 2638441"/>
                          <a:gd name="connsiteX11" fmla="*/ 7310461 w 8439386"/>
                          <a:gd name="connsiteY11" fmla="*/ 0 h 2638441"/>
                          <a:gd name="connsiteX12" fmla="*/ 7907160 w 8439386"/>
                          <a:gd name="connsiteY12" fmla="*/ 0 h 2638441"/>
                          <a:gd name="connsiteX13" fmla="*/ 8439386 w 8439386"/>
                          <a:gd name="connsiteY13" fmla="*/ 532226 h 2638441"/>
                          <a:gd name="connsiteX14" fmla="*/ 8439386 w 8439386"/>
                          <a:gd name="connsiteY14" fmla="*/ 1025409 h 2638441"/>
                          <a:gd name="connsiteX15" fmla="*/ 8439386 w 8439386"/>
                          <a:gd name="connsiteY15" fmla="*/ 1518592 h 2638441"/>
                          <a:gd name="connsiteX16" fmla="*/ 8439386 w 8439386"/>
                          <a:gd name="connsiteY16" fmla="*/ 2106215 h 2638441"/>
                          <a:gd name="connsiteX17" fmla="*/ 7907160 w 8439386"/>
                          <a:gd name="connsiteY17" fmla="*/ 2638441 h 2638441"/>
                          <a:gd name="connsiteX18" fmla="*/ 7162962 w 8439386"/>
                          <a:gd name="connsiteY18" fmla="*/ 2638441 h 2638441"/>
                          <a:gd name="connsiteX19" fmla="*/ 6418764 w 8439386"/>
                          <a:gd name="connsiteY19" fmla="*/ 2638441 h 2638441"/>
                          <a:gd name="connsiteX20" fmla="*/ 5748316 w 8439386"/>
                          <a:gd name="connsiteY20" fmla="*/ 2638441 h 2638441"/>
                          <a:gd name="connsiteX21" fmla="*/ 5151616 w 8439386"/>
                          <a:gd name="connsiteY21" fmla="*/ 2638441 h 2638441"/>
                          <a:gd name="connsiteX22" fmla="*/ 4702416 w 8439386"/>
                          <a:gd name="connsiteY22" fmla="*/ 2638441 h 2638441"/>
                          <a:gd name="connsiteX23" fmla="*/ 4105717 w 8439386"/>
                          <a:gd name="connsiteY23" fmla="*/ 2638441 h 2638441"/>
                          <a:gd name="connsiteX24" fmla="*/ 3509018 w 8439386"/>
                          <a:gd name="connsiteY24" fmla="*/ 2638441 h 2638441"/>
                          <a:gd name="connsiteX25" fmla="*/ 3059817 w 8439386"/>
                          <a:gd name="connsiteY25" fmla="*/ 2638441 h 2638441"/>
                          <a:gd name="connsiteX26" fmla="*/ 2536867 w 8439386"/>
                          <a:gd name="connsiteY26" fmla="*/ 2638441 h 2638441"/>
                          <a:gd name="connsiteX27" fmla="*/ 2087667 w 8439386"/>
                          <a:gd name="connsiteY27" fmla="*/ 2638441 h 2638441"/>
                          <a:gd name="connsiteX28" fmla="*/ 1269719 w 8439386"/>
                          <a:gd name="connsiteY28" fmla="*/ 2638441 h 2638441"/>
                          <a:gd name="connsiteX29" fmla="*/ 532226 w 8439386"/>
                          <a:gd name="connsiteY29" fmla="*/ 2638441 h 2638441"/>
                          <a:gd name="connsiteX30" fmla="*/ 0 w 8439386"/>
                          <a:gd name="connsiteY30" fmla="*/ 2106215 h 2638441"/>
                          <a:gd name="connsiteX31" fmla="*/ 0 w 8439386"/>
                          <a:gd name="connsiteY31" fmla="*/ 1565812 h 2638441"/>
                          <a:gd name="connsiteX32" fmla="*/ 0 w 8439386"/>
                          <a:gd name="connsiteY32" fmla="*/ 1025409 h 2638441"/>
                          <a:gd name="connsiteX33" fmla="*/ 0 w 8439386"/>
                          <a:gd name="connsiteY33" fmla="*/ 532226 h 2638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8439386" h="2638441" fill="none" extrusionOk="0">
                            <a:moveTo>
                              <a:pt x="0" y="532226"/>
                            </a:moveTo>
                            <a:cubicBezTo>
                              <a:pt x="-13871" y="231041"/>
                              <a:pt x="239302" y="7808"/>
                              <a:pt x="532226" y="0"/>
                            </a:cubicBezTo>
                            <a:cubicBezTo>
                              <a:pt x="715257" y="32821"/>
                              <a:pt x="1098928" y="8437"/>
                              <a:pt x="1276424" y="0"/>
                            </a:cubicBezTo>
                            <a:cubicBezTo>
                              <a:pt x="1453920" y="-8437"/>
                              <a:pt x="1619865" y="-16693"/>
                              <a:pt x="1725624" y="0"/>
                            </a:cubicBezTo>
                            <a:cubicBezTo>
                              <a:pt x="1831383" y="16693"/>
                              <a:pt x="2075215" y="-5713"/>
                              <a:pt x="2396073" y="0"/>
                            </a:cubicBezTo>
                            <a:cubicBezTo>
                              <a:pt x="2716931" y="5713"/>
                              <a:pt x="2756443" y="-32440"/>
                              <a:pt x="3066522" y="0"/>
                            </a:cubicBezTo>
                            <a:cubicBezTo>
                              <a:pt x="3376601" y="32440"/>
                              <a:pt x="3460045" y="-30818"/>
                              <a:pt x="3736970" y="0"/>
                            </a:cubicBezTo>
                            <a:cubicBezTo>
                              <a:pt x="4013895" y="30818"/>
                              <a:pt x="4186716" y="-21755"/>
                              <a:pt x="4554917" y="0"/>
                            </a:cubicBezTo>
                            <a:cubicBezTo>
                              <a:pt x="4923118" y="21755"/>
                              <a:pt x="5052465" y="-24859"/>
                              <a:pt x="5225366" y="0"/>
                            </a:cubicBezTo>
                            <a:cubicBezTo>
                              <a:pt x="5398267" y="24859"/>
                              <a:pt x="5707986" y="-30533"/>
                              <a:pt x="5895814" y="0"/>
                            </a:cubicBezTo>
                            <a:cubicBezTo>
                              <a:pt x="6083642" y="30533"/>
                              <a:pt x="6419442" y="31546"/>
                              <a:pt x="6640012" y="0"/>
                            </a:cubicBezTo>
                            <a:cubicBezTo>
                              <a:pt x="6860582" y="-31546"/>
                              <a:pt x="7046361" y="-18265"/>
                              <a:pt x="7310461" y="0"/>
                            </a:cubicBezTo>
                            <a:cubicBezTo>
                              <a:pt x="7574561" y="18265"/>
                              <a:pt x="7681967" y="9668"/>
                              <a:pt x="7907160" y="0"/>
                            </a:cubicBezTo>
                            <a:cubicBezTo>
                              <a:pt x="8180778" y="-6437"/>
                              <a:pt x="8425728" y="210883"/>
                              <a:pt x="8439386" y="532226"/>
                            </a:cubicBezTo>
                            <a:cubicBezTo>
                              <a:pt x="8456022" y="732425"/>
                              <a:pt x="8452484" y="805052"/>
                              <a:pt x="8439386" y="1025409"/>
                            </a:cubicBezTo>
                            <a:cubicBezTo>
                              <a:pt x="8426288" y="1245766"/>
                              <a:pt x="8441556" y="1384005"/>
                              <a:pt x="8439386" y="1518592"/>
                            </a:cubicBezTo>
                            <a:cubicBezTo>
                              <a:pt x="8437216" y="1653179"/>
                              <a:pt x="8422509" y="1864944"/>
                              <a:pt x="8439386" y="2106215"/>
                            </a:cubicBezTo>
                            <a:cubicBezTo>
                              <a:pt x="8425270" y="2443246"/>
                              <a:pt x="8209947" y="2650542"/>
                              <a:pt x="7907160" y="2638441"/>
                            </a:cubicBezTo>
                            <a:cubicBezTo>
                              <a:pt x="7605652" y="2601342"/>
                              <a:pt x="7357029" y="2618909"/>
                              <a:pt x="7162962" y="2638441"/>
                            </a:cubicBezTo>
                            <a:cubicBezTo>
                              <a:pt x="6968895" y="2657973"/>
                              <a:pt x="6667082" y="2627307"/>
                              <a:pt x="6418764" y="2638441"/>
                            </a:cubicBezTo>
                            <a:cubicBezTo>
                              <a:pt x="6170446" y="2649575"/>
                              <a:pt x="6034510" y="2640827"/>
                              <a:pt x="5748316" y="2638441"/>
                            </a:cubicBezTo>
                            <a:cubicBezTo>
                              <a:pt x="5462122" y="2636055"/>
                              <a:pt x="5414926" y="2625247"/>
                              <a:pt x="5151616" y="2638441"/>
                            </a:cubicBezTo>
                            <a:cubicBezTo>
                              <a:pt x="4888306" y="2651635"/>
                              <a:pt x="4905085" y="2616212"/>
                              <a:pt x="4702416" y="2638441"/>
                            </a:cubicBezTo>
                            <a:cubicBezTo>
                              <a:pt x="4499747" y="2660670"/>
                              <a:pt x="4284304" y="2627814"/>
                              <a:pt x="4105717" y="2638441"/>
                            </a:cubicBezTo>
                            <a:cubicBezTo>
                              <a:pt x="3927130" y="2649068"/>
                              <a:pt x="3693324" y="2640615"/>
                              <a:pt x="3509018" y="2638441"/>
                            </a:cubicBezTo>
                            <a:cubicBezTo>
                              <a:pt x="3324712" y="2636267"/>
                              <a:pt x="3174911" y="2632954"/>
                              <a:pt x="3059817" y="2638441"/>
                            </a:cubicBezTo>
                            <a:cubicBezTo>
                              <a:pt x="2944723" y="2643928"/>
                              <a:pt x="2670910" y="2623549"/>
                              <a:pt x="2536867" y="2638441"/>
                            </a:cubicBezTo>
                            <a:cubicBezTo>
                              <a:pt x="2402824" y="2653334"/>
                              <a:pt x="2183514" y="2637127"/>
                              <a:pt x="2087667" y="2638441"/>
                            </a:cubicBezTo>
                            <a:cubicBezTo>
                              <a:pt x="1991820" y="2639755"/>
                              <a:pt x="1637759" y="2643269"/>
                              <a:pt x="1269719" y="2638441"/>
                            </a:cubicBezTo>
                            <a:cubicBezTo>
                              <a:pt x="901679" y="2633613"/>
                              <a:pt x="850874" y="2617115"/>
                              <a:pt x="532226" y="2638441"/>
                            </a:cubicBezTo>
                            <a:cubicBezTo>
                              <a:pt x="226671" y="2703705"/>
                              <a:pt x="57084" y="2425878"/>
                              <a:pt x="0" y="2106215"/>
                            </a:cubicBezTo>
                            <a:cubicBezTo>
                              <a:pt x="16185" y="1880439"/>
                              <a:pt x="7264" y="1830249"/>
                              <a:pt x="0" y="1565812"/>
                            </a:cubicBezTo>
                            <a:cubicBezTo>
                              <a:pt x="-7264" y="1301375"/>
                              <a:pt x="25625" y="1143991"/>
                              <a:pt x="0" y="1025409"/>
                            </a:cubicBezTo>
                            <a:cubicBezTo>
                              <a:pt x="-25625" y="906827"/>
                              <a:pt x="11095" y="755106"/>
                              <a:pt x="0" y="532226"/>
                            </a:cubicBezTo>
                            <a:close/>
                          </a:path>
                          <a:path w="8439386" h="2638441" stroke="0" extrusionOk="0">
                            <a:moveTo>
                              <a:pt x="0" y="532226"/>
                            </a:moveTo>
                            <a:cubicBezTo>
                              <a:pt x="1124" y="272659"/>
                              <a:pt x="257738" y="34758"/>
                              <a:pt x="532226" y="0"/>
                            </a:cubicBezTo>
                            <a:cubicBezTo>
                              <a:pt x="769559" y="-34874"/>
                              <a:pt x="931917" y="25058"/>
                              <a:pt x="1276424" y="0"/>
                            </a:cubicBezTo>
                            <a:cubicBezTo>
                              <a:pt x="1620931" y="-25058"/>
                              <a:pt x="1673506" y="2631"/>
                              <a:pt x="1799374" y="0"/>
                            </a:cubicBezTo>
                            <a:cubicBezTo>
                              <a:pt x="1925242" y="-2631"/>
                              <a:pt x="2196784" y="-5643"/>
                              <a:pt x="2322324" y="0"/>
                            </a:cubicBezTo>
                            <a:cubicBezTo>
                              <a:pt x="2447864" y="5643"/>
                              <a:pt x="2700266" y="-26689"/>
                              <a:pt x="3066522" y="0"/>
                            </a:cubicBezTo>
                            <a:cubicBezTo>
                              <a:pt x="3432778" y="26689"/>
                              <a:pt x="3401733" y="18196"/>
                              <a:pt x="3663221" y="0"/>
                            </a:cubicBezTo>
                            <a:cubicBezTo>
                              <a:pt x="3924709" y="-18196"/>
                              <a:pt x="4230402" y="8691"/>
                              <a:pt x="4481168" y="0"/>
                            </a:cubicBezTo>
                            <a:cubicBezTo>
                              <a:pt x="4731934" y="-8691"/>
                              <a:pt x="5087240" y="25369"/>
                              <a:pt x="5299115" y="0"/>
                            </a:cubicBezTo>
                            <a:cubicBezTo>
                              <a:pt x="5510990" y="-25369"/>
                              <a:pt x="5697391" y="-6715"/>
                              <a:pt x="6043313" y="0"/>
                            </a:cubicBezTo>
                            <a:cubicBezTo>
                              <a:pt x="6389235" y="6715"/>
                              <a:pt x="6424755" y="-4765"/>
                              <a:pt x="6566263" y="0"/>
                            </a:cubicBezTo>
                            <a:cubicBezTo>
                              <a:pt x="6707771" y="4765"/>
                              <a:pt x="6922037" y="16272"/>
                              <a:pt x="7015463" y="0"/>
                            </a:cubicBezTo>
                            <a:cubicBezTo>
                              <a:pt x="7108889" y="-16272"/>
                              <a:pt x="7511103" y="795"/>
                              <a:pt x="7907160" y="0"/>
                            </a:cubicBezTo>
                            <a:cubicBezTo>
                              <a:pt x="8257745" y="27883"/>
                              <a:pt x="8431333" y="187816"/>
                              <a:pt x="8439386" y="532226"/>
                            </a:cubicBezTo>
                            <a:cubicBezTo>
                              <a:pt x="8415211" y="723189"/>
                              <a:pt x="8443238" y="866800"/>
                              <a:pt x="8439386" y="1025409"/>
                            </a:cubicBezTo>
                            <a:cubicBezTo>
                              <a:pt x="8435534" y="1184018"/>
                              <a:pt x="8443017" y="1453746"/>
                              <a:pt x="8439386" y="1565812"/>
                            </a:cubicBezTo>
                            <a:cubicBezTo>
                              <a:pt x="8435755" y="1677878"/>
                              <a:pt x="8448687" y="1950278"/>
                              <a:pt x="8439386" y="2106215"/>
                            </a:cubicBezTo>
                            <a:cubicBezTo>
                              <a:pt x="8465000" y="2347033"/>
                              <a:pt x="8216809" y="2659032"/>
                              <a:pt x="7907160" y="2638441"/>
                            </a:cubicBezTo>
                            <a:cubicBezTo>
                              <a:pt x="7752455" y="2650111"/>
                              <a:pt x="7619675" y="2628166"/>
                              <a:pt x="7457959" y="2638441"/>
                            </a:cubicBezTo>
                            <a:cubicBezTo>
                              <a:pt x="7296243" y="2648716"/>
                              <a:pt x="6944327" y="2601747"/>
                              <a:pt x="6713762" y="2638441"/>
                            </a:cubicBezTo>
                            <a:cubicBezTo>
                              <a:pt x="6483197" y="2675135"/>
                              <a:pt x="6266831" y="2633816"/>
                              <a:pt x="6117062" y="2638441"/>
                            </a:cubicBezTo>
                            <a:cubicBezTo>
                              <a:pt x="5967293" y="2643066"/>
                              <a:pt x="5706762" y="2644029"/>
                              <a:pt x="5594113" y="2638441"/>
                            </a:cubicBezTo>
                            <a:cubicBezTo>
                              <a:pt x="5481464" y="2632853"/>
                              <a:pt x="5265981" y="2642152"/>
                              <a:pt x="5071163" y="2638441"/>
                            </a:cubicBezTo>
                            <a:cubicBezTo>
                              <a:pt x="4876345" y="2634731"/>
                              <a:pt x="4497850" y="2629404"/>
                              <a:pt x="4253215" y="2638441"/>
                            </a:cubicBezTo>
                            <a:cubicBezTo>
                              <a:pt x="4008580" y="2647478"/>
                              <a:pt x="3900747" y="2663571"/>
                              <a:pt x="3656516" y="2638441"/>
                            </a:cubicBezTo>
                            <a:cubicBezTo>
                              <a:pt x="3412285" y="2613311"/>
                              <a:pt x="3081073" y="2603895"/>
                              <a:pt x="2838569" y="2638441"/>
                            </a:cubicBezTo>
                            <a:cubicBezTo>
                              <a:pt x="2596065" y="2672987"/>
                              <a:pt x="2270864" y="2620730"/>
                              <a:pt x="2020622" y="2638441"/>
                            </a:cubicBezTo>
                            <a:cubicBezTo>
                              <a:pt x="1770380" y="2656152"/>
                              <a:pt x="1702265" y="2634495"/>
                              <a:pt x="1423923" y="2638441"/>
                            </a:cubicBezTo>
                            <a:cubicBezTo>
                              <a:pt x="1145581" y="2642387"/>
                              <a:pt x="747222" y="2634876"/>
                              <a:pt x="532226" y="2638441"/>
                            </a:cubicBezTo>
                            <a:cubicBezTo>
                              <a:pt x="181280" y="2622651"/>
                              <a:pt x="-35815" y="2400194"/>
                              <a:pt x="0" y="2106215"/>
                            </a:cubicBezTo>
                            <a:cubicBezTo>
                              <a:pt x="-14945" y="1987795"/>
                              <a:pt x="14985" y="1791357"/>
                              <a:pt x="0" y="1597292"/>
                            </a:cubicBezTo>
                            <a:cubicBezTo>
                              <a:pt x="-14985" y="1403227"/>
                              <a:pt x="5009" y="1345869"/>
                              <a:pt x="0" y="1119849"/>
                            </a:cubicBezTo>
                            <a:cubicBezTo>
                              <a:pt x="-5009" y="893829"/>
                              <a:pt x="15614" y="678577"/>
                              <a:pt x="0" y="53222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1.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Đọc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đúng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2.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Đọc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 to,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rõ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3.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Đọc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ngắt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,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nghỉ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đúng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+mj-lt"/>
                  </a:rPr>
                  <a:t>chỗ</a:t>
                </a:r>
                <a:r>
                  <a:rPr lang="en-US" sz="4400" dirty="0">
                    <a:solidFill>
                      <a:srgbClr val="000000"/>
                    </a:solidFill>
                    <a:latin typeface="+mj-lt"/>
                  </a:rPr>
                  <a:t>.</a:t>
                </a:r>
                <a:endParaRPr lang="en-US" sz="4400" b="0" i="0" dirty="0">
                  <a:solidFill>
                    <a:srgbClr val="000000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173C020-7F72-5082-C032-0C8CCE215F61}"/>
                  </a:ext>
                </a:extLst>
              </p:cNvPr>
              <p:cNvSpPr/>
              <p:nvPr/>
            </p:nvSpPr>
            <p:spPr>
              <a:xfrm>
                <a:off x="3883620" y="1432365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Tiêu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chí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đánh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+mj-lt"/>
                  </a:rPr>
                  <a:t>giá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45BA9C-0093-AC54-7EBC-8FCD8935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4676" y="4942391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CD8287-D7D0-819C-6624-B85F1184B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6940" y="4942391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EE5C97-803D-D751-AD1E-59E8233F0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1350" y="4942391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03A098-4C08-9437-EA90-5D51F5986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6368" y="5543055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F08EE7-B1D5-33CF-53CD-21E936A8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5914" y="5543055"/>
              <a:ext cx="469963" cy="4699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03E3B79-EDE0-56BB-681E-CE26BF338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3042" y="5543055"/>
              <a:ext cx="469963" cy="4699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1BC264A-06B9-492D-8F5E-F282DEF12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5547" y="6013018"/>
              <a:ext cx="469963" cy="4699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6197AA6-AE69-0FC4-F5C1-60C0BA92A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62370" y="6013018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7CB951-A381-004A-21E8-3FCE568B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9498" y="6013018"/>
              <a:ext cx="469963" cy="46996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8943C82-FD5C-3E35-5382-98EB9B74A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2542" y="785990"/>
            <a:ext cx="7888908" cy="92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-161713"/>
            <a:ext cx="12192000" cy="7187353"/>
            <a:chOff x="0" y="-191"/>
            <a:chExt cx="14400" cy="8489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0"/>
              <a:ext cx="14400" cy="8100"/>
              <a:chOff x="0" y="0"/>
              <a:chExt cx="14400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0" y="0"/>
                <a:ext cx="14400" cy="8100"/>
                <a:chOff x="0" y="0"/>
                <a:chExt cx="14400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840" y="630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269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665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374968" flipH="1">
              <a:off x="19" y="5602"/>
              <a:ext cx="2562" cy="26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D440B25-B404-092D-F8C6-EEEE448123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1342" y="2340472"/>
            <a:ext cx="7803556" cy="45175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0C822F-0095-BD56-7997-FE4938EA72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8687" y="1032132"/>
            <a:ext cx="7706012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5241850" y="152400"/>
            <a:ext cx="6570921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+mj-lt"/>
                <a:cs typeface="Times New Roman" pitchFamily="18" charset="0"/>
              </a:rPr>
              <a:t>1. Gà con kể với các bạn thế nào về bầu trời trong quả trứng? </a:t>
            </a:r>
            <a:endParaRPr lang="en-US" sz="4000" b="1" dirty="0" err="1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474921" y="4757550"/>
            <a:ext cx="1752600" cy="2100450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11215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9880D91-3964-23A8-6B85-20700DBD44C3}"/>
              </a:ext>
            </a:extLst>
          </p:cNvPr>
          <p:cNvSpPr/>
          <p:nvPr/>
        </p:nvSpPr>
        <p:spPr>
          <a:xfrm>
            <a:off x="159487" y="244549"/>
            <a:ext cx="3062177" cy="15204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Chỉ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có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một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màu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nâu</a:t>
            </a:r>
            <a:endParaRPr lang="en-US" sz="2800" b="1" dirty="0">
              <a:latin typeface="+mj-lt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3D9B888F-84FE-DB3B-8409-3D340E587940}"/>
              </a:ext>
            </a:extLst>
          </p:cNvPr>
          <p:cNvSpPr/>
          <p:nvPr/>
        </p:nvSpPr>
        <p:spPr>
          <a:xfrm>
            <a:off x="1" y="1977656"/>
            <a:ext cx="2668772" cy="15204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Không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có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nắng</a:t>
            </a:r>
            <a:endParaRPr lang="en-US" sz="2800" b="1" dirty="0">
              <a:latin typeface="+mj-lt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6C4194C-FD21-0F91-D918-38C77DE9F77A}"/>
              </a:ext>
            </a:extLst>
          </p:cNvPr>
          <p:cNvSpPr/>
          <p:nvPr/>
        </p:nvSpPr>
        <p:spPr>
          <a:xfrm>
            <a:off x="2636876" y="2158410"/>
            <a:ext cx="2668772" cy="15204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F1B2E63-52E9-D9C4-CD3C-6BEEA73AF8F6}"/>
              </a:ext>
            </a:extLst>
          </p:cNvPr>
          <p:cNvSpPr/>
          <p:nvPr/>
        </p:nvSpPr>
        <p:spPr>
          <a:xfrm>
            <a:off x="2636876" y="2148368"/>
            <a:ext cx="2668772" cy="15204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Không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có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gió</a:t>
            </a:r>
            <a:endParaRPr lang="en-US" sz="2800" b="1" dirty="0">
              <a:latin typeface="+mj-lt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6C43628-1D32-898E-E2C3-75D4C3035077}"/>
              </a:ext>
            </a:extLst>
          </p:cNvPr>
          <p:cNvSpPr/>
          <p:nvPr/>
        </p:nvSpPr>
        <p:spPr>
          <a:xfrm>
            <a:off x="4001064" y="3740004"/>
            <a:ext cx="2668772" cy="15204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Không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có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lắm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sắc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màu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4">
            <a:extLst>
              <a:ext uri="{FF2B5EF4-FFF2-40B4-BE49-F238E27FC236}">
                <a16:creationId xmlns:a16="http://schemas.microsoft.com/office/drawing/2014/main" id="{4539A85F-536D-CC48-DBB1-1EB2BD2389DC}"/>
              </a:ext>
            </a:extLst>
          </p:cNvPr>
          <p:cNvSpPr/>
          <p:nvPr/>
        </p:nvSpPr>
        <p:spPr>
          <a:xfrm>
            <a:off x="5773478" y="0"/>
            <a:ext cx="6113721" cy="30480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2.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Gà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itchFamily="18" charset="0"/>
              </a:rPr>
              <a:t>trứng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A1C4D0-F2A7-B223-D2E0-8F25C96EF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209107" y="5146208"/>
            <a:ext cx="1428307" cy="1711792"/>
          </a:xfrm>
          <a:prstGeom prst="rect">
            <a:avLst/>
          </a:prstGeom>
        </p:spPr>
      </p:pic>
      <p:sp>
        <p:nvSpPr>
          <p:cNvPr id="27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BC170933-6F14-E25A-F674-925B76AFB1B5}"/>
              </a:ext>
            </a:extLst>
          </p:cNvPr>
          <p:cNvSpPr/>
          <p:nvPr/>
        </p:nvSpPr>
        <p:spPr>
          <a:xfrm>
            <a:off x="1111215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28" name="Table 13">
            <a:extLst>
              <a:ext uri="{FF2B5EF4-FFF2-40B4-BE49-F238E27FC236}">
                <a16:creationId xmlns:a16="http://schemas.microsoft.com/office/drawing/2014/main" id="{B126CDFB-CF24-4B52-1792-03A078372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800518"/>
              </p:ext>
            </p:extLst>
          </p:nvPr>
        </p:nvGraphicFramePr>
        <p:xfrm>
          <a:off x="209107" y="2582015"/>
          <a:ext cx="7845648" cy="40362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50095">
                  <a:extLst>
                    <a:ext uri="{9D8B030D-6E8A-4147-A177-3AD203B41FA5}">
                      <a16:colId xmlns:a16="http://schemas.microsoft.com/office/drawing/2014/main" val="3750438669"/>
                    </a:ext>
                  </a:extLst>
                </a:gridCol>
                <a:gridCol w="4295553">
                  <a:extLst>
                    <a:ext uri="{9D8B030D-6E8A-4147-A177-3AD203B41FA5}">
                      <a16:colId xmlns:a16="http://schemas.microsoft.com/office/drawing/2014/main" val="2376898342"/>
                    </a:ext>
                  </a:extLst>
                </a:gridCol>
              </a:tblGrid>
              <a:tr h="6077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Bên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trứng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Bên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ngoài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trứng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551616"/>
                  </a:ext>
                </a:extLst>
              </a:tr>
              <a:tr h="151653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966434"/>
                  </a:ext>
                </a:extLst>
              </a:tr>
              <a:tr h="191193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466719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916954E-CFC8-AE7C-A75C-948E48BD085F}"/>
              </a:ext>
            </a:extLst>
          </p:cNvPr>
          <p:cNvSpPr txBox="1"/>
          <p:nvPr/>
        </p:nvSpPr>
        <p:spPr>
          <a:xfrm>
            <a:off x="479648" y="3668502"/>
            <a:ext cx="328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9779E2-3F99-12BD-8223-77A1244149A0}"/>
              </a:ext>
            </a:extLst>
          </p:cNvPr>
          <p:cNvSpPr txBox="1"/>
          <p:nvPr/>
        </p:nvSpPr>
        <p:spPr>
          <a:xfrm>
            <a:off x="3765108" y="3643852"/>
            <a:ext cx="439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lẫm</a:t>
            </a:r>
            <a:r>
              <a:rPr lang="en-US" sz="2400" dirty="0"/>
              <a:t>, </a:t>
            </a:r>
            <a:r>
              <a:rPr lang="en-US" sz="2400" dirty="0" err="1"/>
              <a:t>bất</a:t>
            </a:r>
            <a:r>
              <a:rPr lang="en-US" sz="2400" dirty="0"/>
              <a:t> </a:t>
            </a:r>
            <a:r>
              <a:rPr lang="en-US" sz="2400" dirty="0" err="1"/>
              <a:t>ngờ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E8564D-14A1-7F1E-7C16-D5916410B1A1}"/>
              </a:ext>
            </a:extLst>
          </p:cNvPr>
          <p:cNvSpPr txBox="1"/>
          <p:nvPr/>
        </p:nvSpPr>
        <p:spPr>
          <a:xfrm>
            <a:off x="579771" y="5190373"/>
            <a:ext cx="3285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Những điều chưa biết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0DE85F-8DF0-8634-2E3E-BF8B93A76CEE}"/>
              </a:ext>
            </a:extLst>
          </p:cNvPr>
          <p:cNvSpPr txBox="1"/>
          <p:nvPr/>
        </p:nvSpPr>
        <p:spPr>
          <a:xfrm>
            <a:off x="3865231" y="5150303"/>
            <a:ext cx="433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Những điều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biết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Điều thích thú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4801" y="-371475"/>
            <a:ext cx="11561682" cy="7715250"/>
            <a:chOff x="840" y="0"/>
            <a:chExt cx="12720" cy="8100"/>
          </a:xfrm>
        </p:grpSpPr>
        <p:pic>
          <p:nvPicPr>
            <p:cNvPr id="28" name="图片 27" descr="D:\资料\图片1.png图片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flipV="1">
              <a:off x="1191" y="0"/>
              <a:ext cx="12019" cy="8100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840" y="630"/>
              <a:ext cx="12720" cy="6840"/>
            </a:xfrm>
            <a:prstGeom prst="roundRect">
              <a:avLst/>
            </a:prstGeom>
            <a:solidFill>
              <a:schemeClr val="bg1"/>
            </a:solidFill>
            <a:ln w="254000">
              <a:solidFill>
                <a:srgbClr val="45A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8D308EF-2ADF-4EC2-896E-9BCFD6532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936" y="1835149"/>
            <a:ext cx="3127638" cy="3915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73C035-BC25-0374-B596-8F1691A68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936" y="376751"/>
            <a:ext cx="6096528" cy="13229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E69DE7-A4EF-488E-02AF-3994A87C5E29}"/>
              </a:ext>
            </a:extLst>
          </p:cNvPr>
          <p:cNvSpPr txBox="1"/>
          <p:nvPr/>
        </p:nvSpPr>
        <p:spPr>
          <a:xfrm>
            <a:off x="647700" y="1190625"/>
            <a:ext cx="3746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kể với các bạn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màu trời đã lâu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 là một màu nâu 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gió có nắng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lắm sắc màu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vòm trời như nhau: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chưa kêu “chiếp chiếp"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biết tìm giun, sâu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no chẳng biết đâu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Cứ việc mà yên ngủ...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3ED227-E827-740C-4383-B1175B77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8461" y="4708912"/>
            <a:ext cx="1537931" cy="167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813753-7885-1527-EFA1-123F1D7C1E48}"/>
              </a:ext>
            </a:extLst>
          </p:cNvPr>
          <p:cNvSpPr txBox="1"/>
          <p:nvPr/>
        </p:nvSpPr>
        <p:spPr>
          <a:xfrm>
            <a:off x="6962775" y="1257300"/>
            <a:ext cx="350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gió lộng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nắng reo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thấy thương yêu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biết là có mẹ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CDD111-55F8-56E5-5819-6C5E1E77DD0D}"/>
              </a:ext>
            </a:extLst>
          </p:cNvPr>
          <p:cNvSpPr txBox="1"/>
          <p:nvPr/>
        </p:nvSpPr>
        <p:spPr>
          <a:xfrm>
            <a:off x="643645" y="1190625"/>
            <a:ext cx="3746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kể với các bạn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màu trời đã lâu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 là một màu nâu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gió có nắng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lắm sắc màu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vòm trời như nhau: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chưa kêu “chiếp chiếp"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biết tìm giun, sâu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no chẳng biết đâu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Cứ việc mà yên ngủ...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4F503-F617-E535-4FEB-19AF99E1F087}"/>
              </a:ext>
            </a:extLst>
          </p:cNvPr>
          <p:cNvSpPr txBox="1"/>
          <p:nvPr/>
        </p:nvSpPr>
        <p:spPr>
          <a:xfrm>
            <a:off x="6962775" y="1257300"/>
            <a:ext cx="350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 gió lộng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nhiều nắng reo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thương yêu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 là có mẹ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CEBC2-B954-6DD1-02BC-2869BD1DB57D}"/>
              </a:ext>
            </a:extLst>
          </p:cNvPr>
          <p:cNvSpPr txBox="1"/>
          <p:nvPr/>
        </p:nvSpPr>
        <p:spPr>
          <a:xfrm>
            <a:off x="643645" y="1190625"/>
            <a:ext cx="3746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kể với các bạn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màu trời đã lâu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 là một màu nâu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gió có nắng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lắm sắc màu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vòm trời như nhau: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chưa kêu “chiếp chiếp"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biết tìm giun, sâu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no chẳng biết đâu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Cứ việc mà yên ngủ...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B3898-CF22-EE75-6BB0-7F359E2DC07F}"/>
              </a:ext>
            </a:extLst>
          </p:cNvPr>
          <p:cNvSpPr txBox="1"/>
          <p:nvPr/>
        </p:nvSpPr>
        <p:spPr>
          <a:xfrm>
            <a:off x="6958720" y="1257299"/>
            <a:ext cx="350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 gió lộng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nhiều nắng reo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thương yêu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 là có mẹ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CF151-8A5B-31E4-5A5D-A7551651698D}"/>
              </a:ext>
            </a:extLst>
          </p:cNvPr>
          <p:cNvSpPr txBox="1"/>
          <p:nvPr/>
        </p:nvSpPr>
        <p:spPr>
          <a:xfrm>
            <a:off x="649238" y="1185892"/>
            <a:ext cx="3746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kể với các bạn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màu trời đã lâu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 là một màu nâu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gió có nắng</a:t>
            </a:r>
          </a:p>
          <a:p>
            <a:pPr algn="just" rtl="0" latinLnBrk="0"/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lắm sắc màu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vòm trời như nhau: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chưa kêu “chiếp chiếp"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biết tìm giun, sâu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no chẳng biết đâu</a:t>
            </a:r>
          </a:p>
          <a:p>
            <a:pPr algn="just" rtl="0" latinLnBrk="0"/>
            <a:r>
              <a:rPr lang="vi-VN" sz="24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Cứ việc mà yên ngủ...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CB4B2-6CEC-0EF7-7182-1056286D1A26}"/>
              </a:ext>
            </a:extLst>
          </p:cNvPr>
          <p:cNvSpPr txBox="1"/>
          <p:nvPr/>
        </p:nvSpPr>
        <p:spPr>
          <a:xfrm>
            <a:off x="6967365" y="1257298"/>
            <a:ext cx="350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 gió lộng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nhiều nắng reo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thương yêu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 là có mẹ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400" b="1" i="0" dirty="0">
                <a:solidFill>
                  <a:srgbClr val="006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4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4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4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400" b="1" i="0" dirty="0">
              <a:solidFill>
                <a:srgbClr val="FF006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</p:spTree>
    <p:extLst>
      <p:ext uri="{BB962C8B-B14F-4D97-AF65-F5344CB8AC3E}">
        <p14:creationId xmlns:p14="http://schemas.microsoft.com/office/powerpoint/2010/main" val="19760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ud Callout 4">
            <a:extLst>
              <a:ext uri="{FF2B5EF4-FFF2-40B4-BE49-F238E27FC236}">
                <a16:creationId xmlns:a16="http://schemas.microsoft.com/office/drawing/2014/main" id="{C50CEA21-FD98-0848-9EFB-AA7262D9E2C0}"/>
              </a:ext>
            </a:extLst>
          </p:cNvPr>
          <p:cNvSpPr/>
          <p:nvPr/>
        </p:nvSpPr>
        <p:spPr>
          <a:xfrm>
            <a:off x="4805916" y="152400"/>
            <a:ext cx="7006855" cy="2895600"/>
          </a:xfrm>
          <a:prstGeom prst="cloudCallout">
            <a:avLst>
              <a:gd name="adj1" fmla="val 16876"/>
              <a:gd name="adj2" fmla="val 79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Theo em, gà con thích cuộc sống nào hơn? Vì sao?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0C46A7-BDE3-D2B5-AA3D-1E7CCBA2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474921" y="4757550"/>
            <a:ext cx="1752600" cy="2100450"/>
          </a:xfrm>
          <a:prstGeom prst="rect">
            <a:avLst/>
          </a:prstGeom>
        </p:spPr>
      </p:pic>
      <p:sp>
        <p:nvSpPr>
          <p:cNvPr id="26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EBFDD9CC-DE97-93A9-29C3-500F51DB6C56}"/>
              </a:ext>
            </a:extLst>
          </p:cNvPr>
          <p:cNvSpPr/>
          <p:nvPr/>
        </p:nvSpPr>
        <p:spPr>
          <a:xfrm>
            <a:off x="1111215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D:\资料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1007958" y="0"/>
            <a:ext cx="10176087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20"/>
            <a:ext cx="2966573" cy="223134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278380" y="5121487"/>
            <a:ext cx="7635240" cy="1735667"/>
            <a:chOff x="5640" y="6049"/>
            <a:chExt cx="9018" cy="20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5640" y="6049"/>
              <a:ext cx="5059" cy="20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9600" y="6049"/>
              <a:ext cx="5059" cy="205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5282" y="1720"/>
            <a:ext cx="2966573" cy="223134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/>
          <a:srcRect l="22222" t="19186" r="25000" b="25998"/>
          <a:stretch>
            <a:fillRect/>
          </a:stretch>
        </p:blipFill>
        <p:spPr>
          <a:xfrm rot="374968" flipH="1">
            <a:off x="2167468" y="3688080"/>
            <a:ext cx="2498513" cy="2629747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2032000" y="-25399"/>
            <a:ext cx="7882467" cy="5529580"/>
            <a:chOff x="2898" y="90"/>
            <a:chExt cx="9310" cy="6531"/>
          </a:xfrm>
        </p:grpSpPr>
        <p:grpSp>
          <p:nvGrpSpPr>
            <p:cNvPr id="58" name="组合 57"/>
            <p:cNvGrpSpPr/>
            <p:nvPr/>
          </p:nvGrpSpPr>
          <p:grpSpPr>
            <a:xfrm>
              <a:off x="2898" y="90"/>
              <a:ext cx="9310" cy="6531"/>
              <a:chOff x="2628" y="90"/>
              <a:chExt cx="9310" cy="6531"/>
            </a:xfrm>
          </p:grpSpPr>
          <p:sp>
            <p:nvSpPr>
              <p:cNvPr id="59" name="十字星 58"/>
              <p:cNvSpPr/>
              <p:nvPr/>
            </p:nvSpPr>
            <p:spPr>
              <a:xfrm>
                <a:off x="7188" y="90"/>
                <a:ext cx="1200" cy="1200"/>
              </a:xfrm>
              <a:prstGeom prst="star4">
                <a:avLst/>
              </a:prstGeom>
              <a:solidFill>
                <a:srgbClr val="F462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十字星 59"/>
              <p:cNvSpPr/>
              <p:nvPr/>
            </p:nvSpPr>
            <p:spPr>
              <a:xfrm>
                <a:off x="2628" y="2610"/>
                <a:ext cx="996" cy="996"/>
              </a:xfrm>
              <a:prstGeom prst="star4">
                <a:avLst/>
              </a:prstGeom>
              <a:solidFill>
                <a:srgbClr val="242C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1" name="十字星 60"/>
              <p:cNvSpPr/>
              <p:nvPr/>
            </p:nvSpPr>
            <p:spPr>
              <a:xfrm>
                <a:off x="10479" y="5490"/>
                <a:ext cx="1131" cy="1131"/>
              </a:xfrm>
              <a:prstGeom prst="star4">
                <a:avLst/>
              </a:prstGeom>
              <a:solidFill>
                <a:srgbClr val="F72C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2" name="十字星 61"/>
              <p:cNvSpPr/>
              <p:nvPr/>
            </p:nvSpPr>
            <p:spPr>
              <a:xfrm>
                <a:off x="10807" y="3690"/>
                <a:ext cx="1131" cy="1131"/>
              </a:xfrm>
              <a:prstGeom prst="star4">
                <a:avLst/>
              </a:prstGeom>
              <a:solidFill>
                <a:srgbClr val="94C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3" name="十字星 62"/>
            <p:cNvSpPr/>
            <p:nvPr/>
          </p:nvSpPr>
          <p:spPr>
            <a:xfrm>
              <a:off x="10817" y="1410"/>
              <a:ext cx="996" cy="996"/>
            </a:xfrm>
            <a:prstGeom prst="star4">
              <a:avLst/>
            </a:prstGeom>
            <a:solidFill>
              <a:srgbClr val="242C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2A0CD8-74AD-AFD4-9B1B-EAD0351EE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7815" y="1046771"/>
            <a:ext cx="6200169" cy="4993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Callout 4">
            <a:extLst>
              <a:ext uri="{FF2B5EF4-FFF2-40B4-BE49-F238E27FC236}">
                <a16:creationId xmlns:a16="http://schemas.microsoft.com/office/drawing/2014/main" id="{D62EDEF5-E949-008D-FEC5-357BA3E00A48}"/>
              </a:ext>
            </a:extLst>
          </p:cNvPr>
          <p:cNvSpPr/>
          <p:nvPr/>
        </p:nvSpPr>
        <p:spPr>
          <a:xfrm>
            <a:off x="3689498" y="152400"/>
            <a:ext cx="8123273" cy="2895600"/>
          </a:xfrm>
          <a:prstGeom prst="cloudCallout">
            <a:avLst>
              <a:gd name="adj1" fmla="val 16876"/>
              <a:gd name="adj2" fmla="val 79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 vai gà con, kể tiếp những vui buồn của mình từ ngày sống dưới bầu trời xanh theo tưởng tượng của em.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994B5F-7583-7A26-057D-B5036A7FA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474921" y="4757550"/>
            <a:ext cx="1752600" cy="2100450"/>
          </a:xfrm>
          <a:prstGeom prst="rect">
            <a:avLst/>
          </a:prstGeom>
        </p:spPr>
      </p:pic>
      <p:sp>
        <p:nvSpPr>
          <p:cNvPr id="23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54D977AE-65FE-EBF9-B938-F3E4C2FD476B}"/>
              </a:ext>
            </a:extLst>
          </p:cNvPr>
          <p:cNvSpPr/>
          <p:nvPr/>
        </p:nvSpPr>
        <p:spPr>
          <a:xfrm>
            <a:off x="1111215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40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19658FFB-0A9D-EFB3-C115-7EB434AA5319}"/>
              </a:ext>
            </a:extLst>
          </p:cNvPr>
          <p:cNvSpPr/>
          <p:nvPr/>
        </p:nvSpPr>
        <p:spPr>
          <a:xfrm>
            <a:off x="1158306" y="531332"/>
            <a:ext cx="10334845" cy="3356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Tác giả muốn nói với chúng ta điều gì qua</a:t>
            </a:r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thơ? Chọn câu trả lời dưới đây hoặc nêu ý kiến của em.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Mỗi chặng đường của cuộc sống có những điều thú vị riêng.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Ai cũng sẽ khôn lớn, trưởng thành theo thời gian.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Cuộc sống có vô vàn điều bất ngờ ở phía trước.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AA374-C828-1C79-9FC4-32768A884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474921" y="4757550"/>
            <a:ext cx="1752600" cy="2100450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A1E58FF1-87B4-C64B-8087-E9662927852D}"/>
              </a:ext>
            </a:extLst>
          </p:cNvPr>
          <p:cNvSpPr/>
          <p:nvPr/>
        </p:nvSpPr>
        <p:spPr>
          <a:xfrm>
            <a:off x="1111215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46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ree download Kids Wallpaper Cartoon PC Android iPhone and iPad Wallpapers  [1600x120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3E102ABE-1F30-DDDB-6652-9DD2EF573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3" b="6885"/>
          <a:stretch/>
        </p:blipFill>
        <p:spPr bwMode="auto">
          <a:xfrm>
            <a:off x="0" y="-852340"/>
            <a:ext cx="12192000" cy="8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B610AA-D251-366A-7E0E-837285373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584" y="1338154"/>
            <a:ext cx="9358171" cy="135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4801" y="-371475"/>
            <a:ext cx="11561682" cy="7715250"/>
            <a:chOff x="840" y="0"/>
            <a:chExt cx="12720" cy="8100"/>
          </a:xfrm>
        </p:grpSpPr>
        <p:pic>
          <p:nvPicPr>
            <p:cNvPr id="28" name="图片 27" descr="D:\资料\图片1.png图片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flipV="1">
              <a:off x="1191" y="0"/>
              <a:ext cx="12019" cy="8100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840" y="630"/>
              <a:ext cx="12720" cy="6840"/>
            </a:xfrm>
            <a:prstGeom prst="roundRect">
              <a:avLst/>
            </a:prstGeom>
            <a:solidFill>
              <a:schemeClr val="bg1"/>
            </a:solidFill>
            <a:ln w="254000">
              <a:solidFill>
                <a:srgbClr val="45A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F3ED227-E827-740C-4383-B1175B776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859" y="2670701"/>
            <a:ext cx="3200092" cy="348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813753-7885-1527-EFA1-123F1D7C1E48}"/>
              </a:ext>
            </a:extLst>
          </p:cNvPr>
          <p:cNvSpPr txBox="1"/>
          <p:nvPr/>
        </p:nvSpPr>
        <p:spPr>
          <a:xfrm>
            <a:off x="2163098" y="888523"/>
            <a:ext cx="42123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8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gió lộng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nắng reo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thấy thương yêu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biết là có mẹ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2E4B1C-391F-B6B3-A674-48EB484B8758}"/>
              </a:ext>
            </a:extLst>
          </p:cNvPr>
          <p:cNvCxnSpPr/>
          <p:nvPr/>
        </p:nvCxnSpPr>
        <p:spPr>
          <a:xfrm flipH="1">
            <a:off x="5600700" y="888523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E6FC56-BA76-BAF5-981F-B5EF18F9AE5F}"/>
              </a:ext>
            </a:extLst>
          </p:cNvPr>
          <p:cNvCxnSpPr/>
          <p:nvPr/>
        </p:nvCxnSpPr>
        <p:spPr>
          <a:xfrm flipH="1">
            <a:off x="4747892" y="1364778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5732DA-42DA-7B46-53E2-2213DB24C7FB}"/>
              </a:ext>
            </a:extLst>
          </p:cNvPr>
          <p:cNvCxnSpPr/>
          <p:nvPr/>
        </p:nvCxnSpPr>
        <p:spPr>
          <a:xfrm flipH="1">
            <a:off x="5205720" y="1766552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D4A54A-91BF-DB47-5AD2-6C1ADF5D804B}"/>
              </a:ext>
            </a:extLst>
          </p:cNvPr>
          <p:cNvCxnSpPr/>
          <p:nvPr/>
        </p:nvCxnSpPr>
        <p:spPr>
          <a:xfrm flipH="1">
            <a:off x="5918200" y="2211470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8C4EC0-A3CF-6FA3-4CE6-237ADFA69E05}"/>
              </a:ext>
            </a:extLst>
          </p:cNvPr>
          <p:cNvCxnSpPr/>
          <p:nvPr/>
        </p:nvCxnSpPr>
        <p:spPr>
          <a:xfrm flipH="1">
            <a:off x="3708400" y="2674746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28C277-9AE2-B2A3-C619-32E0324577DF}"/>
              </a:ext>
            </a:extLst>
          </p:cNvPr>
          <p:cNvCxnSpPr/>
          <p:nvPr/>
        </p:nvCxnSpPr>
        <p:spPr>
          <a:xfrm flipH="1">
            <a:off x="5918200" y="2674745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C78F8C-CB23-E234-7EF3-FCD8A55DB428}"/>
              </a:ext>
            </a:extLst>
          </p:cNvPr>
          <p:cNvCxnSpPr/>
          <p:nvPr/>
        </p:nvCxnSpPr>
        <p:spPr>
          <a:xfrm flipH="1">
            <a:off x="3721099" y="3081692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2A5BAC-BC5E-ACD5-A5AC-36A24E28CB75}"/>
              </a:ext>
            </a:extLst>
          </p:cNvPr>
          <p:cNvCxnSpPr/>
          <p:nvPr/>
        </p:nvCxnSpPr>
        <p:spPr>
          <a:xfrm flipH="1">
            <a:off x="6032500" y="3052989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5506E8-4CEE-1A2F-BAE5-8318E6F37794}"/>
              </a:ext>
            </a:extLst>
          </p:cNvPr>
          <p:cNvCxnSpPr/>
          <p:nvPr/>
        </p:nvCxnSpPr>
        <p:spPr>
          <a:xfrm flipH="1">
            <a:off x="4199398" y="3517219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9C1197-AC6A-549F-AA95-7CE4884F114C}"/>
              </a:ext>
            </a:extLst>
          </p:cNvPr>
          <p:cNvCxnSpPr/>
          <p:nvPr/>
        </p:nvCxnSpPr>
        <p:spPr>
          <a:xfrm flipH="1">
            <a:off x="6057900" y="3485004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AB476F-3B8A-A686-D6D5-EAF56F02796B}"/>
              </a:ext>
            </a:extLst>
          </p:cNvPr>
          <p:cNvCxnSpPr/>
          <p:nvPr/>
        </p:nvCxnSpPr>
        <p:spPr>
          <a:xfrm flipH="1">
            <a:off x="3651249" y="3924976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AACBE9-4656-BA39-A416-102EB3EC71AA}"/>
              </a:ext>
            </a:extLst>
          </p:cNvPr>
          <p:cNvCxnSpPr/>
          <p:nvPr/>
        </p:nvCxnSpPr>
        <p:spPr>
          <a:xfrm flipH="1">
            <a:off x="4678042" y="3947583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8454B5-6C97-DF5F-8014-8CDAA2630E4B}"/>
              </a:ext>
            </a:extLst>
          </p:cNvPr>
          <p:cNvCxnSpPr/>
          <p:nvPr/>
        </p:nvCxnSpPr>
        <p:spPr>
          <a:xfrm flipH="1">
            <a:off x="5135870" y="4329900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49DE76-7FC9-CCA0-638F-1891DE49E80B}"/>
              </a:ext>
            </a:extLst>
          </p:cNvPr>
          <p:cNvCxnSpPr/>
          <p:nvPr/>
        </p:nvCxnSpPr>
        <p:spPr>
          <a:xfrm flipH="1">
            <a:off x="3122394" y="4787547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778A74-B4BE-05B4-3F26-91302CA46CA2}"/>
              </a:ext>
            </a:extLst>
          </p:cNvPr>
          <p:cNvCxnSpPr/>
          <p:nvPr/>
        </p:nvCxnSpPr>
        <p:spPr>
          <a:xfrm flipH="1">
            <a:off x="5350804" y="5194494"/>
            <a:ext cx="139700" cy="406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06749F-17CE-B57E-47FF-8A597ADBE522}"/>
              </a:ext>
            </a:extLst>
          </p:cNvPr>
          <p:cNvGrpSpPr/>
          <p:nvPr/>
        </p:nvGrpSpPr>
        <p:grpSpPr>
          <a:xfrm>
            <a:off x="5689600" y="4766849"/>
            <a:ext cx="199564" cy="406947"/>
            <a:chOff x="6226636" y="3883322"/>
            <a:chExt cx="199564" cy="40694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DBB678-6625-444F-BFBC-9F505099A372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4FF5EF1-E236-3188-84E5-40263E1EEBCC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00BA4B-9D3B-CF70-06CC-82BCEB464ED2}"/>
              </a:ext>
            </a:extLst>
          </p:cNvPr>
          <p:cNvGrpSpPr/>
          <p:nvPr/>
        </p:nvGrpSpPr>
        <p:grpSpPr>
          <a:xfrm>
            <a:off x="5540836" y="5618281"/>
            <a:ext cx="199564" cy="406947"/>
            <a:chOff x="6226636" y="3883322"/>
            <a:chExt cx="199564" cy="40694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5F8654-D8BD-BF17-AC2F-02C37DD6E8B8}"/>
                </a:ext>
              </a:extLst>
            </p:cNvPr>
            <p:cNvCxnSpPr/>
            <p:nvPr/>
          </p:nvCxnSpPr>
          <p:spPr>
            <a:xfrm flipH="1">
              <a:off x="6226636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423AAD8-C94E-D446-D5C0-8B0D8D2507FF}"/>
                </a:ext>
              </a:extLst>
            </p:cNvPr>
            <p:cNvCxnSpPr/>
            <p:nvPr/>
          </p:nvCxnSpPr>
          <p:spPr>
            <a:xfrm flipH="1">
              <a:off x="6286500" y="3883322"/>
              <a:ext cx="139700" cy="4069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E51EF78-4326-898C-24CA-2D19FAAAE697}"/>
              </a:ext>
            </a:extLst>
          </p:cNvPr>
          <p:cNvSpPr txBox="1"/>
          <p:nvPr/>
        </p:nvSpPr>
        <p:spPr>
          <a:xfrm>
            <a:off x="2163098" y="888523"/>
            <a:ext cx="42123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 nâu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 lộng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 reo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thấy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yêu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 là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mẹ</a:t>
            </a:r>
          </a:p>
          <a:p>
            <a:pPr algn="just" rtl="0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tôi tìm giun dế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xoải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cánh phơi...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xanh đến thế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-161713"/>
            <a:ext cx="12192000" cy="7187353"/>
            <a:chOff x="0" y="-191"/>
            <a:chExt cx="14400" cy="8489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0"/>
              <a:ext cx="14400" cy="8100"/>
              <a:chOff x="0" y="0"/>
              <a:chExt cx="14400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0" y="0"/>
                <a:ext cx="14400" cy="8100"/>
                <a:chOff x="0" y="0"/>
                <a:chExt cx="14400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840" y="630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269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665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374968" flipH="1">
              <a:off x="19" y="5602"/>
              <a:ext cx="2562" cy="26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sp>
        <p:nvSpPr>
          <p:cNvPr id="26" name="TextBox 34">
            <a:extLst>
              <a:ext uri="{FF2B5EF4-FFF2-40B4-BE49-F238E27FC236}">
                <a16:creationId xmlns:a16="http://schemas.microsoft.com/office/drawing/2014/main" id="{DCED7CD0-BF4F-8AC1-BA12-E7093525ED2E}"/>
              </a:ext>
            </a:extLst>
          </p:cNvPr>
          <p:cNvSpPr txBox="1"/>
          <p:nvPr/>
        </p:nvSpPr>
        <p:spPr>
          <a:xfrm>
            <a:off x="1819686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382C161-5F20-55CB-9A5E-7F7C4C2BF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29" name="TextBox 36">
            <a:extLst>
              <a:ext uri="{FF2B5EF4-FFF2-40B4-BE49-F238E27FC236}">
                <a16:creationId xmlns:a16="http://schemas.microsoft.com/office/drawing/2014/main" id="{8E867612-566A-06AC-8831-B2468CB78B1D}"/>
              </a:ext>
            </a:extLst>
          </p:cNvPr>
          <p:cNvSpPr txBox="1"/>
          <p:nvPr/>
        </p:nvSpPr>
        <p:spPr>
          <a:xfrm>
            <a:off x="1819686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04DCB1-0447-078F-F979-F9A15C83E8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31" name="TextBox 38">
            <a:extLst>
              <a:ext uri="{FF2B5EF4-FFF2-40B4-BE49-F238E27FC236}">
                <a16:creationId xmlns:a16="http://schemas.microsoft.com/office/drawing/2014/main" id="{DC32082E-8864-F2C6-B3F7-37672F7710CA}"/>
              </a:ext>
            </a:extLst>
          </p:cNvPr>
          <p:cNvSpPr txBox="1"/>
          <p:nvPr/>
        </p:nvSpPr>
        <p:spPr>
          <a:xfrm>
            <a:off x="1819686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BC90B6D-2D85-043C-A61F-99E6FB860B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33" name="TextBox 40">
            <a:extLst>
              <a:ext uri="{FF2B5EF4-FFF2-40B4-BE49-F238E27FC236}">
                <a16:creationId xmlns:a16="http://schemas.microsoft.com/office/drawing/2014/main" id="{28AE212F-EC6B-B816-C10E-2E40822B844E}"/>
              </a:ext>
            </a:extLst>
          </p:cNvPr>
          <p:cNvSpPr txBox="1"/>
          <p:nvPr/>
        </p:nvSpPr>
        <p:spPr>
          <a:xfrm>
            <a:off x="1819686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EE09196-A274-01D8-B7AE-D80A0603F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E54C71-C2A5-3BEA-73E9-906AC12876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0904" y="639600"/>
            <a:ext cx="4974767" cy="1261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D:\资料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923925" y="66675"/>
            <a:ext cx="1093469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20"/>
            <a:ext cx="2966573" cy="223134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203450" y="5122333"/>
            <a:ext cx="7635240" cy="1735667"/>
            <a:chOff x="5640" y="6049"/>
            <a:chExt cx="9018" cy="20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5640" y="6049"/>
              <a:ext cx="5059" cy="205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18"/>
            <a:stretch>
              <a:fillRect/>
            </a:stretch>
          </p:blipFill>
          <p:spPr>
            <a:xfrm>
              <a:off x="9600" y="6049"/>
              <a:ext cx="5059" cy="205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5282" y="1720"/>
            <a:ext cx="2966573" cy="2231341"/>
          </a:xfrm>
          <a:prstGeom prst="rect">
            <a:avLst/>
          </a:prstGeom>
        </p:spPr>
      </p:pic>
      <p:pic>
        <p:nvPicPr>
          <p:cNvPr id="5" name="Picture 4" descr="A cartoon of a chick&#10;&#10;Description automatically generated">
            <a:extLst>
              <a:ext uri="{FF2B5EF4-FFF2-40B4-BE49-F238E27FC236}">
                <a16:creationId xmlns:a16="http://schemas.microsoft.com/office/drawing/2014/main" id="{DF011CD5-AC15-52E6-1812-42C30270C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4200"/>
            <a:ext cx="3113388" cy="3976687"/>
          </a:xfrm>
          <a:prstGeom prst="rect">
            <a:avLst/>
          </a:prstGeom>
        </p:spPr>
      </p:pic>
      <p:pic>
        <p:nvPicPr>
          <p:cNvPr id="12" name="图片 12" descr="微信截图_20220208093552">
            <a:extLst>
              <a:ext uri="{FF2B5EF4-FFF2-40B4-BE49-F238E27FC236}">
                <a16:creationId xmlns:a16="http://schemas.microsoft.com/office/drawing/2014/main" id="{549BC31E-052B-4C81-CE19-23C255948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2124" y="4589127"/>
            <a:ext cx="3210349" cy="242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EB631-E33B-0D31-2EB2-16BA4B1574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1301" y="2265217"/>
            <a:ext cx="6491044" cy="24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F:\Tiểu học\PP\Trò chơi\đạp trứng\Untitled.png">
            <a:extLst>
              <a:ext uri="{FF2B5EF4-FFF2-40B4-BE49-F238E27FC236}">
                <a16:creationId xmlns:a16="http://schemas.microsoft.com/office/drawing/2014/main" id="{0DBF38AF-964C-482E-AD69-7EC7C5B6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666772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F:\Tiểu học\PP\Trò chơi\đạp trứng\Untitled.png">
            <a:extLst>
              <a:ext uri="{FF2B5EF4-FFF2-40B4-BE49-F238E27FC236}">
                <a16:creationId xmlns:a16="http://schemas.microsoft.com/office/drawing/2014/main" id="{7CAD4CF0-B9C2-4D6F-A8DB-9ED89C326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590800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F:\Tiểu học\PP\Trò chơi\đạp trứng\Untitled.png">
            <a:extLst>
              <a:ext uri="{FF2B5EF4-FFF2-40B4-BE49-F238E27FC236}">
                <a16:creationId xmlns:a16="http://schemas.microsoft.com/office/drawing/2014/main" id="{B5814919-E678-4AF2-BB35-3110FCCA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65" y="2594268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_Văn_Bản 3">
            <a:extLst>
              <a:ext uri="{FF2B5EF4-FFF2-40B4-BE49-F238E27FC236}">
                <a16:creationId xmlns:a16="http://schemas.microsoft.com/office/drawing/2014/main" id="{C0A07CF7-CBC6-4023-A2D6-568380FB1F99}"/>
              </a:ext>
            </a:extLst>
          </p:cNvPr>
          <p:cNvSpPr txBox="1"/>
          <p:nvPr/>
        </p:nvSpPr>
        <p:spPr>
          <a:xfrm>
            <a:off x="1601611" y="3593159"/>
            <a:ext cx="20574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</a:t>
            </a:r>
          </a:p>
        </p:txBody>
      </p:sp>
      <p:sp>
        <p:nvSpPr>
          <p:cNvPr id="13" name="Hộp_Văn_Bản 41">
            <a:extLst>
              <a:ext uri="{FF2B5EF4-FFF2-40B4-BE49-F238E27FC236}">
                <a16:creationId xmlns:a16="http://schemas.microsoft.com/office/drawing/2014/main" id="{F8CE9216-0A32-46CF-A2C5-3C693D86C071}"/>
              </a:ext>
            </a:extLst>
          </p:cNvPr>
          <p:cNvSpPr txBox="1"/>
          <p:nvPr/>
        </p:nvSpPr>
        <p:spPr>
          <a:xfrm>
            <a:off x="4708263" y="3581400"/>
            <a:ext cx="205740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tẩy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Hộp_Văn_Bản 42">
            <a:extLst>
              <a:ext uri="{FF2B5EF4-FFF2-40B4-BE49-F238E27FC236}">
                <a16:creationId xmlns:a16="http://schemas.microsoft.com/office/drawing/2014/main" id="{EF183166-5C17-44FF-ADAB-46B51C21ECC1}"/>
              </a:ext>
            </a:extLst>
          </p:cNvPr>
          <p:cNvSpPr txBox="1"/>
          <p:nvPr/>
        </p:nvSpPr>
        <p:spPr>
          <a:xfrm>
            <a:off x="7830791" y="3581400"/>
            <a:ext cx="20574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</a:t>
            </a:r>
          </a:p>
        </p:txBody>
      </p:sp>
      <p:sp>
        <p:nvSpPr>
          <p:cNvPr id="15" name="Sao 4-cánh 21">
            <a:extLst>
              <a:ext uri="{FF2B5EF4-FFF2-40B4-BE49-F238E27FC236}">
                <a16:creationId xmlns:a16="http://schemas.microsoft.com/office/drawing/2014/main" id="{851AC624-98FB-48A3-ABF3-269E88ADCE2E}"/>
              </a:ext>
            </a:extLst>
          </p:cNvPr>
          <p:cNvSpPr/>
          <p:nvPr/>
        </p:nvSpPr>
        <p:spPr>
          <a:xfrm>
            <a:off x="6388813" y="39744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Nhóm 4">
            <a:extLst>
              <a:ext uri="{FF2B5EF4-FFF2-40B4-BE49-F238E27FC236}">
                <a16:creationId xmlns:a16="http://schemas.microsoft.com/office/drawing/2014/main" id="{383C9F2A-50D3-4FB7-A474-A3C675911C0B}"/>
              </a:ext>
            </a:extLst>
          </p:cNvPr>
          <p:cNvGrpSpPr/>
          <p:nvPr/>
        </p:nvGrpSpPr>
        <p:grpSpPr>
          <a:xfrm>
            <a:off x="6779199" y="1480919"/>
            <a:ext cx="4348183" cy="4933352"/>
            <a:chOff x="5562600" y="1866251"/>
            <a:chExt cx="4348182" cy="4933352"/>
          </a:xfrm>
        </p:grpSpPr>
        <p:pic>
          <p:nvPicPr>
            <p:cNvPr id="17" name="Picture 19" descr="F:\Tiểu học\PP\Trò chơi\đạp trứng\Ảnh6.png">
              <a:extLst>
                <a:ext uri="{FF2B5EF4-FFF2-40B4-BE49-F238E27FC236}">
                  <a16:creationId xmlns:a16="http://schemas.microsoft.com/office/drawing/2014/main" id="{4E76DEEF-EF37-45C9-9555-AAFAF3F1F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6251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ao 4-cánh 16">
              <a:extLst>
                <a:ext uri="{FF2B5EF4-FFF2-40B4-BE49-F238E27FC236}">
                  <a16:creationId xmlns:a16="http://schemas.microsoft.com/office/drawing/2014/main" id="{0EEE03FF-BDC4-43C8-ABA0-E9FDD7D2ECBA}"/>
                </a:ext>
              </a:extLst>
            </p:cNvPr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Sao 4-cánh 17">
              <a:extLst>
                <a:ext uri="{FF2B5EF4-FFF2-40B4-BE49-F238E27FC236}">
                  <a16:creationId xmlns:a16="http://schemas.microsoft.com/office/drawing/2014/main" id="{DC606A76-D202-4342-8423-98A6544B9422}"/>
                </a:ext>
              </a:extLst>
            </p:cNvPr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5">
            <a:extLst>
              <a:ext uri="{FF2B5EF4-FFF2-40B4-BE49-F238E27FC236}">
                <a16:creationId xmlns:a16="http://schemas.microsoft.com/office/drawing/2014/main" id="{C8A75682-01A6-49A1-A875-022F00B9A752}"/>
              </a:ext>
            </a:extLst>
          </p:cNvPr>
          <p:cNvGrpSpPr/>
          <p:nvPr/>
        </p:nvGrpSpPr>
        <p:grpSpPr>
          <a:xfrm>
            <a:off x="727257" y="1347929"/>
            <a:ext cx="4240567" cy="5086983"/>
            <a:chOff x="-475094" y="1600200"/>
            <a:chExt cx="4240567" cy="5086983"/>
          </a:xfrm>
        </p:grpSpPr>
        <p:pic>
          <p:nvPicPr>
            <p:cNvPr id="22" name="Picture 19" descr="F:\Tiểu học\PP\Trò chơi\đạp trứng\Ảnh6.png">
              <a:extLst>
                <a:ext uri="{FF2B5EF4-FFF2-40B4-BE49-F238E27FC236}">
                  <a16:creationId xmlns:a16="http://schemas.microsoft.com/office/drawing/2014/main" id="{0DEBAC1B-855A-4B5E-BFCE-FFDA2FEF0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Sao 4-cánh 1">
              <a:extLst>
                <a:ext uri="{FF2B5EF4-FFF2-40B4-BE49-F238E27FC236}">
                  <a16:creationId xmlns:a16="http://schemas.microsoft.com/office/drawing/2014/main" id="{5A67618D-27B0-4843-B2D6-A9237D31F2F2}"/>
                </a:ext>
              </a:extLst>
            </p:cNvPr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Sao 4-cánh 2">
              <a:extLst>
                <a:ext uri="{FF2B5EF4-FFF2-40B4-BE49-F238E27FC236}">
                  <a16:creationId xmlns:a16="http://schemas.microsoft.com/office/drawing/2014/main" id="{17833508-F805-4225-8F15-E892928ED71A}"/>
                </a:ext>
              </a:extLst>
            </p:cNvPr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Sao 4-cánh 18">
              <a:extLst>
                <a:ext uri="{FF2B5EF4-FFF2-40B4-BE49-F238E27FC236}">
                  <a16:creationId xmlns:a16="http://schemas.microsoft.com/office/drawing/2014/main" id="{81E2B7B2-A03E-4358-BFF2-CDAA596F3E70}"/>
                </a:ext>
              </a:extLst>
            </p:cNvPr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Sao 4-cánh 19">
              <a:extLst>
                <a:ext uri="{FF2B5EF4-FFF2-40B4-BE49-F238E27FC236}">
                  <a16:creationId xmlns:a16="http://schemas.microsoft.com/office/drawing/2014/main" id="{20E8D467-E7D8-4F06-9D8E-89273D9C53A7}"/>
                </a:ext>
              </a:extLst>
            </p:cNvPr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Nhóm 6">
            <a:extLst>
              <a:ext uri="{FF2B5EF4-FFF2-40B4-BE49-F238E27FC236}">
                <a16:creationId xmlns:a16="http://schemas.microsoft.com/office/drawing/2014/main" id="{0FD0AA14-91D6-43D8-94C7-DD6B8F7F443A}"/>
              </a:ext>
            </a:extLst>
          </p:cNvPr>
          <p:cNvGrpSpPr/>
          <p:nvPr/>
        </p:nvGrpSpPr>
        <p:grpSpPr>
          <a:xfrm>
            <a:off x="3805788" y="1335912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>
              <a:extLst>
                <a:ext uri="{FF2B5EF4-FFF2-40B4-BE49-F238E27FC236}">
                  <a16:creationId xmlns:a16="http://schemas.microsoft.com/office/drawing/2014/main" id="{B8D58C1F-44B8-4E96-A020-1BC98C9EC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ao 4-cánh 15">
              <a:extLst>
                <a:ext uri="{FF2B5EF4-FFF2-40B4-BE49-F238E27FC236}">
                  <a16:creationId xmlns:a16="http://schemas.microsoft.com/office/drawing/2014/main" id="{EF1656D0-4528-4CC9-A054-AD10AC655113}"/>
                </a:ext>
              </a:extLst>
            </p:cNvPr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Sao 4-cánh 20">
              <a:extLst>
                <a:ext uri="{FF2B5EF4-FFF2-40B4-BE49-F238E27FC236}">
                  <a16:creationId xmlns:a16="http://schemas.microsoft.com/office/drawing/2014/main" id="{13A8338D-72CB-4E65-89E4-27C0162BFBE4}"/>
                </a:ext>
              </a:extLst>
            </p:cNvPr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Sao 4-cánh 22">
              <a:extLst>
                <a:ext uri="{FF2B5EF4-FFF2-40B4-BE49-F238E27FC236}">
                  <a16:creationId xmlns:a16="http://schemas.microsoft.com/office/drawing/2014/main" id="{E7CA4BF4-C746-4BE5-8229-91F74A278A20}"/>
                </a:ext>
              </a:extLst>
            </p:cNvPr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2E8F2C40-C2D6-48D5-98F2-A72E2A17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484828" y="1170363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70A30A4F-7040-49B5-AC70-73EF0CB59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5882095" y="1399699"/>
            <a:ext cx="2431967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>
            <a:extLst>
              <a:ext uri="{FF2B5EF4-FFF2-40B4-BE49-F238E27FC236}">
                <a16:creationId xmlns:a16="http://schemas.microsoft.com/office/drawing/2014/main" id="{81FD38E2-BC64-4A63-B140-F269F31E4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6822" y="1262514"/>
            <a:ext cx="2431967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nhung_ban_nhac_khong_loi_vui_nhon_danh_cho_be_yeu_-1782162036120988092.mp3">
            <a:hlinkClick r:id="" action="ppaction://media"/>
            <a:extLst>
              <a:ext uri="{FF2B5EF4-FFF2-40B4-BE49-F238E27FC236}">
                <a16:creationId xmlns:a16="http://schemas.microsoft.com/office/drawing/2014/main" id="{329A4994-FB4B-4157-85CB-E244805FD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0895" y="0"/>
            <a:ext cx="609600" cy="609600"/>
          </a:xfrm>
          <a:prstGeom prst="rect">
            <a:avLst/>
          </a:prstGeom>
        </p:spPr>
      </p:pic>
      <p:sp>
        <p:nvSpPr>
          <p:cNvPr id="38" name="Oval 37">
            <a:hlinkClick r:id="rId10" action="ppaction://hlinksldjump"/>
            <a:extLst>
              <a:ext uri="{FF2B5EF4-FFF2-40B4-BE49-F238E27FC236}">
                <a16:creationId xmlns:a16="http://schemas.microsoft.com/office/drawing/2014/main" id="{3EE031F7-A6EB-42E2-BA14-C791E37689E3}"/>
              </a:ext>
            </a:extLst>
          </p:cNvPr>
          <p:cNvSpPr/>
          <p:nvPr/>
        </p:nvSpPr>
        <p:spPr>
          <a:xfrm>
            <a:off x="2357884" y="5876501"/>
            <a:ext cx="695248" cy="6952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9" name="Oval 38">
            <a:hlinkClick r:id="rId11" action="ppaction://hlinksldjump"/>
            <a:extLst>
              <a:ext uri="{FF2B5EF4-FFF2-40B4-BE49-F238E27FC236}">
                <a16:creationId xmlns:a16="http://schemas.microsoft.com/office/drawing/2014/main" id="{9AAF7923-D2CA-4909-A5F5-C83C9546B10A}"/>
              </a:ext>
            </a:extLst>
          </p:cNvPr>
          <p:cNvSpPr/>
          <p:nvPr/>
        </p:nvSpPr>
        <p:spPr>
          <a:xfrm>
            <a:off x="5406488" y="5876501"/>
            <a:ext cx="695248" cy="6952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0" name="Oval 39">
            <a:hlinkClick r:id="rId12" action="ppaction://hlinksldjump"/>
            <a:extLst>
              <a:ext uri="{FF2B5EF4-FFF2-40B4-BE49-F238E27FC236}">
                <a16:creationId xmlns:a16="http://schemas.microsoft.com/office/drawing/2014/main" id="{ED12440A-4BDE-4F89-902A-CABCA21F9C74}"/>
              </a:ext>
            </a:extLst>
          </p:cNvPr>
          <p:cNvSpPr/>
          <p:nvPr/>
        </p:nvSpPr>
        <p:spPr>
          <a:xfrm>
            <a:off x="8527531" y="5876501"/>
            <a:ext cx="695248" cy="6952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1" name="Arrow: Right 40">
            <a:hlinkClick r:id="rId13" action="ppaction://hlinksldjump"/>
            <a:extLst>
              <a:ext uri="{FF2B5EF4-FFF2-40B4-BE49-F238E27FC236}">
                <a16:creationId xmlns:a16="http://schemas.microsoft.com/office/drawing/2014/main" id="{FA7938D6-CD6B-4EA9-A8AF-2A0A7D3EB83B}"/>
              </a:ext>
            </a:extLst>
          </p:cNvPr>
          <p:cNvSpPr/>
          <p:nvPr/>
        </p:nvSpPr>
        <p:spPr>
          <a:xfrm>
            <a:off x="10761331" y="5884011"/>
            <a:ext cx="907027" cy="508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CC402-ED89-C478-1A4A-4AFE6D8FD4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4997" y="0"/>
            <a:ext cx="64867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1968 C 0.01237 0.01945 0.02083 0.01737 0.02187 0.01621 C 0.03281 0.00788 0.01992 0.01366 0.0306 0.0095 C 0.03633 -0.00046 0.04687 -0.01018 0.0569 -0.01412 C 0.0595 -0.01712 0.06302 -0.01944 0.06575 -0.02268 C 0.07357 -0.03171 0.06601 -0.02777 0.07435 -0.03101 C 0.07591 -0.03263 0.07708 -0.03472 0.07878 -0.03611 C 0.08008 -0.03703 0.08242 -0.03912 0.0832 -0.03773 C 0.08398 -0.03587 0.08164 -0.03402 0.08021 -0.03263 C 0.07917 -0.03148 0.07721 -0.03171 0.07591 -0.03101 C 0.06575 -0.02523 0.07721 -0.03032 0.06719 -0.02268 C 0.06575 -0.02152 0.06406 -0.02175 0.06289 -0.02083 C 0.05638 -0.01712 0.05013 -0.01273 0.04375 -0.00902 C 0.03802 -0.00555 0.0332 -0.00115 0.0276 0.00278 C 0.01458 0.01204 0.02825 0.00163 0.01758 0.00788 C 0.00937 0.0125 0.01029 0.01945 1.04167E-6 0.02292 C -0.00482 0.02686 -0.01615 0.03774 -0.02188 0.03982 C -0.02643 0.04792 -0.03503 0.05047 -0.04219 0.0551 C -0.04531 0.05718 -0.04805 0.05973 -0.05104 0.06181 C -0.05508 0.06482 -0.06029 0.06551 -0.06406 0.06875 C -0.06211 0.06135 -0.05625 0.05649 -0.05104 0.05163 C -0.04596 0.047 -0.04544 0.04237 -0.03919 0.03982 C -0.03164 0.02593 -0.0418 0.04213 -0.03216 0.03311 C -0.03073 0.03172 -0.03034 0.0294 -0.02917 0.02801 C -0.028 0.02663 -0.02617 0.02593 -0.02487 0.02454 C -0.01836 0.01389 -0.02591 0.025 -0.01732 0.01621 C -0.00573 0.00417 -0.01354 0.00811 -0.0043 0.0044 C -0.003 0.00278 1.04167E-6 -0.00069 1.04167E-6 -0.00046 " pathEditMode="relative" rAng="0" ptsTypes="AAAAAAAAAAAAAAAAAAAAAAAAAA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0" y="-4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C 0.00091 -0.00023 0.01081 -0.00324 0.01211 -0.00463 C 0.025 -0.01621 0.0099 -0.00834 0.0224 -0.01389 C 0.02917 -0.02755 0.04167 -0.04074 0.05352 -0.04607 C 0.05664 -0.05023 0.06081 -0.05347 0.06393 -0.05764 C 0.07331 -0.07014 0.06419 -0.06459 0.07409 -0.06898 C 0.07591 -0.0713 0.07722 -0.07408 0.0793 -0.07593 C 0.08086 -0.07732 0.08373 -0.08033 0.08451 -0.07824 C 0.08542 -0.0757 0.08268 -0.07315 0.08112 -0.0713 C 0.07969 -0.06968 0.07748 -0.07014 0.07591 -0.06898 C 0.06406 -0.06111 0.07748 -0.06806 0.06563 -0.05764 C 0.06406 -0.05625 0.06198 -0.05648 0.06042 -0.05533 C 0.053 -0.05023 0.04544 -0.04421 0.03802 -0.03912 C 0.03125 -0.03449 0.02539 -0.02847 0.01888 -0.02315 C 0.00352 -0.01042 0.01966 -0.02477 0.0069 -0.01621 C -0.0026 -0.00996 -0.00169 -0.00046 -0.01367 0.0044 C -0.01966 0.00972 -0.03281 0.02454 -0.03958 0.02754 C -0.04492 0.03842 -0.05521 0.0419 -0.06367 0.04815 C -0.06732 0.05092 -0.0707 0.0544 -0.07409 0.05741 C -0.07877 0.06157 -0.08489 0.0625 -0.08958 0.06666 C -0.08711 0.05671 -0.08021 0.05 -0.07409 0.04352 C -0.06823 0.03704 -0.06758 0.03079 -0.06028 0.02754 C -0.05117 0.00833 -0.06315 0.03055 -0.05169 0.01829 C -0.05013 0.01643 -0.04961 0.01319 -0.04831 0.01134 C -0.04687 0.00949 -0.04479 0.00833 -0.0431 0.00671 C -0.03555 -0.00787 -0.04427 0.00717 -0.03437 -0.00463 C -0.02044 -0.0213 -0.02969 -0.01597 -0.01888 -0.02084 C -0.01719 -0.02315 -0.01367 -0.02778 -0.01367 -0.02755 " pathEditMode="relative" rAng="0" ptsTypes="AAAAAAAAAAAAAAAAAAAAAAAAAA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0" y="-6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2755 C 0.01459 0.02732 0.02448 0.02431 0.02591 0.02292 C 0.03867 0.01134 0.02357 0.01921 0.03607 0.01366 C 0.04284 -7.40741E-7 0.05534 -0.01319 0.06719 -0.01852 C 0.07031 -0.02268 0.07448 -0.02593 0.07761 -0.03009 C 0.08698 -0.04259 0.078 -0.03704 0.08789 -0.04143 C 0.08959 -0.04375 0.09102 -0.04653 0.0931 -0.04838 C 0.09466 -0.04977 0.0974 -0.05278 0.09831 -0.05069 C 0.09909 -0.04815 0.09636 -0.0456 0.09479 -0.04375 C 0.09336 -0.04213 0.09115 -0.04259 0.08959 -0.04143 C 0.07774 -0.03356 0.09115 -0.04051 0.0793 -0.03009 C 0.07774 -0.0287 0.07565 -0.02893 0.07409 -0.02778 C 0.06667 -0.02268 0.05925 -0.01667 0.05169 -0.01157 C 0.04492 -0.00694 0.03906 -0.00093 0.03268 0.0044 C 0.01719 0.01713 0.03334 0.00278 0.02071 0.01134 C 0.01107 0.01759 0.01198 0.02708 -2.08333E-6 0.03195 C -0.00586 0.03727 -0.01914 0.05208 -0.02591 0.05509 C -0.03125 0.06597 -0.04153 0.06945 -0.05 0.0757 C -0.05364 0.07847 -0.0569 0.08195 -0.06041 0.08495 C -0.0651 0.08912 -0.07122 0.09005 -0.07591 0.09421 C -0.07344 0.08426 -0.06653 0.07755 -0.06041 0.07107 C -0.05456 0.06458 -0.05377 0.05833 -0.04648 0.05509 C -0.0375 0.03588 -0.04948 0.0581 -0.03802 0.04583 C -0.03646 0.04398 -0.03594 0.04074 -0.0345 0.03889 C -0.0332 0.03704 -0.03112 0.03588 -0.02929 0.03426 C -0.02187 0.01968 -0.0306 0.03472 -0.0207 0.02292 C -0.00677 0.00625 -0.01601 0.01157 -0.00521 0.00671 C -0.00351 0.0044 -2.08333E-6 -0.00023 -2.08333E-6 -7.40741E-7 " pathEditMode="relative" rAng="0" ptsTypes="AAAAAAAAAAAAAAAAAAAAAAAAA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0" y="-6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56D74DD-7A81-42BB-8F1F-B41CE8697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15" y="0"/>
            <a:ext cx="8225521" cy="4629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64EC0-19B1-4B60-9382-3CB5D4AB01D9}"/>
              </a:ext>
            </a:extLst>
          </p:cNvPr>
          <p:cNvSpPr txBox="1"/>
          <p:nvPr/>
        </p:nvSpPr>
        <p:spPr>
          <a:xfrm>
            <a:off x="3295649" y="1141927"/>
            <a:ext cx="59055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 ta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BFE7F93A-4A55-4CFB-B8F9-61E651B8CCDC}"/>
              </a:ext>
            </a:extLst>
          </p:cNvPr>
          <p:cNvSpPr/>
          <p:nvPr/>
        </p:nvSpPr>
        <p:spPr>
          <a:xfrm>
            <a:off x="1" y="5985034"/>
            <a:ext cx="1182255" cy="581977"/>
          </a:xfrm>
          <a:prstGeom prst="leftArrow">
            <a:avLst/>
          </a:prstGeom>
          <a:solidFill>
            <a:srgbClr val="FFE05C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8CC4F6-827F-CF4B-C2F5-3EBE18E4D863}"/>
              </a:ext>
            </a:extLst>
          </p:cNvPr>
          <p:cNvGrpSpPr/>
          <p:nvPr/>
        </p:nvGrpSpPr>
        <p:grpSpPr>
          <a:xfrm>
            <a:off x="3660977" y="5039284"/>
            <a:ext cx="5597324" cy="885266"/>
            <a:chOff x="1765503" y="1905559"/>
            <a:chExt cx="3283543" cy="7201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3644AD-EEA3-BF31-9CCE-3781A232276C}"/>
                </a:ext>
              </a:extLst>
            </p:cNvPr>
            <p:cNvGrpSpPr/>
            <p:nvPr/>
          </p:nvGrpSpPr>
          <p:grpSpPr>
            <a:xfrm>
              <a:off x="2259226" y="1905559"/>
              <a:ext cx="2789820" cy="679564"/>
              <a:chOff x="8189429" y="3216688"/>
              <a:chExt cx="2789820" cy="1015663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7C74AE8-CB29-571C-E0A3-9F143871A810}"/>
                  </a:ext>
                </a:extLst>
              </p:cNvPr>
              <p:cNvSpPr/>
              <p:nvPr/>
            </p:nvSpPr>
            <p:spPr>
              <a:xfrm>
                <a:off x="8189429" y="3216688"/>
                <a:ext cx="2773056" cy="1015663"/>
              </a:xfrm>
              <a:custGeom>
                <a:avLst/>
                <a:gdLst>
                  <a:gd name="connsiteX0" fmla="*/ 0 w 2773056"/>
                  <a:gd name="connsiteY0" fmla="*/ 169281 h 1015663"/>
                  <a:gd name="connsiteX1" fmla="*/ 169281 w 2773056"/>
                  <a:gd name="connsiteY1" fmla="*/ 0 h 1015663"/>
                  <a:gd name="connsiteX2" fmla="*/ 729215 w 2773056"/>
                  <a:gd name="connsiteY2" fmla="*/ 0 h 1015663"/>
                  <a:gd name="connsiteX3" fmla="*/ 1289148 w 2773056"/>
                  <a:gd name="connsiteY3" fmla="*/ 0 h 1015663"/>
                  <a:gd name="connsiteX4" fmla="*/ 1849082 w 2773056"/>
                  <a:gd name="connsiteY4" fmla="*/ 0 h 1015663"/>
                  <a:gd name="connsiteX5" fmla="*/ 2603775 w 2773056"/>
                  <a:gd name="connsiteY5" fmla="*/ 0 h 1015663"/>
                  <a:gd name="connsiteX6" fmla="*/ 2773056 w 2773056"/>
                  <a:gd name="connsiteY6" fmla="*/ 169281 h 1015663"/>
                  <a:gd name="connsiteX7" fmla="*/ 2773056 w 2773056"/>
                  <a:gd name="connsiteY7" fmla="*/ 846382 h 1015663"/>
                  <a:gd name="connsiteX8" fmla="*/ 2603775 w 2773056"/>
                  <a:gd name="connsiteY8" fmla="*/ 1015663 h 1015663"/>
                  <a:gd name="connsiteX9" fmla="*/ 2068186 w 2773056"/>
                  <a:gd name="connsiteY9" fmla="*/ 1015663 h 1015663"/>
                  <a:gd name="connsiteX10" fmla="*/ 1532598 w 2773056"/>
                  <a:gd name="connsiteY10" fmla="*/ 1015663 h 1015663"/>
                  <a:gd name="connsiteX11" fmla="*/ 997009 w 2773056"/>
                  <a:gd name="connsiteY11" fmla="*/ 1015663 h 1015663"/>
                  <a:gd name="connsiteX12" fmla="*/ 169281 w 2773056"/>
                  <a:gd name="connsiteY12" fmla="*/ 1015663 h 1015663"/>
                  <a:gd name="connsiteX13" fmla="*/ 0 w 2773056"/>
                  <a:gd name="connsiteY13" fmla="*/ 846382 h 1015663"/>
                  <a:gd name="connsiteX14" fmla="*/ 0 w 2773056"/>
                  <a:gd name="connsiteY14" fmla="*/ 169281 h 101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3056" h="1015663" fill="none" extrusionOk="0">
                    <a:moveTo>
                      <a:pt x="0" y="169281"/>
                    </a:moveTo>
                    <a:cubicBezTo>
                      <a:pt x="570" y="78147"/>
                      <a:pt x="84470" y="19361"/>
                      <a:pt x="169281" y="0"/>
                    </a:cubicBezTo>
                    <a:cubicBezTo>
                      <a:pt x="330650" y="-25171"/>
                      <a:pt x="567162" y="23879"/>
                      <a:pt x="729215" y="0"/>
                    </a:cubicBezTo>
                    <a:cubicBezTo>
                      <a:pt x="891268" y="-23879"/>
                      <a:pt x="1087611" y="-14448"/>
                      <a:pt x="1289148" y="0"/>
                    </a:cubicBezTo>
                    <a:cubicBezTo>
                      <a:pt x="1490685" y="14448"/>
                      <a:pt x="1621330" y="7913"/>
                      <a:pt x="1849082" y="0"/>
                    </a:cubicBezTo>
                    <a:cubicBezTo>
                      <a:pt x="2076834" y="-7913"/>
                      <a:pt x="2419889" y="17178"/>
                      <a:pt x="2603775" y="0"/>
                    </a:cubicBezTo>
                    <a:cubicBezTo>
                      <a:pt x="2700519" y="3031"/>
                      <a:pt x="2764320" y="73199"/>
                      <a:pt x="2773056" y="169281"/>
                    </a:cubicBezTo>
                    <a:cubicBezTo>
                      <a:pt x="2780663" y="400713"/>
                      <a:pt x="2789139" y="674546"/>
                      <a:pt x="2773056" y="846382"/>
                    </a:cubicBezTo>
                    <a:cubicBezTo>
                      <a:pt x="2788206" y="941382"/>
                      <a:pt x="2678607" y="1007067"/>
                      <a:pt x="2603775" y="1015663"/>
                    </a:cubicBezTo>
                    <a:cubicBezTo>
                      <a:pt x="2464262" y="1005156"/>
                      <a:pt x="2204363" y="1025292"/>
                      <a:pt x="2068186" y="1015663"/>
                    </a:cubicBezTo>
                    <a:cubicBezTo>
                      <a:pt x="1932009" y="1006034"/>
                      <a:pt x="1719001" y="1012887"/>
                      <a:pt x="1532598" y="1015663"/>
                    </a:cubicBezTo>
                    <a:cubicBezTo>
                      <a:pt x="1346195" y="1018439"/>
                      <a:pt x="1227620" y="1036520"/>
                      <a:pt x="997009" y="1015663"/>
                    </a:cubicBezTo>
                    <a:cubicBezTo>
                      <a:pt x="766398" y="994806"/>
                      <a:pt x="346630" y="984992"/>
                      <a:pt x="169281" y="1015663"/>
                    </a:cubicBezTo>
                    <a:cubicBezTo>
                      <a:pt x="82933" y="1029031"/>
                      <a:pt x="-10700" y="959391"/>
                      <a:pt x="0" y="846382"/>
                    </a:cubicBezTo>
                    <a:cubicBezTo>
                      <a:pt x="30919" y="580320"/>
                      <a:pt x="-14022" y="475249"/>
                      <a:pt x="0" y="169281"/>
                    </a:cubicBezTo>
                    <a:close/>
                  </a:path>
                  <a:path w="2773056" h="1015663" stroke="0" extrusionOk="0">
                    <a:moveTo>
                      <a:pt x="0" y="169281"/>
                    </a:moveTo>
                    <a:cubicBezTo>
                      <a:pt x="3135" y="72803"/>
                      <a:pt x="78541" y="126"/>
                      <a:pt x="169281" y="0"/>
                    </a:cubicBezTo>
                    <a:cubicBezTo>
                      <a:pt x="375879" y="28760"/>
                      <a:pt x="545238" y="-30738"/>
                      <a:pt x="826594" y="0"/>
                    </a:cubicBezTo>
                    <a:cubicBezTo>
                      <a:pt x="1107950" y="30738"/>
                      <a:pt x="1162446" y="20115"/>
                      <a:pt x="1410873" y="0"/>
                    </a:cubicBezTo>
                    <a:cubicBezTo>
                      <a:pt x="1659300" y="-20115"/>
                      <a:pt x="1741297" y="20025"/>
                      <a:pt x="2043841" y="0"/>
                    </a:cubicBezTo>
                    <a:cubicBezTo>
                      <a:pt x="2346385" y="-20025"/>
                      <a:pt x="2348239" y="21894"/>
                      <a:pt x="2603775" y="0"/>
                    </a:cubicBezTo>
                    <a:cubicBezTo>
                      <a:pt x="2696220" y="-3097"/>
                      <a:pt x="2787288" y="74222"/>
                      <a:pt x="2773056" y="169281"/>
                    </a:cubicBezTo>
                    <a:cubicBezTo>
                      <a:pt x="2742360" y="314771"/>
                      <a:pt x="2781678" y="555526"/>
                      <a:pt x="2773056" y="846382"/>
                    </a:cubicBezTo>
                    <a:cubicBezTo>
                      <a:pt x="2791457" y="926106"/>
                      <a:pt x="2680628" y="1008065"/>
                      <a:pt x="2603775" y="1015663"/>
                    </a:cubicBezTo>
                    <a:cubicBezTo>
                      <a:pt x="2383367" y="1028597"/>
                      <a:pt x="2211474" y="1025764"/>
                      <a:pt x="2068186" y="1015663"/>
                    </a:cubicBezTo>
                    <a:cubicBezTo>
                      <a:pt x="1924898" y="1005562"/>
                      <a:pt x="1713868" y="1005976"/>
                      <a:pt x="1532598" y="1015663"/>
                    </a:cubicBezTo>
                    <a:cubicBezTo>
                      <a:pt x="1351328" y="1025350"/>
                      <a:pt x="1162426" y="1019376"/>
                      <a:pt x="997009" y="1015663"/>
                    </a:cubicBezTo>
                    <a:cubicBezTo>
                      <a:pt x="831592" y="1011950"/>
                      <a:pt x="555762" y="1031327"/>
                      <a:pt x="169281" y="1015663"/>
                    </a:cubicBezTo>
                    <a:cubicBezTo>
                      <a:pt x="82137" y="1004835"/>
                      <a:pt x="22135" y="946457"/>
                      <a:pt x="0" y="846382"/>
                    </a:cubicBezTo>
                    <a:cubicBezTo>
                      <a:pt x="7114" y="543136"/>
                      <a:pt x="32999" y="506173"/>
                      <a:pt x="0" y="169281"/>
                    </a:cubicBezTo>
                    <a:close/>
                  </a:path>
                </a:pathLst>
              </a:custGeom>
              <a:solidFill>
                <a:srgbClr val="FFFFCC"/>
              </a:solidFill>
              <a:ln w="28575" cap="flat" cmpd="sng" algn="ctr">
                <a:solidFill>
                  <a:srgbClr val="FF66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474998378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BA18A-FA50-AA0C-8414-E05EB2A801CD}"/>
                  </a:ext>
                </a:extLst>
              </p:cNvPr>
              <p:cNvSpPr txBox="1"/>
              <p:nvPr/>
            </p:nvSpPr>
            <p:spPr>
              <a:xfrm>
                <a:off x="8313952" y="3333050"/>
                <a:ext cx="2665297" cy="78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Đáp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án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Quả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trứng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gà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" name="Picture 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FAEDC85-AF17-AA28-249C-E28A80410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6" t="17419" r="24695" b="24946"/>
            <a:stretch/>
          </p:blipFill>
          <p:spPr>
            <a:xfrm>
              <a:off x="1765503" y="1985640"/>
              <a:ext cx="613806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5FD5F1-710F-13C5-6505-8789BCA07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15" y="0"/>
            <a:ext cx="8225521" cy="462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60E49-7602-402A-D0E0-40C8231E06AB}"/>
              </a:ext>
            </a:extLst>
          </p:cNvPr>
          <p:cNvSpPr txBox="1"/>
          <p:nvPr/>
        </p:nvSpPr>
        <p:spPr>
          <a:xfrm>
            <a:off x="2628901" y="1275277"/>
            <a:ext cx="7000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377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hồi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377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377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64F08E4-C50D-7CC4-0B49-A6AE02B27917}"/>
              </a:ext>
            </a:extLst>
          </p:cNvPr>
          <p:cNvSpPr/>
          <p:nvPr/>
        </p:nvSpPr>
        <p:spPr>
          <a:xfrm>
            <a:off x="1" y="5985034"/>
            <a:ext cx="1182255" cy="581977"/>
          </a:xfrm>
          <a:prstGeom prst="leftArrow">
            <a:avLst/>
          </a:prstGeom>
          <a:solidFill>
            <a:srgbClr val="FFE05C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DF32AC-F5EB-DF59-63EC-7F9CC3BC40F1}"/>
              </a:ext>
            </a:extLst>
          </p:cNvPr>
          <p:cNvGrpSpPr/>
          <p:nvPr/>
        </p:nvGrpSpPr>
        <p:grpSpPr>
          <a:xfrm>
            <a:off x="3660977" y="5039284"/>
            <a:ext cx="5597324" cy="885266"/>
            <a:chOff x="1765503" y="1905559"/>
            <a:chExt cx="3283543" cy="7201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FF8517A-0A2E-6D68-B4CB-2504BE3EB080}"/>
                </a:ext>
              </a:extLst>
            </p:cNvPr>
            <p:cNvGrpSpPr/>
            <p:nvPr/>
          </p:nvGrpSpPr>
          <p:grpSpPr>
            <a:xfrm>
              <a:off x="2259226" y="1905559"/>
              <a:ext cx="2789820" cy="679564"/>
              <a:chOff x="8189429" y="3216688"/>
              <a:chExt cx="2789820" cy="1015663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1781169-C5FC-DAC0-9C4F-14109F990BD9}"/>
                  </a:ext>
                </a:extLst>
              </p:cNvPr>
              <p:cNvSpPr/>
              <p:nvPr/>
            </p:nvSpPr>
            <p:spPr>
              <a:xfrm>
                <a:off x="8189429" y="3216688"/>
                <a:ext cx="2773056" cy="1015663"/>
              </a:xfrm>
              <a:custGeom>
                <a:avLst/>
                <a:gdLst>
                  <a:gd name="connsiteX0" fmla="*/ 0 w 2773056"/>
                  <a:gd name="connsiteY0" fmla="*/ 169281 h 1015663"/>
                  <a:gd name="connsiteX1" fmla="*/ 169281 w 2773056"/>
                  <a:gd name="connsiteY1" fmla="*/ 0 h 1015663"/>
                  <a:gd name="connsiteX2" fmla="*/ 729215 w 2773056"/>
                  <a:gd name="connsiteY2" fmla="*/ 0 h 1015663"/>
                  <a:gd name="connsiteX3" fmla="*/ 1289148 w 2773056"/>
                  <a:gd name="connsiteY3" fmla="*/ 0 h 1015663"/>
                  <a:gd name="connsiteX4" fmla="*/ 1849082 w 2773056"/>
                  <a:gd name="connsiteY4" fmla="*/ 0 h 1015663"/>
                  <a:gd name="connsiteX5" fmla="*/ 2603775 w 2773056"/>
                  <a:gd name="connsiteY5" fmla="*/ 0 h 1015663"/>
                  <a:gd name="connsiteX6" fmla="*/ 2773056 w 2773056"/>
                  <a:gd name="connsiteY6" fmla="*/ 169281 h 1015663"/>
                  <a:gd name="connsiteX7" fmla="*/ 2773056 w 2773056"/>
                  <a:gd name="connsiteY7" fmla="*/ 846382 h 1015663"/>
                  <a:gd name="connsiteX8" fmla="*/ 2603775 w 2773056"/>
                  <a:gd name="connsiteY8" fmla="*/ 1015663 h 1015663"/>
                  <a:gd name="connsiteX9" fmla="*/ 2068186 w 2773056"/>
                  <a:gd name="connsiteY9" fmla="*/ 1015663 h 1015663"/>
                  <a:gd name="connsiteX10" fmla="*/ 1532598 w 2773056"/>
                  <a:gd name="connsiteY10" fmla="*/ 1015663 h 1015663"/>
                  <a:gd name="connsiteX11" fmla="*/ 997009 w 2773056"/>
                  <a:gd name="connsiteY11" fmla="*/ 1015663 h 1015663"/>
                  <a:gd name="connsiteX12" fmla="*/ 169281 w 2773056"/>
                  <a:gd name="connsiteY12" fmla="*/ 1015663 h 1015663"/>
                  <a:gd name="connsiteX13" fmla="*/ 0 w 2773056"/>
                  <a:gd name="connsiteY13" fmla="*/ 846382 h 1015663"/>
                  <a:gd name="connsiteX14" fmla="*/ 0 w 2773056"/>
                  <a:gd name="connsiteY14" fmla="*/ 169281 h 101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3056" h="1015663" fill="none" extrusionOk="0">
                    <a:moveTo>
                      <a:pt x="0" y="169281"/>
                    </a:moveTo>
                    <a:cubicBezTo>
                      <a:pt x="570" y="78147"/>
                      <a:pt x="84470" y="19361"/>
                      <a:pt x="169281" y="0"/>
                    </a:cubicBezTo>
                    <a:cubicBezTo>
                      <a:pt x="330650" y="-25171"/>
                      <a:pt x="567162" y="23879"/>
                      <a:pt x="729215" y="0"/>
                    </a:cubicBezTo>
                    <a:cubicBezTo>
                      <a:pt x="891268" y="-23879"/>
                      <a:pt x="1087611" y="-14448"/>
                      <a:pt x="1289148" y="0"/>
                    </a:cubicBezTo>
                    <a:cubicBezTo>
                      <a:pt x="1490685" y="14448"/>
                      <a:pt x="1621330" y="7913"/>
                      <a:pt x="1849082" y="0"/>
                    </a:cubicBezTo>
                    <a:cubicBezTo>
                      <a:pt x="2076834" y="-7913"/>
                      <a:pt x="2419889" y="17178"/>
                      <a:pt x="2603775" y="0"/>
                    </a:cubicBezTo>
                    <a:cubicBezTo>
                      <a:pt x="2700519" y="3031"/>
                      <a:pt x="2764320" y="73199"/>
                      <a:pt x="2773056" y="169281"/>
                    </a:cubicBezTo>
                    <a:cubicBezTo>
                      <a:pt x="2780663" y="400713"/>
                      <a:pt x="2789139" y="674546"/>
                      <a:pt x="2773056" y="846382"/>
                    </a:cubicBezTo>
                    <a:cubicBezTo>
                      <a:pt x="2788206" y="941382"/>
                      <a:pt x="2678607" y="1007067"/>
                      <a:pt x="2603775" y="1015663"/>
                    </a:cubicBezTo>
                    <a:cubicBezTo>
                      <a:pt x="2464262" y="1005156"/>
                      <a:pt x="2204363" y="1025292"/>
                      <a:pt x="2068186" y="1015663"/>
                    </a:cubicBezTo>
                    <a:cubicBezTo>
                      <a:pt x="1932009" y="1006034"/>
                      <a:pt x="1719001" y="1012887"/>
                      <a:pt x="1532598" y="1015663"/>
                    </a:cubicBezTo>
                    <a:cubicBezTo>
                      <a:pt x="1346195" y="1018439"/>
                      <a:pt x="1227620" y="1036520"/>
                      <a:pt x="997009" y="1015663"/>
                    </a:cubicBezTo>
                    <a:cubicBezTo>
                      <a:pt x="766398" y="994806"/>
                      <a:pt x="346630" y="984992"/>
                      <a:pt x="169281" y="1015663"/>
                    </a:cubicBezTo>
                    <a:cubicBezTo>
                      <a:pt x="82933" y="1029031"/>
                      <a:pt x="-10700" y="959391"/>
                      <a:pt x="0" y="846382"/>
                    </a:cubicBezTo>
                    <a:cubicBezTo>
                      <a:pt x="30919" y="580320"/>
                      <a:pt x="-14022" y="475249"/>
                      <a:pt x="0" y="169281"/>
                    </a:cubicBezTo>
                    <a:close/>
                  </a:path>
                  <a:path w="2773056" h="1015663" stroke="0" extrusionOk="0">
                    <a:moveTo>
                      <a:pt x="0" y="169281"/>
                    </a:moveTo>
                    <a:cubicBezTo>
                      <a:pt x="3135" y="72803"/>
                      <a:pt x="78541" y="126"/>
                      <a:pt x="169281" y="0"/>
                    </a:cubicBezTo>
                    <a:cubicBezTo>
                      <a:pt x="375879" y="28760"/>
                      <a:pt x="545238" y="-30738"/>
                      <a:pt x="826594" y="0"/>
                    </a:cubicBezTo>
                    <a:cubicBezTo>
                      <a:pt x="1107950" y="30738"/>
                      <a:pt x="1162446" y="20115"/>
                      <a:pt x="1410873" y="0"/>
                    </a:cubicBezTo>
                    <a:cubicBezTo>
                      <a:pt x="1659300" y="-20115"/>
                      <a:pt x="1741297" y="20025"/>
                      <a:pt x="2043841" y="0"/>
                    </a:cubicBezTo>
                    <a:cubicBezTo>
                      <a:pt x="2346385" y="-20025"/>
                      <a:pt x="2348239" y="21894"/>
                      <a:pt x="2603775" y="0"/>
                    </a:cubicBezTo>
                    <a:cubicBezTo>
                      <a:pt x="2696220" y="-3097"/>
                      <a:pt x="2787288" y="74222"/>
                      <a:pt x="2773056" y="169281"/>
                    </a:cubicBezTo>
                    <a:cubicBezTo>
                      <a:pt x="2742360" y="314771"/>
                      <a:pt x="2781678" y="555526"/>
                      <a:pt x="2773056" y="846382"/>
                    </a:cubicBezTo>
                    <a:cubicBezTo>
                      <a:pt x="2791457" y="926106"/>
                      <a:pt x="2680628" y="1008065"/>
                      <a:pt x="2603775" y="1015663"/>
                    </a:cubicBezTo>
                    <a:cubicBezTo>
                      <a:pt x="2383367" y="1028597"/>
                      <a:pt x="2211474" y="1025764"/>
                      <a:pt x="2068186" y="1015663"/>
                    </a:cubicBezTo>
                    <a:cubicBezTo>
                      <a:pt x="1924898" y="1005562"/>
                      <a:pt x="1713868" y="1005976"/>
                      <a:pt x="1532598" y="1015663"/>
                    </a:cubicBezTo>
                    <a:cubicBezTo>
                      <a:pt x="1351328" y="1025350"/>
                      <a:pt x="1162426" y="1019376"/>
                      <a:pt x="997009" y="1015663"/>
                    </a:cubicBezTo>
                    <a:cubicBezTo>
                      <a:pt x="831592" y="1011950"/>
                      <a:pt x="555762" y="1031327"/>
                      <a:pt x="169281" y="1015663"/>
                    </a:cubicBezTo>
                    <a:cubicBezTo>
                      <a:pt x="82137" y="1004835"/>
                      <a:pt x="22135" y="946457"/>
                      <a:pt x="0" y="846382"/>
                    </a:cubicBezTo>
                    <a:cubicBezTo>
                      <a:pt x="7114" y="543136"/>
                      <a:pt x="32999" y="506173"/>
                      <a:pt x="0" y="169281"/>
                    </a:cubicBezTo>
                    <a:close/>
                  </a:path>
                </a:pathLst>
              </a:custGeom>
              <a:solidFill>
                <a:srgbClr val="FFFFCC"/>
              </a:solidFill>
              <a:ln w="28575" cap="flat" cmpd="sng" algn="ctr">
                <a:solidFill>
                  <a:srgbClr val="FF66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474998378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92B58C-F085-FE4F-53A8-756FD59CDAF9}"/>
                  </a:ext>
                </a:extLst>
              </p:cNvPr>
              <p:cNvSpPr txBox="1"/>
              <p:nvPr/>
            </p:nvSpPr>
            <p:spPr>
              <a:xfrm>
                <a:off x="8313952" y="3333050"/>
                <a:ext cx="2665297" cy="78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Đáp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án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Gà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mái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881E170-6A84-E491-BB22-2FD13635E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6" t="17419" r="24695" b="24946"/>
            <a:stretch/>
          </p:blipFill>
          <p:spPr>
            <a:xfrm>
              <a:off x="1765503" y="1985640"/>
              <a:ext cx="613806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9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42F2958B-2A03-0D42-0869-2F8514571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15" y="0"/>
            <a:ext cx="8225521" cy="4333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B11B02-DFC8-63A5-ED3C-EECD53E4CD55}"/>
              </a:ext>
            </a:extLst>
          </p:cNvPr>
          <p:cNvSpPr txBox="1"/>
          <p:nvPr/>
        </p:nvSpPr>
        <p:spPr>
          <a:xfrm>
            <a:off x="2628901" y="1275277"/>
            <a:ext cx="7000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mỏ xinh xinh</a:t>
            </a:r>
          </a:p>
          <a:p>
            <a:pPr lvl="0" algn="ctr" defTabSz="914377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chân tí xíu</a:t>
            </a:r>
          </a:p>
          <a:p>
            <a:pPr lvl="0" algn="ctr" defTabSz="914377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 vàng mát dịu</a:t>
            </a:r>
          </a:p>
          <a:p>
            <a:pPr lvl="0" algn="ctr" defTabSz="914377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“”Chiếp! Chiếp!” suốt ngày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617BC7A-3208-8FEF-5DE6-2BE16B0C63F8}"/>
              </a:ext>
            </a:extLst>
          </p:cNvPr>
          <p:cNvSpPr/>
          <p:nvPr/>
        </p:nvSpPr>
        <p:spPr>
          <a:xfrm>
            <a:off x="1" y="5985034"/>
            <a:ext cx="1182255" cy="581977"/>
          </a:xfrm>
          <a:prstGeom prst="leftArrow">
            <a:avLst/>
          </a:prstGeom>
          <a:solidFill>
            <a:srgbClr val="FFE05C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A98A2-928E-39F7-BDD6-CAC29FF80011}"/>
              </a:ext>
            </a:extLst>
          </p:cNvPr>
          <p:cNvGrpSpPr/>
          <p:nvPr/>
        </p:nvGrpSpPr>
        <p:grpSpPr>
          <a:xfrm>
            <a:off x="3480002" y="4658284"/>
            <a:ext cx="5597324" cy="885266"/>
            <a:chOff x="1765503" y="1905559"/>
            <a:chExt cx="3283543" cy="7201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DECD5D-D290-4064-34F3-901DF52A9838}"/>
                </a:ext>
              </a:extLst>
            </p:cNvPr>
            <p:cNvGrpSpPr/>
            <p:nvPr/>
          </p:nvGrpSpPr>
          <p:grpSpPr>
            <a:xfrm>
              <a:off x="2259226" y="1905559"/>
              <a:ext cx="2789820" cy="679564"/>
              <a:chOff x="8189429" y="3216688"/>
              <a:chExt cx="2789820" cy="1015663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D9B6436-DB4C-295C-8641-A90910811153}"/>
                  </a:ext>
                </a:extLst>
              </p:cNvPr>
              <p:cNvSpPr/>
              <p:nvPr/>
            </p:nvSpPr>
            <p:spPr>
              <a:xfrm>
                <a:off x="8189429" y="3216688"/>
                <a:ext cx="2773056" cy="1015663"/>
              </a:xfrm>
              <a:custGeom>
                <a:avLst/>
                <a:gdLst>
                  <a:gd name="connsiteX0" fmla="*/ 0 w 2773056"/>
                  <a:gd name="connsiteY0" fmla="*/ 169281 h 1015663"/>
                  <a:gd name="connsiteX1" fmla="*/ 169281 w 2773056"/>
                  <a:gd name="connsiteY1" fmla="*/ 0 h 1015663"/>
                  <a:gd name="connsiteX2" fmla="*/ 729215 w 2773056"/>
                  <a:gd name="connsiteY2" fmla="*/ 0 h 1015663"/>
                  <a:gd name="connsiteX3" fmla="*/ 1289148 w 2773056"/>
                  <a:gd name="connsiteY3" fmla="*/ 0 h 1015663"/>
                  <a:gd name="connsiteX4" fmla="*/ 1849082 w 2773056"/>
                  <a:gd name="connsiteY4" fmla="*/ 0 h 1015663"/>
                  <a:gd name="connsiteX5" fmla="*/ 2603775 w 2773056"/>
                  <a:gd name="connsiteY5" fmla="*/ 0 h 1015663"/>
                  <a:gd name="connsiteX6" fmla="*/ 2773056 w 2773056"/>
                  <a:gd name="connsiteY6" fmla="*/ 169281 h 1015663"/>
                  <a:gd name="connsiteX7" fmla="*/ 2773056 w 2773056"/>
                  <a:gd name="connsiteY7" fmla="*/ 846382 h 1015663"/>
                  <a:gd name="connsiteX8" fmla="*/ 2603775 w 2773056"/>
                  <a:gd name="connsiteY8" fmla="*/ 1015663 h 1015663"/>
                  <a:gd name="connsiteX9" fmla="*/ 2068186 w 2773056"/>
                  <a:gd name="connsiteY9" fmla="*/ 1015663 h 1015663"/>
                  <a:gd name="connsiteX10" fmla="*/ 1532598 w 2773056"/>
                  <a:gd name="connsiteY10" fmla="*/ 1015663 h 1015663"/>
                  <a:gd name="connsiteX11" fmla="*/ 997009 w 2773056"/>
                  <a:gd name="connsiteY11" fmla="*/ 1015663 h 1015663"/>
                  <a:gd name="connsiteX12" fmla="*/ 169281 w 2773056"/>
                  <a:gd name="connsiteY12" fmla="*/ 1015663 h 1015663"/>
                  <a:gd name="connsiteX13" fmla="*/ 0 w 2773056"/>
                  <a:gd name="connsiteY13" fmla="*/ 846382 h 1015663"/>
                  <a:gd name="connsiteX14" fmla="*/ 0 w 2773056"/>
                  <a:gd name="connsiteY14" fmla="*/ 169281 h 101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3056" h="1015663" fill="none" extrusionOk="0">
                    <a:moveTo>
                      <a:pt x="0" y="169281"/>
                    </a:moveTo>
                    <a:cubicBezTo>
                      <a:pt x="570" y="78147"/>
                      <a:pt x="84470" y="19361"/>
                      <a:pt x="169281" y="0"/>
                    </a:cubicBezTo>
                    <a:cubicBezTo>
                      <a:pt x="330650" y="-25171"/>
                      <a:pt x="567162" y="23879"/>
                      <a:pt x="729215" y="0"/>
                    </a:cubicBezTo>
                    <a:cubicBezTo>
                      <a:pt x="891268" y="-23879"/>
                      <a:pt x="1087611" y="-14448"/>
                      <a:pt x="1289148" y="0"/>
                    </a:cubicBezTo>
                    <a:cubicBezTo>
                      <a:pt x="1490685" y="14448"/>
                      <a:pt x="1621330" y="7913"/>
                      <a:pt x="1849082" y="0"/>
                    </a:cubicBezTo>
                    <a:cubicBezTo>
                      <a:pt x="2076834" y="-7913"/>
                      <a:pt x="2419889" y="17178"/>
                      <a:pt x="2603775" y="0"/>
                    </a:cubicBezTo>
                    <a:cubicBezTo>
                      <a:pt x="2700519" y="3031"/>
                      <a:pt x="2764320" y="73199"/>
                      <a:pt x="2773056" y="169281"/>
                    </a:cubicBezTo>
                    <a:cubicBezTo>
                      <a:pt x="2780663" y="400713"/>
                      <a:pt x="2789139" y="674546"/>
                      <a:pt x="2773056" y="846382"/>
                    </a:cubicBezTo>
                    <a:cubicBezTo>
                      <a:pt x="2788206" y="941382"/>
                      <a:pt x="2678607" y="1007067"/>
                      <a:pt x="2603775" y="1015663"/>
                    </a:cubicBezTo>
                    <a:cubicBezTo>
                      <a:pt x="2464262" y="1005156"/>
                      <a:pt x="2204363" y="1025292"/>
                      <a:pt x="2068186" y="1015663"/>
                    </a:cubicBezTo>
                    <a:cubicBezTo>
                      <a:pt x="1932009" y="1006034"/>
                      <a:pt x="1719001" y="1012887"/>
                      <a:pt x="1532598" y="1015663"/>
                    </a:cubicBezTo>
                    <a:cubicBezTo>
                      <a:pt x="1346195" y="1018439"/>
                      <a:pt x="1227620" y="1036520"/>
                      <a:pt x="997009" y="1015663"/>
                    </a:cubicBezTo>
                    <a:cubicBezTo>
                      <a:pt x="766398" y="994806"/>
                      <a:pt x="346630" y="984992"/>
                      <a:pt x="169281" y="1015663"/>
                    </a:cubicBezTo>
                    <a:cubicBezTo>
                      <a:pt x="82933" y="1029031"/>
                      <a:pt x="-10700" y="959391"/>
                      <a:pt x="0" y="846382"/>
                    </a:cubicBezTo>
                    <a:cubicBezTo>
                      <a:pt x="30919" y="580320"/>
                      <a:pt x="-14022" y="475249"/>
                      <a:pt x="0" y="169281"/>
                    </a:cubicBezTo>
                    <a:close/>
                  </a:path>
                  <a:path w="2773056" h="1015663" stroke="0" extrusionOk="0">
                    <a:moveTo>
                      <a:pt x="0" y="169281"/>
                    </a:moveTo>
                    <a:cubicBezTo>
                      <a:pt x="3135" y="72803"/>
                      <a:pt x="78541" y="126"/>
                      <a:pt x="169281" y="0"/>
                    </a:cubicBezTo>
                    <a:cubicBezTo>
                      <a:pt x="375879" y="28760"/>
                      <a:pt x="545238" y="-30738"/>
                      <a:pt x="826594" y="0"/>
                    </a:cubicBezTo>
                    <a:cubicBezTo>
                      <a:pt x="1107950" y="30738"/>
                      <a:pt x="1162446" y="20115"/>
                      <a:pt x="1410873" y="0"/>
                    </a:cubicBezTo>
                    <a:cubicBezTo>
                      <a:pt x="1659300" y="-20115"/>
                      <a:pt x="1741297" y="20025"/>
                      <a:pt x="2043841" y="0"/>
                    </a:cubicBezTo>
                    <a:cubicBezTo>
                      <a:pt x="2346385" y="-20025"/>
                      <a:pt x="2348239" y="21894"/>
                      <a:pt x="2603775" y="0"/>
                    </a:cubicBezTo>
                    <a:cubicBezTo>
                      <a:pt x="2696220" y="-3097"/>
                      <a:pt x="2787288" y="74222"/>
                      <a:pt x="2773056" y="169281"/>
                    </a:cubicBezTo>
                    <a:cubicBezTo>
                      <a:pt x="2742360" y="314771"/>
                      <a:pt x="2781678" y="555526"/>
                      <a:pt x="2773056" y="846382"/>
                    </a:cubicBezTo>
                    <a:cubicBezTo>
                      <a:pt x="2791457" y="926106"/>
                      <a:pt x="2680628" y="1008065"/>
                      <a:pt x="2603775" y="1015663"/>
                    </a:cubicBezTo>
                    <a:cubicBezTo>
                      <a:pt x="2383367" y="1028597"/>
                      <a:pt x="2211474" y="1025764"/>
                      <a:pt x="2068186" y="1015663"/>
                    </a:cubicBezTo>
                    <a:cubicBezTo>
                      <a:pt x="1924898" y="1005562"/>
                      <a:pt x="1713868" y="1005976"/>
                      <a:pt x="1532598" y="1015663"/>
                    </a:cubicBezTo>
                    <a:cubicBezTo>
                      <a:pt x="1351328" y="1025350"/>
                      <a:pt x="1162426" y="1019376"/>
                      <a:pt x="997009" y="1015663"/>
                    </a:cubicBezTo>
                    <a:cubicBezTo>
                      <a:pt x="831592" y="1011950"/>
                      <a:pt x="555762" y="1031327"/>
                      <a:pt x="169281" y="1015663"/>
                    </a:cubicBezTo>
                    <a:cubicBezTo>
                      <a:pt x="82137" y="1004835"/>
                      <a:pt x="22135" y="946457"/>
                      <a:pt x="0" y="846382"/>
                    </a:cubicBezTo>
                    <a:cubicBezTo>
                      <a:pt x="7114" y="543136"/>
                      <a:pt x="32999" y="506173"/>
                      <a:pt x="0" y="169281"/>
                    </a:cubicBezTo>
                    <a:close/>
                  </a:path>
                </a:pathLst>
              </a:custGeom>
              <a:solidFill>
                <a:srgbClr val="FFFFCC"/>
              </a:solidFill>
              <a:ln w="28575" cap="flat" cmpd="sng" algn="ctr">
                <a:solidFill>
                  <a:srgbClr val="FF66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474998378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2C9B3-77AC-9973-7D10-B8493D9B159E}"/>
                  </a:ext>
                </a:extLst>
              </p:cNvPr>
              <p:cNvSpPr txBox="1"/>
              <p:nvPr/>
            </p:nvSpPr>
            <p:spPr>
              <a:xfrm>
                <a:off x="8313952" y="3333050"/>
                <a:ext cx="2665297" cy="78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Đáp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án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Gà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con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4973EF3-7EC2-0D0B-70FD-AC8490C34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6" t="17419" r="24695" b="24946"/>
            <a:stretch/>
          </p:blipFill>
          <p:spPr>
            <a:xfrm>
              <a:off x="1765503" y="1985640"/>
              <a:ext cx="613806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2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-161713"/>
            <a:ext cx="12192000" cy="7187353"/>
            <a:chOff x="0" y="-191"/>
            <a:chExt cx="14400" cy="8489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0"/>
              <a:ext cx="14400" cy="8100"/>
              <a:chOff x="0" y="0"/>
              <a:chExt cx="14400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0" y="0"/>
                <a:ext cx="14400" cy="8100"/>
                <a:chOff x="0" y="0"/>
                <a:chExt cx="14400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840" y="630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269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618"/>
              <a:stretch>
                <a:fillRect/>
              </a:stretch>
            </p:blipFill>
            <p:spPr>
              <a:xfrm>
                <a:off x="6651" y="6049"/>
                <a:ext cx="5059" cy="205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374968" flipH="1">
              <a:off x="19" y="5602"/>
              <a:ext cx="2562" cy="26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8B6E77B-B37D-26D6-07DE-ABBE9CAFAD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1342" y="2340472"/>
            <a:ext cx="7803556" cy="45175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5DBFAD-6D08-8FB3-CA33-8F34AB9D21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7437" y="1165025"/>
            <a:ext cx="9175275" cy="167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-161713"/>
            <a:ext cx="12192000" cy="7187353"/>
            <a:chOff x="0" y="-191"/>
            <a:chExt cx="14400" cy="8489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0"/>
              <a:ext cx="14400" cy="8100"/>
              <a:chOff x="0" y="0"/>
              <a:chExt cx="14400" cy="810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0" y="0"/>
                <a:ext cx="14400" cy="8100"/>
                <a:chOff x="0" y="0"/>
                <a:chExt cx="14400" cy="8100"/>
              </a:xfrm>
            </p:grpSpPr>
            <p:pic>
              <p:nvPicPr>
                <p:cNvPr id="28" name="图片 27" descr="D:\资料\图片1.png图片1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 flipV="1">
                  <a:off x="1191" y="0"/>
                  <a:ext cx="12019" cy="810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"/>
                  <a:ext cx="3504" cy="2635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896" y="2"/>
                  <a:ext cx="3504" cy="2635"/>
                </a:xfrm>
                <a:prstGeom prst="rect">
                  <a:avLst/>
                </a:prstGeom>
              </p:spPr>
            </p:pic>
          </p:grpSp>
          <p:sp>
            <p:nvSpPr>
              <p:cNvPr id="3" name="圆角矩形 2"/>
              <p:cNvSpPr/>
              <p:nvPr/>
            </p:nvSpPr>
            <p:spPr>
              <a:xfrm>
                <a:off x="840" y="630"/>
                <a:ext cx="12720" cy="6840"/>
              </a:xfrm>
              <a:prstGeom prst="roundRect">
                <a:avLst/>
              </a:prstGeom>
              <a:solidFill>
                <a:schemeClr val="bg1"/>
              </a:solidFill>
              <a:ln w="254000">
                <a:solidFill>
                  <a:srgbClr val="45A7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374968" flipH="1">
              <a:off x="19" y="5602"/>
              <a:ext cx="2562" cy="26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/>
            <a:srcRect l="22222" t="19186" r="25000" b="25998"/>
            <a:stretch>
              <a:fillRect/>
            </a:stretch>
          </p:blipFill>
          <p:spPr>
            <a:xfrm rot="21225031">
              <a:off x="11659" y="-191"/>
              <a:ext cx="2562" cy="2696"/>
            </a:xfrm>
            <a:prstGeom prst="rect">
              <a:avLst/>
            </a:prstGeom>
          </p:spPr>
        </p:pic>
      </p:grpSp>
      <p:pic>
        <p:nvPicPr>
          <p:cNvPr id="44" name="Picture 6" descr="Natural History Animation Sticker by SecretCrab for iOS &amp;amp;amp; Android | GIPHY">
            <a:extLst>
              <a:ext uri="{FF2B5EF4-FFF2-40B4-BE49-F238E27FC236}">
                <a16:creationId xmlns:a16="http://schemas.microsoft.com/office/drawing/2014/main" id="{1882CB14-8957-FD22-250A-EF7546FF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7" y="6035040"/>
            <a:ext cx="678942" cy="8229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C7F7E2C-557D-678F-2039-471D97B06A14}"/>
              </a:ext>
            </a:extLst>
          </p:cNvPr>
          <p:cNvGrpSpPr/>
          <p:nvPr/>
        </p:nvGrpSpPr>
        <p:grpSpPr>
          <a:xfrm>
            <a:off x="475193" y="1442248"/>
            <a:ext cx="3172408" cy="1636095"/>
            <a:chOff x="139959" y="1387023"/>
            <a:chExt cx="3172408" cy="163609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F1EC159-E0DD-D6FE-47F2-2D6450C235BE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Mắt</a:t>
              </a:r>
              <a:r>
                <a:rPr lang="en-US" sz="48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dõi</a:t>
              </a:r>
              <a:endPara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271250A-98F3-19E0-0A1A-23BC5AEB8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063B7E-E427-B206-FB9A-92A40B39C13A}"/>
              </a:ext>
            </a:extLst>
          </p:cNvPr>
          <p:cNvGrpSpPr/>
          <p:nvPr/>
        </p:nvGrpSpPr>
        <p:grpSpPr>
          <a:xfrm>
            <a:off x="4197018" y="2681451"/>
            <a:ext cx="3397434" cy="1559458"/>
            <a:chOff x="4424729" y="3902060"/>
            <a:chExt cx="3397434" cy="1559458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5091049E-F341-D7E0-FDEE-5D6986DD3EB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Tai </a:t>
              </a:r>
              <a:r>
                <a:rPr lang="en-US" sz="48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nghe</a:t>
              </a:r>
              <a:endPara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669304C-F1E4-7BD6-E1DE-6F2C728DC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A102B8E-F892-FEA3-01DA-8E8AB8163AFC}"/>
              </a:ext>
            </a:extLst>
          </p:cNvPr>
          <p:cNvGrpSpPr/>
          <p:nvPr/>
        </p:nvGrpSpPr>
        <p:grpSpPr>
          <a:xfrm>
            <a:off x="8121086" y="1657744"/>
            <a:ext cx="3329164" cy="1371679"/>
            <a:chOff x="8110962" y="1828720"/>
            <a:chExt cx="3329164" cy="1371679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CDF9ECE5-EBC7-ADF6-A708-75B219B5503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Tay </a:t>
              </a:r>
              <a:r>
                <a:rPr lang="en-US" sz="48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dò</a:t>
              </a:r>
              <a:endPara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5CF381B-B371-379D-0AF7-2EE61DC9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D6660577-20D2-F762-705D-EF8E2ACA45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98943" y="4175528"/>
            <a:ext cx="4993057" cy="268247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C04AB8B-A0A5-EE8A-77A1-44DB7C138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5857" y="715843"/>
            <a:ext cx="7401185" cy="12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04801" y="-371475"/>
            <a:ext cx="11561682" cy="7715250"/>
            <a:chOff x="840" y="0"/>
            <a:chExt cx="12720" cy="8100"/>
          </a:xfrm>
        </p:grpSpPr>
        <p:pic>
          <p:nvPicPr>
            <p:cNvPr id="28" name="图片 27" descr="D:\资料\图片1.png图片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flipV="1">
              <a:off x="1191" y="0"/>
              <a:ext cx="12019" cy="8100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840" y="630"/>
              <a:ext cx="12720" cy="6840"/>
            </a:xfrm>
            <a:prstGeom prst="roundRect">
              <a:avLst/>
            </a:prstGeom>
            <a:solidFill>
              <a:schemeClr val="bg1"/>
            </a:solidFill>
            <a:ln w="254000">
              <a:solidFill>
                <a:srgbClr val="45A7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8D308EF-2ADF-4EC2-896E-9BCFD6532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562" y="1799768"/>
            <a:ext cx="3127638" cy="3915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73C035-BC25-0374-B596-8F1691A68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936" y="376751"/>
            <a:ext cx="6096528" cy="132294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E69DE7-A4EF-488E-02AF-3994A87C5E29}"/>
              </a:ext>
            </a:extLst>
          </p:cNvPr>
          <p:cNvSpPr txBox="1"/>
          <p:nvPr/>
        </p:nvSpPr>
        <p:spPr>
          <a:xfrm>
            <a:off x="647700" y="1190625"/>
            <a:ext cx="3746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kể với các bạn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màu trời đã lâu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 là một màu nâu 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gió có nắng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có lắm sắc màu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vòm trời như nhau: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chưa kêu “chiếp chiếp"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 biết tìm giun, sâu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no chẳng biết đâu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Cứ việc mà yên ngủ...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3ED227-E827-740C-4383-B1175B776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8461" y="4708912"/>
            <a:ext cx="1537931" cy="167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813753-7885-1527-EFA1-123F1D7C1E48}"/>
              </a:ext>
            </a:extLst>
          </p:cNvPr>
          <p:cNvSpPr txBox="1"/>
          <p:nvPr/>
        </p:nvSpPr>
        <p:spPr>
          <a:xfrm>
            <a:off x="6962775" y="1257300"/>
            <a:ext cx="350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cũng không hiểu rõ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sinh ra vì sao</a:t>
            </a:r>
            <a:endParaRPr lang="en-US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vỡ màu nâu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trong quả trứng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gió lộng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thấy nhiều nắng reo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 tôi thấy thương yêu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biết là có mẹ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Đói, tôi tìm giun dế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Ăn no xoải cánh phơi...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 ở bên ngoài</a:t>
            </a:r>
          </a:p>
          <a:p>
            <a:pPr algn="just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Sao mà xanh đến thế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4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 latinLnBrk="0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51,&quot;width&quot;:505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35.4425196850393,&quot;width&quot;:3503.826771653543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100,&quot;width&quot;:12019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1526</Words>
  <Application>Microsoft Office PowerPoint</Application>
  <PresentationFormat>Widescreen</PresentationFormat>
  <Paragraphs>278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等线</vt:lpstr>
      <vt:lpstr>UTM Duepuntozero</vt:lpstr>
      <vt:lpstr>Arial</vt:lpstr>
      <vt:lpstr>Calibri</vt:lpstr>
      <vt:lpstr>Times New Roman</vt:lpstr>
      <vt:lpstr>自定义设计方案</vt:lpstr>
      <vt:lpstr>千图网海量PPT模板www.58pic.com​​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Laptop88</cp:lastModifiedBy>
  <cp:revision>48</cp:revision>
  <dcterms:created xsi:type="dcterms:W3CDTF">2023-07-14T08:36:04Z</dcterms:created>
  <dcterms:modified xsi:type="dcterms:W3CDTF">2023-10-01T15:01:40Z</dcterms:modified>
</cp:coreProperties>
</file>