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940" r:id="rId1"/>
  </p:sldMasterIdLst>
  <p:notesMasterIdLst>
    <p:notesMasterId r:id="rId23"/>
  </p:notesMasterIdLst>
  <p:handoutMasterIdLst>
    <p:handoutMasterId r:id="rId24"/>
  </p:handoutMasterIdLst>
  <p:sldIdLst>
    <p:sldId id="3240" r:id="rId2"/>
    <p:sldId id="3247" r:id="rId3"/>
    <p:sldId id="3242" r:id="rId4"/>
    <p:sldId id="3248" r:id="rId5"/>
    <p:sldId id="3250" r:id="rId6"/>
    <p:sldId id="3241" r:id="rId7"/>
    <p:sldId id="3192" r:id="rId8"/>
    <p:sldId id="3251" r:id="rId9"/>
    <p:sldId id="3174" r:id="rId10"/>
    <p:sldId id="3252" r:id="rId11"/>
    <p:sldId id="3253" r:id="rId12"/>
    <p:sldId id="3254" r:id="rId13"/>
    <p:sldId id="3255" r:id="rId14"/>
    <p:sldId id="3173" r:id="rId15"/>
    <p:sldId id="3256" r:id="rId16"/>
    <p:sldId id="3257" r:id="rId17"/>
    <p:sldId id="3258" r:id="rId18"/>
    <p:sldId id="3171" r:id="rId19"/>
    <p:sldId id="3259" r:id="rId20"/>
    <p:sldId id="3243" r:id="rId21"/>
    <p:sldId id="3246" r:id="rId22"/>
  </p:sldIdLst>
  <p:sldSz cx="12858750" cy="7232650"/>
  <p:notesSz cx="6858000" cy="9144000"/>
  <p:embeddedFontLst>
    <p:embeddedFont>
      <p:font typeface="#9Slide05 Aphrodite Pro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8769"/>
    <a:srgbClr val="F16904"/>
    <a:srgbClr val="223D5E"/>
    <a:srgbClr val="EC206C"/>
    <a:srgbClr val="BC148E"/>
    <a:srgbClr val="0A1A3B"/>
    <a:srgbClr val="CE000D"/>
    <a:srgbClr val="FE67BE"/>
    <a:srgbClr val="84004C"/>
    <a:srgbClr val="8B2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2986" autoAdjust="0"/>
  </p:normalViewPr>
  <p:slideViewPr>
    <p:cSldViewPr>
      <p:cViewPr varScale="1">
        <p:scale>
          <a:sx n="63" d="100"/>
          <a:sy n="63" d="100"/>
        </p:scale>
        <p:origin x="836" y="52"/>
      </p:cViewPr>
      <p:guideLst>
        <p:guide orient="horz" pos="328"/>
        <p:guide pos="4050"/>
        <p:guide orient="horz" pos="4183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2023/10/23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450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76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480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572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93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80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549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991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087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042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214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247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41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86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47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900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914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AECE9-5176-4E57-B4C4-570EB4C2C3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926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2872946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524706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775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2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72F4EF-3630-956E-7D41-22DAA7699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6444B1-9EB3-EECF-66D3-6551CFFC3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3BD312E3-0B88-EF58-B19B-0567A62123A2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64C558-721D-780A-3256-5371D49BF79F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2E0D41-AB12-D779-9897-B40C6276B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780" y="3062053"/>
            <a:ext cx="3359187" cy="16094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6F88C9-6FE8-7A96-3167-9C038D462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0144" y="-95853"/>
            <a:ext cx="1688738" cy="16887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C95DE4-4389-3132-689B-36E527E58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3836" y="1449106"/>
            <a:ext cx="10400677" cy="19752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32B106-245E-2BE8-F919-EB90B65D23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775" y="375965"/>
            <a:ext cx="431634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AB6C0F-3890-C844-DD16-491924CB3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91" y="93296"/>
            <a:ext cx="12321084" cy="83522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D6570F1-0A5F-A2C1-F781-6BF16C8BC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96351" y="6076448"/>
            <a:ext cx="3789008" cy="79937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67BACC4-63FC-3268-DA2F-38FB1449F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85359" y="5704557"/>
            <a:ext cx="5491100" cy="1164106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5BAC74BE-7B3C-5111-8CE3-721CB626AE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860939" y="5512191"/>
            <a:ext cx="1196540" cy="1516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5ACD3E-FFFB-6FFA-CF75-BCB82C5B7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9518" y="623930"/>
            <a:ext cx="9154441" cy="5066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47B2BD-21DF-2696-AD14-E90D467B2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1100" y="2347371"/>
            <a:ext cx="4170268" cy="4882774"/>
          </a:xfrm>
          <a:prstGeom prst="rect">
            <a:avLst/>
          </a:prstGeom>
        </p:spPr>
      </p:pic>
      <p:pic>
        <p:nvPicPr>
          <p:cNvPr id="15" name="Picture 1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499F62B-6479-F634-C63C-3031C59C55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90000" l="10000" r="90000">
                        <a14:foregroundMark x1="17656" y1="9844" x2="24219" y2="9375"/>
                        <a14:foregroundMark x1="51094" y1="69063" x2="64531" y2="61563"/>
                        <a14:foregroundMark x1="64531" y1="61563" x2="70625" y2="67344"/>
                        <a14:foregroundMark x1="70625" y1="67344" x2="73438" y2="73594"/>
                        <a14:foregroundMark x1="50625" y1="77031" x2="59062" y2="66719"/>
                        <a14:foregroundMark x1="59062" y1="66719" x2="59062" y2="57344"/>
                        <a14:foregroundMark x1="59062" y1="57344" x2="59062" y2="57188"/>
                        <a14:foregroundMark x1="64063" y1="61406" x2="73438" y2="62813"/>
                        <a14:foregroundMark x1="73438" y1="62813" x2="75000" y2="6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47" y="3904357"/>
            <a:ext cx="1224136" cy="12241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A0C4FB-CB8D-AB0D-B438-DA819053967E}"/>
              </a:ext>
            </a:extLst>
          </p:cNvPr>
          <p:cNvSpPr txBox="1"/>
          <p:nvPr/>
        </p:nvSpPr>
        <p:spPr>
          <a:xfrm>
            <a:off x="4943163" y="1319642"/>
            <a:ext cx="635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chích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75A84A-2889-706A-256D-1A395CCA051E}"/>
              </a:ext>
            </a:extLst>
          </p:cNvPr>
          <p:cNvSpPr txBox="1"/>
          <p:nvPr/>
        </p:nvSpPr>
        <p:spPr>
          <a:xfrm>
            <a:off x="5050183" y="3189501"/>
            <a:ext cx="6480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bạn</a:t>
            </a:r>
            <a:r>
              <a:rPr lang="en-US" sz="4000" b="1" dirty="0">
                <a:solidFill>
                  <a:srgbClr val="50B34C">
                    <a:lumMod val="50000"/>
                  </a:srgbClr>
                </a:solidFill>
                <a:latin typeface="UTM Avo" panose="0204060305050602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0B34C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81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236687" y="2761368"/>
            <a:ext cx="12858045" cy="37603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EF63F5-CA24-6CD2-DA94-C0337C25FCE3}"/>
              </a:ext>
            </a:extLst>
          </p:cNvPr>
          <p:cNvSpPr/>
          <p:nvPr/>
        </p:nvSpPr>
        <p:spPr>
          <a:xfrm>
            <a:off x="380703" y="231949"/>
            <a:ext cx="12313368" cy="604867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1AAF2E-1CFC-A92A-B4A6-8BA012332F34}"/>
              </a:ext>
            </a:extLst>
          </p:cNvPr>
          <p:cNvGrpSpPr/>
          <p:nvPr/>
        </p:nvGrpSpPr>
        <p:grpSpPr>
          <a:xfrm>
            <a:off x="83722" y="201991"/>
            <a:ext cx="12598274" cy="1107175"/>
            <a:chOff x="644870" y="-1920364"/>
            <a:chExt cx="12598274" cy="1107175"/>
          </a:xfrm>
        </p:grpSpPr>
        <p:sp>
          <p:nvSpPr>
            <p:cNvPr id="4" name="圆角矩形 29">
              <a:extLst>
                <a:ext uri="{FF2B5EF4-FFF2-40B4-BE49-F238E27FC236}">
                  <a16:creationId xmlns:a16="http://schemas.microsoft.com/office/drawing/2014/main" id="{30FE3A75-E31C-D847-963A-E5F3BA8F1D09}"/>
                </a:ext>
              </a:extLst>
            </p:cNvPr>
            <p:cNvSpPr/>
            <p:nvPr/>
          </p:nvSpPr>
          <p:spPr>
            <a:xfrm>
              <a:off x="644870" y="-1920364"/>
              <a:ext cx="12598274" cy="1077217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1AEEC5-0C3C-4055-553D-0B8E7E04C263}"/>
                </a:ext>
              </a:extLst>
            </p:cNvPr>
            <p:cNvSpPr txBox="1"/>
            <p:nvPr/>
          </p:nvSpPr>
          <p:spPr>
            <a:xfrm>
              <a:off x="744109" y="-1890407"/>
              <a:ext cx="124990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quý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bè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05E207F-9AA8-BF48-37CA-F11B409EC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775" y="1402307"/>
            <a:ext cx="5832648" cy="4812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18A957-E1B9-96C8-1069-403CBF5CE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7758" y="1541115"/>
            <a:ext cx="5380289" cy="43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763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236687" y="2761368"/>
            <a:ext cx="12858045" cy="37603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EF63F5-CA24-6CD2-DA94-C0337C25FCE3}"/>
              </a:ext>
            </a:extLst>
          </p:cNvPr>
          <p:cNvSpPr/>
          <p:nvPr/>
        </p:nvSpPr>
        <p:spPr>
          <a:xfrm>
            <a:off x="380703" y="231949"/>
            <a:ext cx="12313368" cy="604867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1AAF2E-1CFC-A92A-B4A6-8BA012332F34}"/>
              </a:ext>
            </a:extLst>
          </p:cNvPr>
          <p:cNvGrpSpPr/>
          <p:nvPr/>
        </p:nvGrpSpPr>
        <p:grpSpPr>
          <a:xfrm>
            <a:off x="83722" y="201991"/>
            <a:ext cx="12598274" cy="1107175"/>
            <a:chOff x="644870" y="-1920364"/>
            <a:chExt cx="12598274" cy="1107175"/>
          </a:xfrm>
        </p:grpSpPr>
        <p:sp>
          <p:nvSpPr>
            <p:cNvPr id="4" name="圆角矩形 29">
              <a:extLst>
                <a:ext uri="{FF2B5EF4-FFF2-40B4-BE49-F238E27FC236}">
                  <a16:creationId xmlns:a16="http://schemas.microsoft.com/office/drawing/2014/main" id="{30FE3A75-E31C-D847-963A-E5F3BA8F1D09}"/>
                </a:ext>
              </a:extLst>
            </p:cNvPr>
            <p:cNvSpPr/>
            <p:nvPr/>
          </p:nvSpPr>
          <p:spPr>
            <a:xfrm>
              <a:off x="644870" y="-1920364"/>
              <a:ext cx="12598274" cy="1077217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1AEEC5-0C3C-4055-553D-0B8E7E04C263}"/>
                </a:ext>
              </a:extLst>
            </p:cNvPr>
            <p:cNvSpPr txBox="1"/>
            <p:nvPr/>
          </p:nvSpPr>
          <p:spPr>
            <a:xfrm>
              <a:off x="744109" y="-1890407"/>
              <a:ext cx="124990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quý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bè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8B7F1D-23F5-83CE-ABC6-BBAE0B3B8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205" y="1564533"/>
            <a:ext cx="5731343" cy="4716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30364C-A986-4564-314C-DE6B83D4D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5875" y="1587789"/>
            <a:ext cx="5962171" cy="45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236687" y="2761368"/>
            <a:ext cx="12858045" cy="37603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EF63F5-CA24-6CD2-DA94-C0337C25FCE3}"/>
              </a:ext>
            </a:extLst>
          </p:cNvPr>
          <p:cNvSpPr/>
          <p:nvPr/>
        </p:nvSpPr>
        <p:spPr>
          <a:xfrm>
            <a:off x="324204" y="231949"/>
            <a:ext cx="12313368" cy="604867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1AAF2E-1CFC-A92A-B4A6-8BA012332F34}"/>
              </a:ext>
            </a:extLst>
          </p:cNvPr>
          <p:cNvGrpSpPr/>
          <p:nvPr/>
        </p:nvGrpSpPr>
        <p:grpSpPr>
          <a:xfrm>
            <a:off x="83722" y="201991"/>
            <a:ext cx="12598274" cy="1107175"/>
            <a:chOff x="644870" y="-1920364"/>
            <a:chExt cx="12598274" cy="1107175"/>
          </a:xfrm>
        </p:grpSpPr>
        <p:sp>
          <p:nvSpPr>
            <p:cNvPr id="4" name="圆角矩形 29">
              <a:extLst>
                <a:ext uri="{FF2B5EF4-FFF2-40B4-BE49-F238E27FC236}">
                  <a16:creationId xmlns:a16="http://schemas.microsoft.com/office/drawing/2014/main" id="{30FE3A75-E31C-D847-963A-E5F3BA8F1D09}"/>
                </a:ext>
              </a:extLst>
            </p:cNvPr>
            <p:cNvSpPr/>
            <p:nvPr/>
          </p:nvSpPr>
          <p:spPr>
            <a:xfrm>
              <a:off x="644870" y="-1920364"/>
              <a:ext cx="12598274" cy="1077217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1AEEC5-0C3C-4055-553D-0B8E7E04C263}"/>
                </a:ext>
              </a:extLst>
            </p:cNvPr>
            <p:cNvSpPr txBox="1"/>
            <p:nvPr/>
          </p:nvSpPr>
          <p:spPr>
            <a:xfrm>
              <a:off x="744109" y="-1890407"/>
              <a:ext cx="124990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quý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bè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B58886D-604D-9235-A415-AE213F58A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727" y="1469409"/>
            <a:ext cx="6120680" cy="4811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8D0831-7F55-2254-5DC3-BCC2B9F6D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3430" y="1555888"/>
            <a:ext cx="5671116" cy="472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0383BE-D47B-A9F0-E4AA-B4362397004C}"/>
              </a:ext>
            </a:extLst>
          </p:cNvPr>
          <p:cNvGrpSpPr/>
          <p:nvPr/>
        </p:nvGrpSpPr>
        <p:grpSpPr>
          <a:xfrm>
            <a:off x="740743" y="615842"/>
            <a:ext cx="11593288" cy="2424420"/>
            <a:chOff x="596727" y="547540"/>
            <a:chExt cx="11593288" cy="2424420"/>
          </a:xfrm>
        </p:grpSpPr>
        <p:sp>
          <p:nvSpPr>
            <p:cNvPr id="3" name="圆角矩形 23">
              <a:extLst>
                <a:ext uri="{FF2B5EF4-FFF2-40B4-BE49-F238E27FC236}">
                  <a16:creationId xmlns:a16="http://schemas.microsoft.com/office/drawing/2014/main" id="{FE164154-301E-DEFF-5F74-9EDB38FF4E7F}"/>
                </a:ext>
              </a:extLst>
            </p:cNvPr>
            <p:cNvSpPr/>
            <p:nvPr/>
          </p:nvSpPr>
          <p:spPr>
            <a:xfrm>
              <a:off x="596727" y="547540"/>
              <a:ext cx="11593288" cy="2424420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FF0066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806D5AD-DCDC-C681-FF60-4A2704CAC88F}"/>
                </a:ext>
              </a:extLst>
            </p:cNvPr>
            <p:cNvSpPr txBox="1"/>
            <p:nvPr/>
          </p:nvSpPr>
          <p:spPr>
            <a:xfrm>
              <a:off x="812751" y="790254"/>
              <a:ext cx="1094521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algn="just"/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quý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r>
                <a:rPr lang="en-US" sz="40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2DCC25EA-7ECC-AFD9-5211-A0F20D5B3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079" y="3040262"/>
            <a:ext cx="4752528" cy="36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83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236687" y="2761368"/>
            <a:ext cx="12858045" cy="37603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EF63F5-CA24-6CD2-DA94-C0337C25FCE3}"/>
              </a:ext>
            </a:extLst>
          </p:cNvPr>
          <p:cNvSpPr/>
          <p:nvPr/>
        </p:nvSpPr>
        <p:spPr>
          <a:xfrm>
            <a:off x="380703" y="231949"/>
            <a:ext cx="12313368" cy="604867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1AAF2E-1CFC-A92A-B4A6-8BA012332F34}"/>
              </a:ext>
            </a:extLst>
          </p:cNvPr>
          <p:cNvGrpSpPr/>
          <p:nvPr/>
        </p:nvGrpSpPr>
        <p:grpSpPr>
          <a:xfrm>
            <a:off x="83722" y="201991"/>
            <a:ext cx="12598274" cy="1107175"/>
            <a:chOff x="644870" y="-1920364"/>
            <a:chExt cx="12598274" cy="1107175"/>
          </a:xfrm>
        </p:grpSpPr>
        <p:sp>
          <p:nvSpPr>
            <p:cNvPr id="4" name="圆角矩形 29">
              <a:extLst>
                <a:ext uri="{FF2B5EF4-FFF2-40B4-BE49-F238E27FC236}">
                  <a16:creationId xmlns:a16="http://schemas.microsoft.com/office/drawing/2014/main" id="{30FE3A75-E31C-D847-963A-E5F3BA8F1D09}"/>
                </a:ext>
              </a:extLst>
            </p:cNvPr>
            <p:cNvSpPr/>
            <p:nvPr/>
          </p:nvSpPr>
          <p:spPr>
            <a:xfrm>
              <a:off x="644870" y="-1920364"/>
              <a:ext cx="12598274" cy="1077217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1AEEC5-0C3C-4055-553D-0B8E7E04C263}"/>
                </a:ext>
              </a:extLst>
            </p:cNvPr>
            <p:cNvSpPr txBox="1"/>
            <p:nvPr/>
          </p:nvSpPr>
          <p:spPr>
            <a:xfrm>
              <a:off x="744109" y="-1890407"/>
              <a:ext cx="124990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quý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bè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05E207F-9AA8-BF48-37CA-F11B409EC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775" y="1402307"/>
            <a:ext cx="5832648" cy="4812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18A957-E1B9-96C8-1069-403CBF5CE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7758" y="1541115"/>
            <a:ext cx="5380289" cy="437946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434482B-C96A-EC02-59C3-1357FBF7B3CC}"/>
              </a:ext>
            </a:extLst>
          </p:cNvPr>
          <p:cNvGrpSpPr/>
          <p:nvPr/>
        </p:nvGrpSpPr>
        <p:grpSpPr>
          <a:xfrm flipV="1">
            <a:off x="1028775" y="3267400"/>
            <a:ext cx="11569164" cy="3270830"/>
            <a:chOff x="1061824" y="-5154111"/>
            <a:chExt cx="41391896" cy="7696867"/>
          </a:xfrm>
        </p:grpSpPr>
        <p:sp>
          <p:nvSpPr>
            <p:cNvPr id="7" name="圆角矩形 23">
              <a:extLst>
                <a:ext uri="{FF2B5EF4-FFF2-40B4-BE49-F238E27FC236}">
                  <a16:creationId xmlns:a16="http://schemas.microsoft.com/office/drawing/2014/main" id="{A88FB390-7B1E-F800-BBC1-EA4AE1602EB9}"/>
                </a:ext>
              </a:extLst>
            </p:cNvPr>
            <p:cNvSpPr/>
            <p:nvPr/>
          </p:nvSpPr>
          <p:spPr>
            <a:xfrm>
              <a:off x="1634372" y="-5154111"/>
              <a:ext cx="19595148" cy="1665789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FF0066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15D064-E341-AFE3-82A1-F072CAB41E6E}"/>
                </a:ext>
              </a:extLst>
            </p:cNvPr>
            <p:cNvSpPr txBox="1"/>
            <p:nvPr/>
          </p:nvSpPr>
          <p:spPr>
            <a:xfrm rot="10800000">
              <a:off x="1061824" y="876970"/>
              <a:ext cx="10945216" cy="1665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圆角矩形 23">
              <a:extLst>
                <a:ext uri="{FF2B5EF4-FFF2-40B4-BE49-F238E27FC236}">
                  <a16:creationId xmlns:a16="http://schemas.microsoft.com/office/drawing/2014/main" id="{1485F6EA-8B89-886F-F26C-3936E24D1165}"/>
                </a:ext>
              </a:extLst>
            </p:cNvPr>
            <p:cNvSpPr/>
            <p:nvPr/>
          </p:nvSpPr>
          <p:spPr>
            <a:xfrm>
              <a:off x="22858572" y="-5006411"/>
              <a:ext cx="19595148" cy="1665789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FF0066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A8F9663-B64D-9E37-0CD2-E7FF5EB1137A}"/>
              </a:ext>
            </a:extLst>
          </p:cNvPr>
          <p:cNvSpPr txBox="1"/>
          <p:nvPr/>
        </p:nvSpPr>
        <p:spPr>
          <a:xfrm>
            <a:off x="1290958" y="5853176"/>
            <a:ext cx="109452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67CF28-430E-B0A9-FAE5-0616DF26BA16}"/>
              </a:ext>
            </a:extLst>
          </p:cNvPr>
          <p:cNvSpPr txBox="1"/>
          <p:nvPr/>
        </p:nvSpPr>
        <p:spPr>
          <a:xfrm>
            <a:off x="7281409" y="5813743"/>
            <a:ext cx="109452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lang="en-US" sz="3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0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236687" y="2761368"/>
            <a:ext cx="12858045" cy="37603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EF63F5-CA24-6CD2-DA94-C0337C25FCE3}"/>
              </a:ext>
            </a:extLst>
          </p:cNvPr>
          <p:cNvSpPr/>
          <p:nvPr/>
        </p:nvSpPr>
        <p:spPr>
          <a:xfrm>
            <a:off x="380703" y="231949"/>
            <a:ext cx="12313368" cy="604867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1AAF2E-1CFC-A92A-B4A6-8BA012332F34}"/>
              </a:ext>
            </a:extLst>
          </p:cNvPr>
          <p:cNvGrpSpPr/>
          <p:nvPr/>
        </p:nvGrpSpPr>
        <p:grpSpPr>
          <a:xfrm>
            <a:off x="83722" y="201991"/>
            <a:ext cx="12598274" cy="1107175"/>
            <a:chOff x="644870" y="-1920364"/>
            <a:chExt cx="12598274" cy="1107175"/>
          </a:xfrm>
        </p:grpSpPr>
        <p:sp>
          <p:nvSpPr>
            <p:cNvPr id="4" name="圆角矩形 29">
              <a:extLst>
                <a:ext uri="{FF2B5EF4-FFF2-40B4-BE49-F238E27FC236}">
                  <a16:creationId xmlns:a16="http://schemas.microsoft.com/office/drawing/2014/main" id="{30FE3A75-E31C-D847-963A-E5F3BA8F1D09}"/>
                </a:ext>
              </a:extLst>
            </p:cNvPr>
            <p:cNvSpPr/>
            <p:nvPr/>
          </p:nvSpPr>
          <p:spPr>
            <a:xfrm>
              <a:off x="644870" y="-1920364"/>
              <a:ext cx="12598274" cy="1077217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1AEEC5-0C3C-4055-553D-0B8E7E04C263}"/>
                </a:ext>
              </a:extLst>
            </p:cNvPr>
            <p:cNvSpPr txBox="1"/>
            <p:nvPr/>
          </p:nvSpPr>
          <p:spPr>
            <a:xfrm>
              <a:off x="744109" y="-1890407"/>
              <a:ext cx="124990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quý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bè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8B7F1D-23F5-83CE-ABC6-BBAE0B3B8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205" y="1279209"/>
            <a:ext cx="5731343" cy="5001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30364C-A986-4564-314C-DE6B83D4D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5875" y="1587789"/>
            <a:ext cx="5962171" cy="4548816"/>
          </a:xfrm>
          <a:prstGeom prst="rect">
            <a:avLst/>
          </a:prstGeom>
        </p:spPr>
      </p:pic>
      <p:sp>
        <p:nvSpPr>
          <p:cNvPr id="6" name="圆角矩形 23">
            <a:extLst>
              <a:ext uri="{FF2B5EF4-FFF2-40B4-BE49-F238E27FC236}">
                <a16:creationId xmlns:a16="http://schemas.microsoft.com/office/drawing/2014/main" id="{9B66DA0C-881A-2FF0-B7F8-759548313128}"/>
              </a:ext>
            </a:extLst>
          </p:cNvPr>
          <p:cNvSpPr/>
          <p:nvPr/>
        </p:nvSpPr>
        <p:spPr>
          <a:xfrm flipV="1">
            <a:off x="255458" y="6093376"/>
            <a:ext cx="5962170" cy="1038812"/>
          </a:xfrm>
          <a:prstGeom prst="roundRect">
            <a:avLst>
              <a:gd name="adj" fmla="val 8340"/>
            </a:avLst>
          </a:prstGeom>
          <a:solidFill>
            <a:sysClr val="window" lastClr="FFFFFF"/>
          </a:solidFill>
          <a:ln w="28575" cap="flat" cmpd="sng" algn="ctr">
            <a:solidFill>
              <a:srgbClr val="FF0066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04713-4C03-CAEA-2325-8BCBA0E9C848}"/>
              </a:ext>
            </a:extLst>
          </p:cNvPr>
          <p:cNvSpPr txBox="1"/>
          <p:nvPr/>
        </p:nvSpPr>
        <p:spPr>
          <a:xfrm>
            <a:off x="376376" y="6039418"/>
            <a:ext cx="5574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endParaRPr lang="en-US" sz="36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圆角矩形 23">
            <a:extLst>
              <a:ext uri="{FF2B5EF4-FFF2-40B4-BE49-F238E27FC236}">
                <a16:creationId xmlns:a16="http://schemas.microsoft.com/office/drawing/2014/main" id="{F99C8AA4-8DF7-E26A-6FD7-621C6AEDF2A6}"/>
              </a:ext>
            </a:extLst>
          </p:cNvPr>
          <p:cNvSpPr/>
          <p:nvPr/>
        </p:nvSpPr>
        <p:spPr>
          <a:xfrm flipV="1">
            <a:off x="6795352" y="6208098"/>
            <a:ext cx="5962170" cy="989482"/>
          </a:xfrm>
          <a:prstGeom prst="roundRect">
            <a:avLst>
              <a:gd name="adj" fmla="val 8340"/>
            </a:avLst>
          </a:prstGeom>
          <a:solidFill>
            <a:sysClr val="window" lastClr="FFFFFF"/>
          </a:solidFill>
          <a:ln w="28575" cap="flat" cmpd="sng" algn="ctr">
            <a:solidFill>
              <a:srgbClr val="FF0066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E0388C-B591-BA3F-F0E0-280343C65269}"/>
              </a:ext>
            </a:extLst>
          </p:cNvPr>
          <p:cNvSpPr txBox="1"/>
          <p:nvPr/>
        </p:nvSpPr>
        <p:spPr>
          <a:xfrm>
            <a:off x="6795327" y="6062278"/>
            <a:ext cx="5574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endParaRPr lang="en-US" sz="36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0991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236687" y="2761368"/>
            <a:ext cx="12858045" cy="37603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EF63F5-CA24-6CD2-DA94-C0337C25FCE3}"/>
              </a:ext>
            </a:extLst>
          </p:cNvPr>
          <p:cNvSpPr/>
          <p:nvPr/>
        </p:nvSpPr>
        <p:spPr>
          <a:xfrm>
            <a:off x="324204" y="231949"/>
            <a:ext cx="12313368" cy="604867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1AAF2E-1CFC-A92A-B4A6-8BA012332F34}"/>
              </a:ext>
            </a:extLst>
          </p:cNvPr>
          <p:cNvGrpSpPr/>
          <p:nvPr/>
        </p:nvGrpSpPr>
        <p:grpSpPr>
          <a:xfrm>
            <a:off x="83722" y="201991"/>
            <a:ext cx="12598274" cy="1107175"/>
            <a:chOff x="644870" y="-1920364"/>
            <a:chExt cx="12598274" cy="1107175"/>
          </a:xfrm>
        </p:grpSpPr>
        <p:sp>
          <p:nvSpPr>
            <p:cNvPr id="4" name="圆角矩形 29">
              <a:extLst>
                <a:ext uri="{FF2B5EF4-FFF2-40B4-BE49-F238E27FC236}">
                  <a16:creationId xmlns:a16="http://schemas.microsoft.com/office/drawing/2014/main" id="{30FE3A75-E31C-D847-963A-E5F3BA8F1D09}"/>
                </a:ext>
              </a:extLst>
            </p:cNvPr>
            <p:cNvSpPr/>
            <p:nvPr/>
          </p:nvSpPr>
          <p:spPr>
            <a:xfrm>
              <a:off x="644870" y="-1920364"/>
              <a:ext cx="12598274" cy="1077217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1AEEC5-0C3C-4055-553D-0B8E7E04C263}"/>
                </a:ext>
              </a:extLst>
            </p:cNvPr>
            <p:cNvSpPr txBox="1"/>
            <p:nvPr/>
          </p:nvSpPr>
          <p:spPr>
            <a:xfrm>
              <a:off x="744109" y="-1890407"/>
              <a:ext cx="124990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quý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panose="02010600030101010101" pitchFamily="2" charset="-122"/>
                  <a:cs typeface="+mn-cs"/>
                </a:rPr>
                <a:t>bè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B58886D-604D-9235-A415-AE213F58A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727" y="1469409"/>
            <a:ext cx="6120680" cy="5315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8D0831-7F55-2254-5DC3-BCC2B9F6D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3430" y="1555888"/>
            <a:ext cx="5671116" cy="4965821"/>
          </a:xfrm>
          <a:prstGeom prst="rect">
            <a:avLst/>
          </a:prstGeom>
        </p:spPr>
      </p:pic>
      <p:sp>
        <p:nvSpPr>
          <p:cNvPr id="5" name="圆角矩形 23">
            <a:extLst>
              <a:ext uri="{FF2B5EF4-FFF2-40B4-BE49-F238E27FC236}">
                <a16:creationId xmlns:a16="http://schemas.microsoft.com/office/drawing/2014/main" id="{E88E7E62-ACA1-1C28-C9D9-0B5741088EEE}"/>
              </a:ext>
            </a:extLst>
          </p:cNvPr>
          <p:cNvSpPr/>
          <p:nvPr/>
        </p:nvSpPr>
        <p:spPr>
          <a:xfrm flipV="1">
            <a:off x="379458" y="6424301"/>
            <a:ext cx="5962170" cy="748297"/>
          </a:xfrm>
          <a:prstGeom prst="roundRect">
            <a:avLst>
              <a:gd name="adj" fmla="val 8340"/>
            </a:avLst>
          </a:prstGeom>
          <a:solidFill>
            <a:sysClr val="window" lastClr="FFFFFF"/>
          </a:solidFill>
          <a:ln w="28575" cap="flat" cmpd="sng" algn="ctr">
            <a:solidFill>
              <a:srgbClr val="FF0066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C888FF-DDDF-D1E2-61F2-3BF9DEF6EBF3}"/>
              </a:ext>
            </a:extLst>
          </p:cNvPr>
          <p:cNvSpPr txBox="1"/>
          <p:nvPr/>
        </p:nvSpPr>
        <p:spPr>
          <a:xfrm>
            <a:off x="450704" y="6402236"/>
            <a:ext cx="557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40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圆角矩形 23">
            <a:extLst>
              <a:ext uri="{FF2B5EF4-FFF2-40B4-BE49-F238E27FC236}">
                <a16:creationId xmlns:a16="http://schemas.microsoft.com/office/drawing/2014/main" id="{60CA6788-BC36-75D2-78A4-A4F15216CB24}"/>
              </a:ext>
            </a:extLst>
          </p:cNvPr>
          <p:cNvSpPr/>
          <p:nvPr/>
        </p:nvSpPr>
        <p:spPr>
          <a:xfrm flipV="1">
            <a:off x="6740924" y="6382030"/>
            <a:ext cx="5962170" cy="748297"/>
          </a:xfrm>
          <a:prstGeom prst="roundRect">
            <a:avLst>
              <a:gd name="adj" fmla="val 8340"/>
            </a:avLst>
          </a:prstGeom>
          <a:solidFill>
            <a:sysClr val="window" lastClr="FFFFFF"/>
          </a:solidFill>
          <a:ln w="28575" cap="flat" cmpd="sng" algn="ctr">
            <a:solidFill>
              <a:srgbClr val="FF0066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FAA53-207A-38A4-EA78-B48909B4188A}"/>
              </a:ext>
            </a:extLst>
          </p:cNvPr>
          <p:cNvSpPr txBox="1"/>
          <p:nvPr/>
        </p:nvSpPr>
        <p:spPr>
          <a:xfrm>
            <a:off x="6835893" y="6432281"/>
            <a:ext cx="58672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3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4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BF7224-5140-5DA9-1FCC-3ADB92B60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919" y="447973"/>
            <a:ext cx="7560840" cy="60036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5FCBF6C-B168-74B7-2374-383F9BAE7A05}"/>
              </a:ext>
            </a:extLst>
          </p:cNvPr>
          <p:cNvSpPr txBox="1"/>
          <p:nvPr/>
        </p:nvSpPr>
        <p:spPr>
          <a:xfrm>
            <a:off x="2972991" y="1908165"/>
            <a:ext cx="5760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213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" y="57939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9"/>
          <a:stretch/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6088FD-0E59-4D93-6544-FD7A2C0CB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389" y="3128145"/>
            <a:ext cx="12857578" cy="3761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77DB75-F838-131D-DF0B-632473C15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2623" y="751249"/>
            <a:ext cx="5689553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39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76070B-37E2-307E-65AD-7D814D74A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903" y="-200099"/>
            <a:ext cx="9315495" cy="16155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21FA6E-C9DC-1311-A2F6-11EFD8625D03}"/>
              </a:ext>
            </a:extLst>
          </p:cNvPr>
          <p:cNvSpPr txBox="1"/>
          <p:nvPr/>
        </p:nvSpPr>
        <p:spPr>
          <a:xfrm>
            <a:off x="704739" y="880021"/>
            <a:ext cx="1144927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Năng lực chung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Năng lực tự chủ và tự học: HS tham gia tích cực các hoạt động học tập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Năng lực giao tiếp và hợp tác: HS phối hợp với bạn giải quyết tốt các vấn đề học tập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Năng lực giải quyết vấn đề và sáng tạo: HS thực hiện sáng tạo các hoạt động học tập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Năng lực đặc thù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-Năng lực tự điều chỉnh hành vi: Nhận biết các việc làm thể sự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yêu quý bạn bè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-Năng lực tự phát triển bản thân: Thực hiện các việc làm thể hiện tình bạn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bè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Phẩm chất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-Yêu nước: HS hình thành tình yêu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bạn bè.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0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9"/>
          <a:stretch/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DE1F12-9999-001D-2CE5-3A7993721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79" y="375965"/>
            <a:ext cx="11918713" cy="15424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D272C1-76ED-431E-1574-6FD00E75B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489" y="2312065"/>
            <a:ext cx="5602653" cy="2970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ED8C5-9B3E-A4E8-E408-1DF0CE2DA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44" y="1528093"/>
            <a:ext cx="1872709" cy="1875400"/>
          </a:xfrm>
          <a:prstGeom prst="rect">
            <a:avLst/>
          </a:prstGeom>
        </p:spPr>
      </p:pic>
      <p:sp>
        <p:nvSpPr>
          <p:cNvPr id="32" name="圆角矩形 23">
            <a:extLst>
              <a:ext uri="{FF2B5EF4-FFF2-40B4-BE49-F238E27FC236}">
                <a16:creationId xmlns:a16="http://schemas.microsoft.com/office/drawing/2014/main" id="{C05ECFD1-585C-2F2A-11A5-009D4E2ED1AB}"/>
              </a:ext>
            </a:extLst>
          </p:cNvPr>
          <p:cNvSpPr/>
          <p:nvPr/>
        </p:nvSpPr>
        <p:spPr>
          <a:xfrm flipV="1">
            <a:off x="2282753" y="5932898"/>
            <a:ext cx="7891038" cy="1377265"/>
          </a:xfrm>
          <a:prstGeom prst="roundRect">
            <a:avLst>
              <a:gd name="adj" fmla="val 8340"/>
            </a:avLst>
          </a:prstGeom>
          <a:solidFill>
            <a:sysClr val="window" lastClr="FFFFFF"/>
          </a:solidFill>
          <a:ln w="28575" cap="flat" cmpd="sng" algn="ctr">
            <a:solidFill>
              <a:srgbClr val="FF0066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36BDC1-313A-CEB7-A299-615645A88ABC}"/>
              </a:ext>
            </a:extLst>
          </p:cNvPr>
          <p:cNvGrpSpPr/>
          <p:nvPr/>
        </p:nvGrpSpPr>
        <p:grpSpPr>
          <a:xfrm>
            <a:off x="2326361" y="1011653"/>
            <a:ext cx="9893824" cy="6184529"/>
            <a:chOff x="2582033" y="1081857"/>
            <a:chExt cx="10205097" cy="6501946"/>
          </a:xfrm>
        </p:grpSpPr>
        <p:pic>
          <p:nvPicPr>
            <p:cNvPr id="28" name="Picture 27" descr="Shape, circle&#10;&#10;Description automatically generated">
              <a:extLst>
                <a:ext uri="{FF2B5EF4-FFF2-40B4-BE49-F238E27FC236}">
                  <a16:creationId xmlns:a16="http://schemas.microsoft.com/office/drawing/2014/main" id="{CF61C0F5-C00A-105E-CFA9-A8D5F0314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930" y="1081857"/>
              <a:ext cx="5029200" cy="50292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2A9F89-97F7-9E3B-C3B1-FC2AA23BCFD4}"/>
                </a:ext>
              </a:extLst>
            </p:cNvPr>
            <p:cNvSpPr txBox="1"/>
            <p:nvPr/>
          </p:nvSpPr>
          <p:spPr>
            <a:xfrm>
              <a:off x="2582033" y="6354225"/>
              <a:ext cx="7871499" cy="12295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b="0" i="0" u="none" strike="noStrike" kern="0" cap="none" spc="0" normalizeH="0" baseline="0" noProof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Trao</a:t>
              </a:r>
              <a:r>
                <a:rPr kumimoji="0" lang="en-US" altLang="zh-CN" sz="3500" b="0" i="0" u="none" strike="noStrike" kern="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500" b="0" i="0" u="none" strike="noStrike" kern="0" cap="none" spc="0" normalizeH="0" baseline="0" noProof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đổi</a:t>
              </a:r>
              <a:r>
                <a:rPr kumimoji="0" lang="en-US" altLang="zh-CN" sz="3500" b="0" i="0" u="none" strike="noStrike" kern="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500" b="0" i="0" u="none" strike="noStrike" kern="0" cap="none" spc="0" normalizeH="0" baseline="0" noProof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với</a:t>
              </a:r>
              <a:r>
                <a:rPr kumimoji="0" lang="en-US" altLang="zh-CN" sz="3500" b="0" i="0" u="none" strike="noStrike" kern="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500" b="0" i="0" u="none" strike="noStrike" kern="0" cap="none" spc="0" normalizeH="0" baseline="0" noProof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một</a:t>
              </a:r>
              <a:r>
                <a:rPr kumimoji="0" lang="en-US" altLang="zh-CN" sz="3500" b="0" i="0" u="none" strike="noStrike" kern="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500" b="0" i="0" u="none" strike="noStrike" kern="0" cap="none" spc="0" normalizeH="0" baseline="0" noProof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người</a:t>
              </a:r>
              <a:r>
                <a:rPr kumimoji="0" lang="en-US" altLang="zh-CN" sz="3500" b="0" i="0" u="none" strike="noStrike" kern="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500" b="0" i="0" u="none" strike="noStrike" kern="0" cap="none" spc="0" normalizeH="0" baseline="0" noProof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kumimoji="0" lang="en-US" altLang="zh-CN" sz="3500" b="0" i="0" u="none" strike="noStrike" kern="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500" b="0" i="0" u="none" strike="noStrike" kern="0" cap="none" spc="0" normalizeH="0" baseline="0" noProof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kumimoji="0" lang="en-US" altLang="zh-CN" sz="3500" b="0" i="0" u="none" strike="noStrike" kern="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500" b="0" i="0" u="none" strike="noStrike" kern="0" cap="none" spc="0" normalizeH="0" baseline="0" noProof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3500" b="0" i="0" u="none" strike="noStrike" kern="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kumimoji="0" lang="en-US" altLang="zh-CN" sz="3500" b="0" i="0" u="none" strike="noStrike" kern="0" cap="none" spc="0" normalizeH="0" baseline="0" noProof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suy</a:t>
              </a:r>
              <a:r>
                <a:rPr kumimoji="0" lang="en-US" altLang="zh-CN" sz="3500" b="0" i="0" u="none" strike="noStrike" kern="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500" b="0" i="0" u="none" strike="noStrike" kern="0" cap="none" spc="0" normalizeH="0" baseline="0" noProof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nghĩ</a:t>
              </a:r>
              <a:r>
                <a:rPr kumimoji="0" lang="en-US" altLang="zh-CN" sz="3500" b="0" i="0" u="none" strike="noStrike" kern="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zh-CN" sz="3500" b="0" i="0" u="none" strike="noStrike" kern="0" cap="none" spc="0" normalizeH="0" baseline="0" noProof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cảm</a:t>
              </a:r>
              <a:r>
                <a:rPr kumimoji="0" lang="en-US" altLang="zh-CN" sz="3500" b="0" i="0" u="none" strike="noStrike" kern="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500" b="0" i="0" u="none" strike="noStrike" kern="0" cap="none" spc="0" normalizeH="0" baseline="0" noProof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xúc</a:t>
              </a:r>
              <a:r>
                <a:rPr kumimoji="0" lang="en-US" altLang="zh-CN" sz="3500" b="0" i="0" u="none" strike="noStrike" kern="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500" b="0" i="0" u="none" strike="noStrike" kern="0" cap="none" spc="0" normalizeH="0" baseline="0" noProof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của</a:t>
              </a:r>
              <a:r>
                <a:rPr kumimoji="0" lang="en-US" altLang="zh-CN" sz="3500" b="0" i="0" u="none" strike="noStrike" kern="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500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500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bản</a:t>
              </a:r>
              <a:r>
                <a:rPr lang="en-US" altLang="zh-CN" sz="3500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500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thân</a:t>
              </a:r>
              <a:r>
                <a:rPr lang="en-US" altLang="zh-CN" sz="3500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 </a:t>
              </a:r>
              <a:endPara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668D016-4107-52A4-3BCF-4CC8B006C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2644" y="3403493"/>
            <a:ext cx="1227539" cy="12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41A103-D8A1-E1C2-5682-A74DB0DEA66E}"/>
              </a:ext>
            </a:extLst>
          </p:cNvPr>
          <p:cNvSpPr txBox="1"/>
          <p:nvPr/>
        </p:nvSpPr>
        <p:spPr>
          <a:xfrm>
            <a:off x="1265109" y="1456085"/>
            <a:ext cx="11593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  <a:cs typeface="#9Slide03 Arima Madurai Black" panose="00000A00000000000000" pitchFamily="2" charset="0"/>
              </a:rPr>
              <a:t>Chúc</a:t>
            </a:r>
            <a:r>
              <a:rPr lang="en-US" sz="8000" b="1" dirty="0"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8000" b="1" dirty="0" err="1"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sz="8000" b="1" dirty="0"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8000" b="1" dirty="0" err="1"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  <a:cs typeface="#9Slide03 Arima Madurai Black" panose="00000A00000000000000" pitchFamily="2" charset="0"/>
              </a:rPr>
              <a:t>em</a:t>
            </a:r>
            <a:r>
              <a:rPr lang="en-US" sz="8000" b="1" dirty="0"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8000" b="1" dirty="0" err="1"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  <a:cs typeface="#9Slide03 Arima Madurai Black" panose="00000A00000000000000" pitchFamily="2" charset="0"/>
              </a:rPr>
              <a:t>chăm</a:t>
            </a:r>
            <a:r>
              <a:rPr lang="en-US" sz="8000" b="1" dirty="0"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8000" b="1" dirty="0" err="1"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  <a:cs typeface="#9Slide03 Arima Madurai Black" panose="00000A00000000000000" pitchFamily="2" charset="0"/>
              </a:rPr>
              <a:t>ngoan</a:t>
            </a:r>
            <a:r>
              <a:rPr lang="en-US" sz="8000" b="1" dirty="0"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8000" b="1" dirty="0" err="1"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  <a:cs typeface="#9Slide03 Arima Madurai Black" panose="00000A00000000000000" pitchFamily="2" charset="0"/>
              </a:rPr>
              <a:t>học</a:t>
            </a:r>
            <a:r>
              <a:rPr lang="en-US" sz="8000" b="1" dirty="0"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8000" b="1" dirty="0" err="1"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  <a:cs typeface="#9Slide03 Arima Madurai Black" panose="00000A00000000000000" pitchFamily="2" charset="0"/>
              </a:rPr>
              <a:t>tốt</a:t>
            </a:r>
            <a:r>
              <a:rPr lang="en-US" sz="8000" b="1" dirty="0">
                <a:gradFill flip="none" rotWithShape="1">
                  <a:gsLst>
                    <a:gs pos="47000">
                      <a:srgbClr val="FF33CC"/>
                    </a:gs>
                    <a:gs pos="30000">
                      <a:srgbClr val="FFC000"/>
                    </a:gs>
                    <a:gs pos="100000">
                      <a:srgbClr val="69ED69"/>
                    </a:gs>
                    <a:gs pos="69896">
                      <a:srgbClr val="FFC000"/>
                    </a:gs>
                    <a:gs pos="11000">
                      <a:srgbClr val="FF0000"/>
                    </a:gs>
                    <a:gs pos="100000">
                      <a:srgbClr val="FF5050"/>
                    </a:gs>
                    <a:gs pos="0">
                      <a:srgbClr val="69ED69"/>
                    </a:gs>
                    <a:gs pos="91150">
                      <a:srgbClr val="69ED69"/>
                    </a:gs>
                    <a:gs pos="82299">
                      <a:srgbClr val="FFFF00"/>
                    </a:gs>
                    <a:gs pos="100000">
                      <a:prstClr val="white"/>
                    </a:gs>
                  </a:gsLst>
                  <a:lin ang="10800000" scaled="1"/>
                  <a:tileRect/>
                </a:gradFill>
                <a:latin typeface="UTM Novido" panose="02040603050506020204" pitchFamily="18" charset="0"/>
                <a:cs typeface="#9Slide03 Arima Madurai Black" panose="00000A00000000000000" pitchFamily="2" charset="0"/>
              </a:rPr>
              <a:t>!</a:t>
            </a:r>
            <a:endParaRPr lang="en-US" sz="8000" dirty="0">
              <a:ln>
                <a:solidFill>
                  <a:prstClr val="white"/>
                </a:solidFill>
              </a:ln>
              <a:gradFill flip="none" rotWithShape="1">
                <a:gsLst>
                  <a:gs pos="47000">
                    <a:srgbClr val="FF33CC"/>
                  </a:gs>
                  <a:gs pos="30000">
                    <a:srgbClr val="FFC000"/>
                  </a:gs>
                  <a:gs pos="100000">
                    <a:srgbClr val="69ED69"/>
                  </a:gs>
                  <a:gs pos="69896">
                    <a:srgbClr val="FFC000"/>
                  </a:gs>
                  <a:gs pos="11000">
                    <a:srgbClr val="FF0000"/>
                  </a:gs>
                  <a:gs pos="100000">
                    <a:srgbClr val="FF5050"/>
                  </a:gs>
                  <a:gs pos="0">
                    <a:srgbClr val="69ED69"/>
                  </a:gs>
                  <a:gs pos="91150">
                    <a:srgbClr val="69ED69"/>
                  </a:gs>
                  <a:gs pos="82299">
                    <a:srgbClr val="FFFF00"/>
                  </a:gs>
                  <a:gs pos="100000">
                    <a:prstClr val="white"/>
                  </a:gs>
                </a:gsLst>
                <a:lin ang="10800000" scaled="1"/>
                <a:tileRect/>
              </a:gradFill>
              <a:latin typeface="UTM Novid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7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9"/>
          <a:stretch/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323C89-4CB1-A187-C273-815086EE3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863" y="952029"/>
            <a:ext cx="10387762" cy="55669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6088FD-0E59-4D93-6544-FD7A2C0CB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89" y="3128145"/>
            <a:ext cx="12857578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763AA0-72D7-0A41-EAA7-A3EF9064B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836" y="1497032"/>
            <a:ext cx="10400677" cy="1975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794D1F-28B3-E70F-3660-7C87414E6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75" y="297803"/>
            <a:ext cx="4316342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2E0D41-AB12-D779-9897-B40C6276B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9780" y="3062053"/>
            <a:ext cx="3359187" cy="16094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6F88C9-6FE8-7A96-3167-9C038D462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0144" y="-95853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" y="57939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9"/>
          <a:stretch/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6088FD-0E59-4D93-6544-FD7A2C0CB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389" y="3128145"/>
            <a:ext cx="12857578" cy="3761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4E9792-7413-8491-2547-AA5163D1B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35" y="342947"/>
            <a:ext cx="12749919" cy="56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236687" y="2761368"/>
            <a:ext cx="12858045" cy="37603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EF63F5-CA24-6CD2-DA94-C0337C25FCE3}"/>
              </a:ext>
            </a:extLst>
          </p:cNvPr>
          <p:cNvSpPr/>
          <p:nvPr/>
        </p:nvSpPr>
        <p:spPr>
          <a:xfrm>
            <a:off x="380703" y="231949"/>
            <a:ext cx="12313368" cy="604867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1AAF2E-1CFC-A92A-B4A6-8BA012332F34}"/>
              </a:ext>
            </a:extLst>
          </p:cNvPr>
          <p:cNvGrpSpPr/>
          <p:nvPr/>
        </p:nvGrpSpPr>
        <p:grpSpPr>
          <a:xfrm>
            <a:off x="115476" y="134851"/>
            <a:ext cx="9768114" cy="644154"/>
            <a:chOff x="296904" y="269834"/>
            <a:chExt cx="9768114" cy="644154"/>
          </a:xfrm>
        </p:grpSpPr>
        <p:sp>
          <p:nvSpPr>
            <p:cNvPr id="4" name="圆角矩形 29">
              <a:extLst>
                <a:ext uri="{FF2B5EF4-FFF2-40B4-BE49-F238E27FC236}">
                  <a16:creationId xmlns:a16="http://schemas.microsoft.com/office/drawing/2014/main" id="{30FE3A75-E31C-D847-963A-E5F3BA8F1D09}"/>
                </a:ext>
              </a:extLst>
            </p:cNvPr>
            <p:cNvSpPr/>
            <p:nvPr/>
          </p:nvSpPr>
          <p:spPr>
            <a:xfrm>
              <a:off x="296905" y="269834"/>
              <a:ext cx="9238982" cy="644154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1AEEC5-0C3C-4055-553D-0B8E7E04C263}"/>
                </a:ext>
              </a:extLst>
            </p:cNvPr>
            <p:cNvSpPr txBox="1"/>
            <p:nvPr/>
          </p:nvSpPr>
          <p:spPr>
            <a:xfrm>
              <a:off x="296904" y="269834"/>
              <a:ext cx="9768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1. Nghe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kể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chuyện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443EAEA-B8BF-2377-D0E8-4BFFAEA51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429" y="1040561"/>
            <a:ext cx="11557578" cy="4952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10">
            <a:extLst>
              <a:ext uri="{FF2B5EF4-FFF2-40B4-BE49-F238E27FC236}">
                <a16:creationId xmlns:a16="http://schemas.microsoft.com/office/drawing/2014/main" id="{77E2F0E2-2854-FF56-E98A-389607F00DC9}"/>
              </a:ext>
            </a:extLst>
          </p:cNvPr>
          <p:cNvSpPr/>
          <p:nvPr/>
        </p:nvSpPr>
        <p:spPr>
          <a:xfrm rot="5400000" flipV="1">
            <a:off x="3073159" y="-1452391"/>
            <a:ext cx="5632314" cy="11161242"/>
          </a:xfrm>
          <a:prstGeom prst="wedgeRoundRectCallout">
            <a:avLst>
              <a:gd name="adj1" fmla="val 7564"/>
              <a:gd name="adj2" fmla="val 63692"/>
              <a:gd name="adj3" fmla="val 16667"/>
            </a:avLst>
          </a:prstGeom>
          <a:solidFill>
            <a:sysClr val="window" lastClr="FFFFFF">
              <a:alpha val="78000"/>
            </a:sysClr>
          </a:solidFill>
          <a:ln w="28575" cap="flat" cmpd="sng" algn="ctr">
            <a:solidFill>
              <a:srgbClr val="00B0A3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2FE6F-E392-A3D5-82E8-7D557CA3A0C5}"/>
              </a:ext>
            </a:extLst>
          </p:cNvPr>
          <p:cNvSpPr txBox="1"/>
          <p:nvPr/>
        </p:nvSpPr>
        <p:spPr>
          <a:xfrm>
            <a:off x="524719" y="1275404"/>
            <a:ext cx="110892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kia,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bao!”.</a:t>
            </a:r>
          </a:p>
          <a:p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bèn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quẳng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sót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CFBC5-4046-D37C-E909-609A774ECE6E}"/>
              </a:ext>
            </a:extLst>
          </p:cNvPr>
          <p:cNvSpPr txBox="1"/>
          <p:nvPr/>
        </p:nvSpPr>
        <p:spPr>
          <a:xfrm>
            <a:off x="1532831" y="511057"/>
            <a:ext cx="931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n w="9525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Bài</a:t>
            </a:r>
            <a:r>
              <a:rPr lang="en-US" sz="4000" dirty="0">
                <a:ln w="9525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9525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học</a:t>
            </a:r>
            <a:r>
              <a:rPr lang="en-US" sz="4000" dirty="0">
                <a:ln w="9525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9525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quý</a:t>
            </a:r>
            <a:endParaRPr kumimoji="0" lang="id-ID" sz="4000" b="0" i="0" u="none" strike="noStrike" kern="1200" cap="none" spc="0" normalizeH="0" baseline="0" noProof="0" dirty="0">
              <a:ln w="9525">
                <a:noFill/>
              </a:ln>
              <a:solidFill>
                <a:schemeClr val="accent5">
                  <a:lumMod val="50000"/>
                </a:schemeClr>
              </a:solidFill>
              <a:effectLst>
                <a:glow rad="101600">
                  <a:srgbClr val="FFFCC1">
                    <a:alpha val="70000"/>
                  </a:srgb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Greto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91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10">
            <a:extLst>
              <a:ext uri="{FF2B5EF4-FFF2-40B4-BE49-F238E27FC236}">
                <a16:creationId xmlns:a16="http://schemas.microsoft.com/office/drawing/2014/main" id="{77E2F0E2-2854-FF56-E98A-389607F00DC9}"/>
              </a:ext>
            </a:extLst>
          </p:cNvPr>
          <p:cNvSpPr/>
          <p:nvPr/>
        </p:nvSpPr>
        <p:spPr>
          <a:xfrm rot="5400000" flipV="1">
            <a:off x="3075107" y="-1533881"/>
            <a:ext cx="5620578" cy="10881047"/>
          </a:xfrm>
          <a:prstGeom prst="wedgeRoundRectCallout">
            <a:avLst>
              <a:gd name="adj1" fmla="val 7564"/>
              <a:gd name="adj2" fmla="val 63692"/>
              <a:gd name="adj3" fmla="val 16667"/>
            </a:avLst>
          </a:prstGeom>
          <a:solidFill>
            <a:sysClr val="window" lastClr="FFFFFF">
              <a:alpha val="78000"/>
            </a:sysClr>
          </a:solidFill>
          <a:ln w="28575" cap="flat" cmpd="sng" algn="ctr">
            <a:solidFill>
              <a:srgbClr val="00B0A3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2FE6F-E392-A3D5-82E8-7D557CA3A0C5}"/>
              </a:ext>
            </a:extLst>
          </p:cNvPr>
          <p:cNvSpPr txBox="1"/>
          <p:nvPr/>
        </p:nvSpPr>
        <p:spPr>
          <a:xfrm>
            <a:off x="515596" y="1096352"/>
            <a:ext cx="100468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hat.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10389-A177-0D6D-D0D9-93ECD2074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279" y="159941"/>
            <a:ext cx="9321592" cy="1304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D0AF1-1D22-A78D-DF5A-44355B23C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666" y="6056823"/>
            <a:ext cx="5122084" cy="105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241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AB6C0F-3890-C844-DD16-491924CB3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91" y="93296"/>
            <a:ext cx="12321084" cy="83522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D6570F1-0A5F-A2C1-F781-6BF16C8BC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96351" y="6076448"/>
            <a:ext cx="3789008" cy="79937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67BACC4-63FC-3268-DA2F-38FB1449F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85359" y="5704557"/>
            <a:ext cx="5491100" cy="1164106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5BAC74BE-7B3C-5111-8CE3-721CB626AE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b="5209"/>
          <a:stretch/>
        </p:blipFill>
        <p:spPr>
          <a:xfrm rot="16200000">
            <a:off x="860939" y="5512191"/>
            <a:ext cx="1196540" cy="1516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5ACD3E-FFFB-6FFA-CF75-BCB82C5B7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9518" y="623930"/>
            <a:ext cx="9154441" cy="5066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47B2BD-21DF-2696-AD14-E90D467B2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1100" y="2347371"/>
            <a:ext cx="4170268" cy="4882774"/>
          </a:xfrm>
          <a:prstGeom prst="rect">
            <a:avLst/>
          </a:prstGeom>
        </p:spPr>
      </p:pic>
      <p:pic>
        <p:nvPicPr>
          <p:cNvPr id="15" name="Picture 1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499F62B-6479-F634-C63C-3031C59C55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90000" l="10000" r="90000">
                        <a14:foregroundMark x1="17656" y1="9844" x2="24219" y2="9375"/>
                        <a14:foregroundMark x1="51094" y1="69063" x2="64531" y2="61563"/>
                        <a14:foregroundMark x1="64531" y1="61563" x2="70625" y2="67344"/>
                        <a14:foregroundMark x1="70625" y1="67344" x2="73438" y2="73594"/>
                        <a14:foregroundMark x1="50625" y1="77031" x2="59062" y2="66719"/>
                        <a14:foregroundMark x1="59062" y1="66719" x2="59062" y2="57344"/>
                        <a14:foregroundMark x1="59062" y1="57344" x2="59062" y2="57188"/>
                        <a14:foregroundMark x1="64063" y1="61406" x2="73438" y2="62813"/>
                        <a14:foregroundMark x1="73438" y1="62813" x2="75000" y2="6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47" y="3904357"/>
            <a:ext cx="1224136" cy="12241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A0C4FB-CB8D-AB0D-B438-DA819053967E}"/>
              </a:ext>
            </a:extLst>
          </p:cNvPr>
          <p:cNvSpPr txBox="1"/>
          <p:nvPr/>
        </p:nvSpPr>
        <p:spPr>
          <a:xfrm>
            <a:off x="4943163" y="1319642"/>
            <a:ext cx="635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Sẻ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hộp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hạt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kê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75A84A-2889-706A-256D-1A395CCA051E}"/>
              </a:ext>
            </a:extLst>
          </p:cNvPr>
          <p:cNvSpPr txBox="1"/>
          <p:nvPr/>
        </p:nvSpPr>
        <p:spPr>
          <a:xfrm>
            <a:off x="4159426" y="2353690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Sẻ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tổ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ăn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mình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463DE7-AE28-C556-5F89-E76208914F01}"/>
              </a:ext>
            </a:extLst>
          </p:cNvPr>
          <p:cNvSpPr txBox="1"/>
          <p:nvPr/>
        </p:nvSpPr>
        <p:spPr>
          <a:xfrm>
            <a:off x="4843565" y="2905243"/>
            <a:ext cx="7058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Chích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nhặt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hạt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kê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7690E7-077C-1D8D-52E4-7C96DF748B4E}"/>
              </a:ext>
            </a:extLst>
          </p:cNvPr>
          <p:cNvSpPr txBox="1"/>
          <p:nvPr/>
        </p:nvSpPr>
        <p:spPr>
          <a:xfrm>
            <a:off x="5282213" y="3974486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Chích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mang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chia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đôi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sẻ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ăn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2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E55867F-6B35-4D90-80F6-9CB72A04F47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学校幼儿教育PPT模板"/>
</p:tagLst>
</file>

<file path=ppt/theme/theme1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684</Words>
  <Application>Microsoft Office PowerPoint</Application>
  <PresentationFormat>Custom</PresentationFormat>
  <Paragraphs>60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UTM Novido</vt:lpstr>
      <vt:lpstr>Times New Roman</vt:lpstr>
      <vt:lpstr>Arial</vt:lpstr>
      <vt:lpstr>SVN-Newton</vt:lpstr>
      <vt:lpstr>Calibri</vt:lpstr>
      <vt:lpstr>SVN-Gretoon</vt:lpstr>
      <vt:lpstr>#9Slide05 Aphrodite Pro</vt:lpstr>
      <vt:lpstr>字魂115号-刀刀体</vt:lpstr>
      <vt:lpstr>UTM Avo</vt:lpstr>
      <vt:lpstr>Calibri Light</vt:lpstr>
      <vt:lpstr>Cambria</vt:lpstr>
      <vt:lpstr>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学校幼儿教育PPT模板</dc:title>
  <dc:subject>www.33ppt.com</dc:subject>
  <dc:creator/>
  <cp:keywords>www.33ppt.com</cp:keywords>
  <dc:description>www.33ppt.com</dc:description>
  <cp:lastModifiedBy/>
  <cp:revision>1</cp:revision>
  <dcterms:created xsi:type="dcterms:W3CDTF">2016-10-17T14:00:15Z</dcterms:created>
  <dcterms:modified xsi:type="dcterms:W3CDTF">2023-10-23T02:44:44Z</dcterms:modified>
  <cp:category>www.33ppt.com</cp:category>
</cp:coreProperties>
</file>