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11717" r:id="rId2"/>
    <p:sldId id="11718" r:id="rId3"/>
    <p:sldId id="11719" r:id="rId4"/>
    <p:sldId id="397" r:id="rId5"/>
    <p:sldId id="398" r:id="rId6"/>
    <p:sldId id="399" r:id="rId7"/>
    <p:sldId id="400" r:id="rId8"/>
    <p:sldId id="281" r:id="rId9"/>
    <p:sldId id="11722" r:id="rId10"/>
    <p:sldId id="280" r:id="rId11"/>
    <p:sldId id="402" r:id="rId12"/>
    <p:sldId id="404" r:id="rId13"/>
    <p:sldId id="11710" r:id="rId14"/>
    <p:sldId id="11709" r:id="rId15"/>
    <p:sldId id="11720" r:id="rId16"/>
    <p:sldId id="11695" r:id="rId17"/>
    <p:sldId id="11696" r:id="rId18"/>
    <p:sldId id="257" r:id="rId19"/>
    <p:sldId id="11724" r:id="rId20"/>
    <p:sldId id="11698" r:id="rId21"/>
    <p:sldId id="11699" r:id="rId22"/>
    <p:sldId id="11697" r:id="rId23"/>
    <p:sldId id="11700" r:id="rId24"/>
    <p:sldId id="11701" r:id="rId25"/>
    <p:sldId id="11702" r:id="rId26"/>
    <p:sldId id="11707" r:id="rId27"/>
    <p:sldId id="11705" r:id="rId28"/>
    <p:sldId id="11706" r:id="rId29"/>
    <p:sldId id="11708" r:id="rId30"/>
    <p:sldId id="11723" r:id="rId31"/>
    <p:sldId id="11726" r:id="rId32"/>
    <p:sldId id="8592" r:id="rId33"/>
    <p:sldId id="8593" r:id="rId34"/>
    <p:sldId id="11727" r:id="rId35"/>
    <p:sldId id="26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5B4"/>
    <a:srgbClr val="FFFF66"/>
    <a:srgbClr val="F4AAA8"/>
    <a:srgbClr val="99FF66"/>
    <a:srgbClr val="FF66CC"/>
    <a:srgbClr val="FF99FF"/>
    <a:srgbClr val="00FF00"/>
    <a:srgbClr val="33CCFF"/>
    <a:srgbClr val="66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910C9-A39C-4781-A340-B6DCA8448BB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9F251-5EAC-4EDC-943E-89CD38106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6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64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6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4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2E958-0064-4332-8E4B-2BBB0CC519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5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25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63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9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1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9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59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3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10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8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9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81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3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16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EB0BF844-5171-41BE-8C0F-2C1E123170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BE6878-9494-831E-AED1-36D624E4AC4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7" y="342900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1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86" r:id="rId14"/>
    <p:sldLayoutId id="2147483687" r:id="rId15"/>
    <p:sldLayoutId id="2147483688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9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png"/><Relationship Id="rId11" Type="http://schemas.openxmlformats.org/officeDocument/2006/relationships/image" Target="../media/image24.png"/><Relationship Id="rId5" Type="http://schemas.openxmlformats.org/officeDocument/2006/relationships/image" Target="../media/image82.png"/><Relationship Id="rId15" Type="http://schemas.openxmlformats.org/officeDocument/2006/relationships/image" Target="../media/image87.svg"/><Relationship Id="rId10" Type="http://schemas.openxmlformats.org/officeDocument/2006/relationships/image" Target="../media/image25.png"/><Relationship Id="rId4" Type="http://schemas.openxmlformats.org/officeDocument/2006/relationships/image" Target="../media/image81.png"/><Relationship Id="rId9" Type="http://schemas.openxmlformats.org/officeDocument/2006/relationships/image" Target="../media/image27.png"/><Relationship Id="rId1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88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12" Type="http://schemas.openxmlformats.org/officeDocument/2006/relationships/image" Target="../media/image99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g"/><Relationship Id="rId11" Type="http://schemas.openxmlformats.org/officeDocument/2006/relationships/image" Target="../media/image98.jpg"/><Relationship Id="rId5" Type="http://schemas.openxmlformats.org/officeDocument/2006/relationships/image" Target="../media/image92.jpg"/><Relationship Id="rId10" Type="http://schemas.openxmlformats.org/officeDocument/2006/relationships/image" Target="../media/image97.jpg"/><Relationship Id="rId4" Type="http://schemas.openxmlformats.org/officeDocument/2006/relationships/image" Target="../media/image91.jpg"/><Relationship Id="rId9" Type="http://schemas.openxmlformats.org/officeDocument/2006/relationships/image" Target="../media/image9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g"/><Relationship Id="rId7" Type="http://schemas.openxmlformats.org/officeDocument/2006/relationships/slide" Target="slide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62847C-5098-C33E-1512-0199E4599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2367568" y="3986879"/>
            <a:ext cx="6885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089E9-B85D-7ADD-054A-B36085ECB131}"/>
              </a:ext>
            </a:extLst>
          </p:cNvPr>
          <p:cNvSpPr txBox="1"/>
          <p:nvPr/>
        </p:nvSpPr>
        <p:spPr>
          <a:xfrm rot="20817544">
            <a:off x="2035758" y="3124258"/>
            <a:ext cx="6885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2B0AA-EE45-22FA-9ED5-7ACDD10EC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88" y="1482008"/>
            <a:ext cx="1804141" cy="1864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FA5E4-712D-6F67-3E67-115A25EE6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0494">
            <a:off x="3809846" y="2002439"/>
            <a:ext cx="1466126" cy="1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875964" y="672427"/>
            <a:ext cx="10720515" cy="53421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420985" y="1014666"/>
            <a:ext cx="935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Theo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dõi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video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6325D9-4066-56DE-9461-D28B31B41193}"/>
              </a:ext>
            </a:extLst>
          </p:cNvPr>
          <p:cNvGrpSpPr/>
          <p:nvPr/>
        </p:nvGrpSpPr>
        <p:grpSpPr>
          <a:xfrm>
            <a:off x="2647699" y="2451650"/>
            <a:ext cx="2815979" cy="646331"/>
            <a:chOff x="2647699" y="2451650"/>
            <a:chExt cx="2815979" cy="6463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9E0E19-8252-1DA4-28B2-67B2AA74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47699" y="2523839"/>
              <a:ext cx="549593" cy="5385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2F7042-FCD4-7774-D4D4-817FCF8EA9D7}"/>
                </a:ext>
              </a:extLst>
            </p:cNvPr>
            <p:cNvSpPr txBox="1"/>
            <p:nvPr/>
          </p:nvSpPr>
          <p:spPr>
            <a:xfrm>
              <a:off x="3267446" y="2451650"/>
              <a:ext cx="2196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16377-E01B-1C3B-AEF9-93110377EDD9}"/>
              </a:ext>
            </a:extLst>
          </p:cNvPr>
          <p:cNvGrpSpPr/>
          <p:nvPr/>
        </p:nvGrpSpPr>
        <p:grpSpPr>
          <a:xfrm>
            <a:off x="3882941" y="3301870"/>
            <a:ext cx="2815979" cy="646331"/>
            <a:chOff x="3882941" y="3301870"/>
            <a:chExt cx="2815979" cy="6463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A9870D-66E4-D1E6-300D-F6934427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2941" y="3374059"/>
              <a:ext cx="549593" cy="5385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264314-E7E5-B86C-87D0-1E69E9CBCF4B}"/>
                </a:ext>
              </a:extLst>
            </p:cNvPr>
            <p:cNvSpPr txBox="1"/>
            <p:nvPr/>
          </p:nvSpPr>
          <p:spPr>
            <a:xfrm>
              <a:off x="4502688" y="3301870"/>
              <a:ext cx="2196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Màu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sắc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FD35A6-80EA-F763-5B7B-CFCDC8C6A9D8}"/>
              </a:ext>
            </a:extLst>
          </p:cNvPr>
          <p:cNvGrpSpPr/>
          <p:nvPr/>
        </p:nvGrpSpPr>
        <p:grpSpPr>
          <a:xfrm>
            <a:off x="5314699" y="4143544"/>
            <a:ext cx="3152801" cy="646331"/>
            <a:chOff x="5314699" y="4143544"/>
            <a:chExt cx="3152801" cy="6463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74FAF1-90CF-89B6-AF3F-A1C8028FA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4699" y="4215733"/>
              <a:ext cx="549593" cy="5385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60EC52-0212-2CD0-5F99-B7B20680B327}"/>
                </a:ext>
              </a:extLst>
            </p:cNvPr>
            <p:cNvSpPr txBox="1"/>
            <p:nvPr/>
          </p:nvSpPr>
          <p:spPr>
            <a:xfrm>
              <a:off x="5934446" y="4143544"/>
              <a:ext cx="2533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Kiểu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dáng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B407BE-59FB-70B0-092C-1950A2435466}"/>
              </a:ext>
            </a:extLst>
          </p:cNvPr>
          <p:cNvGrpSpPr/>
          <p:nvPr/>
        </p:nvGrpSpPr>
        <p:grpSpPr>
          <a:xfrm>
            <a:off x="6963614" y="5069307"/>
            <a:ext cx="3558917" cy="646331"/>
            <a:chOff x="6963614" y="5069307"/>
            <a:chExt cx="3558917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549CAA-D5D2-3DFA-F822-B06B3C065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3614" y="5141496"/>
              <a:ext cx="549593" cy="5385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F0A822-85CA-3DBD-3407-190BC42E3EBA}"/>
                </a:ext>
              </a:extLst>
            </p:cNvPr>
            <p:cNvSpPr txBox="1"/>
            <p:nvPr/>
          </p:nvSpPr>
          <p:spPr>
            <a:xfrm>
              <a:off x="7583360" y="5069307"/>
              <a:ext cx="29391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Kích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thước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1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CDB973-B427-C402-4F52-01A5A582D1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90C362-8498-AEEE-07E4-6B2EF87DCE4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9B5B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1E42E5-D17D-5A4B-D049-A22233D34562}"/>
                </a:ext>
              </a:extLst>
            </p:cNvPr>
            <p:cNvSpPr/>
            <p:nvPr/>
          </p:nvSpPr>
          <p:spPr>
            <a:xfrm>
              <a:off x="341558" y="185014"/>
              <a:ext cx="11534172" cy="64879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66C088-E122-565F-F3D9-F790843810C5}"/>
                </a:ext>
              </a:extLst>
            </p:cNvPr>
            <p:cNvSpPr/>
            <p:nvPr/>
          </p:nvSpPr>
          <p:spPr>
            <a:xfrm>
              <a:off x="491977" y="344641"/>
              <a:ext cx="11231196" cy="61716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2F59DC-94AF-79E1-125C-CA7F001F3050}"/>
              </a:ext>
            </a:extLst>
          </p:cNvPr>
          <p:cNvSpPr txBox="1"/>
          <p:nvPr/>
        </p:nvSpPr>
        <p:spPr>
          <a:xfrm>
            <a:off x="1110394" y="781120"/>
            <a:ext cx="1039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video,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991B3-20DC-26BC-F1AF-BC82500F7C9E}"/>
              </a:ext>
            </a:extLst>
          </p:cNvPr>
          <p:cNvSpPr txBox="1"/>
          <p:nvPr/>
        </p:nvSpPr>
        <p:spPr>
          <a:xfrm>
            <a:off x="4122270" y="362853"/>
            <a:ext cx="437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THẢO LUẬN NHÓM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4A24C2F-0DA7-40C3-E4D6-16010036E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421152"/>
              </p:ext>
            </p:extLst>
          </p:nvPr>
        </p:nvGraphicFramePr>
        <p:xfrm>
          <a:off x="1197875" y="1590467"/>
          <a:ext cx="9907004" cy="4995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6751">
                  <a:extLst>
                    <a:ext uri="{9D8B030D-6E8A-4147-A177-3AD203B41FA5}">
                      <a16:colId xmlns:a16="http://schemas.microsoft.com/office/drawing/2014/main" val="529858766"/>
                    </a:ext>
                  </a:extLst>
                </a:gridCol>
                <a:gridCol w="2476751">
                  <a:extLst>
                    <a:ext uri="{9D8B030D-6E8A-4147-A177-3AD203B41FA5}">
                      <a16:colId xmlns:a16="http://schemas.microsoft.com/office/drawing/2014/main" val="2502593256"/>
                    </a:ext>
                  </a:extLst>
                </a:gridCol>
                <a:gridCol w="2476751">
                  <a:extLst>
                    <a:ext uri="{9D8B030D-6E8A-4147-A177-3AD203B41FA5}">
                      <a16:colId xmlns:a16="http://schemas.microsoft.com/office/drawing/2014/main" val="3113376490"/>
                    </a:ext>
                  </a:extLst>
                </a:gridCol>
                <a:gridCol w="2476751">
                  <a:extLst>
                    <a:ext uri="{9D8B030D-6E8A-4147-A177-3AD203B41FA5}">
                      <a16:colId xmlns:a16="http://schemas.microsoft.com/office/drawing/2014/main" val="627388159"/>
                    </a:ext>
                  </a:extLst>
                </a:gridCol>
              </a:tblGrid>
              <a:tr h="62441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Chất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liệu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dáng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Kích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9494272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950964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99754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866593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511652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108849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762812"/>
                  </a:ext>
                </a:extLst>
              </a:tr>
              <a:tr h="62441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133667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C803A18D-92A4-CA5E-BEEE-8090E5DDA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2228" r="15605" b="10040"/>
          <a:stretch/>
        </p:blipFill>
        <p:spPr>
          <a:xfrm>
            <a:off x="172672" y="5304695"/>
            <a:ext cx="1091617" cy="1446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2BB569-7898-D71D-EDCD-5AAB09DED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0" t="6119" r="14523" b="4121"/>
          <a:stretch/>
        </p:blipFill>
        <p:spPr>
          <a:xfrm>
            <a:off x="10924675" y="5370653"/>
            <a:ext cx="1267326" cy="15127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4436C7-0EEB-BE82-500F-E082BA50CC9F}"/>
              </a:ext>
            </a:extLst>
          </p:cNvPr>
          <p:cNvSpPr txBox="1"/>
          <p:nvPr/>
        </p:nvSpPr>
        <p:spPr>
          <a:xfrm>
            <a:off x="9492126" y="345709"/>
            <a:ext cx="212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10889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05B8A-82E4-9CE4-A033-2F4C03222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9739" b="5349"/>
          <a:stretch/>
        </p:blipFill>
        <p:spPr>
          <a:xfrm>
            <a:off x="937549" y="833377"/>
            <a:ext cx="4099123" cy="353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3CCB4-F0F6-CDEE-0590-75EF38C14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00" y="2105791"/>
            <a:ext cx="5278682" cy="3947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C53A0E-C3C6-4D29-EBF6-4DD891FF3768}"/>
              </a:ext>
            </a:extLst>
          </p:cNvPr>
          <p:cNvSpPr txBox="1"/>
          <p:nvPr/>
        </p:nvSpPr>
        <p:spPr>
          <a:xfrm>
            <a:off x="7010932" y="925975"/>
            <a:ext cx="2202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B1ED-28AB-CC55-E828-FBEE48A894A4}"/>
              </a:ext>
            </a:extLst>
          </p:cNvPr>
          <p:cNvSpPr txBox="1"/>
          <p:nvPr/>
        </p:nvSpPr>
        <p:spPr>
          <a:xfrm>
            <a:off x="7627716" y="1226916"/>
            <a:ext cx="290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Xơ</a:t>
            </a:r>
            <a:r>
              <a:rPr lang="en-US" dirty="0"/>
              <a:t> </a:t>
            </a:r>
            <a:r>
              <a:rPr lang="en-US" dirty="0" err="1"/>
              <a:t>dừa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C7107-18A2-953A-79A5-B6384A6E9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5"/>
          <a:stretch/>
        </p:blipFill>
        <p:spPr>
          <a:xfrm>
            <a:off x="1225399" y="3252737"/>
            <a:ext cx="4708556" cy="309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1C0563-2D13-1479-8BE6-202C39F81A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340" r="254"/>
          <a:stretch/>
        </p:blipFill>
        <p:spPr>
          <a:xfrm>
            <a:off x="7384647" y="893554"/>
            <a:ext cx="3888656" cy="507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58E6F1-80FC-39D6-DE75-A4BBD92E1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005" y="510321"/>
            <a:ext cx="4702107" cy="309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E07EE6-D6BB-434E-FC56-1AFCC542D4F2}"/>
              </a:ext>
            </a:extLst>
          </p:cNvPr>
          <p:cNvSpPr txBox="1"/>
          <p:nvPr/>
        </p:nvSpPr>
        <p:spPr>
          <a:xfrm>
            <a:off x="575408" y="1226916"/>
            <a:ext cx="186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nung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4EADD-A567-9237-3EE5-10E9DB415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97" y="4292523"/>
            <a:ext cx="2143125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36E77-DFBC-5D00-ED3C-852094ACF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r="37320"/>
          <a:stretch/>
        </p:blipFill>
        <p:spPr>
          <a:xfrm>
            <a:off x="3449255" y="831459"/>
            <a:ext cx="2326512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0BF57-E4D5-B37E-31D2-945B92A5F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59" y="583567"/>
            <a:ext cx="2021700" cy="3598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751413-FDD1-2662-FDB3-A5FEDFE64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14" y="583567"/>
            <a:ext cx="5690866" cy="5690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E2943C-9DA8-C2F9-F07F-6B17E58A499D}"/>
              </a:ext>
            </a:extLst>
          </p:cNvPr>
          <p:cNvSpPr txBox="1"/>
          <p:nvPr/>
        </p:nvSpPr>
        <p:spPr>
          <a:xfrm>
            <a:off x="190459" y="1078279"/>
            <a:ext cx="1864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dừa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7830E-D267-C6F8-53DE-3BB2107EE07D}"/>
              </a:ext>
            </a:extLst>
          </p:cNvPr>
          <p:cNvSpPr txBox="1"/>
          <p:nvPr/>
        </p:nvSpPr>
        <p:spPr>
          <a:xfrm>
            <a:off x="3482935" y="1040647"/>
            <a:ext cx="6275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FB9EB-B01B-BACB-B824-E7E9FDA1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90" y="4943293"/>
            <a:ext cx="1804141" cy="1864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505C-0799-F068-C853-05C9F885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86" y="4868633"/>
            <a:ext cx="1804141" cy="1864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70C653-E0C8-9A38-F645-EB167E7BB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23820"/>
            <a:ext cx="1466126" cy="1303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803CFE-C40F-3007-703A-524A53F8A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63" y="5149160"/>
            <a:ext cx="1466126" cy="1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34F81C1A-D934-ED48-B13C-2CF6C840F554}"/>
              </a:ext>
            </a:extLst>
          </p:cNvPr>
          <p:cNvSpPr/>
          <p:nvPr/>
        </p:nvSpPr>
        <p:spPr>
          <a:xfrm>
            <a:off x="0" y="0"/>
            <a:ext cx="1215226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290763" y="252663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2F59DC-94AF-79E1-125C-CA7F001F3050}"/>
              </a:ext>
            </a:extLst>
          </p:cNvPr>
          <p:cNvSpPr txBox="1"/>
          <p:nvPr/>
        </p:nvSpPr>
        <p:spPr>
          <a:xfrm>
            <a:off x="1110394" y="1047339"/>
            <a:ext cx="1039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991B3-20DC-26BC-F1AF-BC82500F7C9E}"/>
              </a:ext>
            </a:extLst>
          </p:cNvPr>
          <p:cNvSpPr txBox="1"/>
          <p:nvPr/>
        </p:nvSpPr>
        <p:spPr>
          <a:xfrm>
            <a:off x="3544327" y="68341"/>
            <a:ext cx="514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 HỌC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43850-6CAE-D95E-A3DB-6CD0E993C437}"/>
              </a:ext>
            </a:extLst>
          </p:cNvPr>
          <p:cNvSpPr txBox="1"/>
          <p:nvPr/>
        </p:nvSpPr>
        <p:spPr>
          <a:xfrm>
            <a:off x="172453" y="530621"/>
            <a:ext cx="12019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D1F28D-FE5C-B3FD-13A6-9347905559D5}"/>
              </a:ext>
            </a:extLst>
          </p:cNvPr>
          <p:cNvGrpSpPr/>
          <p:nvPr/>
        </p:nvGrpSpPr>
        <p:grpSpPr>
          <a:xfrm>
            <a:off x="721102" y="1173859"/>
            <a:ext cx="2701844" cy="931026"/>
            <a:chOff x="2381882" y="2783872"/>
            <a:chExt cx="3125653" cy="10770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963AA4-8D0A-E113-85C8-12FF01D79BD1}"/>
                </a:ext>
              </a:extLst>
            </p:cNvPr>
            <p:cNvGrpSpPr/>
            <p:nvPr/>
          </p:nvGrpSpPr>
          <p:grpSpPr>
            <a:xfrm>
              <a:off x="2745649" y="2851484"/>
              <a:ext cx="2740751" cy="956750"/>
              <a:chOff x="2745649" y="2851484"/>
              <a:chExt cx="2115109" cy="745958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A67B68-A5CD-F961-BE4E-7B8857A34B3C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D381A7F-765A-6467-2756-80E785AB974F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D758E0-7B05-A99F-9BC0-F85A4A6571CF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525999-0BAD-6428-3F86-4F3921A034BD}"/>
                </a:ext>
              </a:extLst>
            </p:cNvPr>
            <p:cNvGrpSpPr/>
            <p:nvPr/>
          </p:nvGrpSpPr>
          <p:grpSpPr>
            <a:xfrm>
              <a:off x="3095181" y="2925164"/>
              <a:ext cx="2243295" cy="803188"/>
              <a:chOff x="2745649" y="2851484"/>
              <a:chExt cx="2115109" cy="74595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C157A8-5605-C2E4-A3EF-72D2015F15C8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0D789-BB08-50F9-1D48-3382893E278A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A6A4637-6D45-C6E1-42BB-C6758AC41B14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5520FE9-7E50-CC67-D75B-7176A00E9F0D}"/>
                </a:ext>
              </a:extLst>
            </p:cNvPr>
            <p:cNvGrpSpPr/>
            <p:nvPr/>
          </p:nvGrpSpPr>
          <p:grpSpPr>
            <a:xfrm>
              <a:off x="2381882" y="2783872"/>
              <a:ext cx="1077066" cy="1077066"/>
              <a:chOff x="8283906" y="3526676"/>
              <a:chExt cx="1077066" cy="107706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D33656E-4602-828A-D8B7-FA2029231126}"/>
                  </a:ext>
                </a:extLst>
              </p:cNvPr>
              <p:cNvSpPr/>
              <p:nvPr/>
            </p:nvSpPr>
            <p:spPr>
              <a:xfrm>
                <a:off x="8283906" y="3526676"/>
                <a:ext cx="1077066" cy="10770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A55618E-068C-5B41-89F1-91A9E7227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23744" t="24213" r="18208" b="21021"/>
              <a:stretch/>
            </p:blipFill>
            <p:spPr>
              <a:xfrm>
                <a:off x="8527211" y="3717013"/>
                <a:ext cx="644140" cy="794084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390DFA-47EE-AED6-0EBA-21D786FFFEAD}"/>
                </a:ext>
              </a:extLst>
            </p:cNvPr>
            <p:cNvSpPr txBox="1"/>
            <p:nvPr/>
          </p:nvSpPr>
          <p:spPr>
            <a:xfrm>
              <a:off x="3335068" y="3036034"/>
              <a:ext cx="2172467" cy="56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nhựa</a:t>
              </a:r>
              <a:endParaRPr 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57849-8E69-0226-3759-3BB5133676BF}"/>
              </a:ext>
            </a:extLst>
          </p:cNvPr>
          <p:cNvGrpSpPr/>
          <p:nvPr/>
        </p:nvGrpSpPr>
        <p:grpSpPr>
          <a:xfrm>
            <a:off x="709112" y="2300332"/>
            <a:ext cx="2782494" cy="931026"/>
            <a:chOff x="2381882" y="2783872"/>
            <a:chExt cx="3218953" cy="107706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CCA17E0-CC5B-2C8B-9638-C24F84B0E8DD}"/>
                </a:ext>
              </a:extLst>
            </p:cNvPr>
            <p:cNvGrpSpPr/>
            <p:nvPr/>
          </p:nvGrpSpPr>
          <p:grpSpPr>
            <a:xfrm>
              <a:off x="2745649" y="2851484"/>
              <a:ext cx="2740751" cy="956750"/>
              <a:chOff x="2745649" y="2851484"/>
              <a:chExt cx="2115109" cy="74595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A07D011-4875-1F9D-D797-0BB5D1D61483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6A1974D-2B60-A511-808A-0870E421E8AD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C99B1CA-4895-0B89-75C8-AF6527D7BA7F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FCB870-EFB2-322A-CE0A-3F7A28B924C2}"/>
                </a:ext>
              </a:extLst>
            </p:cNvPr>
            <p:cNvGrpSpPr/>
            <p:nvPr/>
          </p:nvGrpSpPr>
          <p:grpSpPr>
            <a:xfrm>
              <a:off x="3095181" y="2925164"/>
              <a:ext cx="2243295" cy="803188"/>
              <a:chOff x="2745649" y="2851484"/>
              <a:chExt cx="2115109" cy="745958"/>
            </a:xfrm>
            <a:solidFill>
              <a:schemeClr val="bg1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E40FA0A-D339-87FE-7F6E-C7A3E6CAAB3B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E9AC54B-0293-320F-9B42-34A2BD3A2966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DCD1E8-9E2A-F362-F574-A45C09460D53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9F10AE2-52F6-94DC-1D96-4106EED21895}"/>
                </a:ext>
              </a:extLst>
            </p:cNvPr>
            <p:cNvSpPr/>
            <p:nvPr/>
          </p:nvSpPr>
          <p:spPr>
            <a:xfrm>
              <a:off x="2381882" y="2783872"/>
              <a:ext cx="1077066" cy="1077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611F4E-D585-071B-1FAD-AE08E9429EB2}"/>
                </a:ext>
              </a:extLst>
            </p:cNvPr>
            <p:cNvSpPr txBox="1"/>
            <p:nvPr/>
          </p:nvSpPr>
          <p:spPr>
            <a:xfrm>
              <a:off x="3389787" y="3035668"/>
              <a:ext cx="2211048" cy="56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sứ</a:t>
              </a:r>
              <a:endParaRPr 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3B1081-D638-EDE3-3ADE-9F2A8E93DB96}"/>
              </a:ext>
            </a:extLst>
          </p:cNvPr>
          <p:cNvGrpSpPr/>
          <p:nvPr/>
        </p:nvGrpSpPr>
        <p:grpSpPr>
          <a:xfrm>
            <a:off x="695117" y="3453069"/>
            <a:ext cx="2683575" cy="931025"/>
            <a:chOff x="2381882" y="2783872"/>
            <a:chExt cx="3104518" cy="10770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0C2B2EC-95C7-7A51-9D2D-1E219F4F015A}"/>
                </a:ext>
              </a:extLst>
            </p:cNvPr>
            <p:cNvGrpSpPr/>
            <p:nvPr/>
          </p:nvGrpSpPr>
          <p:grpSpPr>
            <a:xfrm>
              <a:off x="2745649" y="2851484"/>
              <a:ext cx="2740751" cy="956750"/>
              <a:chOff x="2745649" y="2851484"/>
              <a:chExt cx="2115109" cy="74595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F12BE0A-6507-32A3-9089-FFE5D0165DB5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F3781ED-AFA1-9A85-10AE-F00A57922D34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55A850A-95E2-0376-5394-6F9D6227A24F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D54C20E-96DA-5885-A54A-2773BA3F0949}"/>
                </a:ext>
              </a:extLst>
            </p:cNvPr>
            <p:cNvGrpSpPr/>
            <p:nvPr/>
          </p:nvGrpSpPr>
          <p:grpSpPr>
            <a:xfrm>
              <a:off x="3095181" y="2925164"/>
              <a:ext cx="2243295" cy="803188"/>
              <a:chOff x="2745649" y="2851484"/>
              <a:chExt cx="2115109" cy="745958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CC75A5F-0058-1035-BD1B-02C8FB4C74D5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5AAD602-5E37-5759-621B-9B2E1372EC2C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7948127-13F4-A31A-8F45-D647676AEB6D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6015ADF-44E0-09AB-E955-2CFB86575BD7}"/>
                </a:ext>
              </a:extLst>
            </p:cNvPr>
            <p:cNvSpPr/>
            <p:nvPr/>
          </p:nvSpPr>
          <p:spPr>
            <a:xfrm>
              <a:off x="2381882" y="2783872"/>
              <a:ext cx="1077066" cy="1077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FE951C-BA54-357C-02CD-017C133DDD49}"/>
                </a:ext>
              </a:extLst>
            </p:cNvPr>
            <p:cNvSpPr txBox="1"/>
            <p:nvPr/>
          </p:nvSpPr>
          <p:spPr>
            <a:xfrm>
              <a:off x="3138232" y="2812376"/>
              <a:ext cx="2207884" cy="103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thủy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tinh</a:t>
              </a:r>
              <a:endParaRPr 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752B81-CE21-B63D-0375-1067D577C0BD}"/>
              </a:ext>
            </a:extLst>
          </p:cNvPr>
          <p:cNvGrpSpPr/>
          <p:nvPr/>
        </p:nvGrpSpPr>
        <p:grpSpPr>
          <a:xfrm>
            <a:off x="750085" y="4566457"/>
            <a:ext cx="2801883" cy="931026"/>
            <a:chOff x="2381882" y="2783872"/>
            <a:chExt cx="3241384" cy="107706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B02A09-34FC-36F9-D440-511DD00046B1}"/>
                </a:ext>
              </a:extLst>
            </p:cNvPr>
            <p:cNvGrpSpPr/>
            <p:nvPr/>
          </p:nvGrpSpPr>
          <p:grpSpPr>
            <a:xfrm>
              <a:off x="2745649" y="2851484"/>
              <a:ext cx="2740751" cy="956750"/>
              <a:chOff x="2745649" y="2851484"/>
              <a:chExt cx="2115109" cy="74595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B05B9C9-9F82-5E3D-3E83-0438AB5EC2FE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EAF6632-F5D8-6BF2-4BCD-ABD6FE93A339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DF60965-F623-60EC-FE28-3B86C1D1A5C3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BB90A24-8AC7-547A-E38C-60E55FECF62B}"/>
                </a:ext>
              </a:extLst>
            </p:cNvPr>
            <p:cNvGrpSpPr/>
            <p:nvPr/>
          </p:nvGrpSpPr>
          <p:grpSpPr>
            <a:xfrm>
              <a:off x="3095181" y="2925164"/>
              <a:ext cx="2243295" cy="803188"/>
              <a:chOff x="2745649" y="2851484"/>
              <a:chExt cx="2115109" cy="745958"/>
            </a:xfrm>
            <a:solidFill>
              <a:schemeClr val="bg1"/>
            </a:solidFill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C989C7D-588B-8FFE-F7E7-34863C44FA13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4FCAB63-A9C0-1B04-882D-5A51B33EC3A8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5B4CF64-C563-9CD8-E210-4EB936E9615D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09E3C2D-5072-B413-0A8C-A56836C32941}"/>
                </a:ext>
              </a:extLst>
            </p:cNvPr>
            <p:cNvSpPr/>
            <p:nvPr/>
          </p:nvSpPr>
          <p:spPr>
            <a:xfrm>
              <a:off x="2381882" y="2783872"/>
              <a:ext cx="1077066" cy="1077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795B71-040A-8836-2B8B-C663C8B2EF7A}"/>
                </a:ext>
              </a:extLst>
            </p:cNvPr>
            <p:cNvSpPr txBox="1"/>
            <p:nvPr/>
          </p:nvSpPr>
          <p:spPr>
            <a:xfrm>
              <a:off x="3389787" y="3035668"/>
              <a:ext cx="2233479" cy="56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gỗ</a:t>
              </a:r>
              <a:endParaRPr 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5CE1066-D7EC-409B-CC46-9724706A4096}"/>
              </a:ext>
            </a:extLst>
          </p:cNvPr>
          <p:cNvGrpSpPr/>
          <p:nvPr/>
        </p:nvGrpSpPr>
        <p:grpSpPr>
          <a:xfrm>
            <a:off x="773307" y="5704094"/>
            <a:ext cx="2683575" cy="931025"/>
            <a:chOff x="2381882" y="2783872"/>
            <a:chExt cx="3104518" cy="107706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7D6315B-A6B6-711B-7B67-1F0054A5ED69}"/>
                </a:ext>
              </a:extLst>
            </p:cNvPr>
            <p:cNvGrpSpPr/>
            <p:nvPr/>
          </p:nvGrpSpPr>
          <p:grpSpPr>
            <a:xfrm>
              <a:off x="2745649" y="2851484"/>
              <a:ext cx="2740751" cy="956750"/>
              <a:chOff x="2745649" y="2851484"/>
              <a:chExt cx="2115109" cy="745958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A8F7C88-11EB-1D49-EF34-64D2E442CF94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2726C1-004B-BDA8-E0C4-F4A8C68DD1B1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F710610-0A2A-ADED-07DF-37C59C01B9EA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7FE7993-6DEB-F38B-65A3-EEA18D0D83E3}"/>
                </a:ext>
              </a:extLst>
            </p:cNvPr>
            <p:cNvGrpSpPr/>
            <p:nvPr/>
          </p:nvGrpSpPr>
          <p:grpSpPr>
            <a:xfrm>
              <a:off x="3095181" y="2925164"/>
              <a:ext cx="2243295" cy="803188"/>
              <a:chOff x="2745649" y="2851484"/>
              <a:chExt cx="2115109" cy="745958"/>
            </a:xfrm>
            <a:solidFill>
              <a:schemeClr val="bg1"/>
            </a:solidFill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B67B3BD-7CB7-8B0E-F486-A06A57A8C132}"/>
                  </a:ext>
                </a:extLst>
              </p:cNvPr>
              <p:cNvSpPr/>
              <p:nvPr/>
            </p:nvSpPr>
            <p:spPr>
              <a:xfrm>
                <a:off x="3177167" y="2851484"/>
                <a:ext cx="1310612" cy="74595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EC73C22-7266-2703-A637-5D42D168E1F8}"/>
                  </a:ext>
                </a:extLst>
              </p:cNvPr>
              <p:cNvSpPr/>
              <p:nvPr/>
            </p:nvSpPr>
            <p:spPr>
              <a:xfrm>
                <a:off x="4114800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5E70065-2C0F-DB0B-B8CB-65EE207AEF31}"/>
                  </a:ext>
                </a:extLst>
              </p:cNvPr>
              <p:cNvSpPr/>
              <p:nvPr/>
            </p:nvSpPr>
            <p:spPr>
              <a:xfrm>
                <a:off x="2745649" y="2851484"/>
                <a:ext cx="745958" cy="745958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863F775-3F0F-0910-7B04-6481CC2BE091}"/>
                </a:ext>
              </a:extLst>
            </p:cNvPr>
            <p:cNvSpPr/>
            <p:nvPr/>
          </p:nvSpPr>
          <p:spPr>
            <a:xfrm>
              <a:off x="2381882" y="2783872"/>
              <a:ext cx="1077066" cy="1077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75656DA-66ED-CA49-F67D-F09CB2975E67}"/>
                </a:ext>
              </a:extLst>
            </p:cNvPr>
            <p:cNvSpPr txBox="1"/>
            <p:nvPr/>
          </p:nvSpPr>
          <p:spPr>
            <a:xfrm>
              <a:off x="3165750" y="2801927"/>
              <a:ext cx="2233479" cy="103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xi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măng</a:t>
              </a:r>
              <a:endParaRPr lang="en-US" sz="2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33B29D0-ABFA-5CA5-F6E2-08F9989D3D62}"/>
              </a:ext>
            </a:extLst>
          </p:cNvPr>
          <p:cNvGrpSpPr/>
          <p:nvPr/>
        </p:nvGrpSpPr>
        <p:grpSpPr>
          <a:xfrm>
            <a:off x="5077746" y="1173859"/>
            <a:ext cx="6304128" cy="988291"/>
            <a:chOff x="5077746" y="1173859"/>
            <a:chExt cx="6304128" cy="988291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35DC428-DEED-6E85-7F0F-1963B215A196}"/>
                </a:ext>
              </a:extLst>
            </p:cNvPr>
            <p:cNvGrpSpPr/>
            <p:nvPr/>
          </p:nvGrpSpPr>
          <p:grpSpPr>
            <a:xfrm>
              <a:off x="5077746" y="1173859"/>
              <a:ext cx="6304128" cy="988291"/>
              <a:chOff x="5317958" y="1173859"/>
              <a:chExt cx="6063916" cy="988291"/>
            </a:xfrm>
          </p:grpSpPr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54415261-60F8-302B-CD41-C86E8EF89E91}"/>
                  </a:ext>
                </a:extLst>
              </p:cNvPr>
              <p:cNvSpPr/>
              <p:nvPr/>
            </p:nvSpPr>
            <p:spPr>
              <a:xfrm>
                <a:off x="5317958" y="1173859"/>
                <a:ext cx="6063916" cy="885468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427F50D6-52B3-6B87-02FA-C30ECEAF0548}"/>
                  </a:ext>
                </a:extLst>
              </p:cNvPr>
              <p:cNvSpPr/>
              <p:nvPr/>
            </p:nvSpPr>
            <p:spPr>
              <a:xfrm>
                <a:off x="5468441" y="1314210"/>
                <a:ext cx="5913433" cy="84794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96CC9F5-5BB4-D17F-4BAE-6D3A4FB8B854}"/>
                </a:ext>
              </a:extLst>
            </p:cNvPr>
            <p:cNvSpPr txBox="1"/>
            <p:nvPr/>
          </p:nvSpPr>
          <p:spPr>
            <a:xfrm>
              <a:off x="5245000" y="1460081"/>
              <a:ext cx="59114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nhẹ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vỡ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nhẵn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704B8A3-92E6-7DE6-C4A4-AB66B6122B1E}"/>
              </a:ext>
            </a:extLst>
          </p:cNvPr>
          <p:cNvGrpSpPr/>
          <p:nvPr/>
        </p:nvGrpSpPr>
        <p:grpSpPr>
          <a:xfrm>
            <a:off x="5077746" y="2327671"/>
            <a:ext cx="6429157" cy="1142945"/>
            <a:chOff x="5077746" y="2327671"/>
            <a:chExt cx="6429157" cy="114294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F6C88F0-6DA0-A7A9-F4E2-42C2946DA0BD}"/>
                </a:ext>
              </a:extLst>
            </p:cNvPr>
            <p:cNvGrpSpPr/>
            <p:nvPr/>
          </p:nvGrpSpPr>
          <p:grpSpPr>
            <a:xfrm>
              <a:off x="5077746" y="2327671"/>
              <a:ext cx="6304128" cy="988291"/>
              <a:chOff x="5317958" y="1173859"/>
              <a:chExt cx="6063916" cy="988291"/>
            </a:xfrm>
          </p:grpSpPr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EB4255CC-946F-6D99-1EF7-81CF82F2D22E}"/>
                  </a:ext>
                </a:extLst>
              </p:cNvPr>
              <p:cNvSpPr/>
              <p:nvPr/>
            </p:nvSpPr>
            <p:spPr>
              <a:xfrm>
                <a:off x="5317958" y="1173859"/>
                <a:ext cx="6063916" cy="885468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FA52D1F1-7488-7A7A-CBF3-046884B476F5}"/>
                  </a:ext>
                </a:extLst>
              </p:cNvPr>
              <p:cNvSpPr/>
              <p:nvPr/>
            </p:nvSpPr>
            <p:spPr>
              <a:xfrm>
                <a:off x="5468441" y="1314210"/>
                <a:ext cx="5913433" cy="84794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21DF6B0-7121-A6ED-FD19-2CD4902D8BE1}"/>
                </a:ext>
              </a:extLst>
            </p:cNvPr>
            <p:cNvSpPr txBox="1"/>
            <p:nvPr/>
          </p:nvSpPr>
          <p:spPr>
            <a:xfrm>
              <a:off x="5304531" y="2578064"/>
              <a:ext cx="62023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nặng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cứng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thô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ráp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điệu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CC5DE62-1F4E-EF23-1E0E-BF2CAE8346D3}"/>
              </a:ext>
            </a:extLst>
          </p:cNvPr>
          <p:cNvGrpSpPr/>
          <p:nvPr/>
        </p:nvGrpSpPr>
        <p:grpSpPr>
          <a:xfrm>
            <a:off x="5077746" y="3463532"/>
            <a:ext cx="6304128" cy="1035244"/>
            <a:chOff x="5077746" y="2327671"/>
            <a:chExt cx="6304128" cy="1035244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8702CD2-2DB1-7DA4-1F2E-43202DE427DE}"/>
                </a:ext>
              </a:extLst>
            </p:cNvPr>
            <p:cNvGrpSpPr/>
            <p:nvPr/>
          </p:nvGrpSpPr>
          <p:grpSpPr>
            <a:xfrm>
              <a:off x="5077746" y="2327671"/>
              <a:ext cx="6304128" cy="988291"/>
              <a:chOff x="5317958" y="1173859"/>
              <a:chExt cx="6063916" cy="988291"/>
            </a:xfrm>
          </p:grpSpPr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41D7B791-D752-714C-DBB8-A8C587352945}"/>
                  </a:ext>
                </a:extLst>
              </p:cNvPr>
              <p:cNvSpPr/>
              <p:nvPr/>
            </p:nvSpPr>
            <p:spPr>
              <a:xfrm>
                <a:off x="5317958" y="1173859"/>
                <a:ext cx="6063916" cy="885468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9A88DE84-35EB-8BEA-A5C9-5A23674B4595}"/>
                  </a:ext>
                </a:extLst>
              </p:cNvPr>
              <p:cNvSpPr/>
              <p:nvPr/>
            </p:nvSpPr>
            <p:spPr>
              <a:xfrm>
                <a:off x="5468441" y="1314210"/>
                <a:ext cx="5913433" cy="84794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C9F3EF5-6052-F8CF-C935-D98689A89281}"/>
                </a:ext>
              </a:extLst>
            </p:cNvPr>
            <p:cNvSpPr txBox="1"/>
            <p:nvPr/>
          </p:nvSpPr>
          <p:spPr>
            <a:xfrm>
              <a:off x="5367652" y="2470363"/>
              <a:ext cx="589688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suốt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dễ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vỡ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thủy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C85A594-5331-829E-C1BA-099DD85EC976}"/>
              </a:ext>
            </a:extLst>
          </p:cNvPr>
          <p:cNvGrpSpPr/>
          <p:nvPr/>
        </p:nvGrpSpPr>
        <p:grpSpPr>
          <a:xfrm>
            <a:off x="5093453" y="4630979"/>
            <a:ext cx="6413450" cy="995375"/>
            <a:chOff x="5077746" y="2327671"/>
            <a:chExt cx="6413450" cy="995375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7FBC018-0E2C-B08E-2118-DEAB35E015A0}"/>
                </a:ext>
              </a:extLst>
            </p:cNvPr>
            <p:cNvGrpSpPr/>
            <p:nvPr/>
          </p:nvGrpSpPr>
          <p:grpSpPr>
            <a:xfrm>
              <a:off x="5077746" y="2327671"/>
              <a:ext cx="6304128" cy="988291"/>
              <a:chOff x="5317958" y="1173859"/>
              <a:chExt cx="6063916" cy="988291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D9997DB7-3993-1559-A08F-26E339D454FB}"/>
                  </a:ext>
                </a:extLst>
              </p:cNvPr>
              <p:cNvSpPr/>
              <p:nvPr/>
            </p:nvSpPr>
            <p:spPr>
              <a:xfrm>
                <a:off x="5317958" y="1173859"/>
                <a:ext cx="6063916" cy="885468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9C36F145-7F0E-811E-15F5-B7525EDD4826}"/>
                  </a:ext>
                </a:extLst>
              </p:cNvPr>
              <p:cNvSpPr/>
              <p:nvPr/>
            </p:nvSpPr>
            <p:spPr>
              <a:xfrm>
                <a:off x="5468441" y="1314210"/>
                <a:ext cx="5913433" cy="84794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B2BD4EC-9DAA-9542-FE61-4AF3927690F3}"/>
                </a:ext>
              </a:extLst>
            </p:cNvPr>
            <p:cNvSpPr txBox="1"/>
            <p:nvPr/>
          </p:nvSpPr>
          <p:spPr>
            <a:xfrm>
              <a:off x="5288824" y="2430494"/>
              <a:ext cx="62023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cứng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trơn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bóng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phai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màu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dễ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nứt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lớn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3DC14B0-7C65-9894-624B-9135275DF008}"/>
              </a:ext>
            </a:extLst>
          </p:cNvPr>
          <p:cNvGrpSpPr/>
          <p:nvPr/>
        </p:nvGrpSpPr>
        <p:grpSpPr>
          <a:xfrm>
            <a:off x="5093453" y="5764615"/>
            <a:ext cx="6429157" cy="1024024"/>
            <a:chOff x="5077746" y="2327671"/>
            <a:chExt cx="6429157" cy="102402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38F3C603-4CB8-CBC9-7BF3-4544B82E09F3}"/>
                </a:ext>
              </a:extLst>
            </p:cNvPr>
            <p:cNvGrpSpPr/>
            <p:nvPr/>
          </p:nvGrpSpPr>
          <p:grpSpPr>
            <a:xfrm>
              <a:off x="5077746" y="2327671"/>
              <a:ext cx="6304128" cy="988291"/>
              <a:chOff x="5317958" y="1173859"/>
              <a:chExt cx="6063916" cy="988291"/>
            </a:xfrm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14280ABC-6DE6-C801-9708-4CE4798A0323}"/>
                  </a:ext>
                </a:extLst>
              </p:cNvPr>
              <p:cNvSpPr/>
              <p:nvPr/>
            </p:nvSpPr>
            <p:spPr>
              <a:xfrm>
                <a:off x="5317958" y="1173859"/>
                <a:ext cx="6063916" cy="885468"/>
              </a:xfrm>
              <a:prstGeom prst="roundRect">
                <a:avLst/>
              </a:prstGeom>
              <a:solidFill>
                <a:srgbClr val="FF99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8F60C68C-C670-4FB6-362D-0E1ED85872F9}"/>
                  </a:ext>
                </a:extLst>
              </p:cNvPr>
              <p:cNvSpPr/>
              <p:nvPr/>
            </p:nvSpPr>
            <p:spPr>
              <a:xfrm>
                <a:off x="5468441" y="1314210"/>
                <a:ext cx="5913433" cy="84794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A1A54FB-F384-4C41-80CE-5FEB1FD3F01C}"/>
                </a:ext>
              </a:extLst>
            </p:cNvPr>
            <p:cNvSpPr txBox="1"/>
            <p:nvPr/>
          </p:nvSpPr>
          <p:spPr>
            <a:xfrm>
              <a:off x="5304531" y="2459143"/>
              <a:ext cx="620237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dễ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thoát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ẩm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tốt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thân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thiện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môi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lang="en-US" sz="2600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B95A2EA-BAD8-3608-3CC4-7B6173DC3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9" b="99121" l="13402" r="93402">
                        <a14:foregroundMark x1="22268" y1="81758" x2="38557" y2="89670"/>
                        <a14:foregroundMark x1="25567" y1="11209" x2="39588" y2="4835"/>
                        <a14:foregroundMark x1="58351" y1="4835" x2="69897" y2="9011"/>
                        <a14:foregroundMark x1="19175" y1="59560" x2="16701" y2="72308"/>
                        <a14:foregroundMark x1="17526" y1="75824" x2="21856" y2="84615"/>
                        <a14:foregroundMark x1="23711" y1="84835" x2="34021" y2="92308"/>
                        <a14:foregroundMark x1="28247" y1="89011" x2="48041" y2="96484"/>
                        <a14:foregroundMark x1="29485" y1="90769" x2="43299" y2="95824"/>
                        <a14:foregroundMark x1="32990" y1="92967" x2="40000" y2="94725"/>
                        <a14:foregroundMark x1="42268" y1="96044" x2="31753" y2="93407"/>
                        <a14:foregroundMark x1="64948" y1="24615" x2="75464" y2="43297"/>
                        <a14:foregroundMark x1="74845" y1="19121" x2="72784" y2="25714"/>
                        <a14:foregroundMark x1="72165" y1="45934" x2="78969" y2="56044"/>
                        <a14:foregroundMark x1="75670" y1="43736" x2="77938" y2="50989"/>
                        <a14:foregroundMark x1="77113" y1="63297" x2="79381" y2="70989"/>
                        <a14:foregroundMark x1="80000" y1="62418" x2="81649" y2="70549"/>
                        <a14:foregroundMark x1="81237" y1="74066" x2="79175" y2="80659"/>
                        <a14:foregroundMark x1="79175" y1="63736" x2="78969" y2="69670"/>
                        <a14:foregroundMark x1="80206" y1="68571" x2="80206" y2="72308"/>
                        <a14:foregroundMark x1="78557" y1="61758" x2="78351" y2="67473"/>
                        <a14:foregroundMark x1="38969" y1="98242" x2="38144" y2="94725"/>
                        <a14:backgroundMark x1="23711" y1="94066" x2="38557" y2="96923"/>
                        <a14:backgroundMark x1="81856" y1="69231" x2="80206" y2="78462"/>
                        <a14:backgroundMark x1="81856" y1="68571" x2="78969" y2="79121"/>
                        <a14:backgroundMark x1="81237" y1="63736" x2="81443" y2="72967"/>
                        <a14:backgroundMark x1="78557" y1="63516" x2="80000" y2="72527"/>
                        <a14:backgroundMark x1="40000" y1="97802" x2="46392" y2="99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3377" r="13901" b="1749"/>
          <a:stretch/>
        </p:blipFill>
        <p:spPr>
          <a:xfrm>
            <a:off x="850424" y="3574012"/>
            <a:ext cx="576910" cy="715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99861D-66D6-3D04-5196-233391FD81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0" b="54800" l="6250" r="40000">
                        <a14:backgroundMark x1="9063" y1="48200" x2="11563" y2="5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1" t="5506" r="59850" b="44893"/>
          <a:stretch/>
        </p:blipFill>
        <p:spPr>
          <a:xfrm>
            <a:off x="868411" y="4597807"/>
            <a:ext cx="697748" cy="79739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6FCC8D9-6F14-45C6-534D-A32AD36947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280" b="96640" l="51040" r="89920">
                        <a14:foregroundMark x1="52800" y1="78560" x2="52160" y2="81760"/>
                        <a14:foregroundMark x1="52160" y1="87520" x2="53280" y2="89920"/>
                        <a14:foregroundMark x1="75840" y1="60480" x2="75680" y2="61280"/>
                        <a14:foregroundMark x1="51840" y1="59840" x2="54880" y2="58720"/>
                        <a14:foregroundMark x1="72480" y1="58720" x2="63680" y2="58560"/>
                        <a14:foregroundMark x1="55680" y1="58880" x2="64480" y2="58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8" t="56671" r="21141" b="2590"/>
          <a:stretch/>
        </p:blipFill>
        <p:spPr>
          <a:xfrm>
            <a:off x="971578" y="5832662"/>
            <a:ext cx="530487" cy="71273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E6B5300-1FDB-EDA9-1867-40AFE3EBC9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6500" y1="75333" x2="51833" y2="8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7" t="30754" r="21970" b="16371"/>
          <a:stretch/>
        </p:blipFill>
        <p:spPr>
          <a:xfrm>
            <a:off x="826745" y="2471016"/>
            <a:ext cx="648165" cy="6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5" y="2705100"/>
            <a:ext cx="6782806" cy="4595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24C1D-61E8-A709-6D3A-A0ACBBF76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89535" l="314" r="98116">
                        <a14:foregroundMark x1="5338" y1="35271" x2="7300" y2="53101"/>
                        <a14:foregroundMark x1="12794" y1="40310" x2="12480" y2="57364"/>
                        <a14:foregroundMark x1="30220" y1="41473" x2="30063" y2="60078"/>
                        <a14:foregroundMark x1="35714" y1="40310" x2="34458" y2="65116"/>
                        <a14:foregroundMark x1="30377" y1="72868" x2="30377" y2="77907"/>
                        <a14:foregroundMark x1="34851" y1="74419" x2="35008" y2="76744"/>
                        <a14:foregroundMark x1="40895" y1="44186" x2="38226" y2="63953"/>
                        <a14:foregroundMark x1="42779" y1="37209" x2="44505" y2="58527"/>
                        <a14:foregroundMark x1="39796" y1="69380" x2="43878" y2="67829"/>
                        <a14:foregroundMark x1="30534" y1="30233" x2="30220" y2="41473"/>
                        <a14:foregroundMark x1="48195" y1="38760" x2="47724" y2="71705"/>
                        <a14:foregroundMark x1="56750" y1="33721" x2="57457" y2="68605"/>
                        <a14:foregroundMark x1="34929" y1="33333" x2="34537" y2="43023"/>
                        <a14:foregroundMark x1="71429" y1="35659" x2="71350" y2="69380"/>
                        <a14:foregroundMark x1="80141" y1="39922" x2="78728" y2="62016"/>
                        <a14:foregroundMark x1="82025" y1="66279" x2="84772" y2="69380"/>
                        <a14:foregroundMark x1="29042" y1="35659" x2="29121" y2="50000"/>
                        <a14:foregroundMark x1="29513" y1="30233" x2="29199" y2="33333"/>
                        <a14:foregroundMark x1="31554" y1="35271" x2="31554" y2="48450"/>
                        <a14:foregroundMark x1="30534" y1="60078" x2="34223" y2="63566"/>
                        <a14:foregroundMark x1="29042" y1="60078" x2="29984" y2="71705"/>
                        <a14:foregroundMark x1="35636" y1="31395" x2="36342" y2="49612"/>
                        <a14:foregroundMark x1="33438" y1="36434" x2="33909" y2="49225"/>
                        <a14:foregroundMark x1="76688" y1="72868" x2="76531" y2="79070"/>
                        <a14:foregroundMark x1="72135" y1="70543" x2="71743" y2="80233"/>
                        <a14:foregroundMark x1="90110" y1="31783" x2="89560" y2="68605"/>
                        <a14:foregroundMark x1="93878" y1="26744" x2="93564" y2="32946"/>
                        <a14:foregroundMark x1="30848" y1="27132" x2="31868" y2="32946"/>
                        <a14:foregroundMark x1="88383" y1="46899" x2="88069" y2="6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225">
            <a:off x="3249118" y="2458080"/>
            <a:ext cx="8184181" cy="1657393"/>
          </a:xfrm>
          <a:prstGeom prst="rect">
            <a:avLst/>
          </a:prstGeom>
        </p:spPr>
      </p:pic>
      <p:pic>
        <p:nvPicPr>
          <p:cNvPr id="3" name="nhac tro choi">
            <a:hlinkClick r:id="" action="ppaction://media"/>
            <a:extLst>
              <a:ext uri="{FF2B5EF4-FFF2-40B4-BE49-F238E27FC236}">
                <a16:creationId xmlns:a16="http://schemas.microsoft.com/office/drawing/2014/main" id="{ACC150F0-0800-C019-9FBA-B7020CC35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6266" y="5554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0">
            <a:extLst>
              <a:ext uri="{FF2B5EF4-FFF2-40B4-BE49-F238E27FC236}">
                <a16:creationId xmlns:a16="http://schemas.microsoft.com/office/drawing/2014/main" id="{5113F787-5352-F3B9-AEB6-42205F001A7C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B1029-6AF4-0E2B-C0A5-AF2B9DABA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0465" r="2218"/>
          <a:stretch/>
        </p:blipFill>
        <p:spPr>
          <a:xfrm>
            <a:off x="1620455" y="880130"/>
            <a:ext cx="3750198" cy="4817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9F3AC-2DCB-7528-5D74-97F255AAA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/>
          <a:stretch/>
        </p:blipFill>
        <p:spPr>
          <a:xfrm>
            <a:off x="6964941" y="880130"/>
            <a:ext cx="3371252" cy="4963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7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D1641-FFA7-CFB3-8929-CC5957D41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47"/>
          <a:stretch/>
        </p:blipFill>
        <p:spPr>
          <a:xfrm>
            <a:off x="1063965" y="1111170"/>
            <a:ext cx="6281145" cy="1887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A4972-6AA4-8006-85FD-10E39AF75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47"/>
          <a:stretch/>
        </p:blipFill>
        <p:spPr>
          <a:xfrm>
            <a:off x="5591598" y="1221806"/>
            <a:ext cx="6281144" cy="18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21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11E11-071E-42FD-3E44-899060F93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17" y="2641181"/>
            <a:ext cx="3689406" cy="368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214CA1-0FA3-783A-FF03-F9C7CBA57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7" y="527413"/>
            <a:ext cx="3552838" cy="355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831968-C365-7D17-2ACC-ADCB65D9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83" y="1546183"/>
            <a:ext cx="3765634" cy="376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8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70FAC-1F42-A865-89FC-0A31A4CDC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2" y="1521897"/>
            <a:ext cx="5268545" cy="381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49CBB-0635-7668-711D-0345AFB4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27" y="1521897"/>
            <a:ext cx="4810985" cy="3704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54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4DE2F-33E6-4902-80BC-CD2CA60C7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 b="17468"/>
          <a:stretch/>
        </p:blipFill>
        <p:spPr>
          <a:xfrm>
            <a:off x="6852120" y="736039"/>
            <a:ext cx="3531181" cy="245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D7693-D1D4-A60E-E360-4D73CD6AC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16096"/>
          <a:stretch/>
        </p:blipFill>
        <p:spPr>
          <a:xfrm>
            <a:off x="1580856" y="647985"/>
            <a:ext cx="4260082" cy="263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A4326-D363-0DBB-2E3C-59EB4A12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11" y="3286942"/>
            <a:ext cx="2797344" cy="2797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397F8D-A926-EC27-CA2F-2BB20026E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0" y="3286942"/>
            <a:ext cx="2909964" cy="290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7BF00-B8C0-9008-97B6-E8DE0C2F6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38" y="3249267"/>
            <a:ext cx="2872694" cy="287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6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366E9-D6C2-F89C-9FA2-BBEF4FAC8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1E4B5-15F8-0F7B-4FB6-A793B5FC6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20"/>
            <a:ext cx="12192000" cy="68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2" y="-618311"/>
            <a:ext cx="9148887" cy="72980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84" y="19262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9" y="593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2194088" y="3374179"/>
            <a:ext cx="68854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089E9-B85D-7ADD-054A-B36085ECB131}"/>
              </a:ext>
            </a:extLst>
          </p:cNvPr>
          <p:cNvSpPr txBox="1"/>
          <p:nvPr/>
        </p:nvSpPr>
        <p:spPr>
          <a:xfrm rot="20817544">
            <a:off x="1862278" y="2511558"/>
            <a:ext cx="6885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2C84FE-8B81-D8F6-34EE-C1C26D2B5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08" y="869308"/>
            <a:ext cx="1804141" cy="1864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849B08-D8CB-E0AB-C1EC-9935C2470C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0494">
            <a:off x="3636366" y="1389739"/>
            <a:ext cx="1466126" cy="1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1F468-F504-2B84-0848-82C77B91E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5"/>
          <a:stretch/>
        </p:blipFill>
        <p:spPr>
          <a:xfrm>
            <a:off x="6475110" y="818070"/>
            <a:ext cx="4483771" cy="5221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2CC59D-A8B9-0980-93A9-B369598F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68" y="818070"/>
            <a:ext cx="3916395" cy="5221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12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62FF6-7EA3-E165-0D21-A4939437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0" y="792203"/>
            <a:ext cx="5297653" cy="529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DC4406-ECEB-86AB-B957-1DDFA3A7E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8" t="7194" b="4736"/>
          <a:stretch/>
        </p:blipFill>
        <p:spPr>
          <a:xfrm>
            <a:off x="7599948" y="731655"/>
            <a:ext cx="3212432" cy="535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19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51FA9-AC2C-55AA-E1D0-19E28BA4E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17" y="709861"/>
            <a:ext cx="5462338" cy="546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E2F62-125E-1C1F-5EAA-B0D6D10F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16222"/>
          <a:stretch/>
        </p:blipFill>
        <p:spPr>
          <a:xfrm>
            <a:off x="7066760" y="3380298"/>
            <a:ext cx="3906039" cy="279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A0369-6A6D-81C1-E3A9-4EA947C8E5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5778"/>
          <a:stretch/>
        </p:blipFill>
        <p:spPr>
          <a:xfrm>
            <a:off x="7309701" y="685801"/>
            <a:ext cx="2987020" cy="255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40">
            <a:extLst>
              <a:ext uri="{FF2B5EF4-FFF2-40B4-BE49-F238E27FC236}">
                <a16:creationId xmlns:a16="http://schemas.microsoft.com/office/drawing/2014/main" id="{143268FF-E533-C86E-222F-A335F9C4A71E}"/>
              </a:ext>
            </a:extLst>
          </p:cNvPr>
          <p:cNvSpPr/>
          <p:nvPr/>
        </p:nvSpPr>
        <p:spPr>
          <a:xfrm>
            <a:off x="312821" y="264694"/>
            <a:ext cx="11610473" cy="6352673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D0C41-2168-BE8D-0D2F-A277F7F3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7" y="990600"/>
            <a:ext cx="48768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1CE50-724D-3701-62AA-C3EF7741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30" y="1688432"/>
            <a:ext cx="5883171" cy="391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89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21F160-3207-D4CE-AC18-4078DE59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" y="0"/>
            <a:ext cx="1207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14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7830E-D267-C6F8-53DE-3BB2107EE07D}"/>
              </a:ext>
            </a:extLst>
          </p:cNvPr>
          <p:cNvSpPr txBox="1"/>
          <p:nvPr/>
        </p:nvSpPr>
        <p:spPr>
          <a:xfrm>
            <a:off x="3482935" y="1040647"/>
            <a:ext cx="6275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Khi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FB9EB-B01B-BACB-B824-E7E9FDA1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90" y="4943293"/>
            <a:ext cx="1804141" cy="1864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505C-0799-F068-C853-05C9F885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86" y="4868633"/>
            <a:ext cx="1804141" cy="1864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70C653-E0C8-9A38-F645-EB167E7BB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23820"/>
            <a:ext cx="1466126" cy="1303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803CFE-C40F-3007-703A-524A53F8A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63" y="5149160"/>
            <a:ext cx="1466126" cy="1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4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7830E-D267-C6F8-53DE-3BB2107EE07D}"/>
              </a:ext>
            </a:extLst>
          </p:cNvPr>
          <p:cNvSpPr txBox="1"/>
          <p:nvPr/>
        </p:nvSpPr>
        <p:spPr>
          <a:xfrm>
            <a:off x="3482935" y="1063797"/>
            <a:ext cx="6216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GIỚI THIỆU VỀ CHẬU TRỒNG HOA, CÂY CẢNH Ở GIA ĐÌNH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FB9EB-B01B-BACB-B824-E7E9FDA1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90" y="4943293"/>
            <a:ext cx="1804141" cy="1864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C505C-0799-F068-C853-05C9F885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86" y="4868633"/>
            <a:ext cx="1804141" cy="1864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70C653-E0C8-9A38-F645-EB167E7BB7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23820"/>
            <a:ext cx="1466126" cy="1303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803CFE-C40F-3007-703A-524A53F8A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63" y="5149160"/>
            <a:ext cx="1466126" cy="130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96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D377E-FA55-96F9-30DA-B1412642E3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2503" y="1067453"/>
            <a:ext cx="6608637" cy="229839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4B8458C-495F-7313-CF93-B612CC681C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70616" y="2712125"/>
            <a:ext cx="4557984" cy="4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5FA38A2-DF44-445F-9B72-E06CF2A8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50D44C9-42B7-4C5D-A3F3-4B18EB38A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D233C96-C049-4802-9456-CAC40B526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grpSp>
        <p:nvGrpSpPr>
          <p:cNvPr id="63" name="组合 62">
            <a:extLst>
              <a:ext uri="{FF2B5EF4-FFF2-40B4-BE49-F238E27FC236}">
                <a16:creationId xmlns:a16="http://schemas.microsoft.com/office/drawing/2014/main" id="{057A0CC1-7597-4382-A23D-45446B4A808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BF836161-3286-4D87-878A-647E345F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5EA57C-B2D4-49A7-BB53-8663999C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57A1C840-F6B1-4FEF-8AF8-69F38666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4DC43758-75D0-4985-A4B6-9C897D8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1ACFAEB-F0CB-41AB-A614-2478DB6F8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66E9C615-93FF-429E-8BFD-05F6EC67E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B551E20-9A29-43E6-B580-9C3A1270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0" name="任意多边形: 形状 48">
            <a:extLst>
              <a:ext uri="{FF2B5EF4-FFF2-40B4-BE49-F238E27FC236}">
                <a16:creationId xmlns:a16="http://schemas.microsoft.com/office/drawing/2014/main" id="{7713C7B1-4FEC-351E-7C3E-C12D7EF3DFAD}"/>
              </a:ext>
            </a:extLst>
          </p:cNvPr>
          <p:cNvSpPr/>
          <p:nvPr/>
        </p:nvSpPr>
        <p:spPr>
          <a:xfrm>
            <a:off x="457412" y="200012"/>
            <a:ext cx="8460557" cy="20603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8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8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8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8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8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8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8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8 h 2153651"/>
              <a:gd name="connsiteX36" fmla="*/ 5306775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3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8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8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8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8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8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40" y="0"/>
                  <a:pt x="4558239" y="48219"/>
                  <a:pt x="4636198" y="126178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8"/>
                </a:cubicBezTo>
                <a:lnTo>
                  <a:pt x="5306775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3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09" y="2153651"/>
                  <a:pt x="3681448" y="2153651"/>
                </a:cubicBezTo>
                <a:cubicBezTo>
                  <a:pt x="3562486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A91E1-1383-CF55-47E1-41A0C053E3C1}"/>
              </a:ext>
            </a:extLst>
          </p:cNvPr>
          <p:cNvSpPr txBox="1"/>
          <p:nvPr/>
        </p:nvSpPr>
        <p:spPr>
          <a:xfrm>
            <a:off x="679377" y="323251"/>
            <a:ext cx="79098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chia sẻ ý tưởng để thiết kế và làm một chậu trồng hoa, cây cảnh phù hợp với sở thích của em.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8863F-689A-681A-EC7E-884DB67B5E2B}"/>
              </a:ext>
            </a:extLst>
          </p:cNvPr>
          <p:cNvGrpSpPr/>
          <p:nvPr/>
        </p:nvGrpSpPr>
        <p:grpSpPr>
          <a:xfrm>
            <a:off x="7811489" y="2285033"/>
            <a:ext cx="3864440" cy="3381280"/>
            <a:chOff x="1442720" y="3363330"/>
            <a:chExt cx="3169920" cy="2570110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9DDEB14B-B496-E3E2-FCB1-8CE17BF55A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31"/>
            <a:stretch/>
          </p:blipFill>
          <p:spPr bwMode="auto">
            <a:xfrm>
              <a:off x="1694588" y="3363330"/>
              <a:ext cx="2300470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BBA5A3-19BA-7BD7-357D-F29CA26B9C5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D7BF02-FAFC-DF45-2F00-2CD922118581}"/>
              </a:ext>
            </a:extLst>
          </p:cNvPr>
          <p:cNvSpPr/>
          <p:nvPr/>
        </p:nvSpPr>
        <p:spPr>
          <a:xfrm>
            <a:off x="193282" y="2737002"/>
            <a:ext cx="6936983" cy="3033088"/>
          </a:xfrm>
          <a:custGeom>
            <a:avLst/>
            <a:gdLst>
              <a:gd name="connsiteX0" fmla="*/ 0 w 6936983"/>
              <a:gd name="connsiteY0" fmla="*/ 505525 h 3033088"/>
              <a:gd name="connsiteX1" fmla="*/ 505525 w 6936983"/>
              <a:gd name="connsiteY1" fmla="*/ 0 h 3033088"/>
              <a:gd name="connsiteX2" fmla="*/ 6431458 w 6936983"/>
              <a:gd name="connsiteY2" fmla="*/ 0 h 3033088"/>
              <a:gd name="connsiteX3" fmla="*/ 6936983 w 6936983"/>
              <a:gd name="connsiteY3" fmla="*/ 505525 h 3033088"/>
              <a:gd name="connsiteX4" fmla="*/ 6936983 w 6936983"/>
              <a:gd name="connsiteY4" fmla="*/ 2527563 h 3033088"/>
              <a:gd name="connsiteX5" fmla="*/ 6431458 w 6936983"/>
              <a:gd name="connsiteY5" fmla="*/ 3033088 h 3033088"/>
              <a:gd name="connsiteX6" fmla="*/ 505525 w 6936983"/>
              <a:gd name="connsiteY6" fmla="*/ 3033088 h 3033088"/>
              <a:gd name="connsiteX7" fmla="*/ 0 w 6936983"/>
              <a:gd name="connsiteY7" fmla="*/ 2527563 h 3033088"/>
              <a:gd name="connsiteX8" fmla="*/ 0 w 6936983"/>
              <a:gd name="connsiteY8" fmla="*/ 505525 h 3033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6983" h="3033088" fill="none" extrusionOk="0">
                <a:moveTo>
                  <a:pt x="0" y="505525"/>
                </a:moveTo>
                <a:cubicBezTo>
                  <a:pt x="-778" y="240191"/>
                  <a:pt x="227514" y="21296"/>
                  <a:pt x="505525" y="0"/>
                </a:cubicBezTo>
                <a:cubicBezTo>
                  <a:pt x="2727125" y="-123866"/>
                  <a:pt x="4885302" y="81108"/>
                  <a:pt x="6431458" y="0"/>
                </a:cubicBezTo>
                <a:cubicBezTo>
                  <a:pt x="6738392" y="-42625"/>
                  <a:pt x="6917402" y="227946"/>
                  <a:pt x="6936983" y="505525"/>
                </a:cubicBezTo>
                <a:cubicBezTo>
                  <a:pt x="7104700" y="969225"/>
                  <a:pt x="6807084" y="2045413"/>
                  <a:pt x="6936983" y="2527563"/>
                </a:cubicBezTo>
                <a:cubicBezTo>
                  <a:pt x="6948197" y="2776978"/>
                  <a:pt x="6736027" y="3079122"/>
                  <a:pt x="6431458" y="3033088"/>
                </a:cubicBezTo>
                <a:cubicBezTo>
                  <a:pt x="4330476" y="3015233"/>
                  <a:pt x="2801840" y="2923744"/>
                  <a:pt x="505525" y="3033088"/>
                </a:cubicBezTo>
                <a:cubicBezTo>
                  <a:pt x="232960" y="3016563"/>
                  <a:pt x="20748" y="2845498"/>
                  <a:pt x="0" y="2527563"/>
                </a:cubicBezTo>
                <a:cubicBezTo>
                  <a:pt x="118672" y="1675285"/>
                  <a:pt x="-34222" y="1323615"/>
                  <a:pt x="0" y="505525"/>
                </a:cubicBezTo>
                <a:close/>
              </a:path>
              <a:path w="6936983" h="3033088" stroke="0" extrusionOk="0">
                <a:moveTo>
                  <a:pt x="0" y="505525"/>
                </a:moveTo>
                <a:cubicBezTo>
                  <a:pt x="36215" y="228465"/>
                  <a:pt x="223110" y="6398"/>
                  <a:pt x="505525" y="0"/>
                </a:cubicBezTo>
                <a:cubicBezTo>
                  <a:pt x="1695281" y="96512"/>
                  <a:pt x="4239349" y="-165548"/>
                  <a:pt x="6431458" y="0"/>
                </a:cubicBezTo>
                <a:cubicBezTo>
                  <a:pt x="6747493" y="924"/>
                  <a:pt x="6973135" y="232235"/>
                  <a:pt x="6936983" y="505525"/>
                </a:cubicBezTo>
                <a:cubicBezTo>
                  <a:pt x="6806770" y="1442475"/>
                  <a:pt x="7061956" y="2291461"/>
                  <a:pt x="6936983" y="2527563"/>
                </a:cubicBezTo>
                <a:cubicBezTo>
                  <a:pt x="6945872" y="2758976"/>
                  <a:pt x="6740407" y="3019616"/>
                  <a:pt x="6431458" y="3033088"/>
                </a:cubicBezTo>
                <a:cubicBezTo>
                  <a:pt x="4513448" y="3194800"/>
                  <a:pt x="1658321" y="3176710"/>
                  <a:pt x="505525" y="3033088"/>
                </a:cubicBezTo>
                <a:cubicBezTo>
                  <a:pt x="254041" y="3018458"/>
                  <a:pt x="30627" y="2793596"/>
                  <a:pt x="0" y="2527563"/>
                </a:cubicBezTo>
                <a:cubicBezTo>
                  <a:pt x="128997" y="2139296"/>
                  <a:pt x="-102252" y="1233298"/>
                  <a:pt x="0" y="50552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 Ý:</a:t>
            </a:r>
          </a:p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(chai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56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4D85F-C93C-B089-7D68-E60DC8BC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5"/>
            <a:ext cx="12116608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37F8B0-1036-C923-3A00-84A981422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0" y="92371"/>
            <a:ext cx="12116608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368D5A-0A60-B019-B9A2-F9CD191B9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0" y="78207"/>
            <a:ext cx="12116608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5C6625-B832-DC59-883F-DFE3C03D2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0" y="6018"/>
            <a:ext cx="12116608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3C6446-07C1-40C4-CAB4-3387ED30F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4" y="114302"/>
            <a:ext cx="12116608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A7BC0E-4599-691E-1C8C-2BFA47C8A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" y="155535"/>
            <a:ext cx="12116608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6BD852-BA59-0AC3-EFE6-D408145347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"/>
            <a:ext cx="12116608" cy="6858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8F426E9-F790-9028-5E1A-D586211BD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0" y="63357"/>
            <a:ext cx="12116608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FD408C-DAEA-C751-C65B-EDAFFD45C8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6" y="83974"/>
            <a:ext cx="12116608" cy="6858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617863-C2BA-0194-4652-78FAFDA195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6" y="76892"/>
            <a:ext cx="12116608" cy="6858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4955A1-BCC7-12A3-5429-8851B3F6E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2" y="80089"/>
            <a:ext cx="1211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玩具, 室内, 就坐&#10;&#10;描述已自动生成">
            <a:extLst>
              <a:ext uri="{FF2B5EF4-FFF2-40B4-BE49-F238E27FC236}">
                <a16:creationId xmlns:a16="http://schemas.microsoft.com/office/drawing/2014/main" id="{8ADE0545-FE81-47B8-ABBF-91E1E6AB3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"/>
            <a:ext cx="6858000" cy="6858000"/>
          </a:xfrm>
          <a:prstGeom prst="rect">
            <a:avLst/>
          </a:prstGeom>
        </p:spPr>
      </p:pic>
      <p:cxnSp>
        <p:nvCxnSpPr>
          <p:cNvPr id="7" name="Straight Connector 12">
            <a:extLst>
              <a:ext uri="{FF2B5EF4-FFF2-40B4-BE49-F238E27FC236}">
                <a16:creationId xmlns:a16="http://schemas.microsoft.com/office/drawing/2014/main" id="{11F5F93D-6C63-4882-B715-2A6B00630784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DE4E67-2A25-B353-5836-570905C1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374" y="1248763"/>
            <a:ext cx="816325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23447831-E06D-CFE6-ED4D-E67A614BE320}"/>
              </a:ext>
            </a:extLst>
          </p:cNvPr>
          <p:cNvSpPr/>
          <p:nvPr/>
        </p:nvSpPr>
        <p:spPr>
          <a:xfrm>
            <a:off x="1373529" y="503499"/>
            <a:ext cx="9444942" cy="58683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4B01F-C5F9-32CD-355B-F7DFAF03D8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0" b="16118"/>
          <a:stretch/>
        </p:blipFill>
        <p:spPr>
          <a:xfrm>
            <a:off x="4537276" y="2395643"/>
            <a:ext cx="4883552" cy="3391700"/>
          </a:xfrm>
          <a:prstGeom prst="rect">
            <a:avLst/>
          </a:prstGeom>
        </p:spPr>
      </p:pic>
      <p:sp>
        <p:nvSpPr>
          <p:cNvPr id="7" name="Right Triangle 6">
            <a:hlinkClick r:id="rId4" action="ppaction://hlinksldjump"/>
            <a:extLst>
              <a:ext uri="{FF2B5EF4-FFF2-40B4-BE49-F238E27FC236}">
                <a16:creationId xmlns:a16="http://schemas.microsoft.com/office/drawing/2014/main" id="{D5E7F9C2-1BE1-18FC-5273-2CA350C8A372}"/>
              </a:ext>
            </a:extLst>
          </p:cNvPr>
          <p:cNvSpPr/>
          <p:nvPr/>
        </p:nvSpPr>
        <p:spPr>
          <a:xfrm>
            <a:off x="1373529" y="503499"/>
            <a:ext cx="5440101" cy="5851002"/>
          </a:xfrm>
          <a:prstGeom prst="rtTriangle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AD3D2D5B-B600-2A00-5800-0A6051F6A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60" y="4587804"/>
            <a:ext cx="5657578" cy="178628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D53AD67C-50EC-8F8B-7E08-F0FC939BA3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29" y="501275"/>
            <a:ext cx="9467909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7CDB3-3536-175B-F419-3CC8840D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72" y="1307036"/>
            <a:ext cx="4710019" cy="442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D213CB-F1D6-7826-3FC6-EFE2CF95196B}"/>
              </a:ext>
            </a:extLst>
          </p:cNvPr>
          <p:cNvSpPr txBox="1"/>
          <p:nvPr/>
        </p:nvSpPr>
        <p:spPr>
          <a:xfrm>
            <a:off x="7241681" y="1307036"/>
            <a:ext cx="3684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BF11B-B4F8-5FC0-F7C5-278A513649AD}"/>
              </a:ext>
            </a:extLst>
          </p:cNvPr>
          <p:cNvSpPr txBox="1"/>
          <p:nvPr/>
        </p:nvSpPr>
        <p:spPr>
          <a:xfrm>
            <a:off x="7241681" y="2121402"/>
            <a:ext cx="3684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5F439-5AB2-9572-A75E-A714602E46DF}"/>
              </a:ext>
            </a:extLst>
          </p:cNvPr>
          <p:cNvSpPr txBox="1"/>
          <p:nvPr/>
        </p:nvSpPr>
        <p:spPr>
          <a:xfrm>
            <a:off x="7241681" y="2935768"/>
            <a:ext cx="3684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77B76CC5-98A6-7A1B-3246-E1041562A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2354" y="74099"/>
            <a:ext cx="10174148" cy="1118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371E58-CEC6-91ED-292E-A7E9CA9C86EA}"/>
              </a:ext>
            </a:extLst>
          </p:cNvPr>
          <p:cNvSpPr txBox="1"/>
          <p:nvPr/>
        </p:nvSpPr>
        <p:spPr>
          <a:xfrm>
            <a:off x="1696822" y="183086"/>
            <a:ext cx="9641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CBD7FB-DCA6-C940-4B56-BACA204D1092}"/>
              </a:ext>
            </a:extLst>
          </p:cNvPr>
          <p:cNvSpPr/>
          <p:nvPr/>
        </p:nvSpPr>
        <p:spPr>
          <a:xfrm>
            <a:off x="7083706" y="2121402"/>
            <a:ext cx="637037" cy="6370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68696CE-6D39-188E-04FC-B0C3B249D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45" y="503658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77B76CC5-98A6-7A1B-3246-E1041562A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2354" y="74099"/>
            <a:ext cx="10174148" cy="1118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371E58-CEC6-91ED-292E-A7E9CA9C86EA}"/>
              </a:ext>
            </a:extLst>
          </p:cNvPr>
          <p:cNvSpPr txBox="1"/>
          <p:nvPr/>
        </p:nvSpPr>
        <p:spPr>
          <a:xfrm>
            <a:off x="2209966" y="183086"/>
            <a:ext cx="9641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D734F-D6B8-D4DA-FF05-F66B6AC2B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66" y="1483004"/>
            <a:ext cx="8104852" cy="4558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1E6DCBFA-820B-8AC2-63F3-B6C7DA8C3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45" y="5036581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825099-8122-429D-B211-D8EE7778E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18B355B1-297A-3A4F-733E-F4BC198B8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45" y="5036581"/>
            <a:ext cx="1524000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E3977-7C36-7088-1C02-D94A4BCFFE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18116" r="9437" b="9590"/>
          <a:stretch/>
        </p:blipFill>
        <p:spPr>
          <a:xfrm>
            <a:off x="3819643" y="1476799"/>
            <a:ext cx="4757198" cy="44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0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875964" y="1563099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1857937" y="2176734"/>
            <a:ext cx="935002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9E0E19-8252-1DA4-28B2-67B2AA7466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55" y="2695219"/>
            <a:ext cx="742107" cy="72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3261C7-F4AB-4200-3C84-2881AAE8F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55" y="4387910"/>
            <a:ext cx="742107" cy="7271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D2D3B-B29C-4B83-4AC4-218BE0EBC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34" y="512369"/>
            <a:ext cx="1083353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0398DA-B2FA-530F-71A6-DA67B795B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2" t="16541" r="22247" b="4979"/>
          <a:stretch/>
        </p:blipFill>
        <p:spPr>
          <a:xfrm>
            <a:off x="0" y="-1"/>
            <a:ext cx="12192000" cy="68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503</Words>
  <Application>Microsoft Office PowerPoint</Application>
  <PresentationFormat>Widescreen</PresentationFormat>
  <Paragraphs>64</Paragraphs>
  <Slides>35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等线</vt:lpstr>
      <vt:lpstr>UTM Cookies</vt:lpstr>
      <vt:lpstr>思源黑体 CN Bold</vt:lpstr>
      <vt:lpstr>Arial</vt:lpstr>
      <vt:lpstr>Calibri</vt:lpstr>
      <vt:lpstr>Cambria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Laptop88</cp:lastModifiedBy>
  <cp:revision>60</cp:revision>
  <dcterms:created xsi:type="dcterms:W3CDTF">2023-07-14T07:34:39Z</dcterms:created>
  <dcterms:modified xsi:type="dcterms:W3CDTF">2023-10-21T05:57:49Z</dcterms:modified>
</cp:coreProperties>
</file>