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3" r:id="rId2"/>
    <p:sldId id="257" r:id="rId3"/>
    <p:sldId id="260" r:id="rId4"/>
    <p:sldId id="305" r:id="rId5"/>
    <p:sldId id="258" r:id="rId6"/>
    <p:sldId id="271" r:id="rId7"/>
    <p:sldId id="306" r:id="rId8"/>
    <p:sldId id="275" r:id="rId9"/>
    <p:sldId id="307" r:id="rId10"/>
    <p:sldId id="308" r:id="rId11"/>
    <p:sldId id="309" r:id="rId12"/>
    <p:sldId id="280" r:id="rId13"/>
    <p:sldId id="311" r:id="rId14"/>
    <p:sldId id="312"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4F002-939F-420F-87C1-44F4CC80AF1D}"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82D034-003A-4044-8654-C13E6D9C5EDC}" type="slidenum">
              <a:rPr lang="en-US" smtClean="0"/>
              <a:t>‹#›</a:t>
            </a:fld>
            <a:endParaRPr lang="en-US"/>
          </a:p>
        </p:txBody>
      </p:sp>
    </p:spTree>
    <p:extLst>
      <p:ext uri="{BB962C8B-B14F-4D97-AF65-F5344CB8AC3E}">
        <p14:creationId xmlns:p14="http://schemas.microsoft.com/office/powerpoint/2010/main" val="7923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006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d768e69cfa_0_3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d768e69cfa_0_3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20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594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182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5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gd768e69cfa_0_5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7" name="Google Shape;2227;gd768e69cfa_0_5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8893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182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d38073794d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d3807379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61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d768e69cfa_0_8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d768e69cfa_0_8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85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233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2374200" y="1773000"/>
            <a:ext cx="7443600" cy="316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8666"/>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3096000" y="4956967"/>
            <a:ext cx="6000000" cy="590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Regular"/>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2pPr>
            <a:lvl3pPr lvl="2">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3pPr>
            <a:lvl4pPr lvl="3">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4pPr>
            <a:lvl5pPr lvl="4">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5pPr>
            <a:lvl6pPr lvl="5">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6pPr>
            <a:lvl7pPr lvl="6">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7pPr>
            <a:lvl8pPr lvl="7">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8pPr>
            <a:lvl9pPr lvl="8">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9pPr>
          </a:lstStyle>
          <a:p>
            <a:endParaRPr/>
          </a:p>
        </p:txBody>
      </p:sp>
      <p:grpSp>
        <p:nvGrpSpPr>
          <p:cNvPr id="11" name="Google Shape;11;p2"/>
          <p:cNvGrpSpPr/>
          <p:nvPr/>
        </p:nvGrpSpPr>
        <p:grpSpPr>
          <a:xfrm>
            <a:off x="2406118" y="907774"/>
            <a:ext cx="1224895" cy="889668"/>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oogle Shape;17;p2"/>
          <p:cNvGrpSpPr/>
          <p:nvPr/>
        </p:nvGrpSpPr>
        <p:grpSpPr>
          <a:xfrm>
            <a:off x="384917" y="2882605"/>
            <a:ext cx="1623311" cy="1283228"/>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26;p2"/>
          <p:cNvGrpSpPr/>
          <p:nvPr/>
        </p:nvGrpSpPr>
        <p:grpSpPr>
          <a:xfrm>
            <a:off x="5199638" y="569431"/>
            <a:ext cx="2202244" cy="959963"/>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35;p2"/>
          <p:cNvGrpSpPr/>
          <p:nvPr/>
        </p:nvGrpSpPr>
        <p:grpSpPr>
          <a:xfrm>
            <a:off x="9668549" y="4956980"/>
            <a:ext cx="1354408" cy="1926185"/>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 name="Google Shape;48;p2"/>
          <p:cNvGrpSpPr/>
          <p:nvPr/>
        </p:nvGrpSpPr>
        <p:grpSpPr>
          <a:xfrm rot="1386123">
            <a:off x="1173388" y="4865247"/>
            <a:ext cx="1430945" cy="241116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 name="Google Shape;55;p2"/>
          <p:cNvGrpSpPr/>
          <p:nvPr/>
        </p:nvGrpSpPr>
        <p:grpSpPr>
          <a:xfrm rot="8903269">
            <a:off x="-83157" y="163265"/>
            <a:ext cx="1467960" cy="1050163"/>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2" name="Google Shape;62;p2"/>
          <p:cNvGrpSpPr/>
          <p:nvPr/>
        </p:nvGrpSpPr>
        <p:grpSpPr>
          <a:xfrm>
            <a:off x="10043124" y="1685861"/>
            <a:ext cx="3367777" cy="2147740"/>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4" name="Google Shape;74;p2"/>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2"/>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2844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9782600" y="6834634"/>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454" name="Google Shape;1454;p32"/>
          <p:cNvGrpSpPr/>
          <p:nvPr/>
        </p:nvGrpSpPr>
        <p:grpSpPr>
          <a:xfrm flipH="1">
            <a:off x="-396262" y="1235567"/>
            <a:ext cx="1367964" cy="1081376"/>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63" name="Google Shape;1463;p32"/>
          <p:cNvGrpSpPr/>
          <p:nvPr/>
        </p:nvGrpSpPr>
        <p:grpSpPr>
          <a:xfrm rot="-3617422" flipH="1">
            <a:off x="11321327" y="6139941"/>
            <a:ext cx="852331" cy="509352"/>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0" name="Google Shape;1470;p32"/>
          <p:cNvGrpSpPr/>
          <p:nvPr/>
        </p:nvGrpSpPr>
        <p:grpSpPr>
          <a:xfrm flipH="1">
            <a:off x="83546" y="5593040"/>
            <a:ext cx="888153" cy="1297929"/>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4" name="Google Shape;1484;p32"/>
          <p:cNvGrpSpPr/>
          <p:nvPr/>
        </p:nvGrpSpPr>
        <p:grpSpPr>
          <a:xfrm rot="10800000" flipH="1">
            <a:off x="10426901" y="-295959"/>
            <a:ext cx="2120540" cy="924348"/>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3" name="Google Shape;1493;p32"/>
          <p:cNvGrpSpPr/>
          <p:nvPr/>
        </p:nvGrpSpPr>
        <p:grpSpPr>
          <a:xfrm rot="2839265">
            <a:off x="761753" y="-227152"/>
            <a:ext cx="1065720" cy="1386513"/>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4621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10043142" y="4855413"/>
            <a:ext cx="1179572" cy="2002585"/>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06" name="Google Shape;1506;p33"/>
          <p:cNvGrpSpPr/>
          <p:nvPr/>
        </p:nvGrpSpPr>
        <p:grpSpPr>
          <a:xfrm flipH="1">
            <a:off x="10300589" y="1443976"/>
            <a:ext cx="2716935" cy="2147739"/>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15" name="Google Shape;1515;p33"/>
          <p:cNvGrpSpPr/>
          <p:nvPr/>
        </p:nvGrpSpPr>
        <p:grpSpPr>
          <a:xfrm flipH="1">
            <a:off x="3864676" y="-915657"/>
            <a:ext cx="3367777" cy="2147740"/>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7" name="Google Shape;1527;p33"/>
          <p:cNvGrpSpPr/>
          <p:nvPr/>
        </p:nvGrpSpPr>
        <p:grpSpPr>
          <a:xfrm rot="615299" flipH="1">
            <a:off x="372557" y="1412122"/>
            <a:ext cx="2202201" cy="1999527"/>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42" name="Google Shape;1542;p33"/>
          <p:cNvGrpSpPr/>
          <p:nvPr/>
        </p:nvGrpSpPr>
        <p:grpSpPr>
          <a:xfrm>
            <a:off x="1166943" y="4627399"/>
            <a:ext cx="1360515" cy="2309856"/>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49" name="Google Shape;1549;p33"/>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33"/>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33"/>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33"/>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3" name="Google Shape;1553;p33"/>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33"/>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33"/>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9004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79265" y="5456936"/>
            <a:ext cx="1424348" cy="1276733"/>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70" name="Google Shape;1570;p34"/>
          <p:cNvGrpSpPr/>
          <p:nvPr/>
        </p:nvGrpSpPr>
        <p:grpSpPr>
          <a:xfrm rot="-4477981" flipH="1">
            <a:off x="11187221" y="5626183"/>
            <a:ext cx="1065851" cy="939624"/>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81" name="Google Shape;1581;p34"/>
          <p:cNvGrpSpPr/>
          <p:nvPr/>
        </p:nvGrpSpPr>
        <p:grpSpPr>
          <a:xfrm flipH="1">
            <a:off x="488921" y="-240769"/>
            <a:ext cx="2829184" cy="188612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89" name="Google Shape;1589;p34"/>
          <p:cNvGrpSpPr/>
          <p:nvPr/>
        </p:nvGrpSpPr>
        <p:grpSpPr>
          <a:xfrm flipH="1">
            <a:off x="10974386" y="2382291"/>
            <a:ext cx="1703989" cy="1347004"/>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98" name="Google Shape;1598;p34"/>
          <p:cNvGrpSpPr/>
          <p:nvPr/>
        </p:nvGrpSpPr>
        <p:grpSpPr>
          <a:xfrm rot="10800000" flipH="1">
            <a:off x="4932665" y="-249093"/>
            <a:ext cx="2120540" cy="924348"/>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3233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1005100" y="1446433"/>
            <a:ext cx="10120400" cy="4649600"/>
          </a:xfrm>
          <a:prstGeom prst="rect">
            <a:avLst/>
          </a:prstGeom>
          <a:noFill/>
          <a:ln>
            <a:noFill/>
          </a:ln>
        </p:spPr>
        <p:txBody>
          <a:bodyPr spcFirstLastPara="1" wrap="square" lIns="91425" tIns="91425" rIns="91425" bIns="91425" anchor="t" anchorCtr="0">
            <a:noAutofit/>
          </a:bodyPr>
          <a:lstStyle>
            <a:lvl1pPr marL="609585" lvl="0" indent="-507987" rtl="0">
              <a:spcBef>
                <a:spcPts val="0"/>
              </a:spcBef>
              <a:spcAft>
                <a:spcPts val="0"/>
              </a:spcAft>
              <a:buClr>
                <a:schemeClr val="lt1"/>
              </a:buClr>
              <a:buSzPts val="2400"/>
              <a:buFont typeface="Work Sans"/>
              <a:buAutoNum type="arabicPeriod"/>
              <a:defRPr sz="1467">
                <a:solidFill>
                  <a:schemeClr val="dk1"/>
                </a:solidFill>
                <a:latin typeface="Comfortaa"/>
                <a:ea typeface="Comfortaa"/>
                <a:cs typeface="Comfortaa"/>
                <a:sym typeface="Comfortaa"/>
              </a:defRPr>
            </a:lvl1pPr>
            <a:lvl2pPr marL="1219170" lvl="1" indent="-423323"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828754" lvl="2" indent="-423323"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2438339" lvl="3" indent="-423323"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3047924" lvl="4" indent="-423323"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3657509" lvl="5" indent="-423323"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4267093" lvl="6" indent="-423323"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4876678" lvl="7" indent="-423323"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5486263" lvl="8" indent="-423323"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10458773" y="302305"/>
            <a:ext cx="1831183" cy="1662655"/>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 name="Google Shape;125;p4"/>
          <p:cNvGrpSpPr/>
          <p:nvPr/>
        </p:nvGrpSpPr>
        <p:grpSpPr>
          <a:xfrm>
            <a:off x="122343" y="5276980"/>
            <a:ext cx="944459" cy="1638049"/>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 name="Google Shape;133;p4"/>
          <p:cNvGrpSpPr/>
          <p:nvPr/>
        </p:nvGrpSpPr>
        <p:grpSpPr>
          <a:xfrm>
            <a:off x="11214428" y="5965307"/>
            <a:ext cx="717137" cy="741144"/>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 name="Google Shape;143;p4"/>
          <p:cNvGrpSpPr/>
          <p:nvPr/>
        </p:nvGrpSpPr>
        <p:grpSpPr>
          <a:xfrm>
            <a:off x="163786" y="167089"/>
            <a:ext cx="806205" cy="770716"/>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0342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5" name="Google Shape;195;p6"/>
          <p:cNvGrpSpPr/>
          <p:nvPr/>
        </p:nvGrpSpPr>
        <p:grpSpPr>
          <a:xfrm rot="-1245393" flipH="1">
            <a:off x="-381087" y="270520"/>
            <a:ext cx="1831193" cy="1662664"/>
            <a:chOff x="7844079" y="226728"/>
            <a:chExt cx="1373387" cy="1246991"/>
          </a:xfrm>
        </p:grpSpPr>
        <p:sp>
          <p:nvSpPr>
            <p:cNvPr id="196" name="Google Shape;196;p6"/>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6"/>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6"/>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6"/>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6"/>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6"/>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6"/>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6"/>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6"/>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6"/>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6"/>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6"/>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6"/>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9" name="Google Shape;209;p6"/>
          <p:cNvGrpSpPr/>
          <p:nvPr/>
        </p:nvGrpSpPr>
        <p:grpSpPr>
          <a:xfrm flipH="1">
            <a:off x="11040696" y="5276980"/>
            <a:ext cx="944459" cy="1638049"/>
            <a:chOff x="-1056319" y="1385262"/>
            <a:chExt cx="212940" cy="369285"/>
          </a:xfrm>
        </p:grpSpPr>
        <p:sp>
          <p:nvSpPr>
            <p:cNvPr id="210" name="Google Shape;210;p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1" name="Google Shape;221;p6"/>
          <p:cNvGrpSpPr/>
          <p:nvPr/>
        </p:nvGrpSpPr>
        <p:grpSpPr>
          <a:xfrm flipH="1">
            <a:off x="175934" y="5946073"/>
            <a:ext cx="717137" cy="741144"/>
            <a:chOff x="5294267" y="4624350"/>
            <a:chExt cx="383004" cy="395854"/>
          </a:xfrm>
        </p:grpSpPr>
        <p:sp>
          <p:nvSpPr>
            <p:cNvPr id="222" name="Google Shape;22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 name="Google Shape;231;p6"/>
          <p:cNvGrpSpPr/>
          <p:nvPr/>
        </p:nvGrpSpPr>
        <p:grpSpPr>
          <a:xfrm rot="-7204672" flipH="1">
            <a:off x="11267377" y="380868"/>
            <a:ext cx="717135" cy="364061"/>
            <a:chOff x="5294267" y="4825749"/>
            <a:chExt cx="383004" cy="194455"/>
          </a:xfrm>
        </p:grpSpPr>
        <p:sp>
          <p:nvSpPr>
            <p:cNvPr id="232" name="Google Shape;23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7861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40"/>
        <p:cNvGrpSpPr/>
        <p:nvPr/>
      </p:nvGrpSpPr>
      <p:grpSpPr>
        <a:xfrm>
          <a:off x="0" y="0"/>
          <a:ext cx="0" cy="0"/>
          <a:chOff x="0" y="0"/>
          <a:chExt cx="0" cy="0"/>
        </a:xfrm>
      </p:grpSpPr>
      <p:sp>
        <p:nvSpPr>
          <p:cNvPr id="241" name="Google Shape;241;p7"/>
          <p:cNvSpPr txBox="1">
            <a:spLocks noGrp="1"/>
          </p:cNvSpPr>
          <p:nvPr>
            <p:ph type="title"/>
          </p:nvPr>
        </p:nvSpPr>
        <p:spPr>
          <a:xfrm>
            <a:off x="1166933" y="2404267"/>
            <a:ext cx="4188800" cy="680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2200"/>
              <a:buNone/>
              <a:defRPr i="0"/>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242" name="Google Shape;242;p7"/>
          <p:cNvSpPr txBox="1">
            <a:spLocks noGrp="1"/>
          </p:cNvSpPr>
          <p:nvPr>
            <p:ph type="subTitle" idx="1"/>
          </p:nvPr>
        </p:nvSpPr>
        <p:spPr>
          <a:xfrm>
            <a:off x="1166933" y="3168067"/>
            <a:ext cx="4259200" cy="176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latin typeface="Comfortaa"/>
                <a:ea typeface="Comfortaa"/>
                <a:cs typeface="Comfortaa"/>
                <a:sym typeface="Comfortaa"/>
              </a:defRPr>
            </a:lvl1pPr>
            <a:lvl2pPr lvl="1" rtl="0">
              <a:spcBef>
                <a:spcPts val="0"/>
              </a:spcBef>
              <a:spcAft>
                <a:spcPts val="0"/>
              </a:spcAft>
              <a:buNone/>
              <a:defRPr sz="2400">
                <a:solidFill>
                  <a:schemeClr val="dk1"/>
                </a:solidFill>
                <a:latin typeface="Comfortaa"/>
                <a:ea typeface="Comfortaa"/>
                <a:cs typeface="Comfortaa"/>
                <a:sym typeface="Comfortaa"/>
              </a:defRPr>
            </a:lvl2pPr>
            <a:lvl3pPr lvl="2" rtl="0">
              <a:spcBef>
                <a:spcPts val="0"/>
              </a:spcBef>
              <a:spcAft>
                <a:spcPts val="0"/>
              </a:spcAft>
              <a:buNone/>
              <a:defRPr sz="2400">
                <a:solidFill>
                  <a:schemeClr val="dk1"/>
                </a:solidFill>
                <a:latin typeface="Comfortaa"/>
                <a:ea typeface="Comfortaa"/>
                <a:cs typeface="Comfortaa"/>
                <a:sym typeface="Comfortaa"/>
              </a:defRPr>
            </a:lvl3pPr>
            <a:lvl4pPr lvl="3" rtl="0">
              <a:spcBef>
                <a:spcPts val="0"/>
              </a:spcBef>
              <a:spcAft>
                <a:spcPts val="0"/>
              </a:spcAft>
              <a:buNone/>
              <a:defRPr sz="2400">
                <a:solidFill>
                  <a:schemeClr val="dk1"/>
                </a:solidFill>
                <a:latin typeface="Comfortaa"/>
                <a:ea typeface="Comfortaa"/>
                <a:cs typeface="Comfortaa"/>
                <a:sym typeface="Comfortaa"/>
              </a:defRPr>
            </a:lvl4pPr>
            <a:lvl5pPr lvl="4" rtl="0">
              <a:spcBef>
                <a:spcPts val="0"/>
              </a:spcBef>
              <a:spcAft>
                <a:spcPts val="0"/>
              </a:spcAft>
              <a:buNone/>
              <a:defRPr sz="2400">
                <a:solidFill>
                  <a:schemeClr val="dk1"/>
                </a:solidFill>
                <a:latin typeface="Comfortaa"/>
                <a:ea typeface="Comfortaa"/>
                <a:cs typeface="Comfortaa"/>
                <a:sym typeface="Comfortaa"/>
              </a:defRPr>
            </a:lvl5pPr>
            <a:lvl6pPr lvl="5" rtl="0">
              <a:spcBef>
                <a:spcPts val="0"/>
              </a:spcBef>
              <a:spcAft>
                <a:spcPts val="0"/>
              </a:spcAft>
              <a:buNone/>
              <a:defRPr sz="2400">
                <a:solidFill>
                  <a:schemeClr val="dk1"/>
                </a:solidFill>
                <a:latin typeface="Comfortaa"/>
                <a:ea typeface="Comfortaa"/>
                <a:cs typeface="Comfortaa"/>
                <a:sym typeface="Comfortaa"/>
              </a:defRPr>
            </a:lvl6pPr>
            <a:lvl7pPr lvl="6" rtl="0">
              <a:spcBef>
                <a:spcPts val="0"/>
              </a:spcBef>
              <a:spcAft>
                <a:spcPts val="0"/>
              </a:spcAft>
              <a:buNone/>
              <a:defRPr sz="2400">
                <a:solidFill>
                  <a:schemeClr val="dk1"/>
                </a:solidFill>
                <a:latin typeface="Comfortaa"/>
                <a:ea typeface="Comfortaa"/>
                <a:cs typeface="Comfortaa"/>
                <a:sym typeface="Comfortaa"/>
              </a:defRPr>
            </a:lvl7pPr>
            <a:lvl8pPr lvl="7" rtl="0">
              <a:spcBef>
                <a:spcPts val="0"/>
              </a:spcBef>
              <a:spcAft>
                <a:spcPts val="0"/>
              </a:spcAft>
              <a:buNone/>
              <a:defRPr sz="2400">
                <a:solidFill>
                  <a:schemeClr val="dk1"/>
                </a:solidFill>
                <a:latin typeface="Comfortaa"/>
                <a:ea typeface="Comfortaa"/>
                <a:cs typeface="Comfortaa"/>
                <a:sym typeface="Comfortaa"/>
              </a:defRPr>
            </a:lvl8pPr>
            <a:lvl9pPr lvl="8" rtl="0">
              <a:spcBef>
                <a:spcPts val="0"/>
              </a:spcBef>
              <a:spcAft>
                <a:spcPts val="0"/>
              </a:spcAft>
              <a:buNone/>
              <a:defRPr sz="2400">
                <a:solidFill>
                  <a:schemeClr val="dk1"/>
                </a:solidFill>
                <a:latin typeface="Comfortaa"/>
                <a:ea typeface="Comfortaa"/>
                <a:cs typeface="Comfortaa"/>
                <a:sym typeface="Comfortaa"/>
              </a:defRPr>
            </a:lvl9pPr>
          </a:lstStyle>
          <a:p>
            <a:endParaRPr/>
          </a:p>
        </p:txBody>
      </p:sp>
      <p:grpSp>
        <p:nvGrpSpPr>
          <p:cNvPr id="243" name="Google Shape;243;p7"/>
          <p:cNvGrpSpPr/>
          <p:nvPr/>
        </p:nvGrpSpPr>
        <p:grpSpPr>
          <a:xfrm rot="-1253449" flipH="1">
            <a:off x="10553803" y="5089036"/>
            <a:ext cx="1366188" cy="1777425"/>
            <a:chOff x="4318023" y="4113296"/>
            <a:chExt cx="716422" cy="932073"/>
          </a:xfrm>
        </p:grpSpPr>
        <p:sp>
          <p:nvSpPr>
            <p:cNvPr id="244" name="Google Shape;244;p7"/>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7"/>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7"/>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7"/>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8" name="Google Shape;248;p7"/>
          <p:cNvGrpSpPr/>
          <p:nvPr/>
        </p:nvGrpSpPr>
        <p:grpSpPr>
          <a:xfrm>
            <a:off x="3304456" y="5092124"/>
            <a:ext cx="2085305" cy="1648435"/>
            <a:chOff x="855987" y="2204128"/>
            <a:chExt cx="1217483" cy="962421"/>
          </a:xfrm>
        </p:grpSpPr>
        <p:grpSp>
          <p:nvGrpSpPr>
            <p:cNvPr id="249" name="Google Shape;249;p7"/>
            <p:cNvGrpSpPr/>
            <p:nvPr/>
          </p:nvGrpSpPr>
          <p:grpSpPr>
            <a:xfrm>
              <a:off x="855987" y="2204128"/>
              <a:ext cx="1146639" cy="962421"/>
              <a:chOff x="958238" y="2157575"/>
              <a:chExt cx="1115191" cy="936025"/>
            </a:xfrm>
          </p:grpSpPr>
          <p:sp>
            <p:nvSpPr>
              <p:cNvPr id="250" name="Google Shape;250;p7"/>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7"/>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7"/>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7"/>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7"/>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7"/>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6" name="Google Shape;256;p7"/>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7" name="Google Shape;257;p7"/>
          <p:cNvGrpSpPr/>
          <p:nvPr/>
        </p:nvGrpSpPr>
        <p:grpSpPr>
          <a:xfrm>
            <a:off x="-756643" y="-157657"/>
            <a:ext cx="3367777" cy="2147740"/>
            <a:chOff x="7239867" y="1514545"/>
            <a:chExt cx="2525833" cy="1610805"/>
          </a:xfrm>
        </p:grpSpPr>
        <p:grpSp>
          <p:nvGrpSpPr>
            <p:cNvPr id="258" name="Google Shape;258;p7"/>
            <p:cNvGrpSpPr/>
            <p:nvPr/>
          </p:nvGrpSpPr>
          <p:grpSpPr>
            <a:xfrm>
              <a:off x="7346663" y="1514545"/>
              <a:ext cx="2419037" cy="1551678"/>
              <a:chOff x="7410211" y="1555302"/>
              <a:chExt cx="2355440" cy="1510884"/>
            </a:xfrm>
          </p:grpSpPr>
          <p:grpSp>
            <p:nvGrpSpPr>
              <p:cNvPr id="259" name="Google Shape;259;p7"/>
              <p:cNvGrpSpPr/>
              <p:nvPr/>
            </p:nvGrpSpPr>
            <p:grpSpPr>
              <a:xfrm>
                <a:off x="7410211" y="1555302"/>
                <a:ext cx="2355440" cy="1510884"/>
                <a:chOff x="761258" y="2062480"/>
                <a:chExt cx="1646470" cy="1056119"/>
              </a:xfrm>
            </p:grpSpPr>
            <p:sp>
              <p:nvSpPr>
                <p:cNvPr id="260" name="Google Shape;260;p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6" name="Google Shape;266;p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8" name="Google Shape;268;p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9" name="Google Shape;269;p7"/>
          <p:cNvGrpSpPr/>
          <p:nvPr/>
        </p:nvGrpSpPr>
        <p:grpSpPr>
          <a:xfrm>
            <a:off x="313025" y="5214949"/>
            <a:ext cx="932740" cy="1525628"/>
            <a:chOff x="6168935" y="2859502"/>
            <a:chExt cx="1408973" cy="2304574"/>
          </a:xfrm>
        </p:grpSpPr>
        <p:grpSp>
          <p:nvGrpSpPr>
            <p:cNvPr id="270" name="Google Shape;270;p7"/>
            <p:cNvGrpSpPr/>
            <p:nvPr/>
          </p:nvGrpSpPr>
          <p:grpSpPr>
            <a:xfrm>
              <a:off x="6168935" y="2859502"/>
              <a:ext cx="1408973" cy="2304574"/>
              <a:chOff x="-714598" y="3684851"/>
              <a:chExt cx="341453" cy="558441"/>
            </a:xfrm>
          </p:grpSpPr>
          <p:sp>
            <p:nvSpPr>
              <p:cNvPr id="271" name="Google Shape;271;p7"/>
              <p:cNvSpPr/>
              <p:nvPr/>
            </p:nvSpPr>
            <p:spPr>
              <a:xfrm>
                <a:off x="-636793" y="3777865"/>
                <a:ext cx="110261" cy="353121"/>
              </a:xfrm>
              <a:custGeom>
                <a:avLst/>
                <a:gdLst/>
                <a:ahLst/>
                <a:cxnLst/>
                <a:rect l="l" t="t" r="r" b="b"/>
                <a:pathLst>
                  <a:path w="1240" h="3971" extrusionOk="0">
                    <a:moveTo>
                      <a:pt x="70" y="1"/>
                    </a:moveTo>
                    <a:cubicBezTo>
                      <a:pt x="63" y="1"/>
                      <a:pt x="56" y="3"/>
                      <a:pt x="49" y="11"/>
                    </a:cubicBezTo>
                    <a:cubicBezTo>
                      <a:pt x="25" y="11"/>
                      <a:pt x="0" y="35"/>
                      <a:pt x="25" y="59"/>
                    </a:cubicBezTo>
                    <a:cubicBezTo>
                      <a:pt x="25" y="83"/>
                      <a:pt x="1142" y="2756"/>
                      <a:pt x="996" y="3897"/>
                    </a:cubicBezTo>
                    <a:cubicBezTo>
                      <a:pt x="996" y="3922"/>
                      <a:pt x="1021" y="3946"/>
                      <a:pt x="1045" y="3970"/>
                    </a:cubicBezTo>
                    <a:cubicBezTo>
                      <a:pt x="1069" y="3970"/>
                      <a:pt x="1094" y="3946"/>
                      <a:pt x="1094" y="3922"/>
                    </a:cubicBezTo>
                    <a:cubicBezTo>
                      <a:pt x="1239" y="2756"/>
                      <a:pt x="146" y="132"/>
                      <a:pt x="98" y="35"/>
                    </a:cubicBezTo>
                    <a:cubicBezTo>
                      <a:pt x="98" y="18"/>
                      <a:pt x="85" y="1"/>
                      <a:pt x="70"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7"/>
              <p:cNvSpPr/>
              <p:nvPr/>
            </p:nvSpPr>
            <p:spPr>
              <a:xfrm>
                <a:off x="-548228" y="3839221"/>
                <a:ext cx="92921" cy="328489"/>
              </a:xfrm>
              <a:custGeom>
                <a:avLst/>
                <a:gdLst/>
                <a:ahLst/>
                <a:cxnLst/>
                <a:rect l="l" t="t" r="r" b="b"/>
                <a:pathLst>
                  <a:path w="1045" h="3694" extrusionOk="0">
                    <a:moveTo>
                      <a:pt x="996" y="1"/>
                    </a:moveTo>
                    <a:cubicBezTo>
                      <a:pt x="972" y="1"/>
                      <a:pt x="948" y="1"/>
                      <a:pt x="948" y="25"/>
                    </a:cubicBezTo>
                    <a:cubicBezTo>
                      <a:pt x="899" y="147"/>
                      <a:pt x="0" y="2794"/>
                      <a:pt x="219" y="3645"/>
                    </a:cubicBezTo>
                    <a:cubicBezTo>
                      <a:pt x="243" y="3669"/>
                      <a:pt x="243" y="3693"/>
                      <a:pt x="268" y="3693"/>
                    </a:cubicBezTo>
                    <a:lnTo>
                      <a:pt x="292" y="3693"/>
                    </a:lnTo>
                    <a:cubicBezTo>
                      <a:pt x="316" y="3693"/>
                      <a:pt x="316" y="3669"/>
                      <a:pt x="316" y="3645"/>
                    </a:cubicBezTo>
                    <a:cubicBezTo>
                      <a:pt x="98" y="2794"/>
                      <a:pt x="1045" y="98"/>
                      <a:pt x="1045" y="49"/>
                    </a:cubicBezTo>
                    <a:cubicBezTo>
                      <a:pt x="1045" y="25"/>
                      <a:pt x="1021" y="1"/>
                      <a:pt x="99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7"/>
              <p:cNvSpPr/>
              <p:nvPr/>
            </p:nvSpPr>
            <p:spPr>
              <a:xfrm>
                <a:off x="-714598" y="3684851"/>
                <a:ext cx="166369" cy="171981"/>
              </a:xfrm>
              <a:custGeom>
                <a:avLst/>
                <a:gdLst/>
                <a:ahLst/>
                <a:cxnLst/>
                <a:rect l="l" t="t" r="r" b="b"/>
                <a:pathLst>
                  <a:path w="1871" h="1934" extrusionOk="0">
                    <a:moveTo>
                      <a:pt x="921" y="1"/>
                    </a:moveTo>
                    <a:cubicBezTo>
                      <a:pt x="906" y="1"/>
                      <a:pt x="891" y="4"/>
                      <a:pt x="875" y="12"/>
                    </a:cubicBezTo>
                    <a:cubicBezTo>
                      <a:pt x="681" y="133"/>
                      <a:pt x="608" y="619"/>
                      <a:pt x="608" y="619"/>
                    </a:cubicBezTo>
                    <a:cubicBezTo>
                      <a:pt x="608" y="619"/>
                      <a:pt x="368" y="227"/>
                      <a:pt x="198" y="227"/>
                    </a:cubicBezTo>
                    <a:cubicBezTo>
                      <a:pt x="189" y="227"/>
                      <a:pt x="180" y="228"/>
                      <a:pt x="171" y="231"/>
                    </a:cubicBezTo>
                    <a:cubicBezTo>
                      <a:pt x="1" y="304"/>
                      <a:pt x="98" y="838"/>
                      <a:pt x="98" y="838"/>
                    </a:cubicBezTo>
                    <a:cubicBezTo>
                      <a:pt x="98" y="838"/>
                      <a:pt x="292" y="1883"/>
                      <a:pt x="1070" y="1931"/>
                    </a:cubicBezTo>
                    <a:cubicBezTo>
                      <a:pt x="1086" y="1933"/>
                      <a:pt x="1103" y="1933"/>
                      <a:pt x="1119" y="1933"/>
                    </a:cubicBezTo>
                    <a:cubicBezTo>
                      <a:pt x="1870" y="1933"/>
                      <a:pt x="1840" y="298"/>
                      <a:pt x="1507" y="36"/>
                    </a:cubicBezTo>
                    <a:cubicBezTo>
                      <a:pt x="1493" y="24"/>
                      <a:pt x="1478" y="19"/>
                      <a:pt x="1464" y="19"/>
                    </a:cubicBezTo>
                    <a:cubicBezTo>
                      <a:pt x="1334" y="19"/>
                      <a:pt x="1215" y="474"/>
                      <a:pt x="1215" y="474"/>
                    </a:cubicBezTo>
                    <a:cubicBezTo>
                      <a:pt x="1215" y="474"/>
                      <a:pt x="1092" y="1"/>
                      <a:pt x="92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7"/>
              <p:cNvSpPr/>
              <p:nvPr/>
            </p:nvSpPr>
            <p:spPr>
              <a:xfrm>
                <a:off x="-561210" y="3750565"/>
                <a:ext cx="188066" cy="177850"/>
              </a:xfrm>
              <a:custGeom>
                <a:avLst/>
                <a:gdLst/>
                <a:ahLst/>
                <a:cxnLst/>
                <a:rect l="l" t="t" r="r" b="b"/>
                <a:pathLst>
                  <a:path w="2115" h="2000" extrusionOk="0">
                    <a:moveTo>
                      <a:pt x="645" y="1"/>
                    </a:moveTo>
                    <a:cubicBezTo>
                      <a:pt x="479" y="1"/>
                      <a:pt x="316" y="488"/>
                      <a:pt x="316" y="488"/>
                    </a:cubicBezTo>
                    <a:cubicBezTo>
                      <a:pt x="316" y="488"/>
                      <a:pt x="1" y="1508"/>
                      <a:pt x="656" y="1921"/>
                    </a:cubicBezTo>
                    <a:cubicBezTo>
                      <a:pt x="741" y="1975"/>
                      <a:pt x="828" y="2000"/>
                      <a:pt x="914" y="2000"/>
                    </a:cubicBezTo>
                    <a:cubicBezTo>
                      <a:pt x="1521" y="2000"/>
                      <a:pt x="2114" y="801"/>
                      <a:pt x="1944" y="439"/>
                    </a:cubicBezTo>
                    <a:cubicBezTo>
                      <a:pt x="1932" y="416"/>
                      <a:pt x="1912" y="406"/>
                      <a:pt x="1887" y="406"/>
                    </a:cubicBezTo>
                    <a:cubicBezTo>
                      <a:pt x="1751" y="406"/>
                      <a:pt x="1458" y="682"/>
                      <a:pt x="1458" y="682"/>
                    </a:cubicBezTo>
                    <a:cubicBezTo>
                      <a:pt x="1458" y="682"/>
                      <a:pt x="1621" y="147"/>
                      <a:pt x="1423" y="147"/>
                    </a:cubicBezTo>
                    <a:cubicBezTo>
                      <a:pt x="1419" y="147"/>
                      <a:pt x="1414" y="147"/>
                      <a:pt x="1410" y="148"/>
                    </a:cubicBezTo>
                    <a:cubicBezTo>
                      <a:pt x="1167" y="148"/>
                      <a:pt x="875" y="536"/>
                      <a:pt x="875" y="536"/>
                    </a:cubicBezTo>
                    <a:cubicBezTo>
                      <a:pt x="875" y="536"/>
                      <a:pt x="851" y="26"/>
                      <a:pt x="656" y="2"/>
                    </a:cubicBezTo>
                    <a:cubicBezTo>
                      <a:pt x="653" y="1"/>
                      <a:pt x="649" y="1"/>
                      <a:pt x="6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7"/>
              <p:cNvSpPr/>
              <p:nvPr/>
            </p:nvSpPr>
            <p:spPr>
              <a:xfrm>
                <a:off x="-686499" y="3891063"/>
                <a:ext cx="121020" cy="108400"/>
              </a:xfrm>
              <a:custGeom>
                <a:avLst/>
                <a:gdLst/>
                <a:ahLst/>
                <a:cxnLst/>
                <a:rect l="l" t="t" r="r" b="b"/>
                <a:pathLst>
                  <a:path w="1361" h="1219" extrusionOk="0">
                    <a:moveTo>
                      <a:pt x="1" y="1"/>
                    </a:moveTo>
                    <a:lnTo>
                      <a:pt x="1" y="1"/>
                    </a:lnTo>
                    <a:cubicBezTo>
                      <a:pt x="1" y="1"/>
                      <a:pt x="155" y="1218"/>
                      <a:pt x="882" y="1218"/>
                    </a:cubicBezTo>
                    <a:cubicBezTo>
                      <a:pt x="1020" y="1218"/>
                      <a:pt x="1179" y="1174"/>
                      <a:pt x="1361" y="1070"/>
                    </a:cubicBezTo>
                    <a:cubicBezTo>
                      <a:pt x="1118" y="511"/>
                      <a:pt x="608" y="122"/>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7"/>
              <p:cNvSpPr/>
              <p:nvPr/>
            </p:nvSpPr>
            <p:spPr>
              <a:xfrm>
                <a:off x="-505013" y="3906180"/>
                <a:ext cx="121020" cy="108400"/>
              </a:xfrm>
              <a:custGeom>
                <a:avLst/>
                <a:gdLst/>
                <a:ahLst/>
                <a:cxnLst/>
                <a:rect l="l" t="t" r="r" b="b"/>
                <a:pathLst>
                  <a:path w="1361" h="1219" extrusionOk="0">
                    <a:moveTo>
                      <a:pt x="1361" y="1"/>
                    </a:moveTo>
                    <a:cubicBezTo>
                      <a:pt x="753" y="122"/>
                      <a:pt x="267" y="511"/>
                      <a:pt x="0" y="1070"/>
                    </a:cubicBezTo>
                    <a:cubicBezTo>
                      <a:pt x="183" y="1174"/>
                      <a:pt x="341" y="1218"/>
                      <a:pt x="480" y="1218"/>
                    </a:cubicBezTo>
                    <a:cubicBezTo>
                      <a:pt x="1206" y="1218"/>
                      <a:pt x="1361" y="1"/>
                      <a:pt x="13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7"/>
              <p:cNvSpPr/>
              <p:nvPr/>
            </p:nvSpPr>
            <p:spPr>
              <a:xfrm>
                <a:off x="-643284" y="3930545"/>
                <a:ext cx="75671" cy="60024"/>
              </a:xfrm>
              <a:custGeom>
                <a:avLst/>
                <a:gdLst/>
                <a:ahLst/>
                <a:cxnLst/>
                <a:rect l="l" t="t" r="r" b="b"/>
                <a:pathLst>
                  <a:path w="851" h="675" extrusionOk="0">
                    <a:moveTo>
                      <a:pt x="61" y="0"/>
                    </a:moveTo>
                    <a:cubicBezTo>
                      <a:pt x="49" y="0"/>
                      <a:pt x="37" y="6"/>
                      <a:pt x="25" y="18"/>
                    </a:cubicBezTo>
                    <a:cubicBezTo>
                      <a:pt x="0" y="43"/>
                      <a:pt x="25" y="67"/>
                      <a:pt x="49" y="91"/>
                    </a:cubicBezTo>
                    <a:cubicBezTo>
                      <a:pt x="316" y="237"/>
                      <a:pt x="559" y="407"/>
                      <a:pt x="754" y="626"/>
                    </a:cubicBezTo>
                    <a:cubicBezTo>
                      <a:pt x="754" y="650"/>
                      <a:pt x="778" y="650"/>
                      <a:pt x="802" y="650"/>
                    </a:cubicBezTo>
                    <a:lnTo>
                      <a:pt x="826" y="674"/>
                    </a:lnTo>
                    <a:cubicBezTo>
                      <a:pt x="851" y="650"/>
                      <a:pt x="851" y="626"/>
                      <a:pt x="851" y="601"/>
                    </a:cubicBezTo>
                    <a:cubicBezTo>
                      <a:pt x="632" y="358"/>
                      <a:pt x="365" y="164"/>
                      <a:pt x="98" y="18"/>
                    </a:cubicBezTo>
                    <a:cubicBezTo>
                      <a:pt x="86" y="6"/>
                      <a:pt x="73" y="0"/>
                      <a:pt x="6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7"/>
              <p:cNvSpPr/>
              <p:nvPr/>
            </p:nvSpPr>
            <p:spPr>
              <a:xfrm>
                <a:off x="-509370" y="3949397"/>
                <a:ext cx="80028" cy="56290"/>
              </a:xfrm>
              <a:custGeom>
                <a:avLst/>
                <a:gdLst/>
                <a:ahLst/>
                <a:cxnLst/>
                <a:rect l="l" t="t" r="r" b="b"/>
                <a:pathLst>
                  <a:path w="900" h="633" extrusionOk="0">
                    <a:moveTo>
                      <a:pt x="827" y="1"/>
                    </a:moveTo>
                    <a:cubicBezTo>
                      <a:pt x="705" y="74"/>
                      <a:pt x="73" y="389"/>
                      <a:pt x="1" y="559"/>
                    </a:cubicBezTo>
                    <a:cubicBezTo>
                      <a:pt x="1" y="584"/>
                      <a:pt x="1" y="608"/>
                      <a:pt x="25" y="632"/>
                    </a:cubicBezTo>
                    <a:lnTo>
                      <a:pt x="49" y="632"/>
                    </a:lnTo>
                    <a:cubicBezTo>
                      <a:pt x="73" y="632"/>
                      <a:pt x="73" y="608"/>
                      <a:pt x="98" y="608"/>
                    </a:cubicBezTo>
                    <a:cubicBezTo>
                      <a:pt x="316" y="389"/>
                      <a:pt x="584" y="219"/>
                      <a:pt x="875" y="98"/>
                    </a:cubicBezTo>
                    <a:cubicBezTo>
                      <a:pt x="875" y="74"/>
                      <a:pt x="899" y="49"/>
                      <a:pt x="875" y="25"/>
                    </a:cubicBezTo>
                    <a:cubicBezTo>
                      <a:pt x="875" y="1"/>
                      <a:pt x="851" y="1"/>
                      <a:pt x="827"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7"/>
              <p:cNvSpPr/>
              <p:nvPr/>
            </p:nvSpPr>
            <p:spPr>
              <a:xfrm>
                <a:off x="-539603" y="3817613"/>
                <a:ext cx="118886" cy="75764"/>
              </a:xfrm>
              <a:custGeom>
                <a:avLst/>
                <a:gdLst/>
                <a:ahLst/>
                <a:cxnLst/>
                <a:rect l="l" t="t" r="r" b="b"/>
                <a:pathLst>
                  <a:path w="1337" h="852" extrusionOk="0">
                    <a:moveTo>
                      <a:pt x="584" y="171"/>
                    </a:moveTo>
                    <a:cubicBezTo>
                      <a:pt x="584" y="219"/>
                      <a:pt x="535" y="268"/>
                      <a:pt x="511" y="292"/>
                    </a:cubicBezTo>
                    <a:cubicBezTo>
                      <a:pt x="511" y="268"/>
                      <a:pt x="511" y="171"/>
                      <a:pt x="584" y="171"/>
                    </a:cubicBezTo>
                    <a:close/>
                    <a:moveTo>
                      <a:pt x="1142" y="414"/>
                    </a:moveTo>
                    <a:cubicBezTo>
                      <a:pt x="1142" y="438"/>
                      <a:pt x="1118" y="462"/>
                      <a:pt x="1118" y="487"/>
                    </a:cubicBezTo>
                    <a:cubicBezTo>
                      <a:pt x="1094" y="511"/>
                      <a:pt x="1094" y="511"/>
                      <a:pt x="1069" y="535"/>
                    </a:cubicBezTo>
                    <a:cubicBezTo>
                      <a:pt x="1094" y="462"/>
                      <a:pt x="1142" y="414"/>
                      <a:pt x="1142" y="414"/>
                    </a:cubicBezTo>
                    <a:close/>
                    <a:moveTo>
                      <a:pt x="98" y="1"/>
                    </a:moveTo>
                    <a:cubicBezTo>
                      <a:pt x="73" y="1"/>
                      <a:pt x="49" y="25"/>
                      <a:pt x="49" y="49"/>
                    </a:cubicBezTo>
                    <a:cubicBezTo>
                      <a:pt x="1" y="219"/>
                      <a:pt x="98" y="390"/>
                      <a:pt x="243" y="462"/>
                    </a:cubicBezTo>
                    <a:cubicBezTo>
                      <a:pt x="268" y="475"/>
                      <a:pt x="298" y="481"/>
                      <a:pt x="331" y="481"/>
                    </a:cubicBezTo>
                    <a:cubicBezTo>
                      <a:pt x="365" y="481"/>
                      <a:pt x="401" y="475"/>
                      <a:pt x="438" y="462"/>
                    </a:cubicBezTo>
                    <a:cubicBezTo>
                      <a:pt x="486" y="608"/>
                      <a:pt x="632" y="705"/>
                      <a:pt x="802" y="705"/>
                    </a:cubicBezTo>
                    <a:cubicBezTo>
                      <a:pt x="875" y="705"/>
                      <a:pt x="924" y="705"/>
                      <a:pt x="996" y="681"/>
                    </a:cubicBezTo>
                    <a:cubicBezTo>
                      <a:pt x="1045" y="778"/>
                      <a:pt x="1142" y="851"/>
                      <a:pt x="1264" y="851"/>
                    </a:cubicBezTo>
                    <a:lnTo>
                      <a:pt x="1288" y="851"/>
                    </a:lnTo>
                    <a:cubicBezTo>
                      <a:pt x="1337" y="851"/>
                      <a:pt x="1337" y="778"/>
                      <a:pt x="1288" y="754"/>
                    </a:cubicBezTo>
                    <a:cubicBezTo>
                      <a:pt x="1275" y="757"/>
                      <a:pt x="1262" y="759"/>
                      <a:pt x="1250" y="759"/>
                    </a:cubicBezTo>
                    <a:cubicBezTo>
                      <a:pt x="1172" y="759"/>
                      <a:pt x="1115" y="696"/>
                      <a:pt x="1094" y="632"/>
                    </a:cubicBezTo>
                    <a:cubicBezTo>
                      <a:pt x="1142" y="608"/>
                      <a:pt x="1167" y="584"/>
                      <a:pt x="1191" y="535"/>
                    </a:cubicBezTo>
                    <a:cubicBezTo>
                      <a:pt x="1239" y="487"/>
                      <a:pt x="1239" y="414"/>
                      <a:pt x="1215" y="365"/>
                    </a:cubicBezTo>
                    <a:cubicBezTo>
                      <a:pt x="1198" y="348"/>
                      <a:pt x="1181" y="331"/>
                      <a:pt x="1164" y="331"/>
                    </a:cubicBezTo>
                    <a:cubicBezTo>
                      <a:pt x="1156" y="331"/>
                      <a:pt x="1149" y="334"/>
                      <a:pt x="1142" y="341"/>
                    </a:cubicBezTo>
                    <a:cubicBezTo>
                      <a:pt x="1045" y="341"/>
                      <a:pt x="996" y="438"/>
                      <a:pt x="996" y="560"/>
                    </a:cubicBezTo>
                    <a:cubicBezTo>
                      <a:pt x="972" y="560"/>
                      <a:pt x="972" y="584"/>
                      <a:pt x="996" y="584"/>
                    </a:cubicBezTo>
                    <a:cubicBezTo>
                      <a:pt x="924" y="608"/>
                      <a:pt x="875" y="608"/>
                      <a:pt x="802" y="608"/>
                    </a:cubicBezTo>
                    <a:cubicBezTo>
                      <a:pt x="681" y="608"/>
                      <a:pt x="559" y="535"/>
                      <a:pt x="535" y="414"/>
                    </a:cubicBezTo>
                    <a:cubicBezTo>
                      <a:pt x="559" y="390"/>
                      <a:pt x="584" y="365"/>
                      <a:pt x="608" y="341"/>
                    </a:cubicBezTo>
                    <a:cubicBezTo>
                      <a:pt x="632" y="317"/>
                      <a:pt x="729" y="219"/>
                      <a:pt x="681" y="122"/>
                    </a:cubicBezTo>
                    <a:cubicBezTo>
                      <a:pt x="681" y="122"/>
                      <a:pt x="656" y="74"/>
                      <a:pt x="559" y="74"/>
                    </a:cubicBezTo>
                    <a:cubicBezTo>
                      <a:pt x="462" y="98"/>
                      <a:pt x="413" y="171"/>
                      <a:pt x="413" y="317"/>
                    </a:cubicBezTo>
                    <a:cubicBezTo>
                      <a:pt x="413" y="317"/>
                      <a:pt x="413" y="341"/>
                      <a:pt x="413" y="365"/>
                    </a:cubicBezTo>
                    <a:cubicBezTo>
                      <a:pt x="389" y="377"/>
                      <a:pt x="365" y="383"/>
                      <a:pt x="341" y="383"/>
                    </a:cubicBezTo>
                    <a:cubicBezTo>
                      <a:pt x="316" y="383"/>
                      <a:pt x="292" y="377"/>
                      <a:pt x="268" y="365"/>
                    </a:cubicBezTo>
                    <a:cubicBezTo>
                      <a:pt x="171" y="292"/>
                      <a:pt x="122" y="171"/>
                      <a:pt x="122" y="49"/>
                    </a:cubicBezTo>
                    <a:cubicBezTo>
                      <a:pt x="122" y="25"/>
                      <a:pt x="122" y="1"/>
                      <a:pt x="9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7"/>
              <p:cNvSpPr/>
              <p:nvPr/>
            </p:nvSpPr>
            <p:spPr>
              <a:xfrm>
                <a:off x="-692990" y="3761503"/>
                <a:ext cx="131868" cy="58424"/>
              </a:xfrm>
              <a:custGeom>
                <a:avLst/>
                <a:gdLst/>
                <a:ahLst/>
                <a:cxnLst/>
                <a:rect l="l" t="t" r="r" b="b"/>
                <a:pathLst>
                  <a:path w="1483" h="657" extrusionOk="0">
                    <a:moveTo>
                      <a:pt x="1021" y="97"/>
                    </a:moveTo>
                    <a:cubicBezTo>
                      <a:pt x="1045" y="97"/>
                      <a:pt x="1045" y="97"/>
                      <a:pt x="1045" y="146"/>
                    </a:cubicBezTo>
                    <a:cubicBezTo>
                      <a:pt x="1045" y="195"/>
                      <a:pt x="1021" y="219"/>
                      <a:pt x="1021" y="243"/>
                    </a:cubicBezTo>
                    <a:cubicBezTo>
                      <a:pt x="997" y="195"/>
                      <a:pt x="997" y="146"/>
                      <a:pt x="1021" y="97"/>
                    </a:cubicBezTo>
                    <a:close/>
                    <a:moveTo>
                      <a:pt x="608" y="219"/>
                    </a:moveTo>
                    <a:cubicBezTo>
                      <a:pt x="632" y="267"/>
                      <a:pt x="657" y="340"/>
                      <a:pt x="632" y="413"/>
                    </a:cubicBezTo>
                    <a:cubicBezTo>
                      <a:pt x="608" y="389"/>
                      <a:pt x="584" y="365"/>
                      <a:pt x="559" y="316"/>
                    </a:cubicBezTo>
                    <a:cubicBezTo>
                      <a:pt x="559" y="292"/>
                      <a:pt x="584" y="243"/>
                      <a:pt x="608" y="219"/>
                    </a:cubicBezTo>
                    <a:close/>
                    <a:moveTo>
                      <a:pt x="1021" y="0"/>
                    </a:moveTo>
                    <a:cubicBezTo>
                      <a:pt x="972" y="0"/>
                      <a:pt x="924" y="25"/>
                      <a:pt x="924" y="73"/>
                    </a:cubicBezTo>
                    <a:cubicBezTo>
                      <a:pt x="875" y="146"/>
                      <a:pt x="900" y="267"/>
                      <a:pt x="924" y="340"/>
                    </a:cubicBezTo>
                    <a:cubicBezTo>
                      <a:pt x="875" y="389"/>
                      <a:pt x="827" y="413"/>
                      <a:pt x="754" y="438"/>
                    </a:cubicBezTo>
                    <a:lnTo>
                      <a:pt x="705" y="438"/>
                    </a:lnTo>
                    <a:cubicBezTo>
                      <a:pt x="730" y="340"/>
                      <a:pt x="730" y="243"/>
                      <a:pt x="681" y="170"/>
                    </a:cubicBezTo>
                    <a:cubicBezTo>
                      <a:pt x="664" y="153"/>
                      <a:pt x="634" y="136"/>
                      <a:pt x="602" y="136"/>
                    </a:cubicBezTo>
                    <a:cubicBezTo>
                      <a:pt x="588" y="136"/>
                      <a:pt x="574" y="139"/>
                      <a:pt x="559" y="146"/>
                    </a:cubicBezTo>
                    <a:cubicBezTo>
                      <a:pt x="487" y="170"/>
                      <a:pt x="438" y="267"/>
                      <a:pt x="462" y="340"/>
                    </a:cubicBezTo>
                    <a:cubicBezTo>
                      <a:pt x="487" y="413"/>
                      <a:pt x="511" y="462"/>
                      <a:pt x="584" y="486"/>
                    </a:cubicBezTo>
                    <a:cubicBezTo>
                      <a:pt x="547" y="541"/>
                      <a:pt x="497" y="568"/>
                      <a:pt x="444" y="568"/>
                    </a:cubicBezTo>
                    <a:cubicBezTo>
                      <a:pt x="426" y="568"/>
                      <a:pt x="408" y="565"/>
                      <a:pt x="389" y="559"/>
                    </a:cubicBezTo>
                    <a:cubicBezTo>
                      <a:pt x="98" y="535"/>
                      <a:pt x="98" y="389"/>
                      <a:pt x="98" y="389"/>
                    </a:cubicBezTo>
                    <a:cubicBezTo>
                      <a:pt x="98" y="365"/>
                      <a:pt x="74" y="340"/>
                      <a:pt x="49" y="340"/>
                    </a:cubicBezTo>
                    <a:cubicBezTo>
                      <a:pt x="25" y="340"/>
                      <a:pt x="1" y="365"/>
                      <a:pt x="1" y="389"/>
                    </a:cubicBezTo>
                    <a:cubicBezTo>
                      <a:pt x="1" y="413"/>
                      <a:pt x="1" y="608"/>
                      <a:pt x="389" y="656"/>
                    </a:cubicBezTo>
                    <a:lnTo>
                      <a:pt x="438" y="656"/>
                    </a:lnTo>
                    <a:cubicBezTo>
                      <a:pt x="535" y="656"/>
                      <a:pt x="632" y="608"/>
                      <a:pt x="681" y="510"/>
                    </a:cubicBezTo>
                    <a:lnTo>
                      <a:pt x="754" y="510"/>
                    </a:lnTo>
                    <a:cubicBezTo>
                      <a:pt x="851" y="486"/>
                      <a:pt x="924" y="462"/>
                      <a:pt x="972" y="413"/>
                    </a:cubicBezTo>
                    <a:cubicBezTo>
                      <a:pt x="997" y="438"/>
                      <a:pt x="1021" y="438"/>
                      <a:pt x="1045" y="462"/>
                    </a:cubicBezTo>
                    <a:cubicBezTo>
                      <a:pt x="1071" y="487"/>
                      <a:pt x="1123" y="520"/>
                      <a:pt x="1203" y="520"/>
                    </a:cubicBezTo>
                    <a:cubicBezTo>
                      <a:pt x="1274" y="520"/>
                      <a:pt x="1368" y="494"/>
                      <a:pt x="1483" y="413"/>
                    </a:cubicBezTo>
                    <a:cubicBezTo>
                      <a:pt x="1483" y="413"/>
                      <a:pt x="1483" y="365"/>
                      <a:pt x="1483" y="365"/>
                    </a:cubicBezTo>
                    <a:cubicBezTo>
                      <a:pt x="1470" y="352"/>
                      <a:pt x="1458" y="346"/>
                      <a:pt x="1446" y="346"/>
                    </a:cubicBezTo>
                    <a:cubicBezTo>
                      <a:pt x="1434" y="346"/>
                      <a:pt x="1422" y="352"/>
                      <a:pt x="1410" y="365"/>
                    </a:cubicBezTo>
                    <a:cubicBezTo>
                      <a:pt x="1355" y="405"/>
                      <a:pt x="1278" y="439"/>
                      <a:pt x="1204" y="439"/>
                    </a:cubicBezTo>
                    <a:cubicBezTo>
                      <a:pt x="1145" y="439"/>
                      <a:pt x="1088" y="418"/>
                      <a:pt x="1045" y="365"/>
                    </a:cubicBezTo>
                    <a:cubicBezTo>
                      <a:pt x="1094" y="292"/>
                      <a:pt x="1118" y="243"/>
                      <a:pt x="1118" y="170"/>
                    </a:cubicBezTo>
                    <a:cubicBezTo>
                      <a:pt x="1142" y="97"/>
                      <a:pt x="1094" y="25"/>
                      <a:pt x="102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7"/>
              <p:cNvSpPr/>
              <p:nvPr/>
            </p:nvSpPr>
            <p:spPr>
              <a:xfrm>
                <a:off x="-664891" y="4027204"/>
                <a:ext cx="267916" cy="216088"/>
              </a:xfrm>
              <a:custGeom>
                <a:avLst/>
                <a:gdLst/>
                <a:ahLst/>
                <a:cxnLst/>
                <a:rect l="l" t="t" r="r" b="b"/>
                <a:pathLst>
                  <a:path w="3013" h="2430" extrusionOk="0">
                    <a:moveTo>
                      <a:pt x="1" y="0"/>
                    </a:moveTo>
                    <a:lnTo>
                      <a:pt x="316" y="2381"/>
                    </a:lnTo>
                    <a:lnTo>
                      <a:pt x="2746" y="2429"/>
                    </a:lnTo>
                    <a:lnTo>
                      <a:pt x="301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82" name="Google Shape;282;p7"/>
            <p:cNvSpPr/>
            <p:nvPr/>
          </p:nvSpPr>
          <p:spPr>
            <a:xfrm>
              <a:off x="6350500" y="4521609"/>
              <a:ext cx="1179950" cy="287650"/>
            </a:xfrm>
            <a:custGeom>
              <a:avLst/>
              <a:gdLst/>
              <a:ahLst/>
              <a:cxnLst/>
              <a:rect l="l" t="t" r="r" b="b"/>
              <a:pathLst>
                <a:path w="47198" h="11506" extrusionOk="0">
                  <a:moveTo>
                    <a:pt x="0" y="11475"/>
                  </a:moveTo>
                  <a:cubicBezTo>
                    <a:pt x="3687" y="11722"/>
                    <a:pt x="7906" y="9164"/>
                    <a:pt x="9558" y="5859"/>
                  </a:cubicBezTo>
                  <a:cubicBezTo>
                    <a:pt x="10235" y="4505"/>
                    <a:pt x="10709" y="880"/>
                    <a:pt x="9262" y="1326"/>
                  </a:cubicBezTo>
                  <a:cubicBezTo>
                    <a:pt x="6671" y="2125"/>
                    <a:pt x="4685" y="7095"/>
                    <a:pt x="6602" y="9012"/>
                  </a:cubicBezTo>
                  <a:cubicBezTo>
                    <a:pt x="11006" y="13416"/>
                    <a:pt x="27053" y="5473"/>
                    <a:pt x="23254" y="538"/>
                  </a:cubicBezTo>
                  <a:cubicBezTo>
                    <a:pt x="21191" y="-2143"/>
                    <a:pt x="15077" y="6118"/>
                    <a:pt x="17244" y="8716"/>
                  </a:cubicBezTo>
                  <a:cubicBezTo>
                    <a:pt x="20758" y="12929"/>
                    <a:pt x="29582" y="8272"/>
                    <a:pt x="33009" y="3987"/>
                  </a:cubicBezTo>
                  <a:cubicBezTo>
                    <a:pt x="33816" y="2978"/>
                    <a:pt x="33765" y="-185"/>
                    <a:pt x="32516" y="144"/>
                  </a:cubicBezTo>
                  <a:cubicBezTo>
                    <a:pt x="29513" y="935"/>
                    <a:pt x="27980" y="6399"/>
                    <a:pt x="29659" y="9012"/>
                  </a:cubicBezTo>
                  <a:cubicBezTo>
                    <a:pt x="32449" y="13352"/>
                    <a:pt x="45289" y="5485"/>
                    <a:pt x="42862" y="932"/>
                  </a:cubicBezTo>
                  <a:cubicBezTo>
                    <a:pt x="42417" y="98"/>
                    <a:pt x="40902" y="1282"/>
                    <a:pt x="40202" y="1918"/>
                  </a:cubicBezTo>
                  <a:cubicBezTo>
                    <a:pt x="38237" y="3706"/>
                    <a:pt x="39117" y="8414"/>
                    <a:pt x="41384" y="9800"/>
                  </a:cubicBezTo>
                  <a:cubicBezTo>
                    <a:pt x="43191" y="10905"/>
                    <a:pt x="46739" y="9305"/>
                    <a:pt x="47198" y="7238"/>
                  </a:cubicBezTo>
                </a:path>
              </a:pathLst>
            </a:custGeom>
            <a:noFill/>
            <a:ln w="28575" cap="flat" cmpd="sng">
              <a:solidFill>
                <a:schemeClr val="dk1"/>
              </a:solidFill>
              <a:prstDash val="solid"/>
              <a:round/>
              <a:headEnd type="none" w="med" len="med"/>
              <a:tailEnd type="none" w="med" len="med"/>
            </a:ln>
          </p:spPr>
        </p:sp>
      </p:grpSp>
      <p:grpSp>
        <p:nvGrpSpPr>
          <p:cNvPr id="283" name="Google Shape;283;p7"/>
          <p:cNvGrpSpPr/>
          <p:nvPr/>
        </p:nvGrpSpPr>
        <p:grpSpPr>
          <a:xfrm>
            <a:off x="10281791" y="195203"/>
            <a:ext cx="2767303" cy="1441992"/>
            <a:chOff x="7239867" y="1514545"/>
            <a:chExt cx="2525833" cy="1610805"/>
          </a:xfrm>
        </p:grpSpPr>
        <p:grpSp>
          <p:nvGrpSpPr>
            <p:cNvPr id="284" name="Google Shape;284;p7"/>
            <p:cNvGrpSpPr/>
            <p:nvPr/>
          </p:nvGrpSpPr>
          <p:grpSpPr>
            <a:xfrm>
              <a:off x="7346663" y="1514545"/>
              <a:ext cx="2419037" cy="1551678"/>
              <a:chOff x="7410211" y="1555302"/>
              <a:chExt cx="2355440" cy="1510884"/>
            </a:xfrm>
          </p:grpSpPr>
          <p:grpSp>
            <p:nvGrpSpPr>
              <p:cNvPr id="285" name="Google Shape;285;p7"/>
              <p:cNvGrpSpPr/>
              <p:nvPr/>
            </p:nvGrpSpPr>
            <p:grpSpPr>
              <a:xfrm>
                <a:off x="7410211" y="1555302"/>
                <a:ext cx="2355440" cy="1510884"/>
                <a:chOff x="761258" y="2062480"/>
                <a:chExt cx="1646470" cy="1056119"/>
              </a:xfrm>
            </p:grpSpPr>
            <p:sp>
              <p:nvSpPr>
                <p:cNvPr id="286" name="Google Shape;286;p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92" name="Google Shape;292;p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94" name="Google Shape;294;p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8164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95"/>
        <p:cNvGrpSpPr/>
        <p:nvPr/>
      </p:nvGrpSpPr>
      <p:grpSpPr>
        <a:xfrm>
          <a:off x="0" y="0"/>
          <a:ext cx="0" cy="0"/>
          <a:chOff x="0" y="0"/>
          <a:chExt cx="0" cy="0"/>
        </a:xfrm>
      </p:grpSpPr>
      <p:sp>
        <p:nvSpPr>
          <p:cNvPr id="296" name="Google Shape;296;p8"/>
          <p:cNvSpPr txBox="1">
            <a:spLocks noGrp="1"/>
          </p:cNvSpPr>
          <p:nvPr>
            <p:ph type="title"/>
          </p:nvPr>
        </p:nvSpPr>
        <p:spPr>
          <a:xfrm>
            <a:off x="2372200" y="1390433"/>
            <a:ext cx="7447600" cy="4240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3333"/>
            </a:lvl1pPr>
            <a:lvl2pPr lvl="1" rtl="0">
              <a:spcBef>
                <a:spcPts val="0"/>
              </a:spcBef>
              <a:spcAft>
                <a:spcPts val="0"/>
              </a:spcAft>
              <a:buSzPts val="4800"/>
              <a:buNone/>
              <a:defRPr sz="6400" b="0"/>
            </a:lvl2pPr>
            <a:lvl3pPr lvl="2" rtl="0">
              <a:spcBef>
                <a:spcPts val="0"/>
              </a:spcBef>
              <a:spcAft>
                <a:spcPts val="0"/>
              </a:spcAft>
              <a:buSzPts val="4800"/>
              <a:buNone/>
              <a:defRPr sz="6400" b="0"/>
            </a:lvl3pPr>
            <a:lvl4pPr lvl="3" rtl="0">
              <a:spcBef>
                <a:spcPts val="0"/>
              </a:spcBef>
              <a:spcAft>
                <a:spcPts val="0"/>
              </a:spcAft>
              <a:buSzPts val="4800"/>
              <a:buNone/>
              <a:defRPr sz="6400" b="0"/>
            </a:lvl4pPr>
            <a:lvl5pPr lvl="4" rtl="0">
              <a:spcBef>
                <a:spcPts val="0"/>
              </a:spcBef>
              <a:spcAft>
                <a:spcPts val="0"/>
              </a:spcAft>
              <a:buSzPts val="4800"/>
              <a:buNone/>
              <a:defRPr sz="6400" b="0"/>
            </a:lvl5pPr>
            <a:lvl6pPr lvl="5" rtl="0">
              <a:spcBef>
                <a:spcPts val="0"/>
              </a:spcBef>
              <a:spcAft>
                <a:spcPts val="0"/>
              </a:spcAft>
              <a:buSzPts val="4800"/>
              <a:buNone/>
              <a:defRPr sz="6400" b="0"/>
            </a:lvl6pPr>
            <a:lvl7pPr lvl="6" rtl="0">
              <a:spcBef>
                <a:spcPts val="0"/>
              </a:spcBef>
              <a:spcAft>
                <a:spcPts val="0"/>
              </a:spcAft>
              <a:buSzPts val="4800"/>
              <a:buNone/>
              <a:defRPr sz="6400" b="0"/>
            </a:lvl7pPr>
            <a:lvl8pPr lvl="7" rtl="0">
              <a:spcBef>
                <a:spcPts val="0"/>
              </a:spcBef>
              <a:spcAft>
                <a:spcPts val="0"/>
              </a:spcAft>
              <a:buSzPts val="4800"/>
              <a:buNone/>
              <a:defRPr sz="6400" b="0"/>
            </a:lvl8pPr>
            <a:lvl9pPr lvl="8" rtl="0">
              <a:spcBef>
                <a:spcPts val="0"/>
              </a:spcBef>
              <a:spcAft>
                <a:spcPts val="0"/>
              </a:spcAft>
              <a:buSzPts val="4800"/>
              <a:buNone/>
              <a:defRPr sz="6400" b="0"/>
            </a:lvl9pPr>
          </a:lstStyle>
          <a:p>
            <a:endParaRPr/>
          </a:p>
        </p:txBody>
      </p:sp>
      <p:grpSp>
        <p:nvGrpSpPr>
          <p:cNvPr id="297" name="Google Shape;297;p8"/>
          <p:cNvGrpSpPr/>
          <p:nvPr/>
        </p:nvGrpSpPr>
        <p:grpSpPr>
          <a:xfrm>
            <a:off x="-249464" y="3053047"/>
            <a:ext cx="2716935" cy="2147739"/>
            <a:chOff x="855987" y="2204128"/>
            <a:chExt cx="1217483" cy="962421"/>
          </a:xfrm>
        </p:grpSpPr>
        <p:grpSp>
          <p:nvGrpSpPr>
            <p:cNvPr id="298" name="Google Shape;298;p8"/>
            <p:cNvGrpSpPr/>
            <p:nvPr/>
          </p:nvGrpSpPr>
          <p:grpSpPr>
            <a:xfrm>
              <a:off x="855987" y="2204128"/>
              <a:ext cx="1146639" cy="962421"/>
              <a:chOff x="958238" y="2157575"/>
              <a:chExt cx="1115191" cy="936025"/>
            </a:xfrm>
          </p:grpSpPr>
          <p:sp>
            <p:nvSpPr>
              <p:cNvPr id="299" name="Google Shape;299;p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05" name="Google Shape;305;p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6" name="Google Shape;306;p8"/>
          <p:cNvGrpSpPr/>
          <p:nvPr/>
        </p:nvGrpSpPr>
        <p:grpSpPr>
          <a:xfrm>
            <a:off x="7360838" y="208364"/>
            <a:ext cx="2202244" cy="959963"/>
            <a:chOff x="3965010" y="571479"/>
            <a:chExt cx="1651683" cy="719972"/>
          </a:xfrm>
        </p:grpSpPr>
        <p:grpSp>
          <p:nvGrpSpPr>
            <p:cNvPr id="307" name="Google Shape;307;p8"/>
            <p:cNvGrpSpPr/>
            <p:nvPr/>
          </p:nvGrpSpPr>
          <p:grpSpPr>
            <a:xfrm>
              <a:off x="3965010" y="571479"/>
              <a:ext cx="1446820" cy="719972"/>
              <a:chOff x="3953250" y="571500"/>
              <a:chExt cx="1383325" cy="766825"/>
            </a:xfrm>
          </p:grpSpPr>
          <p:grpSp>
            <p:nvGrpSpPr>
              <p:cNvPr id="308" name="Google Shape;308;p8"/>
              <p:cNvGrpSpPr/>
              <p:nvPr/>
            </p:nvGrpSpPr>
            <p:grpSpPr>
              <a:xfrm>
                <a:off x="3953250" y="571500"/>
                <a:ext cx="1383166" cy="669650"/>
                <a:chOff x="897088" y="2374675"/>
                <a:chExt cx="1383166" cy="669650"/>
              </a:xfrm>
            </p:grpSpPr>
            <p:sp>
              <p:nvSpPr>
                <p:cNvPr id="309" name="Google Shape;309;p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13" name="Google Shape;313;p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14" name="Google Shape;314;p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5" name="Google Shape;315;p8"/>
          <p:cNvGrpSpPr/>
          <p:nvPr/>
        </p:nvGrpSpPr>
        <p:grpSpPr>
          <a:xfrm rot="8903269">
            <a:off x="-83157" y="163265"/>
            <a:ext cx="1467960" cy="1050163"/>
            <a:chOff x="1202177" y="4613417"/>
            <a:chExt cx="528376" cy="377938"/>
          </a:xfrm>
        </p:grpSpPr>
        <p:sp>
          <p:nvSpPr>
            <p:cNvPr id="316" name="Google Shape;316;p8"/>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8"/>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8"/>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8"/>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8"/>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8"/>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2" name="Google Shape;322;p8"/>
          <p:cNvGrpSpPr/>
          <p:nvPr/>
        </p:nvGrpSpPr>
        <p:grpSpPr>
          <a:xfrm>
            <a:off x="9632090" y="2894827"/>
            <a:ext cx="3367777" cy="2147740"/>
            <a:chOff x="7239867" y="1514545"/>
            <a:chExt cx="2525833" cy="1610805"/>
          </a:xfrm>
        </p:grpSpPr>
        <p:grpSp>
          <p:nvGrpSpPr>
            <p:cNvPr id="323" name="Google Shape;323;p8"/>
            <p:cNvGrpSpPr/>
            <p:nvPr/>
          </p:nvGrpSpPr>
          <p:grpSpPr>
            <a:xfrm>
              <a:off x="7346663" y="1514545"/>
              <a:ext cx="2419037" cy="1551678"/>
              <a:chOff x="7410211" y="1555302"/>
              <a:chExt cx="2355440" cy="1510884"/>
            </a:xfrm>
          </p:grpSpPr>
          <p:grpSp>
            <p:nvGrpSpPr>
              <p:cNvPr id="324" name="Google Shape;324;p8"/>
              <p:cNvGrpSpPr/>
              <p:nvPr/>
            </p:nvGrpSpPr>
            <p:grpSpPr>
              <a:xfrm>
                <a:off x="7410211" y="1555302"/>
                <a:ext cx="2355440" cy="1510884"/>
                <a:chOff x="761258" y="2062480"/>
                <a:chExt cx="1646470" cy="1056119"/>
              </a:xfrm>
            </p:grpSpPr>
            <p:sp>
              <p:nvSpPr>
                <p:cNvPr id="325" name="Google Shape;325;p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31" name="Google Shape;331;p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33" name="Google Shape;333;p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34" name="Google Shape;334;p8"/>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8"/>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8"/>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8"/>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8"/>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8"/>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8"/>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41" name="Google Shape;341;p8"/>
          <p:cNvGrpSpPr/>
          <p:nvPr/>
        </p:nvGrpSpPr>
        <p:grpSpPr>
          <a:xfrm rot="615299" flipH="1">
            <a:off x="1544957" y="378855"/>
            <a:ext cx="2202201" cy="1999527"/>
            <a:chOff x="7844079" y="226728"/>
            <a:chExt cx="1373387" cy="1246991"/>
          </a:xfrm>
        </p:grpSpPr>
        <p:sp>
          <p:nvSpPr>
            <p:cNvPr id="342" name="Google Shape;342;p8"/>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8"/>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4084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9812640" y="-138396"/>
            <a:ext cx="15520"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12"/>
          <p:cNvSpPr/>
          <p:nvPr/>
        </p:nvSpPr>
        <p:spPr>
          <a:xfrm>
            <a:off x="8993743" y="6938530"/>
            <a:ext cx="652357" cy="71767"/>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70605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
  <p:cSld name="Table of contents ">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2119733"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88" name="Google Shape;488;p13"/>
          <p:cNvSpPr/>
          <p:nvPr/>
        </p:nvSpPr>
        <p:spPr>
          <a:xfrm rot="1356523" flipH="1">
            <a:off x="9812640" y="-138396"/>
            <a:ext cx="15520"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13"/>
          <p:cNvSpPr txBox="1">
            <a:spLocks noGrp="1"/>
          </p:cNvSpPr>
          <p:nvPr>
            <p:ph type="title" idx="2"/>
          </p:nvPr>
        </p:nvSpPr>
        <p:spPr>
          <a:xfrm>
            <a:off x="11328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478133" y="2659668"/>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1055933"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8157067" y="2668935"/>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7734867"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4868400" y="4947009"/>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4446200"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4868400" y="2668935"/>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4446200"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478133" y="4947009"/>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1055933"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8157067" y="4947009"/>
            <a:ext cx="2455200" cy="535600"/>
          </a:xfrm>
          <a:prstGeom prst="rect">
            <a:avLst/>
          </a:prstGeom>
          <a:noFill/>
          <a:ln>
            <a:noFill/>
          </a:ln>
        </p:spPr>
        <p:txBody>
          <a:bodyPr spcFirstLastPara="1" wrap="square" lIns="0" tIns="0" rIns="0" bIns="0" anchor="t" anchorCtr="0">
            <a:noAutofit/>
          </a:bodyPr>
          <a:lstStyle>
            <a:lvl1pPr marR="50799" lvl="0" algn="ctr" rtl="0">
              <a:lnSpc>
                <a:spcPct val="128571"/>
              </a:lnSpc>
              <a:spcBef>
                <a:spcPts val="0"/>
              </a:spcBef>
              <a:spcAft>
                <a:spcPts val="0"/>
              </a:spcAft>
              <a:buSzPts val="1800"/>
              <a:buFont typeface="Catamaran"/>
              <a:buNone/>
              <a:defRPr sz="2933" i="0">
                <a:solidFill>
                  <a:srgbClr val="202124"/>
                </a:solidFill>
              </a:defRPr>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7734867"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5510000"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3" name="Google Shape;503;p13"/>
          <p:cNvSpPr txBox="1">
            <a:spLocks noGrp="1"/>
          </p:cNvSpPr>
          <p:nvPr>
            <p:ph type="title" idx="18" hasCustomPrompt="1"/>
          </p:nvPr>
        </p:nvSpPr>
        <p:spPr>
          <a:xfrm>
            <a:off x="8798667"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4" name="Google Shape;504;p13"/>
          <p:cNvSpPr txBox="1">
            <a:spLocks noGrp="1"/>
          </p:cNvSpPr>
          <p:nvPr>
            <p:ph type="title" idx="19" hasCustomPrompt="1"/>
          </p:nvPr>
        </p:nvSpPr>
        <p:spPr>
          <a:xfrm>
            <a:off x="2119733"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5" name="Google Shape;505;p13"/>
          <p:cNvSpPr txBox="1">
            <a:spLocks noGrp="1"/>
          </p:cNvSpPr>
          <p:nvPr>
            <p:ph type="title" idx="20" hasCustomPrompt="1"/>
          </p:nvPr>
        </p:nvSpPr>
        <p:spPr>
          <a:xfrm>
            <a:off x="5510000"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6" name="Google Shape;506;p13"/>
          <p:cNvSpPr txBox="1">
            <a:spLocks noGrp="1"/>
          </p:cNvSpPr>
          <p:nvPr>
            <p:ph type="title" idx="21" hasCustomPrompt="1"/>
          </p:nvPr>
        </p:nvSpPr>
        <p:spPr>
          <a:xfrm>
            <a:off x="8798667"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grpSp>
        <p:nvGrpSpPr>
          <p:cNvPr id="507" name="Google Shape;507;p13"/>
          <p:cNvGrpSpPr/>
          <p:nvPr/>
        </p:nvGrpSpPr>
        <p:grpSpPr>
          <a:xfrm>
            <a:off x="-362855" y="1551017"/>
            <a:ext cx="1367964" cy="1081376"/>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6" name="Google Shape;516;p13"/>
          <p:cNvGrpSpPr/>
          <p:nvPr/>
        </p:nvGrpSpPr>
        <p:grpSpPr>
          <a:xfrm>
            <a:off x="9609021" y="205197"/>
            <a:ext cx="2202244" cy="959963"/>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5" name="Google Shape;525;p13"/>
          <p:cNvGrpSpPr/>
          <p:nvPr/>
        </p:nvGrpSpPr>
        <p:grpSpPr>
          <a:xfrm>
            <a:off x="6999109" y="141289"/>
            <a:ext cx="1941479" cy="651648"/>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34" name="Google Shape;534;p13"/>
          <p:cNvGrpSpPr/>
          <p:nvPr/>
        </p:nvGrpSpPr>
        <p:grpSpPr>
          <a:xfrm rot="3617422">
            <a:off x="106688" y="6028108"/>
            <a:ext cx="852331" cy="509352"/>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1" name="Google Shape;541;p13"/>
          <p:cNvGrpSpPr/>
          <p:nvPr/>
        </p:nvGrpSpPr>
        <p:grpSpPr>
          <a:xfrm>
            <a:off x="11077881" y="5593040"/>
            <a:ext cx="888153" cy="1297929"/>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23516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blipFill>
          <a:blip r:embed="rId2">
            <a:alphaModFix/>
          </a:blip>
          <a:stretch>
            <a:fillRect/>
          </a:stretch>
        </a:blipFill>
        <a:effectLst/>
      </p:bgPr>
    </p:bg>
    <p:spTree>
      <p:nvGrpSpPr>
        <p:cNvPr id="1" name="Shape 1018"/>
        <p:cNvGrpSpPr/>
        <p:nvPr/>
      </p:nvGrpSpPr>
      <p:grpSpPr>
        <a:xfrm>
          <a:off x="0" y="0"/>
          <a:ext cx="0" cy="0"/>
          <a:chOff x="0" y="0"/>
          <a:chExt cx="0" cy="0"/>
        </a:xfrm>
      </p:grpSpPr>
      <p:sp>
        <p:nvSpPr>
          <p:cNvPr id="1019" name="Google Shape;1019;p24"/>
          <p:cNvSpPr txBox="1">
            <a:spLocks noGrp="1"/>
          </p:cNvSpPr>
          <p:nvPr>
            <p:ph type="subTitle" idx="1"/>
          </p:nvPr>
        </p:nvSpPr>
        <p:spPr>
          <a:xfrm>
            <a:off x="1503975" y="2558033"/>
            <a:ext cx="2515600" cy="492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933">
                <a:solidFill>
                  <a:schemeClr val="dk1"/>
                </a:solidFill>
                <a:latin typeface="Vibur"/>
                <a:ea typeface="Vibur"/>
                <a:cs typeface="Vibur"/>
                <a:sym typeface="Vibur"/>
              </a:defRPr>
            </a:lvl1pPr>
            <a:lvl2pPr lvl="1" algn="r" rtl="0">
              <a:spcBef>
                <a:spcPts val="0"/>
              </a:spcBef>
              <a:spcAft>
                <a:spcPts val="0"/>
              </a:spcAft>
              <a:buNone/>
              <a:defRPr sz="2933">
                <a:solidFill>
                  <a:schemeClr val="dk1"/>
                </a:solidFill>
                <a:latin typeface="Vibur"/>
                <a:ea typeface="Vibur"/>
                <a:cs typeface="Vibur"/>
                <a:sym typeface="Vibur"/>
              </a:defRPr>
            </a:lvl2pPr>
            <a:lvl3pPr lvl="2" algn="r" rtl="0">
              <a:spcBef>
                <a:spcPts val="0"/>
              </a:spcBef>
              <a:spcAft>
                <a:spcPts val="0"/>
              </a:spcAft>
              <a:buNone/>
              <a:defRPr sz="2933">
                <a:solidFill>
                  <a:schemeClr val="dk1"/>
                </a:solidFill>
                <a:latin typeface="Vibur"/>
                <a:ea typeface="Vibur"/>
                <a:cs typeface="Vibur"/>
                <a:sym typeface="Vibur"/>
              </a:defRPr>
            </a:lvl3pPr>
            <a:lvl4pPr lvl="3" algn="r" rtl="0">
              <a:spcBef>
                <a:spcPts val="0"/>
              </a:spcBef>
              <a:spcAft>
                <a:spcPts val="0"/>
              </a:spcAft>
              <a:buNone/>
              <a:defRPr sz="2933">
                <a:solidFill>
                  <a:schemeClr val="dk1"/>
                </a:solidFill>
                <a:latin typeface="Vibur"/>
                <a:ea typeface="Vibur"/>
                <a:cs typeface="Vibur"/>
                <a:sym typeface="Vibur"/>
              </a:defRPr>
            </a:lvl4pPr>
            <a:lvl5pPr lvl="4" algn="r" rtl="0">
              <a:spcBef>
                <a:spcPts val="0"/>
              </a:spcBef>
              <a:spcAft>
                <a:spcPts val="0"/>
              </a:spcAft>
              <a:buNone/>
              <a:defRPr sz="2933">
                <a:solidFill>
                  <a:schemeClr val="dk1"/>
                </a:solidFill>
                <a:latin typeface="Vibur"/>
                <a:ea typeface="Vibur"/>
                <a:cs typeface="Vibur"/>
                <a:sym typeface="Vibur"/>
              </a:defRPr>
            </a:lvl5pPr>
            <a:lvl6pPr lvl="5" algn="r" rtl="0">
              <a:spcBef>
                <a:spcPts val="0"/>
              </a:spcBef>
              <a:spcAft>
                <a:spcPts val="0"/>
              </a:spcAft>
              <a:buNone/>
              <a:defRPr sz="2933">
                <a:solidFill>
                  <a:schemeClr val="dk1"/>
                </a:solidFill>
                <a:latin typeface="Vibur"/>
                <a:ea typeface="Vibur"/>
                <a:cs typeface="Vibur"/>
                <a:sym typeface="Vibur"/>
              </a:defRPr>
            </a:lvl6pPr>
            <a:lvl7pPr lvl="6" algn="r" rtl="0">
              <a:spcBef>
                <a:spcPts val="0"/>
              </a:spcBef>
              <a:spcAft>
                <a:spcPts val="0"/>
              </a:spcAft>
              <a:buNone/>
              <a:defRPr sz="2933">
                <a:solidFill>
                  <a:schemeClr val="dk1"/>
                </a:solidFill>
                <a:latin typeface="Vibur"/>
                <a:ea typeface="Vibur"/>
                <a:cs typeface="Vibur"/>
                <a:sym typeface="Vibur"/>
              </a:defRPr>
            </a:lvl7pPr>
            <a:lvl8pPr lvl="7" algn="r" rtl="0">
              <a:spcBef>
                <a:spcPts val="0"/>
              </a:spcBef>
              <a:spcAft>
                <a:spcPts val="0"/>
              </a:spcAft>
              <a:buNone/>
              <a:defRPr sz="2933">
                <a:solidFill>
                  <a:schemeClr val="dk1"/>
                </a:solidFill>
                <a:latin typeface="Vibur"/>
                <a:ea typeface="Vibur"/>
                <a:cs typeface="Vibur"/>
                <a:sym typeface="Vibur"/>
              </a:defRPr>
            </a:lvl8pPr>
            <a:lvl9pPr lvl="8" algn="r" rtl="0">
              <a:spcBef>
                <a:spcPts val="0"/>
              </a:spcBef>
              <a:spcAft>
                <a:spcPts val="0"/>
              </a:spcAft>
              <a:buNone/>
              <a:defRPr sz="2933">
                <a:solidFill>
                  <a:schemeClr val="dk1"/>
                </a:solidFill>
                <a:latin typeface="Vibur"/>
                <a:ea typeface="Vibur"/>
                <a:cs typeface="Vibur"/>
                <a:sym typeface="Vibur"/>
              </a:defRPr>
            </a:lvl9pPr>
          </a:lstStyle>
          <a:p>
            <a:endParaRPr/>
          </a:p>
        </p:txBody>
      </p:sp>
      <p:sp>
        <p:nvSpPr>
          <p:cNvPr id="1020" name="Google Shape;1020;p24"/>
          <p:cNvSpPr txBox="1">
            <a:spLocks noGrp="1"/>
          </p:cNvSpPr>
          <p:nvPr>
            <p:ph type="subTitle" idx="2"/>
          </p:nvPr>
        </p:nvSpPr>
        <p:spPr>
          <a:xfrm>
            <a:off x="1667592" y="3037733"/>
            <a:ext cx="2352000" cy="10148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867">
                <a:solidFill>
                  <a:schemeClr val="dk1"/>
                </a:solidFill>
                <a:latin typeface="Comfortaa"/>
                <a:ea typeface="Comfortaa"/>
                <a:cs typeface="Comfortaa"/>
                <a:sym typeface="Comfortaa"/>
              </a:defRPr>
            </a:lvl1pPr>
            <a:lvl2pPr lvl="1" algn="r" rtl="0">
              <a:spcBef>
                <a:spcPts val="0"/>
              </a:spcBef>
              <a:spcAft>
                <a:spcPts val="0"/>
              </a:spcAft>
              <a:buNone/>
              <a:defRPr sz="1867">
                <a:solidFill>
                  <a:schemeClr val="dk1"/>
                </a:solidFill>
                <a:latin typeface="Comfortaa"/>
                <a:ea typeface="Comfortaa"/>
                <a:cs typeface="Comfortaa"/>
                <a:sym typeface="Comfortaa"/>
              </a:defRPr>
            </a:lvl2pPr>
            <a:lvl3pPr lvl="2" algn="r" rtl="0">
              <a:spcBef>
                <a:spcPts val="0"/>
              </a:spcBef>
              <a:spcAft>
                <a:spcPts val="0"/>
              </a:spcAft>
              <a:buNone/>
              <a:defRPr sz="1867">
                <a:solidFill>
                  <a:schemeClr val="dk1"/>
                </a:solidFill>
                <a:latin typeface="Comfortaa"/>
                <a:ea typeface="Comfortaa"/>
                <a:cs typeface="Comfortaa"/>
                <a:sym typeface="Comfortaa"/>
              </a:defRPr>
            </a:lvl3pPr>
            <a:lvl4pPr lvl="3" algn="r" rtl="0">
              <a:spcBef>
                <a:spcPts val="0"/>
              </a:spcBef>
              <a:spcAft>
                <a:spcPts val="0"/>
              </a:spcAft>
              <a:buNone/>
              <a:defRPr sz="1867">
                <a:solidFill>
                  <a:schemeClr val="dk1"/>
                </a:solidFill>
                <a:latin typeface="Comfortaa"/>
                <a:ea typeface="Comfortaa"/>
                <a:cs typeface="Comfortaa"/>
                <a:sym typeface="Comfortaa"/>
              </a:defRPr>
            </a:lvl4pPr>
            <a:lvl5pPr lvl="4" algn="r" rtl="0">
              <a:spcBef>
                <a:spcPts val="0"/>
              </a:spcBef>
              <a:spcAft>
                <a:spcPts val="0"/>
              </a:spcAft>
              <a:buNone/>
              <a:defRPr sz="1867">
                <a:solidFill>
                  <a:schemeClr val="dk1"/>
                </a:solidFill>
                <a:latin typeface="Comfortaa"/>
                <a:ea typeface="Comfortaa"/>
                <a:cs typeface="Comfortaa"/>
                <a:sym typeface="Comfortaa"/>
              </a:defRPr>
            </a:lvl5pPr>
            <a:lvl6pPr lvl="5" algn="r" rtl="0">
              <a:spcBef>
                <a:spcPts val="0"/>
              </a:spcBef>
              <a:spcAft>
                <a:spcPts val="0"/>
              </a:spcAft>
              <a:buNone/>
              <a:defRPr sz="1867">
                <a:solidFill>
                  <a:schemeClr val="dk1"/>
                </a:solidFill>
                <a:latin typeface="Comfortaa"/>
                <a:ea typeface="Comfortaa"/>
                <a:cs typeface="Comfortaa"/>
                <a:sym typeface="Comfortaa"/>
              </a:defRPr>
            </a:lvl6pPr>
            <a:lvl7pPr lvl="6" algn="r" rtl="0">
              <a:spcBef>
                <a:spcPts val="0"/>
              </a:spcBef>
              <a:spcAft>
                <a:spcPts val="0"/>
              </a:spcAft>
              <a:buNone/>
              <a:defRPr sz="1867">
                <a:solidFill>
                  <a:schemeClr val="dk1"/>
                </a:solidFill>
                <a:latin typeface="Comfortaa"/>
                <a:ea typeface="Comfortaa"/>
                <a:cs typeface="Comfortaa"/>
                <a:sym typeface="Comfortaa"/>
              </a:defRPr>
            </a:lvl7pPr>
            <a:lvl8pPr lvl="7" algn="r" rtl="0">
              <a:spcBef>
                <a:spcPts val="0"/>
              </a:spcBef>
              <a:spcAft>
                <a:spcPts val="0"/>
              </a:spcAft>
              <a:buNone/>
              <a:defRPr sz="1867">
                <a:solidFill>
                  <a:schemeClr val="dk1"/>
                </a:solidFill>
                <a:latin typeface="Comfortaa"/>
                <a:ea typeface="Comfortaa"/>
                <a:cs typeface="Comfortaa"/>
                <a:sym typeface="Comfortaa"/>
              </a:defRPr>
            </a:lvl8pPr>
            <a:lvl9pPr lvl="8" algn="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1021" name="Google Shape;1021;p24"/>
          <p:cNvSpPr txBox="1">
            <a:spLocks noGrp="1"/>
          </p:cNvSpPr>
          <p:nvPr>
            <p:ph type="subTitle" idx="3"/>
          </p:nvPr>
        </p:nvSpPr>
        <p:spPr>
          <a:xfrm>
            <a:off x="8172425" y="2558017"/>
            <a:ext cx="2515600" cy="492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933">
                <a:solidFill>
                  <a:schemeClr val="dk1"/>
                </a:solidFill>
                <a:latin typeface="Vibur"/>
                <a:ea typeface="Vibur"/>
                <a:cs typeface="Vibur"/>
                <a:sym typeface="Vibur"/>
              </a:defRPr>
            </a:lvl1pPr>
            <a:lvl2pPr lvl="1" rtl="0">
              <a:spcBef>
                <a:spcPts val="0"/>
              </a:spcBef>
              <a:spcAft>
                <a:spcPts val="0"/>
              </a:spcAft>
              <a:buNone/>
              <a:defRPr sz="2933">
                <a:solidFill>
                  <a:schemeClr val="dk1"/>
                </a:solidFill>
                <a:latin typeface="Vibur"/>
                <a:ea typeface="Vibur"/>
                <a:cs typeface="Vibur"/>
                <a:sym typeface="Vibur"/>
              </a:defRPr>
            </a:lvl2pPr>
            <a:lvl3pPr lvl="2" rtl="0">
              <a:spcBef>
                <a:spcPts val="0"/>
              </a:spcBef>
              <a:spcAft>
                <a:spcPts val="0"/>
              </a:spcAft>
              <a:buNone/>
              <a:defRPr sz="2933">
                <a:solidFill>
                  <a:schemeClr val="dk1"/>
                </a:solidFill>
                <a:latin typeface="Vibur"/>
                <a:ea typeface="Vibur"/>
                <a:cs typeface="Vibur"/>
                <a:sym typeface="Vibur"/>
              </a:defRPr>
            </a:lvl3pPr>
            <a:lvl4pPr lvl="3" rtl="0">
              <a:spcBef>
                <a:spcPts val="0"/>
              </a:spcBef>
              <a:spcAft>
                <a:spcPts val="0"/>
              </a:spcAft>
              <a:buNone/>
              <a:defRPr sz="2933">
                <a:solidFill>
                  <a:schemeClr val="dk1"/>
                </a:solidFill>
                <a:latin typeface="Vibur"/>
                <a:ea typeface="Vibur"/>
                <a:cs typeface="Vibur"/>
                <a:sym typeface="Vibur"/>
              </a:defRPr>
            </a:lvl4pPr>
            <a:lvl5pPr lvl="4" rtl="0">
              <a:spcBef>
                <a:spcPts val="0"/>
              </a:spcBef>
              <a:spcAft>
                <a:spcPts val="0"/>
              </a:spcAft>
              <a:buNone/>
              <a:defRPr sz="2933">
                <a:solidFill>
                  <a:schemeClr val="dk1"/>
                </a:solidFill>
                <a:latin typeface="Vibur"/>
                <a:ea typeface="Vibur"/>
                <a:cs typeface="Vibur"/>
                <a:sym typeface="Vibur"/>
              </a:defRPr>
            </a:lvl5pPr>
            <a:lvl6pPr lvl="5" rtl="0">
              <a:spcBef>
                <a:spcPts val="0"/>
              </a:spcBef>
              <a:spcAft>
                <a:spcPts val="0"/>
              </a:spcAft>
              <a:buNone/>
              <a:defRPr sz="2933">
                <a:solidFill>
                  <a:schemeClr val="dk1"/>
                </a:solidFill>
                <a:latin typeface="Vibur"/>
                <a:ea typeface="Vibur"/>
                <a:cs typeface="Vibur"/>
                <a:sym typeface="Vibur"/>
              </a:defRPr>
            </a:lvl6pPr>
            <a:lvl7pPr lvl="6" rtl="0">
              <a:spcBef>
                <a:spcPts val="0"/>
              </a:spcBef>
              <a:spcAft>
                <a:spcPts val="0"/>
              </a:spcAft>
              <a:buNone/>
              <a:defRPr sz="2933">
                <a:solidFill>
                  <a:schemeClr val="dk1"/>
                </a:solidFill>
                <a:latin typeface="Vibur"/>
                <a:ea typeface="Vibur"/>
                <a:cs typeface="Vibur"/>
                <a:sym typeface="Vibur"/>
              </a:defRPr>
            </a:lvl7pPr>
            <a:lvl8pPr lvl="7" rtl="0">
              <a:spcBef>
                <a:spcPts val="0"/>
              </a:spcBef>
              <a:spcAft>
                <a:spcPts val="0"/>
              </a:spcAft>
              <a:buNone/>
              <a:defRPr sz="2933">
                <a:solidFill>
                  <a:schemeClr val="dk1"/>
                </a:solidFill>
                <a:latin typeface="Vibur"/>
                <a:ea typeface="Vibur"/>
                <a:cs typeface="Vibur"/>
                <a:sym typeface="Vibur"/>
              </a:defRPr>
            </a:lvl8pPr>
            <a:lvl9pPr lvl="8" rtl="0">
              <a:spcBef>
                <a:spcPts val="0"/>
              </a:spcBef>
              <a:spcAft>
                <a:spcPts val="0"/>
              </a:spcAft>
              <a:buNone/>
              <a:defRPr sz="2933">
                <a:solidFill>
                  <a:schemeClr val="dk1"/>
                </a:solidFill>
                <a:latin typeface="Vibur"/>
                <a:ea typeface="Vibur"/>
                <a:cs typeface="Vibur"/>
                <a:sym typeface="Vibur"/>
              </a:defRPr>
            </a:lvl9pPr>
          </a:lstStyle>
          <a:p>
            <a:endParaRPr/>
          </a:p>
        </p:txBody>
      </p:sp>
      <p:sp>
        <p:nvSpPr>
          <p:cNvPr id="1022" name="Google Shape;1022;p24"/>
          <p:cNvSpPr txBox="1">
            <a:spLocks noGrp="1"/>
          </p:cNvSpPr>
          <p:nvPr>
            <p:ph type="subTitle" idx="4"/>
          </p:nvPr>
        </p:nvSpPr>
        <p:spPr>
          <a:xfrm>
            <a:off x="8172441" y="3037733"/>
            <a:ext cx="2352000" cy="101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67">
                <a:solidFill>
                  <a:schemeClr val="dk1"/>
                </a:solidFill>
                <a:latin typeface="Comfortaa"/>
                <a:ea typeface="Comfortaa"/>
                <a:cs typeface="Comfortaa"/>
                <a:sym typeface="Comfortaa"/>
              </a:defRPr>
            </a:lvl1pPr>
            <a:lvl2pPr lvl="1" rtl="0">
              <a:spcBef>
                <a:spcPts val="0"/>
              </a:spcBef>
              <a:spcAft>
                <a:spcPts val="0"/>
              </a:spcAft>
              <a:buNone/>
              <a:defRPr sz="1867">
                <a:solidFill>
                  <a:schemeClr val="dk1"/>
                </a:solidFill>
                <a:latin typeface="Comfortaa"/>
                <a:ea typeface="Comfortaa"/>
                <a:cs typeface="Comfortaa"/>
                <a:sym typeface="Comfortaa"/>
              </a:defRPr>
            </a:lvl2pPr>
            <a:lvl3pPr lvl="2" rtl="0">
              <a:spcBef>
                <a:spcPts val="0"/>
              </a:spcBef>
              <a:spcAft>
                <a:spcPts val="0"/>
              </a:spcAft>
              <a:buNone/>
              <a:defRPr sz="1867">
                <a:solidFill>
                  <a:schemeClr val="dk1"/>
                </a:solidFill>
                <a:latin typeface="Comfortaa"/>
                <a:ea typeface="Comfortaa"/>
                <a:cs typeface="Comfortaa"/>
                <a:sym typeface="Comfortaa"/>
              </a:defRPr>
            </a:lvl3pPr>
            <a:lvl4pPr lvl="3" rtl="0">
              <a:spcBef>
                <a:spcPts val="0"/>
              </a:spcBef>
              <a:spcAft>
                <a:spcPts val="0"/>
              </a:spcAft>
              <a:buNone/>
              <a:defRPr sz="1867">
                <a:solidFill>
                  <a:schemeClr val="dk1"/>
                </a:solidFill>
                <a:latin typeface="Comfortaa"/>
                <a:ea typeface="Comfortaa"/>
                <a:cs typeface="Comfortaa"/>
                <a:sym typeface="Comfortaa"/>
              </a:defRPr>
            </a:lvl4pPr>
            <a:lvl5pPr lvl="4" rtl="0">
              <a:spcBef>
                <a:spcPts val="0"/>
              </a:spcBef>
              <a:spcAft>
                <a:spcPts val="0"/>
              </a:spcAft>
              <a:buNone/>
              <a:defRPr sz="1867">
                <a:solidFill>
                  <a:schemeClr val="dk1"/>
                </a:solidFill>
                <a:latin typeface="Comfortaa"/>
                <a:ea typeface="Comfortaa"/>
                <a:cs typeface="Comfortaa"/>
                <a:sym typeface="Comfortaa"/>
              </a:defRPr>
            </a:lvl5pPr>
            <a:lvl6pPr lvl="5" rtl="0">
              <a:spcBef>
                <a:spcPts val="0"/>
              </a:spcBef>
              <a:spcAft>
                <a:spcPts val="0"/>
              </a:spcAft>
              <a:buNone/>
              <a:defRPr sz="1867">
                <a:solidFill>
                  <a:schemeClr val="dk1"/>
                </a:solidFill>
                <a:latin typeface="Comfortaa"/>
                <a:ea typeface="Comfortaa"/>
                <a:cs typeface="Comfortaa"/>
                <a:sym typeface="Comfortaa"/>
              </a:defRPr>
            </a:lvl6pPr>
            <a:lvl7pPr lvl="6" rtl="0">
              <a:spcBef>
                <a:spcPts val="0"/>
              </a:spcBef>
              <a:spcAft>
                <a:spcPts val="0"/>
              </a:spcAft>
              <a:buNone/>
              <a:defRPr sz="1867">
                <a:solidFill>
                  <a:schemeClr val="dk1"/>
                </a:solidFill>
                <a:latin typeface="Comfortaa"/>
                <a:ea typeface="Comfortaa"/>
                <a:cs typeface="Comfortaa"/>
                <a:sym typeface="Comfortaa"/>
              </a:defRPr>
            </a:lvl7pPr>
            <a:lvl8pPr lvl="7" rtl="0">
              <a:spcBef>
                <a:spcPts val="0"/>
              </a:spcBef>
              <a:spcAft>
                <a:spcPts val="0"/>
              </a:spcAft>
              <a:buNone/>
              <a:defRPr sz="1867">
                <a:solidFill>
                  <a:schemeClr val="dk1"/>
                </a:solidFill>
                <a:latin typeface="Comfortaa"/>
                <a:ea typeface="Comfortaa"/>
                <a:cs typeface="Comfortaa"/>
                <a:sym typeface="Comfortaa"/>
              </a:defRPr>
            </a:lvl8pPr>
            <a:lvl9pPr lvl="8"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1023" name="Google Shape;1023;p24"/>
          <p:cNvSpPr txBox="1">
            <a:spLocks noGrp="1"/>
          </p:cNvSpPr>
          <p:nvPr>
            <p:ph type="subTitle" idx="5"/>
          </p:nvPr>
        </p:nvSpPr>
        <p:spPr>
          <a:xfrm>
            <a:off x="1503975" y="4401500"/>
            <a:ext cx="2515600" cy="492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933">
                <a:solidFill>
                  <a:schemeClr val="dk1"/>
                </a:solidFill>
                <a:latin typeface="Vibur"/>
                <a:ea typeface="Vibur"/>
                <a:cs typeface="Vibur"/>
                <a:sym typeface="Vibur"/>
              </a:defRPr>
            </a:lvl1pPr>
            <a:lvl2pPr lvl="1" algn="r" rtl="0">
              <a:spcBef>
                <a:spcPts val="0"/>
              </a:spcBef>
              <a:spcAft>
                <a:spcPts val="0"/>
              </a:spcAft>
              <a:buNone/>
              <a:defRPr sz="2933">
                <a:solidFill>
                  <a:schemeClr val="dk1"/>
                </a:solidFill>
                <a:latin typeface="Vibur"/>
                <a:ea typeface="Vibur"/>
                <a:cs typeface="Vibur"/>
                <a:sym typeface="Vibur"/>
              </a:defRPr>
            </a:lvl2pPr>
            <a:lvl3pPr lvl="2" algn="r" rtl="0">
              <a:spcBef>
                <a:spcPts val="0"/>
              </a:spcBef>
              <a:spcAft>
                <a:spcPts val="0"/>
              </a:spcAft>
              <a:buNone/>
              <a:defRPr sz="2933">
                <a:solidFill>
                  <a:schemeClr val="dk1"/>
                </a:solidFill>
                <a:latin typeface="Vibur"/>
                <a:ea typeface="Vibur"/>
                <a:cs typeface="Vibur"/>
                <a:sym typeface="Vibur"/>
              </a:defRPr>
            </a:lvl3pPr>
            <a:lvl4pPr lvl="3" algn="r" rtl="0">
              <a:spcBef>
                <a:spcPts val="0"/>
              </a:spcBef>
              <a:spcAft>
                <a:spcPts val="0"/>
              </a:spcAft>
              <a:buNone/>
              <a:defRPr sz="2933">
                <a:solidFill>
                  <a:schemeClr val="dk1"/>
                </a:solidFill>
                <a:latin typeface="Vibur"/>
                <a:ea typeface="Vibur"/>
                <a:cs typeface="Vibur"/>
                <a:sym typeface="Vibur"/>
              </a:defRPr>
            </a:lvl4pPr>
            <a:lvl5pPr lvl="4" algn="r" rtl="0">
              <a:spcBef>
                <a:spcPts val="0"/>
              </a:spcBef>
              <a:spcAft>
                <a:spcPts val="0"/>
              </a:spcAft>
              <a:buNone/>
              <a:defRPr sz="2933">
                <a:solidFill>
                  <a:schemeClr val="dk1"/>
                </a:solidFill>
                <a:latin typeface="Vibur"/>
                <a:ea typeface="Vibur"/>
                <a:cs typeface="Vibur"/>
                <a:sym typeface="Vibur"/>
              </a:defRPr>
            </a:lvl5pPr>
            <a:lvl6pPr lvl="5" algn="r" rtl="0">
              <a:spcBef>
                <a:spcPts val="0"/>
              </a:spcBef>
              <a:spcAft>
                <a:spcPts val="0"/>
              </a:spcAft>
              <a:buNone/>
              <a:defRPr sz="2933">
                <a:solidFill>
                  <a:schemeClr val="dk1"/>
                </a:solidFill>
                <a:latin typeface="Vibur"/>
                <a:ea typeface="Vibur"/>
                <a:cs typeface="Vibur"/>
                <a:sym typeface="Vibur"/>
              </a:defRPr>
            </a:lvl6pPr>
            <a:lvl7pPr lvl="6" algn="r" rtl="0">
              <a:spcBef>
                <a:spcPts val="0"/>
              </a:spcBef>
              <a:spcAft>
                <a:spcPts val="0"/>
              </a:spcAft>
              <a:buNone/>
              <a:defRPr sz="2933">
                <a:solidFill>
                  <a:schemeClr val="dk1"/>
                </a:solidFill>
                <a:latin typeface="Vibur"/>
                <a:ea typeface="Vibur"/>
                <a:cs typeface="Vibur"/>
                <a:sym typeface="Vibur"/>
              </a:defRPr>
            </a:lvl7pPr>
            <a:lvl8pPr lvl="7" algn="r" rtl="0">
              <a:spcBef>
                <a:spcPts val="0"/>
              </a:spcBef>
              <a:spcAft>
                <a:spcPts val="0"/>
              </a:spcAft>
              <a:buNone/>
              <a:defRPr sz="2933">
                <a:solidFill>
                  <a:schemeClr val="dk1"/>
                </a:solidFill>
                <a:latin typeface="Vibur"/>
                <a:ea typeface="Vibur"/>
                <a:cs typeface="Vibur"/>
                <a:sym typeface="Vibur"/>
              </a:defRPr>
            </a:lvl8pPr>
            <a:lvl9pPr lvl="8" algn="r" rtl="0">
              <a:spcBef>
                <a:spcPts val="0"/>
              </a:spcBef>
              <a:spcAft>
                <a:spcPts val="0"/>
              </a:spcAft>
              <a:buNone/>
              <a:defRPr sz="2933">
                <a:solidFill>
                  <a:schemeClr val="dk1"/>
                </a:solidFill>
                <a:latin typeface="Vibur"/>
                <a:ea typeface="Vibur"/>
                <a:cs typeface="Vibur"/>
                <a:sym typeface="Vibur"/>
              </a:defRPr>
            </a:lvl9pPr>
          </a:lstStyle>
          <a:p>
            <a:endParaRPr/>
          </a:p>
        </p:txBody>
      </p:sp>
      <p:sp>
        <p:nvSpPr>
          <p:cNvPr id="1024" name="Google Shape;1024;p24"/>
          <p:cNvSpPr txBox="1">
            <a:spLocks noGrp="1"/>
          </p:cNvSpPr>
          <p:nvPr>
            <p:ph type="subTitle" idx="6"/>
          </p:nvPr>
        </p:nvSpPr>
        <p:spPr>
          <a:xfrm>
            <a:off x="1667575" y="4882767"/>
            <a:ext cx="2352000" cy="10148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867">
                <a:solidFill>
                  <a:schemeClr val="dk1"/>
                </a:solidFill>
                <a:latin typeface="Comfortaa"/>
                <a:ea typeface="Comfortaa"/>
                <a:cs typeface="Comfortaa"/>
                <a:sym typeface="Comfortaa"/>
              </a:defRPr>
            </a:lvl1pPr>
            <a:lvl2pPr lvl="1" algn="r" rtl="0">
              <a:spcBef>
                <a:spcPts val="0"/>
              </a:spcBef>
              <a:spcAft>
                <a:spcPts val="0"/>
              </a:spcAft>
              <a:buNone/>
              <a:defRPr sz="1867">
                <a:solidFill>
                  <a:schemeClr val="dk1"/>
                </a:solidFill>
                <a:latin typeface="Comfortaa"/>
                <a:ea typeface="Comfortaa"/>
                <a:cs typeface="Comfortaa"/>
                <a:sym typeface="Comfortaa"/>
              </a:defRPr>
            </a:lvl2pPr>
            <a:lvl3pPr lvl="2" algn="r" rtl="0">
              <a:spcBef>
                <a:spcPts val="0"/>
              </a:spcBef>
              <a:spcAft>
                <a:spcPts val="0"/>
              </a:spcAft>
              <a:buNone/>
              <a:defRPr sz="1867">
                <a:solidFill>
                  <a:schemeClr val="dk1"/>
                </a:solidFill>
                <a:latin typeface="Comfortaa"/>
                <a:ea typeface="Comfortaa"/>
                <a:cs typeface="Comfortaa"/>
                <a:sym typeface="Comfortaa"/>
              </a:defRPr>
            </a:lvl3pPr>
            <a:lvl4pPr lvl="3" algn="r" rtl="0">
              <a:spcBef>
                <a:spcPts val="0"/>
              </a:spcBef>
              <a:spcAft>
                <a:spcPts val="0"/>
              </a:spcAft>
              <a:buNone/>
              <a:defRPr sz="1867">
                <a:solidFill>
                  <a:schemeClr val="dk1"/>
                </a:solidFill>
                <a:latin typeface="Comfortaa"/>
                <a:ea typeface="Comfortaa"/>
                <a:cs typeface="Comfortaa"/>
                <a:sym typeface="Comfortaa"/>
              </a:defRPr>
            </a:lvl4pPr>
            <a:lvl5pPr lvl="4" algn="r" rtl="0">
              <a:spcBef>
                <a:spcPts val="0"/>
              </a:spcBef>
              <a:spcAft>
                <a:spcPts val="0"/>
              </a:spcAft>
              <a:buNone/>
              <a:defRPr sz="1867">
                <a:solidFill>
                  <a:schemeClr val="dk1"/>
                </a:solidFill>
                <a:latin typeface="Comfortaa"/>
                <a:ea typeface="Comfortaa"/>
                <a:cs typeface="Comfortaa"/>
                <a:sym typeface="Comfortaa"/>
              </a:defRPr>
            </a:lvl5pPr>
            <a:lvl6pPr lvl="5" algn="r" rtl="0">
              <a:spcBef>
                <a:spcPts val="0"/>
              </a:spcBef>
              <a:spcAft>
                <a:spcPts val="0"/>
              </a:spcAft>
              <a:buNone/>
              <a:defRPr sz="1867">
                <a:solidFill>
                  <a:schemeClr val="dk1"/>
                </a:solidFill>
                <a:latin typeface="Comfortaa"/>
                <a:ea typeface="Comfortaa"/>
                <a:cs typeface="Comfortaa"/>
                <a:sym typeface="Comfortaa"/>
              </a:defRPr>
            </a:lvl6pPr>
            <a:lvl7pPr lvl="6" algn="r" rtl="0">
              <a:spcBef>
                <a:spcPts val="0"/>
              </a:spcBef>
              <a:spcAft>
                <a:spcPts val="0"/>
              </a:spcAft>
              <a:buNone/>
              <a:defRPr sz="1867">
                <a:solidFill>
                  <a:schemeClr val="dk1"/>
                </a:solidFill>
                <a:latin typeface="Comfortaa"/>
                <a:ea typeface="Comfortaa"/>
                <a:cs typeface="Comfortaa"/>
                <a:sym typeface="Comfortaa"/>
              </a:defRPr>
            </a:lvl7pPr>
            <a:lvl8pPr lvl="7" algn="r" rtl="0">
              <a:spcBef>
                <a:spcPts val="0"/>
              </a:spcBef>
              <a:spcAft>
                <a:spcPts val="0"/>
              </a:spcAft>
              <a:buNone/>
              <a:defRPr sz="1867">
                <a:solidFill>
                  <a:schemeClr val="dk1"/>
                </a:solidFill>
                <a:latin typeface="Comfortaa"/>
                <a:ea typeface="Comfortaa"/>
                <a:cs typeface="Comfortaa"/>
                <a:sym typeface="Comfortaa"/>
              </a:defRPr>
            </a:lvl8pPr>
            <a:lvl9pPr lvl="8" algn="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1025" name="Google Shape;1025;p24"/>
          <p:cNvSpPr txBox="1">
            <a:spLocks noGrp="1"/>
          </p:cNvSpPr>
          <p:nvPr>
            <p:ph type="subTitle" idx="7"/>
          </p:nvPr>
        </p:nvSpPr>
        <p:spPr>
          <a:xfrm>
            <a:off x="8172425" y="4401500"/>
            <a:ext cx="2515600" cy="492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933">
                <a:solidFill>
                  <a:schemeClr val="dk1"/>
                </a:solidFill>
                <a:latin typeface="Vibur"/>
                <a:ea typeface="Vibur"/>
                <a:cs typeface="Vibur"/>
                <a:sym typeface="Vibur"/>
              </a:defRPr>
            </a:lvl1pPr>
            <a:lvl2pPr lvl="1" rtl="0">
              <a:spcBef>
                <a:spcPts val="0"/>
              </a:spcBef>
              <a:spcAft>
                <a:spcPts val="0"/>
              </a:spcAft>
              <a:buNone/>
              <a:defRPr sz="2933">
                <a:solidFill>
                  <a:schemeClr val="dk1"/>
                </a:solidFill>
                <a:latin typeface="Vibur"/>
                <a:ea typeface="Vibur"/>
                <a:cs typeface="Vibur"/>
                <a:sym typeface="Vibur"/>
              </a:defRPr>
            </a:lvl2pPr>
            <a:lvl3pPr lvl="2" rtl="0">
              <a:spcBef>
                <a:spcPts val="0"/>
              </a:spcBef>
              <a:spcAft>
                <a:spcPts val="0"/>
              </a:spcAft>
              <a:buNone/>
              <a:defRPr sz="2933">
                <a:solidFill>
                  <a:schemeClr val="dk1"/>
                </a:solidFill>
                <a:latin typeface="Vibur"/>
                <a:ea typeface="Vibur"/>
                <a:cs typeface="Vibur"/>
                <a:sym typeface="Vibur"/>
              </a:defRPr>
            </a:lvl3pPr>
            <a:lvl4pPr lvl="3" rtl="0">
              <a:spcBef>
                <a:spcPts val="0"/>
              </a:spcBef>
              <a:spcAft>
                <a:spcPts val="0"/>
              </a:spcAft>
              <a:buNone/>
              <a:defRPr sz="2933">
                <a:solidFill>
                  <a:schemeClr val="dk1"/>
                </a:solidFill>
                <a:latin typeface="Vibur"/>
                <a:ea typeface="Vibur"/>
                <a:cs typeface="Vibur"/>
                <a:sym typeface="Vibur"/>
              </a:defRPr>
            </a:lvl4pPr>
            <a:lvl5pPr lvl="4" rtl="0">
              <a:spcBef>
                <a:spcPts val="0"/>
              </a:spcBef>
              <a:spcAft>
                <a:spcPts val="0"/>
              </a:spcAft>
              <a:buNone/>
              <a:defRPr sz="2933">
                <a:solidFill>
                  <a:schemeClr val="dk1"/>
                </a:solidFill>
                <a:latin typeface="Vibur"/>
                <a:ea typeface="Vibur"/>
                <a:cs typeface="Vibur"/>
                <a:sym typeface="Vibur"/>
              </a:defRPr>
            </a:lvl5pPr>
            <a:lvl6pPr lvl="5" rtl="0">
              <a:spcBef>
                <a:spcPts val="0"/>
              </a:spcBef>
              <a:spcAft>
                <a:spcPts val="0"/>
              </a:spcAft>
              <a:buNone/>
              <a:defRPr sz="2933">
                <a:solidFill>
                  <a:schemeClr val="dk1"/>
                </a:solidFill>
                <a:latin typeface="Vibur"/>
                <a:ea typeface="Vibur"/>
                <a:cs typeface="Vibur"/>
                <a:sym typeface="Vibur"/>
              </a:defRPr>
            </a:lvl6pPr>
            <a:lvl7pPr lvl="6" rtl="0">
              <a:spcBef>
                <a:spcPts val="0"/>
              </a:spcBef>
              <a:spcAft>
                <a:spcPts val="0"/>
              </a:spcAft>
              <a:buNone/>
              <a:defRPr sz="2933">
                <a:solidFill>
                  <a:schemeClr val="dk1"/>
                </a:solidFill>
                <a:latin typeface="Vibur"/>
                <a:ea typeface="Vibur"/>
                <a:cs typeface="Vibur"/>
                <a:sym typeface="Vibur"/>
              </a:defRPr>
            </a:lvl7pPr>
            <a:lvl8pPr lvl="7" rtl="0">
              <a:spcBef>
                <a:spcPts val="0"/>
              </a:spcBef>
              <a:spcAft>
                <a:spcPts val="0"/>
              </a:spcAft>
              <a:buNone/>
              <a:defRPr sz="2933">
                <a:solidFill>
                  <a:schemeClr val="dk1"/>
                </a:solidFill>
                <a:latin typeface="Vibur"/>
                <a:ea typeface="Vibur"/>
                <a:cs typeface="Vibur"/>
                <a:sym typeface="Vibur"/>
              </a:defRPr>
            </a:lvl8pPr>
            <a:lvl9pPr lvl="8" rtl="0">
              <a:spcBef>
                <a:spcPts val="0"/>
              </a:spcBef>
              <a:spcAft>
                <a:spcPts val="0"/>
              </a:spcAft>
              <a:buNone/>
              <a:defRPr sz="2933">
                <a:solidFill>
                  <a:schemeClr val="dk1"/>
                </a:solidFill>
                <a:latin typeface="Vibur"/>
                <a:ea typeface="Vibur"/>
                <a:cs typeface="Vibur"/>
                <a:sym typeface="Vibur"/>
              </a:defRPr>
            </a:lvl9pPr>
          </a:lstStyle>
          <a:p>
            <a:endParaRPr/>
          </a:p>
        </p:txBody>
      </p:sp>
      <p:sp>
        <p:nvSpPr>
          <p:cNvPr id="1026" name="Google Shape;1026;p24"/>
          <p:cNvSpPr txBox="1">
            <a:spLocks noGrp="1"/>
          </p:cNvSpPr>
          <p:nvPr>
            <p:ph type="subTitle" idx="8"/>
          </p:nvPr>
        </p:nvSpPr>
        <p:spPr>
          <a:xfrm>
            <a:off x="8172424" y="4882767"/>
            <a:ext cx="2352000" cy="101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67">
                <a:solidFill>
                  <a:schemeClr val="dk1"/>
                </a:solidFill>
                <a:latin typeface="Comfortaa"/>
                <a:ea typeface="Comfortaa"/>
                <a:cs typeface="Comfortaa"/>
                <a:sym typeface="Comfortaa"/>
              </a:defRPr>
            </a:lvl1pPr>
            <a:lvl2pPr lvl="1" rtl="0">
              <a:spcBef>
                <a:spcPts val="0"/>
              </a:spcBef>
              <a:spcAft>
                <a:spcPts val="0"/>
              </a:spcAft>
              <a:buNone/>
              <a:defRPr sz="1867">
                <a:solidFill>
                  <a:schemeClr val="dk1"/>
                </a:solidFill>
                <a:latin typeface="Comfortaa"/>
                <a:ea typeface="Comfortaa"/>
                <a:cs typeface="Comfortaa"/>
                <a:sym typeface="Comfortaa"/>
              </a:defRPr>
            </a:lvl2pPr>
            <a:lvl3pPr lvl="2" rtl="0">
              <a:spcBef>
                <a:spcPts val="0"/>
              </a:spcBef>
              <a:spcAft>
                <a:spcPts val="0"/>
              </a:spcAft>
              <a:buNone/>
              <a:defRPr sz="1867">
                <a:solidFill>
                  <a:schemeClr val="dk1"/>
                </a:solidFill>
                <a:latin typeface="Comfortaa"/>
                <a:ea typeface="Comfortaa"/>
                <a:cs typeface="Comfortaa"/>
                <a:sym typeface="Comfortaa"/>
              </a:defRPr>
            </a:lvl3pPr>
            <a:lvl4pPr lvl="3" rtl="0">
              <a:spcBef>
                <a:spcPts val="0"/>
              </a:spcBef>
              <a:spcAft>
                <a:spcPts val="0"/>
              </a:spcAft>
              <a:buNone/>
              <a:defRPr sz="1867">
                <a:solidFill>
                  <a:schemeClr val="dk1"/>
                </a:solidFill>
                <a:latin typeface="Comfortaa"/>
                <a:ea typeface="Comfortaa"/>
                <a:cs typeface="Comfortaa"/>
                <a:sym typeface="Comfortaa"/>
              </a:defRPr>
            </a:lvl4pPr>
            <a:lvl5pPr lvl="4" rtl="0">
              <a:spcBef>
                <a:spcPts val="0"/>
              </a:spcBef>
              <a:spcAft>
                <a:spcPts val="0"/>
              </a:spcAft>
              <a:buNone/>
              <a:defRPr sz="1867">
                <a:solidFill>
                  <a:schemeClr val="dk1"/>
                </a:solidFill>
                <a:latin typeface="Comfortaa"/>
                <a:ea typeface="Comfortaa"/>
                <a:cs typeface="Comfortaa"/>
                <a:sym typeface="Comfortaa"/>
              </a:defRPr>
            </a:lvl5pPr>
            <a:lvl6pPr lvl="5" rtl="0">
              <a:spcBef>
                <a:spcPts val="0"/>
              </a:spcBef>
              <a:spcAft>
                <a:spcPts val="0"/>
              </a:spcAft>
              <a:buNone/>
              <a:defRPr sz="1867">
                <a:solidFill>
                  <a:schemeClr val="dk1"/>
                </a:solidFill>
                <a:latin typeface="Comfortaa"/>
                <a:ea typeface="Comfortaa"/>
                <a:cs typeface="Comfortaa"/>
                <a:sym typeface="Comfortaa"/>
              </a:defRPr>
            </a:lvl6pPr>
            <a:lvl7pPr lvl="6" rtl="0">
              <a:spcBef>
                <a:spcPts val="0"/>
              </a:spcBef>
              <a:spcAft>
                <a:spcPts val="0"/>
              </a:spcAft>
              <a:buNone/>
              <a:defRPr sz="1867">
                <a:solidFill>
                  <a:schemeClr val="dk1"/>
                </a:solidFill>
                <a:latin typeface="Comfortaa"/>
                <a:ea typeface="Comfortaa"/>
                <a:cs typeface="Comfortaa"/>
                <a:sym typeface="Comfortaa"/>
              </a:defRPr>
            </a:lvl7pPr>
            <a:lvl8pPr lvl="7" rtl="0">
              <a:spcBef>
                <a:spcPts val="0"/>
              </a:spcBef>
              <a:spcAft>
                <a:spcPts val="0"/>
              </a:spcAft>
              <a:buNone/>
              <a:defRPr sz="1867">
                <a:solidFill>
                  <a:schemeClr val="dk1"/>
                </a:solidFill>
                <a:latin typeface="Comfortaa"/>
                <a:ea typeface="Comfortaa"/>
                <a:cs typeface="Comfortaa"/>
                <a:sym typeface="Comfortaa"/>
              </a:defRPr>
            </a:lvl8pPr>
            <a:lvl9pPr lvl="8"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1027" name="Google Shape;1027;p24"/>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28" name="Google Shape;1028;p24"/>
          <p:cNvGrpSpPr/>
          <p:nvPr/>
        </p:nvGrpSpPr>
        <p:grpSpPr>
          <a:xfrm>
            <a:off x="10847627" y="5456936"/>
            <a:ext cx="1424348" cy="1276733"/>
            <a:chOff x="6787377" y="436188"/>
            <a:chExt cx="235647" cy="211226"/>
          </a:xfrm>
        </p:grpSpPr>
        <p:sp>
          <p:nvSpPr>
            <p:cNvPr id="1029" name="Google Shape;1029;p2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2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2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2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2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2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2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2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2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2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2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2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1" name="Google Shape;1041;p24"/>
          <p:cNvGrpSpPr/>
          <p:nvPr/>
        </p:nvGrpSpPr>
        <p:grpSpPr>
          <a:xfrm rot="4477981">
            <a:off x="-60364" y="5626183"/>
            <a:ext cx="1065851" cy="939624"/>
            <a:chOff x="4508023" y="3764622"/>
            <a:chExt cx="161487" cy="142362"/>
          </a:xfrm>
        </p:grpSpPr>
        <p:sp>
          <p:nvSpPr>
            <p:cNvPr id="1042" name="Google Shape;1042;p2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2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2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2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2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2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2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2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2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2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52" name="Google Shape;1052;p24"/>
          <p:cNvGrpSpPr/>
          <p:nvPr/>
        </p:nvGrpSpPr>
        <p:grpSpPr>
          <a:xfrm>
            <a:off x="8874603" y="-240769"/>
            <a:ext cx="2829184" cy="1886120"/>
            <a:chOff x="6655952" y="-180577"/>
            <a:chExt cx="2121888" cy="1414590"/>
          </a:xfrm>
        </p:grpSpPr>
        <p:grpSp>
          <p:nvGrpSpPr>
            <p:cNvPr id="1053" name="Google Shape;1053;p24"/>
            <p:cNvGrpSpPr/>
            <p:nvPr/>
          </p:nvGrpSpPr>
          <p:grpSpPr>
            <a:xfrm rot="1685293">
              <a:off x="8051699" y="334351"/>
              <a:ext cx="652925" cy="474307"/>
              <a:chOff x="5211663" y="1358969"/>
              <a:chExt cx="483893" cy="351481"/>
            </a:xfrm>
          </p:grpSpPr>
          <p:sp>
            <p:nvSpPr>
              <p:cNvPr id="1054" name="Google Shape;1054;p2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2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2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2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2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59" name="Google Shape;1059;p2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0" name="Google Shape;1060;p24"/>
          <p:cNvGrpSpPr/>
          <p:nvPr/>
        </p:nvGrpSpPr>
        <p:grpSpPr>
          <a:xfrm>
            <a:off x="-485665" y="2382291"/>
            <a:ext cx="1703989" cy="1347004"/>
            <a:chOff x="855987" y="2204128"/>
            <a:chExt cx="1217483" cy="962421"/>
          </a:xfrm>
        </p:grpSpPr>
        <p:grpSp>
          <p:nvGrpSpPr>
            <p:cNvPr id="1061" name="Google Shape;1061;p24"/>
            <p:cNvGrpSpPr/>
            <p:nvPr/>
          </p:nvGrpSpPr>
          <p:grpSpPr>
            <a:xfrm>
              <a:off x="855987" y="2204128"/>
              <a:ext cx="1146639" cy="962421"/>
              <a:chOff x="958238" y="2157575"/>
              <a:chExt cx="1115191" cy="936025"/>
            </a:xfrm>
          </p:grpSpPr>
          <p:sp>
            <p:nvSpPr>
              <p:cNvPr id="1062" name="Google Shape;1062;p2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2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2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2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2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2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68" name="Google Shape;1068;p2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9" name="Google Shape;1069;p24"/>
          <p:cNvGrpSpPr/>
          <p:nvPr/>
        </p:nvGrpSpPr>
        <p:grpSpPr>
          <a:xfrm rot="10800000">
            <a:off x="5850705" y="-249093"/>
            <a:ext cx="2120540" cy="924348"/>
            <a:chOff x="3965010" y="571479"/>
            <a:chExt cx="1651683" cy="719972"/>
          </a:xfrm>
        </p:grpSpPr>
        <p:grpSp>
          <p:nvGrpSpPr>
            <p:cNvPr id="1070" name="Google Shape;1070;p24"/>
            <p:cNvGrpSpPr/>
            <p:nvPr/>
          </p:nvGrpSpPr>
          <p:grpSpPr>
            <a:xfrm>
              <a:off x="3965010" y="571479"/>
              <a:ext cx="1446820" cy="719972"/>
              <a:chOff x="3953250" y="571500"/>
              <a:chExt cx="1383325" cy="766825"/>
            </a:xfrm>
          </p:grpSpPr>
          <p:grpSp>
            <p:nvGrpSpPr>
              <p:cNvPr id="1071" name="Google Shape;1071;p24"/>
              <p:cNvGrpSpPr/>
              <p:nvPr/>
            </p:nvGrpSpPr>
            <p:grpSpPr>
              <a:xfrm>
                <a:off x="3953250" y="571500"/>
                <a:ext cx="1383166" cy="669650"/>
                <a:chOff x="897088" y="2374675"/>
                <a:chExt cx="1383166" cy="669650"/>
              </a:xfrm>
            </p:grpSpPr>
            <p:sp>
              <p:nvSpPr>
                <p:cNvPr id="1072" name="Google Shape;1072;p2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2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2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2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76" name="Google Shape;1076;p2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77" name="Google Shape;1077;p2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952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blipFill>
          <a:blip r:embed="rId2">
            <a:alphaModFix/>
          </a:blip>
          <a:stretch>
            <a:fillRect/>
          </a:stretch>
        </a:blipFill>
        <a:effectLst/>
      </p:bgPr>
    </p:bg>
    <p:spTree>
      <p:nvGrpSpPr>
        <p:cNvPr id="1" name="Shape 1239"/>
        <p:cNvGrpSpPr/>
        <p:nvPr/>
      </p:nvGrpSpPr>
      <p:grpSpPr>
        <a:xfrm>
          <a:off x="0" y="0"/>
          <a:ext cx="0" cy="0"/>
          <a:chOff x="0" y="0"/>
          <a:chExt cx="0" cy="0"/>
        </a:xfrm>
      </p:grpSpPr>
      <p:sp>
        <p:nvSpPr>
          <p:cNvPr id="1240" name="Google Shape;1240;p28"/>
          <p:cNvSpPr txBox="1">
            <a:spLocks noGrp="1"/>
          </p:cNvSpPr>
          <p:nvPr>
            <p:ph type="title"/>
          </p:nvPr>
        </p:nvSpPr>
        <p:spPr>
          <a:xfrm>
            <a:off x="2372200" y="1593633"/>
            <a:ext cx="7447600" cy="2388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6000"/>
            </a:lvl1pPr>
            <a:lvl2pPr lvl="1" rtl="0">
              <a:spcBef>
                <a:spcPts val="0"/>
              </a:spcBef>
              <a:spcAft>
                <a:spcPts val="0"/>
              </a:spcAft>
              <a:buSzPts val="4800"/>
              <a:buNone/>
              <a:defRPr sz="6400" b="0"/>
            </a:lvl2pPr>
            <a:lvl3pPr lvl="2" rtl="0">
              <a:spcBef>
                <a:spcPts val="0"/>
              </a:spcBef>
              <a:spcAft>
                <a:spcPts val="0"/>
              </a:spcAft>
              <a:buSzPts val="4800"/>
              <a:buNone/>
              <a:defRPr sz="6400" b="0"/>
            </a:lvl3pPr>
            <a:lvl4pPr lvl="3" rtl="0">
              <a:spcBef>
                <a:spcPts val="0"/>
              </a:spcBef>
              <a:spcAft>
                <a:spcPts val="0"/>
              </a:spcAft>
              <a:buSzPts val="4800"/>
              <a:buNone/>
              <a:defRPr sz="6400" b="0"/>
            </a:lvl4pPr>
            <a:lvl5pPr lvl="4" rtl="0">
              <a:spcBef>
                <a:spcPts val="0"/>
              </a:spcBef>
              <a:spcAft>
                <a:spcPts val="0"/>
              </a:spcAft>
              <a:buSzPts val="4800"/>
              <a:buNone/>
              <a:defRPr sz="6400" b="0"/>
            </a:lvl5pPr>
            <a:lvl6pPr lvl="5" rtl="0">
              <a:spcBef>
                <a:spcPts val="0"/>
              </a:spcBef>
              <a:spcAft>
                <a:spcPts val="0"/>
              </a:spcAft>
              <a:buSzPts val="4800"/>
              <a:buNone/>
              <a:defRPr sz="6400" b="0"/>
            </a:lvl6pPr>
            <a:lvl7pPr lvl="6" rtl="0">
              <a:spcBef>
                <a:spcPts val="0"/>
              </a:spcBef>
              <a:spcAft>
                <a:spcPts val="0"/>
              </a:spcAft>
              <a:buSzPts val="4800"/>
              <a:buNone/>
              <a:defRPr sz="6400" b="0"/>
            </a:lvl7pPr>
            <a:lvl8pPr lvl="7" rtl="0">
              <a:spcBef>
                <a:spcPts val="0"/>
              </a:spcBef>
              <a:spcAft>
                <a:spcPts val="0"/>
              </a:spcAft>
              <a:buSzPts val="4800"/>
              <a:buNone/>
              <a:defRPr sz="6400" b="0"/>
            </a:lvl8pPr>
            <a:lvl9pPr lvl="8" rtl="0">
              <a:spcBef>
                <a:spcPts val="0"/>
              </a:spcBef>
              <a:spcAft>
                <a:spcPts val="0"/>
              </a:spcAft>
              <a:buSzPts val="4800"/>
              <a:buNone/>
              <a:defRPr sz="6400" b="0"/>
            </a:lvl9pPr>
          </a:lstStyle>
          <a:p>
            <a:endParaRPr/>
          </a:p>
        </p:txBody>
      </p:sp>
      <p:sp>
        <p:nvSpPr>
          <p:cNvPr id="1241" name="Google Shape;1241;p28"/>
          <p:cNvSpPr txBox="1">
            <a:spLocks noGrp="1"/>
          </p:cNvSpPr>
          <p:nvPr>
            <p:ph type="subTitle" idx="1"/>
          </p:nvPr>
        </p:nvSpPr>
        <p:spPr>
          <a:xfrm>
            <a:off x="2441400" y="3894467"/>
            <a:ext cx="7309200" cy="862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42" name="Google Shape;1242;p28"/>
          <p:cNvGrpSpPr/>
          <p:nvPr/>
        </p:nvGrpSpPr>
        <p:grpSpPr>
          <a:xfrm flipH="1">
            <a:off x="9983633" y="858743"/>
            <a:ext cx="2716935" cy="2147739"/>
            <a:chOff x="855987" y="2204128"/>
            <a:chExt cx="1217483" cy="962421"/>
          </a:xfrm>
        </p:grpSpPr>
        <p:grpSp>
          <p:nvGrpSpPr>
            <p:cNvPr id="1243" name="Google Shape;1243;p28"/>
            <p:cNvGrpSpPr/>
            <p:nvPr/>
          </p:nvGrpSpPr>
          <p:grpSpPr>
            <a:xfrm>
              <a:off x="855987" y="2204128"/>
              <a:ext cx="1146639" cy="962421"/>
              <a:chOff x="958238" y="2157575"/>
              <a:chExt cx="1115191" cy="936025"/>
            </a:xfrm>
          </p:grpSpPr>
          <p:sp>
            <p:nvSpPr>
              <p:cNvPr id="1244" name="Google Shape;1244;p2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2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2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2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2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2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50" name="Google Shape;1250;p2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1" name="Google Shape;1251;p28"/>
          <p:cNvGrpSpPr/>
          <p:nvPr/>
        </p:nvGrpSpPr>
        <p:grpSpPr>
          <a:xfrm flipH="1">
            <a:off x="59086" y="4371810"/>
            <a:ext cx="3367777" cy="2147740"/>
            <a:chOff x="7239867" y="1514545"/>
            <a:chExt cx="2525833" cy="1610805"/>
          </a:xfrm>
        </p:grpSpPr>
        <p:grpSp>
          <p:nvGrpSpPr>
            <p:cNvPr id="1252" name="Google Shape;1252;p28"/>
            <p:cNvGrpSpPr/>
            <p:nvPr/>
          </p:nvGrpSpPr>
          <p:grpSpPr>
            <a:xfrm>
              <a:off x="7346663" y="1514545"/>
              <a:ext cx="2419037" cy="1551678"/>
              <a:chOff x="7410211" y="1555302"/>
              <a:chExt cx="2355440" cy="1510884"/>
            </a:xfrm>
          </p:grpSpPr>
          <p:grpSp>
            <p:nvGrpSpPr>
              <p:cNvPr id="1253" name="Google Shape;1253;p28"/>
              <p:cNvGrpSpPr/>
              <p:nvPr/>
            </p:nvGrpSpPr>
            <p:grpSpPr>
              <a:xfrm>
                <a:off x="7410211" y="1555302"/>
                <a:ext cx="2355440" cy="1510884"/>
                <a:chOff x="761258" y="2062480"/>
                <a:chExt cx="1646470" cy="1056119"/>
              </a:xfrm>
            </p:grpSpPr>
            <p:sp>
              <p:nvSpPr>
                <p:cNvPr id="1254" name="Google Shape;1254;p2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2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2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2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2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2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60" name="Google Shape;1260;p2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2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62" name="Google Shape;1262;p2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63" name="Google Shape;1263;p28"/>
          <p:cNvGrpSpPr/>
          <p:nvPr/>
        </p:nvGrpSpPr>
        <p:grpSpPr>
          <a:xfrm flipH="1">
            <a:off x="497776" y="969404"/>
            <a:ext cx="2490408" cy="2261209"/>
            <a:chOff x="7844079" y="226728"/>
            <a:chExt cx="1373387" cy="1246991"/>
          </a:xfrm>
        </p:grpSpPr>
        <p:sp>
          <p:nvSpPr>
            <p:cNvPr id="1264" name="Google Shape;1264;p2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2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2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2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2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2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2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2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2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2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2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2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6" name="Google Shape;1276;p28"/>
          <p:cNvGrpSpPr/>
          <p:nvPr/>
        </p:nvGrpSpPr>
        <p:grpSpPr>
          <a:xfrm>
            <a:off x="10094901" y="4371799"/>
            <a:ext cx="1473259" cy="2555156"/>
            <a:chOff x="-1056319" y="1385262"/>
            <a:chExt cx="212940" cy="369285"/>
          </a:xfrm>
        </p:grpSpPr>
        <p:sp>
          <p:nvSpPr>
            <p:cNvPr id="1277" name="Google Shape;1277;p28"/>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28"/>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28"/>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28"/>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28"/>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28"/>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28"/>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84" name="Google Shape;1284;p28"/>
          <p:cNvGrpSpPr/>
          <p:nvPr/>
        </p:nvGrpSpPr>
        <p:grpSpPr>
          <a:xfrm flipH="1">
            <a:off x="-65949" y="107005"/>
            <a:ext cx="1201733" cy="862401"/>
            <a:chOff x="6102329" y="3283426"/>
            <a:chExt cx="654776" cy="469888"/>
          </a:xfrm>
        </p:grpSpPr>
        <p:sp>
          <p:nvSpPr>
            <p:cNvPr id="1285" name="Google Shape;1285;p28"/>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28"/>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28"/>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28"/>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28"/>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28"/>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28"/>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28"/>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28"/>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28"/>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28"/>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6" name="Google Shape;1296;p28"/>
          <p:cNvGrpSpPr/>
          <p:nvPr/>
        </p:nvGrpSpPr>
        <p:grpSpPr>
          <a:xfrm>
            <a:off x="4855578" y="221292"/>
            <a:ext cx="2480828" cy="1081397"/>
            <a:chOff x="3965010" y="571479"/>
            <a:chExt cx="1651683" cy="719972"/>
          </a:xfrm>
        </p:grpSpPr>
        <p:grpSp>
          <p:nvGrpSpPr>
            <p:cNvPr id="1297" name="Google Shape;1297;p28"/>
            <p:cNvGrpSpPr/>
            <p:nvPr/>
          </p:nvGrpSpPr>
          <p:grpSpPr>
            <a:xfrm>
              <a:off x="3965010" y="571479"/>
              <a:ext cx="1446820" cy="719972"/>
              <a:chOff x="3953250" y="571500"/>
              <a:chExt cx="1383325" cy="766825"/>
            </a:xfrm>
          </p:grpSpPr>
          <p:grpSp>
            <p:nvGrpSpPr>
              <p:cNvPr id="1298" name="Google Shape;1298;p28"/>
              <p:cNvGrpSpPr/>
              <p:nvPr/>
            </p:nvGrpSpPr>
            <p:grpSpPr>
              <a:xfrm>
                <a:off x="3953250" y="571500"/>
                <a:ext cx="1383166" cy="669650"/>
                <a:chOff x="897088" y="2374675"/>
                <a:chExt cx="1383166" cy="669650"/>
              </a:xfrm>
            </p:grpSpPr>
            <p:sp>
              <p:nvSpPr>
                <p:cNvPr id="1299" name="Google Shape;1299;p2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2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2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2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03" name="Google Shape;1303;p2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04" name="Google Shape;1304;p2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35167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951767" y="1548033"/>
            <a:ext cx="10173600" cy="461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1106700" y="303967"/>
            <a:ext cx="9371200"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extLst>
      <p:ext uri="{BB962C8B-B14F-4D97-AF65-F5344CB8AC3E}">
        <p14:creationId xmlns:p14="http://schemas.microsoft.com/office/powerpoint/2010/main" val="2347975584"/>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5" r:id="rId3"/>
    <p:sldLayoutId id="2147483666" r:id="rId4"/>
    <p:sldLayoutId id="2147483667" r:id="rId5"/>
    <p:sldLayoutId id="2147483671" r:id="rId6"/>
    <p:sldLayoutId id="2147483672" r:id="rId7"/>
    <p:sldLayoutId id="2147483683" r:id="rId8"/>
    <p:sldLayoutId id="2147483687" r:id="rId9"/>
    <p:sldLayoutId id="2147483691" r:id="rId10"/>
    <p:sldLayoutId id="2147483692" r:id="rId11"/>
    <p:sldLayoutId id="214748369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073;p48"/>
          <p:cNvSpPr/>
          <p:nvPr/>
        </p:nvSpPr>
        <p:spPr>
          <a:xfrm>
            <a:off x="4485325" y="2720147"/>
            <a:ext cx="3723143" cy="3560725"/>
          </a:xfrm>
          <a:custGeom>
            <a:avLst/>
            <a:gdLst/>
            <a:ahLst/>
            <a:cxnLst/>
            <a:rect l="l" t="t" r="r" b="b"/>
            <a:pathLst>
              <a:path w="148142" h="149951" extrusionOk="0">
                <a:moveTo>
                  <a:pt x="30520" y="10390"/>
                </a:moveTo>
                <a:cubicBezTo>
                  <a:pt x="13674" y="24049"/>
                  <a:pt x="2090" y="67255"/>
                  <a:pt x="230" y="87875"/>
                </a:cubicBezTo>
                <a:cubicBezTo>
                  <a:pt x="-1630" y="108496"/>
                  <a:pt x="8066" y="123774"/>
                  <a:pt x="19362" y="134113"/>
                </a:cubicBezTo>
                <a:cubicBezTo>
                  <a:pt x="30658" y="144452"/>
                  <a:pt x="52649" y="149324"/>
                  <a:pt x="68007" y="149909"/>
                </a:cubicBezTo>
                <a:cubicBezTo>
                  <a:pt x="83366" y="150494"/>
                  <a:pt x="99054" y="144877"/>
                  <a:pt x="111513" y="137621"/>
                </a:cubicBezTo>
                <a:cubicBezTo>
                  <a:pt x="123972" y="130365"/>
                  <a:pt x="137341" y="119607"/>
                  <a:pt x="142761" y="106373"/>
                </a:cubicBezTo>
                <a:cubicBezTo>
                  <a:pt x="148182" y="93140"/>
                  <a:pt x="150945" y="74962"/>
                  <a:pt x="144036" y="58220"/>
                </a:cubicBezTo>
                <a:cubicBezTo>
                  <a:pt x="137127" y="41479"/>
                  <a:pt x="120225" y="13896"/>
                  <a:pt x="101306" y="5924"/>
                </a:cubicBezTo>
                <a:cubicBezTo>
                  <a:pt x="82387" y="-2048"/>
                  <a:pt x="47366" y="-3268"/>
                  <a:pt x="30520" y="10390"/>
                </a:cubicBezTo>
                <a:close/>
              </a:path>
            </a:pathLst>
          </a:custGeom>
          <a:solidFill>
            <a:schemeClr val="accent6"/>
          </a:solidFill>
          <a:ln>
            <a:noFill/>
          </a:ln>
        </p:spPr>
      </p:sp>
      <p:pic>
        <p:nvPicPr>
          <p:cNvPr id="8" name="Google Shape;2076;p48"/>
          <p:cNvPicPr preferRelativeResize="0"/>
          <p:nvPr/>
        </p:nvPicPr>
        <p:blipFill>
          <a:blip r:embed="rId2">
            <a:extLst>
              <a:ext uri="{28A0092B-C50C-407E-A947-70E740481C1C}">
                <a14:useLocalDpi xmlns:a14="http://schemas.microsoft.com/office/drawing/2010/main" val="0"/>
              </a:ext>
            </a:extLst>
          </a:blip>
          <a:stretch>
            <a:fillRect/>
          </a:stretch>
        </p:blipFill>
        <p:spPr>
          <a:xfrm>
            <a:off x="4315557" y="2894260"/>
            <a:ext cx="3446236" cy="3337275"/>
          </a:xfrm>
          <a:prstGeom prst="ellipse">
            <a:avLst/>
          </a:prstGeom>
          <a:noFill/>
          <a:ln>
            <a:noFill/>
          </a:ln>
        </p:spPr>
      </p:pic>
      <p:sp>
        <p:nvSpPr>
          <p:cNvPr id="9" name="Google Shape;2077;p48"/>
          <p:cNvSpPr/>
          <p:nvPr/>
        </p:nvSpPr>
        <p:spPr>
          <a:xfrm>
            <a:off x="4045683" y="2894260"/>
            <a:ext cx="3649706" cy="3337276"/>
          </a:xfrm>
          <a:custGeom>
            <a:avLst/>
            <a:gdLst/>
            <a:ahLst/>
            <a:cxnLst/>
            <a:rect l="l" t="t" r="r" b="b"/>
            <a:pathLst>
              <a:path w="145220" h="140541" extrusionOk="0">
                <a:moveTo>
                  <a:pt x="31568" y="8951"/>
                </a:moveTo>
                <a:cubicBezTo>
                  <a:pt x="14941" y="18725"/>
                  <a:pt x="2001" y="43307"/>
                  <a:pt x="204" y="63270"/>
                </a:cubicBezTo>
                <a:cubicBezTo>
                  <a:pt x="-1593" y="83234"/>
                  <a:pt x="8730" y="115867"/>
                  <a:pt x="20787" y="128732"/>
                </a:cubicBezTo>
                <a:cubicBezTo>
                  <a:pt x="32844" y="141597"/>
                  <a:pt x="57708" y="139896"/>
                  <a:pt x="72548" y="140462"/>
                </a:cubicBezTo>
                <a:cubicBezTo>
                  <a:pt x="87388" y="141028"/>
                  <a:pt x="98582" y="138559"/>
                  <a:pt x="109827" y="132128"/>
                </a:cubicBezTo>
                <a:cubicBezTo>
                  <a:pt x="121072" y="125697"/>
                  <a:pt x="134783" y="114688"/>
                  <a:pt x="140020" y="101876"/>
                </a:cubicBezTo>
                <a:cubicBezTo>
                  <a:pt x="145258" y="89064"/>
                  <a:pt x="147928" y="71465"/>
                  <a:pt x="141252" y="55257"/>
                </a:cubicBezTo>
                <a:cubicBezTo>
                  <a:pt x="134576" y="39049"/>
                  <a:pt x="118246" y="12346"/>
                  <a:pt x="99965" y="4628"/>
                </a:cubicBezTo>
                <a:cubicBezTo>
                  <a:pt x="81684" y="-3090"/>
                  <a:pt x="48195" y="-823"/>
                  <a:pt x="31568" y="8951"/>
                </a:cubicBezTo>
                <a:close/>
              </a:path>
            </a:pathLst>
          </a:custGeom>
          <a:noFill/>
          <a:ln w="19050" cap="flat" cmpd="sng">
            <a:solidFill>
              <a:schemeClr val="dk1"/>
            </a:solidFill>
            <a:prstDash val="solid"/>
            <a:round/>
            <a:headEnd type="none" w="med" len="med"/>
            <a:tailEnd type="none" w="med" len="med"/>
          </a:ln>
        </p:spPr>
      </p:sp>
      <p:sp>
        <p:nvSpPr>
          <p:cNvPr id="6" name="Rectangle 5"/>
          <p:cNvSpPr/>
          <p:nvPr/>
        </p:nvSpPr>
        <p:spPr>
          <a:xfrm>
            <a:off x="4478330" y="5230725"/>
            <a:ext cx="3120690"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w="9525">
                  <a:solidFill>
                    <a:srgbClr val="FFFFFF"/>
                  </a:solidFill>
                  <a:prstDash val="solid"/>
                </a:ln>
                <a:solidFill>
                  <a:srgbClr val="CDBBFC">
                    <a:lumMod val="75000"/>
                  </a:srgbClr>
                </a:solidFill>
                <a:effectLst>
                  <a:outerShdw blurRad="12700" dist="38100" dir="2700000" algn="tl" rotWithShape="0">
                    <a:srgbClr val="D17D92">
                      <a:lumMod val="60000"/>
                      <a:lumOff val="40000"/>
                    </a:srgbClr>
                  </a:outerShdw>
                </a:effectLst>
                <a:uLnTx/>
                <a:uFillTx/>
                <a:latin typeface="#9Slide03 IcielUni Sans Heavy" panose="00000500000000000000" pitchFamily="2" charset="0"/>
                <a:ea typeface="+mn-ea"/>
                <a:cs typeface="+mn-cs"/>
              </a:rPr>
              <a:t>T H Đ G</a:t>
            </a:r>
            <a:endParaRPr kumimoji="0" lang="en-US" sz="7200" b="1" i="0" u="none" strike="noStrike" kern="1200" cap="none" spc="0" normalizeH="0" baseline="0" noProof="0" dirty="0">
              <a:ln w="9525">
                <a:solidFill>
                  <a:srgbClr val="FFFFFF"/>
                </a:solidFill>
                <a:prstDash val="solid"/>
              </a:ln>
              <a:solidFill>
                <a:srgbClr val="CDBBFC">
                  <a:lumMod val="75000"/>
                </a:srgbClr>
              </a:solidFill>
              <a:effectLst>
                <a:outerShdw blurRad="12700" dist="38100" dir="2700000" algn="tl" rotWithShape="0">
                  <a:srgbClr val="D17D92">
                    <a:lumMod val="60000"/>
                    <a:lumOff val="40000"/>
                  </a:srgbClr>
                </a:outerShdw>
              </a:effectLst>
              <a:uLnTx/>
              <a:uFillTx/>
              <a:latin typeface="#9Slide03 IcielUni Sans Heavy" panose="00000500000000000000" pitchFamily="2" charset="0"/>
              <a:ea typeface="+mn-ea"/>
              <a:cs typeface="+mn-cs"/>
            </a:endParaRPr>
          </a:p>
        </p:txBody>
      </p:sp>
      <p:sp>
        <p:nvSpPr>
          <p:cNvPr id="10" name="Rectangle 9"/>
          <p:cNvSpPr/>
          <p:nvPr/>
        </p:nvSpPr>
        <p:spPr>
          <a:xfrm>
            <a:off x="2437647" y="2036005"/>
            <a:ext cx="7455887" cy="2585323"/>
          </a:xfrm>
          <a:prstGeom prst="rect">
            <a:avLst/>
          </a:prstGeom>
          <a:noFill/>
        </p:spPr>
        <p:txBody>
          <a:bodyPr wrap="none" lIns="91440" tIns="45720" rIns="91440" bIns="45720">
            <a:prstTxWarp prst="textArchUp">
              <a:avLst>
                <a:gd name="adj" fmla="val 1068883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Chào</a:t>
            </a:r>
            <a:r>
              <a:rPr kumimoji="0" lang="en-US" sz="5400" b="1" i="0" u="none" strike="noStrike" kern="1200" cap="none" spc="0" normalizeH="0" baseline="0" noProof="0" dirty="0"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 </a:t>
            </a:r>
            <a:r>
              <a:rPr kumimoji="0" lang="en-US" sz="5400" b="1" i="0" u="none" strike="noStrike" kern="1200" cap="none" spc="0" normalizeH="0" baseline="0" noProof="0" dirty="0" err="1"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mừng</a:t>
            </a:r>
            <a:r>
              <a:rPr kumimoji="0" lang="en-US" sz="5400" b="1" i="0" u="none" strike="noStrike" kern="1200" cap="none" spc="0" normalizeH="0" baseline="0" noProof="0" dirty="0"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 </a:t>
            </a:r>
            <a:r>
              <a:rPr kumimoji="0" lang="en-US" sz="5400" b="1" i="0" u="none" strike="noStrike" kern="1200" cap="none" spc="0" normalizeH="0" baseline="0" noProof="0" dirty="0" err="1"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các</a:t>
            </a:r>
            <a:r>
              <a:rPr kumimoji="0" lang="en-US" sz="5400" b="1" i="0" u="none" strike="noStrike" kern="1200" cap="none" spc="0" normalizeH="0" baseline="0" noProof="0" dirty="0"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 </a:t>
            </a:r>
            <a:r>
              <a:rPr kumimoji="0" lang="en-US" sz="5400" b="1" i="0" u="none" strike="noStrike" kern="1200" cap="none" spc="0" normalizeH="0" baseline="0" noProof="0" dirty="0" err="1"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em</a:t>
            </a:r>
            <a:r>
              <a:rPr kumimoji="0" lang="en-US" sz="5400" b="1" i="0" u="none" strike="noStrike" kern="1200" cap="none" spc="0" normalizeH="0" baseline="0" noProof="0" dirty="0"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 </a:t>
            </a:r>
            <a:r>
              <a:rPr kumimoji="0" lang="en-US" sz="5400" b="1" i="0" u="none" strike="noStrike" kern="1200" cap="none" spc="0" normalizeH="0" baseline="0" noProof="0" dirty="0" err="1"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đến</a:t>
            </a:r>
            <a:r>
              <a:rPr kumimoji="0" lang="en-US" sz="5400" b="1" i="0" u="none" strike="noStrike" kern="1200" cap="none" spc="0" normalizeH="0" baseline="0" noProof="0" dirty="0"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 </a:t>
            </a:r>
            <a:r>
              <a:rPr kumimoji="0" lang="en-US" sz="5400" b="1" i="0" u="none" strike="noStrike" kern="1200" cap="none" spc="0" normalizeH="0" baseline="0" noProof="0" dirty="0" err="1"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với</a:t>
            </a:r>
            <a:r>
              <a:rPr kumimoji="0" lang="en-US" sz="5400" b="1" i="0" u="none" strike="noStrike" kern="1200" cap="none" spc="0" normalizeH="0" baseline="0" noProof="0" dirty="0"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 </a:t>
            </a:r>
            <a:r>
              <a:rPr kumimoji="0" lang="en-US" sz="5400" b="1" i="0" u="none" strike="noStrike" kern="1200" cap="none" spc="0" normalizeH="0" baseline="0" noProof="0" dirty="0" err="1"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tiết</a:t>
            </a:r>
            <a:r>
              <a:rPr kumimoji="0" lang="en-US" sz="5400" b="1" i="0" u="none" strike="noStrike" kern="1200" cap="none" spc="0" normalizeH="0" baseline="0" noProof="0" dirty="0"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hoạt</a:t>
            </a:r>
            <a:r>
              <a:rPr kumimoji="0" lang="en-US" sz="5400" b="1" i="0" u="none" strike="noStrike" kern="1200" cap="none" spc="0" normalizeH="0" baseline="0" noProof="0" dirty="0"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 </a:t>
            </a:r>
            <a:r>
              <a:rPr kumimoji="0" lang="en-US" sz="5400" b="1" i="0" u="none" strike="noStrike" kern="1200" cap="none" spc="0" normalizeH="0" baseline="0" noProof="0" dirty="0" err="1"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động</a:t>
            </a:r>
            <a:r>
              <a:rPr kumimoji="0" lang="en-US" sz="5400" b="1" i="0" u="none" strike="noStrike" kern="1200" cap="none" spc="0" normalizeH="0" baseline="0" noProof="0" dirty="0"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 </a:t>
            </a:r>
            <a:r>
              <a:rPr kumimoji="0" lang="en-US" sz="5400" b="1" i="0" u="none" strike="noStrike" kern="1200" cap="none" spc="0" normalizeH="0" baseline="0" noProof="0" dirty="0" err="1"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trải</a:t>
            </a:r>
            <a:r>
              <a:rPr kumimoji="0" lang="en-US" sz="5400" b="1" i="0" u="none" strike="noStrike" kern="1200" cap="none" spc="0" normalizeH="0" baseline="0" noProof="0" dirty="0"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 </a:t>
            </a:r>
            <a:r>
              <a:rPr kumimoji="0" lang="en-US" sz="5400" b="1" i="0" u="none" strike="noStrike" kern="1200" cap="none" spc="0" normalizeH="0" baseline="0" noProof="0" dirty="0" err="1" smtClean="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rPr>
              <a:t>nghiệm</a:t>
            </a:r>
            <a:endParaRPr kumimoji="0" lang="en-US" sz="5400" b="1" i="0" u="none" strike="noStrike" kern="120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D17D92"/>
                </a:outerShdw>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89612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
            <a:extLst>
              <a:ext uri="{FF2B5EF4-FFF2-40B4-BE49-F238E27FC236}">
                <a16:creationId xmlns:a16="http://schemas.microsoft.com/office/drawing/2014/main" xmlns="" id="{398DFD5A-F26A-4657-A87B-CFA2E142C91F}"/>
              </a:ext>
            </a:extLst>
          </p:cNvPr>
          <p:cNvSpPr/>
          <p:nvPr/>
        </p:nvSpPr>
        <p:spPr>
          <a:xfrm>
            <a:off x="1052921" y="714103"/>
            <a:ext cx="7956641" cy="10755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solidFill>
                  <a:srgbClr val="000000">
                    <a:lumMod val="95000"/>
                    <a:lumOff val="5000"/>
                  </a:srgbClr>
                </a:solidFill>
                <a:latin typeface="#9Slide03 Noto Sans Bold" panose="020B0802040504020204" pitchFamily="34" charset="0"/>
                <a:ea typeface="#9Slide03 Noto Sans Bold" panose="020B0802040504020204" pitchFamily="34" charset="0"/>
                <a:cs typeface="#9Slide03 Noto Sans Bold" panose="020B0802040504020204" pitchFamily="34" charset="0"/>
              </a:rPr>
              <a:t>Xử lý tình huống sau đây, </a:t>
            </a:r>
            <a:endParaRPr lang="en-US" sz="3600" dirty="0">
              <a:solidFill>
                <a:srgbClr val="000000">
                  <a:lumMod val="95000"/>
                  <a:lumOff val="5000"/>
                </a:srgbClr>
              </a:solidFill>
              <a:latin typeface="#9Slide03 Noto Sans Bold" panose="020B0802040504020204" pitchFamily="34" charset="0"/>
              <a:ea typeface="#9Slide03 Noto Sans Bold" panose="020B0802040504020204" pitchFamily="34" charset="0"/>
              <a:cs typeface="#9Slide03 Noto Sans Bold" panose="020B0802040504020204" pitchFamily="34" charset="0"/>
            </a:endParaRPr>
          </a:p>
          <a:p>
            <a:pPr lvl="0" algn="ctr"/>
            <a:r>
              <a:rPr lang="vi-VN" sz="3600" dirty="0">
                <a:solidFill>
                  <a:srgbClr val="000000">
                    <a:lumMod val="95000"/>
                    <a:lumOff val="5000"/>
                  </a:srgbClr>
                </a:solidFill>
                <a:latin typeface="#9Slide03 Noto Sans Bold" panose="020B0802040504020204" pitchFamily="34" charset="0"/>
                <a:ea typeface="#9Slide03 Noto Sans Bold" panose="020B0802040504020204" pitchFamily="34" charset="0"/>
                <a:cs typeface="#9Slide03 Noto Sans Bold" panose="020B0802040504020204" pitchFamily="34" charset="0"/>
              </a:rPr>
              <a:t>nói lời khuyên cho bạn</a:t>
            </a:r>
          </a:p>
        </p:txBody>
      </p:sp>
      <p:pic>
        <p:nvPicPr>
          <p:cNvPr id="12" name="Picture 11">
            <a:extLst>
              <a:ext uri="{FF2B5EF4-FFF2-40B4-BE49-F238E27FC236}">
                <a16:creationId xmlns:a16="http://schemas.microsoft.com/office/drawing/2014/main" xmlns="" id="{036F526D-4542-4A9F-BA6F-6065751D9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21" y="2142309"/>
            <a:ext cx="7240997" cy="4153989"/>
          </a:xfrm>
          <a:prstGeom prst="rect">
            <a:avLst/>
          </a:prstGeom>
          <a:ln>
            <a:noFill/>
          </a:ln>
          <a:effectLst>
            <a:softEdge rad="112500"/>
          </a:effectLst>
        </p:spPr>
      </p:pic>
      <p:sp>
        <p:nvSpPr>
          <p:cNvPr id="5" name="Thought Bubble: Cloud 6">
            <a:extLst>
              <a:ext uri="{FF2B5EF4-FFF2-40B4-BE49-F238E27FC236}">
                <a16:creationId xmlns:a16="http://schemas.microsoft.com/office/drawing/2014/main" xmlns="" id="{06820A84-5C1E-4622-A819-2DA5C3A975BD}"/>
              </a:ext>
            </a:extLst>
          </p:cNvPr>
          <p:cNvSpPr/>
          <p:nvPr/>
        </p:nvSpPr>
        <p:spPr>
          <a:xfrm>
            <a:off x="8487047" y="1980113"/>
            <a:ext cx="3581400" cy="2876550"/>
          </a:xfrm>
          <a:prstGeom prst="cloudCallout">
            <a:avLst>
              <a:gd name="adj1" fmla="val -62042"/>
              <a:gd name="adj2" fmla="val 16411"/>
            </a:avLst>
          </a:prstGeom>
          <a:solidFill>
            <a:schemeClr val="accent5">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vi-VN" sz="2000" dirty="0">
                <a:solidFill>
                  <a:schemeClr val="bg1"/>
                </a:solidFill>
              </a:rPr>
              <a:t>“Ôi! Tại sao lại phải gấp chăn cơ chứ! Tối đằng nào mình cũng phải </a:t>
            </a:r>
          </a:p>
          <a:p>
            <a:pPr algn="ctr"/>
            <a:r>
              <a:rPr lang="vi-VN" sz="2000" dirty="0">
                <a:solidFill>
                  <a:schemeClr val="bg1"/>
                </a:solidFill>
              </a:rPr>
              <a:t>ngủ nữa!”.</a:t>
            </a:r>
            <a:endParaRPr lang="en-US" sz="2000" dirty="0">
              <a:solidFill>
                <a:schemeClr val="bg1"/>
              </a:solidFill>
            </a:endParaRPr>
          </a:p>
        </p:txBody>
      </p:sp>
    </p:spTree>
    <p:extLst>
      <p:ext uri="{BB962C8B-B14F-4D97-AF65-F5344CB8AC3E}">
        <p14:creationId xmlns:p14="http://schemas.microsoft.com/office/powerpoint/2010/main" val="11619009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
            <a:extLst>
              <a:ext uri="{FF2B5EF4-FFF2-40B4-BE49-F238E27FC236}">
                <a16:creationId xmlns:a16="http://schemas.microsoft.com/office/drawing/2014/main" xmlns="" id="{398DFD5A-F26A-4657-A87B-CFA2E142C91F}"/>
              </a:ext>
            </a:extLst>
          </p:cNvPr>
          <p:cNvSpPr/>
          <p:nvPr/>
        </p:nvSpPr>
        <p:spPr>
          <a:xfrm>
            <a:off x="1327241" y="714103"/>
            <a:ext cx="9305925" cy="10755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lumMod val="95000"/>
                    <a:lumOff val="5000"/>
                  </a:srgbClr>
                </a:solidFill>
                <a:effectLst/>
                <a:uLnTx/>
                <a:uFillTx/>
                <a:latin typeface="#9Slide03 Noto Sans Bold" panose="020B0802040504020204" pitchFamily="34" charset="0"/>
                <a:ea typeface="#9Slide03 Noto Sans Bold" panose="020B0802040504020204" pitchFamily="34" charset="0"/>
                <a:cs typeface="#9Slide03 Noto Sans Bold" panose="020B0802040504020204" pitchFamily="34" charset="0"/>
              </a:rPr>
              <a:t>Xử lý tình huống sau đây, </a:t>
            </a:r>
            <a:endParaRPr kumimoji="0" lang="en-US" sz="3600" b="0" i="0" u="none" strike="noStrike" kern="1200" cap="none" spc="0" normalizeH="0" baseline="0" noProof="0" dirty="0">
              <a:ln>
                <a:noFill/>
              </a:ln>
              <a:solidFill>
                <a:srgbClr val="000000">
                  <a:lumMod val="95000"/>
                  <a:lumOff val="5000"/>
                </a:srgbClr>
              </a:solidFill>
              <a:effectLst/>
              <a:uLnTx/>
              <a:uFillTx/>
              <a:latin typeface="#9Slide03 Noto Sans Bold" panose="020B0802040504020204" pitchFamily="34" charset="0"/>
              <a:ea typeface="#9Slide03 Noto Sans Bold" panose="020B0802040504020204" pitchFamily="34" charset="0"/>
              <a:cs typeface="#9Slide03 Noto Sans Bold" panose="020B08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lumMod val="95000"/>
                    <a:lumOff val="5000"/>
                  </a:srgbClr>
                </a:solidFill>
                <a:effectLst/>
                <a:uLnTx/>
                <a:uFillTx/>
                <a:latin typeface="#9Slide03 Noto Sans Bold" panose="020B0802040504020204" pitchFamily="34" charset="0"/>
                <a:ea typeface="#9Slide03 Noto Sans Bold" panose="020B0802040504020204" pitchFamily="34" charset="0"/>
                <a:cs typeface="#9Slide03 Noto Sans Bold" panose="020B0802040504020204" pitchFamily="34" charset="0"/>
              </a:rPr>
              <a:t>nói lời khuyên cho bạn</a:t>
            </a:r>
            <a:r>
              <a:rPr kumimoji="0" lang="en-US" sz="3600" b="0" i="0" u="none" strike="noStrike" kern="1200" cap="none" spc="0" normalizeH="0" baseline="0" noProof="0" dirty="0">
                <a:ln>
                  <a:noFill/>
                </a:ln>
                <a:solidFill>
                  <a:srgbClr val="000000">
                    <a:lumMod val="95000"/>
                    <a:lumOff val="5000"/>
                  </a:srgbClr>
                </a:solidFill>
                <a:effectLst/>
                <a:uLnTx/>
                <a:uFillTx/>
                <a:latin typeface="#9Slide03 Noto Sans Bold" panose="020B0802040504020204" pitchFamily="34" charset="0"/>
                <a:ea typeface="#9Slide03 Noto Sans Bold" panose="020B0802040504020204" pitchFamily="34" charset="0"/>
                <a:cs typeface="#9Slide03 Noto Sans Bold" panose="020B0802040504020204" pitchFamily="34" charset="0"/>
              </a:rPr>
              <a:t>.</a:t>
            </a:r>
            <a:endParaRPr kumimoji="0" lang="vi-VN" sz="3600" b="0" i="0" u="none" strike="noStrike" kern="1200" cap="none" spc="0" normalizeH="0" baseline="0" noProof="0" dirty="0">
              <a:ln>
                <a:noFill/>
              </a:ln>
              <a:solidFill>
                <a:srgbClr val="000000">
                  <a:lumMod val="95000"/>
                  <a:lumOff val="5000"/>
                </a:srgbClr>
              </a:solidFill>
              <a:effectLst/>
              <a:uLnTx/>
              <a:uFillTx/>
              <a:latin typeface="#9Slide03 Noto Sans Bold" panose="020B0802040504020204" pitchFamily="34" charset="0"/>
              <a:ea typeface="#9Slide03 Noto Sans Bold" panose="020B0802040504020204" pitchFamily="34" charset="0"/>
              <a:cs typeface="#9Slide03 Noto Sans Bold" panose="020B0802040504020204" pitchFamily="34" charset="0"/>
            </a:endParaRPr>
          </a:p>
        </p:txBody>
      </p:sp>
      <p:pic>
        <p:nvPicPr>
          <p:cNvPr id="12" name="Picture 11">
            <a:extLst>
              <a:ext uri="{FF2B5EF4-FFF2-40B4-BE49-F238E27FC236}">
                <a16:creationId xmlns:a16="http://schemas.microsoft.com/office/drawing/2014/main" xmlns="" id="{036F526D-4542-4A9F-BA6F-6065751D9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21" y="2142309"/>
            <a:ext cx="7240997" cy="4153989"/>
          </a:xfrm>
          <a:prstGeom prst="rect">
            <a:avLst/>
          </a:prstGeom>
          <a:ln>
            <a:noFill/>
          </a:ln>
          <a:effectLst>
            <a:softEdge rad="112500"/>
          </a:effectLst>
        </p:spPr>
      </p:pic>
      <p:sp>
        <p:nvSpPr>
          <p:cNvPr id="6" name="Thought Bubble: Cloud 9">
            <a:extLst>
              <a:ext uri="{FF2B5EF4-FFF2-40B4-BE49-F238E27FC236}">
                <a16:creationId xmlns:a16="http://schemas.microsoft.com/office/drawing/2014/main" xmlns="" id="{BACF68BC-283E-4176-B4B7-47AA2878A817}"/>
              </a:ext>
            </a:extLst>
          </p:cNvPr>
          <p:cNvSpPr/>
          <p:nvPr/>
        </p:nvSpPr>
        <p:spPr>
          <a:xfrm>
            <a:off x="8549912" y="2008415"/>
            <a:ext cx="3441791" cy="2589711"/>
          </a:xfrm>
          <a:prstGeom prst="cloudCallout">
            <a:avLst>
              <a:gd name="adj1" fmla="val -58044"/>
              <a:gd name="adj2" fmla="val 37524"/>
            </a:avLst>
          </a:prstGeom>
          <a:solidFill>
            <a:schemeClr val="accent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err="1">
                <a:solidFill>
                  <a:schemeClr val="bg1"/>
                </a:solidFill>
              </a:rPr>
              <a:t>Sáng</a:t>
            </a:r>
            <a:r>
              <a:rPr lang="en-US" sz="2400" dirty="0">
                <a:solidFill>
                  <a:schemeClr val="bg1"/>
                </a:solidFill>
              </a:rPr>
              <a:t> </a:t>
            </a:r>
            <a:r>
              <a:rPr lang="en-US" sz="2400" dirty="0" err="1">
                <a:solidFill>
                  <a:schemeClr val="bg1"/>
                </a:solidFill>
              </a:rPr>
              <a:t>dậy</a:t>
            </a:r>
            <a:r>
              <a:rPr lang="en-US" sz="2400" dirty="0">
                <a:solidFill>
                  <a:schemeClr val="bg1"/>
                </a:solidFill>
              </a:rPr>
              <a:t> </a:t>
            </a:r>
            <a:r>
              <a:rPr lang="en-US" sz="2400" dirty="0" err="1">
                <a:solidFill>
                  <a:schemeClr val="bg1"/>
                </a:solidFill>
              </a:rPr>
              <a:t>bạn</a:t>
            </a:r>
            <a:r>
              <a:rPr lang="en-US" sz="2400" dirty="0">
                <a:solidFill>
                  <a:schemeClr val="bg1"/>
                </a:solidFill>
              </a:rPr>
              <a:t> </a:t>
            </a:r>
            <a:r>
              <a:rPr lang="en-US" sz="2400" dirty="0" err="1">
                <a:solidFill>
                  <a:schemeClr val="bg1"/>
                </a:solidFill>
              </a:rPr>
              <a:t>nên</a:t>
            </a:r>
            <a:r>
              <a:rPr lang="en-US" sz="2400" dirty="0">
                <a:solidFill>
                  <a:schemeClr val="bg1"/>
                </a:solidFill>
              </a:rPr>
              <a:t> </a:t>
            </a:r>
            <a:r>
              <a:rPr lang="en-US" sz="2400" dirty="0" err="1">
                <a:solidFill>
                  <a:schemeClr val="bg1"/>
                </a:solidFill>
              </a:rPr>
              <a:t>gấp</a:t>
            </a:r>
            <a:r>
              <a:rPr lang="en-US" sz="2400" dirty="0">
                <a:solidFill>
                  <a:schemeClr val="bg1"/>
                </a:solidFill>
              </a:rPr>
              <a:t> </a:t>
            </a:r>
            <a:r>
              <a:rPr lang="en-US" sz="2400" dirty="0" err="1">
                <a:solidFill>
                  <a:schemeClr val="bg1"/>
                </a:solidFill>
              </a:rPr>
              <a:t>chăn</a:t>
            </a:r>
            <a:r>
              <a:rPr lang="en-US" sz="2400" dirty="0">
                <a:solidFill>
                  <a:schemeClr val="bg1"/>
                </a:solidFill>
              </a:rPr>
              <a:t> </a:t>
            </a:r>
            <a:r>
              <a:rPr lang="en-US" sz="2400" dirty="0" err="1">
                <a:solidFill>
                  <a:schemeClr val="bg1"/>
                </a:solidFill>
              </a:rPr>
              <a:t>gối</a:t>
            </a:r>
            <a:r>
              <a:rPr lang="en-US" sz="2400" dirty="0">
                <a:solidFill>
                  <a:schemeClr val="bg1"/>
                </a:solidFill>
              </a:rPr>
              <a:t> </a:t>
            </a:r>
            <a:r>
              <a:rPr lang="en-US" sz="2400" dirty="0" err="1">
                <a:solidFill>
                  <a:schemeClr val="bg1"/>
                </a:solidFill>
              </a:rPr>
              <a:t>để</a:t>
            </a:r>
            <a:r>
              <a:rPr lang="en-US" sz="2400" dirty="0">
                <a:solidFill>
                  <a:schemeClr val="bg1"/>
                </a:solidFill>
              </a:rPr>
              <a:t> </a:t>
            </a:r>
            <a:r>
              <a:rPr lang="en-US" sz="2400" dirty="0" err="1">
                <a:solidFill>
                  <a:schemeClr val="bg1"/>
                </a:solidFill>
              </a:rPr>
              <a:t>nhà</a:t>
            </a:r>
            <a:r>
              <a:rPr lang="en-US" sz="2400" dirty="0">
                <a:solidFill>
                  <a:schemeClr val="bg1"/>
                </a:solidFill>
              </a:rPr>
              <a:t> </a:t>
            </a:r>
            <a:r>
              <a:rPr lang="en-US" sz="2400" dirty="0" err="1">
                <a:solidFill>
                  <a:schemeClr val="bg1"/>
                </a:solidFill>
              </a:rPr>
              <a:t>cửa</a:t>
            </a:r>
            <a:r>
              <a:rPr lang="en-US" sz="2400" dirty="0">
                <a:solidFill>
                  <a:schemeClr val="bg1"/>
                </a:solidFill>
              </a:rPr>
              <a:t> </a:t>
            </a:r>
            <a:r>
              <a:rPr lang="en-US" sz="2400" dirty="0" err="1">
                <a:solidFill>
                  <a:schemeClr val="bg1"/>
                </a:solidFill>
              </a:rPr>
              <a:t>luôn</a:t>
            </a:r>
            <a:r>
              <a:rPr lang="en-US" sz="2400" dirty="0">
                <a:solidFill>
                  <a:schemeClr val="bg1"/>
                </a:solidFill>
              </a:rPr>
              <a:t> </a:t>
            </a:r>
            <a:r>
              <a:rPr lang="en-US" sz="2400" dirty="0" err="1">
                <a:solidFill>
                  <a:schemeClr val="bg1"/>
                </a:solidFill>
              </a:rPr>
              <a:t>gọn</a:t>
            </a:r>
            <a:r>
              <a:rPr lang="en-US" sz="2400" dirty="0">
                <a:solidFill>
                  <a:schemeClr val="bg1"/>
                </a:solidFill>
              </a:rPr>
              <a:t> </a:t>
            </a:r>
            <a:r>
              <a:rPr lang="en-US" sz="2400" dirty="0" err="1">
                <a:solidFill>
                  <a:schemeClr val="bg1"/>
                </a:solidFill>
              </a:rPr>
              <a:t>gàng</a:t>
            </a:r>
            <a:r>
              <a:rPr lang="en-US" sz="2400" dirty="0">
                <a:solidFill>
                  <a:schemeClr val="bg1"/>
                </a:solidFill>
              </a:rPr>
              <a:t>.</a:t>
            </a:r>
          </a:p>
        </p:txBody>
      </p:sp>
    </p:spTree>
    <p:extLst>
      <p:ext uri="{BB962C8B-B14F-4D97-AF65-F5344CB8AC3E}">
        <p14:creationId xmlns:p14="http://schemas.microsoft.com/office/powerpoint/2010/main" val="382716654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sp>
        <p:nvSpPr>
          <p:cNvPr id="2624" name="Google Shape;2624;p60"/>
          <p:cNvSpPr txBox="1">
            <a:spLocks noGrp="1"/>
          </p:cNvSpPr>
          <p:nvPr>
            <p:ph type="title"/>
          </p:nvPr>
        </p:nvSpPr>
        <p:spPr>
          <a:xfrm>
            <a:off x="1667263" y="417678"/>
            <a:ext cx="9926400" cy="862000"/>
          </a:xfrm>
          <a:prstGeom prst="rect">
            <a:avLst/>
          </a:prstGeom>
        </p:spPr>
        <p:txBody>
          <a:bodyPr spcFirstLastPara="1" wrap="square" lIns="121900" tIns="121900" rIns="121900" bIns="121900" anchor="t" anchorCtr="0">
            <a:noAutofit/>
          </a:bodyPr>
          <a:lstStyle/>
          <a:p>
            <a:r>
              <a:rPr lang="en-US" sz="4800" dirty="0">
                <a:latin typeface="#9Slide07 IcielCadena" panose="02000503000000020004" pitchFamily="2" charset="0"/>
              </a:rPr>
              <a:t>KẾT LUẬN</a:t>
            </a:r>
          </a:p>
        </p:txBody>
      </p:sp>
      <p:sp>
        <p:nvSpPr>
          <p:cNvPr id="2626" name="Google Shape;2626;p60"/>
          <p:cNvSpPr/>
          <p:nvPr/>
        </p:nvSpPr>
        <p:spPr>
          <a:xfrm>
            <a:off x="1868137" y="1811867"/>
            <a:ext cx="8275600" cy="3908000"/>
          </a:xfrm>
          <a:prstGeom prst="roundRect">
            <a:avLst>
              <a:gd name="adj" fmla="val 6328"/>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2627" name="Google Shape;2627;p60"/>
          <p:cNvSpPr/>
          <p:nvPr/>
        </p:nvSpPr>
        <p:spPr>
          <a:xfrm>
            <a:off x="1667263" y="2014246"/>
            <a:ext cx="8275600" cy="3908000"/>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2" name="Rectangle 1"/>
          <p:cNvSpPr/>
          <p:nvPr/>
        </p:nvSpPr>
        <p:spPr>
          <a:xfrm>
            <a:off x="1768929" y="2177262"/>
            <a:ext cx="8059781" cy="3416320"/>
          </a:xfrm>
          <a:prstGeom prst="rect">
            <a:avLst/>
          </a:prstGeom>
        </p:spPr>
        <p:txBody>
          <a:bodyPr wrap="square">
            <a:spAutoFit/>
          </a:bodyPr>
          <a:lstStyle/>
          <a:p>
            <a:pPr algn="just" defTabSz="914377">
              <a:defRPr/>
            </a:pPr>
            <a:r>
              <a:rPr lang="vi-VN" sz="36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Nếu nhà cửa luôn gọn gàng và không phải tìm đồ dùng cá nhân khi cần, chúng ta tiết kiệm được thời gian. Nếu không cất đồ dùng ngăn nắp sau khi sử dụng, chúng ta sẽ </a:t>
            </a:r>
            <a:r>
              <a:rPr lang="en-US" sz="36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luôn nhầm lẫn, mất thời gian đi tìm đồ đạc, hay bị đi </a:t>
            </a:r>
            <a:r>
              <a:rPr lang="vi-VN" sz="36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muộn</a:t>
            </a:r>
            <a:endParaRPr lang="en-US"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539160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40"/>
          <p:cNvSpPr txBox="1">
            <a:spLocks noGrp="1"/>
          </p:cNvSpPr>
          <p:nvPr>
            <p:ph type="title"/>
          </p:nvPr>
        </p:nvSpPr>
        <p:spPr>
          <a:xfrm>
            <a:off x="1980313" y="2221803"/>
            <a:ext cx="8469971" cy="2388000"/>
          </a:xfrm>
          <a:prstGeom prst="rect">
            <a:avLst/>
          </a:prstGeom>
        </p:spPr>
        <p:txBody>
          <a:bodyPr spcFirstLastPara="1" wrap="square" lIns="121900" tIns="121900" rIns="121900" bIns="121900" anchor="t" anchorCtr="0">
            <a:noAutofit/>
          </a:bodyPr>
          <a:lstStyle/>
          <a:p>
            <a:r>
              <a:rPr lang="en-US" sz="9600" dirty="0">
                <a:solidFill>
                  <a:schemeClr val="tx1"/>
                </a:solidFill>
                <a:effectLst>
                  <a:outerShdw blurRad="38100" dist="38100" dir="2700000" algn="tl">
                    <a:srgbClr val="000000">
                      <a:alpha val="43137"/>
                    </a:srgbClr>
                  </a:outerShdw>
                </a:effectLst>
                <a:latin typeface="#9Slide07 SVNAdam Gorry" panose="02040603050506020204" pitchFamily="18" charset="0"/>
              </a:rPr>
              <a:t>HOẠT ĐỘNG VỀ NHÀ</a:t>
            </a:r>
          </a:p>
        </p:txBody>
      </p:sp>
    </p:spTree>
    <p:extLst>
      <p:ext uri="{BB962C8B-B14F-4D97-AF65-F5344CB8AC3E}">
        <p14:creationId xmlns:p14="http://schemas.microsoft.com/office/powerpoint/2010/main" val="24952524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2624;p60"/>
          <p:cNvSpPr txBox="1">
            <a:spLocks noGrp="1"/>
          </p:cNvSpPr>
          <p:nvPr>
            <p:ph type="title"/>
          </p:nvPr>
        </p:nvSpPr>
        <p:spPr>
          <a:xfrm>
            <a:off x="1175657" y="663089"/>
            <a:ext cx="10247519" cy="862000"/>
          </a:xfrm>
          <a:prstGeom prst="rect">
            <a:avLst/>
          </a:prstGeom>
        </p:spPr>
        <p:txBody>
          <a:bodyPr spcFirstLastPara="1" wrap="square" lIns="121900" tIns="121900" rIns="121900" bIns="121900" anchor="t" anchorCtr="0">
            <a:noAutofit/>
          </a:bodyPr>
          <a:lstStyle/>
          <a:p>
            <a:pPr algn="l"/>
            <a:r>
              <a:rPr lang="en-US" sz="4000" dirty="0">
                <a:latin typeface="Times New Roman" pitchFamily="18" charset="0"/>
                <a:cs typeface="Times New Roman" pitchFamily="18" charset="0"/>
              </a:rPr>
              <a:t>SẮP XẾP TỦ QUẦN ÁO CỦA EM VÀ CỦA GIA ĐÌNH CHO GỌN GÀNG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7" y="2162356"/>
            <a:ext cx="9692640" cy="4333693"/>
          </a:xfrm>
          <a:prstGeom prst="rect">
            <a:avLst/>
          </a:prstGeom>
          <a:ln>
            <a:noFill/>
          </a:ln>
          <a:effectLst>
            <a:softEdge rad="112500"/>
          </a:effectLst>
        </p:spPr>
      </p:pic>
    </p:spTree>
    <p:extLst>
      <p:ext uri="{BB962C8B-B14F-4D97-AF65-F5344CB8AC3E}">
        <p14:creationId xmlns:p14="http://schemas.microsoft.com/office/powerpoint/2010/main" val="37217886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3" name="Google Shape;2073;p48"/>
          <p:cNvSpPr/>
          <p:nvPr/>
        </p:nvSpPr>
        <p:spPr>
          <a:xfrm>
            <a:off x="5978201" y="912521"/>
            <a:ext cx="4938067" cy="4998367"/>
          </a:xfrm>
          <a:custGeom>
            <a:avLst/>
            <a:gdLst/>
            <a:ahLst/>
            <a:cxnLst/>
            <a:rect l="l" t="t" r="r" b="b"/>
            <a:pathLst>
              <a:path w="148142" h="149951" extrusionOk="0">
                <a:moveTo>
                  <a:pt x="30520" y="10390"/>
                </a:moveTo>
                <a:cubicBezTo>
                  <a:pt x="13674" y="24049"/>
                  <a:pt x="2090" y="67255"/>
                  <a:pt x="230" y="87875"/>
                </a:cubicBezTo>
                <a:cubicBezTo>
                  <a:pt x="-1630" y="108496"/>
                  <a:pt x="8066" y="123774"/>
                  <a:pt x="19362" y="134113"/>
                </a:cubicBezTo>
                <a:cubicBezTo>
                  <a:pt x="30658" y="144452"/>
                  <a:pt x="52649" y="149324"/>
                  <a:pt x="68007" y="149909"/>
                </a:cubicBezTo>
                <a:cubicBezTo>
                  <a:pt x="83366" y="150494"/>
                  <a:pt x="99054" y="144877"/>
                  <a:pt x="111513" y="137621"/>
                </a:cubicBezTo>
                <a:cubicBezTo>
                  <a:pt x="123972" y="130365"/>
                  <a:pt x="137341" y="119607"/>
                  <a:pt x="142761" y="106373"/>
                </a:cubicBezTo>
                <a:cubicBezTo>
                  <a:pt x="148182" y="93140"/>
                  <a:pt x="150945" y="74962"/>
                  <a:pt x="144036" y="58220"/>
                </a:cubicBezTo>
                <a:cubicBezTo>
                  <a:pt x="137127" y="41479"/>
                  <a:pt x="120225" y="13896"/>
                  <a:pt x="101306" y="5924"/>
                </a:cubicBezTo>
                <a:cubicBezTo>
                  <a:pt x="82387" y="-2048"/>
                  <a:pt x="47366" y="-3268"/>
                  <a:pt x="30520" y="10390"/>
                </a:cubicBezTo>
                <a:close/>
              </a:path>
            </a:pathLst>
          </a:custGeom>
          <a:solidFill>
            <a:schemeClr val="accent2"/>
          </a:solidFill>
          <a:ln>
            <a:noFill/>
          </a:ln>
        </p:spPr>
      </p:sp>
      <p:pic>
        <p:nvPicPr>
          <p:cNvPr id="2076" name="Google Shape;2076;p48"/>
          <p:cNvPicPr preferRelativeResize="0"/>
          <p:nvPr/>
        </p:nvPicPr>
        <p:blipFill>
          <a:blip r:embed="rId3">
            <a:extLst>
              <a:ext uri="{28A0092B-C50C-407E-A947-70E740481C1C}">
                <a14:useLocalDpi xmlns:a14="http://schemas.microsoft.com/office/drawing/2010/main" val="0"/>
              </a:ext>
            </a:extLst>
          </a:blip>
          <a:stretch>
            <a:fillRect/>
          </a:stretch>
        </p:blipFill>
        <p:spPr>
          <a:xfrm>
            <a:off x="5808433" y="1143600"/>
            <a:ext cx="4570800" cy="4570800"/>
          </a:xfrm>
          <a:prstGeom prst="ellipse">
            <a:avLst/>
          </a:prstGeom>
          <a:noFill/>
          <a:ln>
            <a:noFill/>
          </a:ln>
        </p:spPr>
      </p:pic>
      <p:sp>
        <p:nvSpPr>
          <p:cNvPr id="2077" name="Google Shape;2077;p48"/>
          <p:cNvSpPr/>
          <p:nvPr/>
        </p:nvSpPr>
        <p:spPr>
          <a:xfrm>
            <a:off x="5538559" y="1086634"/>
            <a:ext cx="4840667" cy="4684700"/>
          </a:xfrm>
          <a:custGeom>
            <a:avLst/>
            <a:gdLst/>
            <a:ahLst/>
            <a:cxnLst/>
            <a:rect l="l" t="t" r="r" b="b"/>
            <a:pathLst>
              <a:path w="145220" h="140541" extrusionOk="0">
                <a:moveTo>
                  <a:pt x="31568" y="8951"/>
                </a:moveTo>
                <a:cubicBezTo>
                  <a:pt x="14941" y="18725"/>
                  <a:pt x="2001" y="43307"/>
                  <a:pt x="204" y="63270"/>
                </a:cubicBezTo>
                <a:cubicBezTo>
                  <a:pt x="-1593" y="83234"/>
                  <a:pt x="8730" y="115867"/>
                  <a:pt x="20787" y="128732"/>
                </a:cubicBezTo>
                <a:cubicBezTo>
                  <a:pt x="32844" y="141597"/>
                  <a:pt x="57708" y="139896"/>
                  <a:pt x="72548" y="140462"/>
                </a:cubicBezTo>
                <a:cubicBezTo>
                  <a:pt x="87388" y="141028"/>
                  <a:pt x="98582" y="138559"/>
                  <a:pt x="109827" y="132128"/>
                </a:cubicBezTo>
                <a:cubicBezTo>
                  <a:pt x="121072" y="125697"/>
                  <a:pt x="134783" y="114688"/>
                  <a:pt x="140020" y="101876"/>
                </a:cubicBezTo>
                <a:cubicBezTo>
                  <a:pt x="145258" y="89064"/>
                  <a:pt x="147928" y="71465"/>
                  <a:pt x="141252" y="55257"/>
                </a:cubicBezTo>
                <a:cubicBezTo>
                  <a:pt x="134576" y="39049"/>
                  <a:pt x="118246" y="12346"/>
                  <a:pt x="99965" y="4628"/>
                </a:cubicBezTo>
                <a:cubicBezTo>
                  <a:pt x="81684" y="-3090"/>
                  <a:pt x="48195" y="-823"/>
                  <a:pt x="31568" y="8951"/>
                </a:cubicBezTo>
                <a:close/>
              </a:path>
            </a:pathLst>
          </a:custGeom>
          <a:noFill/>
          <a:ln w="19050" cap="flat" cmpd="sng">
            <a:solidFill>
              <a:schemeClr val="dk1"/>
            </a:solidFill>
            <a:prstDash val="solid"/>
            <a:round/>
            <a:headEnd type="none" w="med" len="med"/>
            <a:tailEnd type="none" w="med" len="med"/>
          </a:ln>
        </p:spPr>
      </p:sp>
      <p:sp>
        <p:nvSpPr>
          <p:cNvPr id="9" name="Google Shape;1669;p40"/>
          <p:cNvSpPr txBox="1">
            <a:spLocks noGrp="1"/>
          </p:cNvSpPr>
          <p:nvPr>
            <p:ph type="title"/>
          </p:nvPr>
        </p:nvSpPr>
        <p:spPr>
          <a:xfrm>
            <a:off x="471599" y="2217704"/>
            <a:ext cx="4851561" cy="2388000"/>
          </a:xfrm>
          <a:prstGeom prst="rect">
            <a:avLst/>
          </a:prstGeom>
        </p:spPr>
        <p:txBody>
          <a:bodyPr spcFirstLastPara="1" wrap="square" lIns="121900" tIns="121900" rIns="121900" bIns="121900" anchor="t" anchorCtr="0">
            <a:noAutofit/>
          </a:bodyPr>
          <a:lstStyle/>
          <a:p>
            <a:r>
              <a:rPr lang="en-US" sz="8000" dirty="0" err="1">
                <a:solidFill>
                  <a:schemeClr val="tx1"/>
                </a:solidFill>
                <a:effectLst>
                  <a:outerShdw blurRad="38100" dist="38100" dir="2700000" algn="tl">
                    <a:srgbClr val="000000">
                      <a:alpha val="43137"/>
                    </a:srgbClr>
                  </a:outerShdw>
                </a:effectLst>
                <a:latin typeface="#9Slide07 SVNAdam Gorry" panose="02040603050506020204" pitchFamily="18" charset="0"/>
              </a:rPr>
              <a:t>Củng</a:t>
            </a:r>
            <a:r>
              <a:rPr lang="en-US" sz="8000" dirty="0">
                <a:solidFill>
                  <a:schemeClr val="tx1"/>
                </a:solidFill>
                <a:effectLst>
                  <a:outerShdw blurRad="38100" dist="38100" dir="2700000" algn="tl">
                    <a:srgbClr val="000000">
                      <a:alpha val="43137"/>
                    </a:srgbClr>
                  </a:outerShdw>
                </a:effectLst>
                <a:latin typeface="#9Slide07 SVNAdam Gorry" panose="02040603050506020204" pitchFamily="18" charset="0"/>
              </a:rPr>
              <a:t> </a:t>
            </a:r>
            <a:r>
              <a:rPr lang="en-US" sz="8000" dirty="0" err="1">
                <a:solidFill>
                  <a:schemeClr val="tx1"/>
                </a:solidFill>
                <a:effectLst>
                  <a:outerShdw blurRad="38100" dist="38100" dir="2700000" algn="tl">
                    <a:srgbClr val="000000">
                      <a:alpha val="43137"/>
                    </a:srgbClr>
                  </a:outerShdw>
                </a:effectLst>
                <a:latin typeface="#9Slide07 SVNAdam Gorry" panose="02040603050506020204" pitchFamily="18" charset="0"/>
              </a:rPr>
              <a:t>cố</a:t>
            </a:r>
            <a:r>
              <a:rPr lang="en-US" sz="8000" dirty="0">
                <a:solidFill>
                  <a:schemeClr val="tx1"/>
                </a:solidFill>
                <a:effectLst>
                  <a:outerShdw blurRad="38100" dist="38100" dir="2700000" algn="tl">
                    <a:srgbClr val="000000">
                      <a:alpha val="43137"/>
                    </a:srgbClr>
                  </a:outerShdw>
                </a:effectLst>
                <a:latin typeface="#9Slide07 SVNAdam Gorry" panose="02040603050506020204" pitchFamily="18" charset="0"/>
              </a:rPr>
              <a:t> </a:t>
            </a:r>
            <a:r>
              <a:rPr lang="en-US" sz="8000" dirty="0" err="1">
                <a:solidFill>
                  <a:schemeClr val="tx1"/>
                </a:solidFill>
                <a:effectLst>
                  <a:outerShdw blurRad="38100" dist="38100" dir="2700000" algn="tl">
                    <a:srgbClr val="000000">
                      <a:alpha val="43137"/>
                    </a:srgbClr>
                  </a:outerShdw>
                </a:effectLst>
                <a:latin typeface="#9Slide07 SVNAdam Gorry" panose="02040603050506020204" pitchFamily="18" charset="0"/>
              </a:rPr>
              <a:t>bài</a:t>
            </a:r>
            <a:r>
              <a:rPr lang="en-US" sz="8000" dirty="0">
                <a:solidFill>
                  <a:schemeClr val="tx1"/>
                </a:solidFill>
                <a:effectLst>
                  <a:outerShdw blurRad="38100" dist="38100" dir="2700000" algn="tl">
                    <a:srgbClr val="000000">
                      <a:alpha val="43137"/>
                    </a:srgbClr>
                  </a:outerShdw>
                </a:effectLst>
                <a:latin typeface="#9Slide07 SVNAdam Gorry" panose="02040603050506020204" pitchFamily="18" charset="0"/>
              </a:rPr>
              <a:t> </a:t>
            </a:r>
            <a:r>
              <a:rPr lang="en-US" sz="8000" dirty="0" err="1">
                <a:solidFill>
                  <a:schemeClr val="tx1"/>
                </a:solidFill>
                <a:effectLst>
                  <a:outerShdw blurRad="38100" dist="38100" dir="2700000" algn="tl">
                    <a:srgbClr val="000000">
                      <a:alpha val="43137"/>
                    </a:srgbClr>
                  </a:outerShdw>
                </a:effectLst>
                <a:latin typeface="#9Slide07 SVNAdam Gorry" panose="02040603050506020204" pitchFamily="18" charset="0"/>
              </a:rPr>
              <a:t>học</a:t>
            </a:r>
            <a:endParaRPr lang="en-US" sz="8000" dirty="0">
              <a:solidFill>
                <a:schemeClr val="tx1"/>
              </a:solidFill>
              <a:effectLst>
                <a:outerShdw blurRad="38100" dist="38100" dir="2700000" algn="tl">
                  <a:srgbClr val="000000">
                    <a:alpha val="43137"/>
                  </a:srgbClr>
                </a:outerShdw>
              </a:effectLst>
              <a:latin typeface="#9Slide07 SVNAdam Gorry" panose="02040603050506020204" pitchFamily="18" charset="0"/>
            </a:endParaRPr>
          </a:p>
        </p:txBody>
      </p:sp>
    </p:spTree>
    <p:extLst>
      <p:ext uri="{BB962C8B-B14F-4D97-AF65-F5344CB8AC3E}">
        <p14:creationId xmlns:p14="http://schemas.microsoft.com/office/powerpoint/2010/main" val="32677174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repeatCount="indefinite" fill="hold" grpId="0" nodeType="clickEffect">
                                  <p:stCondLst>
                                    <p:cond delay="0"/>
                                  </p:stCondLst>
                                  <p:childTnLst>
                                    <p:animClr clrSpc="rgb" dir="cw">
                                      <p:cBhvr override="childStyle">
                                        <p:cTn id="6" dur="1000" fill="hold"/>
                                        <p:tgtEl>
                                          <p:spTgt spid="9"/>
                                        </p:tgtEl>
                                        <p:attrNameLst>
                                          <p:attrName>style.color</p:attrName>
                                        </p:attrNameLst>
                                      </p:cBhvr>
                                      <p:to>
                                        <a:srgbClr val="862E3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37"/>
          <p:cNvSpPr txBox="1">
            <a:spLocks noGrp="1"/>
          </p:cNvSpPr>
          <p:nvPr>
            <p:ph type="subTitle" idx="1"/>
          </p:nvPr>
        </p:nvSpPr>
        <p:spPr>
          <a:xfrm>
            <a:off x="2768364" y="1985554"/>
            <a:ext cx="6766457" cy="590000"/>
          </a:xfrm>
          <a:prstGeom prst="rect">
            <a:avLst/>
          </a:prstGeom>
        </p:spPr>
        <p:txBody>
          <a:bodyPr spcFirstLastPara="1" wrap="square" lIns="121900" tIns="121900" rIns="121900" bIns="121900" anchor="t" anchorCtr="0">
            <a:noAutofit/>
          </a:bodyPr>
          <a:lstStyle/>
          <a:p>
            <a:pPr marL="0" indent="0"/>
            <a:r>
              <a:rPr lang="en" sz="4000" b="1" dirty="0">
                <a:latin typeface="Times New Roman" pitchFamily="18" charset="0"/>
                <a:cs typeface="Times New Roman" pitchFamily="18" charset="0"/>
              </a:rPr>
              <a:t>Chủ đề 2: Rèn nếp sống</a:t>
            </a:r>
            <a:endParaRPr sz="4000" b="1" dirty="0">
              <a:latin typeface="Times New Roman" pitchFamily="18" charset="0"/>
              <a:cs typeface="Times New Roman" pitchFamily="18" charset="0"/>
            </a:endParaRPr>
          </a:p>
        </p:txBody>
      </p:sp>
      <p:sp>
        <p:nvSpPr>
          <p:cNvPr id="1616" name="Google Shape;1616;p37"/>
          <p:cNvSpPr txBox="1">
            <a:spLocks noGrp="1"/>
          </p:cNvSpPr>
          <p:nvPr>
            <p:ph type="title"/>
          </p:nvPr>
        </p:nvSpPr>
        <p:spPr>
          <a:xfrm>
            <a:off x="1749461" y="2713525"/>
            <a:ext cx="8804263" cy="3160000"/>
          </a:xfrm>
          <a:prstGeom prst="rect">
            <a:avLst/>
          </a:prstGeom>
        </p:spPr>
        <p:txBody>
          <a:bodyPr spcFirstLastPara="1" wrap="square" lIns="121900" tIns="121900" rIns="121900" bIns="121900" anchor="t" anchorCtr="0">
            <a:noAutofit/>
          </a:bodyPr>
          <a:lstStyle/>
          <a:p>
            <a:r>
              <a:rPr lang="en" sz="7200" dirty="0">
                <a:latin typeface="Times New Roman" pitchFamily="18" charset="0"/>
                <a:cs typeface="Times New Roman" pitchFamily="18" charset="0"/>
              </a:rPr>
              <a:t>Bài 7:</a:t>
            </a:r>
            <a:r>
              <a:rPr lang="en" dirty="0">
                <a:latin typeface="Times New Roman" pitchFamily="18" charset="0"/>
                <a:cs typeface="Times New Roman" pitchFamily="18" charset="0"/>
              </a:rPr>
              <a:t/>
            </a:r>
            <a:br>
              <a:rPr lang="en" dirty="0">
                <a:latin typeface="Times New Roman" pitchFamily="18" charset="0"/>
                <a:cs typeface="Times New Roman" pitchFamily="18" charset="0"/>
              </a:rPr>
            </a:br>
            <a:r>
              <a:rPr lang="en-US" sz="6000" dirty="0">
                <a:latin typeface="Times New Roman" pitchFamily="18" charset="0"/>
                <a:cs typeface="Times New Roman" pitchFamily="18" charset="0"/>
              </a:rPr>
              <a:t>GỌN GÀNG NGĂN NẮP</a:t>
            </a:r>
          </a:p>
        </p:txBody>
      </p:sp>
      <p:sp>
        <p:nvSpPr>
          <p:cNvPr id="3" name="Rectangle 2"/>
          <p:cNvSpPr/>
          <p:nvPr/>
        </p:nvSpPr>
        <p:spPr>
          <a:xfrm>
            <a:off x="3142759" y="5564453"/>
            <a:ext cx="6496587" cy="646331"/>
          </a:xfrm>
          <a:prstGeom prst="rect">
            <a:avLst/>
          </a:prstGeom>
        </p:spPr>
        <p:txBody>
          <a:bodyPr wrap="none">
            <a:spAutoFit/>
          </a:bodyPr>
          <a:lstStyle/>
          <a:p>
            <a:r>
              <a:rPr lang="en-US" sz="3600" b="1" dirty="0">
                <a:solidFill>
                  <a:srgbClr val="002060"/>
                </a:solidFill>
                <a:latin typeface="Times New Roman" pitchFamily="18" charset="0"/>
                <a:cs typeface="Times New Roman" pitchFamily="18" charset="0"/>
              </a:rPr>
              <a:t>GV: </a:t>
            </a:r>
            <a:r>
              <a:rPr lang="en-US" sz="3600" b="1" dirty="0" err="1">
                <a:solidFill>
                  <a:srgbClr val="002060"/>
                </a:solidFill>
                <a:latin typeface="Times New Roman" pitchFamily="18" charset="0"/>
                <a:cs typeface="Times New Roman" pitchFamily="18" charset="0"/>
              </a:rPr>
              <a:t>Nguyễn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Phượng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Uyển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Linh</a:t>
            </a:r>
            <a:endParaRPr lang="en-US" sz="3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4831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40"/>
          <p:cNvSpPr txBox="1">
            <a:spLocks noGrp="1"/>
          </p:cNvSpPr>
          <p:nvPr>
            <p:ph type="title"/>
          </p:nvPr>
        </p:nvSpPr>
        <p:spPr>
          <a:xfrm>
            <a:off x="2372200" y="1541382"/>
            <a:ext cx="7447600" cy="2388000"/>
          </a:xfrm>
          <a:prstGeom prst="rect">
            <a:avLst/>
          </a:prstGeom>
        </p:spPr>
        <p:txBody>
          <a:bodyPr spcFirstLastPara="1" wrap="square" lIns="121900" tIns="121900" rIns="121900" bIns="121900" anchor="t" anchorCtr="0">
            <a:noAutofit/>
          </a:bodyPr>
          <a:lstStyle/>
          <a:p>
            <a:r>
              <a:rPr lang="en-US" sz="13800" dirty="0">
                <a:solidFill>
                  <a:srgbClr val="E11F1F"/>
                </a:solidFill>
                <a:effectLst>
                  <a:outerShdw blurRad="38100" dist="38100" dir="2700000" algn="tl">
                    <a:srgbClr val="000000">
                      <a:alpha val="43137"/>
                    </a:srgbClr>
                  </a:outerShdw>
                </a:effectLst>
                <a:latin typeface="#9Slide07 SVNAdam Gorry" panose="02040603050506020204" pitchFamily="18" charset="0"/>
              </a:rPr>
              <a:t>KHỞI ĐỘNG</a:t>
            </a:r>
          </a:p>
        </p:txBody>
      </p:sp>
    </p:spTree>
    <p:extLst>
      <p:ext uri="{BB962C8B-B14F-4D97-AF65-F5344CB8AC3E}">
        <p14:creationId xmlns:p14="http://schemas.microsoft.com/office/powerpoint/2010/main" val="4562971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afterEffect">
                                  <p:stCondLst>
                                    <p:cond delay="0"/>
                                  </p:stCondLst>
                                  <p:childTnLst>
                                    <p:animClr clrSpc="rgb" dir="cw">
                                      <p:cBhvr override="childStyle">
                                        <p:cTn id="6" dur="1000" fill="hold"/>
                                        <p:tgtEl>
                                          <p:spTgt spid="1669"/>
                                        </p:tgtEl>
                                        <p:attrNameLst>
                                          <p:attrName>style.color</p:attrName>
                                        </p:attrNameLst>
                                      </p:cBhvr>
                                      <p:to>
                                        <a:srgbClr val="26262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40"/>
          <p:cNvSpPr txBox="1">
            <a:spLocks noGrp="1"/>
          </p:cNvSpPr>
          <p:nvPr>
            <p:ph type="title"/>
          </p:nvPr>
        </p:nvSpPr>
        <p:spPr>
          <a:xfrm>
            <a:off x="233363" y="1824330"/>
            <a:ext cx="11725274" cy="2388000"/>
          </a:xfrm>
          <a:prstGeom prst="rect">
            <a:avLst/>
          </a:prstGeom>
        </p:spPr>
        <p:txBody>
          <a:bodyPr spcFirstLastPara="1" wrap="square" lIns="121900" tIns="121900" rIns="121900" bIns="121900" anchor="t" anchorCtr="0">
            <a:noAutofit/>
          </a:bodyPr>
          <a:lstStyle/>
          <a:p>
            <a:r>
              <a:rPr lang="en-US" sz="8800" dirty="0" err="1">
                <a:solidFill>
                  <a:srgbClr val="E11F1F"/>
                </a:solidFill>
                <a:effectLst>
                  <a:outerShdw blurRad="38100" dist="38100" dir="2700000" algn="tl">
                    <a:srgbClr val="000000">
                      <a:alpha val="43137"/>
                    </a:srgbClr>
                  </a:outerShdw>
                </a:effectLst>
                <a:latin typeface="#9Slide07 SVNAdam Gorry" panose="02040603050506020204" pitchFamily="18" charset="0"/>
              </a:rPr>
              <a:t>Trò</a:t>
            </a:r>
            <a:r>
              <a:rPr lang="en-US" sz="8800" dirty="0">
                <a:solidFill>
                  <a:srgbClr val="E11F1F"/>
                </a:solidFill>
                <a:effectLst>
                  <a:outerShdw blurRad="38100" dist="38100" dir="2700000" algn="tl">
                    <a:srgbClr val="000000">
                      <a:alpha val="43137"/>
                    </a:srgbClr>
                  </a:outerShdw>
                </a:effectLst>
                <a:latin typeface="#9Slide07 SVNAdam Gorry" panose="02040603050506020204" pitchFamily="18" charset="0"/>
              </a:rPr>
              <a:t> </a:t>
            </a:r>
            <a:r>
              <a:rPr lang="en-US" sz="8800" dirty="0" err="1">
                <a:solidFill>
                  <a:srgbClr val="E11F1F"/>
                </a:solidFill>
                <a:effectLst>
                  <a:outerShdw blurRad="38100" dist="38100" dir="2700000" algn="tl">
                    <a:srgbClr val="000000">
                      <a:alpha val="43137"/>
                    </a:srgbClr>
                  </a:outerShdw>
                </a:effectLst>
                <a:latin typeface="#9Slide07 SVNAdam Gorry" panose="02040603050506020204" pitchFamily="18" charset="0"/>
              </a:rPr>
              <a:t>Chơi</a:t>
            </a:r>
            <a:r>
              <a:rPr lang="en-US" sz="8800" dirty="0">
                <a:solidFill>
                  <a:srgbClr val="E11F1F"/>
                </a:solidFill>
                <a:effectLst>
                  <a:outerShdw blurRad="38100" dist="38100" dir="2700000" algn="tl">
                    <a:srgbClr val="000000">
                      <a:alpha val="43137"/>
                    </a:srgbClr>
                  </a:outerShdw>
                </a:effectLst>
                <a:latin typeface="#9Slide07 SVNAdam Gorry" panose="02040603050506020204" pitchFamily="18" charset="0"/>
              </a:rPr>
              <a:t>:</a:t>
            </a:r>
            <a:br>
              <a:rPr lang="en-US" sz="8800" dirty="0">
                <a:solidFill>
                  <a:srgbClr val="E11F1F"/>
                </a:solidFill>
                <a:effectLst>
                  <a:outerShdw blurRad="38100" dist="38100" dir="2700000" algn="tl">
                    <a:srgbClr val="000000">
                      <a:alpha val="43137"/>
                    </a:srgbClr>
                  </a:outerShdw>
                </a:effectLst>
                <a:latin typeface="#9Slide07 SVNAdam Gorry" panose="02040603050506020204" pitchFamily="18" charset="0"/>
              </a:rPr>
            </a:br>
            <a:r>
              <a:rPr lang="en-US" sz="8000" dirty="0" err="1">
                <a:solidFill>
                  <a:srgbClr val="E11F1F"/>
                </a:solidFill>
                <a:effectLst>
                  <a:outerShdw blurRad="38100" dist="38100" dir="2700000" algn="tl">
                    <a:srgbClr val="000000">
                      <a:alpha val="43137"/>
                    </a:srgbClr>
                  </a:outerShdw>
                </a:effectLst>
                <a:latin typeface="#9Slide07 SVNAdam Gorry" panose="02040603050506020204" pitchFamily="18" charset="0"/>
              </a:rPr>
              <a:t>Xếp</a:t>
            </a:r>
            <a:r>
              <a:rPr lang="en-US" sz="8000" dirty="0">
                <a:solidFill>
                  <a:srgbClr val="E11F1F"/>
                </a:solidFill>
                <a:effectLst>
                  <a:outerShdw blurRad="38100" dist="38100" dir="2700000" algn="tl">
                    <a:srgbClr val="000000">
                      <a:alpha val="43137"/>
                    </a:srgbClr>
                  </a:outerShdw>
                </a:effectLst>
                <a:latin typeface="#9Slide07 SVNAdam Gorry" panose="02040603050506020204" pitchFamily="18" charset="0"/>
              </a:rPr>
              <a:t> </a:t>
            </a:r>
            <a:r>
              <a:rPr lang="en-US" sz="8000" dirty="0" err="1">
                <a:solidFill>
                  <a:srgbClr val="E11F1F"/>
                </a:solidFill>
                <a:effectLst>
                  <a:outerShdw blurRad="38100" dist="38100" dir="2700000" algn="tl">
                    <a:srgbClr val="000000">
                      <a:alpha val="43137"/>
                    </a:srgbClr>
                  </a:outerShdw>
                </a:effectLst>
                <a:latin typeface="#9Slide07 SVNAdam Gorry" panose="02040603050506020204" pitchFamily="18" charset="0"/>
              </a:rPr>
              <a:t>đồ</a:t>
            </a:r>
            <a:r>
              <a:rPr lang="en-US" sz="8000" dirty="0">
                <a:solidFill>
                  <a:srgbClr val="E11F1F"/>
                </a:solidFill>
                <a:effectLst>
                  <a:outerShdw blurRad="38100" dist="38100" dir="2700000" algn="tl">
                    <a:srgbClr val="000000">
                      <a:alpha val="43137"/>
                    </a:srgbClr>
                  </a:outerShdw>
                </a:effectLst>
                <a:latin typeface="#9Slide07 SVNAdam Gorry" panose="02040603050506020204" pitchFamily="18" charset="0"/>
              </a:rPr>
              <a:t> </a:t>
            </a:r>
            <a:r>
              <a:rPr lang="en-US" sz="8000" dirty="0" err="1">
                <a:solidFill>
                  <a:srgbClr val="E11F1F"/>
                </a:solidFill>
                <a:effectLst>
                  <a:outerShdw blurRad="38100" dist="38100" dir="2700000" algn="tl">
                    <a:srgbClr val="000000">
                      <a:alpha val="43137"/>
                    </a:srgbClr>
                  </a:outerShdw>
                </a:effectLst>
                <a:latin typeface="#9Slide07 SVNAdam Gorry" panose="02040603050506020204" pitchFamily="18" charset="0"/>
              </a:rPr>
              <a:t>dùng</a:t>
            </a:r>
            <a:r>
              <a:rPr lang="en-US" sz="8000" dirty="0">
                <a:solidFill>
                  <a:srgbClr val="E11F1F"/>
                </a:solidFill>
                <a:effectLst>
                  <a:outerShdw blurRad="38100" dist="38100" dir="2700000" algn="tl">
                    <a:srgbClr val="000000">
                      <a:alpha val="43137"/>
                    </a:srgbClr>
                  </a:outerShdw>
                </a:effectLst>
                <a:latin typeface="#9Slide07 SVNAdam Gorry" panose="02040603050506020204" pitchFamily="18" charset="0"/>
              </a:rPr>
              <a:t> </a:t>
            </a:r>
            <a:r>
              <a:rPr lang="en-US" sz="8000" dirty="0" err="1">
                <a:solidFill>
                  <a:srgbClr val="E11F1F"/>
                </a:solidFill>
                <a:effectLst>
                  <a:outerShdw blurRad="38100" dist="38100" dir="2700000" algn="tl">
                    <a:srgbClr val="000000">
                      <a:alpha val="43137"/>
                    </a:srgbClr>
                  </a:outerShdw>
                </a:effectLst>
                <a:latin typeface="#9Slide07 SVNAdam Gorry" panose="02040603050506020204" pitchFamily="18" charset="0"/>
              </a:rPr>
              <a:t>vào</a:t>
            </a:r>
            <a:r>
              <a:rPr lang="en-US" sz="8000" dirty="0">
                <a:solidFill>
                  <a:srgbClr val="E11F1F"/>
                </a:solidFill>
                <a:effectLst>
                  <a:outerShdw blurRad="38100" dist="38100" dir="2700000" algn="tl">
                    <a:srgbClr val="000000">
                      <a:alpha val="43137"/>
                    </a:srgbClr>
                  </a:outerShdw>
                </a:effectLst>
                <a:latin typeface="#9Slide07 SVNAdam Gorry" panose="02040603050506020204" pitchFamily="18" charset="0"/>
              </a:rPr>
              <a:t> </a:t>
            </a:r>
            <a:r>
              <a:rPr lang="en-US" sz="8000" dirty="0" err="1">
                <a:solidFill>
                  <a:srgbClr val="E11F1F"/>
                </a:solidFill>
                <a:effectLst>
                  <a:outerShdw blurRad="38100" dist="38100" dir="2700000" algn="tl">
                    <a:srgbClr val="000000">
                      <a:alpha val="43137"/>
                    </a:srgbClr>
                  </a:outerShdw>
                </a:effectLst>
                <a:latin typeface="#9Slide07 SVNAdam Gorry" panose="02040603050506020204" pitchFamily="18" charset="0"/>
              </a:rPr>
              <a:t>hộp</a:t>
            </a:r>
            <a:endParaRPr lang="en-US" sz="8000" dirty="0">
              <a:solidFill>
                <a:srgbClr val="E11F1F"/>
              </a:solidFill>
              <a:effectLst>
                <a:outerShdw blurRad="38100" dist="38100" dir="2700000" algn="tl">
                  <a:srgbClr val="000000">
                    <a:alpha val="43137"/>
                  </a:srgbClr>
                </a:outerShdw>
              </a:effectLst>
              <a:latin typeface="#9Slide07 SVNAdam Gorry" panose="02040603050506020204" pitchFamily="18" charset="0"/>
            </a:endParaRPr>
          </a:p>
        </p:txBody>
      </p:sp>
    </p:spTree>
    <p:extLst>
      <p:ext uri="{BB962C8B-B14F-4D97-AF65-F5344CB8AC3E}">
        <p14:creationId xmlns:p14="http://schemas.microsoft.com/office/powerpoint/2010/main" val="25463647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3275" t="18943" r="23420" b="14097"/>
          <a:stretch/>
        </p:blipFill>
        <p:spPr>
          <a:xfrm>
            <a:off x="1449976" y="4167051"/>
            <a:ext cx="2547258" cy="2794910"/>
          </a:xfrm>
          <a:prstGeom prst="rect">
            <a:avLst/>
          </a:prstGeom>
        </p:spPr>
      </p:pic>
      <p:pic>
        <p:nvPicPr>
          <p:cNvPr id="8" name="Picture 7"/>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23275" t="18943" r="23420" b="14097"/>
          <a:stretch/>
        </p:blipFill>
        <p:spPr>
          <a:xfrm>
            <a:off x="4728753" y="4167051"/>
            <a:ext cx="2547258" cy="2794910"/>
          </a:xfrm>
          <a:prstGeom prst="rect">
            <a:avLst/>
          </a:prstGeom>
        </p:spPr>
      </p:pic>
      <p:pic>
        <p:nvPicPr>
          <p:cNvPr id="9" name="Picture 8"/>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l="23275" t="18943" r="23420" b="14097"/>
          <a:stretch/>
        </p:blipFill>
        <p:spPr>
          <a:xfrm>
            <a:off x="8007530" y="4167051"/>
            <a:ext cx="2547258" cy="2794910"/>
          </a:xfrm>
          <a:prstGeom prst="rect">
            <a:avLst/>
          </a:prstGeom>
        </p:spPr>
      </p:pic>
      <p:sp>
        <p:nvSpPr>
          <p:cNvPr id="5" name="TextBox 4"/>
          <p:cNvSpPr txBox="1"/>
          <p:nvPr/>
        </p:nvSpPr>
        <p:spPr>
          <a:xfrm rot="422786">
            <a:off x="1946364" y="5345843"/>
            <a:ext cx="1293223" cy="830997"/>
          </a:xfrm>
          <a:prstGeom prst="rect">
            <a:avLst/>
          </a:prstGeom>
          <a:noFill/>
        </p:spPr>
        <p:txBody>
          <a:bodyPr wrap="square" rtlCol="0">
            <a:spAutoFit/>
          </a:bodyPr>
          <a:lstStyle/>
          <a:p>
            <a:pPr algn="ctr"/>
            <a:r>
              <a:rPr lang="en-US" sz="2400" b="1" dirty="0">
                <a:latin typeface="Times New Roman" pitchFamily="18" charset="0"/>
                <a:ea typeface="#9Slide04 Vollkorn Black" panose="00000A00000000000000" pitchFamily="2" charset="0"/>
                <a:cs typeface="Times New Roman" pitchFamily="18" charset="0"/>
              </a:rPr>
              <a:t>TRANG PHỤC</a:t>
            </a:r>
          </a:p>
        </p:txBody>
      </p:sp>
      <p:sp>
        <p:nvSpPr>
          <p:cNvPr id="11" name="TextBox 10"/>
          <p:cNvSpPr txBox="1"/>
          <p:nvPr/>
        </p:nvSpPr>
        <p:spPr>
          <a:xfrm rot="422786">
            <a:off x="5238205" y="5081015"/>
            <a:ext cx="1293223" cy="1569660"/>
          </a:xfrm>
          <a:prstGeom prst="rect">
            <a:avLst/>
          </a:prstGeom>
          <a:noFill/>
        </p:spPr>
        <p:txBody>
          <a:bodyPr wrap="square" rtlCol="0">
            <a:spAutoFit/>
          </a:bodyPr>
          <a:lstStyle/>
          <a:p>
            <a:pPr algn="ctr"/>
            <a:r>
              <a:rPr lang="en-US" sz="2400" b="1" dirty="0">
                <a:latin typeface="Times New Roman" pitchFamily="18" charset="0"/>
                <a:ea typeface="#9Slide04 Vollkorn Black" panose="00000A00000000000000" pitchFamily="2" charset="0"/>
                <a:cs typeface="Times New Roman" pitchFamily="18" charset="0"/>
              </a:rPr>
              <a:t>ĐỒ VỆ SINH CÁ NHÂN</a:t>
            </a:r>
          </a:p>
        </p:txBody>
      </p:sp>
      <p:sp>
        <p:nvSpPr>
          <p:cNvPr id="12" name="TextBox 11"/>
          <p:cNvSpPr txBox="1"/>
          <p:nvPr/>
        </p:nvSpPr>
        <p:spPr>
          <a:xfrm rot="422786">
            <a:off x="8516980" y="5345843"/>
            <a:ext cx="1293223" cy="830997"/>
          </a:xfrm>
          <a:prstGeom prst="rect">
            <a:avLst/>
          </a:prstGeom>
          <a:noFill/>
        </p:spPr>
        <p:txBody>
          <a:bodyPr wrap="square" rtlCol="0">
            <a:spAutoFit/>
          </a:bodyPr>
          <a:lstStyle/>
          <a:p>
            <a:pPr algn="ctr"/>
            <a:r>
              <a:rPr lang="en-US" sz="2400" b="1" dirty="0">
                <a:latin typeface="Times New Roman" pitchFamily="18" charset="0"/>
                <a:ea typeface="#9Slide04 Vollkorn Black" panose="00000A00000000000000" pitchFamily="2" charset="0"/>
                <a:cs typeface="Times New Roman" pitchFamily="18" charset="0"/>
              </a:rPr>
              <a:t>ĐỒ CHƠI</a:t>
            </a:r>
          </a:p>
        </p:txBody>
      </p:sp>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backgroundRemoval t="7171" b="35078" l="27482" r="68085">
                        <a14:foregroundMark x1="30851" y1="23256" x2="29965" y2="26744"/>
                        <a14:foregroundMark x1="33333" y1="18023" x2="34220" y2="20930"/>
                        <a14:foregroundMark x1="41135" y1="13953" x2="48936" y2="12597"/>
                        <a14:foregroundMark x1="34574" y1="17636" x2="35816" y2="19767"/>
                        <a14:foregroundMark x1="32270" y1="18023" x2="32270" y2="18023"/>
                        <a14:foregroundMark x1="33333" y1="17442" x2="36170" y2="18217"/>
                        <a14:foregroundMark x1="54255" y1="21124" x2="62411" y2="30426"/>
                        <a14:foregroundMark x1="55674" y1="31977" x2="57447" y2="27713"/>
                        <a14:foregroundMark x1="50532" y1="28682" x2="51241" y2="28295"/>
                        <a14:foregroundMark x1="43972" y1="31008" x2="44681" y2="31783"/>
                        <a14:foregroundMark x1="35993" y1="31202" x2="35993" y2="31202"/>
                      </a14:backgroundRemoval>
                    </a14:imgEffect>
                  </a14:imgLayer>
                </a14:imgProps>
              </a:ext>
              <a:ext uri="{28A0092B-C50C-407E-A947-70E740481C1C}">
                <a14:useLocalDpi xmlns:a14="http://schemas.microsoft.com/office/drawing/2010/main" val="0"/>
              </a:ext>
            </a:extLst>
          </a:blip>
          <a:srcRect l="27467" t="3887" r="30466" b="61295"/>
          <a:stretch/>
        </p:blipFill>
        <p:spPr>
          <a:xfrm>
            <a:off x="1319348" y="2280752"/>
            <a:ext cx="2808514" cy="2126679"/>
          </a:xfrm>
          <a:prstGeom prst="rect">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6">
                    <a14:imgEffect>
                      <a14:backgroundRemoval t="37016" b="65504" l="72518" r="91312"/>
                    </a14:imgEffect>
                  </a14:imgLayer>
                </a14:imgProps>
              </a:ext>
              <a:ext uri="{28A0092B-C50C-407E-A947-70E740481C1C}">
                <a14:useLocalDpi xmlns:a14="http://schemas.microsoft.com/office/drawing/2010/main" val="0"/>
              </a:ext>
            </a:extLst>
          </a:blip>
          <a:srcRect l="71723" t="36313" r="8095" b="32591"/>
          <a:stretch/>
        </p:blipFill>
        <p:spPr>
          <a:xfrm>
            <a:off x="8712924" y="2540465"/>
            <a:ext cx="1632859" cy="1854926"/>
          </a:xfrm>
          <a:prstGeom prst="rect">
            <a:avLst/>
          </a:prstGeom>
        </p:spPr>
      </p:pic>
      <p:pic>
        <p:nvPicPr>
          <p:cNvPr id="10" name="Picture 9"/>
          <p:cNvPicPr>
            <a:picLocks noChangeAspect="1"/>
          </p:cNvPicPr>
          <p:nvPr/>
        </p:nvPicPr>
        <p:blipFill rotWithShape="1">
          <a:blip r:embed="rId8">
            <a:extLst>
              <a:ext uri="{BEBA8EAE-BF5A-486C-A8C5-ECC9F3942E4B}">
                <a14:imgProps xmlns:a14="http://schemas.microsoft.com/office/drawing/2010/main">
                  <a14:imgLayer r:embed="rId9">
                    <a14:imgEffect>
                      <a14:backgroundRemoval t="1478" b="43842" l="2305" r="51596">
                        <a14:foregroundMark x1="17908" y1="6404" x2="15780" y2="19212"/>
                        <a14:foregroundMark x1="13121" y1="24795" x2="10638" y2="39409"/>
                        <a14:foregroundMark x1="44858" y1="10016" x2="39716" y2="17898"/>
                      </a14:backgroundRemoval>
                    </a14:imgEffect>
                  </a14:imgLayer>
                </a14:imgProps>
              </a:ext>
              <a:ext uri="{28A0092B-C50C-407E-A947-70E740481C1C}">
                <a14:useLocalDpi xmlns:a14="http://schemas.microsoft.com/office/drawing/2010/main" val="0"/>
              </a:ext>
            </a:extLst>
          </a:blip>
          <a:srcRect l="1" r="44624" b="54476"/>
          <a:stretch/>
        </p:blipFill>
        <p:spPr>
          <a:xfrm rot="21027911">
            <a:off x="4963074" y="2566630"/>
            <a:ext cx="2783759" cy="1802596"/>
          </a:xfrm>
          <a:prstGeom prst="rect">
            <a:avLst/>
          </a:prstGeom>
        </p:spPr>
      </p:pic>
      <p:pic>
        <p:nvPicPr>
          <p:cNvPr id="13" name="Picture 12"/>
          <p:cNvPicPr>
            <a:picLocks noChangeAspect="1"/>
          </p:cNvPicPr>
          <p:nvPr/>
        </p:nvPicPr>
        <p:blipFill rotWithShape="1">
          <a:blip r:embed="rId10">
            <a:extLst>
              <a:ext uri="{BEBA8EAE-BF5A-486C-A8C5-ECC9F3942E4B}">
                <a14:imgProps xmlns:a14="http://schemas.microsoft.com/office/drawing/2010/main">
                  <a14:imgLayer r:embed="rId9">
                    <a14:imgEffect>
                      <a14:backgroundRemoval t="47619" b="90148" l="1773" r="41312">
                        <a14:foregroundMark x1="4610" y1="50246" x2="8865" y2="52874"/>
                        <a14:foregroundMark x1="38475" y1="50246" x2="38475" y2="53530"/>
                        <a14:foregroundMark x1="32624" y1="52545" x2="36348" y2="52217"/>
                      </a14:backgroundRemoval>
                    </a14:imgEffect>
                  </a14:imgLayer>
                </a14:imgProps>
              </a:ext>
              <a:ext uri="{28A0092B-C50C-407E-A947-70E740481C1C}">
                <a14:useLocalDpi xmlns:a14="http://schemas.microsoft.com/office/drawing/2010/main" val="0"/>
              </a:ext>
            </a:extLst>
          </a:blip>
          <a:srcRect l="-322" t="46476" r="56513" b="9333"/>
          <a:stretch/>
        </p:blipFill>
        <p:spPr>
          <a:xfrm>
            <a:off x="5042571" y="315802"/>
            <a:ext cx="2624764" cy="2032718"/>
          </a:xfrm>
          <a:prstGeom prst="rect">
            <a:avLst/>
          </a:prstGeom>
        </p:spPr>
      </p:pic>
      <p:pic>
        <p:nvPicPr>
          <p:cNvPr id="14" name="Picture 13"/>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30116" l="65897" r="100000"/>
                    </a14:imgEffect>
                  </a14:imgLayer>
                </a14:imgProps>
              </a:ext>
              <a:ext uri="{28A0092B-C50C-407E-A947-70E740481C1C}">
                <a14:useLocalDpi xmlns:a14="http://schemas.microsoft.com/office/drawing/2010/main" val="0"/>
              </a:ext>
            </a:extLst>
          </a:blip>
          <a:srcRect l="65860" b="69524"/>
          <a:stretch/>
        </p:blipFill>
        <p:spPr>
          <a:xfrm>
            <a:off x="1423851" y="315802"/>
            <a:ext cx="2808263" cy="2090057"/>
          </a:xfrm>
          <a:prstGeom prst="rect">
            <a:avLst/>
          </a:prstGeom>
        </p:spPr>
      </p:pic>
      <p:pic>
        <p:nvPicPr>
          <p:cNvPr id="15" name="Picture 14"/>
          <p:cNvPicPr>
            <a:picLocks noChangeAspect="1"/>
          </p:cNvPicPr>
          <p:nvPr/>
        </p:nvPicPr>
        <p:blipFill rotWithShape="1">
          <a:blip r:embed="rId13">
            <a:extLst>
              <a:ext uri="{BEBA8EAE-BF5A-486C-A8C5-ECC9F3942E4B}">
                <a14:imgProps xmlns:a14="http://schemas.microsoft.com/office/drawing/2010/main">
                  <a14:imgLayer r:embed="rId12">
                    <a14:imgEffect>
                      <a14:backgroundRemoval t="24324" b="50322" l="3020" r="35702"/>
                    </a14:imgEffect>
                  </a14:imgLayer>
                </a14:imgProps>
              </a:ext>
              <a:ext uri="{28A0092B-C50C-407E-A947-70E740481C1C}">
                <a14:useLocalDpi xmlns:a14="http://schemas.microsoft.com/office/drawing/2010/main" val="0"/>
              </a:ext>
            </a:extLst>
          </a:blip>
          <a:srcRect l="3032" t="24381" r="61742" b="50095"/>
          <a:stretch/>
        </p:blipFill>
        <p:spPr>
          <a:xfrm rot="1389427">
            <a:off x="8452574" y="161306"/>
            <a:ext cx="2341708" cy="2341708"/>
          </a:xfrm>
          <a:prstGeom prst="rect">
            <a:avLst/>
          </a:prstGeom>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546" y="-1557429"/>
            <a:ext cx="4680984" cy="4212886"/>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2546" y="4186"/>
            <a:ext cx="4680984" cy="4212886"/>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6261" y="-476949"/>
            <a:ext cx="4680984" cy="4212886"/>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23099" y="-1713796"/>
            <a:ext cx="4680984" cy="4212886"/>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71635" y="-158196"/>
            <a:ext cx="3311901" cy="2980711"/>
          </a:xfrm>
          <a:prstGeom prst="rect">
            <a:avLst/>
          </a:prstGeom>
        </p:spPr>
      </p:pic>
      <p:sp>
        <p:nvSpPr>
          <p:cNvPr id="2" name="Rectangle 1"/>
          <p:cNvSpPr/>
          <p:nvPr/>
        </p:nvSpPr>
        <p:spPr>
          <a:xfrm>
            <a:off x="2293829" y="851815"/>
            <a:ext cx="7547965" cy="1323439"/>
          </a:xfrm>
          <a:prstGeom prst="rect">
            <a:avLst/>
          </a:prstGeom>
          <a:noFill/>
        </p:spPr>
        <p:txBody>
          <a:bodyPr wrap="none" lIns="91440" tIns="45720" rIns="91440" bIns="45720">
            <a:spAutoFit/>
          </a:bodyPr>
          <a:lstStyle/>
          <a:p>
            <a:pPr algn="ctr"/>
            <a:r>
              <a:rPr lang="en-US" sz="8000" b="1" cap="none" spc="0" dirty="0">
                <a:ln w="9525">
                  <a:solidFill>
                    <a:schemeClr val="accent3">
                      <a:lumMod val="75000"/>
                    </a:schemeClr>
                  </a:solidFill>
                  <a:prstDash val="solid"/>
                </a:ln>
                <a:solidFill>
                  <a:srgbClr val="E11F1F"/>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CHIẾN THẮNG</a:t>
            </a:r>
          </a:p>
        </p:txBody>
      </p:sp>
    </p:spTree>
    <p:extLst>
      <p:ext uri="{BB962C8B-B14F-4D97-AF65-F5344CB8AC3E}">
        <p14:creationId xmlns:p14="http://schemas.microsoft.com/office/powerpoint/2010/main" val="46571759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49" presetClass="path" presetSubtype="0" accel="50000" decel="50000" fill="hold" nodeType="clickEffect">
                                  <p:stCondLst>
                                    <p:cond delay="0"/>
                                  </p:stCondLst>
                                  <p:childTnLst>
                                    <p:animMotion origin="layout" path="M -1.04167E-6 3.7037E-7 L -0.04648 0.53171 " pathEditMode="relative" rAng="0" ptsTypes="AA">
                                      <p:cBhvr>
                                        <p:cTn id="39" dur="2000" fill="hold"/>
                                        <p:tgtEl>
                                          <p:spTgt spid="14"/>
                                        </p:tgtEl>
                                        <p:attrNameLst>
                                          <p:attrName>ppt_x</p:attrName>
                                          <p:attrName>ppt_y</p:attrName>
                                        </p:attrNameLst>
                                      </p:cBhvr>
                                      <p:rCtr x="-2331" y="26574"/>
                                    </p:animMotion>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par>
                                <p:cTn id="40" presetID="6" presetClass="emph" presetSubtype="0" fill="hold" nodeType="withEffect">
                                  <p:stCondLst>
                                    <p:cond delay="0"/>
                                  </p:stCondLst>
                                  <p:childTnLst>
                                    <p:animScale>
                                      <p:cBhvr>
                                        <p:cTn id="41" dur="2000" fill="hold"/>
                                        <p:tgtEl>
                                          <p:spTgt spid="14"/>
                                        </p:tgtEl>
                                      </p:cBhvr>
                                      <p:by x="50000" y="50000"/>
                                    </p:animScale>
                                  </p:childTnLst>
                                </p:cTn>
                              </p:par>
                            </p:childTnLst>
                          </p:cTn>
                        </p:par>
                      </p:childTnLst>
                    </p:cTn>
                  </p:par>
                </p:childTnLst>
              </p:cTn>
              <p:nextCondLst>
                <p:cond evt="onClick" delay="0">
                  <p:tgtEl>
                    <p:spTgt spid="14"/>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49" presetClass="path" presetSubtype="0" accel="50000" decel="50000" fill="hold" nodeType="withEffect">
                                  <p:stCondLst>
                                    <p:cond delay="0"/>
                                  </p:stCondLst>
                                  <p:childTnLst>
                                    <p:animMotion origin="layout" path="M -3.95833E-6 -2.96296E-6 L -0.07226 0.50139 " pathEditMode="relative" rAng="0" ptsTypes="AA">
                                      <p:cBhvr>
                                        <p:cTn id="46" dur="2000" fill="hold"/>
                                        <p:tgtEl>
                                          <p:spTgt spid="13"/>
                                        </p:tgtEl>
                                        <p:attrNameLst>
                                          <p:attrName>ppt_x</p:attrName>
                                          <p:attrName>ppt_y</p:attrName>
                                        </p:attrNameLst>
                                      </p:cBhvr>
                                      <p:rCtr x="-3620" y="25069"/>
                                    </p:animMotion>
                                  </p:childTnLst>
                                  <p:subTnLst>
                                    <p:audio>
                                      <p:cMediaNode>
                                        <p:cTn display="0" masterRel="sameClick">
                                          <p:stCondLst>
                                            <p:cond evt="begin" delay="0">
                                              <p:tn val="45"/>
                                            </p:cond>
                                          </p:stCondLst>
                                          <p:endCondLst>
                                            <p:cond evt="onStopAudio" delay="0">
                                              <p:tgtEl>
                                                <p:sldTgt/>
                                              </p:tgtEl>
                                            </p:cond>
                                          </p:endCondLst>
                                        </p:cTn>
                                        <p:tgtEl>
                                          <p:sndTgt r:embed="rId3" name="applause.wav"/>
                                        </p:tgtEl>
                                      </p:cMediaNode>
                                    </p:audio>
                                  </p:subTnLst>
                                </p:cTn>
                              </p:par>
                              <p:par>
                                <p:cTn id="47" presetID="6" presetClass="emph" presetSubtype="0" fill="hold" nodeType="withEffect">
                                  <p:stCondLst>
                                    <p:cond delay="0"/>
                                  </p:stCondLst>
                                  <p:childTnLst>
                                    <p:animScale>
                                      <p:cBhvr>
                                        <p:cTn id="48" dur="2000" fill="hold"/>
                                        <p:tgtEl>
                                          <p:spTgt spid="13"/>
                                        </p:tgtEl>
                                      </p:cBhvr>
                                      <p:by x="50000" y="50000"/>
                                    </p:animScale>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49" presetClass="path" presetSubtype="0" accel="50000" decel="50000" fill="hold" nodeType="clickEffect">
                                  <p:stCondLst>
                                    <p:cond delay="0"/>
                                  </p:stCondLst>
                                  <p:childTnLst>
                                    <p:animMotion origin="layout" path="M -2.91667E-6 -2.96296E-6 L -0.51979 0.53588 " pathEditMode="relative" rAng="0" ptsTypes="AA">
                                      <p:cBhvr>
                                        <p:cTn id="53" dur="2000" fill="hold"/>
                                        <p:tgtEl>
                                          <p:spTgt spid="15"/>
                                        </p:tgtEl>
                                        <p:attrNameLst>
                                          <p:attrName>ppt_x</p:attrName>
                                          <p:attrName>ppt_y</p:attrName>
                                        </p:attrNameLst>
                                      </p:cBhvr>
                                      <p:rCtr x="-25990" y="26782"/>
                                    </p:animMotion>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par>
                                <p:cTn id="54" presetID="6" presetClass="emph" presetSubtype="0" fill="hold" nodeType="withEffect">
                                  <p:stCondLst>
                                    <p:cond delay="0"/>
                                  </p:stCondLst>
                                  <p:childTnLst>
                                    <p:animScale>
                                      <p:cBhvr>
                                        <p:cTn id="55" dur="2000" fill="hold"/>
                                        <p:tgtEl>
                                          <p:spTgt spid="15"/>
                                        </p:tgtEl>
                                      </p:cBhvr>
                                      <p:by x="50000" y="50000"/>
                                    </p:animScale>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49" presetClass="path" presetSubtype="0" accel="50000" decel="50000" fill="hold" nodeType="clickEffect">
                                  <p:stCondLst>
                                    <p:cond delay="0"/>
                                  </p:stCondLst>
                                  <p:childTnLst>
                                    <p:animMotion origin="layout" path="M 2.70833E-6 0 L 0.47148 0.24259 " pathEditMode="relative" rAng="0" ptsTypes="AA">
                                      <p:cBhvr>
                                        <p:cTn id="60" dur="2000" fill="hold"/>
                                        <p:tgtEl>
                                          <p:spTgt spid="6"/>
                                        </p:tgtEl>
                                        <p:attrNameLst>
                                          <p:attrName>ppt_x</p:attrName>
                                          <p:attrName>ppt_y</p:attrName>
                                        </p:attrNameLst>
                                      </p:cBhvr>
                                      <p:rCtr x="23568" y="12130"/>
                                    </p:animMotion>
                                  </p:childTnLst>
                                  <p:subTnLst>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par>
                                <p:cTn id="61" presetID="6" presetClass="emph" presetSubtype="0" fill="hold" nodeType="withEffect">
                                  <p:stCondLst>
                                    <p:cond delay="0"/>
                                  </p:stCondLst>
                                  <p:childTnLst>
                                    <p:animScale>
                                      <p:cBhvr>
                                        <p:cTn id="62" dur="2000" fill="hold"/>
                                        <p:tgtEl>
                                          <p:spTgt spid="6"/>
                                        </p:tgtEl>
                                      </p:cBhvr>
                                      <p:by x="50000" y="50000"/>
                                    </p:animScale>
                                  </p:childTnLst>
                                </p:cTn>
                              </p:par>
                            </p:childTnLst>
                          </p:cTn>
                        </p:par>
                      </p:childTnLst>
                    </p:cTn>
                  </p:par>
                </p:childTnLst>
              </p:cTn>
              <p:nextCondLst>
                <p:cond evt="onClick" delay="0">
                  <p:tgtEl>
                    <p:spTgt spid="6"/>
                  </p:tgtEl>
                </p:cond>
              </p:nextCondLst>
            </p:seq>
            <p:seq concurrent="1" nextAc="seek">
              <p:cTn id="63" restart="whenNotActive" fill="hold" evtFilter="cancelBubble" nodeType="interactiveSeq">
                <p:stCondLst>
                  <p:cond evt="onClick" delay="0">
                    <p:tgtEl>
                      <p:spTgt spid="10"/>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nodeType="clickEffect">
                                  <p:stCondLst>
                                    <p:cond delay="0"/>
                                  </p:stCondLst>
                                  <p:childTnLst>
                                    <p:animMotion origin="layout" path="M -3.95833E-6 4.44444E-6 L 0.00912 0.24305 " pathEditMode="relative" rAng="0" ptsTypes="AA">
                                      <p:cBhvr>
                                        <p:cTn id="67" dur="2000" fill="hold"/>
                                        <p:tgtEl>
                                          <p:spTgt spid="10"/>
                                        </p:tgtEl>
                                        <p:attrNameLst>
                                          <p:attrName>ppt_x</p:attrName>
                                          <p:attrName>ppt_y</p:attrName>
                                        </p:attrNameLst>
                                      </p:cBhvr>
                                      <p:rCtr x="456" y="12153"/>
                                    </p:animMotion>
                                  </p:childTnLst>
                                  <p:subTnLst>
                                    <p:audio>
                                      <p:cMediaNode>
                                        <p:cTn display="0" masterRel="sameClick">
                                          <p:stCondLst>
                                            <p:cond evt="begin" delay="0">
                                              <p:tn val="66"/>
                                            </p:cond>
                                          </p:stCondLst>
                                          <p:endCondLst>
                                            <p:cond evt="onStopAudio" delay="0">
                                              <p:tgtEl>
                                                <p:sldTgt/>
                                              </p:tgtEl>
                                            </p:cond>
                                          </p:endCondLst>
                                        </p:cTn>
                                        <p:tgtEl>
                                          <p:sndTgt r:embed="rId3" name="applause.wav"/>
                                        </p:tgtEl>
                                      </p:cMediaNode>
                                    </p:audio>
                                  </p:subTnLst>
                                </p:cTn>
                              </p:par>
                              <p:par>
                                <p:cTn id="68" presetID="6" presetClass="emph" presetSubtype="0" fill="hold" nodeType="withEffect">
                                  <p:stCondLst>
                                    <p:cond delay="0"/>
                                  </p:stCondLst>
                                  <p:childTnLst>
                                    <p:animScale>
                                      <p:cBhvr>
                                        <p:cTn id="69" dur="2000" fill="hold"/>
                                        <p:tgtEl>
                                          <p:spTgt spid="10"/>
                                        </p:tgtEl>
                                      </p:cBhvr>
                                      <p:by x="50000" y="50000"/>
                                    </p:animScale>
                                  </p:childTnLst>
                                </p:cTn>
                              </p:par>
                            </p:childTnLst>
                          </p:cTn>
                        </p:par>
                      </p:childTnLst>
                    </p:cTn>
                  </p:par>
                </p:childTnLst>
              </p:cTn>
              <p:nextCondLst>
                <p:cond evt="onClick" delay="0">
                  <p:tgtEl>
                    <p:spTgt spid="10"/>
                  </p:tgtEl>
                </p:cond>
              </p:nextCondLst>
            </p:seq>
            <p:seq concurrent="1" nextAc="seek">
              <p:cTn id="70" restart="whenNotActive" fill="hold" evtFilter="cancelBubble" nodeType="interactiveSeq">
                <p:stCondLst>
                  <p:cond evt="onClick" delay="0">
                    <p:tgtEl>
                      <p:spTgt spid="7"/>
                    </p:tgtEl>
                  </p:cond>
                </p:stCondLst>
                <p:endSync evt="end" delay="0">
                  <p:rtn val="all"/>
                </p:endSync>
                <p:childTnLst>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4.16667E-7 4.44444E-6 L 0.01237 0.24884 " pathEditMode="relative" rAng="0" ptsTypes="AA">
                                      <p:cBhvr>
                                        <p:cTn id="74" dur="2000" fill="hold"/>
                                        <p:tgtEl>
                                          <p:spTgt spid="7"/>
                                        </p:tgtEl>
                                        <p:attrNameLst>
                                          <p:attrName>ppt_x</p:attrName>
                                          <p:attrName>ppt_y</p:attrName>
                                        </p:attrNameLst>
                                      </p:cBhvr>
                                      <p:rCtr x="612" y="12431"/>
                                    </p:animMotion>
                                  </p:childTnLst>
                                  <p:subTnLst>
                                    <p:audio>
                                      <p:cMediaNode>
                                        <p:cTn display="0" masterRel="sameClick">
                                          <p:stCondLst>
                                            <p:cond evt="begin" delay="0">
                                              <p:tn val="73"/>
                                            </p:cond>
                                          </p:stCondLst>
                                          <p:endCondLst>
                                            <p:cond evt="onStopAudio" delay="0">
                                              <p:tgtEl>
                                                <p:sldTgt/>
                                              </p:tgtEl>
                                            </p:cond>
                                          </p:endCondLst>
                                        </p:cTn>
                                        <p:tgtEl>
                                          <p:sndTgt r:embed="rId3" name="applause.wav"/>
                                        </p:tgtEl>
                                      </p:cMediaNode>
                                    </p:audio>
                                  </p:subTnLst>
                                </p:cTn>
                              </p:par>
                              <p:par>
                                <p:cTn id="75" presetID="6" presetClass="emph" presetSubtype="0" fill="hold" nodeType="withEffect">
                                  <p:stCondLst>
                                    <p:cond delay="0"/>
                                  </p:stCondLst>
                                  <p:childTnLst>
                                    <p:animScale>
                                      <p:cBhvr>
                                        <p:cTn id="76" dur="2000" fill="hold"/>
                                        <p:tgtEl>
                                          <p:spTgt spid="7"/>
                                        </p:tgtEl>
                                      </p:cBhvr>
                                      <p:by x="50000" y="50000"/>
                                    </p:animScale>
                                  </p:childTnLst>
                                </p:cTn>
                              </p:par>
                            </p:childTnLst>
                          </p:cTn>
                        </p:par>
                      </p:childTnLst>
                    </p:cTn>
                  </p:par>
                </p:childTnLst>
              </p:cTn>
              <p:nextCondLst>
                <p:cond evt="onClick" delay="0">
                  <p:tgtEl>
                    <p:spTgt spid="7"/>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sp>
        <p:nvSpPr>
          <p:cNvPr id="2229" name="Google Shape;2229;p51"/>
          <p:cNvSpPr txBox="1">
            <a:spLocks noGrp="1"/>
          </p:cNvSpPr>
          <p:nvPr>
            <p:ph type="title"/>
          </p:nvPr>
        </p:nvSpPr>
        <p:spPr>
          <a:xfrm>
            <a:off x="3873440" y="1284661"/>
            <a:ext cx="4736812" cy="1325873"/>
          </a:xfrm>
          <a:prstGeom prst="rect">
            <a:avLst/>
          </a:prstGeom>
        </p:spPr>
        <p:txBody>
          <a:bodyPr spcFirstLastPara="1" wrap="square" lIns="121900" tIns="121900" rIns="121900" bIns="121900" anchor="t" anchorCtr="0">
            <a:noAutofit/>
          </a:bodyPr>
          <a:lstStyle/>
          <a:p>
            <a:r>
              <a:rPr lang="en-US" sz="6600" b="1" dirty="0">
                <a:latin typeface="Times New Roman" pitchFamily="18" charset="0"/>
                <a:cs typeface="Times New Roman" pitchFamily="18" charset="0"/>
              </a:rPr>
              <a:t>KẾT LUẬN</a:t>
            </a:r>
          </a:p>
        </p:txBody>
      </p:sp>
      <p:cxnSp>
        <p:nvCxnSpPr>
          <p:cNvPr id="4" name="Google Shape;2239;p52"/>
          <p:cNvCxnSpPr/>
          <p:nvPr/>
        </p:nvCxnSpPr>
        <p:spPr>
          <a:xfrm>
            <a:off x="1453213" y="2435202"/>
            <a:ext cx="9577267" cy="0"/>
          </a:xfrm>
          <a:prstGeom prst="straightConnector1">
            <a:avLst/>
          </a:prstGeom>
          <a:noFill/>
          <a:ln w="19050" cap="flat" cmpd="sng">
            <a:solidFill>
              <a:schemeClr val="dk1"/>
            </a:solidFill>
            <a:prstDash val="solid"/>
            <a:round/>
            <a:headEnd type="none" w="med" len="med"/>
            <a:tailEnd type="none" w="med" len="med"/>
          </a:ln>
        </p:spPr>
      </p:cxnSp>
      <p:sp>
        <p:nvSpPr>
          <p:cNvPr id="5" name="Google Shape;2240;p52"/>
          <p:cNvSpPr/>
          <p:nvPr/>
        </p:nvSpPr>
        <p:spPr>
          <a:xfrm>
            <a:off x="1453213" y="1123296"/>
            <a:ext cx="9577267" cy="5061206"/>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19" name="TextBox 18">
            <a:extLst>
              <a:ext uri="{FF2B5EF4-FFF2-40B4-BE49-F238E27FC236}">
                <a16:creationId xmlns:a16="http://schemas.microsoft.com/office/drawing/2014/main" xmlns="" id="{639A2585-1C89-4F4F-B097-51C171329DC5}"/>
              </a:ext>
            </a:extLst>
          </p:cNvPr>
          <p:cNvSpPr txBox="1"/>
          <p:nvPr/>
        </p:nvSpPr>
        <p:spPr>
          <a:xfrm>
            <a:off x="2456620" y="2933937"/>
            <a:ext cx="7278760" cy="2800767"/>
          </a:xfrm>
          <a:prstGeom prst="rect">
            <a:avLst/>
          </a:prstGeom>
          <a:noFill/>
        </p:spPr>
        <p:txBody>
          <a:bodyPr wrap="square" rtlCol="0">
            <a:spAutoFit/>
          </a:bodyPr>
          <a:lstStyle/>
          <a:p>
            <a:pPr lvl="0" algn="ctr">
              <a:defRPr/>
            </a:pPr>
            <a:r>
              <a:rPr lang="vi-VN" sz="4400" dirty="0">
                <a:solidFill>
                  <a:srgbClr val="FF0000"/>
                </a:solidFill>
                <a:latin typeface="Times New Roman" pitchFamily="18" charset="0"/>
                <a:cs typeface="Times New Roman" pitchFamily="18" charset="0"/>
              </a:rPr>
              <a:t>Đồ dùng cá nhân cần được phân loại và sắp xếp gọn gàng. Mỗi món đồ đều có</a:t>
            </a:r>
            <a:r>
              <a:rPr lang="en-US" sz="4400" dirty="0">
                <a:solidFill>
                  <a:srgbClr val="FF0000"/>
                </a:solidFill>
                <a:latin typeface="Times New Roman" pitchFamily="18" charset="0"/>
                <a:cs typeface="Times New Roman" pitchFamily="18" charset="0"/>
              </a:rPr>
              <a:t> </a:t>
            </a:r>
            <a:r>
              <a:rPr lang="vi-VN" sz="4400" dirty="0">
                <a:solidFill>
                  <a:srgbClr val="FF0000"/>
                </a:solidFill>
                <a:latin typeface="Times New Roman" pitchFamily="18" charset="0"/>
                <a:cs typeface="Times New Roman" pitchFamily="18" charset="0"/>
              </a:rPr>
              <a:t>“nơi ở” riêng của chúng.</a:t>
            </a:r>
            <a:endParaRPr kumimoji="0" lang="en-US" sz="44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8562055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40"/>
          <p:cNvSpPr txBox="1">
            <a:spLocks noGrp="1"/>
          </p:cNvSpPr>
          <p:nvPr>
            <p:ph type="title"/>
          </p:nvPr>
        </p:nvSpPr>
        <p:spPr>
          <a:xfrm>
            <a:off x="2372200" y="2496123"/>
            <a:ext cx="7447600" cy="2388000"/>
          </a:xfrm>
          <a:prstGeom prst="rect">
            <a:avLst/>
          </a:prstGeom>
        </p:spPr>
        <p:txBody>
          <a:bodyPr spcFirstLastPara="1" wrap="square" lIns="121900" tIns="121900" rIns="121900" bIns="121900" anchor="t" anchorCtr="0">
            <a:noAutofit/>
          </a:bodyPr>
          <a:lstStyle/>
          <a:p>
            <a:r>
              <a:rPr lang="en-US" sz="11500" dirty="0" err="1">
                <a:solidFill>
                  <a:schemeClr val="tx1"/>
                </a:solidFill>
                <a:effectLst>
                  <a:outerShdw blurRad="38100" dist="38100" dir="2700000" algn="tl">
                    <a:srgbClr val="000000">
                      <a:alpha val="43137"/>
                    </a:srgbClr>
                  </a:outerShdw>
                </a:effectLst>
                <a:latin typeface="#9Slide07 SVNAdam Gorry" panose="02040603050506020204" pitchFamily="18" charset="0"/>
              </a:rPr>
              <a:t>Khám</a:t>
            </a:r>
            <a:r>
              <a:rPr lang="en-US" sz="11500" dirty="0">
                <a:solidFill>
                  <a:schemeClr val="tx1"/>
                </a:solidFill>
                <a:effectLst>
                  <a:outerShdw blurRad="38100" dist="38100" dir="2700000" algn="tl">
                    <a:srgbClr val="000000">
                      <a:alpha val="43137"/>
                    </a:srgbClr>
                  </a:outerShdw>
                </a:effectLst>
                <a:latin typeface="#9Slide07 SVNAdam Gorry" panose="02040603050506020204" pitchFamily="18" charset="0"/>
              </a:rPr>
              <a:t> </a:t>
            </a:r>
            <a:r>
              <a:rPr lang="en-US" sz="11500" dirty="0" err="1">
                <a:solidFill>
                  <a:schemeClr val="tx1"/>
                </a:solidFill>
                <a:effectLst>
                  <a:outerShdw blurRad="38100" dist="38100" dir="2700000" algn="tl">
                    <a:srgbClr val="000000">
                      <a:alpha val="43137"/>
                    </a:srgbClr>
                  </a:outerShdw>
                </a:effectLst>
                <a:latin typeface="#9Slide07 SVNAdam Gorry" panose="02040603050506020204" pitchFamily="18" charset="0"/>
              </a:rPr>
              <a:t>phá</a:t>
            </a:r>
            <a:endParaRPr lang="en-US" sz="11500" dirty="0">
              <a:solidFill>
                <a:schemeClr val="tx1"/>
              </a:solidFill>
              <a:effectLst>
                <a:outerShdw blurRad="38100" dist="38100" dir="2700000" algn="tl">
                  <a:srgbClr val="000000">
                    <a:alpha val="43137"/>
                  </a:srgbClr>
                </a:outerShdw>
              </a:effectLst>
              <a:latin typeface="#9Slide07 SVNAdam Gorry" panose="02040603050506020204" pitchFamily="18" charset="0"/>
            </a:endParaRPr>
          </a:p>
        </p:txBody>
      </p:sp>
    </p:spTree>
    <p:extLst>
      <p:ext uri="{BB962C8B-B14F-4D97-AF65-F5344CB8AC3E}">
        <p14:creationId xmlns:p14="http://schemas.microsoft.com/office/powerpoint/2010/main" val="225195656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xmlns="" id="{398DFD5A-F26A-4657-A87B-CFA2E142C91F}"/>
              </a:ext>
            </a:extLst>
          </p:cNvPr>
          <p:cNvSpPr/>
          <p:nvPr/>
        </p:nvSpPr>
        <p:spPr>
          <a:xfrm>
            <a:off x="1327241" y="870856"/>
            <a:ext cx="9305925" cy="111442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lumMod val="95000"/>
                    <a:lumOff val="5000"/>
                  </a:schemeClr>
                </a:solidFill>
                <a:effectLst/>
                <a:latin typeface="#9Slide03 Noto Sans Bold" panose="020B0802040504020204" pitchFamily="34" charset="0"/>
                <a:ea typeface="#9Slide03 Noto Sans Bold" panose="020B0802040504020204" pitchFamily="34" charset="0"/>
                <a:cs typeface="#9Slide03 Noto Sans Bold" panose="020B0802040504020204" pitchFamily="34" charset="0"/>
              </a:rPr>
              <a:t>Buổi sáng, khi thức dậy, em có gấp chăn, sắp xếp giường gọn lại không?</a:t>
            </a:r>
            <a:endParaRPr lang="en-US" sz="3600" dirty="0">
              <a:solidFill>
                <a:schemeClr val="tx1">
                  <a:lumMod val="95000"/>
                  <a:lumOff val="5000"/>
                </a:schemeClr>
              </a:solidFill>
              <a:latin typeface="#9Slide03 Noto Sans Bold" panose="020B0802040504020204" pitchFamily="34" charset="0"/>
              <a:ea typeface="#9Slide03 Noto Sans Bold" panose="020B0802040504020204" pitchFamily="34" charset="0"/>
              <a:cs typeface="#9Slide03 Noto Sans Bold" panose="020B0802040504020204" pitchFamily="34" charset="0"/>
            </a:endParaRPr>
          </a:p>
        </p:txBody>
      </p:sp>
      <p:pic>
        <p:nvPicPr>
          <p:cNvPr id="4" name="Picture 3">
            <a:extLst>
              <a:ext uri="{FF2B5EF4-FFF2-40B4-BE49-F238E27FC236}">
                <a16:creationId xmlns:a16="http://schemas.microsoft.com/office/drawing/2014/main" xmlns="" id="{036F526D-4542-4A9F-BA6F-6065751D9F3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703" r="94414"/>
                    </a14:imgEffect>
                  </a14:imgLayer>
                </a14:imgProps>
              </a:ext>
            </a:extLst>
          </a:blip>
          <a:stretch>
            <a:fillRect/>
          </a:stretch>
        </p:blipFill>
        <p:spPr>
          <a:xfrm>
            <a:off x="1512706" y="2171019"/>
            <a:ext cx="8934994" cy="4333875"/>
          </a:xfrm>
          <a:prstGeom prst="rect">
            <a:avLst/>
          </a:prstGeom>
        </p:spPr>
      </p:pic>
    </p:spTree>
    <p:extLst>
      <p:ext uri="{BB962C8B-B14F-4D97-AF65-F5344CB8AC3E}">
        <p14:creationId xmlns:p14="http://schemas.microsoft.com/office/powerpoint/2010/main" val="211039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
            <a:extLst>
              <a:ext uri="{FF2B5EF4-FFF2-40B4-BE49-F238E27FC236}">
                <a16:creationId xmlns:a16="http://schemas.microsoft.com/office/drawing/2014/main" xmlns="" id="{398DFD5A-F26A-4657-A87B-CFA2E142C91F}"/>
              </a:ext>
            </a:extLst>
          </p:cNvPr>
          <p:cNvSpPr/>
          <p:nvPr/>
        </p:nvSpPr>
        <p:spPr>
          <a:xfrm>
            <a:off x="1327241" y="870856"/>
            <a:ext cx="9305925" cy="111442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lumMod val="95000"/>
                    <a:lumOff val="5000"/>
                  </a:schemeClr>
                </a:solidFill>
                <a:latin typeface="#9Slide03 Noto Sans Bold" panose="020B0802040504020204" pitchFamily="34" charset="0"/>
                <a:ea typeface="#9Slide03 Noto Sans Bold" panose="020B0802040504020204" pitchFamily="34" charset="0"/>
                <a:cs typeface="#9Slide03 Noto Sans Bold" panose="020B0802040504020204" pitchFamily="34" charset="0"/>
              </a:rPr>
              <a:t>Em có thể tự treo và gấp quần áo </a:t>
            </a:r>
            <a:endParaRPr lang="en-US" sz="3600" dirty="0">
              <a:solidFill>
                <a:schemeClr val="tx1">
                  <a:lumMod val="95000"/>
                  <a:lumOff val="5000"/>
                </a:schemeClr>
              </a:solidFill>
              <a:latin typeface="#9Slide03 Noto Sans Bold" panose="020B0802040504020204" pitchFamily="34" charset="0"/>
              <a:ea typeface="#9Slide03 Noto Sans Bold" panose="020B0802040504020204" pitchFamily="34" charset="0"/>
              <a:cs typeface="#9Slide03 Noto Sans Bold" panose="020B0802040504020204" pitchFamily="34" charset="0"/>
            </a:endParaRPr>
          </a:p>
          <a:p>
            <a:pPr algn="ctr"/>
            <a:r>
              <a:rPr lang="vi-VN" sz="3600" dirty="0">
                <a:solidFill>
                  <a:schemeClr val="tx1">
                    <a:lumMod val="95000"/>
                    <a:lumOff val="5000"/>
                  </a:schemeClr>
                </a:solidFill>
                <a:latin typeface="#9Slide03 Noto Sans Bold" panose="020B0802040504020204" pitchFamily="34" charset="0"/>
                <a:ea typeface="#9Slide03 Noto Sans Bold" panose="020B0802040504020204" pitchFamily="34" charset="0"/>
                <a:cs typeface="#9Slide03 Noto Sans Bold" panose="020B0802040504020204" pitchFamily="34" charset="0"/>
              </a:rPr>
              <a:t>của mình chưa?</a:t>
            </a:r>
            <a:endParaRPr lang="en-US" sz="3600" dirty="0">
              <a:solidFill>
                <a:schemeClr val="tx1">
                  <a:lumMod val="95000"/>
                  <a:lumOff val="5000"/>
                </a:schemeClr>
              </a:solidFill>
              <a:latin typeface="#9Slide03 Noto Sans Bold" panose="020B0802040504020204" pitchFamily="34" charset="0"/>
              <a:ea typeface="#9Slide03 Noto Sans Bold" panose="020B0802040504020204" pitchFamily="34" charset="0"/>
              <a:cs typeface="#9Slide03 Noto Sans Bold" panose="020B0802040504020204" pitchFamily="34" charset="0"/>
            </a:endParaRPr>
          </a:p>
        </p:txBody>
      </p:sp>
      <p:pic>
        <p:nvPicPr>
          <p:cNvPr id="12" name="Picture 11">
            <a:extLst>
              <a:ext uri="{FF2B5EF4-FFF2-40B4-BE49-F238E27FC236}">
                <a16:creationId xmlns:a16="http://schemas.microsoft.com/office/drawing/2014/main" xmlns="" id="{036F526D-4542-4A9F-BA6F-6065751D9F3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1930" l="0" r="95382"/>
                    </a14:imgEffect>
                  </a14:imgLayer>
                </a14:imgProps>
              </a:ext>
              <a:ext uri="{28A0092B-C50C-407E-A947-70E740481C1C}">
                <a14:useLocalDpi xmlns:a14="http://schemas.microsoft.com/office/drawing/2010/main" val="0"/>
              </a:ext>
            </a:extLst>
          </a:blip>
          <a:srcRect b="7978"/>
          <a:stretch/>
        </p:blipFill>
        <p:spPr>
          <a:xfrm>
            <a:off x="1961061" y="2428195"/>
            <a:ext cx="8543109" cy="3988118"/>
          </a:xfrm>
          <a:prstGeom prst="rect">
            <a:avLst/>
          </a:prstGeom>
        </p:spPr>
      </p:pic>
    </p:spTree>
    <p:extLst>
      <p:ext uri="{BB962C8B-B14F-4D97-AF65-F5344CB8AC3E}">
        <p14:creationId xmlns:p14="http://schemas.microsoft.com/office/powerpoint/2010/main" val="8504875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250</Words>
  <Application>Microsoft Office PowerPoint</Application>
  <PresentationFormat>Custom</PresentationFormat>
  <Paragraphs>30</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Learning the Days of the Week by Slidesgo </vt:lpstr>
      <vt:lpstr>PowerPoint Presentation</vt:lpstr>
      <vt:lpstr>Bài 7: GỌN GÀNG NGĂN NẮP</vt:lpstr>
      <vt:lpstr>KHỞI ĐỘNG</vt:lpstr>
      <vt:lpstr>Trò Chơi: Xếp đồ dùng vào hộp</vt:lpstr>
      <vt:lpstr>PowerPoint Presentation</vt:lpstr>
      <vt:lpstr>KẾT LUẬN</vt:lpstr>
      <vt:lpstr>Khám phá</vt:lpstr>
      <vt:lpstr>PowerPoint Presentation</vt:lpstr>
      <vt:lpstr>PowerPoint Presentation</vt:lpstr>
      <vt:lpstr>PowerPoint Presentation</vt:lpstr>
      <vt:lpstr>PowerPoint Presentation</vt:lpstr>
      <vt:lpstr>KẾT LUẬN</vt:lpstr>
      <vt:lpstr>HOẠT ĐỘNG VỀ NHÀ</vt:lpstr>
      <vt:lpstr>SẮP XẾP TỦ QUẦN ÁO CỦA EM VÀ CỦA GIA ĐÌNH CHO GỌN GÀNG</vt:lpstr>
      <vt:lpstr>Củng cố bài học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 GỌN GÀNG NGĂN NẮP</dc:title>
  <dc:creator>Admin</dc:creator>
  <cp:lastModifiedBy>MTC</cp:lastModifiedBy>
  <cp:revision>17</cp:revision>
  <dcterms:created xsi:type="dcterms:W3CDTF">2021-08-14T06:38:47Z</dcterms:created>
  <dcterms:modified xsi:type="dcterms:W3CDTF">2023-10-20T09:41:33Z</dcterms:modified>
</cp:coreProperties>
</file>