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5" r:id="rId2"/>
  </p:sldMasterIdLst>
  <p:notesMasterIdLst>
    <p:notesMasterId r:id="rId26"/>
  </p:notesMasterIdLst>
  <p:sldIdLst>
    <p:sldId id="355" r:id="rId3"/>
    <p:sldId id="356" r:id="rId4"/>
    <p:sldId id="357" r:id="rId5"/>
    <p:sldId id="358" r:id="rId6"/>
    <p:sldId id="361" r:id="rId7"/>
    <p:sldId id="257" r:id="rId8"/>
    <p:sldId id="365" r:id="rId9"/>
    <p:sldId id="362" r:id="rId10"/>
    <p:sldId id="363" r:id="rId11"/>
    <p:sldId id="366" r:id="rId12"/>
    <p:sldId id="382" r:id="rId13"/>
    <p:sldId id="368" r:id="rId14"/>
    <p:sldId id="370" r:id="rId15"/>
    <p:sldId id="372" r:id="rId16"/>
    <p:sldId id="374" r:id="rId17"/>
    <p:sldId id="337" r:id="rId18"/>
    <p:sldId id="375" r:id="rId19"/>
    <p:sldId id="376" r:id="rId20"/>
    <p:sldId id="373" r:id="rId21"/>
    <p:sldId id="377" r:id="rId22"/>
    <p:sldId id="381" r:id="rId23"/>
    <p:sldId id="380" r:id="rId24"/>
    <p:sldId id="371" r:id="rId25"/>
  </p:sldIdLst>
  <p:sldSz cx="9144000" cy="5715000" type="screen16x10"/>
  <p:notesSz cx="6858000" cy="9144000"/>
  <p:embeddedFontLst>
    <p:embeddedFont>
      <p:font typeface="VNI-Avo" pitchFamily="2" charset="0"/>
      <p:regular r:id="rId27"/>
      <p:bold r:id="rId28"/>
      <p:italic r:id="rId29"/>
      <p:boldItalic r:id="rId30"/>
    </p:embeddedFont>
    <p:embeddedFont>
      <p:font typeface="Tahoma" pitchFamily="34" charset="0"/>
      <p:regular r:id="rId31"/>
      <p:bold r:id="rId32"/>
    </p:embeddedFont>
    <p:embeddedFont>
      <p:font typeface=".VnAvant"/>
      <p:regular r:id="rId33"/>
      <p:bold r:id="rId34"/>
      <p:italic r:id="rId35"/>
      <p:bold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宋体" pitchFamily="2" charset="-122"/>
      <p:regular r:id="rId4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6600"/>
    <a:srgbClr val="0000CC"/>
    <a:srgbClr val="99FFCC"/>
    <a:srgbClr val="CCFFFF"/>
    <a:srgbClr val="3333FF"/>
    <a:srgbClr val="FFFFCC"/>
    <a:srgbClr val="FF99CC"/>
    <a:srgbClr val="FFFF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0" d="100"/>
          <a:sy n="60" d="100"/>
        </p:scale>
        <p:origin x="-1824" y="-40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30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07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9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577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7" y="4028518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5776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526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0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440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93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25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1pPr>
            <a:lvl2pPr marL="288859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2pPr>
            <a:lvl3pPr marL="577718" indent="0">
              <a:buNone/>
              <a:defRPr sz="972">
                <a:solidFill>
                  <a:schemeClr val="tx1">
                    <a:tint val="75000"/>
                  </a:schemeClr>
                </a:solidFill>
              </a:defRPr>
            </a:lvl3pPr>
            <a:lvl4pPr marL="866578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4pPr>
            <a:lvl5pPr marL="1155436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5pPr>
            <a:lvl6pPr marL="1444295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6pPr>
            <a:lvl7pPr marL="173315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7pPr>
            <a:lvl8pPr marL="202201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8pPr>
            <a:lvl9pPr marL="2310872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11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38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2"/>
            <a:ext cx="4041775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336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76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7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27543"/>
            <a:ext cx="3008313" cy="968376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2025"/>
            </a:lvl1pPr>
            <a:lvl2pPr>
              <a:defRPr sz="1782"/>
            </a:lvl2pPr>
            <a:lvl3pPr>
              <a:defRPr sz="1539"/>
            </a:lvl3pPr>
            <a:lvl4pPr>
              <a:defRPr sz="1296"/>
            </a:lvl4pPr>
            <a:lvl5pPr>
              <a:defRPr sz="1296"/>
            </a:lvl5pPr>
            <a:lvl6pPr>
              <a:defRPr sz="1296"/>
            </a:lvl6pPr>
            <a:lvl7pPr>
              <a:defRPr sz="1296"/>
            </a:lvl7pPr>
            <a:lvl8pPr>
              <a:defRPr sz="1296"/>
            </a:lvl8pPr>
            <a:lvl9pPr>
              <a:defRPr sz="12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195920"/>
            <a:ext cx="3008313" cy="3909219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51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025"/>
            </a:lvl1pPr>
            <a:lvl2pPr marL="288859" indent="0">
              <a:buNone/>
              <a:defRPr sz="1782"/>
            </a:lvl2pPr>
            <a:lvl3pPr marL="577718" indent="0">
              <a:buNone/>
              <a:defRPr sz="1539"/>
            </a:lvl3pPr>
            <a:lvl4pPr marL="866578" indent="0">
              <a:buNone/>
              <a:defRPr sz="1296"/>
            </a:lvl4pPr>
            <a:lvl5pPr marL="1155436" indent="0">
              <a:buNone/>
              <a:defRPr sz="1296"/>
            </a:lvl5pPr>
            <a:lvl6pPr marL="1444295" indent="0">
              <a:buNone/>
              <a:defRPr sz="1296"/>
            </a:lvl6pPr>
            <a:lvl7pPr marL="1733153" indent="0">
              <a:buNone/>
              <a:defRPr sz="1296"/>
            </a:lvl7pPr>
            <a:lvl8pPr marL="2022013" indent="0">
              <a:buNone/>
              <a:defRPr sz="1296"/>
            </a:lvl8pPr>
            <a:lvl9pPr marL="2310872" indent="0">
              <a:buNone/>
              <a:defRPr sz="12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64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47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8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8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7455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8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6" y="4028517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52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8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2021/11/4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fade/>
  </p:transition>
  <p:txStyles>
    <p:titleStyle>
      <a:lvl1pPr algn="ctr" defTabSz="577718" rtl="0" eaLnBrk="1" latinLnBrk="0" hangingPunct="1">
        <a:spcBef>
          <a:spcPct val="0"/>
        </a:spcBef>
        <a:buNone/>
        <a:defRPr sz="2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44" indent="-216644" algn="l" defTabSz="57771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9396" indent="-180537" algn="l" defTabSz="577718" rtl="0" eaLnBrk="1" latinLnBrk="0" hangingPunct="1">
        <a:spcBef>
          <a:spcPct val="20000"/>
        </a:spcBef>
        <a:buFont typeface="Arial" pitchFamily="34" charset="0"/>
        <a:buChar char="–"/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722147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11006" indent="-144430" algn="l" defTabSz="577718" rtl="0" eaLnBrk="1" latinLnBrk="0" hangingPunct="1">
        <a:spcBef>
          <a:spcPct val="20000"/>
        </a:spcBef>
        <a:buFont typeface="Arial" pitchFamily="34" charset="0"/>
        <a:buChar char="–"/>
        <a:defRPr sz="1296" kern="1200">
          <a:solidFill>
            <a:schemeClr val="tx1"/>
          </a:solidFill>
          <a:latin typeface="+mn-lt"/>
          <a:ea typeface="+mn-ea"/>
          <a:cs typeface="+mn-cs"/>
        </a:defRPr>
      </a:lvl4pPr>
      <a:lvl5pPr marL="1299866" indent="-144430" algn="l" defTabSz="577718" rtl="0" eaLnBrk="1" latinLnBrk="0" hangingPunct="1">
        <a:spcBef>
          <a:spcPct val="20000"/>
        </a:spcBef>
        <a:buFont typeface="Arial" pitchFamily="34" charset="0"/>
        <a:buChar char="»"/>
        <a:defRPr sz="1296" kern="1200">
          <a:solidFill>
            <a:schemeClr val="tx1"/>
          </a:solidFill>
          <a:latin typeface="+mn-lt"/>
          <a:ea typeface="+mn-ea"/>
          <a:cs typeface="+mn-cs"/>
        </a:defRPr>
      </a:lvl5pPr>
      <a:lvl6pPr marL="1588725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6pPr>
      <a:lvl7pPr marL="1877584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7pPr>
      <a:lvl8pPr marL="2166442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8pPr>
      <a:lvl9pPr marL="2455301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8859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771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657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5436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44295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3315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2201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10872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"/>
            <a:ext cx="9144002" cy="5715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1" y="767298"/>
            <a:ext cx="750810" cy="7508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7748" y="767298"/>
            <a:ext cx="4174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0071" y="1811962"/>
            <a:ext cx="8103861" cy="1059674"/>
          </a:xfrm>
          <a:prstGeom prst="rect">
            <a:avLst/>
          </a:prstGeom>
          <a:noFill/>
        </p:spPr>
        <p:txBody>
          <a:bodyPr wrap="square" lIns="74066" tIns="37033" rIns="74066" bIns="37033">
            <a:spAutoFit/>
          </a:bodyPr>
          <a:lstStyle/>
          <a:p>
            <a:pPr algn="ctr"/>
            <a:r>
              <a:rPr lang="en-US" sz="320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</a:t>
            </a:r>
          </a:p>
          <a:p>
            <a:pPr algn="ctr"/>
            <a:r>
              <a:rPr lang="en-US" sz="320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</a:p>
        </p:txBody>
      </p:sp>
    </p:spTree>
    <p:extLst>
      <p:ext uri="{BB962C8B-B14F-4D97-AF65-F5344CB8AC3E}">
        <p14:creationId xmlns:p14="http://schemas.microsoft.com/office/powerpoint/2010/main" val="1649495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7" t="24095" r="16988" b="13110"/>
          <a:stretch/>
        </p:blipFill>
        <p:spPr>
          <a:xfrm>
            <a:off x="173421" y="897987"/>
            <a:ext cx="9270124" cy="329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5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ìm bị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9728"/>
            <a:ext cx="9144000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1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287" y="11749414"/>
            <a:ext cx="7461335" cy="9948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14" t="3181" r="10824" b="3400"/>
          <a:stretch/>
        </p:blipFill>
        <p:spPr>
          <a:xfrm rot="16200000">
            <a:off x="1579361" y="-1479152"/>
            <a:ext cx="5943599" cy="890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9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5143500"/>
          </a:xfrm>
        </p:spPr>
      </p:pic>
      <p:sp>
        <p:nvSpPr>
          <p:cNvPr id="5" name="TextBox 4"/>
          <p:cNvSpPr txBox="1"/>
          <p:nvPr/>
        </p:nvSpPr>
        <p:spPr>
          <a:xfrm>
            <a:off x="1981200" y="171450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42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91" y="-97537"/>
            <a:ext cx="8828688" cy="638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5991" y="538619"/>
            <a:ext cx="4093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CC"/>
                </a:solidFill>
                <a:latin typeface=".VnAvant" panose="020B7200000000000000" pitchFamily="34" charset="0"/>
              </a:rPr>
              <a:t>LuyÖn ®äc tõ ng÷ </a:t>
            </a:r>
            <a:endParaRPr lang="en-US" sz="2800" b="1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076" y="1217113"/>
            <a:ext cx="8548833" cy="1997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h×m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nghØm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kÞp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thß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má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g¾p,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¶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d¸m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24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2257" y="15766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245" y="1049373"/>
            <a:ext cx="88439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>
                <a:latin typeface=".VnAvant" pitchFamily="34" charset="0"/>
              </a:rPr>
              <a:t>    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gÆp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ë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hå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 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ª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má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th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«.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¶ ®¸p g×.</a:t>
            </a:r>
          </a:p>
          <a:p>
            <a:pPr algn="just"/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   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rñ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qua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bê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kia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GÆp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giã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to,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ch×m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nghØm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kÞp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thß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má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g¾p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, ®­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ưa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qua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hå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   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Tõ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smtClean="0">
                <a:solidFill>
                  <a:srgbClr val="0000CC"/>
                </a:solidFill>
                <a:latin typeface=".VnAvant" pitchFamily="34" charset="0"/>
              </a:rPr>
              <a:t>®ã, sÎ ch¶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d¸m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smtClean="0">
                <a:solidFill>
                  <a:srgbClr val="0000CC"/>
                </a:solidFill>
                <a:latin typeface=".VnAvant" pitchFamily="34" charset="0"/>
              </a:rPr>
              <a:t>ª cß.</a:t>
            </a:r>
            <a:endParaRPr lang="en-US" sz="4000" dirty="0" smtClean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" y="84895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22849" y="169277"/>
            <a:ext cx="362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.VnAvant" pitchFamily="34" charset="0"/>
              </a:rPr>
              <a:t>Î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cß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471" y="874472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3506" y="874472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779" y="1532787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3010" y="2179267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99889" y="2179267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1193" y="2715353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4880" y="4033119"/>
            <a:ext cx="359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7" grpId="0" animBg="1"/>
      <p:bldP spid="11" grpId="0"/>
      <p:bldP spid="8" grpId="0"/>
      <p:bldP spid="10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959" y="7883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3. 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TËp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 smtClean="0">
                <a:solidFill>
                  <a:srgbClr val="006600"/>
                </a:solidFill>
                <a:latin typeface=".VnAvant" pitchFamily="34" charset="0"/>
              </a:rPr>
              <a:t>:</a:t>
            </a:r>
            <a:endParaRPr lang="en-US" sz="2800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245" y="1049373"/>
            <a:ext cx="88439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>
                <a:latin typeface=".VnAvant" pitchFamily="34" charset="0"/>
              </a:rPr>
              <a:t>    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gÆp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ë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hå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 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ª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má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th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«.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¶ ®¸p </a:t>
            </a:r>
            <a:r>
              <a:rPr lang="en-US" sz="4000" smtClean="0">
                <a:solidFill>
                  <a:srgbClr val="0000CC"/>
                </a:solidFill>
                <a:latin typeface=".VnAvant" pitchFamily="34" charset="0"/>
              </a:rPr>
              <a:t>g×.</a:t>
            </a:r>
            <a:endParaRPr lang="en-US" sz="4000" dirty="0" smtClean="0">
              <a:solidFill>
                <a:srgbClr val="0000CC"/>
              </a:solidFill>
              <a:latin typeface=".VnAvant" pitchFamily="34" charset="0"/>
            </a:endParaRPr>
          </a:p>
          <a:p>
            <a:pPr algn="just"/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   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SÎ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rñ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qua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bê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kia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GÆp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giã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to,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ch×m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nghØm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kÞp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thß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má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g¾p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, ®­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ưa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qua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hå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   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smtClean="0">
                <a:solidFill>
                  <a:srgbClr val="006600"/>
                </a:solidFill>
                <a:latin typeface=".VnAvant" pitchFamily="34" charset="0"/>
              </a:rPr>
              <a:t>®ã, sÎ ch¶ </a:t>
            </a:r>
            <a:r>
              <a:rPr lang="en-US" sz="4000" dirty="0" err="1" smtClean="0">
                <a:solidFill>
                  <a:srgbClr val="006600"/>
                </a:solidFill>
                <a:latin typeface=".VnAvant" pitchFamily="34" charset="0"/>
              </a:rPr>
              <a:t>d¸m</a:t>
            </a:r>
            <a:r>
              <a:rPr lang="en-US" sz="40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000" err="1" smtClean="0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4000" smtClean="0">
                <a:solidFill>
                  <a:srgbClr val="006600"/>
                </a:solidFill>
                <a:latin typeface=".VnAvant" pitchFamily="34" charset="0"/>
              </a:rPr>
              <a:t>ª cß.</a:t>
            </a:r>
            <a:endParaRPr lang="en-US" sz="4000" dirty="0" smtClean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2849" y="169277"/>
            <a:ext cx="362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.VnAvant" pitchFamily="34" charset="0"/>
              </a:rPr>
              <a:t>Î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cß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73277" y="73466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73277" y="2269084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7913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491" y="7883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245" y="1049373"/>
            <a:ext cx="88439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>
                <a:latin typeface=".VnAvant" pitchFamily="34" charset="0"/>
              </a:rPr>
              <a:t>    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gÆp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ë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hå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 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ª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má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th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«.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¶ ®¸p g×.</a:t>
            </a:r>
          </a:p>
          <a:p>
            <a:pPr algn="just"/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   SÎ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rñ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qua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bê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kia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GÆp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giã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to,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ch×m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nghØm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kÞp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thß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má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g¾p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, ®­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ưa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qua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hå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</a:p>
          <a:p>
            <a:pPr algn="just"/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   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Tõ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®ã,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¶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d¸m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ª </a:t>
            </a:r>
            <a:r>
              <a:rPr lang="en-US" sz="4000" dirty="0" err="1" smtClean="0">
                <a:solidFill>
                  <a:srgbClr val="0000CC"/>
                </a:solidFill>
                <a:latin typeface=".VnAvant" pitchFamily="34" charset="0"/>
              </a:rPr>
              <a:t>cß</a:t>
            </a:r>
            <a:r>
              <a:rPr lang="en-US" sz="4000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22849" y="169277"/>
            <a:ext cx="3621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4000" b="1" smtClean="0">
                <a:solidFill>
                  <a:srgbClr val="FF0000"/>
                </a:solidFill>
                <a:latin typeface=".VnAvant" pitchFamily="34" charset="0"/>
              </a:rPr>
              <a:t>Î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cß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24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r="17260" b="5931"/>
          <a:stretch/>
        </p:blipFill>
        <p:spPr>
          <a:xfrm>
            <a:off x="157655" y="-441434"/>
            <a:ext cx="8986346" cy="6156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4580" y="4684966"/>
            <a:ext cx="42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4580" y="3617506"/>
            <a:ext cx="42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7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9" y="382137"/>
            <a:ext cx="4085376" cy="449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034069" y="492307"/>
            <a:ext cx="3486618" cy="375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4423777" y="1786782"/>
            <a:ext cx="3655444" cy="114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13888" tIns="13888" rIns="13888" bIns="13888" anchor="ctr">
            <a:spAutoFit/>
          </a:bodyPr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250746">
              <a:lnSpc>
                <a:spcPct val="150000"/>
              </a:lnSpc>
              <a:defRPr/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Khởi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仓耳玄三M W05"/>
                <a:cs typeface="Times New Roman" panose="02020603050405020304" pitchFamily="18" charset="0"/>
                <a:sym typeface="Lato Regular"/>
              </a:rPr>
              <a:t>động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仓耳玄三M W05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6" name="Group 1261"/>
          <p:cNvGrpSpPr>
            <a:grpSpLocks/>
          </p:cNvGrpSpPr>
          <p:nvPr/>
        </p:nvGrpSpPr>
        <p:grpSpPr bwMode="auto">
          <a:xfrm>
            <a:off x="4439413" y="1827228"/>
            <a:ext cx="305313" cy="230879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roup 1261"/>
          <p:cNvGrpSpPr>
            <a:grpSpLocks/>
          </p:cNvGrpSpPr>
          <p:nvPr/>
        </p:nvGrpSpPr>
        <p:grpSpPr bwMode="auto">
          <a:xfrm>
            <a:off x="5613602" y="3343563"/>
            <a:ext cx="306353" cy="230879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12499" tIns="12499" rIns="12499" bIns="12499" anchor="ctr"/>
            <a:lstStyle/>
            <a:p>
              <a:pPr defTabSz="124988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493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97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28"/>
            <a:ext cx="9144000" cy="582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7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6507" y="1441315"/>
            <a:ext cx="8402556" cy="1323439"/>
            <a:chOff x="1325218" y="1804174"/>
            <a:chExt cx="9317198" cy="1248111"/>
          </a:xfrm>
        </p:grpSpPr>
        <p:sp>
          <p:nvSpPr>
            <p:cNvPr id="3" name="TextBox 2"/>
            <p:cNvSpPr txBox="1"/>
            <p:nvPr/>
          </p:nvSpPr>
          <p:spPr>
            <a:xfrm>
              <a:off x="1768168" y="1804174"/>
              <a:ext cx="8874248" cy="1248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77695"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 - </a:t>
              </a:r>
              <a:r>
                <a:rPr lang="en-US" sz="40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lại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bài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42: </a:t>
              </a:r>
              <a:r>
                <a:rPr lang="en-US" sz="4000" dirty="0" err="1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i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m</a:t>
              </a:r>
              <a:r>
                <a:rPr lang="en-US" sz="4000" dirty="0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- </a:t>
              </a:r>
              <a:r>
                <a:rPr lang="en-US" sz="4000" dirty="0" err="1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i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p</a:t>
              </a:r>
              <a:r>
                <a:rPr lang="en-US" sz="4000" dirty="0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(5 </a:t>
              </a:r>
              <a:r>
                <a:rPr lang="en-US" sz="40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lần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). </a:t>
              </a:r>
            </a:p>
            <a:p>
              <a:pPr defTabSz="577695">
                <a:defRPr/>
              </a:pP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01383" y="3858181"/>
            <a:ext cx="8672025" cy="730969"/>
            <a:chOff x="1336585" y="4241262"/>
            <a:chExt cx="7822108" cy="719507"/>
          </a:xfrm>
        </p:grpSpPr>
        <p:sp>
          <p:nvSpPr>
            <p:cNvPr id="6" name="TextBox 5"/>
            <p:cNvSpPr txBox="1"/>
            <p:nvPr/>
          </p:nvSpPr>
          <p:spPr>
            <a:xfrm>
              <a:off x="1976014" y="4241262"/>
              <a:ext cx="7182679" cy="719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5421">
                <a:spcBef>
                  <a:spcPts val="365"/>
                </a:spcBef>
                <a:spcAft>
                  <a:spcPts val="365"/>
                </a:spcAft>
                <a:defRPr/>
              </a:pPr>
              <a:r>
                <a:rPr lang="en-US" sz="4000" dirty="0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- </a:t>
              </a:r>
              <a:r>
                <a:rPr lang="en-US" sz="4000" dirty="0" err="1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Đọc</a:t>
              </a:r>
              <a:r>
                <a:rPr lang="en-US" sz="4000" dirty="0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trước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bài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 smtClean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45: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ôn</a:t>
              </a:r>
              <a:r>
                <a:rPr lang="en-US" sz="4000" dirty="0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 err="1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tập</a:t>
              </a:r>
              <a:r>
                <a:rPr lang="en-US" sz="4000" dirty="0" smtClean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(5 </a:t>
              </a:r>
              <a:r>
                <a:rPr lang="en-US" sz="4000" dirty="0" err="1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lần</a:t>
              </a:r>
              <a:r>
                <a:rPr lang="en-US" sz="4000" dirty="0">
                  <a:solidFill>
                    <a:prstClr val="black"/>
                  </a:solidFill>
                  <a:latin typeface="Times Nemw Roman"/>
                  <a:cs typeface="Times New Roman" panose="02020603050405020304" pitchFamily="18" charset="0"/>
                </a:rPr>
                <a:t>).</a:t>
              </a:r>
              <a:r>
                <a:rPr lang="en-US" sz="4000" dirty="0">
                  <a:solidFill>
                    <a:srgbClr val="FF0000"/>
                  </a:solidFill>
                  <a:latin typeface="Times Nemw Roman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585" y="4278113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9" y="90821"/>
            <a:ext cx="712805" cy="792006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69483" y="480348"/>
            <a:ext cx="2127440" cy="76943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577695"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mw Roman"/>
              </a:rPr>
              <a:t>Dặn</a:t>
            </a:r>
            <a:r>
              <a:rPr lang="en-US" sz="4400" b="1" dirty="0" smtClean="0">
                <a:solidFill>
                  <a:srgbClr val="FF0000"/>
                </a:solidFill>
                <a:latin typeface="Times Nemw Roman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mw Roman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m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9898" y="2335991"/>
            <a:ext cx="8381536" cy="132343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000" dirty="0">
                <a:latin typeface="Times Nemw Roman"/>
              </a:rPr>
              <a:t>- </a:t>
            </a:r>
            <a:r>
              <a:rPr lang="en-US" sz="4000" dirty="0" err="1">
                <a:latin typeface="Times Nemw Roman"/>
              </a:rPr>
              <a:t>Tìm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ngoài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bài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những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tiếng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có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vần</a:t>
            </a:r>
            <a:endParaRPr lang="en-US" sz="4000" dirty="0">
              <a:latin typeface="Times Nemw Roman"/>
            </a:endParaRPr>
          </a:p>
          <a:p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mw Roman"/>
              </a:rPr>
              <a:t>i</a:t>
            </a:r>
            <a:r>
              <a:rPr lang="en-US" sz="4000" dirty="0" err="1" smtClean="0">
                <a:solidFill>
                  <a:srgbClr val="FF0000"/>
                </a:solidFill>
                <a:latin typeface="Times Nemw Roman"/>
              </a:rPr>
              <a:t>m</a:t>
            </a:r>
            <a:r>
              <a:rPr lang="en-US" sz="4000" dirty="0" smtClean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và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tiếng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có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latin typeface="Times Nemw Roman"/>
              </a:rPr>
              <a:t>vần</a:t>
            </a:r>
            <a:r>
              <a:rPr lang="en-US" sz="4000" dirty="0">
                <a:latin typeface="Times Nemw Roman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mw Roman"/>
              </a:rPr>
              <a:t>i</a:t>
            </a:r>
            <a:r>
              <a:rPr lang="en-US" sz="4000" dirty="0" err="1" smtClean="0">
                <a:solidFill>
                  <a:srgbClr val="FF0000"/>
                </a:solidFill>
                <a:latin typeface="Times Nemw Roman"/>
              </a:rPr>
              <a:t>p</a:t>
            </a:r>
            <a:endParaRPr lang="en-US" sz="4000" dirty="0">
              <a:solidFill>
                <a:srgbClr val="FF0000"/>
              </a:solidFill>
              <a:latin typeface="Times Nem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71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6814" y="1514725"/>
            <a:ext cx="4984669" cy="248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40664">
              <a:buClr>
                <a:srgbClr val="000000"/>
              </a:buClr>
              <a:defRPr/>
            </a:pP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3888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888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endParaRPr lang="en-US" sz="3888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740664">
              <a:buClr>
                <a:srgbClr val="000000"/>
              </a:buClr>
              <a:defRPr/>
            </a:pPr>
            <a:endParaRPr lang="en-US" sz="3888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740664">
              <a:buClr>
                <a:srgbClr val="000000"/>
              </a:buClr>
              <a:defRPr/>
            </a:pPr>
            <a:endParaRPr lang="en-US" sz="3888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93" y="2604238"/>
            <a:ext cx="1936710" cy="170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6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If You're Happy - Bài hát tiếng anh cho bé - Bài hát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419574" cy="529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6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029" y="1039661"/>
            <a:ext cx="4011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Õp löa</a:t>
            </a:r>
            <a:endParaRPr lang="en-US" sz="6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4348" y="1039661"/>
            <a:ext cx="4011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l</a:t>
            </a:r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óa nÕp</a:t>
            </a:r>
            <a:endParaRPr lang="en-US" sz="6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908" y="3121069"/>
            <a:ext cx="4011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®Õm sè</a:t>
            </a:r>
            <a:endParaRPr lang="en-US" sz="6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4349" y="3072010"/>
            <a:ext cx="4011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®Öm ªm</a:t>
            </a:r>
            <a:endParaRPr lang="en-US" sz="6600" b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97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1" r="-280"/>
          <a:stretch/>
        </p:blipFill>
        <p:spPr>
          <a:xfrm>
            <a:off x="0" y="0"/>
            <a:ext cx="9179612" cy="652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 bwMode="auto">
          <a:xfrm>
            <a:off x="457200" y="2019300"/>
            <a:ext cx="3581400" cy="255428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  <a:defRPr/>
            </a:pPr>
            <a:endParaRPr lang="en-US" sz="9600" b="1" dirty="0">
              <a:solidFill>
                <a:srgbClr val="70AD47"/>
              </a:solidFill>
              <a:latin typeface=".VnAvant" pitchFamily="34" charset="0"/>
              <a:cs typeface="Times New Roman" pitchFamily="18" charset="0"/>
            </a:endParaRPr>
          </a:p>
          <a:p>
            <a:pPr marL="0" indent="0" algn="ctr" defTabSz="914400">
              <a:buNone/>
              <a:defRPr/>
            </a:pPr>
            <a:r>
              <a:rPr lang="en-US" sz="115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im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  <a:cs typeface="Times New Roman" pitchFamily="18" charset="0"/>
            </a:endParaRPr>
          </a:p>
          <a:p>
            <a:pPr marL="0" indent="0" algn="ctr" defTabSz="914400">
              <a:buNone/>
              <a:defRPr/>
            </a:pPr>
            <a:endParaRPr lang="en-US" sz="9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5181601" y="2014105"/>
            <a:ext cx="3316287" cy="2554288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None/>
              <a:defRPr/>
            </a:pPr>
            <a:endParaRPr lang="en-US" sz="9600" b="1" dirty="0">
              <a:solidFill>
                <a:srgbClr val="70AD47"/>
              </a:solidFill>
              <a:latin typeface=".VnAvant" pitchFamily="34" charset="0"/>
              <a:cs typeface="Times New Roman" pitchFamily="18" charset="0"/>
            </a:endParaRPr>
          </a:p>
          <a:p>
            <a:pPr marL="0" indent="0" algn="ctr" defTabSz="914400">
              <a:buNone/>
              <a:defRPr/>
            </a:pPr>
            <a:r>
              <a:rPr lang="en-US" sz="115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ip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  <a:cs typeface="Times New Roman" pitchFamily="18" charset="0"/>
            </a:endParaRPr>
          </a:p>
          <a:p>
            <a:pPr marL="0" indent="0" algn="ctr" defTabSz="914400">
              <a:buNone/>
              <a:defRPr/>
            </a:pPr>
            <a:endParaRPr lang="en-US" sz="9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9414" y="508213"/>
            <a:ext cx="19992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sz="4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43</a:t>
            </a:r>
            <a:endParaRPr lang="en-US" sz="4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56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9202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67507" y="1106938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b×m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bÞp</a:t>
            </a:r>
            <a:endParaRPr lang="en-US" sz="6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9" y="1231032"/>
            <a:ext cx="3429756" cy="27563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8375" y="2398793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67507" y="1106938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×m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bÞp</a:t>
            </a:r>
            <a:endParaRPr lang="en-US" sz="6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7507" y="1106937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×m</a:t>
            </a:r>
            <a:r>
              <a:rPr lang="en-US" sz="60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Þp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65771" y="2398793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8" y="271419"/>
            <a:ext cx="782823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6902" y="2066478"/>
            <a:ext cx="362899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 err="1" smtClean="0">
                <a:solidFill>
                  <a:srgbClr val="FF0000"/>
                </a:solidFill>
                <a:latin typeface=".VnAvant" pitchFamily="34" charset="0"/>
              </a:rPr>
              <a:t>im</a:t>
            </a:r>
            <a:endParaRPr lang="en-US" sz="103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2178" y="2066478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10300" b="1" dirty="0" err="1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103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6902" y="2065438"/>
            <a:ext cx="36289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10300" b="1" dirty="0" err="1" smtClean="0">
                <a:solidFill>
                  <a:srgbClr val="0000CC"/>
                </a:solidFill>
                <a:latin typeface=".VnAvant" pitchFamily="34" charset="0"/>
              </a:rPr>
              <a:t>m</a:t>
            </a:r>
            <a:endParaRPr lang="en-US" sz="103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7674" y="2064339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00" b="1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10300" b="1" dirty="0" err="1" smtClean="0">
                <a:solidFill>
                  <a:srgbClr val="0000CC"/>
                </a:solidFill>
                <a:latin typeface=".VnAvant" pitchFamily="34" charset="0"/>
              </a:rPr>
              <a:t>p</a:t>
            </a:r>
            <a:endParaRPr lang="en-US" sz="1030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6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3" y="-175620"/>
            <a:ext cx="8542751" cy="582418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45717" y="2526252"/>
            <a:ext cx="1514901" cy="45037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3" name="TextBox 2"/>
          <p:cNvSpPr txBox="1"/>
          <p:nvPr/>
        </p:nvSpPr>
        <p:spPr>
          <a:xfrm>
            <a:off x="1332067" y="2444364"/>
            <a:ext cx="152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nh</a:t>
            </a:r>
            <a:r>
              <a:rPr lang="en-US" sz="3200" b="1" dirty="0" err="1" smtClean="0">
                <a:solidFill>
                  <a:srgbClr val="FF0000"/>
                </a:solidFill>
              </a:rPr>
              <a:t>ím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34576" y="2527292"/>
            <a:ext cx="1078173" cy="45037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6" name="TextBox 5"/>
          <p:cNvSpPr txBox="1"/>
          <p:nvPr/>
        </p:nvSpPr>
        <p:spPr>
          <a:xfrm>
            <a:off x="4179982" y="2459052"/>
            <a:ext cx="1228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k</a:t>
            </a:r>
            <a:r>
              <a:rPr lang="en-US" sz="3200" b="1" dirty="0" err="1" smtClean="0">
                <a:solidFill>
                  <a:srgbClr val="FF0000"/>
                </a:solidFill>
              </a:rPr>
              <a:t>ịp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45762" y="2568786"/>
            <a:ext cx="1555845" cy="45037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8" name="TextBox 7"/>
          <p:cNvSpPr txBox="1"/>
          <p:nvPr/>
        </p:nvSpPr>
        <p:spPr>
          <a:xfrm>
            <a:off x="6779881" y="2474151"/>
            <a:ext cx="150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</a:t>
            </a:r>
            <a:r>
              <a:rPr lang="en-US" sz="3200" b="1" dirty="0" err="1" smtClean="0"/>
              <a:t>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</a:t>
            </a:r>
            <a:r>
              <a:rPr lang="en-US" sz="3200" b="1" dirty="0" err="1" smtClean="0">
                <a:solidFill>
                  <a:srgbClr val="FF0000"/>
                </a:solidFill>
              </a:rPr>
              <a:t>ím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61003" y="5103590"/>
            <a:ext cx="1514901" cy="45037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10" name="TextBox 9"/>
          <p:cNvSpPr txBox="1"/>
          <p:nvPr/>
        </p:nvSpPr>
        <p:spPr>
          <a:xfrm>
            <a:off x="1647353" y="5021702"/>
            <a:ext cx="152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k</a:t>
            </a:r>
            <a:r>
              <a:rPr lang="en-US" sz="3200" b="1" dirty="0" err="1" smtClean="0">
                <a:solidFill>
                  <a:srgbClr val="FF0000"/>
                </a:solidFill>
              </a:rPr>
              <a:t>ìm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3854" y="5092922"/>
            <a:ext cx="1514901" cy="45037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12" name="TextBox 11"/>
          <p:cNvSpPr txBox="1"/>
          <p:nvPr/>
        </p:nvSpPr>
        <p:spPr>
          <a:xfrm>
            <a:off x="4040204" y="5024682"/>
            <a:ext cx="152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ch</a:t>
            </a:r>
            <a:r>
              <a:rPr lang="en-US" sz="3200" b="1" dirty="0" err="1" smtClean="0">
                <a:solidFill>
                  <a:srgbClr val="FF0000"/>
                </a:solidFill>
              </a:rPr>
              <a:t>im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540804" y="5069546"/>
            <a:ext cx="1514901" cy="450376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/>
          </a:p>
        </p:txBody>
      </p:sp>
      <p:sp>
        <p:nvSpPr>
          <p:cNvPr id="14" name="TextBox 13"/>
          <p:cNvSpPr txBox="1"/>
          <p:nvPr/>
        </p:nvSpPr>
        <p:spPr>
          <a:xfrm>
            <a:off x="6527154" y="5003424"/>
            <a:ext cx="152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nh</a:t>
            </a:r>
            <a:r>
              <a:rPr lang="en-US" sz="3200" b="1" dirty="0" err="1" smtClean="0">
                <a:solidFill>
                  <a:srgbClr val="FF0000"/>
                </a:solidFill>
              </a:rPr>
              <a:t>íp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5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243" y="1926708"/>
            <a:ext cx="1778697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nhÝm</a:t>
            </a:r>
            <a:endParaRPr lang="en-US" sz="4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38090" y="1573650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149" y="187890"/>
            <a:ext cx="6475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3700" y="1914650"/>
            <a:ext cx="2013824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  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kÞp</a:t>
            </a:r>
            <a:endParaRPr lang="en-US" sz="4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662548" y="1573650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6373" y="1932814"/>
            <a:ext cx="2083493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cµ tÝm</a:t>
            </a:r>
            <a:endParaRPr lang="en-US" sz="4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80016" y="1579756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9243" y="4020642"/>
            <a:ext cx="1778697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k×m</a:t>
            </a:r>
            <a:endParaRPr lang="en-US" sz="4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538090" y="3667584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3700" y="4008584"/>
            <a:ext cx="1778697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chim</a:t>
            </a:r>
            <a:endParaRPr lang="en-US" sz="4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62548" y="3667584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1169" y="4026748"/>
            <a:ext cx="1778697" cy="7694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.VnAvant" panose="020B7200000000000000" pitchFamily="34" charset="0"/>
              </a:rPr>
              <a:t>nhÝp</a:t>
            </a:r>
            <a:endParaRPr lang="en-US" sz="400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680016" y="3673690"/>
            <a:ext cx="381001" cy="437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  <a:endParaRPr lang="en-US" sz="24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64712" y="2567836"/>
            <a:ext cx="1215025" cy="12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718119" y="2580362"/>
            <a:ext cx="912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81933" y="4708009"/>
            <a:ext cx="912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06391" y="4682957"/>
            <a:ext cx="12549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84052" y="2569924"/>
            <a:ext cx="912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01929" y="2634642"/>
            <a:ext cx="912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46036" y="4694519"/>
            <a:ext cx="1058720" cy="13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263913" y="4759237"/>
            <a:ext cx="1040843" cy="187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50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2074</TotalTime>
  <Words>393</Words>
  <Application>Microsoft Office PowerPoint</Application>
  <PresentationFormat>On-screen Show (16:10)</PresentationFormat>
  <Paragraphs>81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Times New Roman</vt:lpstr>
      <vt:lpstr>VNI-Avo</vt:lpstr>
      <vt:lpstr>Lato Regular</vt:lpstr>
      <vt:lpstr>Tahoma</vt:lpstr>
      <vt:lpstr>.VnAvant</vt:lpstr>
      <vt:lpstr>仓耳玄三M W05</vt:lpstr>
      <vt:lpstr>Calibri</vt:lpstr>
      <vt:lpstr>宋体</vt:lpstr>
      <vt:lpstr>Times Nemw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TT</cp:lastModifiedBy>
  <cp:revision>278</cp:revision>
  <dcterms:created xsi:type="dcterms:W3CDTF">2020-02-10T09:35:50Z</dcterms:created>
  <dcterms:modified xsi:type="dcterms:W3CDTF">2021-11-04T07:51:52Z</dcterms:modified>
</cp:coreProperties>
</file>