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97" r:id="rId3"/>
  </p:sldMasterIdLst>
  <p:notesMasterIdLst>
    <p:notesMasterId r:id="rId29"/>
  </p:notesMasterIdLst>
  <p:sldIdLst>
    <p:sldId id="269" r:id="rId4"/>
    <p:sldId id="267" r:id="rId5"/>
    <p:sldId id="268" r:id="rId6"/>
    <p:sldId id="256" r:id="rId7"/>
    <p:sldId id="262" r:id="rId8"/>
    <p:sldId id="263" r:id="rId9"/>
    <p:sldId id="265" r:id="rId10"/>
    <p:sldId id="264" r:id="rId11"/>
    <p:sldId id="270" r:id="rId12"/>
    <p:sldId id="294" r:id="rId13"/>
    <p:sldId id="295" r:id="rId14"/>
    <p:sldId id="296" r:id="rId15"/>
    <p:sldId id="298" r:id="rId16"/>
    <p:sldId id="287" r:id="rId17"/>
    <p:sldId id="304" r:id="rId18"/>
    <p:sldId id="306" r:id="rId19"/>
    <p:sldId id="308" r:id="rId20"/>
    <p:sldId id="300" r:id="rId21"/>
    <p:sldId id="310" r:id="rId22"/>
    <p:sldId id="311" r:id="rId23"/>
    <p:sldId id="316" r:id="rId24"/>
    <p:sldId id="312" r:id="rId25"/>
    <p:sldId id="313" r:id="rId26"/>
    <p:sldId id="282" r:id="rId27"/>
    <p:sldId id="303" r:id="rId2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1350" y="6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presProps" Target="presProps.xml"/><Relationship Id="rId8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2BC4A7-0119-4D8F-90E5-DAF306ABAF95}" type="datetimeFigureOut">
              <a:rPr lang="en-US" smtClean="0"/>
              <a:t>10/14/2023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8774BE-1B3C-4DCF-B41C-25AC9A9BE3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62834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Sau</a:t>
            </a:r>
            <a:r>
              <a:rPr lang="en-US" dirty="0"/>
              <a:t>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xuất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hiệu</a:t>
            </a:r>
            <a:r>
              <a:rPr lang="en-US" baseline="0" dirty="0"/>
              <a:t> </a:t>
            </a:r>
            <a:r>
              <a:rPr lang="en-US" baseline="0" dirty="0" err="1"/>
              <a:t>ứng</a:t>
            </a:r>
            <a:r>
              <a:rPr lang="en-US" baseline="0" dirty="0"/>
              <a:t> </a:t>
            </a:r>
            <a:r>
              <a:rPr lang="en-US" baseline="0" dirty="0" err="1"/>
              <a:t>chú</a:t>
            </a:r>
            <a:r>
              <a:rPr lang="en-US" baseline="0" dirty="0"/>
              <a:t> </a:t>
            </a:r>
            <a:r>
              <a:rPr lang="en-US" baseline="0" dirty="0" err="1"/>
              <a:t>thích</a:t>
            </a:r>
            <a:r>
              <a:rPr lang="en-US" baseline="0" dirty="0"/>
              <a:t> </a:t>
            </a:r>
            <a:r>
              <a:rPr lang="en-US" baseline="0" dirty="0" err="1"/>
              <a:t>tranh</a:t>
            </a:r>
            <a:r>
              <a:rPr lang="en-US" baseline="0" dirty="0"/>
              <a:t>, </a:t>
            </a:r>
            <a:r>
              <a:rPr lang="en-US" baseline="0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viên</a:t>
            </a:r>
            <a:r>
              <a:rPr lang="en-US" baseline="0" dirty="0"/>
              <a:t> </a:t>
            </a:r>
            <a:r>
              <a:rPr lang="en-US" baseline="0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từng</a:t>
            </a:r>
            <a:r>
              <a:rPr lang="en-US" baseline="0" dirty="0"/>
              <a:t>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học</a:t>
            </a:r>
            <a:r>
              <a:rPr lang="en-US" baseline="0" dirty="0"/>
              <a:t> </a:t>
            </a:r>
            <a:r>
              <a:rPr lang="en-US" baseline="0" dirty="0" err="1"/>
              <a:t>sinh</a:t>
            </a:r>
            <a:r>
              <a:rPr lang="en-US" baseline="0" dirty="0"/>
              <a:t> </a:t>
            </a:r>
            <a:r>
              <a:rPr lang="en-US" baseline="0" dirty="0" err="1"/>
              <a:t>đọc</a:t>
            </a:r>
            <a:r>
              <a:rPr lang="en-US" baseline="0" dirty="0"/>
              <a:t> to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vần</a:t>
            </a:r>
            <a:r>
              <a:rPr lang="en-US" baseline="0" dirty="0"/>
              <a:t> </a:t>
            </a:r>
            <a:r>
              <a:rPr lang="en-US" baseline="0" dirty="0" err="1"/>
              <a:t>êm</a:t>
            </a:r>
            <a:r>
              <a:rPr lang="en-US" baseline="0" dirty="0"/>
              <a:t>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vần</a:t>
            </a:r>
            <a:r>
              <a:rPr lang="en-US" baseline="0" dirty="0"/>
              <a:t> </a:t>
            </a:r>
            <a:r>
              <a:rPr lang="en-US" baseline="0" dirty="0" err="1"/>
              <a:t>êp</a:t>
            </a:r>
            <a:r>
              <a:rPr lang="en-US" baseline="0" dirty="0"/>
              <a:t>­. </a:t>
            </a:r>
            <a:r>
              <a:rPr lang="en-US" baseline="0" dirty="0" err="1"/>
              <a:t>Muốn</a:t>
            </a:r>
            <a:r>
              <a:rPr lang="en-US" baseline="0" dirty="0"/>
              <a:t> </a:t>
            </a:r>
            <a:r>
              <a:rPr lang="en-US" baseline="0" dirty="0" err="1"/>
              <a:t>đọc</a:t>
            </a:r>
            <a:r>
              <a:rPr lang="en-US" baseline="0" dirty="0"/>
              <a:t> </a:t>
            </a:r>
            <a:r>
              <a:rPr lang="en-US" baseline="0" dirty="0" err="1"/>
              <a:t>lại</a:t>
            </a:r>
            <a:r>
              <a:rPr lang="en-US" baseline="0" dirty="0"/>
              <a:t>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nào</a:t>
            </a:r>
            <a:r>
              <a:rPr lang="en-US" baseline="0" dirty="0"/>
              <a:t> </a:t>
            </a:r>
            <a:r>
              <a:rPr lang="en-US" baseline="0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đó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0974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10/14/2023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11794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10/14/2023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78586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10/14/2023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88966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10/14/2023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552169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10/14/2023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52600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10/14/2023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912142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10/14/2023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37954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10/14/2023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727631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10/14/2023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099237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10/14/2023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308350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10/14/2023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01344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10/14/2023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969885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10/14/2023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038488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10/14/2023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830063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10/14/2023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315973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888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777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665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554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442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331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220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108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77718">
              <a:defRPr/>
            </a:pPr>
            <a:fld id="{C29C64D2-274B-45A3-8200-54197C530B4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577718">
                <a:defRPr/>
              </a:pPr>
              <a:t>2023/10/14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77718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77718">
              <a:defRPr/>
            </a:pPr>
            <a:fld id="{38DEB520-2D59-4F6B-9AE7-E477211A888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577718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063084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77718">
              <a:defRPr/>
            </a:pPr>
            <a:fld id="{C29C64D2-274B-45A3-8200-54197C530B4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577718">
                <a:defRPr/>
              </a:pPr>
              <a:t>2023/10/14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77718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77718">
              <a:defRPr/>
            </a:pPr>
            <a:fld id="{38DEB520-2D59-4F6B-9AE7-E477211A888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577718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60837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3"/>
            <a:ext cx="7772400" cy="1362076"/>
          </a:xfrm>
        </p:spPr>
        <p:txBody>
          <a:bodyPr anchor="t"/>
          <a:lstStyle>
            <a:lvl1pPr algn="l">
              <a:defRPr sz="2511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296">
                <a:solidFill>
                  <a:schemeClr val="tx1">
                    <a:tint val="75000"/>
                  </a:schemeClr>
                </a:solidFill>
              </a:defRPr>
            </a:lvl1pPr>
            <a:lvl2pPr marL="288859" indent="0">
              <a:buNone/>
              <a:defRPr sz="1134">
                <a:solidFill>
                  <a:schemeClr val="tx1">
                    <a:tint val="75000"/>
                  </a:schemeClr>
                </a:solidFill>
              </a:defRPr>
            </a:lvl2pPr>
            <a:lvl3pPr marL="577718" indent="0">
              <a:buNone/>
              <a:defRPr sz="972">
                <a:solidFill>
                  <a:schemeClr val="tx1">
                    <a:tint val="75000"/>
                  </a:schemeClr>
                </a:solidFill>
              </a:defRPr>
            </a:lvl3pPr>
            <a:lvl4pPr marL="866578" indent="0">
              <a:buNone/>
              <a:defRPr sz="891">
                <a:solidFill>
                  <a:schemeClr val="tx1">
                    <a:tint val="75000"/>
                  </a:schemeClr>
                </a:solidFill>
              </a:defRPr>
            </a:lvl4pPr>
            <a:lvl5pPr marL="1155436" indent="0">
              <a:buNone/>
              <a:defRPr sz="891">
                <a:solidFill>
                  <a:schemeClr val="tx1">
                    <a:tint val="75000"/>
                  </a:schemeClr>
                </a:solidFill>
              </a:defRPr>
            </a:lvl5pPr>
            <a:lvl6pPr marL="1444295" indent="0">
              <a:buNone/>
              <a:defRPr sz="891">
                <a:solidFill>
                  <a:schemeClr val="tx1">
                    <a:tint val="75000"/>
                  </a:schemeClr>
                </a:solidFill>
              </a:defRPr>
            </a:lvl6pPr>
            <a:lvl7pPr marL="1733153" indent="0">
              <a:buNone/>
              <a:defRPr sz="891">
                <a:solidFill>
                  <a:schemeClr val="tx1">
                    <a:tint val="75000"/>
                  </a:schemeClr>
                </a:solidFill>
              </a:defRPr>
            </a:lvl7pPr>
            <a:lvl8pPr marL="2022013" indent="0">
              <a:buNone/>
              <a:defRPr sz="891">
                <a:solidFill>
                  <a:schemeClr val="tx1">
                    <a:tint val="75000"/>
                  </a:schemeClr>
                </a:solidFill>
              </a:defRPr>
            </a:lvl8pPr>
            <a:lvl9pPr marL="2310872" indent="0">
              <a:buNone/>
              <a:defRPr sz="89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77718">
              <a:defRPr/>
            </a:pPr>
            <a:fld id="{C29C64D2-274B-45A3-8200-54197C530B4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577718">
                <a:defRPr/>
              </a:pPr>
              <a:t>2023/10/14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77718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77718">
              <a:defRPr/>
            </a:pPr>
            <a:fld id="{38DEB520-2D59-4F6B-9AE7-E477211A888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577718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429196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1782"/>
            </a:lvl1pPr>
            <a:lvl2pPr>
              <a:defRPr sz="1539"/>
            </a:lvl2pPr>
            <a:lvl3pPr>
              <a:defRPr sz="1296"/>
            </a:lvl3pPr>
            <a:lvl4pPr>
              <a:defRPr sz="1134"/>
            </a:lvl4pPr>
            <a:lvl5pPr>
              <a:defRPr sz="1134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1782"/>
            </a:lvl1pPr>
            <a:lvl2pPr>
              <a:defRPr sz="1539"/>
            </a:lvl2pPr>
            <a:lvl3pPr>
              <a:defRPr sz="1296"/>
            </a:lvl3pPr>
            <a:lvl4pPr>
              <a:defRPr sz="1134"/>
            </a:lvl4pPr>
            <a:lvl5pPr>
              <a:defRPr sz="1134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77718">
              <a:defRPr/>
            </a:pPr>
            <a:fld id="{C29C64D2-274B-45A3-8200-54197C530B4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577718">
                <a:defRPr/>
              </a:pPr>
              <a:t>2023/10/14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77718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77718">
              <a:defRPr/>
            </a:pPr>
            <a:fld id="{38DEB520-2D59-4F6B-9AE7-E477211A888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577718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150491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5"/>
            <a:ext cx="4040188" cy="639763"/>
          </a:xfrm>
        </p:spPr>
        <p:txBody>
          <a:bodyPr anchor="b"/>
          <a:lstStyle>
            <a:lvl1pPr marL="0" indent="0">
              <a:buNone/>
              <a:defRPr sz="1539" b="1"/>
            </a:lvl1pPr>
            <a:lvl2pPr marL="288859" indent="0">
              <a:buNone/>
              <a:defRPr sz="1296" b="1"/>
            </a:lvl2pPr>
            <a:lvl3pPr marL="577718" indent="0">
              <a:buNone/>
              <a:defRPr sz="1134" b="1"/>
            </a:lvl3pPr>
            <a:lvl4pPr marL="866578" indent="0">
              <a:buNone/>
              <a:defRPr sz="972" b="1"/>
            </a:lvl4pPr>
            <a:lvl5pPr marL="1155436" indent="0">
              <a:buNone/>
              <a:defRPr sz="972" b="1"/>
            </a:lvl5pPr>
            <a:lvl6pPr marL="1444295" indent="0">
              <a:buNone/>
              <a:defRPr sz="972" b="1"/>
            </a:lvl6pPr>
            <a:lvl7pPr marL="1733153" indent="0">
              <a:buNone/>
              <a:defRPr sz="972" b="1"/>
            </a:lvl7pPr>
            <a:lvl8pPr marL="2022013" indent="0">
              <a:buNone/>
              <a:defRPr sz="972" b="1"/>
            </a:lvl8pPr>
            <a:lvl9pPr marL="2310872" indent="0">
              <a:buNone/>
              <a:defRPr sz="972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539"/>
            </a:lvl1pPr>
            <a:lvl2pPr>
              <a:defRPr sz="1296"/>
            </a:lvl2pPr>
            <a:lvl3pPr>
              <a:defRPr sz="1134"/>
            </a:lvl3pPr>
            <a:lvl4pPr>
              <a:defRPr sz="972"/>
            </a:lvl4pPr>
            <a:lvl5pPr>
              <a:defRPr sz="972"/>
            </a:lvl5pPr>
            <a:lvl6pPr>
              <a:defRPr sz="972"/>
            </a:lvl6pPr>
            <a:lvl7pPr>
              <a:defRPr sz="972"/>
            </a:lvl7pPr>
            <a:lvl8pPr>
              <a:defRPr sz="972"/>
            </a:lvl8pPr>
            <a:lvl9pPr>
              <a:defRPr sz="972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535115"/>
            <a:ext cx="4041775" cy="639763"/>
          </a:xfrm>
        </p:spPr>
        <p:txBody>
          <a:bodyPr anchor="b"/>
          <a:lstStyle>
            <a:lvl1pPr marL="0" indent="0">
              <a:buNone/>
              <a:defRPr sz="1539" b="1"/>
            </a:lvl1pPr>
            <a:lvl2pPr marL="288859" indent="0">
              <a:buNone/>
              <a:defRPr sz="1296" b="1"/>
            </a:lvl2pPr>
            <a:lvl3pPr marL="577718" indent="0">
              <a:buNone/>
              <a:defRPr sz="1134" b="1"/>
            </a:lvl3pPr>
            <a:lvl4pPr marL="866578" indent="0">
              <a:buNone/>
              <a:defRPr sz="972" b="1"/>
            </a:lvl4pPr>
            <a:lvl5pPr marL="1155436" indent="0">
              <a:buNone/>
              <a:defRPr sz="972" b="1"/>
            </a:lvl5pPr>
            <a:lvl6pPr marL="1444295" indent="0">
              <a:buNone/>
              <a:defRPr sz="972" b="1"/>
            </a:lvl6pPr>
            <a:lvl7pPr marL="1733153" indent="0">
              <a:buNone/>
              <a:defRPr sz="972" b="1"/>
            </a:lvl7pPr>
            <a:lvl8pPr marL="2022013" indent="0">
              <a:buNone/>
              <a:defRPr sz="972" b="1"/>
            </a:lvl8pPr>
            <a:lvl9pPr marL="2310872" indent="0">
              <a:buNone/>
              <a:defRPr sz="972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1539"/>
            </a:lvl1pPr>
            <a:lvl2pPr>
              <a:defRPr sz="1296"/>
            </a:lvl2pPr>
            <a:lvl3pPr>
              <a:defRPr sz="1134"/>
            </a:lvl3pPr>
            <a:lvl4pPr>
              <a:defRPr sz="972"/>
            </a:lvl4pPr>
            <a:lvl5pPr>
              <a:defRPr sz="972"/>
            </a:lvl5pPr>
            <a:lvl6pPr>
              <a:defRPr sz="972"/>
            </a:lvl6pPr>
            <a:lvl7pPr>
              <a:defRPr sz="972"/>
            </a:lvl7pPr>
            <a:lvl8pPr>
              <a:defRPr sz="972"/>
            </a:lvl8pPr>
            <a:lvl9pPr>
              <a:defRPr sz="972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77718">
              <a:defRPr/>
            </a:pPr>
            <a:fld id="{C29C64D2-274B-45A3-8200-54197C530B4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577718">
                <a:defRPr/>
              </a:pPr>
              <a:t>2023/10/14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77718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77718">
              <a:defRPr/>
            </a:pPr>
            <a:fld id="{38DEB520-2D59-4F6B-9AE7-E477211A888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577718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531761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77718">
              <a:defRPr/>
            </a:pPr>
            <a:fld id="{C29C64D2-274B-45A3-8200-54197C530B4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577718">
                <a:defRPr/>
              </a:pPr>
              <a:t>2023/10/14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77718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77718">
              <a:defRPr/>
            </a:pPr>
            <a:fld id="{38DEB520-2D59-4F6B-9AE7-E477211A888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577718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28706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77718">
              <a:defRPr/>
            </a:pPr>
            <a:fld id="{C29C64D2-274B-45A3-8200-54197C530B4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577718">
                <a:defRPr/>
              </a:pPr>
              <a:t>2023/10/14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77718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77718">
              <a:defRPr/>
            </a:pPr>
            <a:fld id="{38DEB520-2D59-4F6B-9AE7-E477211A888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577718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61667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10/14/2023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93630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2"/>
            <a:ext cx="3008313" cy="1162051"/>
          </a:xfrm>
        </p:spPr>
        <p:txBody>
          <a:bodyPr anchor="b"/>
          <a:lstStyle>
            <a:lvl1pPr algn="l">
              <a:defRPr sz="1296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3"/>
            <a:ext cx="5111750" cy="5853113"/>
          </a:xfrm>
        </p:spPr>
        <p:txBody>
          <a:bodyPr/>
          <a:lstStyle>
            <a:lvl1pPr>
              <a:defRPr sz="2025"/>
            </a:lvl1pPr>
            <a:lvl2pPr>
              <a:defRPr sz="1782"/>
            </a:lvl2pPr>
            <a:lvl3pPr>
              <a:defRPr sz="1539"/>
            </a:lvl3pPr>
            <a:lvl4pPr>
              <a:defRPr sz="1296"/>
            </a:lvl4pPr>
            <a:lvl5pPr>
              <a:defRPr sz="1296"/>
            </a:lvl5pPr>
            <a:lvl6pPr>
              <a:defRPr sz="1296"/>
            </a:lvl6pPr>
            <a:lvl7pPr>
              <a:defRPr sz="1296"/>
            </a:lvl7pPr>
            <a:lvl8pPr>
              <a:defRPr sz="1296"/>
            </a:lvl8pPr>
            <a:lvl9pPr>
              <a:defRPr sz="1296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4"/>
            <a:ext cx="3008313" cy="4691063"/>
          </a:xfrm>
        </p:spPr>
        <p:txBody>
          <a:bodyPr/>
          <a:lstStyle>
            <a:lvl1pPr marL="0" indent="0">
              <a:buNone/>
              <a:defRPr sz="891"/>
            </a:lvl1pPr>
            <a:lvl2pPr marL="288859" indent="0">
              <a:buNone/>
              <a:defRPr sz="729"/>
            </a:lvl2pPr>
            <a:lvl3pPr marL="577718" indent="0">
              <a:buNone/>
              <a:defRPr sz="648"/>
            </a:lvl3pPr>
            <a:lvl4pPr marL="866578" indent="0">
              <a:buNone/>
              <a:defRPr sz="567"/>
            </a:lvl4pPr>
            <a:lvl5pPr marL="1155436" indent="0">
              <a:buNone/>
              <a:defRPr sz="567"/>
            </a:lvl5pPr>
            <a:lvl6pPr marL="1444295" indent="0">
              <a:buNone/>
              <a:defRPr sz="567"/>
            </a:lvl6pPr>
            <a:lvl7pPr marL="1733153" indent="0">
              <a:buNone/>
              <a:defRPr sz="567"/>
            </a:lvl7pPr>
            <a:lvl8pPr marL="2022013" indent="0">
              <a:buNone/>
              <a:defRPr sz="567"/>
            </a:lvl8pPr>
            <a:lvl9pPr marL="2310872" indent="0">
              <a:buNone/>
              <a:defRPr sz="5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77718">
              <a:defRPr/>
            </a:pPr>
            <a:fld id="{C29C64D2-274B-45A3-8200-54197C530B4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577718">
                <a:defRPr/>
              </a:pPr>
              <a:t>2023/10/14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77718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77718">
              <a:defRPr/>
            </a:pPr>
            <a:fld id="{38DEB520-2D59-4F6B-9AE7-E477211A888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577718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836758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 anchor="b"/>
          <a:lstStyle>
            <a:lvl1pPr algn="l">
              <a:defRPr sz="1296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025"/>
            </a:lvl1pPr>
            <a:lvl2pPr marL="288859" indent="0">
              <a:buNone/>
              <a:defRPr sz="1782"/>
            </a:lvl2pPr>
            <a:lvl3pPr marL="577718" indent="0">
              <a:buNone/>
              <a:defRPr sz="1539"/>
            </a:lvl3pPr>
            <a:lvl4pPr marL="866578" indent="0">
              <a:buNone/>
              <a:defRPr sz="1296"/>
            </a:lvl4pPr>
            <a:lvl5pPr marL="1155436" indent="0">
              <a:buNone/>
              <a:defRPr sz="1296"/>
            </a:lvl5pPr>
            <a:lvl6pPr marL="1444295" indent="0">
              <a:buNone/>
              <a:defRPr sz="1296"/>
            </a:lvl6pPr>
            <a:lvl7pPr marL="1733153" indent="0">
              <a:buNone/>
              <a:defRPr sz="1296"/>
            </a:lvl7pPr>
            <a:lvl8pPr marL="2022013" indent="0">
              <a:buNone/>
              <a:defRPr sz="1296"/>
            </a:lvl8pPr>
            <a:lvl9pPr marL="2310872" indent="0">
              <a:buNone/>
              <a:defRPr sz="1296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1"/>
          </a:xfrm>
        </p:spPr>
        <p:txBody>
          <a:bodyPr/>
          <a:lstStyle>
            <a:lvl1pPr marL="0" indent="0">
              <a:buNone/>
              <a:defRPr sz="891"/>
            </a:lvl1pPr>
            <a:lvl2pPr marL="288859" indent="0">
              <a:buNone/>
              <a:defRPr sz="729"/>
            </a:lvl2pPr>
            <a:lvl3pPr marL="577718" indent="0">
              <a:buNone/>
              <a:defRPr sz="648"/>
            </a:lvl3pPr>
            <a:lvl4pPr marL="866578" indent="0">
              <a:buNone/>
              <a:defRPr sz="567"/>
            </a:lvl4pPr>
            <a:lvl5pPr marL="1155436" indent="0">
              <a:buNone/>
              <a:defRPr sz="567"/>
            </a:lvl5pPr>
            <a:lvl6pPr marL="1444295" indent="0">
              <a:buNone/>
              <a:defRPr sz="567"/>
            </a:lvl6pPr>
            <a:lvl7pPr marL="1733153" indent="0">
              <a:buNone/>
              <a:defRPr sz="567"/>
            </a:lvl7pPr>
            <a:lvl8pPr marL="2022013" indent="0">
              <a:buNone/>
              <a:defRPr sz="567"/>
            </a:lvl8pPr>
            <a:lvl9pPr marL="2310872" indent="0">
              <a:buNone/>
              <a:defRPr sz="5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77718">
              <a:defRPr/>
            </a:pPr>
            <a:fld id="{C29C64D2-274B-45A3-8200-54197C530B4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577718">
                <a:defRPr/>
              </a:pPr>
              <a:t>2023/10/14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77718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77718">
              <a:defRPr/>
            </a:pPr>
            <a:fld id="{38DEB520-2D59-4F6B-9AE7-E477211A888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577718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260871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77718">
              <a:defRPr/>
            </a:pPr>
            <a:fld id="{C29C64D2-274B-45A3-8200-54197C530B4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577718">
                <a:defRPr/>
              </a:pPr>
              <a:t>2023/10/14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77718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77718">
              <a:defRPr/>
            </a:pPr>
            <a:fld id="{38DEB520-2D59-4F6B-9AE7-E477211A888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577718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602429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2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77718">
              <a:defRPr/>
            </a:pPr>
            <a:fld id="{C29C64D2-274B-45A3-8200-54197C530B4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577718">
                <a:defRPr/>
              </a:pPr>
              <a:t>2023/10/14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77718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77718">
              <a:defRPr/>
            </a:pPr>
            <a:fld id="{38DEB520-2D59-4F6B-9AE7-E477211A888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577718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7879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Isosceles Triangle 6"/>
          <p:cNvSpPr/>
          <p:nvPr userDrawn="1"/>
        </p:nvSpPr>
        <p:spPr>
          <a:xfrm rot="5400000">
            <a:off x="-581585" y="581586"/>
            <a:ext cx="2474260" cy="1311089"/>
          </a:xfrm>
          <a:prstGeom prst="triangle">
            <a:avLst>
              <a:gd name="adj" fmla="val 0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77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51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Isosceles Triangle 7"/>
          <p:cNvSpPr/>
          <p:nvPr userDrawn="1"/>
        </p:nvSpPr>
        <p:spPr>
          <a:xfrm rot="16200000">
            <a:off x="7251327" y="4965329"/>
            <a:ext cx="2474260" cy="1311089"/>
          </a:xfrm>
          <a:prstGeom prst="triangle">
            <a:avLst>
              <a:gd name="adj" fmla="val 0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77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51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96640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10/14/2023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64035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10/14/2023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21916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10/14/2023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1178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10/14/2023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24683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10/14/2023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44611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10/14/2023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53674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7268BB-C1B0-4A07-841E-B140DAEE97CE}" type="datetimeFigureOut">
              <a:rPr lang="en-US" smtClean="0"/>
              <a:t>10/14/2023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65149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10/14/2023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10709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t="-63000" b="-6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71323" tIns="35662" rIns="71323" bIns="35662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71323" tIns="35662" rIns="71323" bIns="35662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4"/>
            <a:ext cx="2133600" cy="365125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l">
              <a:defRPr sz="72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77718">
              <a:defRPr/>
            </a:pPr>
            <a:fld id="{C29C64D2-274B-45A3-8200-54197C530B4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577718">
                <a:defRPr/>
              </a:pPr>
              <a:t>2023/10/14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4"/>
            <a:ext cx="2895600" cy="365125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ctr">
              <a:defRPr sz="72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77718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4"/>
            <a:ext cx="2133600" cy="365125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r">
              <a:defRPr sz="72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77718">
              <a:defRPr/>
            </a:pPr>
            <a:fld id="{38DEB520-2D59-4F6B-9AE7-E477211A888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577718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32798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  <p:sldLayoutId id="2147483709" r:id="rId12"/>
  </p:sldLayoutIdLst>
  <p:transition spd="slow">
    <p:fade/>
  </p:transition>
  <p:txStyles>
    <p:titleStyle>
      <a:lvl1pPr algn="ctr" defTabSz="577718" rtl="0" eaLnBrk="1" latinLnBrk="0" hangingPunct="1">
        <a:spcBef>
          <a:spcPct val="0"/>
        </a:spcBef>
        <a:buNone/>
        <a:defRPr sz="2754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644" indent="-216644" algn="l" defTabSz="577718" rtl="0" eaLnBrk="1" latinLnBrk="0" hangingPunct="1">
        <a:spcBef>
          <a:spcPct val="20000"/>
        </a:spcBef>
        <a:buFont typeface="Arial" pitchFamily="34" charset="0"/>
        <a:buChar char="•"/>
        <a:defRPr sz="2025" kern="1200">
          <a:solidFill>
            <a:schemeClr val="tx1"/>
          </a:solidFill>
          <a:latin typeface="+mn-lt"/>
          <a:ea typeface="+mn-ea"/>
          <a:cs typeface="+mn-cs"/>
        </a:defRPr>
      </a:lvl1pPr>
      <a:lvl2pPr marL="469396" indent="-180537" algn="l" defTabSz="577718" rtl="0" eaLnBrk="1" latinLnBrk="0" hangingPunct="1">
        <a:spcBef>
          <a:spcPct val="20000"/>
        </a:spcBef>
        <a:buFont typeface="Arial" pitchFamily="34" charset="0"/>
        <a:buChar char="–"/>
        <a:defRPr sz="1782" kern="1200">
          <a:solidFill>
            <a:schemeClr val="tx1"/>
          </a:solidFill>
          <a:latin typeface="+mn-lt"/>
          <a:ea typeface="+mn-ea"/>
          <a:cs typeface="+mn-cs"/>
        </a:defRPr>
      </a:lvl2pPr>
      <a:lvl3pPr marL="722147" indent="-144430" algn="l" defTabSz="577718" rtl="0" eaLnBrk="1" latinLnBrk="0" hangingPunct="1">
        <a:spcBef>
          <a:spcPct val="20000"/>
        </a:spcBef>
        <a:buFont typeface="Arial" pitchFamily="34" charset="0"/>
        <a:buChar char="•"/>
        <a:defRPr sz="1539" kern="1200">
          <a:solidFill>
            <a:schemeClr val="tx1"/>
          </a:solidFill>
          <a:latin typeface="+mn-lt"/>
          <a:ea typeface="+mn-ea"/>
          <a:cs typeface="+mn-cs"/>
        </a:defRPr>
      </a:lvl3pPr>
      <a:lvl4pPr marL="1011006" indent="-144430" algn="l" defTabSz="577718" rtl="0" eaLnBrk="1" latinLnBrk="0" hangingPunct="1">
        <a:spcBef>
          <a:spcPct val="20000"/>
        </a:spcBef>
        <a:buFont typeface="Arial" pitchFamily="34" charset="0"/>
        <a:buChar char="–"/>
        <a:defRPr sz="1296" kern="1200">
          <a:solidFill>
            <a:schemeClr val="tx1"/>
          </a:solidFill>
          <a:latin typeface="+mn-lt"/>
          <a:ea typeface="+mn-ea"/>
          <a:cs typeface="+mn-cs"/>
        </a:defRPr>
      </a:lvl4pPr>
      <a:lvl5pPr marL="1299866" indent="-144430" algn="l" defTabSz="577718" rtl="0" eaLnBrk="1" latinLnBrk="0" hangingPunct="1">
        <a:spcBef>
          <a:spcPct val="20000"/>
        </a:spcBef>
        <a:buFont typeface="Arial" pitchFamily="34" charset="0"/>
        <a:buChar char="»"/>
        <a:defRPr sz="1296" kern="1200">
          <a:solidFill>
            <a:schemeClr val="tx1"/>
          </a:solidFill>
          <a:latin typeface="+mn-lt"/>
          <a:ea typeface="+mn-ea"/>
          <a:cs typeface="+mn-cs"/>
        </a:defRPr>
      </a:lvl5pPr>
      <a:lvl6pPr marL="1588725" indent="-144430" algn="l" defTabSz="577718" rtl="0" eaLnBrk="1" latinLnBrk="0" hangingPunct="1">
        <a:spcBef>
          <a:spcPct val="20000"/>
        </a:spcBef>
        <a:buFont typeface="Arial" pitchFamily="34" charset="0"/>
        <a:buChar char="•"/>
        <a:defRPr sz="1296" kern="1200">
          <a:solidFill>
            <a:schemeClr val="tx1"/>
          </a:solidFill>
          <a:latin typeface="+mn-lt"/>
          <a:ea typeface="+mn-ea"/>
          <a:cs typeface="+mn-cs"/>
        </a:defRPr>
      </a:lvl6pPr>
      <a:lvl7pPr marL="1877584" indent="-144430" algn="l" defTabSz="577718" rtl="0" eaLnBrk="1" latinLnBrk="0" hangingPunct="1">
        <a:spcBef>
          <a:spcPct val="20000"/>
        </a:spcBef>
        <a:buFont typeface="Arial" pitchFamily="34" charset="0"/>
        <a:buChar char="•"/>
        <a:defRPr sz="1296" kern="1200">
          <a:solidFill>
            <a:schemeClr val="tx1"/>
          </a:solidFill>
          <a:latin typeface="+mn-lt"/>
          <a:ea typeface="+mn-ea"/>
          <a:cs typeface="+mn-cs"/>
        </a:defRPr>
      </a:lvl7pPr>
      <a:lvl8pPr marL="2166442" indent="-144430" algn="l" defTabSz="577718" rtl="0" eaLnBrk="1" latinLnBrk="0" hangingPunct="1">
        <a:spcBef>
          <a:spcPct val="20000"/>
        </a:spcBef>
        <a:buFont typeface="Arial" pitchFamily="34" charset="0"/>
        <a:buChar char="•"/>
        <a:defRPr sz="1296" kern="1200">
          <a:solidFill>
            <a:schemeClr val="tx1"/>
          </a:solidFill>
          <a:latin typeface="+mn-lt"/>
          <a:ea typeface="+mn-ea"/>
          <a:cs typeface="+mn-cs"/>
        </a:defRPr>
      </a:lvl8pPr>
      <a:lvl9pPr marL="2455301" indent="-144430" algn="l" defTabSz="577718" rtl="0" eaLnBrk="1" latinLnBrk="0" hangingPunct="1">
        <a:spcBef>
          <a:spcPct val="20000"/>
        </a:spcBef>
        <a:buFont typeface="Arial" pitchFamily="34" charset="0"/>
        <a:buChar char="•"/>
        <a:defRPr sz="129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77718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1pPr>
      <a:lvl2pPr marL="288859" algn="l" defTabSz="577718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2pPr>
      <a:lvl3pPr marL="577718" algn="l" defTabSz="577718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3pPr>
      <a:lvl4pPr marL="866578" algn="l" defTabSz="577718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4pPr>
      <a:lvl5pPr marL="1155436" algn="l" defTabSz="577718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5pPr>
      <a:lvl6pPr marL="1444295" algn="l" defTabSz="577718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6pPr>
      <a:lvl7pPr marL="1733153" algn="l" defTabSz="577718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7pPr>
      <a:lvl8pPr marL="2022013" algn="l" defTabSz="577718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8pPr>
      <a:lvl9pPr marL="2310872" algn="l" defTabSz="577718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7" Type="http://schemas.openxmlformats.org/officeDocument/2006/relationships/image" Target="../media/image3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0.jpg"/><Relationship Id="rId5" Type="http://schemas.openxmlformats.org/officeDocument/2006/relationships/image" Target="../media/image29.jpg"/><Relationship Id="rId4" Type="http://schemas.openxmlformats.org/officeDocument/2006/relationships/image" Target="../media/image28.jp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9.png"/><Relationship Id="rId18" Type="http://schemas.openxmlformats.org/officeDocument/2006/relationships/image" Target="../media/image12.png"/><Relationship Id="rId3" Type="http://schemas.openxmlformats.org/officeDocument/2006/relationships/slideLayout" Target="../slideLayouts/slideLayout1.xml"/><Relationship Id="rId21" Type="http://schemas.openxmlformats.org/officeDocument/2006/relationships/image" Target="../media/image15.png"/><Relationship Id="rId7" Type="http://schemas.openxmlformats.org/officeDocument/2006/relationships/image" Target="../media/image6.png"/><Relationship Id="rId12" Type="http://schemas.microsoft.com/office/2007/relationships/hdphoto" Target="../media/hdphoto4.wdp"/><Relationship Id="rId17" Type="http://schemas.openxmlformats.org/officeDocument/2006/relationships/image" Target="../media/image11.png"/><Relationship Id="rId25" Type="http://schemas.openxmlformats.org/officeDocument/2006/relationships/image" Target="../media/image3.png"/><Relationship Id="rId2" Type="http://schemas.openxmlformats.org/officeDocument/2006/relationships/audio" Target="../media/media2.MP3"/><Relationship Id="rId16" Type="http://schemas.microsoft.com/office/2007/relationships/hdphoto" Target="../media/hdphoto6.wdp"/><Relationship Id="rId20" Type="http://schemas.openxmlformats.org/officeDocument/2006/relationships/image" Target="../media/image14.png"/><Relationship Id="rId1" Type="http://schemas.microsoft.com/office/2007/relationships/media" Target="../media/media2.MP3"/><Relationship Id="rId6" Type="http://schemas.openxmlformats.org/officeDocument/2006/relationships/image" Target="../media/image5.jpg"/><Relationship Id="rId11" Type="http://schemas.openxmlformats.org/officeDocument/2006/relationships/image" Target="../media/image8.png"/><Relationship Id="rId24" Type="http://schemas.openxmlformats.org/officeDocument/2006/relationships/image" Target="../media/image17.png"/><Relationship Id="rId5" Type="http://schemas.microsoft.com/office/2007/relationships/hdphoto" Target="../media/hdphoto1.wdp"/><Relationship Id="rId15" Type="http://schemas.openxmlformats.org/officeDocument/2006/relationships/image" Target="../media/image10.png"/><Relationship Id="rId23" Type="http://schemas.openxmlformats.org/officeDocument/2006/relationships/slide" Target="slide3.xml"/><Relationship Id="rId10" Type="http://schemas.microsoft.com/office/2007/relationships/hdphoto" Target="../media/hdphoto3.wdp"/><Relationship Id="rId19" Type="http://schemas.openxmlformats.org/officeDocument/2006/relationships/image" Target="../media/image13.png"/><Relationship Id="rId4" Type="http://schemas.openxmlformats.org/officeDocument/2006/relationships/image" Target="../media/image4.png"/><Relationship Id="rId9" Type="http://schemas.openxmlformats.org/officeDocument/2006/relationships/image" Target="../media/image7.png"/><Relationship Id="rId14" Type="http://schemas.microsoft.com/office/2007/relationships/hdphoto" Target="../media/hdphoto5.wdp"/><Relationship Id="rId22" Type="http://schemas.openxmlformats.org/officeDocument/2006/relationships/image" Target="../media/image16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9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10.png"/><Relationship Id="rId18" Type="http://schemas.openxmlformats.org/officeDocument/2006/relationships/image" Target="../media/image14.png"/><Relationship Id="rId3" Type="http://schemas.microsoft.com/office/2007/relationships/hdphoto" Target="../media/hdphoto1.wdp"/><Relationship Id="rId21" Type="http://schemas.openxmlformats.org/officeDocument/2006/relationships/image" Target="../media/image18.png"/><Relationship Id="rId7" Type="http://schemas.openxmlformats.org/officeDocument/2006/relationships/image" Target="../media/image7.png"/><Relationship Id="rId12" Type="http://schemas.microsoft.com/office/2007/relationships/hdphoto" Target="../media/hdphoto5.wdp"/><Relationship Id="rId17" Type="http://schemas.openxmlformats.org/officeDocument/2006/relationships/image" Target="../media/image13.png"/><Relationship Id="rId2" Type="http://schemas.openxmlformats.org/officeDocument/2006/relationships/image" Target="../media/image4.png"/><Relationship Id="rId16" Type="http://schemas.openxmlformats.org/officeDocument/2006/relationships/image" Target="../media/image12.png"/><Relationship Id="rId20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11" Type="http://schemas.openxmlformats.org/officeDocument/2006/relationships/image" Target="../media/image9.png"/><Relationship Id="rId24" Type="http://schemas.microsoft.com/office/2007/relationships/hdphoto" Target="../media/hdphoto7.wdp"/><Relationship Id="rId5" Type="http://schemas.openxmlformats.org/officeDocument/2006/relationships/image" Target="../media/image6.png"/><Relationship Id="rId15" Type="http://schemas.openxmlformats.org/officeDocument/2006/relationships/image" Target="../media/image11.png"/><Relationship Id="rId23" Type="http://schemas.openxmlformats.org/officeDocument/2006/relationships/image" Target="../media/image19.png"/><Relationship Id="rId10" Type="http://schemas.microsoft.com/office/2007/relationships/hdphoto" Target="../media/hdphoto4.wdp"/><Relationship Id="rId19" Type="http://schemas.openxmlformats.org/officeDocument/2006/relationships/image" Target="../media/image15.png"/><Relationship Id="rId4" Type="http://schemas.openxmlformats.org/officeDocument/2006/relationships/image" Target="../media/image5.jpg"/><Relationship Id="rId9" Type="http://schemas.openxmlformats.org/officeDocument/2006/relationships/image" Target="../media/image8.png"/><Relationship Id="rId14" Type="http://schemas.microsoft.com/office/2007/relationships/hdphoto" Target="../media/hdphoto6.wdp"/><Relationship Id="rId22" Type="http://schemas.openxmlformats.org/officeDocument/2006/relationships/slide" Target="slide4.xml"/></Relationships>
</file>

<file path=ppt/slides/_rels/slide4.xml.rels><?xml version="1.0" encoding="UTF-8" standalone="yes"?>
<Relationships xmlns="http://schemas.openxmlformats.org/package/2006/relationships"><Relationship Id="rId13" Type="http://schemas.openxmlformats.org/officeDocument/2006/relationships/slide" Target="slide8.xml"/><Relationship Id="rId18" Type="http://schemas.microsoft.com/office/2007/relationships/hdphoto" Target="../media/hdphoto3.wdp"/><Relationship Id="rId26" Type="http://schemas.openxmlformats.org/officeDocument/2006/relationships/image" Target="../media/image12.png"/><Relationship Id="rId3" Type="http://schemas.openxmlformats.org/officeDocument/2006/relationships/audio" Target="NULL" TargetMode="External"/><Relationship Id="rId21" Type="http://schemas.openxmlformats.org/officeDocument/2006/relationships/image" Target="../media/image9.png"/><Relationship Id="rId34" Type="http://schemas.openxmlformats.org/officeDocument/2006/relationships/slide" Target="slide9.xml"/><Relationship Id="rId7" Type="http://schemas.microsoft.com/office/2007/relationships/hdphoto" Target="../media/hdphoto1.wdp"/><Relationship Id="rId12" Type="http://schemas.openxmlformats.org/officeDocument/2006/relationships/slide" Target="slide6.xml"/><Relationship Id="rId17" Type="http://schemas.openxmlformats.org/officeDocument/2006/relationships/image" Target="../media/image7.png"/><Relationship Id="rId25" Type="http://schemas.openxmlformats.org/officeDocument/2006/relationships/image" Target="../media/image11.png"/><Relationship Id="rId33" Type="http://schemas.openxmlformats.org/officeDocument/2006/relationships/image" Target="../media/image22.gif"/><Relationship Id="rId2" Type="http://schemas.openxmlformats.org/officeDocument/2006/relationships/audio" Target="../media/media3.mp3"/><Relationship Id="rId16" Type="http://schemas.microsoft.com/office/2007/relationships/hdphoto" Target="../media/hdphoto2.wdp"/><Relationship Id="rId20" Type="http://schemas.microsoft.com/office/2007/relationships/hdphoto" Target="../media/hdphoto4.wdp"/><Relationship Id="rId29" Type="http://schemas.openxmlformats.org/officeDocument/2006/relationships/image" Target="../media/image15.png"/><Relationship Id="rId1" Type="http://schemas.microsoft.com/office/2007/relationships/media" Target="../media/media3.mp3"/><Relationship Id="rId6" Type="http://schemas.openxmlformats.org/officeDocument/2006/relationships/image" Target="../media/image4.png"/><Relationship Id="rId11" Type="http://schemas.openxmlformats.org/officeDocument/2006/relationships/slide" Target="slide5.xml"/><Relationship Id="rId24" Type="http://schemas.microsoft.com/office/2007/relationships/hdphoto" Target="../media/hdphoto6.wdp"/><Relationship Id="rId32" Type="http://schemas.openxmlformats.org/officeDocument/2006/relationships/image" Target="../media/image21.gif"/><Relationship Id="rId5" Type="http://schemas.openxmlformats.org/officeDocument/2006/relationships/slideLayout" Target="../slideLayouts/slideLayout1.xml"/><Relationship Id="rId15" Type="http://schemas.openxmlformats.org/officeDocument/2006/relationships/image" Target="../media/image6.png"/><Relationship Id="rId23" Type="http://schemas.openxmlformats.org/officeDocument/2006/relationships/image" Target="../media/image10.png"/><Relationship Id="rId28" Type="http://schemas.openxmlformats.org/officeDocument/2006/relationships/image" Target="../media/image14.png"/><Relationship Id="rId10" Type="http://schemas.microsoft.com/office/2007/relationships/hdphoto" Target="../media/hdphoto8.wdp"/><Relationship Id="rId19" Type="http://schemas.openxmlformats.org/officeDocument/2006/relationships/image" Target="../media/image8.png"/><Relationship Id="rId31" Type="http://schemas.openxmlformats.org/officeDocument/2006/relationships/image" Target="../media/image3.png"/><Relationship Id="rId4" Type="http://schemas.microsoft.com/office/2007/relationships/media" Target="../media/media4.mp3"/><Relationship Id="rId9" Type="http://schemas.openxmlformats.org/officeDocument/2006/relationships/image" Target="../media/image20.png"/><Relationship Id="rId14" Type="http://schemas.openxmlformats.org/officeDocument/2006/relationships/slide" Target="slide7.xml"/><Relationship Id="rId22" Type="http://schemas.microsoft.com/office/2007/relationships/hdphoto" Target="../media/hdphoto5.wdp"/><Relationship Id="rId27" Type="http://schemas.openxmlformats.org/officeDocument/2006/relationships/image" Target="../media/image13.png"/><Relationship Id="rId30" Type="http://schemas.openxmlformats.org/officeDocument/2006/relationships/image" Target="../media/image16.png"/><Relationship Id="rId8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7" Type="http://schemas.microsoft.com/office/2007/relationships/hdphoto" Target="../media/hdphoto7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slide" Target="slide4.xml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7" Type="http://schemas.microsoft.com/office/2007/relationships/hdphoto" Target="../media/hdphoto7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slide" Target="slide4.xml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7" Type="http://schemas.microsoft.com/office/2007/relationships/hdphoto" Target="../media/hdphoto7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slide" Target="slide4.xm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7" Type="http://schemas.microsoft.com/office/2007/relationships/hdphoto" Target="../media/hdphoto7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slide" Target="slide4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74"/>
          <a:stretch/>
        </p:blipFill>
        <p:spPr>
          <a:xfrm>
            <a:off x="1" y="0"/>
            <a:ext cx="9143999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0475" y="3429000"/>
            <a:ext cx="7381060" cy="1445623"/>
          </a:xfrm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</a:pPr>
            <a:br>
              <a:rPr lang="en-US" sz="4400" b="1" dirty="0">
                <a:solidFill>
                  <a:schemeClr val="accent5">
                    <a:lumMod val="75000"/>
                  </a:schemeClr>
                </a:solidFill>
                <a:latin typeface="UTM Avo" panose="02040603050506020204" pitchFamily="18" charset="0"/>
              </a:rPr>
            </a:br>
            <a:br>
              <a:rPr lang="en-US" sz="4400" b="1" dirty="0">
                <a:solidFill>
                  <a:schemeClr val="accent5">
                    <a:lumMod val="75000"/>
                  </a:schemeClr>
                </a:solidFill>
                <a:latin typeface="UTM Avo" panose="02040603050506020204" pitchFamily="18" charset="0"/>
              </a:rPr>
            </a:br>
            <a:r>
              <a:rPr lang="vi-VN" sz="4000" b="1" dirty="0">
                <a:solidFill>
                  <a:srgbClr val="FF0000"/>
                </a:solidFill>
                <a:latin typeface="UTM Avo" panose="02040603050506020204" pitchFamily="18" charset="0"/>
              </a:rPr>
              <a:t>CHÀO MỪNG </a:t>
            </a:r>
            <a:r>
              <a:rPr lang="vi-VN" sz="4000" b="1">
                <a:solidFill>
                  <a:srgbClr val="FF0000"/>
                </a:solidFill>
                <a:latin typeface="UTM Avo" panose="02040603050506020204" pitchFamily="18" charset="0"/>
              </a:rPr>
              <a:t>CÁC</a:t>
            </a:r>
            <a:r>
              <a:rPr lang="en-US" sz="4000" b="1">
                <a:solidFill>
                  <a:srgbClr val="FF0000"/>
                </a:solidFill>
                <a:latin typeface="UTM Avo" panose="02040603050506020204" pitchFamily="18" charset="0"/>
              </a:rPr>
              <a:t> CON</a:t>
            </a:r>
            <a:br>
              <a:rPr lang="vi-VN" sz="4000" b="1" dirty="0">
                <a:solidFill>
                  <a:srgbClr val="FF0000"/>
                </a:solidFill>
                <a:latin typeface="UTM Avo" panose="02040603050506020204" pitchFamily="18" charset="0"/>
              </a:rPr>
            </a:br>
            <a:r>
              <a:rPr lang="vi-VN" sz="4000" b="1" dirty="0">
                <a:solidFill>
                  <a:srgbClr val="FF0000"/>
                </a:solidFill>
                <a:latin typeface="UTM Avo" panose="02040603050506020204" pitchFamily="18" charset="0"/>
              </a:rPr>
              <a:t>ĐẾN VỚI TIẾT HỌC VẦN</a:t>
            </a:r>
            <a:br>
              <a:rPr lang="en-US" sz="4000" b="1">
                <a:solidFill>
                  <a:srgbClr val="FF0000"/>
                </a:solidFill>
                <a:latin typeface="UTM Avo" panose="02040603050506020204" pitchFamily="18" charset="0"/>
              </a:rPr>
            </a:br>
            <a:endParaRPr lang="en-US" sz="44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pic>
        <p:nvPicPr>
          <p:cNvPr id="5" name="BeautifulLoveBeatInstrumental-V.A-291855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707842" y="456982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9996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58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66667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58" t="20914" r="35067" b="26965"/>
          <a:stretch/>
        </p:blipFill>
        <p:spPr>
          <a:xfrm>
            <a:off x="0" y="1789612"/>
            <a:ext cx="4258492" cy="246888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30629" y="128599"/>
            <a:ext cx="29173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CC"/>
                </a:solidFill>
                <a:latin typeface=".VnAvant" pitchFamily="34" charset="0"/>
              </a:rPr>
              <a:t>1. </a:t>
            </a:r>
            <a:r>
              <a:rPr lang="en-US" sz="3200" b="1" dirty="0" err="1">
                <a:solidFill>
                  <a:srgbClr val="0000CC"/>
                </a:solidFill>
                <a:latin typeface=".VnAvant" pitchFamily="34" charset="0"/>
              </a:rPr>
              <a:t>Lµm</a:t>
            </a:r>
            <a:r>
              <a:rPr lang="en-US" sz="3200" b="1" dirty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.VnAvant" pitchFamily="34" charset="0"/>
              </a:rPr>
              <a:t>quen</a:t>
            </a:r>
            <a:endParaRPr lang="en-US" sz="3200" b="1" dirty="0">
              <a:solidFill>
                <a:srgbClr val="0000CC"/>
              </a:solidFill>
              <a:latin typeface=".VnAvant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316584" y="1294843"/>
            <a:ext cx="23774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>
                <a:solidFill>
                  <a:schemeClr val="accent6">
                    <a:lumMod val="75000"/>
                  </a:schemeClr>
                </a:solidFill>
                <a:latin typeface=".VnAvant" panose="020B7200000000000000" pitchFamily="34" charset="0"/>
              </a:rPr>
              <a:t>®ªm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316584" y="1294843"/>
            <a:ext cx="23774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>
                <a:solidFill>
                  <a:schemeClr val="accent6">
                    <a:lumMod val="75000"/>
                  </a:schemeClr>
                </a:solidFill>
                <a:latin typeface=".VnAvant" panose="020B7200000000000000" pitchFamily="34" charset="0"/>
              </a:rPr>
              <a:t>®</a:t>
            </a:r>
            <a:r>
              <a:rPr lang="en-US" sz="7200" b="1">
                <a:solidFill>
                  <a:srgbClr val="FF0000"/>
                </a:solidFill>
                <a:latin typeface=".VnAvant" panose="020B7200000000000000" pitchFamily="34" charset="0"/>
              </a:rPr>
              <a:t>ªm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917475" y="2901409"/>
            <a:ext cx="23774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>
                <a:solidFill>
                  <a:srgbClr val="FF0000"/>
                </a:solidFill>
                <a:latin typeface=".VnAvant" panose="020B7200000000000000" pitchFamily="34" charset="0"/>
              </a:rPr>
              <a:t>ªm</a:t>
            </a:r>
          </a:p>
        </p:txBody>
      </p:sp>
    </p:spTree>
    <p:extLst>
      <p:ext uri="{BB962C8B-B14F-4D97-AF65-F5344CB8AC3E}">
        <p14:creationId xmlns:p14="http://schemas.microsoft.com/office/powerpoint/2010/main" val="213673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56755" y="233102"/>
            <a:ext cx="29173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CC"/>
                </a:solidFill>
                <a:latin typeface=".VnAvant" pitchFamily="34" charset="0"/>
              </a:rPr>
              <a:t>1. </a:t>
            </a:r>
            <a:r>
              <a:rPr lang="en-US" sz="3200" b="1" dirty="0" err="1">
                <a:solidFill>
                  <a:srgbClr val="0000CC"/>
                </a:solidFill>
                <a:latin typeface=".VnAvant" pitchFamily="34" charset="0"/>
              </a:rPr>
              <a:t>Lµm</a:t>
            </a:r>
            <a:r>
              <a:rPr lang="en-US" sz="3200" b="1" dirty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.VnAvant" pitchFamily="34" charset="0"/>
              </a:rPr>
              <a:t>quen</a:t>
            </a:r>
            <a:endParaRPr lang="en-US" sz="3200" b="1" dirty="0">
              <a:solidFill>
                <a:srgbClr val="0000CC"/>
              </a:solidFill>
              <a:latin typeface=".VnAvant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58" t="8894" r="37714" b="30796"/>
          <a:stretch/>
        </p:blipFill>
        <p:spPr>
          <a:xfrm>
            <a:off x="0" y="1502229"/>
            <a:ext cx="3997853" cy="356616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807131" y="1162594"/>
            <a:ext cx="382741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>
                <a:solidFill>
                  <a:schemeClr val="accent6">
                    <a:lumMod val="75000"/>
                  </a:schemeClr>
                </a:solidFill>
                <a:latin typeface=".VnAvant" panose="020B7200000000000000" pitchFamily="34" charset="0"/>
              </a:rPr>
              <a:t>bÕp löa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355771" y="1162594"/>
            <a:ext cx="229906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>
                <a:solidFill>
                  <a:srgbClr val="FF0000"/>
                </a:solidFill>
                <a:latin typeface=".VnAvant" panose="020B7200000000000000" pitchFamily="34" charset="0"/>
              </a:rPr>
              <a:t>ªp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774473" y="2731311"/>
            <a:ext cx="382741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>
                <a:solidFill>
                  <a:schemeClr val="accent6">
                    <a:lumMod val="75000"/>
                  </a:schemeClr>
                </a:solidFill>
                <a:latin typeface=".VnAvant" panose="020B7200000000000000" pitchFamily="34" charset="0"/>
              </a:rPr>
              <a:t>bÕp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323114" y="2744374"/>
            <a:ext cx="229906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>
                <a:solidFill>
                  <a:srgbClr val="FF0000"/>
                </a:solidFill>
                <a:latin typeface=".VnAvant" panose="020B7200000000000000" pitchFamily="34" charset="0"/>
              </a:rPr>
              <a:t>ªp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323113" y="4203060"/>
            <a:ext cx="229906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>
                <a:solidFill>
                  <a:srgbClr val="FF0000"/>
                </a:solidFill>
                <a:latin typeface=".VnAvant" panose="020B7200000000000000" pitchFamily="34" charset="0"/>
              </a:rPr>
              <a:t>ªp</a:t>
            </a:r>
          </a:p>
        </p:txBody>
      </p:sp>
    </p:spTree>
    <p:extLst>
      <p:ext uri="{BB962C8B-B14F-4D97-AF65-F5344CB8AC3E}">
        <p14:creationId xmlns:p14="http://schemas.microsoft.com/office/powerpoint/2010/main" val="430235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7" grpId="0"/>
      <p:bldP spid="8" grpId="0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27019" y="1269385"/>
            <a:ext cx="23774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>
                <a:solidFill>
                  <a:schemeClr val="accent6">
                    <a:lumMod val="75000"/>
                  </a:schemeClr>
                </a:solidFill>
                <a:latin typeface=".VnAvant" panose="020B7200000000000000" pitchFamily="34" charset="0"/>
              </a:rPr>
              <a:t>®</a:t>
            </a:r>
            <a:r>
              <a:rPr lang="en-US" sz="7200" b="1">
                <a:solidFill>
                  <a:srgbClr val="FF0000"/>
                </a:solidFill>
                <a:latin typeface=".VnAvant" panose="020B7200000000000000" pitchFamily="34" charset="0"/>
              </a:rPr>
              <a:t>ªm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156062" y="3201855"/>
            <a:ext cx="23774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>
                <a:solidFill>
                  <a:srgbClr val="FF0000"/>
                </a:solidFill>
                <a:latin typeface=".VnAvant" panose="020B7200000000000000" pitchFamily="34" charset="0"/>
              </a:rPr>
              <a:t>ªm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885508" y="1361718"/>
            <a:ext cx="382741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>
                <a:solidFill>
                  <a:schemeClr val="accent6">
                    <a:lumMod val="75000"/>
                  </a:schemeClr>
                </a:solidFill>
                <a:latin typeface=".VnAvant" panose="020B7200000000000000" pitchFamily="34" charset="0"/>
              </a:rPr>
              <a:t>bÕp löa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434148" y="1361718"/>
            <a:ext cx="229906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>
                <a:solidFill>
                  <a:srgbClr val="FF0000"/>
                </a:solidFill>
                <a:latin typeface=".VnAvant" panose="020B7200000000000000" pitchFamily="34" charset="0"/>
              </a:rPr>
              <a:t>ªp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852850" y="2930435"/>
            <a:ext cx="382741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>
                <a:solidFill>
                  <a:schemeClr val="accent6">
                    <a:lumMod val="75000"/>
                  </a:schemeClr>
                </a:solidFill>
                <a:latin typeface=".VnAvant" panose="020B7200000000000000" pitchFamily="34" charset="0"/>
              </a:rPr>
              <a:t>bÕp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401491" y="2943498"/>
            <a:ext cx="229906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>
                <a:solidFill>
                  <a:srgbClr val="FF0000"/>
                </a:solidFill>
                <a:latin typeface=".VnAvant" panose="020B7200000000000000" pitchFamily="34" charset="0"/>
              </a:rPr>
              <a:t>ªp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401490" y="4402184"/>
            <a:ext cx="229906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>
                <a:solidFill>
                  <a:srgbClr val="FF0000"/>
                </a:solidFill>
                <a:latin typeface=".VnAvant" panose="020B7200000000000000" pitchFamily="34" charset="0"/>
              </a:rPr>
              <a:t>ªp</a:t>
            </a:r>
          </a:p>
        </p:txBody>
      </p:sp>
    </p:spTree>
    <p:extLst>
      <p:ext uri="{BB962C8B-B14F-4D97-AF65-F5344CB8AC3E}">
        <p14:creationId xmlns:p14="http://schemas.microsoft.com/office/powerpoint/2010/main" val="5487163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122" y="857250"/>
            <a:ext cx="7828236" cy="51435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16902" y="2637978"/>
            <a:ext cx="3628996" cy="16850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350" b="1">
                <a:solidFill>
                  <a:srgbClr val="FF0000"/>
                </a:solidFill>
                <a:latin typeface=".VnAvant" pitchFamily="34" charset="0"/>
              </a:rPr>
              <a:t>ªm</a:t>
            </a:r>
            <a:endParaRPr lang="en-US" sz="1035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82178" y="2637978"/>
            <a:ext cx="3120474" cy="16850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350" b="1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10350" b="1">
                <a:solidFill>
                  <a:srgbClr val="FF0000"/>
                </a:solidFill>
                <a:latin typeface=".VnAvant" pitchFamily="34" charset="0"/>
              </a:rPr>
              <a:t>ªp</a:t>
            </a:r>
            <a:endParaRPr lang="en-US" sz="1035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216902" y="2624915"/>
            <a:ext cx="3628996" cy="16773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300" b="1">
                <a:solidFill>
                  <a:srgbClr val="FF0000"/>
                </a:solidFill>
                <a:latin typeface=".VnAvant" pitchFamily="34" charset="0"/>
              </a:rPr>
              <a:t>ª</a:t>
            </a:r>
            <a:r>
              <a:rPr lang="en-US" sz="10300" b="1">
                <a:solidFill>
                  <a:srgbClr val="0000CC"/>
                </a:solidFill>
                <a:latin typeface=".VnAvant" pitchFamily="34" charset="0"/>
              </a:rPr>
              <a:t>m</a:t>
            </a:r>
            <a:endParaRPr lang="en-US" sz="10300" b="1" dirty="0">
              <a:solidFill>
                <a:srgbClr val="0000CC"/>
              </a:solidFill>
              <a:latin typeface=".VnAvant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587303" y="2625650"/>
            <a:ext cx="3120474" cy="16850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350" b="1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10350" b="1">
                <a:solidFill>
                  <a:srgbClr val="FF0000"/>
                </a:solidFill>
                <a:latin typeface=".VnAvant" pitchFamily="34" charset="0"/>
              </a:rPr>
              <a:t>ª</a:t>
            </a:r>
            <a:r>
              <a:rPr lang="en-US" sz="10350" b="1">
                <a:solidFill>
                  <a:srgbClr val="0000CC"/>
                </a:solidFill>
                <a:latin typeface=".VnAvant" pitchFamily="34" charset="0"/>
              </a:rPr>
              <a:t>p</a:t>
            </a:r>
            <a:endParaRPr lang="en-US" sz="10350" b="1" dirty="0">
              <a:solidFill>
                <a:srgbClr val="0000CC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4061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30629" y="67235"/>
            <a:ext cx="85489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2.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H¸i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qu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¶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trªn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c©y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,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xÕp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vµo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hai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ræ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cho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 ®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óng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:</a:t>
            </a:r>
          </a:p>
        </p:txBody>
      </p:sp>
      <p:sp>
        <p:nvSpPr>
          <p:cNvPr id="15" name="Line 45"/>
          <p:cNvSpPr>
            <a:spLocks noChangeShapeType="1"/>
          </p:cNvSpPr>
          <p:nvPr/>
        </p:nvSpPr>
        <p:spPr bwMode="auto">
          <a:xfrm>
            <a:off x="14516" y="703092"/>
            <a:ext cx="9144000" cy="0"/>
          </a:xfrm>
          <a:prstGeom prst="line">
            <a:avLst/>
          </a:prstGeom>
          <a:noFill/>
          <a:ln w="28575" cap="rnd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658" y="755346"/>
            <a:ext cx="7750629" cy="459171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29" y="5256351"/>
            <a:ext cx="1331459" cy="157989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3125" y="5259012"/>
            <a:ext cx="1912162" cy="159898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5085" y="5521008"/>
            <a:ext cx="1522687" cy="133699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3198" y="5347064"/>
            <a:ext cx="1534361" cy="1510936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 flipH="1">
            <a:off x="1647825" y="3219450"/>
            <a:ext cx="285750" cy="102870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H="1">
            <a:off x="1714501" y="2390775"/>
            <a:ext cx="1238249" cy="1857375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4686300" y="3051205"/>
            <a:ext cx="2106898" cy="1273145"/>
          </a:xfrm>
          <a:prstGeom prst="straightConnector1">
            <a:avLst/>
          </a:prstGeom>
          <a:ln w="28575">
            <a:solidFill>
              <a:srgbClr val="0033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4686300" y="1733550"/>
            <a:ext cx="2181225" cy="2552700"/>
          </a:xfrm>
          <a:prstGeom prst="straightConnector1">
            <a:avLst/>
          </a:prstGeom>
          <a:ln w="28575">
            <a:solidFill>
              <a:srgbClr val="0033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H="1">
            <a:off x="2376487" y="2257425"/>
            <a:ext cx="3551285" cy="219075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H="1">
            <a:off x="2376487" y="2943225"/>
            <a:ext cx="4672013" cy="160020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82426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14" t="21400" r="13429" b="30998"/>
          <a:stretch/>
        </p:blipFill>
        <p:spPr>
          <a:xfrm>
            <a:off x="0" y="875212"/>
            <a:ext cx="9163384" cy="2168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55155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6620" t="7336" r="15262" b="2447"/>
          <a:stretch/>
        </p:blipFill>
        <p:spPr>
          <a:xfrm rot="16200000">
            <a:off x="1767481" y="-1258031"/>
            <a:ext cx="5773785" cy="8890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679320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6537" t="2846" r="9314" b="183"/>
          <a:stretch/>
        </p:blipFill>
        <p:spPr>
          <a:xfrm rot="16200000">
            <a:off x="1691639" y="-986247"/>
            <a:ext cx="5721532" cy="8791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22695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729"/>
            <a:ext cx="9144000" cy="6262007"/>
          </a:xfrm>
        </p:spPr>
      </p:pic>
      <p:sp>
        <p:nvSpPr>
          <p:cNvPr id="5" name="TextBox 4"/>
          <p:cNvSpPr txBox="1"/>
          <p:nvPr/>
        </p:nvSpPr>
        <p:spPr>
          <a:xfrm>
            <a:off x="1968137" y="1930086"/>
            <a:ext cx="5562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 err="1">
                <a:solidFill>
                  <a:srgbClr val="FF0000"/>
                </a:solidFill>
                <a:latin typeface="VNI-Avo" pitchFamily="2" charset="0"/>
              </a:rPr>
              <a:t>Thö</a:t>
            </a:r>
            <a:r>
              <a:rPr lang="en-US" sz="9600" b="1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9600" b="1" dirty="0" err="1">
                <a:solidFill>
                  <a:srgbClr val="FF0000"/>
                </a:solidFill>
                <a:latin typeface="VNI-Avo" pitchFamily="2" charset="0"/>
              </a:rPr>
              <a:t>giaõn</a:t>
            </a:r>
            <a:endParaRPr lang="en-US" sz="9600" b="1" dirty="0">
              <a:solidFill>
                <a:srgbClr val="FF0000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936364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2880" y="235132"/>
            <a:ext cx="9326880" cy="6309360"/>
          </a:xfrm>
        </p:spPr>
      </p:pic>
      <p:cxnSp>
        <p:nvCxnSpPr>
          <p:cNvPr id="6" name="Straight Connector 5"/>
          <p:cNvCxnSpPr/>
          <p:nvPr/>
        </p:nvCxnSpPr>
        <p:spPr>
          <a:xfrm>
            <a:off x="628650" y="1841862"/>
            <a:ext cx="91276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3383280" y="1841862"/>
            <a:ext cx="142385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4959531" y="1841862"/>
            <a:ext cx="111469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188867" y="2346959"/>
            <a:ext cx="111469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4920342" y="2346959"/>
            <a:ext cx="94488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1541417" y="2917371"/>
            <a:ext cx="94488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117566" y="3483428"/>
            <a:ext cx="142385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81719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4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93028">
            <a:off x="1333926" y="4732589"/>
            <a:ext cx="528899" cy="504914"/>
          </a:xfrm>
          <a:prstGeom prst="rect">
            <a:avLst/>
          </a:prstGeom>
        </p:spPr>
      </p:pic>
      <p:pic>
        <p:nvPicPr>
          <p:cNvPr id="40" name="Picture 2" descr="HÃ¬nh áº£nh cÃ³ liÃªn quan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6389" b="68519" l="52500" r="71500">
                        <a14:backgroundMark x1="49500" y1="60833" x2="77200" y2="60648"/>
                      </a14:backgroundRemoval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490" t="45401" r="28137" b="38967"/>
          <a:stretch/>
        </p:blipFill>
        <p:spPr bwMode="auto">
          <a:xfrm>
            <a:off x="2298575" y="4639260"/>
            <a:ext cx="598257" cy="521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925" y="4828223"/>
            <a:ext cx="670581" cy="579425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3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1067" y="5021491"/>
            <a:ext cx="534164" cy="381401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15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0518" y="4410709"/>
            <a:ext cx="552537" cy="464904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879" y="4433519"/>
            <a:ext cx="5221164" cy="1583192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5576">
            <a:off x="5536944" y="5418088"/>
            <a:ext cx="528899" cy="504914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9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8025" y="5821715"/>
            <a:ext cx="534164" cy="381401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20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34" y="5934708"/>
            <a:ext cx="552537" cy="464904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8149" y="5999335"/>
            <a:ext cx="670581" cy="579425"/>
          </a:xfrm>
          <a:prstGeom prst="rect">
            <a:avLst/>
          </a:prstGeom>
        </p:spPr>
      </p:pic>
      <p:pic>
        <p:nvPicPr>
          <p:cNvPr id="49" name="Picture 2" descr="HÃ¬nh áº£nh cÃ³ liÃªn quan"/>
          <p:cNvPicPr>
            <a:picLocks noChangeAspect="1" noChangeArrowheads="1"/>
          </p:cNvPicPr>
          <p:nvPr/>
        </p:nvPicPr>
        <p:blipFill rotWithShape="1">
          <a:blip r:embed="rId22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6389" b="68519" l="52500" r="71500">
                        <a14:backgroundMark x1="49500" y1="60833" x2="77200" y2="606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490" t="45401" r="28137" b="38967"/>
          <a:stretch/>
        </p:blipFill>
        <p:spPr bwMode="auto">
          <a:xfrm>
            <a:off x="7302839" y="5300379"/>
            <a:ext cx="598257" cy="521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37382" y="1026878"/>
            <a:ext cx="8016938" cy="9387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500" b="1" dirty="0">
                <a:latin typeface="Arial" panose="020B0604020202020204" pitchFamily="34" charset="0"/>
                <a:cs typeface="Arial" panose="020B0604020202020204" pitchFamily="34" charset="0"/>
              </a:rPr>
              <a:t>GIẢI CỨU DÒNG SÔNG</a:t>
            </a:r>
          </a:p>
        </p:txBody>
      </p:sp>
      <p:pic>
        <p:nvPicPr>
          <p:cNvPr id="29" name="Picture 11" descr="C:\Users\ADMIN\Desktop\Tai nguyen thiet ke tro choi\Angry birds epic birds\1505573783630 (2).png">
            <a:hlinkClick r:id="rId23" action="ppaction://hlinksldjump"/>
          </p:cNvPr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1027" y="2092681"/>
            <a:ext cx="1069648" cy="585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Zen Garden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9385326" y="412871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8461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7879" numSld="9">
                <p:cTn id="1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6192"/>
            <a:ext cx="9144000" cy="592561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09451" y="1384663"/>
            <a:ext cx="3788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FF0000"/>
                </a:solidFill>
                <a:latin typeface=".VnAvant" panose="020B7200000000000000" pitchFamily="34" charset="0"/>
              </a:rPr>
              <a:t>1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489166" y="1846328"/>
            <a:ext cx="3788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FF0000"/>
                </a:solidFill>
                <a:latin typeface=".VnAvant" panose="020B7200000000000000" pitchFamily="34" charset="0"/>
              </a:rPr>
              <a:t>2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98862" y="2399434"/>
            <a:ext cx="3788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FF0000"/>
                </a:solidFill>
                <a:latin typeface=".VnAvant" panose="020B7200000000000000" pitchFamily="34" charset="0"/>
              </a:rPr>
              <a:t>3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542903" y="2399434"/>
            <a:ext cx="3788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FF0000"/>
                </a:solidFill>
                <a:latin typeface=".VnAvant" panose="020B7200000000000000" pitchFamily="34" charset="0"/>
              </a:rPr>
              <a:t>4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291943" y="2369176"/>
            <a:ext cx="3788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FF0000"/>
                </a:solidFill>
                <a:latin typeface=".VnAvant" panose="020B7200000000000000" pitchFamily="34" charset="0"/>
              </a:rPr>
              <a:t>5</a:t>
            </a:r>
          </a:p>
        </p:txBody>
      </p:sp>
      <p:cxnSp>
        <p:nvCxnSpPr>
          <p:cNvPr id="11" name="Straight Connector 10"/>
          <p:cNvCxnSpPr/>
          <p:nvPr/>
        </p:nvCxnSpPr>
        <p:spPr>
          <a:xfrm flipH="1">
            <a:off x="6209212" y="1602432"/>
            <a:ext cx="82731" cy="46166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11029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  <p:bldP spid="6" grpId="1"/>
      <p:bldP spid="7" grpId="0"/>
      <p:bldP spid="7" grpId="1"/>
      <p:bldP spid="8" grpId="0"/>
      <p:bldP spid="8" grpId="1"/>
      <p:bldP spid="9" grpId="0"/>
      <p:bldP spid="9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6192"/>
            <a:ext cx="9144000" cy="5925615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300446" y="1188720"/>
            <a:ext cx="470263" cy="50945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1</a:t>
            </a:r>
          </a:p>
        </p:txBody>
      </p:sp>
      <p:sp>
        <p:nvSpPr>
          <p:cNvPr id="4" name="Oval 3"/>
          <p:cNvSpPr/>
          <p:nvPr/>
        </p:nvSpPr>
        <p:spPr>
          <a:xfrm>
            <a:off x="165463" y="2420699"/>
            <a:ext cx="470263" cy="50945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4015118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6166"/>
            <a:ext cx="9144000" cy="5799908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>
          <a:xfrm>
            <a:off x="1933303" y="2259874"/>
            <a:ext cx="3317966" cy="124097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 flipH="1">
            <a:off x="3317966" y="2364377"/>
            <a:ext cx="666205" cy="65314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H="1">
            <a:off x="6518367" y="2364377"/>
            <a:ext cx="666205" cy="65314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>
            <a:off x="1600200" y="3765367"/>
            <a:ext cx="666205" cy="65314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3651068" y="3892731"/>
            <a:ext cx="529046" cy="60415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 flipV="1">
            <a:off x="6635932" y="3892731"/>
            <a:ext cx="548640" cy="75764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40791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75730" cy="6544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916635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14525" y="1725613"/>
            <a:ext cx="5314950" cy="3406774"/>
          </a:xfrm>
        </p:spPr>
        <p:txBody>
          <a:bodyPr>
            <a:noAutofit/>
          </a:bodyPr>
          <a:lstStyle/>
          <a:p>
            <a:r>
              <a:rPr lang="en-US" sz="9600" dirty="0" err="1">
                <a:solidFill>
                  <a:srgbClr val="FF0000"/>
                </a:solidFill>
                <a:latin typeface="UTM Avo" panose="02040603050506020204" pitchFamily="18" charset="0"/>
              </a:rPr>
              <a:t>Dặn</a:t>
            </a:r>
            <a:r>
              <a:rPr lang="en-US" sz="96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9600" dirty="0" err="1">
                <a:solidFill>
                  <a:srgbClr val="FF0000"/>
                </a:solidFill>
                <a:latin typeface="UTM Avo" panose="02040603050506020204" pitchFamily="18" charset="0"/>
              </a:rPr>
              <a:t>dò</a:t>
            </a:r>
            <a:endParaRPr lang="en-US" sz="96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767181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206814" y="2086225"/>
            <a:ext cx="4984669" cy="2485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740664">
              <a:buClr>
                <a:srgbClr val="000000"/>
              </a:buClr>
              <a:defRPr/>
            </a:pPr>
            <a:r>
              <a:rPr lang="en-US" sz="3888" kern="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Hẹn</a:t>
            </a:r>
            <a:r>
              <a:rPr lang="en-US" sz="3888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888" kern="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gặp</a:t>
            </a:r>
            <a:r>
              <a:rPr lang="en-US" sz="3888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888" kern="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lại</a:t>
            </a:r>
            <a:r>
              <a:rPr lang="en-US" sz="3888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888" kern="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các</a:t>
            </a:r>
            <a:r>
              <a:rPr lang="en-US" sz="3888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con </a:t>
            </a:r>
            <a:r>
              <a:rPr lang="en-US" sz="3888" kern="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vào</a:t>
            </a:r>
            <a:r>
              <a:rPr lang="en-US" sz="3888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888" kern="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tiết</a:t>
            </a:r>
            <a:r>
              <a:rPr lang="en-US" sz="3888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888" kern="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học</a:t>
            </a:r>
            <a:r>
              <a:rPr lang="en-US" sz="3888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888" kern="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ngày</a:t>
            </a:r>
            <a:r>
              <a:rPr lang="en-US" sz="3888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888" kern="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mai</a:t>
            </a:r>
            <a:endParaRPr lang="en-US" sz="3888" kern="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algn="ctr" defTabSz="740664">
              <a:buClr>
                <a:srgbClr val="000000"/>
              </a:buClr>
              <a:defRPr/>
            </a:pPr>
            <a:endParaRPr lang="en-US" sz="3888" kern="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algn="ctr" defTabSz="740664">
              <a:buClr>
                <a:srgbClr val="000000"/>
              </a:buClr>
              <a:defRPr/>
            </a:pPr>
            <a:endParaRPr lang="en-US" sz="3888" kern="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8B69CBC-58C5-6845-8698-63E30021C02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0793" y="3175738"/>
            <a:ext cx="1936710" cy="1709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9867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215"/>
    </mc:Choice>
    <mc:Fallback xmlns="">
      <p:transition spd="slow" advTm="9215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4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93028">
            <a:off x="1333926" y="4732589"/>
            <a:ext cx="528899" cy="504914"/>
          </a:xfrm>
          <a:prstGeom prst="rect">
            <a:avLst/>
          </a:prstGeom>
        </p:spPr>
      </p:pic>
      <p:pic>
        <p:nvPicPr>
          <p:cNvPr id="40" name="Picture 2" descr="HÃ¬nh áº£nh cÃ³ liÃªn quan"/>
          <p:cNvPicPr>
            <a:picLocks noChangeAspect="1" noChangeArrowheads="1"/>
          </p:cNvPicPr>
          <p:nvPr/>
        </p:nvPicPr>
        <p:blipFill rotWithShape="1">
          <a:blip r:embed="rId7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6389" b="68519" l="52500" r="71500">
                        <a14:backgroundMark x1="49500" y1="60833" x2="77200" y2="60648"/>
                      </a14:backgroundRemoval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490" t="45401" r="28137" b="38967"/>
          <a:stretch/>
        </p:blipFill>
        <p:spPr bwMode="auto">
          <a:xfrm>
            <a:off x="2298575" y="4639260"/>
            <a:ext cx="598257" cy="521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925" y="4828223"/>
            <a:ext cx="670581" cy="579425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1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1067" y="5021491"/>
            <a:ext cx="534164" cy="381401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1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0518" y="4410709"/>
            <a:ext cx="552537" cy="464904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879" y="4433519"/>
            <a:ext cx="5221164" cy="1583192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5576">
            <a:off x="5536944" y="5418088"/>
            <a:ext cx="528899" cy="504914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7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8025" y="5821715"/>
            <a:ext cx="534164" cy="381401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18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34" y="5934708"/>
            <a:ext cx="552537" cy="464904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8149" y="5999335"/>
            <a:ext cx="670581" cy="579425"/>
          </a:xfrm>
          <a:prstGeom prst="rect">
            <a:avLst/>
          </a:prstGeom>
        </p:spPr>
      </p:pic>
      <p:pic>
        <p:nvPicPr>
          <p:cNvPr id="49" name="Picture 2" descr="HÃ¬nh áº£nh cÃ³ liÃªn quan"/>
          <p:cNvPicPr>
            <a:picLocks noChangeAspect="1" noChangeArrowheads="1"/>
          </p:cNvPicPr>
          <p:nvPr/>
        </p:nvPicPr>
        <p:blipFill rotWithShape="1">
          <a:blip r:embed="rId20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6389" b="68519" l="52500" r="71500">
                        <a14:backgroundMark x1="49500" y1="60833" x2="77200" y2="606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490" t="45401" r="28137" b="38967"/>
          <a:stretch/>
        </p:blipFill>
        <p:spPr bwMode="auto">
          <a:xfrm>
            <a:off x="7302839" y="5300379"/>
            <a:ext cx="598257" cy="521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76" y="451129"/>
            <a:ext cx="8250055" cy="4073163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993610" y="830794"/>
            <a:ext cx="715677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/>
              <a:t>Dòng</a:t>
            </a:r>
            <a:r>
              <a:rPr lang="en-US" sz="3600" dirty="0"/>
              <a:t> </a:t>
            </a:r>
            <a:r>
              <a:rPr lang="en-US" sz="3600" dirty="0" err="1"/>
              <a:t>sông</a:t>
            </a:r>
            <a:r>
              <a:rPr lang="en-US" sz="3600" dirty="0"/>
              <a:t> </a:t>
            </a:r>
            <a:r>
              <a:rPr lang="en-US" sz="3600" dirty="0" err="1"/>
              <a:t>trong</a:t>
            </a:r>
            <a:r>
              <a:rPr lang="en-US" sz="3600" dirty="0"/>
              <a:t> </a:t>
            </a:r>
            <a:r>
              <a:rPr lang="en-US" sz="3600" dirty="0" err="1"/>
              <a:t>thành</a:t>
            </a:r>
            <a:r>
              <a:rPr lang="en-US" sz="3600" dirty="0"/>
              <a:t> </a:t>
            </a:r>
            <a:r>
              <a:rPr lang="en-US" sz="3600" dirty="0" err="1"/>
              <a:t>phố</a:t>
            </a:r>
            <a:r>
              <a:rPr lang="en-US" sz="3600" dirty="0"/>
              <a:t> </a:t>
            </a:r>
            <a:r>
              <a:rPr lang="en-US" sz="3600" dirty="0" err="1"/>
              <a:t>đang</a:t>
            </a:r>
            <a:r>
              <a:rPr lang="en-US" sz="3600" dirty="0"/>
              <a:t> </a:t>
            </a:r>
            <a:r>
              <a:rPr lang="en-US" sz="3600" dirty="0" err="1"/>
              <a:t>bị</a:t>
            </a:r>
            <a:r>
              <a:rPr lang="en-US" sz="3600" dirty="0"/>
              <a:t> </a:t>
            </a:r>
          </a:p>
          <a:p>
            <a:pPr algn="ctr"/>
            <a:r>
              <a:rPr lang="en-US" sz="3600" dirty="0"/>
              <a:t>ô </a:t>
            </a:r>
            <a:r>
              <a:rPr lang="en-US" sz="3600" dirty="0" err="1"/>
              <a:t>nhiễm</a:t>
            </a:r>
            <a:r>
              <a:rPr lang="en-US" sz="3600" dirty="0"/>
              <a:t> </a:t>
            </a:r>
            <a:r>
              <a:rPr lang="en-US" sz="3600" dirty="0" err="1"/>
              <a:t>nghiêm</a:t>
            </a:r>
            <a:r>
              <a:rPr lang="en-US" sz="3600" dirty="0"/>
              <a:t> </a:t>
            </a:r>
            <a:r>
              <a:rPr lang="en-US" sz="3600" dirty="0" err="1"/>
              <a:t>trọng</a:t>
            </a:r>
            <a:r>
              <a:rPr lang="en-US" sz="3600" dirty="0"/>
              <a:t> </a:t>
            </a:r>
            <a:r>
              <a:rPr lang="en-US" sz="3600" dirty="0" err="1"/>
              <a:t>bởi</a:t>
            </a:r>
            <a:r>
              <a:rPr lang="en-US" sz="3600" dirty="0"/>
              <a:t> </a:t>
            </a:r>
            <a:r>
              <a:rPr lang="en-US" sz="3600" dirty="0" err="1"/>
              <a:t>rác</a:t>
            </a:r>
            <a:r>
              <a:rPr lang="en-US" sz="3600" dirty="0"/>
              <a:t> </a:t>
            </a:r>
            <a:r>
              <a:rPr lang="en-US" sz="3600" dirty="0" err="1"/>
              <a:t>thải</a:t>
            </a:r>
            <a:r>
              <a:rPr lang="en-US" sz="3600" dirty="0"/>
              <a:t>.</a:t>
            </a:r>
          </a:p>
          <a:p>
            <a:pPr algn="ctr"/>
            <a:br>
              <a:rPr lang="en-US" sz="3600" dirty="0"/>
            </a:br>
            <a:r>
              <a:rPr lang="en-US" sz="3600" dirty="0" err="1"/>
              <a:t>Các</a:t>
            </a:r>
            <a:r>
              <a:rPr lang="en-US" sz="3600" dirty="0"/>
              <a:t> </a:t>
            </a:r>
            <a:r>
              <a:rPr lang="en-US" sz="3600" dirty="0" err="1"/>
              <a:t>em</a:t>
            </a:r>
            <a:r>
              <a:rPr lang="en-US" sz="3600" dirty="0"/>
              <a:t> </a:t>
            </a:r>
            <a:r>
              <a:rPr lang="en-US" sz="3600" dirty="0" err="1"/>
              <a:t>hãy</a:t>
            </a:r>
            <a:r>
              <a:rPr lang="en-US" sz="3600" dirty="0"/>
              <a:t> </a:t>
            </a:r>
            <a:r>
              <a:rPr lang="en-US" sz="3600" dirty="0" err="1"/>
              <a:t>giúp</a:t>
            </a:r>
            <a:r>
              <a:rPr lang="en-US" sz="3600" dirty="0"/>
              <a:t> </a:t>
            </a:r>
            <a:r>
              <a:rPr lang="en-US" sz="3600" dirty="0" err="1"/>
              <a:t>các</a:t>
            </a:r>
            <a:r>
              <a:rPr lang="en-US" sz="3600" dirty="0"/>
              <a:t> </a:t>
            </a:r>
            <a:r>
              <a:rPr lang="en-US" sz="3600" dirty="0" err="1"/>
              <a:t>chú</a:t>
            </a:r>
            <a:r>
              <a:rPr lang="en-US" sz="3600" dirty="0"/>
              <a:t> </a:t>
            </a:r>
            <a:r>
              <a:rPr lang="en-US" sz="3600" dirty="0" err="1"/>
              <a:t>công</a:t>
            </a:r>
            <a:r>
              <a:rPr lang="en-US" sz="3600" dirty="0"/>
              <a:t> </a:t>
            </a:r>
            <a:r>
              <a:rPr lang="en-US" sz="3600" dirty="0" err="1"/>
              <a:t>nhân</a:t>
            </a:r>
            <a:r>
              <a:rPr lang="en-US" sz="3600" dirty="0"/>
              <a:t> </a:t>
            </a:r>
            <a:r>
              <a:rPr lang="en-US" sz="3600" dirty="0" err="1"/>
              <a:t>môi</a:t>
            </a:r>
            <a:r>
              <a:rPr lang="en-US" sz="3600" dirty="0"/>
              <a:t> </a:t>
            </a:r>
            <a:r>
              <a:rPr lang="en-US" sz="3600" dirty="0" err="1"/>
              <a:t>trường</a:t>
            </a:r>
            <a:r>
              <a:rPr lang="en-US" sz="3600" dirty="0"/>
              <a:t> </a:t>
            </a:r>
            <a:r>
              <a:rPr lang="en-US" sz="3600" dirty="0" err="1"/>
              <a:t>làm</a:t>
            </a:r>
            <a:r>
              <a:rPr lang="en-US" sz="3600" dirty="0"/>
              <a:t> </a:t>
            </a:r>
            <a:r>
              <a:rPr lang="en-US" sz="3600" dirty="0" err="1"/>
              <a:t>sạch</a:t>
            </a:r>
            <a:r>
              <a:rPr lang="en-US" sz="3600" dirty="0"/>
              <a:t> </a:t>
            </a:r>
            <a:r>
              <a:rPr lang="en-US" sz="3600" dirty="0" err="1"/>
              <a:t>dòng</a:t>
            </a:r>
            <a:r>
              <a:rPr lang="en-US" sz="3600" dirty="0"/>
              <a:t> </a:t>
            </a:r>
            <a:r>
              <a:rPr lang="en-US" sz="3600" dirty="0" err="1"/>
              <a:t>sông</a:t>
            </a:r>
            <a:r>
              <a:rPr lang="en-US" sz="3600" dirty="0"/>
              <a:t> </a:t>
            </a:r>
          </a:p>
          <a:p>
            <a:pPr algn="ctr"/>
            <a:r>
              <a:rPr lang="en-US" sz="3600" dirty="0" err="1"/>
              <a:t>bằng</a:t>
            </a:r>
            <a:r>
              <a:rPr lang="en-US" sz="3600" dirty="0"/>
              <a:t> </a:t>
            </a:r>
            <a:r>
              <a:rPr lang="en-US" sz="3600" dirty="0" err="1"/>
              <a:t>cách</a:t>
            </a:r>
            <a:r>
              <a:rPr lang="en-US" sz="3600" dirty="0"/>
              <a:t> </a:t>
            </a:r>
            <a:r>
              <a:rPr lang="en-US" sz="3600" dirty="0" err="1"/>
              <a:t>trả</a:t>
            </a:r>
            <a:r>
              <a:rPr lang="en-US" sz="3600" dirty="0"/>
              <a:t> </a:t>
            </a:r>
            <a:r>
              <a:rPr lang="en-US" sz="3600" dirty="0" err="1"/>
              <a:t>lời</a:t>
            </a:r>
            <a:r>
              <a:rPr lang="en-US" sz="3600" dirty="0"/>
              <a:t> </a:t>
            </a:r>
            <a:r>
              <a:rPr lang="en-US" sz="3600" dirty="0" err="1"/>
              <a:t>đúng</a:t>
            </a:r>
            <a:r>
              <a:rPr lang="en-US" sz="3600" dirty="0"/>
              <a:t> </a:t>
            </a:r>
            <a:r>
              <a:rPr lang="en-US" sz="3600" dirty="0" err="1"/>
              <a:t>các</a:t>
            </a:r>
            <a:r>
              <a:rPr lang="en-US" sz="3600" dirty="0"/>
              <a:t> </a:t>
            </a:r>
            <a:r>
              <a:rPr lang="en-US" sz="3600" dirty="0" err="1"/>
              <a:t>câu</a:t>
            </a:r>
            <a:r>
              <a:rPr lang="en-US" sz="3600" dirty="0"/>
              <a:t> </a:t>
            </a:r>
            <a:r>
              <a:rPr lang="en-US" sz="3600" dirty="0" err="1"/>
              <a:t>hỏi</a:t>
            </a:r>
            <a:r>
              <a:rPr lang="en-US" sz="3600" dirty="0"/>
              <a:t>.</a:t>
            </a:r>
          </a:p>
        </p:txBody>
      </p:sp>
      <p:pic>
        <p:nvPicPr>
          <p:cNvPr id="23" name="Picture 22">
            <a:hlinkClick r:id="rId22" action="ppaction://hlinksldjump"/>
          </p:cNvPr>
          <p:cNvPicPr>
            <a:picLocks noChangeAspect="1"/>
          </p:cNvPicPr>
          <p:nvPr/>
        </p:nvPicPr>
        <p:blipFill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8173032" y="6157834"/>
            <a:ext cx="874458" cy="638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3698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4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3" name="Picture 19" descr="C:\Users\ADMIN\Desktop\Tai nguyen thiet ke tro choi\Angry birds epic birds\1505573783630 (2aA)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8333" y1="7763" x2="22222" y2="44292"/>
                        <a14:foregroundMark x1="7222" y1="7763" x2="95556" y2="9589"/>
                        <a14:foregroundMark x1="21111" y1="4110" x2="90556" y2="4110"/>
                        <a14:foregroundMark x1="95000" y1="12329" x2="97778" y2="85388"/>
                        <a14:foregroundMark x1="16667" y1="14155" x2="98333" y2="24201"/>
                        <a14:foregroundMark x1="7778" y1="5023" x2="2778" y2="39726"/>
                        <a14:foregroundMark x1="2778" y1="38813" x2="3889" y2="85388"/>
                        <a14:foregroundMark x1="1667" y1="85388" x2="6111" y2="93607"/>
                        <a14:foregroundMark x1="7778" y1="91781" x2="68889" y2="92694"/>
                        <a14:foregroundMark x1="67778" y1="93607" x2="92222" y2="972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129540"/>
            <a:ext cx="990600" cy="542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Oval 33">
            <a:hlinkClick r:id="rId11" action="ppaction://hlinksldjump"/>
          </p:cNvPr>
          <p:cNvSpPr/>
          <p:nvPr/>
        </p:nvSpPr>
        <p:spPr>
          <a:xfrm>
            <a:off x="1610153" y="66543"/>
            <a:ext cx="566670" cy="553791"/>
          </a:xfrm>
          <a:prstGeom prst="ellipse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35" name="Oval 34">
            <a:hlinkClick r:id="rId12" action="ppaction://hlinksldjump"/>
          </p:cNvPr>
          <p:cNvSpPr/>
          <p:nvPr/>
        </p:nvSpPr>
        <p:spPr>
          <a:xfrm>
            <a:off x="2287099" y="40097"/>
            <a:ext cx="566670" cy="553791"/>
          </a:xfrm>
          <a:prstGeom prst="ellipse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36" name="Oval 35">
            <a:hlinkClick r:id="rId13" action="ppaction://hlinksldjump"/>
          </p:cNvPr>
          <p:cNvSpPr/>
          <p:nvPr/>
        </p:nvSpPr>
        <p:spPr>
          <a:xfrm>
            <a:off x="2950023" y="66543"/>
            <a:ext cx="566670" cy="553791"/>
          </a:xfrm>
          <a:prstGeom prst="ellipse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37" name="Oval 36">
            <a:hlinkClick r:id="rId14" action="ppaction://hlinksldjump"/>
          </p:cNvPr>
          <p:cNvSpPr/>
          <p:nvPr/>
        </p:nvSpPr>
        <p:spPr>
          <a:xfrm>
            <a:off x="3585127" y="66544"/>
            <a:ext cx="566670" cy="553791"/>
          </a:xfrm>
          <a:prstGeom prst="ellipse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FF0000"/>
                </a:solidFill>
              </a:rPr>
              <a:t>4</a:t>
            </a: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93028">
            <a:off x="1333926" y="4732589"/>
            <a:ext cx="528899" cy="504914"/>
          </a:xfrm>
          <a:prstGeom prst="rect">
            <a:avLst/>
          </a:prstGeom>
        </p:spPr>
      </p:pic>
      <p:pic>
        <p:nvPicPr>
          <p:cNvPr id="40" name="Picture 2" descr="HÃ¬nh áº£nh cÃ³ liÃªn quan"/>
          <p:cNvPicPr>
            <a:picLocks noChangeAspect="1" noChangeArrowheads="1"/>
          </p:cNvPicPr>
          <p:nvPr/>
        </p:nvPicPr>
        <p:blipFill rotWithShape="1">
          <a:blip r:embed="rId17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46389" b="68519" l="52500" r="71500">
                        <a14:backgroundMark x1="49500" y1="60833" x2="77200" y2="60648"/>
                      </a14:backgroundRemoval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490" t="45401" r="28137" b="38967"/>
          <a:stretch/>
        </p:blipFill>
        <p:spPr bwMode="auto">
          <a:xfrm>
            <a:off x="2298575" y="4639260"/>
            <a:ext cx="598257" cy="521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925" y="4828223"/>
            <a:ext cx="670581" cy="579425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21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1067" y="5021491"/>
            <a:ext cx="534164" cy="381401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2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0518" y="4410709"/>
            <a:ext cx="552537" cy="464904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879" y="4433519"/>
            <a:ext cx="5221164" cy="1583192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5576">
            <a:off x="5536944" y="5418088"/>
            <a:ext cx="528899" cy="504914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27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8025" y="5821715"/>
            <a:ext cx="534164" cy="381401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28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34" y="5934708"/>
            <a:ext cx="552537" cy="464904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8149" y="5999335"/>
            <a:ext cx="670581" cy="579425"/>
          </a:xfrm>
          <a:prstGeom prst="rect">
            <a:avLst/>
          </a:prstGeom>
        </p:spPr>
      </p:pic>
      <p:pic>
        <p:nvPicPr>
          <p:cNvPr id="49" name="Picture 2" descr="HÃ¬nh áº£nh cÃ³ liÃªn quan"/>
          <p:cNvPicPr>
            <a:picLocks noChangeAspect="1" noChangeArrowheads="1"/>
          </p:cNvPicPr>
          <p:nvPr/>
        </p:nvPicPr>
        <p:blipFill rotWithShape="1">
          <a:blip r:embed="rId30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46389" b="68519" l="52500" r="71500">
                        <a14:backgroundMark x1="49500" y1="60833" x2="77200" y2="606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490" t="45401" r="28137" b="38967"/>
          <a:stretch/>
        </p:blipFill>
        <p:spPr bwMode="auto">
          <a:xfrm>
            <a:off x="7302839" y="5300379"/>
            <a:ext cx="598257" cy="521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Tieng vo tay 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9390339" y="3332722"/>
            <a:ext cx="609600" cy="609600"/>
          </a:xfrm>
          <a:prstGeom prst="rect">
            <a:avLst/>
          </a:prstGeom>
        </p:spPr>
      </p:pic>
      <p:pic>
        <p:nvPicPr>
          <p:cNvPr id="51" name="Tieng vo tay 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9542739" y="3485122"/>
            <a:ext cx="609600" cy="609600"/>
          </a:xfrm>
          <a:prstGeom prst="rect">
            <a:avLst/>
          </a:prstGeom>
        </p:spPr>
      </p:pic>
      <p:pic>
        <p:nvPicPr>
          <p:cNvPr id="52" name="Tieng vo tay 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9695139" y="3637522"/>
            <a:ext cx="609600" cy="609600"/>
          </a:xfrm>
          <a:prstGeom prst="rect">
            <a:avLst/>
          </a:prstGeom>
        </p:spPr>
      </p:pic>
      <p:pic>
        <p:nvPicPr>
          <p:cNvPr id="53" name="Tieng vo tay 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9847539" y="3789922"/>
            <a:ext cx="609600" cy="609600"/>
          </a:xfrm>
          <a:prstGeom prst="rect">
            <a:avLst/>
          </a:prstGeom>
        </p:spPr>
      </p:pic>
      <p:pic>
        <p:nvPicPr>
          <p:cNvPr id="54" name="Tieng vo tay 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9999939" y="3942322"/>
            <a:ext cx="609600" cy="609600"/>
          </a:xfrm>
          <a:prstGeom prst="rect">
            <a:avLst/>
          </a:prstGeom>
        </p:spPr>
      </p:pic>
      <p:pic>
        <p:nvPicPr>
          <p:cNvPr id="6" name="Tieng Vo Tay to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3210.25"/>
                </p14:media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9390339" y="5365745"/>
            <a:ext cx="609600" cy="609600"/>
          </a:xfrm>
          <a:prstGeom prst="rect">
            <a:avLst/>
          </a:prstGeom>
        </p:spPr>
      </p:pic>
      <p:pic>
        <p:nvPicPr>
          <p:cNvPr id="27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4911" y="544762"/>
            <a:ext cx="2939313" cy="2566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Hình ảnh có liên quan"/>
          <p:cNvPicPr>
            <a:picLocks noChangeAspect="1" noChangeArrowheads="1" noCrop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4872" y="-853528"/>
            <a:ext cx="4762500" cy="4200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Rectangle 28"/>
          <p:cNvSpPr/>
          <p:nvPr/>
        </p:nvSpPr>
        <p:spPr>
          <a:xfrm>
            <a:off x="1844083" y="1605834"/>
            <a:ext cx="6029215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72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CHÚC MỪNG</a:t>
            </a:r>
          </a:p>
        </p:txBody>
      </p:sp>
      <p:sp>
        <p:nvSpPr>
          <p:cNvPr id="2" name="Heart 1">
            <a:hlinkClick r:id="rId34" action="ppaction://hlinksldjump"/>
          </p:cNvPr>
          <p:cNvSpPr/>
          <p:nvPr/>
        </p:nvSpPr>
        <p:spPr>
          <a:xfrm>
            <a:off x="117948" y="194588"/>
            <a:ext cx="480123" cy="480123"/>
          </a:xfrm>
          <a:prstGeom prst="hear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0189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3.7037E-7 L 0.72066 0.00532 " pathEditMode="relative" rAng="0" ptsTypes="AA">
                                      <p:cBhvr>
                                        <p:cTn id="24" dur="50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024" y="255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4.07407E-6 L 0.93091 0.0338 " pathEditMode="relative" rAng="0" ptsTypes="AA">
                                      <p:cBhvr>
                                        <p:cTn id="26" dur="55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545" y="169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1.85185E-6 L 0.53906 0.04236 " pathEditMode="relative" rAng="0" ptsTypes="AA">
                                      <p:cBhvr>
                                        <p:cTn id="28" dur="40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44" y="21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455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902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5" dur="2902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4" dur="2902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3" dur="2902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2" dur="2902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audio>
              <p:cMediaNode vol="80000">
                <p:cTn id="1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  <p:audio>
              <p:cMediaNode vol="80000">
                <p:cTn id="1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"/>
                </p:tgtEl>
              </p:cMediaNode>
            </p:audio>
            <p:audio>
              <p:cMediaNode vol="80000">
                <p:cTn id="1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  <p:audio>
              <p:cMediaNode vol="80000">
                <p:cTn id="1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"/>
                </p:tgtEl>
              </p:cMediaNode>
            </p:audio>
            <p:audio>
              <p:cMediaNode vol="80000">
                <p:cTn id="1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  <p:audio>
              <p:cMediaNode vol="100000">
                <p:cTn id="1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4" grpId="0" animBg="1"/>
      <p:bldP spid="35" grpId="0" animBg="1"/>
      <p:bldP spid="36" grpId="0" animBg="1"/>
      <p:bldP spid="37" grpId="0" animBg="1"/>
      <p:bldP spid="29" grpId="0"/>
      <p:bldP spid="29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972" y="879022"/>
            <a:ext cx="8250055" cy="3771900"/>
          </a:xfrm>
          <a:prstGeom prst="rect">
            <a:avLst/>
          </a:prstGeom>
        </p:spPr>
      </p:pic>
      <p:pic>
        <p:nvPicPr>
          <p:cNvPr id="31" name="Picture 30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8173032" y="6157834"/>
            <a:ext cx="874458" cy="63817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42594" y="1459787"/>
            <a:ext cx="785880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latin typeface=".VnAvant" panose="020B7200000000000000" pitchFamily="34" charset="0"/>
              </a:rPr>
              <a:t>§äc to c¸c tiÕng sau: </a:t>
            </a:r>
            <a:endParaRPr lang="en-US" sz="4000" b="1" dirty="0">
              <a:latin typeface=".VnAvant" panose="020B7200000000000000" pitchFamily="34" charset="0"/>
            </a:endParaRPr>
          </a:p>
          <a:p>
            <a:pPr algn="ctr"/>
            <a:r>
              <a:rPr lang="en-US" sz="5000" b="1">
                <a:solidFill>
                  <a:srgbClr val="FF0000"/>
                </a:solidFill>
                <a:latin typeface=".VnAvant" panose="020B7200000000000000" pitchFamily="34" charset="0"/>
              </a:rPr>
              <a:t>kem,lÔ phÐp, c¸ chÐp, dÐp, xem ti vi, ngâ hÑp</a:t>
            </a:r>
            <a:endParaRPr lang="en-US" sz="50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2923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206" y="1192967"/>
            <a:ext cx="8250055" cy="377190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561298" y="2213478"/>
            <a:ext cx="584786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latin typeface="UTM Avo" panose="02040603050506020204" pitchFamily="18" charset="0"/>
              </a:rPr>
              <a:t>Tìm</a:t>
            </a:r>
            <a:r>
              <a:rPr lang="en-US" sz="4800" b="1" dirty="0"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latin typeface="UTM Avo" panose="02040603050506020204" pitchFamily="18" charset="0"/>
              </a:rPr>
              <a:t>các</a:t>
            </a:r>
            <a:r>
              <a:rPr lang="en-US" sz="4800" b="1" dirty="0"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latin typeface="UTM Avo" panose="02040603050506020204" pitchFamily="18" charset="0"/>
              </a:rPr>
              <a:t>tiếng</a:t>
            </a:r>
            <a:r>
              <a:rPr lang="en-US" sz="4800" b="1" dirty="0"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latin typeface="UTM Avo" panose="02040603050506020204" pitchFamily="18" charset="0"/>
              </a:rPr>
              <a:t>có</a:t>
            </a:r>
            <a:r>
              <a:rPr lang="en-US" sz="4800" b="1" dirty="0"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latin typeface="UTM Avo" panose="02040603050506020204" pitchFamily="18" charset="0"/>
              </a:rPr>
              <a:t>chứa</a:t>
            </a:r>
            <a:r>
              <a:rPr lang="en-US" sz="4800" b="1" dirty="0"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latin typeface="UTM Avo" panose="02040603050506020204" pitchFamily="18" charset="0"/>
              </a:rPr>
              <a:t>vần</a:t>
            </a:r>
            <a:r>
              <a:rPr lang="en-US" sz="4800" b="1" dirty="0"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em</a:t>
            </a:r>
            <a:r>
              <a:rPr lang="en-US" sz="4800" b="1" dirty="0">
                <a:latin typeface="UTM Avo" panose="02040603050506020204" pitchFamily="18" charset="0"/>
              </a:rPr>
              <a:t>.</a:t>
            </a:r>
          </a:p>
        </p:txBody>
      </p:sp>
      <p:pic>
        <p:nvPicPr>
          <p:cNvPr id="31" name="Picture 30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8173032" y="6157834"/>
            <a:ext cx="874458" cy="638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6541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874" y="1231145"/>
            <a:ext cx="8250055" cy="377190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507510" y="2558987"/>
            <a:ext cx="584786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latin typeface="UTM Avo" panose="02040603050506020204" pitchFamily="18" charset="0"/>
              </a:rPr>
              <a:t>Tìm</a:t>
            </a:r>
            <a:r>
              <a:rPr lang="en-US" sz="4400" b="1" dirty="0"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latin typeface="UTM Avo" panose="02040603050506020204" pitchFamily="18" charset="0"/>
              </a:rPr>
              <a:t>tiếng</a:t>
            </a:r>
            <a:r>
              <a:rPr lang="en-US" sz="4400" b="1" dirty="0"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latin typeface="UTM Avo" panose="02040603050506020204" pitchFamily="18" charset="0"/>
              </a:rPr>
              <a:t>có</a:t>
            </a:r>
            <a:r>
              <a:rPr lang="en-US" sz="4400" b="1" dirty="0"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latin typeface="UTM Avo" panose="02040603050506020204" pitchFamily="18" charset="0"/>
              </a:rPr>
              <a:t>chứa</a:t>
            </a:r>
            <a:r>
              <a:rPr lang="en-US" sz="4400" b="1" dirty="0"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latin typeface="UTM Avo" panose="02040603050506020204" pitchFamily="18" charset="0"/>
              </a:rPr>
              <a:t>vần</a:t>
            </a:r>
            <a:r>
              <a:rPr lang="en-US" sz="4400" b="1" dirty="0"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ep</a:t>
            </a:r>
            <a:r>
              <a:rPr lang="en-US" sz="4400" b="1" dirty="0" err="1">
                <a:latin typeface="UTM Avo" panose="02040603050506020204" pitchFamily="18" charset="0"/>
              </a:rPr>
              <a:t>.</a:t>
            </a:r>
            <a:endParaRPr lang="en-US" sz="4400" b="1" dirty="0">
              <a:latin typeface="UTM Avo" panose="02040603050506020204" pitchFamily="18" charset="0"/>
            </a:endParaRPr>
          </a:p>
        </p:txBody>
      </p:sp>
      <p:pic>
        <p:nvPicPr>
          <p:cNvPr id="31" name="Picture 30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8173032" y="6157834"/>
            <a:ext cx="874458" cy="638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4230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1990"/>
            <a:ext cx="9144000" cy="685800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322" y="598347"/>
            <a:ext cx="8571482" cy="4899151"/>
          </a:xfrm>
          <a:prstGeom prst="rect">
            <a:avLst/>
          </a:prstGeom>
        </p:spPr>
      </p:pic>
      <p:pic>
        <p:nvPicPr>
          <p:cNvPr id="31" name="Picture 30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8173032" y="6157834"/>
            <a:ext cx="874458" cy="63817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83240" y="1045294"/>
            <a:ext cx="834120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latin typeface=".VnAvant" panose="020B7200000000000000" pitchFamily="34" charset="0"/>
              </a:rPr>
              <a:t>      §äc to bµi tËp ®äc sau:</a:t>
            </a:r>
            <a:endParaRPr lang="en-US" sz="2400" dirty="0">
              <a:latin typeface=".VnAvant" panose="020B7200000000000000" pitchFamily="34" charset="0"/>
            </a:endParaRPr>
          </a:p>
          <a:p>
            <a:pPr algn="ctr"/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Thi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vẽ</a:t>
            </a:r>
          </a:p>
          <a:p>
            <a:pPr lvl="1"/>
            <a:r>
              <a:rPr lang="en-US" sz="3000" b="1">
                <a:solidFill>
                  <a:srgbClr val="0033CC"/>
                </a:solidFill>
                <a:latin typeface="UTM Avo" panose="02040603050506020204" pitchFamily="18" charset="0"/>
              </a:rPr>
              <a:t>  Cá </a:t>
            </a:r>
            <a:r>
              <a:rPr lang="en-US" sz="3000" b="1" dirty="0" err="1">
                <a:solidFill>
                  <a:srgbClr val="0033CC"/>
                </a:solidFill>
                <a:latin typeface="UTM Avo" panose="02040603050506020204" pitchFamily="18" charset="0"/>
              </a:rPr>
              <a:t>chép</a:t>
            </a:r>
            <a:r>
              <a:rPr lang="en-US" sz="3000" b="1" dirty="0">
                <a:solidFill>
                  <a:srgbClr val="0033CC"/>
                </a:solidFill>
                <a:latin typeface="UTM Avo" panose="02040603050506020204" pitchFamily="18" charset="0"/>
              </a:rPr>
              <a:t> </a:t>
            </a:r>
            <a:r>
              <a:rPr lang="en-US" sz="3000" b="1" dirty="0" err="1">
                <a:solidFill>
                  <a:srgbClr val="0033CC"/>
                </a:solidFill>
                <a:latin typeface="UTM Avo" panose="02040603050506020204" pitchFamily="18" charset="0"/>
              </a:rPr>
              <a:t>và</a:t>
            </a:r>
            <a:r>
              <a:rPr lang="en-US" sz="3000" b="1" dirty="0">
                <a:solidFill>
                  <a:srgbClr val="0033CC"/>
                </a:solidFill>
                <a:latin typeface="UTM Avo" panose="02040603050506020204" pitchFamily="18" charset="0"/>
              </a:rPr>
              <a:t> </a:t>
            </a:r>
            <a:r>
              <a:rPr lang="en-US" sz="3000" b="1" err="1">
                <a:solidFill>
                  <a:srgbClr val="0033CC"/>
                </a:solidFill>
                <a:latin typeface="UTM Avo" panose="02040603050506020204" pitchFamily="18" charset="0"/>
              </a:rPr>
              <a:t>gà</a:t>
            </a:r>
            <a:r>
              <a:rPr lang="en-US" sz="3000" b="1">
                <a:solidFill>
                  <a:srgbClr val="0033CC"/>
                </a:solidFill>
                <a:latin typeface="UTM Avo" panose="02040603050506020204" pitchFamily="18" charset="0"/>
              </a:rPr>
              <a:t> nhí </a:t>
            </a:r>
            <a:r>
              <a:rPr lang="en-US" sz="3000" b="1" dirty="0" err="1">
                <a:solidFill>
                  <a:srgbClr val="0033CC"/>
                </a:solidFill>
                <a:latin typeface="UTM Avo" panose="02040603050506020204" pitchFamily="18" charset="0"/>
              </a:rPr>
              <a:t>thi</a:t>
            </a:r>
            <a:r>
              <a:rPr lang="en-US" sz="3000" b="1" dirty="0">
                <a:solidFill>
                  <a:srgbClr val="0033CC"/>
                </a:solidFill>
                <a:latin typeface="UTM Avo" panose="02040603050506020204" pitchFamily="18" charset="0"/>
              </a:rPr>
              <a:t> </a:t>
            </a:r>
            <a:r>
              <a:rPr lang="en-US" sz="3000" b="1" dirty="0" err="1">
                <a:solidFill>
                  <a:srgbClr val="0033CC"/>
                </a:solidFill>
                <a:latin typeface="UTM Avo" panose="02040603050506020204" pitchFamily="18" charset="0"/>
              </a:rPr>
              <a:t>vẽ</a:t>
            </a:r>
            <a:r>
              <a:rPr lang="en-US" sz="3000" b="1" dirty="0">
                <a:solidFill>
                  <a:srgbClr val="0033CC"/>
                </a:solidFill>
                <a:latin typeface="UTM Avo" panose="02040603050506020204" pitchFamily="18" charset="0"/>
              </a:rPr>
              <a:t>. </a:t>
            </a:r>
          </a:p>
          <a:p>
            <a:pPr lvl="1"/>
            <a:r>
              <a:rPr lang="en-US" sz="3000" b="1">
                <a:solidFill>
                  <a:srgbClr val="0033CC"/>
                </a:solidFill>
                <a:latin typeface="UTM Avo" panose="02040603050506020204" pitchFamily="18" charset="0"/>
              </a:rPr>
              <a:t>  Cá </a:t>
            </a:r>
            <a:r>
              <a:rPr lang="en-US" sz="3000" b="1" dirty="0" err="1">
                <a:solidFill>
                  <a:srgbClr val="0033CC"/>
                </a:solidFill>
                <a:latin typeface="UTM Avo" panose="02040603050506020204" pitchFamily="18" charset="0"/>
              </a:rPr>
              <a:t>chép</a:t>
            </a:r>
            <a:r>
              <a:rPr lang="en-US" sz="3000" b="1" dirty="0">
                <a:solidFill>
                  <a:srgbClr val="0033CC"/>
                </a:solidFill>
                <a:latin typeface="UTM Avo" panose="02040603050506020204" pitchFamily="18" charset="0"/>
              </a:rPr>
              <a:t> </a:t>
            </a:r>
            <a:r>
              <a:rPr lang="en-US" sz="3000" b="1" dirty="0" err="1">
                <a:solidFill>
                  <a:srgbClr val="0033CC"/>
                </a:solidFill>
                <a:latin typeface="UTM Avo" panose="02040603050506020204" pitchFamily="18" charset="0"/>
              </a:rPr>
              <a:t>vẽ</a:t>
            </a:r>
            <a:r>
              <a:rPr lang="en-US" sz="3000" b="1" dirty="0">
                <a:solidFill>
                  <a:srgbClr val="0033CC"/>
                </a:solidFill>
                <a:latin typeface="UTM Avo" panose="02040603050506020204" pitchFamily="18" charset="0"/>
              </a:rPr>
              <a:t> </a:t>
            </a:r>
            <a:r>
              <a:rPr lang="en-US" sz="3000" b="1" dirty="0" err="1">
                <a:solidFill>
                  <a:srgbClr val="0033CC"/>
                </a:solidFill>
                <a:latin typeface="UTM Avo" panose="02040603050506020204" pitchFamily="18" charset="0"/>
              </a:rPr>
              <a:t>nó</a:t>
            </a:r>
            <a:r>
              <a:rPr lang="en-US" sz="3000" b="1" dirty="0">
                <a:solidFill>
                  <a:srgbClr val="0033CC"/>
                </a:solidFill>
                <a:latin typeface="UTM Avo" panose="02040603050506020204" pitchFamily="18" charset="0"/>
              </a:rPr>
              <a:t> </a:t>
            </a:r>
            <a:r>
              <a:rPr lang="en-US" sz="3000" b="1" dirty="0" err="1">
                <a:solidFill>
                  <a:srgbClr val="0033CC"/>
                </a:solidFill>
                <a:latin typeface="UTM Avo" panose="02040603050506020204" pitchFamily="18" charset="0"/>
              </a:rPr>
              <a:t>làm</a:t>
            </a:r>
            <a:r>
              <a:rPr lang="en-US" sz="3000" b="1" dirty="0">
                <a:solidFill>
                  <a:srgbClr val="0033CC"/>
                </a:solidFill>
                <a:latin typeface="UTM Avo" panose="02040603050506020204" pitchFamily="18" charset="0"/>
              </a:rPr>
              <a:t> </a:t>
            </a:r>
            <a:r>
              <a:rPr lang="en-US" sz="3000" b="1" dirty="0" err="1">
                <a:solidFill>
                  <a:srgbClr val="0033CC"/>
                </a:solidFill>
                <a:latin typeface="UTM Avo" panose="02040603050506020204" pitchFamily="18" charset="0"/>
              </a:rPr>
              <a:t>vua</a:t>
            </a:r>
            <a:r>
              <a:rPr lang="en-US" sz="3000" b="1" dirty="0">
                <a:solidFill>
                  <a:srgbClr val="0033CC"/>
                </a:solidFill>
                <a:latin typeface="UTM Avo" panose="02040603050506020204" pitchFamily="18" charset="0"/>
              </a:rPr>
              <a:t>. </a:t>
            </a:r>
            <a:r>
              <a:rPr lang="en-US" sz="3000" b="1" err="1">
                <a:solidFill>
                  <a:srgbClr val="0033CC"/>
                </a:solidFill>
                <a:latin typeface="UTM Avo" panose="02040603050506020204" pitchFamily="18" charset="0"/>
              </a:rPr>
              <a:t>Gà</a:t>
            </a:r>
            <a:r>
              <a:rPr lang="en-US" sz="3000" b="1">
                <a:solidFill>
                  <a:srgbClr val="0033CC"/>
                </a:solidFill>
                <a:latin typeface="UTM Avo" panose="02040603050506020204" pitchFamily="18" charset="0"/>
              </a:rPr>
              <a:t> nhí</a:t>
            </a:r>
          </a:p>
          <a:p>
            <a:pPr lvl="1"/>
            <a:r>
              <a:rPr lang="en-US" sz="3000" b="1">
                <a:solidFill>
                  <a:srgbClr val="0033CC"/>
                </a:solidFill>
                <a:latin typeface="UTM Avo" panose="02040603050506020204" pitchFamily="18" charset="0"/>
              </a:rPr>
              <a:t>vẽ</a:t>
            </a:r>
            <a:r>
              <a:rPr lang="en-US" sz="3000" b="1" dirty="0">
                <a:solidFill>
                  <a:srgbClr val="0033CC"/>
                </a:solidFill>
                <a:latin typeface="UTM Avo" panose="02040603050506020204" pitchFamily="18" charset="0"/>
              </a:rPr>
              <a:t> </a:t>
            </a:r>
            <a:r>
              <a:rPr lang="en-US" sz="3000" b="1">
                <a:solidFill>
                  <a:srgbClr val="0033CC"/>
                </a:solidFill>
                <a:latin typeface="UTM Avo" panose="02040603050506020204" pitchFamily="18" charset="0"/>
              </a:rPr>
              <a:t>gà </a:t>
            </a:r>
            <a:r>
              <a:rPr lang="en-US" sz="3000" b="1" dirty="0" err="1">
                <a:solidFill>
                  <a:srgbClr val="0033CC"/>
                </a:solidFill>
                <a:latin typeface="UTM Avo" panose="02040603050506020204" pitchFamily="18" charset="0"/>
              </a:rPr>
              <a:t>mẹ</a:t>
            </a:r>
            <a:r>
              <a:rPr lang="en-US" sz="3000" b="1" dirty="0">
                <a:solidFill>
                  <a:srgbClr val="0033CC"/>
                </a:solidFill>
                <a:latin typeface="UTM Avo" panose="02040603050506020204" pitchFamily="18" charset="0"/>
              </a:rPr>
              <a:t> </a:t>
            </a:r>
            <a:r>
              <a:rPr lang="en-US" sz="3000" b="1" dirty="0" err="1">
                <a:solidFill>
                  <a:srgbClr val="0033CC"/>
                </a:solidFill>
                <a:latin typeface="UTM Avo" panose="02040603050506020204" pitchFamily="18" charset="0"/>
              </a:rPr>
              <a:t>chăm</a:t>
            </a:r>
            <a:r>
              <a:rPr lang="en-US" sz="3000" b="1" dirty="0">
                <a:solidFill>
                  <a:srgbClr val="0033CC"/>
                </a:solidFill>
                <a:latin typeface="UTM Avo" panose="02040603050506020204" pitchFamily="18" charset="0"/>
              </a:rPr>
              <a:t> </a:t>
            </a:r>
            <a:r>
              <a:rPr lang="en-US" sz="3000" b="1" dirty="0" err="1">
                <a:solidFill>
                  <a:srgbClr val="0033CC"/>
                </a:solidFill>
                <a:latin typeface="UTM Avo" panose="02040603050506020204" pitchFamily="18" charset="0"/>
              </a:rPr>
              <a:t>lũ</a:t>
            </a:r>
            <a:r>
              <a:rPr lang="en-US" sz="3000" b="1" dirty="0">
                <a:solidFill>
                  <a:srgbClr val="0033CC"/>
                </a:solidFill>
                <a:latin typeface="UTM Avo" panose="02040603050506020204" pitchFamily="18" charset="0"/>
              </a:rPr>
              <a:t> </a:t>
            </a:r>
            <a:r>
              <a:rPr lang="en-US" sz="3000" b="1" dirty="0" err="1">
                <a:solidFill>
                  <a:srgbClr val="0033CC"/>
                </a:solidFill>
                <a:latin typeface="UTM Avo" panose="02040603050506020204" pitchFamily="18" charset="0"/>
              </a:rPr>
              <a:t>gà</a:t>
            </a:r>
            <a:r>
              <a:rPr lang="en-US" sz="3000" b="1" dirty="0">
                <a:solidFill>
                  <a:srgbClr val="0033CC"/>
                </a:solidFill>
                <a:latin typeface="UTM Avo" panose="02040603050506020204" pitchFamily="18" charset="0"/>
              </a:rPr>
              <a:t> </a:t>
            </a:r>
            <a:r>
              <a:rPr lang="en-US" sz="3000" b="1" dirty="0" err="1">
                <a:solidFill>
                  <a:srgbClr val="0033CC"/>
                </a:solidFill>
                <a:latin typeface="UTM Avo" panose="02040603050506020204" pitchFamily="18" charset="0"/>
              </a:rPr>
              <a:t>em</a:t>
            </a:r>
            <a:r>
              <a:rPr lang="en-US" sz="3000" b="1" dirty="0">
                <a:solidFill>
                  <a:srgbClr val="0033CC"/>
                </a:solidFill>
                <a:latin typeface="UTM Avo" panose="02040603050506020204" pitchFamily="18" charset="0"/>
              </a:rPr>
              <a:t>. </a:t>
            </a:r>
          </a:p>
          <a:p>
            <a:pPr lvl="1"/>
            <a:r>
              <a:rPr lang="en-US" sz="3000" b="1">
                <a:solidFill>
                  <a:srgbClr val="0033CC"/>
                </a:solidFill>
                <a:latin typeface="UTM Avo" panose="02040603050506020204" pitchFamily="18" charset="0"/>
              </a:rPr>
              <a:t>  Cô </a:t>
            </a:r>
            <a:r>
              <a:rPr lang="en-US" sz="3000" b="1" dirty="0" err="1">
                <a:solidFill>
                  <a:srgbClr val="0033CC"/>
                </a:solidFill>
                <a:latin typeface="UTM Avo" panose="02040603050506020204" pitchFamily="18" charset="0"/>
              </a:rPr>
              <a:t>cò</a:t>
            </a:r>
            <a:r>
              <a:rPr lang="en-US" sz="3000" b="1" dirty="0">
                <a:solidFill>
                  <a:srgbClr val="0033CC"/>
                </a:solidFill>
                <a:latin typeface="UTM Avo" panose="02040603050506020204" pitchFamily="18" charset="0"/>
              </a:rPr>
              <a:t>, </a:t>
            </a:r>
            <a:r>
              <a:rPr lang="en-US" sz="3000" b="1" dirty="0" err="1">
                <a:solidFill>
                  <a:srgbClr val="0033CC"/>
                </a:solidFill>
                <a:latin typeface="UTM Avo" panose="02040603050506020204" pitchFamily="18" charset="0"/>
              </a:rPr>
              <a:t>chú</a:t>
            </a:r>
            <a:r>
              <a:rPr lang="en-US" sz="3000" b="1" dirty="0">
                <a:solidFill>
                  <a:srgbClr val="0033CC"/>
                </a:solidFill>
                <a:latin typeface="UTM Avo" panose="02040603050506020204" pitchFamily="18" charset="0"/>
              </a:rPr>
              <a:t> </a:t>
            </a:r>
            <a:r>
              <a:rPr lang="en-US" sz="3000" b="1" dirty="0" err="1">
                <a:solidFill>
                  <a:srgbClr val="0033CC"/>
                </a:solidFill>
                <a:latin typeface="UTM Avo" panose="02040603050506020204" pitchFamily="18" charset="0"/>
              </a:rPr>
              <a:t>trắm</a:t>
            </a:r>
            <a:r>
              <a:rPr lang="en-US" sz="3000" b="1" dirty="0">
                <a:solidFill>
                  <a:srgbClr val="0033CC"/>
                </a:solidFill>
                <a:latin typeface="UTM Avo" panose="02040603050506020204" pitchFamily="18" charset="0"/>
              </a:rPr>
              <a:t> </a:t>
            </a:r>
            <a:r>
              <a:rPr lang="en-US" sz="3000" b="1" dirty="0" err="1">
                <a:solidFill>
                  <a:srgbClr val="0033CC"/>
                </a:solidFill>
                <a:latin typeface="UTM Avo" panose="02040603050506020204" pitchFamily="18" charset="0"/>
              </a:rPr>
              <a:t>chấm</a:t>
            </a:r>
            <a:r>
              <a:rPr lang="en-US" sz="3000" b="1" dirty="0">
                <a:solidFill>
                  <a:srgbClr val="0033CC"/>
                </a:solidFill>
                <a:latin typeface="UTM Avo" panose="02040603050506020204" pitchFamily="18" charset="0"/>
              </a:rPr>
              <a:t> </a:t>
            </a:r>
            <a:r>
              <a:rPr lang="en-US" sz="3000" b="1" dirty="0" err="1">
                <a:solidFill>
                  <a:srgbClr val="0033CC"/>
                </a:solidFill>
                <a:latin typeface="UTM Avo" panose="02040603050506020204" pitchFamily="18" charset="0"/>
              </a:rPr>
              <a:t>thi</a:t>
            </a:r>
            <a:r>
              <a:rPr lang="en-US" sz="3000" b="1" dirty="0">
                <a:solidFill>
                  <a:srgbClr val="0033CC"/>
                </a:solidFill>
                <a:latin typeface="UTM Avo" panose="02040603050506020204" pitchFamily="18" charset="0"/>
              </a:rPr>
              <a:t>. </a:t>
            </a:r>
            <a:r>
              <a:rPr lang="en-US" sz="3000" b="1" err="1">
                <a:solidFill>
                  <a:srgbClr val="0033CC"/>
                </a:solidFill>
                <a:latin typeface="UTM Avo" panose="02040603050506020204" pitchFamily="18" charset="0"/>
              </a:rPr>
              <a:t>Họ</a:t>
            </a:r>
            <a:r>
              <a:rPr lang="en-US" sz="3000" b="1">
                <a:solidFill>
                  <a:srgbClr val="0033CC"/>
                </a:solidFill>
                <a:latin typeface="UTM Avo" panose="02040603050506020204" pitchFamily="18" charset="0"/>
              </a:rPr>
              <a:t> cho</a:t>
            </a:r>
          </a:p>
          <a:p>
            <a:pPr lvl="1"/>
            <a:r>
              <a:rPr lang="en-US" sz="3000" b="1">
                <a:solidFill>
                  <a:srgbClr val="0033CC"/>
                </a:solidFill>
                <a:latin typeface="UTM Avo" panose="02040603050506020204" pitchFamily="18" charset="0"/>
              </a:rPr>
              <a:t>là </a:t>
            </a:r>
            <a:r>
              <a:rPr lang="en-US" sz="3000" b="1" err="1">
                <a:solidFill>
                  <a:srgbClr val="0033CC"/>
                </a:solidFill>
                <a:latin typeface="UTM Avo" panose="02040603050506020204" pitchFamily="18" charset="0"/>
              </a:rPr>
              <a:t>gà</a:t>
            </a:r>
            <a:r>
              <a:rPr lang="en-US" sz="3000" b="1">
                <a:solidFill>
                  <a:srgbClr val="0033CC"/>
                </a:solidFill>
                <a:latin typeface="UTM Avo" panose="02040603050506020204" pitchFamily="18" charset="0"/>
              </a:rPr>
              <a:t> nhí </a:t>
            </a:r>
            <a:r>
              <a:rPr lang="en-US" sz="3000" b="1" dirty="0" err="1">
                <a:solidFill>
                  <a:srgbClr val="0033CC"/>
                </a:solidFill>
                <a:latin typeface="UTM Avo" panose="02040603050506020204" pitchFamily="18" charset="0"/>
              </a:rPr>
              <a:t>vẽ</a:t>
            </a:r>
            <a:r>
              <a:rPr lang="en-US" sz="3000" b="1" dirty="0">
                <a:solidFill>
                  <a:srgbClr val="0033CC"/>
                </a:solidFill>
                <a:latin typeface="UTM Avo" panose="02040603050506020204" pitchFamily="18" charset="0"/>
              </a:rPr>
              <a:t> </a:t>
            </a:r>
            <a:r>
              <a:rPr lang="en-US" sz="3000" b="1" dirty="0" err="1">
                <a:solidFill>
                  <a:srgbClr val="0033CC"/>
                </a:solidFill>
                <a:latin typeface="UTM Avo" panose="02040603050506020204" pitchFamily="18" charset="0"/>
              </a:rPr>
              <a:t>vừa</a:t>
            </a:r>
            <a:r>
              <a:rPr lang="en-US" sz="3000" b="1" dirty="0">
                <a:solidFill>
                  <a:srgbClr val="0033CC"/>
                </a:solidFill>
                <a:latin typeface="UTM Avo" panose="02040603050506020204" pitchFamily="18" charset="0"/>
              </a:rPr>
              <a:t> </a:t>
            </a:r>
            <a:r>
              <a:rPr lang="en-US" sz="3000" b="1" dirty="0" err="1">
                <a:solidFill>
                  <a:srgbClr val="0033CC"/>
                </a:solidFill>
                <a:latin typeface="UTM Avo" panose="02040603050506020204" pitchFamily="18" charset="0"/>
              </a:rPr>
              <a:t>đẹp</a:t>
            </a:r>
            <a:r>
              <a:rPr lang="en-US" sz="3000" b="1" dirty="0">
                <a:solidFill>
                  <a:srgbClr val="0033CC"/>
                </a:solidFill>
                <a:latin typeface="UTM Avo" panose="02040603050506020204" pitchFamily="18" charset="0"/>
              </a:rPr>
              <a:t> </a:t>
            </a:r>
            <a:r>
              <a:rPr lang="en-US" sz="3000" b="1" dirty="0" err="1">
                <a:solidFill>
                  <a:srgbClr val="0033CC"/>
                </a:solidFill>
                <a:latin typeface="UTM Avo" panose="02040603050506020204" pitchFamily="18" charset="0"/>
              </a:rPr>
              <a:t>vừa</a:t>
            </a:r>
            <a:r>
              <a:rPr lang="en-US" sz="3000" b="1" dirty="0">
                <a:solidFill>
                  <a:srgbClr val="0033CC"/>
                </a:solidFill>
                <a:latin typeface="UTM Avo" panose="02040603050506020204" pitchFamily="18" charset="0"/>
              </a:rPr>
              <a:t> </a:t>
            </a:r>
            <a:r>
              <a:rPr lang="en-US" sz="3000" b="1" dirty="0" err="1">
                <a:solidFill>
                  <a:srgbClr val="0033CC"/>
                </a:solidFill>
                <a:latin typeface="UTM Avo" panose="02040603050506020204" pitchFamily="18" charset="0"/>
              </a:rPr>
              <a:t>có</a:t>
            </a:r>
            <a:r>
              <a:rPr lang="en-US" sz="3000" b="1" dirty="0">
                <a:solidFill>
                  <a:srgbClr val="0033CC"/>
                </a:solidFill>
                <a:latin typeface="UTM Avo" panose="02040603050506020204" pitchFamily="18" charset="0"/>
              </a:rPr>
              <a:t> ý </a:t>
            </a:r>
            <a:r>
              <a:rPr lang="en-US" sz="3000" b="1" dirty="0" err="1">
                <a:solidFill>
                  <a:srgbClr val="0033CC"/>
                </a:solidFill>
                <a:latin typeface="UTM Avo" panose="02040603050506020204" pitchFamily="18" charset="0"/>
              </a:rPr>
              <a:t>nghĩa</a:t>
            </a:r>
            <a:r>
              <a:rPr lang="en-US" sz="3000" b="1" dirty="0">
                <a:solidFill>
                  <a:srgbClr val="0033CC"/>
                </a:solidFill>
                <a:latin typeface="UTM Avo" panose="02040603050506020204" pitchFamily="18" charset="0"/>
              </a:rPr>
              <a:t>. </a:t>
            </a:r>
          </a:p>
          <a:p>
            <a:pPr lvl="1"/>
            <a:endParaRPr lang="en-US" sz="3000" b="1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2033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/>
          <p:cNvSpPr/>
          <p:nvPr/>
        </p:nvSpPr>
        <p:spPr>
          <a:xfrm>
            <a:off x="356269" y="3099786"/>
            <a:ext cx="3929981" cy="2762172"/>
          </a:xfrm>
          <a:prstGeom prst="ellipse">
            <a:avLst/>
          </a:prstGeom>
          <a:solidFill>
            <a:srgbClr val="FFFF6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3" tIns="34287" rIns="68573" bIns="34287" rtlCol="0" anchor="ctr"/>
          <a:lstStyle/>
          <a:p>
            <a:pPr algn="ctr" defTabSz="685800"/>
            <a:endParaRPr lang="en-US" sz="16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10302" y="3241662"/>
            <a:ext cx="3021913" cy="2223680"/>
          </a:xfrm>
          <a:prstGeom prst="rect">
            <a:avLst/>
          </a:prstGeom>
          <a:noFill/>
        </p:spPr>
        <p:txBody>
          <a:bodyPr wrap="square" lIns="68573" tIns="34287" rIns="68573" bIns="34287" rtlCol="0">
            <a:spAutoFit/>
          </a:bodyPr>
          <a:lstStyle/>
          <a:p>
            <a:pPr algn="ctr" defTabSz="685800"/>
            <a:r>
              <a:rPr lang="en-US" sz="14000" dirty="0">
                <a:solidFill>
                  <a:srgbClr val="008000"/>
                </a:solidFill>
                <a:latin typeface=".VnAvant" panose="020B7200000000000000" pitchFamily="34" charset="0"/>
              </a:rPr>
              <a:t>ªm </a:t>
            </a:r>
          </a:p>
        </p:txBody>
      </p:sp>
      <p:sp>
        <p:nvSpPr>
          <p:cNvPr id="11" name="Oval 10"/>
          <p:cNvSpPr/>
          <p:nvPr/>
        </p:nvSpPr>
        <p:spPr>
          <a:xfrm>
            <a:off x="4837721" y="3241662"/>
            <a:ext cx="3929981" cy="2762172"/>
          </a:xfrm>
          <a:prstGeom prst="ellipse">
            <a:avLst/>
          </a:prstGeom>
          <a:solidFill>
            <a:srgbClr val="FFFF6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3" tIns="34287" rIns="68573" bIns="34287" rtlCol="0" anchor="ctr"/>
          <a:lstStyle/>
          <a:p>
            <a:pPr algn="ctr" defTabSz="685800"/>
            <a:endParaRPr lang="en-US" sz="16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418919" y="3354789"/>
            <a:ext cx="2767584" cy="2223680"/>
          </a:xfrm>
          <a:prstGeom prst="rect">
            <a:avLst/>
          </a:prstGeom>
          <a:noFill/>
        </p:spPr>
        <p:txBody>
          <a:bodyPr wrap="square" lIns="68573" tIns="34287" rIns="68573" bIns="34287" rtlCol="0">
            <a:spAutoFit/>
          </a:bodyPr>
          <a:lstStyle/>
          <a:p>
            <a:pPr algn="ctr" defTabSz="685800"/>
            <a:r>
              <a:rPr lang="en-US" sz="14000" dirty="0">
                <a:solidFill>
                  <a:srgbClr val="008000"/>
                </a:solidFill>
                <a:latin typeface=".VnAvant" panose="020B7200000000000000" pitchFamily="34" charset="0"/>
              </a:rPr>
              <a:t>ªp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685925" y="581790"/>
            <a:ext cx="5772150" cy="1084906"/>
          </a:xfrm>
          <a:prstGeom prst="rect">
            <a:avLst/>
          </a:prstGeom>
          <a:noFill/>
        </p:spPr>
        <p:txBody>
          <a:bodyPr wrap="square" lIns="68573" tIns="34287" rIns="68573" bIns="34287" rtlCol="0">
            <a:spAutoFit/>
          </a:bodyPr>
          <a:lstStyle/>
          <a:p>
            <a:pPr algn="ctr" defTabSz="685800">
              <a:lnSpc>
                <a:spcPct val="150000"/>
              </a:lnSpc>
            </a:pPr>
            <a:r>
              <a:rPr lang="en-US" sz="4400" b="1" dirty="0" err="1">
                <a:solidFill>
                  <a:srgbClr val="7030A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Bài</a:t>
            </a:r>
            <a:r>
              <a:rPr lang="en-US" sz="4400" b="1" dirty="0">
                <a:solidFill>
                  <a:srgbClr val="7030A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42: </a:t>
            </a:r>
            <a:r>
              <a:rPr lang="en-US" sz="4400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êm</a:t>
            </a:r>
            <a:r>
              <a:rPr lang="en-US" sz="4400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- </a:t>
            </a:r>
            <a:r>
              <a:rPr lang="en-US" sz="4400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êp</a:t>
            </a:r>
            <a:r>
              <a:rPr lang="en-US" sz="4400" dirty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  </a:t>
            </a:r>
          </a:p>
        </p:txBody>
      </p:sp>
    </p:spTree>
    <p:extLst>
      <p:ext uri="{BB962C8B-B14F-4D97-AF65-F5344CB8AC3E}">
        <p14:creationId xmlns:p14="http://schemas.microsoft.com/office/powerpoint/2010/main" val="2465407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4" grpId="0"/>
      <p:bldP spid="4" grpId="1"/>
      <p:bldP spid="11" grpId="0" animBg="1"/>
      <p:bldP spid="11" grpId="1" animBg="1"/>
      <p:bldP spid="12" grpId="0"/>
      <p:bldP spid="12" grpId="1"/>
      <p:bldP spid="15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djacency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1321</TotalTime>
  <Words>288</Words>
  <Application>Microsoft Office PowerPoint</Application>
  <PresentationFormat>On-screen Show (4:3)</PresentationFormat>
  <Paragraphs>59</Paragraphs>
  <Slides>25</Slides>
  <Notes>1</Notes>
  <HiddenSlides>0</HiddenSlides>
  <MMClips>8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25</vt:i4>
      </vt:variant>
    </vt:vector>
  </HeadingPairs>
  <TitlesOfParts>
    <vt:vector size="36" baseType="lpstr">
      <vt:lpstr>.VnAvant</vt:lpstr>
      <vt:lpstr>Arial</vt:lpstr>
      <vt:lpstr>Calibri</vt:lpstr>
      <vt:lpstr>Calibri Light</vt:lpstr>
      <vt:lpstr>HP001 4 hàng</vt:lpstr>
      <vt:lpstr>Times New Roman</vt:lpstr>
      <vt:lpstr>UTM Avo</vt:lpstr>
      <vt:lpstr>VNI-Avo</vt:lpstr>
      <vt:lpstr>Office Theme</vt:lpstr>
      <vt:lpstr>1_Office Theme</vt:lpstr>
      <vt:lpstr>3_Office Theme</vt:lpstr>
      <vt:lpstr>  CHÀO MỪNG CÁC CON ĐẾN VỚI TIẾT HỌC VẦN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Dặn dò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Laptop</cp:lastModifiedBy>
  <cp:revision>95</cp:revision>
  <dcterms:created xsi:type="dcterms:W3CDTF">2019-07-27T13:25:38Z</dcterms:created>
  <dcterms:modified xsi:type="dcterms:W3CDTF">2023-10-14T07:40:39Z</dcterms:modified>
</cp:coreProperties>
</file>