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360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291" r:id="rId12"/>
    <p:sldId id="401" r:id="rId13"/>
    <p:sldId id="374" r:id="rId14"/>
    <p:sldId id="376" r:id="rId15"/>
    <p:sldId id="396" r:id="rId16"/>
    <p:sldId id="377" r:id="rId17"/>
    <p:sldId id="384" r:id="rId18"/>
    <p:sldId id="378" r:id="rId19"/>
    <p:sldId id="323" r:id="rId20"/>
    <p:sldId id="405" r:id="rId21"/>
    <p:sldId id="386" r:id="rId22"/>
    <p:sldId id="406" r:id="rId23"/>
    <p:sldId id="389" r:id="rId24"/>
    <p:sldId id="403" r:id="rId25"/>
    <p:sldId id="276" r:id="rId26"/>
    <p:sldId id="277" r:id="rId27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#9Slide03 Quicksand Bold" panose="020B0604020202020204" charset="0"/>
      <p:bold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 autoAdjust="0"/>
    <p:restoredTop sz="88467" autoAdjust="0"/>
  </p:normalViewPr>
  <p:slideViewPr>
    <p:cSldViewPr snapToGrid="0">
      <p:cViewPr varScale="1">
        <p:scale>
          <a:sx n="82" d="100"/>
          <a:sy n="82" d="100"/>
        </p:scale>
        <p:origin x="732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24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1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4875062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</a:t>
            </a:r>
          </a:p>
        </p:txBody>
      </p:sp>
    </p:spTree>
    <p:extLst>
      <p:ext uri="{BB962C8B-B14F-4D97-AF65-F5344CB8AC3E}">
        <p14:creationId xmlns:p14="http://schemas.microsoft.com/office/powerpoint/2010/main" val="3202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endParaRPr lang="en-US" sz="21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ch.</a:t>
            </a:r>
            <a:endParaRPr lang="en-US" sz="21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FD378-581B-DD47-A141-4C9A5D33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60"/>
            <a:ext cx="9144000" cy="47005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1B6222-349D-9744-B80E-5208EC2A7A7B}"/>
              </a:ext>
            </a:extLst>
          </p:cNvPr>
          <p:cNvCxnSpPr>
            <a:cxnSpLocks/>
          </p:cNvCxnSpPr>
          <p:nvPr/>
        </p:nvCxnSpPr>
        <p:spPr>
          <a:xfrm>
            <a:off x="2816337" y="1895707"/>
            <a:ext cx="1577243" cy="7471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6C64B2-8CAB-6D4B-BB15-7B3BD732A262}"/>
              </a:ext>
            </a:extLst>
          </p:cNvPr>
          <p:cNvCxnSpPr>
            <a:cxnSpLocks/>
          </p:cNvCxnSpPr>
          <p:nvPr/>
        </p:nvCxnSpPr>
        <p:spPr>
          <a:xfrm flipV="1">
            <a:off x="2816337" y="2879008"/>
            <a:ext cx="1468846" cy="22579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0AD059-3380-664B-B99D-56FC3C443480}"/>
              </a:ext>
            </a:extLst>
          </p:cNvPr>
          <p:cNvCxnSpPr>
            <a:cxnSpLocks/>
          </p:cNvCxnSpPr>
          <p:nvPr/>
        </p:nvCxnSpPr>
        <p:spPr>
          <a:xfrm>
            <a:off x="5433157" y="2991163"/>
            <a:ext cx="1391389" cy="4991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6262A51-428E-8F4F-8954-3983394E6DAD}"/>
              </a:ext>
            </a:extLst>
          </p:cNvPr>
          <p:cNvCxnSpPr>
            <a:cxnSpLocks/>
          </p:cNvCxnSpPr>
          <p:nvPr/>
        </p:nvCxnSpPr>
        <p:spPr>
          <a:xfrm>
            <a:off x="2816337" y="3431787"/>
            <a:ext cx="1468846" cy="57621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355160-3CCB-9F45-9089-8DD27961D262}"/>
              </a:ext>
            </a:extLst>
          </p:cNvPr>
          <p:cNvCxnSpPr>
            <a:cxnSpLocks/>
          </p:cNvCxnSpPr>
          <p:nvPr/>
        </p:nvCxnSpPr>
        <p:spPr>
          <a:xfrm>
            <a:off x="5433157" y="4229099"/>
            <a:ext cx="1391389" cy="9078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FA5E8C-2851-C948-A59E-2EB2189E0313}"/>
              </a:ext>
            </a:extLst>
          </p:cNvPr>
          <p:cNvCxnSpPr>
            <a:cxnSpLocks/>
          </p:cNvCxnSpPr>
          <p:nvPr/>
        </p:nvCxnSpPr>
        <p:spPr>
          <a:xfrm flipV="1">
            <a:off x="5433156" y="1895707"/>
            <a:ext cx="1391390" cy="20382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642" y="3863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715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895041" y="1064402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908219" y="1064402"/>
            <a:ext cx="10317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5138476" y="1064402"/>
            <a:ext cx="113966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1001308" y="1398802"/>
            <a:ext cx="7940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2024016" y="1400924"/>
            <a:ext cx="8976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BE169-372A-344C-8AD5-78B48B5C4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537230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4952413" y="58323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537230" y="149365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4140743" y="128135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5845059" y="126540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1780515" y="215690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CC695-76A2-E84F-B04C-BF6F1CE09E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01" cy="479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34898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4858329" y="62260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436871" y="158092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4144298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5802232" y="128886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1752713" y="211605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C7113-EB05-6844-87A9-65B4542536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34897" cy="4348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3B3C4-1D22-1841-9299-9AF839D2C7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9140" cy="3791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246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A4AAD-8722-5C45-999B-FC760C98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3"/>
          <a:stretch/>
        </p:blipFill>
        <p:spPr>
          <a:xfrm>
            <a:off x="0" y="1030099"/>
            <a:ext cx="9144000" cy="46849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B56C3C-28D4-A740-92E6-0BB19F20B124}"/>
              </a:ext>
            </a:extLst>
          </p:cNvPr>
          <p:cNvCxnSpPr/>
          <p:nvPr/>
        </p:nvCxnSpPr>
        <p:spPr>
          <a:xfrm flipV="1">
            <a:off x="1683834" y="3021980"/>
            <a:ext cx="1182029" cy="7248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C5AA77-D20C-504E-B6D1-FF2A35A00DE7}"/>
              </a:ext>
            </a:extLst>
          </p:cNvPr>
          <p:cNvCxnSpPr>
            <a:cxnSpLocks/>
          </p:cNvCxnSpPr>
          <p:nvPr/>
        </p:nvCxnSpPr>
        <p:spPr>
          <a:xfrm flipV="1">
            <a:off x="4902820" y="3372549"/>
            <a:ext cx="918117" cy="5824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57" b="94643" l="114" r="99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6419"/>
          <a:stretch/>
        </p:blipFill>
        <p:spPr>
          <a:xfrm>
            <a:off x="-122663" y="1773045"/>
            <a:ext cx="9156748" cy="21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BC2041A5-D291-1747-B5B9-9FB2E4B5AB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-2" r="-1" b="51794"/>
          <a:stretch/>
        </p:blipFill>
        <p:spPr>
          <a:xfrm>
            <a:off x="0" y="1504750"/>
            <a:ext cx="9144000" cy="2755016"/>
          </a:xfr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9" y="200721"/>
            <a:ext cx="7237142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E28975FC-09A5-2440-B4DF-435D19958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190"/>
          <a:stretch/>
        </p:blipFill>
        <p:spPr>
          <a:xfrm>
            <a:off x="0" y="1293540"/>
            <a:ext cx="9144000" cy="30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095">
            <a:off x="388135" y="-338800"/>
            <a:ext cx="8399198" cy="62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29: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  <p:pic>
        <p:nvPicPr>
          <p:cNvPr id="9" name="videoplayback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374" y="4708372"/>
            <a:ext cx="1291573" cy="72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lÎ tÎ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thÞ x·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9533" y="3356084"/>
            <a:ext cx="22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 cß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173" y="3232515"/>
            <a:ext cx="2625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ha hå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D72F3-454C-764E-970D-6B3DDF15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F6580-9263-D341-AC1E-662A63DB36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591015" cy="5910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.VnAvant" panose="020B7200000000000000" pitchFamily="34" charset="0"/>
                </a:rPr>
                <a:t>tr</a:t>
              </a:r>
              <a:r>
                <a:rPr lang="en-US" sz="8625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 </a:t>
              </a:r>
              <a:endParaRPr lang="en-US" sz="8625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261814" y="2750903"/>
              <a:ext cx="1886176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.VnAvant" panose="020B7200000000000000" pitchFamily="34" charset="0"/>
                </a:rPr>
                <a:t>ch</a:t>
              </a:r>
              <a:endParaRPr lang="en-US" sz="8625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3413179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29:</a:t>
            </a:r>
          </a:p>
        </p:txBody>
      </p:sp>
    </p:spTree>
    <p:extLst>
      <p:ext uri="{BB962C8B-B14F-4D97-AF65-F5344CB8AC3E}">
        <p14:creationId xmlns:p14="http://schemas.microsoft.com/office/powerpoint/2010/main" val="18114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228" y="162355"/>
            <a:ext cx="321877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Lµm quen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tre</a:t>
            </a:r>
            <a:endParaRPr lang="en-US" sz="5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4611"/>
            <a:ext cx="213081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5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72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5481" y="4145340"/>
            <a:ext cx="1857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9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9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017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3" y="809510"/>
            <a:ext cx="3063608" cy="2708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1804" cy="501804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6471" y="4514671"/>
            <a:ext cx="84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endParaRPr lang="en-US" sz="72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708188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7" y="3472344"/>
            <a:ext cx="2728021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chã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94725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423" y="3457741"/>
            <a:ext cx="2640127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4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47" y="4558704"/>
            <a:ext cx="145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6000" b="1" dirty="0">
              <a:solidFill>
                <a:srgbClr val="0066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9550" y="4404817"/>
            <a:ext cx="230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4" y="2418171"/>
            <a:ext cx="254026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8625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8625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49965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8625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9" y="998552"/>
            <a:ext cx="3795884" cy="2335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1747" cy="501804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1345" y="4720745"/>
            <a:ext cx="145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</a:t>
            </a:r>
            <a:endParaRPr lang="en-US" sz="66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5823" y="1148426"/>
            <a:ext cx="901530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endParaRPr lang="en-US" sz="9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1314" y="1148426"/>
            <a:ext cx="1666162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endParaRPr lang="en-US" sz="9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1242804" y="3122935"/>
            <a:ext cx="1690206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9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9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587159" y="3122935"/>
            <a:ext cx="2454839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96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ã</a:t>
            </a:r>
            <a:endParaRPr lang="en-US" sz="9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C9A96-30E3-524C-A77E-F692FB8AF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2197</TotalTime>
  <Words>270</Words>
  <Application>Microsoft Office PowerPoint</Application>
  <PresentationFormat>On-screen Show (16:10)</PresentationFormat>
  <Paragraphs>72</Paragraphs>
  <Slides>26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.VnAvant</vt:lpstr>
      <vt:lpstr>Times New Roman</vt:lpstr>
      <vt:lpstr>宋体</vt:lpstr>
      <vt:lpstr>#9Slide03 Quicksand Bold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240</cp:revision>
  <dcterms:created xsi:type="dcterms:W3CDTF">2020-02-10T09:35:50Z</dcterms:created>
  <dcterms:modified xsi:type="dcterms:W3CDTF">2023-10-10T04:03:02Z</dcterms:modified>
</cp:coreProperties>
</file>