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364" r:id="rId2"/>
    <p:sldId id="365" r:id="rId3"/>
    <p:sldId id="388" r:id="rId4"/>
    <p:sldId id="368" r:id="rId5"/>
    <p:sldId id="344" r:id="rId6"/>
    <p:sldId id="369" r:id="rId7"/>
    <p:sldId id="372" r:id="rId8"/>
    <p:sldId id="322" r:id="rId9"/>
    <p:sldId id="373" r:id="rId10"/>
    <p:sldId id="291" r:id="rId11"/>
    <p:sldId id="385" r:id="rId12"/>
    <p:sldId id="374" r:id="rId13"/>
    <p:sldId id="375" r:id="rId14"/>
    <p:sldId id="376" r:id="rId15"/>
    <p:sldId id="377" r:id="rId16"/>
    <p:sldId id="384" r:id="rId17"/>
    <p:sldId id="378" r:id="rId18"/>
    <p:sldId id="323" r:id="rId19"/>
    <p:sldId id="386" r:id="rId20"/>
    <p:sldId id="389" r:id="rId21"/>
    <p:sldId id="387" r:id="rId22"/>
    <p:sldId id="391" r:id="rId23"/>
    <p:sldId id="300" r:id="rId24"/>
    <p:sldId id="331" r:id="rId25"/>
    <p:sldId id="272" r:id="rId26"/>
  </p:sldIdLst>
  <p:sldSz cx="9144000" cy="5715000" type="screen16x10"/>
  <p:notesSz cx="6858000" cy="9144000"/>
  <p:embeddedFontLst>
    <p:embeddedFont>
      <p:font typeface="#9Slide03 Quicksand Bold" panose="020B0604020202020204" charset="0"/>
      <p:bold r:id="rId28"/>
    </p:embeddedFont>
    <p:embeddedFont>
      <p:font typeface="宋体" panose="02010600030101010101" pitchFamily="2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6600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88467" autoAdjust="0"/>
  </p:normalViewPr>
  <p:slideViewPr>
    <p:cSldViewPr snapToGrid="0">
      <p:cViewPr varScale="1">
        <p:scale>
          <a:sx n="82" d="100"/>
          <a:sy n="82" d="100"/>
        </p:scale>
        <p:origin x="876" y="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5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15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Chuyen%20de%20QUYEN%20TRE%20EM\Audio\Di%20hoc%20-%20Xuan%20mai.mp3" TargetMode="External"/><Relationship Id="rId1" Type="http://schemas.openxmlformats.org/officeDocument/2006/relationships/audio" Target="file:///D:\BAI%20GIANG%20DIEN%20TU\CHUYEN%20DE%20DAO%20DUC%201\Du%20lieu%20thuc%20hanh\chi%20nga%20em%20nang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285750"/>
            <a:ext cx="8229599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35053"/>
            <a:ext cx="834233" cy="8342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9710" y="1882771"/>
            <a:ext cx="9004290" cy="1412694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 defTabSz="685800">
              <a:defRPr/>
            </a:pPr>
            <a:r>
              <a:rPr lang="en-US" sz="288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 defTabSz="685800">
              <a:defRPr/>
            </a:pPr>
            <a:r>
              <a:rPr lang="en-US" sz="288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 defTabSz="685800">
              <a:defRPr/>
            </a:pPr>
            <a:r>
              <a:rPr lang="en-US" sz="288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5378" y="376268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9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1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âm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ng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 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2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âm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ngh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6CBA2297-94B4-CB4E-9DB9-747206735D09}"/>
              </a:ext>
            </a:extLst>
          </p:cNvPr>
          <p:cNvSpPr/>
          <p:nvPr/>
        </p:nvSpPr>
        <p:spPr>
          <a:xfrm>
            <a:off x="690541" y="1689845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bí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ngô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id="{0C78768A-3D94-3C4C-9BD3-B359C536ACCF}"/>
              </a:ext>
            </a:extLst>
          </p:cNvPr>
          <p:cNvSpPr/>
          <p:nvPr/>
        </p:nvSpPr>
        <p:spPr>
          <a:xfrm>
            <a:off x="6497445" y="1678944"/>
            <a:ext cx="1591393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ghệ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id="{F3D8BA40-632F-6846-85C3-5B846CAFD3B9}"/>
              </a:ext>
            </a:extLst>
          </p:cNvPr>
          <p:cNvSpPr/>
          <p:nvPr/>
        </p:nvSpPr>
        <p:spPr>
          <a:xfrm>
            <a:off x="3589940" y="1678944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ngõ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nhỏ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ABC161FC-4F8B-4446-B96C-7FBB92DEC9DE}"/>
              </a:ext>
            </a:extLst>
          </p:cNvPr>
          <p:cNvSpPr/>
          <p:nvPr/>
        </p:nvSpPr>
        <p:spPr>
          <a:xfrm>
            <a:off x="2209100" y="3346126"/>
            <a:ext cx="1591393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ngã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id="{5B820D75-B803-1644-9B33-C9C111F99459}"/>
              </a:ext>
            </a:extLst>
          </p:cNvPr>
          <p:cNvSpPr/>
          <p:nvPr/>
        </p:nvSpPr>
        <p:spPr>
          <a:xfrm>
            <a:off x="4953209" y="3346126"/>
            <a:ext cx="2153951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nghỉ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F34E69-E24A-864E-9F54-9F8AD910A9F9}"/>
              </a:ext>
            </a:extLst>
          </p:cNvPr>
          <p:cNvSpPr/>
          <p:nvPr/>
        </p:nvSpPr>
        <p:spPr>
          <a:xfrm>
            <a:off x="1548404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241C105-18F9-4B44-9D42-6B1BC60914DA}"/>
              </a:ext>
            </a:extLst>
          </p:cNvPr>
          <p:cNvSpPr/>
          <p:nvPr/>
        </p:nvSpPr>
        <p:spPr>
          <a:xfrm>
            <a:off x="4410307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043D3F9-445B-ED4B-A554-47813D2BF2FB}"/>
              </a:ext>
            </a:extLst>
          </p:cNvPr>
          <p:cNvSpPr/>
          <p:nvPr/>
        </p:nvSpPr>
        <p:spPr>
          <a:xfrm>
            <a:off x="7131448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392BFAE-ADDC-B740-93AD-EE57D826DFA2}"/>
              </a:ext>
            </a:extLst>
          </p:cNvPr>
          <p:cNvSpPr/>
          <p:nvPr/>
        </p:nvSpPr>
        <p:spPr>
          <a:xfrm>
            <a:off x="2857427" y="2822782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0CFCFA-1C2C-9A48-BF87-2DD80D926395}"/>
              </a:ext>
            </a:extLst>
          </p:cNvPr>
          <p:cNvSpPr/>
          <p:nvPr/>
        </p:nvSpPr>
        <p:spPr>
          <a:xfrm>
            <a:off x="5911278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F37BF3-D452-A941-BDAB-BDD1E4BD2264}"/>
              </a:ext>
            </a:extLst>
          </p:cNvPr>
          <p:cNvCxnSpPr>
            <a:cxnSpLocks/>
          </p:cNvCxnSpPr>
          <p:nvPr/>
        </p:nvCxnSpPr>
        <p:spPr>
          <a:xfrm flipV="1">
            <a:off x="1604637" y="2265078"/>
            <a:ext cx="663498" cy="32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E4C307-E8C4-0F47-A9DD-3F1DE4723080}"/>
              </a:ext>
            </a:extLst>
          </p:cNvPr>
          <p:cNvCxnSpPr>
            <a:cxnSpLocks/>
          </p:cNvCxnSpPr>
          <p:nvPr/>
        </p:nvCxnSpPr>
        <p:spPr>
          <a:xfrm>
            <a:off x="2657927" y="3925987"/>
            <a:ext cx="72238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ADA24E3-FBDF-7C47-9B23-1A0E28E13641}"/>
              </a:ext>
            </a:extLst>
          </p:cNvPr>
          <p:cNvCxnSpPr>
            <a:cxnSpLocks/>
          </p:cNvCxnSpPr>
          <p:nvPr/>
        </p:nvCxnSpPr>
        <p:spPr>
          <a:xfrm>
            <a:off x="3800493" y="2222535"/>
            <a:ext cx="72729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E5BDB17-CCFE-764A-A36C-B698F9F9280E}"/>
              </a:ext>
            </a:extLst>
          </p:cNvPr>
          <p:cNvCxnSpPr>
            <a:cxnSpLocks/>
          </p:cNvCxnSpPr>
          <p:nvPr/>
        </p:nvCxnSpPr>
        <p:spPr>
          <a:xfrm>
            <a:off x="6789588" y="2222535"/>
            <a:ext cx="104971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4A8E7D2-4C02-1F41-80E9-A77635D5142E}"/>
              </a:ext>
            </a:extLst>
          </p:cNvPr>
          <p:cNvCxnSpPr>
            <a:cxnSpLocks/>
          </p:cNvCxnSpPr>
          <p:nvPr/>
        </p:nvCxnSpPr>
        <p:spPr>
          <a:xfrm>
            <a:off x="6789588" y="2265078"/>
            <a:ext cx="104971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A83BA59-F8EA-1A4C-AC6E-17CCB5ACF564}"/>
              </a:ext>
            </a:extLst>
          </p:cNvPr>
          <p:cNvCxnSpPr>
            <a:cxnSpLocks/>
          </p:cNvCxnSpPr>
          <p:nvPr/>
        </p:nvCxnSpPr>
        <p:spPr>
          <a:xfrm>
            <a:off x="6072971" y="3935003"/>
            <a:ext cx="81848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45F62F3-94CD-3E4F-873A-97F3C2FFDA99}"/>
              </a:ext>
            </a:extLst>
          </p:cNvPr>
          <p:cNvCxnSpPr>
            <a:cxnSpLocks/>
          </p:cNvCxnSpPr>
          <p:nvPr/>
        </p:nvCxnSpPr>
        <p:spPr>
          <a:xfrm flipV="1">
            <a:off x="6072971" y="3966829"/>
            <a:ext cx="818483" cy="162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4E4E0D-040A-1A43-98CE-6BC06BCE721A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1293543" y="1469191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29276D0-F077-CF4A-9179-FD5619861425}"/>
              </a:ext>
            </a:extLst>
          </p:cNvPr>
          <p:cNvCxnSpPr>
            <a:cxnSpLocks/>
            <a:stCxn id="26" idx="5"/>
          </p:cNvCxnSpPr>
          <p:nvPr/>
        </p:nvCxnSpPr>
        <p:spPr>
          <a:xfrm>
            <a:off x="1824431" y="1469191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74E8C96-2C59-8348-91F7-EAE5D1989439}"/>
              </a:ext>
            </a:extLst>
          </p:cNvPr>
          <p:cNvCxnSpPr>
            <a:cxnSpLocks/>
          </p:cNvCxnSpPr>
          <p:nvPr/>
        </p:nvCxnSpPr>
        <p:spPr>
          <a:xfrm flipH="1">
            <a:off x="4134073" y="1468839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743056-8523-4F4B-A42A-28A43B941926}"/>
              </a:ext>
            </a:extLst>
          </p:cNvPr>
          <p:cNvCxnSpPr>
            <a:cxnSpLocks/>
          </p:cNvCxnSpPr>
          <p:nvPr/>
        </p:nvCxnSpPr>
        <p:spPr>
          <a:xfrm>
            <a:off x="4671198" y="145969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0A07196-6A61-0341-AFE4-F8F1B31A10D7}"/>
              </a:ext>
            </a:extLst>
          </p:cNvPr>
          <p:cNvCxnSpPr>
            <a:cxnSpLocks/>
          </p:cNvCxnSpPr>
          <p:nvPr/>
        </p:nvCxnSpPr>
        <p:spPr>
          <a:xfrm flipH="1">
            <a:off x="6891454" y="1464132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367A60D-FFD3-114D-9CF4-FA5925CE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013" y="3111067"/>
            <a:ext cx="3175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83EF27-7B34-BC4E-93CA-F2F69529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978" y="3111067"/>
            <a:ext cx="317500" cy="2286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1A4777A-46E9-1348-9C1F-3AF47C3D248F}"/>
              </a:ext>
            </a:extLst>
          </p:cNvPr>
          <p:cNvCxnSpPr>
            <a:cxnSpLocks/>
          </p:cNvCxnSpPr>
          <p:nvPr/>
        </p:nvCxnSpPr>
        <p:spPr>
          <a:xfrm>
            <a:off x="7432530" y="14532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B7661FF-A95A-F941-B4E7-8454BDA6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427" y="3117526"/>
            <a:ext cx="304800" cy="2286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DD77D0E-DC4E-F946-9683-DBB7176652DC}"/>
              </a:ext>
            </a:extLst>
          </p:cNvPr>
          <p:cNvCxnSpPr>
            <a:cxnSpLocks/>
          </p:cNvCxnSpPr>
          <p:nvPr/>
        </p:nvCxnSpPr>
        <p:spPr>
          <a:xfrm>
            <a:off x="6179871" y="3100106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6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256B8F-E025-9F48-9A4C-AEB9C7D66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82"/>
            <a:ext cx="9144000" cy="31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2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116F-FA04-424D-82EA-B3AAD59B6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9DE151-C270-AD49-803F-4EE96D1C5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0"/>
            <a:ext cx="8987882" cy="571500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778728" y="1181365"/>
            <a:ext cx="120618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2772938" y="1181365"/>
            <a:ext cx="109653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3691054" y="1635512"/>
            <a:ext cx="80288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4668645" y="1635512"/>
            <a:ext cx="8177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99A7B2-70E6-7F4C-A9BB-AFC04261D4C7}"/>
              </a:ext>
            </a:extLst>
          </p:cNvPr>
          <p:cNvCxnSpPr>
            <a:cxnSpLocks/>
          </p:cNvCxnSpPr>
          <p:nvPr/>
        </p:nvCxnSpPr>
        <p:spPr>
          <a:xfrm>
            <a:off x="7753816" y="1635512"/>
            <a:ext cx="6542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F8CC78-5A93-4B4E-B3F7-810179F80520}"/>
              </a:ext>
            </a:extLst>
          </p:cNvPr>
          <p:cNvCxnSpPr>
            <a:cxnSpLocks/>
          </p:cNvCxnSpPr>
          <p:nvPr/>
        </p:nvCxnSpPr>
        <p:spPr>
          <a:xfrm>
            <a:off x="1984917" y="2088995"/>
            <a:ext cx="13362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B0F251-E3C6-9544-B0BC-8C4FABD6F3BA}"/>
              </a:ext>
            </a:extLst>
          </p:cNvPr>
          <p:cNvCxnSpPr>
            <a:cxnSpLocks/>
          </p:cNvCxnSpPr>
          <p:nvPr/>
        </p:nvCxnSpPr>
        <p:spPr>
          <a:xfrm>
            <a:off x="5925016" y="2088995"/>
            <a:ext cx="6095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51AA-D65F-D84E-9522-7D45B25E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*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Luyện</a:t>
            </a:r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đọc</a:t>
            </a:r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từ</a:t>
            </a:r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ngữ</a:t>
            </a:r>
            <a:endParaRPr lang="en-US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B3A9F-6D08-BC40-8CC8-1A30FA48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26809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Nghỉ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hè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bà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nghé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ổ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gà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ngô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nho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nhỏ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72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mía</a:t>
            </a:r>
            <a:r>
              <a:rPr lang="en-US" sz="72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50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839D-755B-524A-BE28-D6DE252E1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00FA0-AFCA-5A46-9BCD-E868E9D39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7" y="0"/>
            <a:ext cx="8622926" cy="5715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512955" y="917253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557560" y="134864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4404731" y="1122204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6422930" y="106876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F42F1D-EDCB-C04B-BD41-6A8EFC8A96CF}"/>
              </a:ext>
            </a:extLst>
          </p:cNvPr>
          <p:cNvSpPr/>
          <p:nvPr/>
        </p:nvSpPr>
        <p:spPr>
          <a:xfrm>
            <a:off x="198691" y="181729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959E27-C86E-8A46-8F43-2E1C2DC1D844}"/>
              </a:ext>
            </a:extLst>
          </p:cNvPr>
          <p:cNvSpPr/>
          <p:nvPr/>
        </p:nvSpPr>
        <p:spPr>
          <a:xfrm>
            <a:off x="3207662" y="1593184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C5B24-30F2-BF4A-995A-6C887C3CC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Nối</a:t>
            </a:r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đúng</a:t>
            </a:r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: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575A4A-6073-2D4C-8771-61261D9D7A70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2501778" y="2311675"/>
            <a:ext cx="1749005" cy="135489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ECB20A0-37BC-124B-B833-4B70C553BCD3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2501778" y="2420182"/>
            <a:ext cx="1749005" cy="12463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3FB197CE-258B-F446-B0DC-29FC88B54617}"/>
              </a:ext>
            </a:extLst>
          </p:cNvPr>
          <p:cNvSpPr/>
          <p:nvPr/>
        </p:nvSpPr>
        <p:spPr>
          <a:xfrm>
            <a:off x="611757" y="2011556"/>
            <a:ext cx="2073573" cy="65792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Nghỉ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hè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,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D9288685-537A-F84D-B0F6-1932B0217261}"/>
              </a:ext>
            </a:extLst>
          </p:cNvPr>
          <p:cNvSpPr/>
          <p:nvPr/>
        </p:nvSpPr>
        <p:spPr>
          <a:xfrm>
            <a:off x="607741" y="3337611"/>
            <a:ext cx="1894037" cy="65792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bà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24D4DE8B-D9EB-FA41-8B0B-B46666D0B18E}"/>
              </a:ext>
            </a:extLst>
          </p:cNvPr>
          <p:cNvSpPr/>
          <p:nvPr/>
        </p:nvSpPr>
        <p:spPr>
          <a:xfrm>
            <a:off x="4429203" y="2011556"/>
            <a:ext cx="3742524" cy="657922"/>
          </a:xfrm>
          <a:prstGeom prst="round2Diag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gà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nghé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.</a:t>
            </a:r>
          </a:p>
        </p:txBody>
      </p:sp>
      <p:sp>
        <p:nvSpPr>
          <p:cNvPr id="16" name="Round Diagonal Corner Rectangle 15">
            <a:extLst>
              <a:ext uri="{FF2B5EF4-FFF2-40B4-BE49-F238E27FC236}">
                <a16:creationId xmlns:a16="http://schemas.microsoft.com/office/drawing/2014/main" id="{24F7EB5B-6D69-6C4B-989D-0CC7A1659377}"/>
              </a:ext>
            </a:extLst>
          </p:cNvPr>
          <p:cNvSpPr/>
          <p:nvPr/>
        </p:nvSpPr>
        <p:spPr>
          <a:xfrm>
            <a:off x="4429203" y="3337611"/>
            <a:ext cx="3053265" cy="657922"/>
          </a:xfrm>
          <a:prstGeom prst="round2Diag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Bi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ở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bà</a:t>
            </a:r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1838BC-C649-1A43-AA99-AF3ABEBF5D89}"/>
              </a:ext>
            </a:extLst>
          </p:cNvPr>
          <p:cNvSpPr/>
          <p:nvPr/>
        </p:nvSpPr>
        <p:spPr>
          <a:xfrm>
            <a:off x="356837" y="2168954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4F641A-7A6C-F04E-9004-96F64C8A5095}"/>
              </a:ext>
            </a:extLst>
          </p:cNvPr>
          <p:cNvSpPr/>
          <p:nvPr/>
        </p:nvSpPr>
        <p:spPr>
          <a:xfrm>
            <a:off x="356837" y="3495693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ABD835-4378-E34B-93D9-C5161AA78952}"/>
              </a:ext>
            </a:extLst>
          </p:cNvPr>
          <p:cNvSpPr/>
          <p:nvPr/>
        </p:nvSpPr>
        <p:spPr>
          <a:xfrm>
            <a:off x="4215160" y="2220506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05C471-F472-6A4A-A159-298124D20EF8}"/>
              </a:ext>
            </a:extLst>
          </p:cNvPr>
          <p:cNvSpPr/>
          <p:nvPr/>
        </p:nvSpPr>
        <p:spPr>
          <a:xfrm>
            <a:off x="4250783" y="3495009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08EC71-284A-EA43-B05C-2225E841A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</a:rPr>
              <a:t>4. </a:t>
            </a:r>
            <a:r>
              <a:rPr lang="en-US" sz="2800" b="1" dirty="0" err="1">
                <a:solidFill>
                  <a:srgbClr val="006600"/>
                </a:solidFill>
              </a:rPr>
              <a:t>Tập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viết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viên</a:t>
            </a:r>
            <a:r>
              <a:rPr lang="en-US" sz="2400" b="1" dirty="0"/>
              <a:t> </a:t>
            </a:r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viết</a:t>
            </a:r>
            <a:r>
              <a:rPr lang="en-US" sz="2400" b="1" dirty="0"/>
              <a:t> </a:t>
            </a:r>
            <a:r>
              <a:rPr lang="en-US" sz="2400" b="1" dirty="0" err="1"/>
              <a:t>bảng</a:t>
            </a:r>
            <a:r>
              <a:rPr lang="en-US" sz="2400" b="1" dirty="0"/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6" y="1583541"/>
            <a:ext cx="8511746" cy="147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A2E49B-5AD9-F849-BA81-699A2D1AFD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/>
        </p:blipFill>
        <p:spPr>
          <a:xfrm>
            <a:off x="358816" y="1"/>
            <a:ext cx="840322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1" y="1134429"/>
            <a:ext cx="4215528" cy="421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386316" y="759916"/>
            <a:ext cx="4304467" cy="387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075867" y="1887227"/>
            <a:ext cx="3771900" cy="12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7145" tIns="17145" rIns="17145" bIns="17145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09563">
              <a:lnSpc>
                <a:spcPct val="150000"/>
              </a:lnSpc>
              <a:defRPr/>
            </a:pP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70202" y="1585557"/>
            <a:ext cx="315040" cy="28503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920027" y="3457576"/>
            <a:ext cx="316112" cy="28503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59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24259A-C4CB-694B-9EE2-7E46B8C1E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4845" b="5243"/>
          <a:stretch/>
        </p:blipFill>
        <p:spPr>
          <a:xfrm>
            <a:off x="295702" y="1"/>
            <a:ext cx="8512631" cy="57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A2E49B-5AD9-F849-BA81-699A2D1AFD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8796" r="4291" b="4323"/>
          <a:stretch/>
        </p:blipFill>
        <p:spPr>
          <a:xfrm>
            <a:off x="162045" y="166817"/>
            <a:ext cx="8738886" cy="54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24259A-C4CB-694B-9EE2-7E46B8C1E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1" b="5865"/>
          <a:stretch/>
        </p:blipFill>
        <p:spPr>
          <a:xfrm>
            <a:off x="160180" y="115746"/>
            <a:ext cx="8833349" cy="55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143001" y="457200"/>
            <a:ext cx="6857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3150" y="2229788"/>
            <a:ext cx="4171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7252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C023C3-6D9F-4DB6-8529-9D2A03793661}"/>
              </a:ext>
            </a:extLst>
          </p:cNvPr>
          <p:cNvSpPr txBox="1"/>
          <p:nvPr/>
        </p:nvSpPr>
        <p:spPr>
          <a:xfrm>
            <a:off x="1057672" y="1698689"/>
            <a:ext cx="7689953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Đọc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bài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22: 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 - </a:t>
            </a:r>
            <a:r>
              <a:rPr lang="en-US" sz="3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(5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lần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).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thêm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chứa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âm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ng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âm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ngh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.</a:t>
            </a:r>
          </a:p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Chuẩn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bị </a:t>
            </a:r>
            <a:r>
              <a:rPr lang="en-US" sz="3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bài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23: 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p - ph. </a:t>
            </a:r>
          </a:p>
        </p:txBody>
      </p:sp>
    </p:spTree>
    <p:extLst>
      <p:ext uri="{BB962C8B-B14F-4D97-AF65-F5344CB8AC3E}">
        <p14:creationId xmlns:p14="http://schemas.microsoft.com/office/powerpoint/2010/main" val="20304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 nga em na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0538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78797" y="3214687"/>
            <a:ext cx="1335881" cy="37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3371" y="4536281"/>
            <a:ext cx="31206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i hoc - Xuan ma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371600" y="5429250"/>
            <a:ext cx="228600" cy="22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1782501"/>
            <a:ext cx="5921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#9Slide03 Quicksand Bold" panose="00000800000000000000" pitchFamily="2" charset="0"/>
              </a:rPr>
              <a:t>CHÀO TẠM BIỆT VÀ HẸN GẶP LẠI CÁC CON</a:t>
            </a:r>
            <a:endParaRPr lang="en-US" sz="3600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643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3767" y="1354238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g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hế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gỗ</a:t>
            </a:r>
            <a:endParaRPr lang="en-US" sz="4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0699" y="1359750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hổ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cỏ</a:t>
            </a:r>
            <a:endParaRPr lang="en-US" sz="4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767" y="2664106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k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he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đá</a:t>
            </a:r>
            <a:endParaRPr lang="en-US" sz="4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0699" y="2664106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g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iỏ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cá</a:t>
            </a:r>
            <a:endParaRPr lang="en-US" sz="4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4582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1B0A2-14B5-7E4D-9E78-3C40F9F2D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825"/>
            <a:ext cx="9144000" cy="36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6" y="802698"/>
            <a:ext cx="5312738" cy="4216038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E597769-E84B-4D84-9D14-018C0B6A5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" r="11843"/>
          <a:stretch/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9B2E4-0646-4616-8C84-D12BBFA29498}"/>
              </a:ext>
            </a:extLst>
          </p:cNvPr>
          <p:cNvSpPr txBox="1"/>
          <p:nvPr/>
        </p:nvSpPr>
        <p:spPr>
          <a:xfrm>
            <a:off x="3631230" y="808966"/>
            <a:ext cx="1821228" cy="7617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 vần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9B2E4-0646-4616-8C84-D12BBFA29498}"/>
              </a:ext>
            </a:extLst>
          </p:cNvPr>
          <p:cNvSpPr txBox="1"/>
          <p:nvPr/>
        </p:nvSpPr>
        <p:spPr>
          <a:xfrm>
            <a:off x="2860888" y="1564437"/>
            <a:ext cx="1983700" cy="7617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sz="3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22: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9B2E4-0646-4616-8C84-D12BBFA29498}"/>
              </a:ext>
            </a:extLst>
          </p:cNvPr>
          <p:cNvSpPr txBox="1"/>
          <p:nvPr/>
        </p:nvSpPr>
        <p:spPr>
          <a:xfrm>
            <a:off x="4676346" y="1515651"/>
            <a:ext cx="2423996" cy="74660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sz="3000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ng - </a:t>
            </a:r>
            <a:r>
              <a:rPr lang="en-US" sz="33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r>
              <a:rPr lang="en-US" sz="33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25142" y="2385498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2596101" y="2870398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625" b="1" dirty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ng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41844" y="2436710"/>
            <a:ext cx="2471492" cy="2471492"/>
            <a:chOff x="4969156" y="2243273"/>
            <a:chExt cx="2471492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5103658" y="2705291"/>
              <a:ext cx="2279364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625" b="1" dirty="0" err="1" smtClean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ngh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3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981" y="406004"/>
            <a:ext cx="8913019" cy="4875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1679" y="501918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0137" y="3443733"/>
            <a:ext cx="123164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ngà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0137" y="3443733"/>
            <a:ext cx="123164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ng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à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281" y="3998879"/>
            <a:ext cx="2282172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31786" y="2671592"/>
            <a:ext cx="188738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625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929592" y="2671592"/>
            <a:ext cx="284066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ng</a:t>
            </a:r>
            <a:r>
              <a:rPr lang="en-US" sz="8625" b="1" dirty="0" err="1" smtClean="0">
                <a:latin typeface="#9Slide03 Quicksand Bold" panose="00000800000000000000" pitchFamily="2" charset="0"/>
              </a:rPr>
              <a:t>à</a:t>
            </a:r>
            <a:endParaRPr lang="en-US" sz="8625" b="1" dirty="0">
              <a:latin typeface="#9Slide03 Quicksand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929592" y="1347140"/>
            <a:ext cx="168899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ng</a:t>
            </a:r>
            <a:endParaRPr lang="en-US" sz="8625" b="1" dirty="0">
              <a:latin typeface="#9Slide03 Quicksand Bold" panose="000008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17758A-89B0-B649-B9D8-FA1A86CDF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9" y="986666"/>
            <a:ext cx="2765611" cy="25484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981" y="177501"/>
            <a:ext cx="8651936" cy="52409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4270" y="501918"/>
            <a:ext cx="1895392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7703" y="3443733"/>
            <a:ext cx="1648528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nghé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1" y="1774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964137" y="3443733"/>
            <a:ext cx="1648528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ngh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é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281" y="3998879"/>
            <a:ext cx="296507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ngh</a:t>
            </a:r>
            <a:endParaRPr lang="en-US" sz="8625" b="1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6273" y="3998878"/>
            <a:ext cx="294964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625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Ngh</a:t>
            </a:r>
            <a:endParaRPr lang="en-US" sz="8625" b="1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294918" y="2016679"/>
            <a:ext cx="349676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ngh</a:t>
            </a:r>
            <a:r>
              <a:rPr lang="en-US" sz="8625" b="1" dirty="0" err="1">
                <a:latin typeface="#9Slide03 Quicksand Bold" panose="00000800000000000000" pitchFamily="2" charset="0"/>
              </a:rPr>
              <a:t>é</a:t>
            </a:r>
            <a:endParaRPr lang="en-US" sz="8625" b="1" dirty="0">
              <a:latin typeface="#9Slide03 Quicksand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294918" y="501918"/>
            <a:ext cx="240576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ngh</a:t>
            </a:r>
            <a:endParaRPr lang="en-US" sz="8625" b="1" dirty="0">
              <a:latin typeface="#9Slide03 Quicksand Bold" panose="000008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DA6F0B-7440-4341-98C7-B98DAB8AD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1" y="1027182"/>
            <a:ext cx="3302825" cy="250071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430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161" y="539612"/>
            <a:ext cx="8482818" cy="45262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0301" y="1014051"/>
            <a:ext cx="184890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ngà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0746" y="1014051"/>
            <a:ext cx="2350645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nghé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215815-0231-AF4A-919E-5B0BD56E3525}"/>
              </a:ext>
            </a:extLst>
          </p:cNvPr>
          <p:cNvSpPr/>
          <p:nvPr/>
        </p:nvSpPr>
        <p:spPr>
          <a:xfrm>
            <a:off x="1228301" y="2802752"/>
            <a:ext cx="1273426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ng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ADB34-A20A-1044-BDCF-54FE88EC8444}"/>
              </a:ext>
            </a:extLst>
          </p:cNvPr>
          <p:cNvSpPr/>
          <p:nvPr/>
        </p:nvSpPr>
        <p:spPr>
          <a:xfrm>
            <a:off x="5056012" y="2802752"/>
            <a:ext cx="1815242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ngh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BB3383-3006-0E46-8667-757D8344A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" y="0"/>
            <a:ext cx="89321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</TotalTime>
  <Words>293</Words>
  <Application>Microsoft Office PowerPoint</Application>
  <PresentationFormat>On-screen Show (16:10)</PresentationFormat>
  <Paragraphs>77</Paragraphs>
  <Slides>25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Times New Roman</vt:lpstr>
      <vt:lpstr>VNI-Avo</vt:lpstr>
      <vt:lpstr>#9Slide03 Quicksand Bold</vt:lpstr>
      <vt:lpstr>仓耳玄三M W05</vt:lpstr>
      <vt:lpstr>宋体</vt:lpstr>
      <vt:lpstr>Calibri</vt:lpstr>
      <vt:lpstr>Lato Regular</vt:lpstr>
      <vt:lpstr>HP001 4 hàng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đọc 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210</cp:revision>
  <dcterms:created xsi:type="dcterms:W3CDTF">2020-02-10T09:35:50Z</dcterms:created>
  <dcterms:modified xsi:type="dcterms:W3CDTF">2023-10-03T05:43:10Z</dcterms:modified>
</cp:coreProperties>
</file>