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73" r:id="rId3"/>
  </p:sldMasterIdLst>
  <p:notesMasterIdLst>
    <p:notesMasterId r:id="rId18"/>
  </p:notesMasterIdLst>
  <p:sldIdLst>
    <p:sldId id="257" r:id="rId4"/>
    <p:sldId id="279" r:id="rId5"/>
    <p:sldId id="258" r:id="rId6"/>
    <p:sldId id="259" r:id="rId7"/>
    <p:sldId id="260" r:id="rId8"/>
    <p:sldId id="280" r:id="rId9"/>
    <p:sldId id="262" r:id="rId10"/>
    <p:sldId id="281" r:id="rId11"/>
    <p:sldId id="311" r:id="rId12"/>
    <p:sldId id="332" r:id="rId13"/>
    <p:sldId id="333" r:id="rId14"/>
    <p:sldId id="334" r:id="rId15"/>
    <p:sldId id="335"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7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593310-D2A2-441A-BCAC-56DBBDF66091}" type="datetimeFigureOut">
              <a:rPr lang="en-US" smtClean="0"/>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C1B8D0-6EA4-413D-BFD9-43BC8C8505C4}" type="slidenum">
              <a:rPr lang="en-US" smtClean="0"/>
              <a:t>‹#›</a:t>
            </a:fld>
            <a:endParaRPr lang="en-US"/>
          </a:p>
        </p:txBody>
      </p:sp>
    </p:spTree>
    <p:extLst>
      <p:ext uri="{BB962C8B-B14F-4D97-AF65-F5344CB8AC3E}">
        <p14:creationId xmlns:p14="http://schemas.microsoft.com/office/powerpoint/2010/main" val="956738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3104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Trả</a:t>
            </a:r>
            <a:r>
              <a:rPr lang="en-US" baseline="0" dirty="0"/>
              <a:t> </a:t>
            </a:r>
            <a:r>
              <a:rPr lang="en-US" baseline="0" dirty="0" err="1"/>
              <a:t>lời</a:t>
            </a:r>
            <a:r>
              <a:rPr lang="en-US" baseline="0" dirty="0"/>
              <a:t> </a:t>
            </a:r>
            <a:r>
              <a:rPr lang="en-US" baseline="0" dirty="0" err="1"/>
              <a:t>đúng</a:t>
            </a:r>
            <a:r>
              <a:rPr lang="en-US" baseline="0" dirty="0"/>
              <a:t> </a:t>
            </a:r>
            <a:r>
              <a:rPr lang="en-US" baseline="0" dirty="0" err="1"/>
              <a:t>thì</a:t>
            </a:r>
            <a:r>
              <a:rPr lang="en-US" baseline="0" dirty="0"/>
              <a:t> </a:t>
            </a:r>
            <a:r>
              <a:rPr lang="en-US" baseline="0" dirty="0" err="1"/>
              <a:t>các</a:t>
            </a:r>
            <a:r>
              <a:rPr lang="en-US" baseline="0" dirty="0"/>
              <a:t> </a:t>
            </a:r>
            <a:r>
              <a:rPr lang="en-US" baseline="0" dirty="0" err="1"/>
              <a:t>bạn</a:t>
            </a:r>
            <a:r>
              <a:rPr lang="en-US" baseline="0" dirty="0"/>
              <a:t> </a:t>
            </a:r>
            <a:r>
              <a:rPr lang="en-US" baseline="0" dirty="0" err="1"/>
              <a:t>sóc</a:t>
            </a:r>
            <a:r>
              <a:rPr lang="en-US" baseline="0" dirty="0"/>
              <a:t> </a:t>
            </a:r>
            <a:r>
              <a:rPr lang="en-US" baseline="0" dirty="0" err="1"/>
              <a:t>sẽ</a:t>
            </a:r>
            <a:r>
              <a:rPr lang="en-US" baseline="0" dirty="0"/>
              <a:t> </a:t>
            </a:r>
            <a:r>
              <a:rPr lang="en-US" baseline="0" dirty="0" err="1"/>
              <a:t>có</a:t>
            </a:r>
            <a:r>
              <a:rPr lang="en-US" baseline="0" dirty="0"/>
              <a:t> them </a:t>
            </a:r>
            <a:r>
              <a:rPr lang="en-US" baseline="0" dirty="0" err="1"/>
              <a:t>hạt</a:t>
            </a:r>
            <a:r>
              <a:rPr lang="en-US" baseline="0" dirty="0"/>
              <a:t> </a:t>
            </a:r>
            <a:r>
              <a:rPr lang="en-US" baseline="0" dirty="0" err="1"/>
              <a:t>dẻ</a:t>
            </a:r>
            <a:endParaRPr lang="en-US" baseline="0" dirty="0"/>
          </a:p>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1009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2327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7256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12643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855821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632598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EA3EDB-2079-40C4-81D2-61364984FB10}" type="slidenum">
              <a:rPr kumimoji="0" lang="zh-CN" altLang="en-US" sz="1200" b="0" i="0" u="none" strike="noStrike" kern="1200" cap="none" spc="0" normalizeH="0" baseline="0" noProof="0" smtClean="0">
                <a:ln>
                  <a:noFill/>
                </a:ln>
                <a:solidFill>
                  <a:prstClr val="black"/>
                </a:solidFill>
                <a:effectLst/>
                <a:uLnTx/>
                <a:uFillTx/>
                <a:latin typeface="Century Schoolbook"/>
                <a:ea typeface="字魂59号-创粗黑" panose="00000500000000000000"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entury Schoolbook"/>
              <a:ea typeface="字魂59号-创粗黑" panose="00000500000000000000" pitchFamily="2" charset="-122"/>
              <a:cs typeface="+mn-cs"/>
            </a:endParaRPr>
          </a:p>
        </p:txBody>
      </p:sp>
    </p:spTree>
    <p:extLst>
      <p:ext uri="{BB962C8B-B14F-4D97-AF65-F5344CB8AC3E}">
        <p14:creationId xmlns:p14="http://schemas.microsoft.com/office/powerpoint/2010/main" val="61927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114844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2803422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descr="图片包含 室内&#10;&#10;已生成高可信度的说明">
            <a:extLst>
              <a:ext uri="{FF2B5EF4-FFF2-40B4-BE49-F238E27FC236}">
                <a16:creationId xmlns:a16="http://schemas.microsoft.com/office/drawing/2014/main" id="{2FB1A12A-647A-4E53-8FE6-834B52DCFC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3" name="任意多边形: 形状 2">
            <a:extLst>
              <a:ext uri="{FF2B5EF4-FFF2-40B4-BE49-F238E27FC236}">
                <a16:creationId xmlns:a16="http://schemas.microsoft.com/office/drawing/2014/main" id="{9B07EC92-474C-49F8-8D07-F585877D2FF2}"/>
              </a:ext>
            </a:extLst>
          </p:cNvPr>
          <p:cNvSpPr/>
          <p:nvPr userDrawn="1"/>
        </p:nvSpPr>
        <p:spPr>
          <a:xfrm>
            <a:off x="503495" y="261258"/>
            <a:ext cx="11185010" cy="5513112"/>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 fmla="*/ 249006 w 7816649"/>
              <a:gd name="connsiteY0" fmla="*/ 610524 h 4774669"/>
              <a:gd name="connsiteX1" fmla="*/ 458168 w 7816649"/>
              <a:gd name="connsiteY1" fmla="*/ 248574 h 4774669"/>
              <a:gd name="connsiteX2" fmla="*/ 1563068 w 7816649"/>
              <a:gd name="connsiteY2" fmla="*/ 58074 h 4774669"/>
              <a:gd name="connsiteX3" fmla="*/ 4915868 w 7816649"/>
              <a:gd name="connsiteY3" fmla="*/ 19974 h 4774669"/>
              <a:gd name="connsiteX4" fmla="*/ 6649418 w 7816649"/>
              <a:gd name="connsiteY4" fmla="*/ 343824 h 4774669"/>
              <a:gd name="connsiteX5" fmla="*/ 7506668 w 7816649"/>
              <a:gd name="connsiteY5" fmla="*/ 743874 h 4774669"/>
              <a:gd name="connsiteX6" fmla="*/ 7811468 w 7816649"/>
              <a:gd name="connsiteY6" fmla="*/ 2572674 h 4774669"/>
              <a:gd name="connsiteX7" fmla="*/ 7297118 w 7816649"/>
              <a:gd name="connsiteY7" fmla="*/ 4382424 h 4774669"/>
              <a:gd name="connsiteX8" fmla="*/ 6173168 w 7816649"/>
              <a:gd name="connsiteY8" fmla="*/ 4763424 h 4774669"/>
              <a:gd name="connsiteX9" fmla="*/ 4877768 w 7816649"/>
              <a:gd name="connsiteY9" fmla="*/ 4668174 h 4774669"/>
              <a:gd name="connsiteX10" fmla="*/ 3429968 w 7816649"/>
              <a:gd name="connsiteY10" fmla="*/ 4611024 h 4774669"/>
              <a:gd name="connsiteX11" fmla="*/ 2553668 w 7816649"/>
              <a:gd name="connsiteY11" fmla="*/ 4630074 h 4774669"/>
              <a:gd name="connsiteX12" fmla="*/ 1201118 w 7816649"/>
              <a:gd name="connsiteY12" fmla="*/ 4630074 h 4774669"/>
              <a:gd name="connsiteX13" fmla="*/ 305768 w 7816649"/>
              <a:gd name="connsiteY13" fmla="*/ 4420524 h 4774669"/>
              <a:gd name="connsiteX14" fmla="*/ 968 w 7816649"/>
              <a:gd name="connsiteY14" fmla="*/ 3410874 h 4774669"/>
              <a:gd name="connsiteX15" fmla="*/ 210518 w 7816649"/>
              <a:gd name="connsiteY15" fmla="*/ 2153574 h 4774669"/>
              <a:gd name="connsiteX16" fmla="*/ 249006 w 7816649"/>
              <a:gd name="connsiteY16" fmla="*/ 610524 h 4774669"/>
              <a:gd name="connsiteX0" fmla="*/ 273848 w 7841491"/>
              <a:gd name="connsiteY0" fmla="*/ 610524 h 4774669"/>
              <a:gd name="connsiteX1" fmla="*/ 483010 w 7841491"/>
              <a:gd name="connsiteY1" fmla="*/ 248574 h 4774669"/>
              <a:gd name="connsiteX2" fmla="*/ 1587910 w 7841491"/>
              <a:gd name="connsiteY2" fmla="*/ 58074 h 4774669"/>
              <a:gd name="connsiteX3" fmla="*/ 4940710 w 7841491"/>
              <a:gd name="connsiteY3" fmla="*/ 19974 h 4774669"/>
              <a:gd name="connsiteX4" fmla="*/ 6674260 w 7841491"/>
              <a:gd name="connsiteY4" fmla="*/ 343824 h 4774669"/>
              <a:gd name="connsiteX5" fmla="*/ 7531510 w 7841491"/>
              <a:gd name="connsiteY5" fmla="*/ 743874 h 4774669"/>
              <a:gd name="connsiteX6" fmla="*/ 7836310 w 7841491"/>
              <a:gd name="connsiteY6" fmla="*/ 2572674 h 4774669"/>
              <a:gd name="connsiteX7" fmla="*/ 7321960 w 7841491"/>
              <a:gd name="connsiteY7" fmla="*/ 4382424 h 4774669"/>
              <a:gd name="connsiteX8" fmla="*/ 6198010 w 7841491"/>
              <a:gd name="connsiteY8" fmla="*/ 4763424 h 4774669"/>
              <a:gd name="connsiteX9" fmla="*/ 4902610 w 7841491"/>
              <a:gd name="connsiteY9" fmla="*/ 4668174 h 4774669"/>
              <a:gd name="connsiteX10" fmla="*/ 3454810 w 7841491"/>
              <a:gd name="connsiteY10" fmla="*/ 4611024 h 4774669"/>
              <a:gd name="connsiteX11" fmla="*/ 2578510 w 7841491"/>
              <a:gd name="connsiteY11" fmla="*/ 4630074 h 4774669"/>
              <a:gd name="connsiteX12" fmla="*/ 1225960 w 7841491"/>
              <a:gd name="connsiteY12" fmla="*/ 4630074 h 4774669"/>
              <a:gd name="connsiteX13" fmla="*/ 330610 w 7841491"/>
              <a:gd name="connsiteY13" fmla="*/ 4420524 h 4774669"/>
              <a:gd name="connsiteX14" fmla="*/ 25810 w 7841491"/>
              <a:gd name="connsiteY14" fmla="*/ 3410874 h 4774669"/>
              <a:gd name="connsiteX15" fmla="*/ 20756 w 7841491"/>
              <a:gd name="connsiteY15" fmla="*/ 2106921 h 4774669"/>
              <a:gd name="connsiteX16" fmla="*/ 273848 w 7841491"/>
              <a:gd name="connsiteY16" fmla="*/ 610524 h 4774669"/>
              <a:gd name="connsiteX0" fmla="*/ 273848 w 7841491"/>
              <a:gd name="connsiteY0" fmla="*/ 607372 h 4771517"/>
              <a:gd name="connsiteX1" fmla="*/ 616360 w 7841491"/>
              <a:gd name="connsiteY1" fmla="*/ 131122 h 4771517"/>
              <a:gd name="connsiteX2" fmla="*/ 1587910 w 7841491"/>
              <a:gd name="connsiteY2" fmla="*/ 54922 h 4771517"/>
              <a:gd name="connsiteX3" fmla="*/ 4940710 w 7841491"/>
              <a:gd name="connsiteY3" fmla="*/ 16822 h 4771517"/>
              <a:gd name="connsiteX4" fmla="*/ 6674260 w 7841491"/>
              <a:gd name="connsiteY4" fmla="*/ 340672 h 4771517"/>
              <a:gd name="connsiteX5" fmla="*/ 7531510 w 7841491"/>
              <a:gd name="connsiteY5" fmla="*/ 740722 h 4771517"/>
              <a:gd name="connsiteX6" fmla="*/ 7836310 w 7841491"/>
              <a:gd name="connsiteY6" fmla="*/ 2569522 h 4771517"/>
              <a:gd name="connsiteX7" fmla="*/ 7321960 w 7841491"/>
              <a:gd name="connsiteY7" fmla="*/ 4379272 h 4771517"/>
              <a:gd name="connsiteX8" fmla="*/ 6198010 w 7841491"/>
              <a:gd name="connsiteY8" fmla="*/ 4760272 h 4771517"/>
              <a:gd name="connsiteX9" fmla="*/ 4902610 w 7841491"/>
              <a:gd name="connsiteY9" fmla="*/ 4665022 h 4771517"/>
              <a:gd name="connsiteX10" fmla="*/ 3454810 w 7841491"/>
              <a:gd name="connsiteY10" fmla="*/ 4607872 h 4771517"/>
              <a:gd name="connsiteX11" fmla="*/ 2578510 w 7841491"/>
              <a:gd name="connsiteY11" fmla="*/ 4626922 h 4771517"/>
              <a:gd name="connsiteX12" fmla="*/ 1225960 w 7841491"/>
              <a:gd name="connsiteY12" fmla="*/ 4626922 h 4771517"/>
              <a:gd name="connsiteX13" fmla="*/ 330610 w 7841491"/>
              <a:gd name="connsiteY13" fmla="*/ 4417372 h 4771517"/>
              <a:gd name="connsiteX14" fmla="*/ 25810 w 7841491"/>
              <a:gd name="connsiteY14" fmla="*/ 3407722 h 4771517"/>
              <a:gd name="connsiteX15" fmla="*/ 20756 w 7841491"/>
              <a:gd name="connsiteY15" fmla="*/ 2103769 h 4771517"/>
              <a:gd name="connsiteX16" fmla="*/ 273848 w 7841491"/>
              <a:gd name="connsiteY16" fmla="*/ 607372 h 477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1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pic>
        <p:nvPicPr>
          <p:cNvPr id="4" name="图片 3" descr="图片包含 围栏, 工具, 烛架&#10;&#10;已生成极高可信度的说明">
            <a:extLst>
              <a:ext uri="{FF2B5EF4-FFF2-40B4-BE49-F238E27FC236}">
                <a16:creationId xmlns:a16="http://schemas.microsoft.com/office/drawing/2014/main" id="{B2204C96-8E4B-4EF6-AF59-A9A56283D1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559865"/>
            <a:ext cx="2999238" cy="1301499"/>
          </a:xfrm>
          <a:prstGeom prst="rect">
            <a:avLst/>
          </a:prstGeom>
        </p:spPr>
      </p:pic>
      <p:pic>
        <p:nvPicPr>
          <p:cNvPr id="5" name="图片 4" descr="图片包含 围栏, 工具, 烛架&#10;&#10;已生成极高可信度的说明">
            <a:extLst>
              <a:ext uri="{FF2B5EF4-FFF2-40B4-BE49-F238E27FC236}">
                <a16:creationId xmlns:a16="http://schemas.microsoft.com/office/drawing/2014/main" id="{428790F2-7EEA-4D33-BFA3-E5ECDDF793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6741" y="5559865"/>
            <a:ext cx="2999238" cy="1301499"/>
          </a:xfrm>
          <a:prstGeom prst="rect">
            <a:avLst/>
          </a:prstGeom>
        </p:spPr>
      </p:pic>
      <p:pic>
        <p:nvPicPr>
          <p:cNvPr id="6" name="图片 5" descr="图片包含 围栏, 工具, 烛架&#10;&#10;已生成极高可信度的说明">
            <a:extLst>
              <a:ext uri="{FF2B5EF4-FFF2-40B4-BE49-F238E27FC236}">
                <a16:creationId xmlns:a16="http://schemas.microsoft.com/office/drawing/2014/main" id="{38EE080E-1A7E-4BC7-9BC7-0074B6BE30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9491" y="5559865"/>
            <a:ext cx="2999238" cy="1301499"/>
          </a:xfrm>
          <a:prstGeom prst="rect">
            <a:avLst/>
          </a:prstGeom>
        </p:spPr>
      </p:pic>
      <p:pic>
        <p:nvPicPr>
          <p:cNvPr id="7" name="图片 6" descr="图片包含 围栏, 工具, 烛架&#10;&#10;已生成极高可信度的说明">
            <a:extLst>
              <a:ext uri="{FF2B5EF4-FFF2-40B4-BE49-F238E27FC236}">
                <a16:creationId xmlns:a16="http://schemas.microsoft.com/office/drawing/2014/main" id="{5AF7C0F5-425A-44B3-B932-37F02C9B17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5640" y="5559865"/>
            <a:ext cx="2999238" cy="1301499"/>
          </a:xfrm>
          <a:prstGeom prst="rect">
            <a:avLst/>
          </a:prstGeom>
        </p:spPr>
      </p:pic>
      <p:pic>
        <p:nvPicPr>
          <p:cNvPr id="8" name="图片 7" descr="图片包含 围栏, 工具, 烛架&#10;&#10;已生成极高可信度的说明">
            <a:extLst>
              <a:ext uri="{FF2B5EF4-FFF2-40B4-BE49-F238E27FC236}">
                <a16:creationId xmlns:a16="http://schemas.microsoft.com/office/drawing/2014/main" id="{C0001C96-7280-4730-AFBE-796E25F186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05259" y="5559865"/>
            <a:ext cx="2999238" cy="1301499"/>
          </a:xfrm>
          <a:prstGeom prst="rect">
            <a:avLst/>
          </a:prstGeom>
        </p:spPr>
      </p:pic>
      <p:pic>
        <p:nvPicPr>
          <p:cNvPr id="9" name="图片 8">
            <a:extLst>
              <a:ext uri="{FF2B5EF4-FFF2-40B4-BE49-F238E27FC236}">
                <a16:creationId xmlns:a16="http://schemas.microsoft.com/office/drawing/2014/main" id="{F8D97F25-2F4E-4F86-A299-E19B917677D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6233"/>
          <a:stretch/>
        </p:blipFill>
        <p:spPr>
          <a:xfrm>
            <a:off x="7707085" y="5070843"/>
            <a:ext cx="4445449" cy="1784424"/>
          </a:xfrm>
          <a:prstGeom prst="rect">
            <a:avLst/>
          </a:prstGeom>
        </p:spPr>
      </p:pic>
      <p:pic>
        <p:nvPicPr>
          <p:cNvPr id="10" name="图片 9">
            <a:extLst>
              <a:ext uri="{FF2B5EF4-FFF2-40B4-BE49-F238E27FC236}">
                <a16:creationId xmlns:a16="http://schemas.microsoft.com/office/drawing/2014/main" id="{6ACA74FD-9023-4A1B-A31C-050EB5568DB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6233"/>
          <a:stretch/>
        </p:blipFill>
        <p:spPr>
          <a:xfrm>
            <a:off x="3546184" y="4907433"/>
            <a:ext cx="4852545" cy="1947834"/>
          </a:xfrm>
          <a:prstGeom prst="rect">
            <a:avLst/>
          </a:prstGeom>
        </p:spPr>
      </p:pic>
      <p:pic>
        <p:nvPicPr>
          <p:cNvPr id="11" name="图片 10">
            <a:extLst>
              <a:ext uri="{FF2B5EF4-FFF2-40B4-BE49-F238E27FC236}">
                <a16:creationId xmlns:a16="http://schemas.microsoft.com/office/drawing/2014/main" id="{33AC2C51-1A45-41AB-8210-3C57C2D2F17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6233"/>
          <a:stretch/>
        </p:blipFill>
        <p:spPr>
          <a:xfrm>
            <a:off x="-343008" y="4907433"/>
            <a:ext cx="4852545" cy="1947834"/>
          </a:xfrm>
          <a:prstGeom prst="rect">
            <a:avLst/>
          </a:prstGeom>
        </p:spPr>
      </p:pic>
    </p:spTree>
    <p:extLst>
      <p:ext uri="{BB962C8B-B14F-4D97-AF65-F5344CB8AC3E}">
        <p14:creationId xmlns:p14="http://schemas.microsoft.com/office/powerpoint/2010/main" val="2864342533"/>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980234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807551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603513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1" name="Google Shape;3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2" name="Google Shape;3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629528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8" name="Google Shape;3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9" name="Google Shape;3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591651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7" name="Google Shape;4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8" name="Google Shape;4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867494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2" name="Google Shape;5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3" name="Google Shape;5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004921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9" name="Google Shape;5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0" name="Google Shape;6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5982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4031792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6" name="Google Shape;6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7" name="Google Shape;6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36962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2" name="Google Shape;7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3" name="Google Shape;7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540338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8" name="Google Shape;7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9" name="Google Shape;7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40647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2925312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249417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98544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383969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342397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1070658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2536018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pic>
        <p:nvPicPr>
          <p:cNvPr id="3" name="Picture 2" descr="Shape&#10;&#10;Description automatically generated with medium confidence">
            <a:extLst>
              <a:ext uri="{FF2B5EF4-FFF2-40B4-BE49-F238E27FC236}">
                <a16:creationId xmlns:a16="http://schemas.microsoft.com/office/drawing/2014/main" id="{457F9C79-7B06-41DE-8F42-FEAE112D2C3E}"/>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405421" y="278296"/>
            <a:ext cx="1205512" cy="1205512"/>
          </a:xfrm>
          <a:prstGeom prst="rect">
            <a:avLst/>
          </a:prstGeom>
        </p:spPr>
      </p:pic>
    </p:spTree>
    <p:extLst>
      <p:ext uri="{BB962C8B-B14F-4D97-AF65-F5344CB8AC3E}">
        <p14:creationId xmlns:p14="http://schemas.microsoft.com/office/powerpoint/2010/main" val="222995735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字魂59号-创粗黑" panose="00000500000000000000" pitchFamily="2" charset="-122"/>
                <a:ea typeface="字魂59号-创粗黑" panose="00000500000000000000" pitchFamily="2" charset="-122"/>
                <a:sym typeface="+mn-ea"/>
              </a:rPr>
              <a:t>感谢您下载包图网平台上提供的</a:t>
            </a:r>
            <a:r>
              <a:rPr lang="en-US" altLang="zh-CN" sz="300" dirty="0">
                <a:solidFill>
                  <a:schemeClr val="bg1"/>
                </a:solidFill>
                <a:latin typeface="字魂59号-创粗黑" panose="00000500000000000000" pitchFamily="2" charset="-122"/>
                <a:ea typeface="字魂59号-创粗黑" panose="00000500000000000000" pitchFamily="2" charset="-122"/>
                <a:sym typeface="+mn-ea"/>
              </a:rPr>
              <a:t>PPT</a:t>
            </a:r>
            <a:r>
              <a:rPr lang="zh-CN" altLang="en-US" sz="300" dirty="0">
                <a:solidFill>
                  <a:schemeClr val="bg1"/>
                </a:solidFill>
                <a:latin typeface="字魂59号-创粗黑" panose="00000500000000000000" pitchFamily="2" charset="-122"/>
                <a:ea typeface="字魂59号-创粗黑" panose="00000500000000000000" pitchFamily="2"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字魂59号-创粗黑" panose="00000500000000000000" pitchFamily="2" charset="-122"/>
                <a:ea typeface="字魂59号-创粗黑" panose="00000500000000000000" pitchFamily="2" charset="-122"/>
                <a:sym typeface="+mn-ea"/>
              </a:rPr>
              <a:t>ibaotu.com</a:t>
            </a:r>
          </a:p>
        </p:txBody>
      </p:sp>
      <p:pic>
        <p:nvPicPr>
          <p:cNvPr id="3" name="Picture 2">
            <a:extLst>
              <a:ext uri="{FF2B5EF4-FFF2-40B4-BE49-F238E27FC236}">
                <a16:creationId xmlns:a16="http://schemas.microsoft.com/office/drawing/2014/main" id="{327F6C3C-139C-42FC-974B-65505EF40E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0406" y="753397"/>
            <a:ext cx="5351206" cy="5351206"/>
          </a:xfrm>
          <a:prstGeom prst="ellipse">
            <a:avLst/>
          </a:prstGeom>
          <a:ln>
            <a:noFill/>
          </a:ln>
          <a:effectLst>
            <a:softEdge rad="112500"/>
          </a:effectLst>
        </p:spPr>
      </p:pic>
      <p:pic>
        <p:nvPicPr>
          <p:cNvPr id="4" name="Picture 3">
            <a:extLst>
              <a:ext uri="{FF2B5EF4-FFF2-40B4-BE49-F238E27FC236}">
                <a16:creationId xmlns:a16="http://schemas.microsoft.com/office/drawing/2014/main" id="{1B7E8656-C15C-4F2D-99FC-83EA23448D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5" name="Picture 4">
            <a:extLst>
              <a:ext uri="{FF2B5EF4-FFF2-40B4-BE49-F238E27FC236}">
                <a16:creationId xmlns:a16="http://schemas.microsoft.com/office/drawing/2014/main" id="{9E8EDDBF-1396-42D9-B23D-4E5249FA7B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51494" y="1049594"/>
            <a:ext cx="5351206" cy="5351206"/>
          </a:xfrm>
          <a:prstGeom prst="ellipse">
            <a:avLst/>
          </a:prstGeom>
          <a:ln>
            <a:noFill/>
          </a:ln>
          <a:effectLst>
            <a:softEdge rad="112500"/>
          </a:effectLst>
        </p:spPr>
      </p:pic>
      <p:pic>
        <p:nvPicPr>
          <p:cNvPr id="6" name="Picture 5">
            <a:extLst>
              <a:ext uri="{FF2B5EF4-FFF2-40B4-BE49-F238E27FC236}">
                <a16:creationId xmlns:a16="http://schemas.microsoft.com/office/drawing/2014/main" id="{F202B30E-3381-46C1-8D82-FEA2F3CAC92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pic>
        <p:nvPicPr>
          <p:cNvPr id="8" name="Picture 7" descr="Shape&#10;&#10;Description automatically generated with medium confidence">
            <a:extLst>
              <a:ext uri="{FF2B5EF4-FFF2-40B4-BE49-F238E27FC236}">
                <a16:creationId xmlns:a16="http://schemas.microsoft.com/office/drawing/2014/main" id="{10AD989A-BDB3-417E-9F0C-6598330EFBE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405421" y="278296"/>
            <a:ext cx="1205512" cy="1205512"/>
          </a:xfrm>
          <a:prstGeom prst="rect">
            <a:avLst/>
          </a:prstGeom>
        </p:spPr>
      </p:pic>
    </p:spTree>
    <p:extLst>
      <p:ext uri="{BB962C8B-B14F-4D97-AF65-F5344CB8AC3E}">
        <p14:creationId xmlns:p14="http://schemas.microsoft.com/office/powerpoint/2010/main" val="568555097"/>
      </p:ext>
    </p:extLst>
  </p:cSld>
  <p:clrMap bg1="lt1" tx1="dk1" bg2="lt2" tx2="dk2" accent1="accent1" accent2="accent2" accent3="accent3" accent4="accent4" accent5="accent5" accent6="accent6" hlink="hlink" folHlink="folHlink"/>
  <p:sldLayoutIdLst>
    <p:sldLayoutId id="2147483672" r:id="rId1"/>
  </p:sldLayoutIdLst>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9" name="Google Shape;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0" name="Google Shape;1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11" name="Picture 10">
            <a:extLst>
              <a:ext uri="{FF2B5EF4-FFF2-40B4-BE49-F238E27FC236}">
                <a16:creationId xmlns:a16="http://schemas.microsoft.com/office/drawing/2014/main" id="{8F15A20B-2222-46CE-9C08-3E3D35C1472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80406" y="753397"/>
            <a:ext cx="5351206" cy="5351206"/>
          </a:xfrm>
          <a:prstGeom prst="ellipse">
            <a:avLst/>
          </a:prstGeom>
          <a:ln>
            <a:noFill/>
          </a:ln>
          <a:effectLst>
            <a:softEdge rad="112500"/>
          </a:effectLst>
        </p:spPr>
      </p:pic>
      <p:pic>
        <p:nvPicPr>
          <p:cNvPr id="12" name="Picture 11">
            <a:extLst>
              <a:ext uri="{FF2B5EF4-FFF2-40B4-BE49-F238E27FC236}">
                <a16:creationId xmlns:a16="http://schemas.microsoft.com/office/drawing/2014/main" id="{EBEA3FB5-BDBC-4E8E-9B69-6BB17C114DD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3" name="Picture 12">
            <a:extLst>
              <a:ext uri="{FF2B5EF4-FFF2-40B4-BE49-F238E27FC236}">
                <a16:creationId xmlns:a16="http://schemas.microsoft.com/office/drawing/2014/main" id="{09188B70-F464-443C-9268-F330066C5E5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51494" y="1049594"/>
            <a:ext cx="5351206" cy="5351206"/>
          </a:xfrm>
          <a:prstGeom prst="ellipse">
            <a:avLst/>
          </a:prstGeom>
          <a:ln>
            <a:noFill/>
          </a:ln>
          <a:effectLst>
            <a:softEdge rad="112500"/>
          </a:effectLst>
        </p:spPr>
      </p:pic>
      <p:pic>
        <p:nvPicPr>
          <p:cNvPr id="14" name="Picture 13">
            <a:extLst>
              <a:ext uri="{FF2B5EF4-FFF2-40B4-BE49-F238E27FC236}">
                <a16:creationId xmlns:a16="http://schemas.microsoft.com/office/drawing/2014/main" id="{C8058EEC-3F73-460D-9CBA-74BC115BBD8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776947450"/>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xml"/><Relationship Id="rId3" Type="http://schemas.microsoft.com/office/2007/relationships/media" Target="../media/media2.mp3"/><Relationship Id="rId7" Type="http://schemas.openxmlformats.org/officeDocument/2006/relationships/image" Target="../media/image39.png"/><Relationship Id="rId12" Type="http://schemas.openxmlformats.org/officeDocument/2006/relationships/image" Target="../media/image4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8.jpg"/><Relationship Id="rId11" Type="http://schemas.openxmlformats.org/officeDocument/2006/relationships/image" Target="../media/image36.png"/><Relationship Id="rId5" Type="http://schemas.openxmlformats.org/officeDocument/2006/relationships/notesSlide" Target="../notesSlides/notesSlide11.xml"/><Relationship Id="rId10" Type="http://schemas.openxmlformats.org/officeDocument/2006/relationships/image" Target="../media/image42.png"/><Relationship Id="rId4" Type="http://schemas.openxmlformats.org/officeDocument/2006/relationships/slideLayout" Target="../slideLayouts/slideLayout12.xml"/><Relationship Id="rId9" Type="http://schemas.openxmlformats.org/officeDocument/2006/relationships/image" Target="../media/image41.png"/><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36.png"/><Relationship Id="rId3" Type="http://schemas.microsoft.com/office/2007/relationships/media" Target="../media/media2.mp3"/><Relationship Id="rId7" Type="http://schemas.openxmlformats.org/officeDocument/2006/relationships/image" Target="../media/image42.png"/><Relationship Id="rId12" Type="http://schemas.openxmlformats.org/officeDocument/2006/relationships/image" Target="../media/image4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8.jpg"/><Relationship Id="rId11" Type="http://schemas.openxmlformats.org/officeDocument/2006/relationships/image" Target="../media/image40.png"/><Relationship Id="rId5" Type="http://schemas.openxmlformats.org/officeDocument/2006/relationships/notesSlide" Target="../notesSlides/notesSlide12.xml"/><Relationship Id="rId10" Type="http://schemas.openxmlformats.org/officeDocument/2006/relationships/image" Target="../media/image39.png"/><Relationship Id="rId4" Type="http://schemas.openxmlformats.org/officeDocument/2006/relationships/slideLayout" Target="../slideLayouts/slideLayout12.xml"/><Relationship Id="rId9" Type="http://schemas.openxmlformats.org/officeDocument/2006/relationships/image" Target="../media/image44.png"/><Relationship Id="rId1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43.png"/><Relationship Id="rId3" Type="http://schemas.microsoft.com/office/2007/relationships/media" Target="../media/media2.mp3"/><Relationship Id="rId7" Type="http://schemas.openxmlformats.org/officeDocument/2006/relationships/image" Target="../media/image42.png"/><Relationship Id="rId12" Type="http://schemas.openxmlformats.org/officeDocument/2006/relationships/image" Target="../media/image3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8.jpg"/><Relationship Id="rId11" Type="http://schemas.openxmlformats.org/officeDocument/2006/relationships/image" Target="../media/image40.png"/><Relationship Id="rId5" Type="http://schemas.openxmlformats.org/officeDocument/2006/relationships/notesSlide" Target="../notesSlides/notesSlide13.xml"/><Relationship Id="rId10" Type="http://schemas.openxmlformats.org/officeDocument/2006/relationships/image" Target="../media/image39.png"/><Relationship Id="rId4" Type="http://schemas.openxmlformats.org/officeDocument/2006/relationships/slideLayout" Target="../slideLayouts/slideLayout12.xml"/><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4.xml"/><Relationship Id="rId16"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3.png"/><Relationship Id="rId5" Type="http://schemas.openxmlformats.org/officeDocument/2006/relationships/image" Target="../media/image10.png"/><Relationship Id="rId10" Type="http://schemas.openxmlformats.org/officeDocument/2006/relationships/image" Target="../media/image11.png"/><Relationship Id="rId4" Type="http://schemas.openxmlformats.org/officeDocument/2006/relationships/image" Target="../media/image16.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4.png"/><Relationship Id="rId5" Type="http://schemas.openxmlformats.org/officeDocument/2006/relationships/image" Target="../media/image10.png"/><Relationship Id="rId10" Type="http://schemas.openxmlformats.org/officeDocument/2006/relationships/image" Target="../media/image11.png"/><Relationship Id="rId4" Type="http://schemas.openxmlformats.org/officeDocument/2006/relationships/image" Target="../media/image16.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5"/>
          <p:cNvPicPr preferRelativeResize="0"/>
          <p:nvPr/>
        </p:nvPicPr>
        <p:blipFill rotWithShape="1">
          <a:blip r:embed="rId3">
            <a:alphaModFix/>
          </a:blip>
          <a:srcRect/>
          <a:stretch/>
        </p:blipFill>
        <p:spPr>
          <a:xfrm>
            <a:off x="-1662" y="-298"/>
            <a:ext cx="12193057" cy="6858594"/>
          </a:xfrm>
          <a:prstGeom prst="rect">
            <a:avLst/>
          </a:prstGeom>
          <a:noFill/>
          <a:ln>
            <a:noFill/>
          </a:ln>
        </p:spPr>
      </p:pic>
      <p:pic>
        <p:nvPicPr>
          <p:cNvPr id="116" name="Google Shape;116;p5"/>
          <p:cNvPicPr preferRelativeResize="0"/>
          <p:nvPr/>
        </p:nvPicPr>
        <p:blipFill rotWithShape="1">
          <a:blip r:embed="rId4">
            <a:alphaModFix/>
          </a:blip>
          <a:srcRect/>
          <a:stretch/>
        </p:blipFill>
        <p:spPr>
          <a:xfrm>
            <a:off x="6311432" y="4632856"/>
            <a:ext cx="2584928" cy="2127688"/>
          </a:xfrm>
          <a:prstGeom prst="rect">
            <a:avLst/>
          </a:prstGeom>
          <a:noFill/>
          <a:ln>
            <a:noFill/>
          </a:ln>
        </p:spPr>
      </p:pic>
      <p:pic>
        <p:nvPicPr>
          <p:cNvPr id="117" name="Google Shape;117;p5"/>
          <p:cNvPicPr preferRelativeResize="0"/>
          <p:nvPr/>
        </p:nvPicPr>
        <p:blipFill rotWithShape="1">
          <a:blip r:embed="rId5">
            <a:alphaModFix/>
          </a:blip>
          <a:srcRect/>
          <a:stretch/>
        </p:blipFill>
        <p:spPr>
          <a:xfrm>
            <a:off x="207702" y="4966414"/>
            <a:ext cx="1731414" cy="1018120"/>
          </a:xfrm>
          <a:prstGeom prst="rect">
            <a:avLst/>
          </a:prstGeom>
          <a:noFill/>
          <a:ln>
            <a:noFill/>
          </a:ln>
        </p:spPr>
      </p:pic>
      <p:pic>
        <p:nvPicPr>
          <p:cNvPr id="118" name="Google Shape;118;p5"/>
          <p:cNvPicPr preferRelativeResize="0"/>
          <p:nvPr/>
        </p:nvPicPr>
        <p:blipFill rotWithShape="1">
          <a:blip r:embed="rId6">
            <a:alphaModFix/>
          </a:blip>
          <a:srcRect/>
          <a:stretch/>
        </p:blipFill>
        <p:spPr>
          <a:xfrm>
            <a:off x="-529" y="5334845"/>
            <a:ext cx="12193057" cy="1524132"/>
          </a:xfrm>
          <a:prstGeom prst="rect">
            <a:avLst/>
          </a:prstGeom>
          <a:noFill/>
          <a:ln>
            <a:noFill/>
          </a:ln>
        </p:spPr>
      </p:pic>
      <p:pic>
        <p:nvPicPr>
          <p:cNvPr id="120" name="Google Shape;120;p5"/>
          <p:cNvPicPr preferRelativeResize="0"/>
          <p:nvPr/>
        </p:nvPicPr>
        <p:blipFill rotWithShape="1">
          <a:blip r:embed="rId7">
            <a:alphaModFix/>
          </a:blip>
          <a:srcRect/>
          <a:stretch/>
        </p:blipFill>
        <p:spPr>
          <a:xfrm>
            <a:off x="44277" y="-345132"/>
            <a:ext cx="3974937" cy="2651990"/>
          </a:xfrm>
          <a:prstGeom prst="rect">
            <a:avLst/>
          </a:prstGeom>
          <a:noFill/>
          <a:ln>
            <a:noFill/>
          </a:ln>
        </p:spPr>
      </p:pic>
      <p:pic>
        <p:nvPicPr>
          <p:cNvPr id="121" name="Google Shape;121;p5"/>
          <p:cNvPicPr preferRelativeResize="0"/>
          <p:nvPr/>
        </p:nvPicPr>
        <p:blipFill rotWithShape="1">
          <a:blip r:embed="rId8">
            <a:alphaModFix/>
          </a:blip>
          <a:srcRect/>
          <a:stretch/>
        </p:blipFill>
        <p:spPr>
          <a:xfrm>
            <a:off x="515481" y="1909780"/>
            <a:ext cx="1322947" cy="1420491"/>
          </a:xfrm>
          <a:prstGeom prst="rect">
            <a:avLst/>
          </a:prstGeom>
          <a:noFill/>
          <a:ln>
            <a:noFill/>
          </a:ln>
        </p:spPr>
      </p:pic>
      <p:pic>
        <p:nvPicPr>
          <p:cNvPr id="122" name="Google Shape;122;p5"/>
          <p:cNvPicPr preferRelativeResize="0"/>
          <p:nvPr/>
        </p:nvPicPr>
        <p:blipFill rotWithShape="1">
          <a:blip r:embed="rId9">
            <a:alphaModFix/>
          </a:blip>
          <a:srcRect l="14882" t="19368" r="21376" b="36863"/>
          <a:stretch/>
        </p:blipFill>
        <p:spPr>
          <a:xfrm>
            <a:off x="2870199" y="4627221"/>
            <a:ext cx="2716307" cy="1862479"/>
          </a:xfrm>
          <a:prstGeom prst="rect">
            <a:avLst/>
          </a:prstGeom>
          <a:noFill/>
          <a:ln>
            <a:noFill/>
          </a:ln>
        </p:spPr>
      </p:pic>
      <p:pic>
        <p:nvPicPr>
          <p:cNvPr id="123" name="Google Shape;123;p5"/>
          <p:cNvPicPr preferRelativeResize="0"/>
          <p:nvPr/>
        </p:nvPicPr>
        <p:blipFill rotWithShape="1">
          <a:blip r:embed="rId10">
            <a:alphaModFix/>
          </a:blip>
          <a:srcRect/>
          <a:stretch/>
        </p:blipFill>
        <p:spPr>
          <a:xfrm>
            <a:off x="10301754" y="3796045"/>
            <a:ext cx="2521628" cy="3653788"/>
          </a:xfrm>
          <a:prstGeom prst="rect">
            <a:avLst/>
          </a:prstGeom>
          <a:noFill/>
          <a:ln>
            <a:noFill/>
          </a:ln>
        </p:spPr>
      </p:pic>
      <p:pic>
        <p:nvPicPr>
          <p:cNvPr id="124" name="Google Shape;124;p5"/>
          <p:cNvPicPr preferRelativeResize="0"/>
          <p:nvPr/>
        </p:nvPicPr>
        <p:blipFill rotWithShape="1">
          <a:blip r:embed="rId11">
            <a:alphaModFix/>
          </a:blip>
          <a:srcRect/>
          <a:stretch/>
        </p:blipFill>
        <p:spPr>
          <a:xfrm>
            <a:off x="-529" y="5766261"/>
            <a:ext cx="12193057" cy="1091279"/>
          </a:xfrm>
          <a:prstGeom prst="rect">
            <a:avLst/>
          </a:prstGeom>
          <a:noFill/>
          <a:ln>
            <a:noFill/>
          </a:ln>
        </p:spPr>
      </p:pic>
      <p:pic>
        <p:nvPicPr>
          <p:cNvPr id="125" name="Google Shape;125;p5"/>
          <p:cNvPicPr preferRelativeResize="0"/>
          <p:nvPr/>
        </p:nvPicPr>
        <p:blipFill rotWithShape="1">
          <a:blip r:embed="rId12">
            <a:alphaModFix/>
          </a:blip>
          <a:srcRect/>
          <a:stretch/>
        </p:blipFill>
        <p:spPr>
          <a:xfrm>
            <a:off x="8426724" y="181415"/>
            <a:ext cx="2438611" cy="2438611"/>
          </a:xfrm>
          <a:prstGeom prst="rect">
            <a:avLst/>
          </a:prstGeom>
          <a:noFill/>
          <a:ln>
            <a:noFill/>
          </a:ln>
        </p:spPr>
      </p:pic>
      <p:pic>
        <p:nvPicPr>
          <p:cNvPr id="126" name="Google Shape;126;p5"/>
          <p:cNvPicPr preferRelativeResize="0"/>
          <p:nvPr/>
        </p:nvPicPr>
        <p:blipFill rotWithShape="1">
          <a:blip r:embed="rId13">
            <a:alphaModFix/>
          </a:blip>
          <a:srcRect/>
          <a:stretch/>
        </p:blipFill>
        <p:spPr>
          <a:xfrm>
            <a:off x="8813357" y="-321875"/>
            <a:ext cx="4102964" cy="2743438"/>
          </a:xfrm>
          <a:prstGeom prst="rect">
            <a:avLst/>
          </a:prstGeom>
          <a:noFill/>
          <a:ln>
            <a:noFill/>
          </a:ln>
        </p:spPr>
      </p:pic>
      <p:pic>
        <p:nvPicPr>
          <p:cNvPr id="127" name="Google Shape;127;p5"/>
          <p:cNvPicPr preferRelativeResize="0"/>
          <p:nvPr/>
        </p:nvPicPr>
        <p:blipFill rotWithShape="1">
          <a:blip r:embed="rId14">
            <a:alphaModFix/>
          </a:blip>
          <a:srcRect/>
          <a:stretch/>
        </p:blipFill>
        <p:spPr>
          <a:xfrm>
            <a:off x="9576828" y="4419660"/>
            <a:ext cx="658425" cy="908383"/>
          </a:xfrm>
          <a:prstGeom prst="rect">
            <a:avLst/>
          </a:prstGeom>
          <a:noFill/>
          <a:ln>
            <a:noFill/>
          </a:ln>
        </p:spPr>
      </p:pic>
      <p:pic>
        <p:nvPicPr>
          <p:cNvPr id="128" name="Google Shape;128;p5"/>
          <p:cNvPicPr preferRelativeResize="0"/>
          <p:nvPr/>
        </p:nvPicPr>
        <p:blipFill rotWithShape="1">
          <a:blip r:embed="rId15">
            <a:alphaModFix/>
          </a:blip>
          <a:srcRect/>
          <a:stretch/>
        </p:blipFill>
        <p:spPr>
          <a:xfrm>
            <a:off x="2238212" y="4673662"/>
            <a:ext cx="664522" cy="908383"/>
          </a:xfrm>
          <a:prstGeom prst="rect">
            <a:avLst/>
          </a:prstGeom>
          <a:noFill/>
          <a:ln>
            <a:noFill/>
          </a:ln>
        </p:spPr>
      </p:pic>
      <p:sp>
        <p:nvSpPr>
          <p:cNvPr id="129" name="Google Shape;129;p5"/>
          <p:cNvSpPr/>
          <p:nvPr/>
        </p:nvSpPr>
        <p:spPr>
          <a:xfrm>
            <a:off x="2184054" y="619709"/>
            <a:ext cx="8680785" cy="703135"/>
          </a:xfrm>
          <a:prstGeom prst="roundRect">
            <a:avLst>
              <a:gd name="adj" fmla="val 16667"/>
            </a:avLst>
          </a:prstGeom>
          <a:solidFill>
            <a:schemeClr val="lt1">
              <a:alpha val="90980"/>
            </a:schemeClr>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0" i="0" u="none" strike="noStrike" kern="0" cap="none" spc="0" normalizeH="0" baseline="0" noProof="0" dirty="0">
                <a:ln>
                  <a:noFill/>
                </a:ln>
                <a:solidFill>
                  <a:srgbClr val="000000"/>
                </a:solidFill>
                <a:effectLst/>
                <a:uLnTx/>
                <a:uFillTx/>
                <a:latin typeface="+mj-lt"/>
                <a:ea typeface="Arial"/>
                <a:cs typeface="Arial"/>
                <a:sym typeface="Arial"/>
              </a:rPr>
              <a:t>Thứ </a:t>
            </a:r>
            <a:r>
              <a:rPr kumimoji="0" lang="en-US" sz="4000" b="0" i="0" u="none" strike="noStrike" kern="0" cap="none" spc="0" normalizeH="0" baseline="0" noProof="0" dirty="0" err="1" smtClean="0">
                <a:ln>
                  <a:noFill/>
                </a:ln>
                <a:solidFill>
                  <a:srgbClr val="000000"/>
                </a:solidFill>
                <a:effectLst/>
                <a:uLnTx/>
                <a:uFillTx/>
                <a:latin typeface="+mj-lt"/>
                <a:ea typeface="Arial"/>
                <a:cs typeface="Arial"/>
                <a:sym typeface="Arial"/>
              </a:rPr>
              <a:t>Năm</a:t>
            </a:r>
            <a:r>
              <a:rPr kumimoji="0" lang="vi-VN" sz="4000" b="0" i="0" u="none" strike="noStrike" kern="0" cap="none" spc="0" normalizeH="0" baseline="0" noProof="0" dirty="0" smtClean="0">
                <a:ln>
                  <a:noFill/>
                </a:ln>
                <a:solidFill>
                  <a:srgbClr val="000000"/>
                </a:solidFill>
                <a:effectLst/>
                <a:uLnTx/>
                <a:uFillTx/>
                <a:latin typeface="+mj-lt"/>
                <a:ea typeface="Arial"/>
                <a:cs typeface="Arial"/>
                <a:sym typeface="Arial"/>
              </a:rPr>
              <a:t> </a:t>
            </a:r>
            <a:r>
              <a:rPr kumimoji="0" lang="vi-VN" sz="4000" b="0" i="0" u="none" strike="noStrike" kern="0" cap="none" spc="0" normalizeH="0" baseline="0" noProof="0" dirty="0">
                <a:ln>
                  <a:noFill/>
                </a:ln>
                <a:solidFill>
                  <a:srgbClr val="000000"/>
                </a:solidFill>
                <a:effectLst/>
                <a:uLnTx/>
                <a:uFillTx/>
                <a:latin typeface="+mj-lt"/>
                <a:ea typeface="Arial"/>
                <a:cs typeface="Arial"/>
                <a:sym typeface="Arial"/>
              </a:rPr>
              <a:t>ngày </a:t>
            </a:r>
            <a:r>
              <a:rPr kumimoji="0" lang="en-US" sz="4000" b="0" i="0" u="none" strike="noStrike" kern="0" cap="none" spc="0" normalizeH="0" baseline="0" noProof="0" dirty="0" smtClean="0">
                <a:ln>
                  <a:noFill/>
                </a:ln>
                <a:solidFill>
                  <a:srgbClr val="000000"/>
                </a:solidFill>
                <a:effectLst/>
                <a:uLnTx/>
                <a:uFillTx/>
                <a:latin typeface="+mj-lt"/>
                <a:ea typeface="Arial"/>
                <a:cs typeface="Arial"/>
                <a:sym typeface="Arial"/>
              </a:rPr>
              <a:t>26</a:t>
            </a:r>
            <a:r>
              <a:rPr kumimoji="0" lang="vi-VN" sz="4000" b="0" i="0" u="none" strike="noStrike" kern="0" cap="none" spc="0" normalizeH="0" baseline="0" noProof="0" dirty="0" smtClean="0">
                <a:ln>
                  <a:noFill/>
                </a:ln>
                <a:solidFill>
                  <a:srgbClr val="000000"/>
                </a:solidFill>
                <a:effectLst/>
                <a:uLnTx/>
                <a:uFillTx/>
                <a:latin typeface="+mj-lt"/>
                <a:ea typeface="Arial"/>
                <a:cs typeface="Arial"/>
                <a:sym typeface="Arial"/>
              </a:rPr>
              <a:t> tháng</a:t>
            </a:r>
            <a:r>
              <a:rPr kumimoji="0" lang="en-US" sz="4000" b="0" i="0" u="none" strike="noStrike" kern="0" cap="none" spc="0" normalizeH="0" baseline="0" noProof="0" dirty="0" smtClean="0">
                <a:ln>
                  <a:noFill/>
                </a:ln>
                <a:solidFill>
                  <a:srgbClr val="000000"/>
                </a:solidFill>
                <a:effectLst/>
                <a:uLnTx/>
                <a:uFillTx/>
                <a:latin typeface="+mj-lt"/>
                <a:ea typeface="Arial"/>
                <a:cs typeface="Arial"/>
                <a:sym typeface="Arial"/>
              </a:rPr>
              <a:t>10</a:t>
            </a:r>
            <a:r>
              <a:rPr kumimoji="0" lang="vi-VN" sz="4000" b="0" i="0" u="none" strike="noStrike" kern="0" cap="none" spc="0" normalizeH="0" baseline="0" noProof="0" dirty="0" smtClean="0">
                <a:ln>
                  <a:noFill/>
                </a:ln>
                <a:solidFill>
                  <a:srgbClr val="000000"/>
                </a:solidFill>
                <a:effectLst/>
                <a:uLnTx/>
                <a:uFillTx/>
                <a:latin typeface="+mj-lt"/>
                <a:ea typeface="Arial"/>
                <a:cs typeface="Arial"/>
                <a:sym typeface="Arial"/>
              </a:rPr>
              <a:t>năm</a:t>
            </a:r>
            <a:r>
              <a:rPr kumimoji="0" lang="en-US" sz="4000" b="0" i="0" u="none" strike="noStrike" kern="0" cap="none" spc="0" normalizeH="0" baseline="0" noProof="0" dirty="0" smtClean="0">
                <a:ln>
                  <a:noFill/>
                </a:ln>
                <a:solidFill>
                  <a:srgbClr val="000000"/>
                </a:solidFill>
                <a:effectLst/>
                <a:uLnTx/>
                <a:uFillTx/>
                <a:latin typeface="+mj-lt"/>
                <a:ea typeface="Arial"/>
                <a:cs typeface="Arial"/>
                <a:sym typeface="Arial"/>
              </a:rPr>
              <a:t> 2023</a:t>
            </a:r>
            <a:endParaRPr kumimoji="0" sz="4000" b="0" i="0" u="none" strike="noStrike" kern="0" cap="none" spc="0" normalizeH="0" baseline="0" noProof="0" dirty="0">
              <a:ln>
                <a:noFill/>
              </a:ln>
              <a:solidFill>
                <a:srgbClr val="000000"/>
              </a:solidFill>
              <a:effectLst/>
              <a:uLnTx/>
              <a:uFillTx/>
              <a:latin typeface="+mj-lt"/>
              <a:ea typeface="Arial"/>
              <a:cs typeface="Arial"/>
              <a:sym typeface="Arial"/>
            </a:endParaRPr>
          </a:p>
        </p:txBody>
      </p:sp>
      <p:sp>
        <p:nvSpPr>
          <p:cNvPr id="130" name="Google Shape;130;p5"/>
          <p:cNvSpPr txBox="1"/>
          <p:nvPr/>
        </p:nvSpPr>
        <p:spPr>
          <a:xfrm>
            <a:off x="3510171" y="1385126"/>
            <a:ext cx="5602520"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4000" b="0" i="0" u="sng" strike="noStrike" kern="0" cap="none" spc="0" normalizeH="0" baseline="0" noProof="0" dirty="0">
                <a:ln>
                  <a:noFill/>
                </a:ln>
                <a:solidFill>
                  <a:srgbClr val="C00000"/>
                </a:solidFill>
                <a:effectLst/>
                <a:uLnTx/>
                <a:uFillTx/>
                <a:latin typeface="Arial"/>
                <a:ea typeface="Arial"/>
                <a:cs typeface="Arial"/>
                <a:sym typeface="Arial"/>
              </a:rPr>
              <a:t>Toán</a:t>
            </a:r>
            <a:endParaRPr kumimoji="0" sz="4000" b="0" i="0" u="sng" strike="noStrike" kern="0" cap="none" spc="0" normalizeH="0" baseline="0" noProof="0" dirty="0">
              <a:ln>
                <a:noFill/>
              </a:ln>
              <a:solidFill>
                <a:srgbClr val="C00000"/>
              </a:solidFill>
              <a:effectLst/>
              <a:uLnTx/>
              <a:uFillTx/>
              <a:latin typeface="Arial"/>
              <a:ea typeface="Arial"/>
              <a:cs typeface="Arial"/>
              <a:sym typeface="Arial"/>
            </a:endParaRPr>
          </a:p>
        </p:txBody>
      </p:sp>
      <p:pic>
        <p:nvPicPr>
          <p:cNvPr id="2" name="Picture 1">
            <a:extLst>
              <a:ext uri="{FF2B5EF4-FFF2-40B4-BE49-F238E27FC236}">
                <a16:creationId xmlns:a16="http://schemas.microsoft.com/office/drawing/2014/main" id="{1F56F3B1-9E03-4CA7-B53B-D63CD054C6CC}"/>
              </a:ext>
            </a:extLst>
          </p:cNvPr>
          <p:cNvPicPr>
            <a:picLocks noChangeAspect="1"/>
          </p:cNvPicPr>
          <p:nvPr/>
        </p:nvPicPr>
        <p:blipFill>
          <a:blip r:embed="rId16"/>
          <a:stretch>
            <a:fillRect/>
          </a:stretch>
        </p:blipFill>
        <p:spPr>
          <a:xfrm>
            <a:off x="1595766" y="2546432"/>
            <a:ext cx="9431329" cy="22922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1000"/>
                                        <p:tgtEl>
                                          <p:spTgt spid="124"/>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18"/>
                                        </p:tgtEl>
                                        <p:attrNameLst>
                                          <p:attrName>style.visibility</p:attrName>
                                        </p:attrNameLst>
                                      </p:cBhvr>
                                      <p:to>
                                        <p:strVal val="visible"/>
                                      </p:to>
                                    </p:set>
                                    <p:anim calcmode="lin" valueType="num">
                                      <p:cBhvr additive="base">
                                        <p:cTn id="10" dur="1000"/>
                                        <p:tgtEl>
                                          <p:spTgt spid="118"/>
                                        </p:tgtEl>
                                        <p:attrNameLst>
                                          <p:attrName>ppt_x</p:attrName>
                                        </p:attrNameLst>
                                      </p:cBhvr>
                                      <p:tavLst>
                                        <p:tav tm="0">
                                          <p:val>
                                            <p:strVal val="#ppt_x-1"/>
                                          </p:val>
                                        </p:tav>
                                        <p:tav tm="100000">
                                          <p:val>
                                            <p:strVal val="#ppt_x"/>
                                          </p:val>
                                        </p:tav>
                                      </p:tavLst>
                                    </p:anim>
                                  </p:childTnLst>
                                </p:cTn>
                              </p:par>
                              <p:par>
                                <p:cTn id="11" presetID="23" presetClass="entr" presetSubtype="16" fill="hold" nodeType="withEffect">
                                  <p:stCondLst>
                                    <p:cond delay="0"/>
                                  </p:stCondLst>
                                  <p:childTnLst>
                                    <p:set>
                                      <p:cBhvr>
                                        <p:cTn id="12" dur="1" fill="hold">
                                          <p:stCondLst>
                                            <p:cond delay="0"/>
                                          </p:stCondLst>
                                        </p:cTn>
                                        <p:tgtEl>
                                          <p:spTgt spid="124"/>
                                        </p:tgtEl>
                                        <p:attrNameLst>
                                          <p:attrName>style.visibility</p:attrName>
                                        </p:attrNameLst>
                                      </p:cBhvr>
                                      <p:to>
                                        <p:strVal val="visible"/>
                                      </p:to>
                                    </p:set>
                                    <p:anim calcmode="lin" valueType="num">
                                      <p:cBhvr additive="base">
                                        <p:cTn id="13" dur="1000"/>
                                        <p:tgtEl>
                                          <p:spTgt spid="124"/>
                                        </p:tgtEl>
                                        <p:attrNameLst>
                                          <p:attrName>ppt_w</p:attrName>
                                        </p:attrNameLst>
                                      </p:cBhvr>
                                      <p:tavLst>
                                        <p:tav tm="0">
                                          <p:val>
                                            <p:strVal val="0"/>
                                          </p:val>
                                        </p:tav>
                                        <p:tav tm="100000">
                                          <p:val>
                                            <p:strVal val="#ppt_w"/>
                                          </p:val>
                                        </p:tav>
                                      </p:tavLst>
                                    </p:anim>
                                    <p:anim calcmode="lin" valueType="num">
                                      <p:cBhvr additive="base">
                                        <p:cTn id="14" dur="1000"/>
                                        <p:tgtEl>
                                          <p:spTgt spid="124"/>
                                        </p:tgtEl>
                                        <p:attrNameLst>
                                          <p:attrName>ppt_h</p:attrName>
                                        </p:attrNameLst>
                                      </p:cBhvr>
                                      <p:tavLst>
                                        <p:tav tm="0">
                                          <p:val>
                                            <p:str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118"/>
                                        </p:tgtEl>
                                        <p:attrNameLst>
                                          <p:attrName>style.visibility</p:attrName>
                                        </p:attrNameLst>
                                      </p:cBhvr>
                                      <p:to>
                                        <p:strVal val="visible"/>
                                      </p:to>
                                    </p:set>
                                    <p:anim calcmode="lin" valueType="num">
                                      <p:cBhvr additive="base">
                                        <p:cTn id="17" dur="1000"/>
                                        <p:tgtEl>
                                          <p:spTgt spid="118"/>
                                        </p:tgtEl>
                                        <p:attrNameLst>
                                          <p:attrName>ppt_w</p:attrName>
                                        </p:attrNameLst>
                                      </p:cBhvr>
                                      <p:tavLst>
                                        <p:tav tm="0">
                                          <p:val>
                                            <p:strVal val="0"/>
                                          </p:val>
                                        </p:tav>
                                        <p:tav tm="100000">
                                          <p:val>
                                            <p:strVal val="#ppt_w"/>
                                          </p:val>
                                        </p:tav>
                                      </p:tavLst>
                                    </p:anim>
                                    <p:anim calcmode="lin" valueType="num">
                                      <p:cBhvr additive="base">
                                        <p:cTn id="18" dur="1000"/>
                                        <p:tgtEl>
                                          <p:spTgt spid="118"/>
                                        </p:tgtEl>
                                        <p:attrNameLst>
                                          <p:attrName>ppt_h</p:attrName>
                                        </p:attrNameLst>
                                      </p:cBhvr>
                                      <p:tavLst>
                                        <p:tav tm="0">
                                          <p:val>
                                            <p:strVal val="0"/>
                                          </p:val>
                                        </p:tav>
                                        <p:tav tm="100000">
                                          <p:val>
                                            <p:strVal val="#ppt_h"/>
                                          </p:val>
                                        </p:tav>
                                      </p:tavLst>
                                    </p:anim>
                                  </p:childTnLst>
                                </p:cTn>
                              </p:par>
                              <p:par>
                                <p:cTn id="19" presetID="2" presetClass="entr" presetSubtype="8" fill="hold" nodeType="withEffect">
                                  <p:stCondLst>
                                    <p:cond delay="0"/>
                                  </p:stCondLst>
                                  <p:childTnLst>
                                    <p:set>
                                      <p:cBhvr>
                                        <p:cTn id="20" dur="1" fill="hold">
                                          <p:stCondLst>
                                            <p:cond delay="0"/>
                                          </p:stCondLst>
                                        </p:cTn>
                                        <p:tgtEl>
                                          <p:spTgt spid="126"/>
                                        </p:tgtEl>
                                        <p:attrNameLst>
                                          <p:attrName>style.visibility</p:attrName>
                                        </p:attrNameLst>
                                      </p:cBhvr>
                                      <p:to>
                                        <p:strVal val="visible"/>
                                      </p:to>
                                    </p:set>
                                    <p:anim calcmode="lin" valueType="num">
                                      <p:cBhvr additive="base">
                                        <p:cTn id="21" dur="2000"/>
                                        <p:tgtEl>
                                          <p:spTgt spid="126"/>
                                        </p:tgtEl>
                                        <p:attrNameLst>
                                          <p:attrName>ppt_x</p:attrName>
                                        </p:attrNameLst>
                                      </p:cBhvr>
                                      <p:tavLst>
                                        <p:tav tm="0">
                                          <p:val>
                                            <p:strVal val="#ppt_x-1"/>
                                          </p:val>
                                        </p:tav>
                                        <p:tav tm="100000">
                                          <p:val>
                                            <p:strVal val="#ppt_x"/>
                                          </p:val>
                                        </p:tav>
                                      </p:tavLst>
                                    </p:anim>
                                  </p:childTnLst>
                                </p:cTn>
                              </p:par>
                              <p:par>
                                <p:cTn id="22" presetID="2" presetClass="entr" presetSubtype="2" fill="hold" nodeType="withEffect">
                                  <p:stCondLst>
                                    <p:cond delay="0"/>
                                  </p:stCondLst>
                                  <p:childTnLst>
                                    <p:set>
                                      <p:cBhvr>
                                        <p:cTn id="23" dur="1" fill="hold">
                                          <p:stCondLst>
                                            <p:cond delay="0"/>
                                          </p:stCondLst>
                                        </p:cTn>
                                        <p:tgtEl>
                                          <p:spTgt spid="120"/>
                                        </p:tgtEl>
                                        <p:attrNameLst>
                                          <p:attrName>style.visibility</p:attrName>
                                        </p:attrNameLst>
                                      </p:cBhvr>
                                      <p:to>
                                        <p:strVal val="visible"/>
                                      </p:to>
                                    </p:set>
                                    <p:anim calcmode="lin" valueType="num">
                                      <p:cBhvr additive="base">
                                        <p:cTn id="24" dur="2000"/>
                                        <p:tgtEl>
                                          <p:spTgt spid="120"/>
                                        </p:tgtEl>
                                        <p:attrNameLst>
                                          <p:attrName>ppt_x</p:attrName>
                                        </p:attrNameLst>
                                      </p:cBhvr>
                                      <p:tavLst>
                                        <p:tav tm="0">
                                          <p:val>
                                            <p:strVal val="#ppt_x+1"/>
                                          </p:val>
                                        </p:tav>
                                        <p:tav tm="100000">
                                          <p:val>
                                            <p:strVal val="#ppt_x"/>
                                          </p:val>
                                        </p:tav>
                                      </p:tavLst>
                                    </p:anim>
                                  </p:childTnLst>
                                </p:cTn>
                              </p:par>
                              <p:par>
                                <p:cTn id="25" presetID="2" presetClass="entr" presetSubtype="2" fill="hold" nodeType="with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additive="base">
                                        <p:cTn id="27" dur="1000"/>
                                        <p:tgtEl>
                                          <p:spTgt spid="125"/>
                                        </p:tgtEl>
                                        <p:attrNameLst>
                                          <p:attrName>ppt_x</p:attrName>
                                        </p:attrNameLst>
                                      </p:cBhvr>
                                      <p:tavLst>
                                        <p:tav tm="0">
                                          <p:val>
                                            <p:strVal val="#ppt_x+1"/>
                                          </p:val>
                                        </p:tav>
                                        <p:tav tm="100000">
                                          <p:val>
                                            <p:strVal val="#ppt_x"/>
                                          </p:val>
                                        </p:tav>
                                      </p:tavLst>
                                    </p:anim>
                                  </p:childTnLst>
                                </p:cTn>
                              </p:par>
                              <p:par>
                                <p:cTn id="28" presetID="2" presetClass="entr" presetSubtype="8" fill="hold" nodeType="withEffect">
                                  <p:stCondLst>
                                    <p:cond delay="0"/>
                                  </p:stCondLst>
                                  <p:childTnLst>
                                    <p:set>
                                      <p:cBhvr>
                                        <p:cTn id="29" dur="1" fill="hold">
                                          <p:stCondLst>
                                            <p:cond delay="0"/>
                                          </p:stCondLst>
                                        </p:cTn>
                                        <p:tgtEl>
                                          <p:spTgt spid="117"/>
                                        </p:tgtEl>
                                        <p:attrNameLst>
                                          <p:attrName>style.visibility</p:attrName>
                                        </p:attrNameLst>
                                      </p:cBhvr>
                                      <p:to>
                                        <p:strVal val="visible"/>
                                      </p:to>
                                    </p:set>
                                    <p:anim calcmode="lin" valueType="num">
                                      <p:cBhvr additive="base">
                                        <p:cTn id="30" dur="1000"/>
                                        <p:tgtEl>
                                          <p:spTgt spid="117"/>
                                        </p:tgtEl>
                                        <p:attrNameLst>
                                          <p:attrName>ppt_x</p:attrName>
                                        </p:attrNameLst>
                                      </p:cBhvr>
                                      <p:tavLst>
                                        <p:tav tm="0">
                                          <p:val>
                                            <p:strVal val="#ppt_x-1"/>
                                          </p:val>
                                        </p:tav>
                                        <p:tav tm="100000">
                                          <p:val>
                                            <p:strVal val="#ppt_x"/>
                                          </p:val>
                                        </p:tav>
                                      </p:tavLst>
                                    </p:anim>
                                  </p:childTnLst>
                                </p:cTn>
                              </p:par>
                              <p:par>
                                <p:cTn id="31" presetID="2" presetClass="entr" presetSubtype="8" fill="hold" nodeType="withEffect">
                                  <p:stCondLst>
                                    <p:cond delay="0"/>
                                  </p:stCondLst>
                                  <p:childTnLst>
                                    <p:set>
                                      <p:cBhvr>
                                        <p:cTn id="32" dur="1" fill="hold">
                                          <p:stCondLst>
                                            <p:cond delay="0"/>
                                          </p:stCondLst>
                                        </p:cTn>
                                        <p:tgtEl>
                                          <p:spTgt spid="122"/>
                                        </p:tgtEl>
                                        <p:attrNameLst>
                                          <p:attrName>style.visibility</p:attrName>
                                        </p:attrNameLst>
                                      </p:cBhvr>
                                      <p:to>
                                        <p:strVal val="visible"/>
                                      </p:to>
                                    </p:set>
                                    <p:anim calcmode="lin" valueType="num">
                                      <p:cBhvr additive="base">
                                        <p:cTn id="33" dur="1000"/>
                                        <p:tgtEl>
                                          <p:spTgt spid="122"/>
                                        </p:tgtEl>
                                        <p:attrNameLst>
                                          <p:attrName>ppt_x</p:attrName>
                                        </p:attrNameLst>
                                      </p:cBhvr>
                                      <p:tavLst>
                                        <p:tav tm="0">
                                          <p:val>
                                            <p:strVal val="#ppt_x-1"/>
                                          </p:val>
                                        </p:tav>
                                        <p:tav tm="100000">
                                          <p:val>
                                            <p:strVal val="#ppt_x"/>
                                          </p:val>
                                        </p:tav>
                                      </p:tavLst>
                                    </p:anim>
                                  </p:childTnLst>
                                </p:cTn>
                              </p:par>
                              <p:par>
                                <p:cTn id="34" presetID="10" presetClass="entr" presetSubtype="0" fill="hold" nodeType="withEffect">
                                  <p:stCondLst>
                                    <p:cond delay="0"/>
                                  </p:stCondLst>
                                  <p:childTnLst>
                                    <p:set>
                                      <p:cBhvr>
                                        <p:cTn id="35" dur="1" fill="hold">
                                          <p:stCondLst>
                                            <p:cond delay="0"/>
                                          </p:stCondLst>
                                        </p:cTn>
                                        <p:tgtEl>
                                          <p:spTgt spid="116"/>
                                        </p:tgtEl>
                                        <p:attrNameLst>
                                          <p:attrName>style.visibility</p:attrName>
                                        </p:attrNameLst>
                                      </p:cBhvr>
                                      <p:to>
                                        <p:strVal val="visible"/>
                                      </p:to>
                                    </p:set>
                                    <p:animEffect transition="in" filter="fade">
                                      <p:cBhvr>
                                        <p:cTn id="36" dur="1000"/>
                                        <p:tgtEl>
                                          <p:spTgt spid="116"/>
                                        </p:tgtEl>
                                      </p:cBhvr>
                                    </p:animEffect>
                                  </p:childTnLst>
                                </p:cTn>
                              </p:par>
                              <p:par>
                                <p:cTn id="37" presetID="2" presetClass="entr" presetSubtype="2" fill="hold" nodeType="withEffect">
                                  <p:stCondLst>
                                    <p:cond delay="0"/>
                                  </p:stCondLst>
                                  <p:childTnLst>
                                    <p:set>
                                      <p:cBhvr>
                                        <p:cTn id="38" dur="1" fill="hold">
                                          <p:stCondLst>
                                            <p:cond delay="0"/>
                                          </p:stCondLst>
                                        </p:cTn>
                                        <p:tgtEl>
                                          <p:spTgt spid="123"/>
                                        </p:tgtEl>
                                        <p:attrNameLst>
                                          <p:attrName>style.visibility</p:attrName>
                                        </p:attrNameLst>
                                      </p:cBhvr>
                                      <p:to>
                                        <p:strVal val="visible"/>
                                      </p:to>
                                    </p:set>
                                    <p:anim calcmode="lin" valueType="num">
                                      <p:cBhvr additive="base">
                                        <p:cTn id="39" dur="1000"/>
                                        <p:tgtEl>
                                          <p:spTgt spid="123"/>
                                        </p:tgtEl>
                                        <p:attrNameLst>
                                          <p:attrName>ppt_x</p:attrName>
                                        </p:attrNameLst>
                                      </p:cBhvr>
                                      <p:tavLst>
                                        <p:tav tm="0">
                                          <p:val>
                                            <p:strVal val="#ppt_x+1"/>
                                          </p:val>
                                        </p:tav>
                                        <p:tav tm="100000">
                                          <p:val>
                                            <p:strVal val="#ppt_x"/>
                                          </p:val>
                                        </p:tav>
                                      </p:tavLst>
                                    </p:anim>
                                  </p:childTnLst>
                                </p:cTn>
                              </p:par>
                              <p:par>
                                <p:cTn id="40" presetID="10" presetClass="entr" presetSubtype="0" fill="hold" nodeType="withEffect">
                                  <p:stCondLst>
                                    <p:cond delay="0"/>
                                  </p:stCondLst>
                                  <p:childTnLst>
                                    <p:set>
                                      <p:cBhvr>
                                        <p:cTn id="41" dur="1" fill="hold">
                                          <p:stCondLst>
                                            <p:cond delay="0"/>
                                          </p:stCondLst>
                                        </p:cTn>
                                        <p:tgtEl>
                                          <p:spTgt spid="121"/>
                                        </p:tgtEl>
                                        <p:attrNameLst>
                                          <p:attrName>style.visibility</p:attrName>
                                        </p:attrNameLst>
                                      </p:cBhvr>
                                      <p:to>
                                        <p:strVal val="visible"/>
                                      </p:to>
                                    </p:set>
                                    <p:animEffect transition="in" filter="fade">
                                      <p:cBhvr>
                                        <p:cTn id="42" dur="911"/>
                                        <p:tgtEl>
                                          <p:spTgt spid="121"/>
                                        </p:tgtEl>
                                      </p:cBhvr>
                                    </p:animEffect>
                                  </p:childTnLst>
                                </p:cTn>
                              </p:par>
                              <p:par>
                                <p:cTn id="43" presetID="2" presetClass="entr" presetSubtype="2" fill="hold" nodeType="withEffect">
                                  <p:stCondLst>
                                    <p:cond delay="0"/>
                                  </p:stCondLst>
                                  <p:childTnLst>
                                    <p:set>
                                      <p:cBhvr>
                                        <p:cTn id="44" dur="1" fill="hold">
                                          <p:stCondLst>
                                            <p:cond delay="0"/>
                                          </p:stCondLst>
                                        </p:cTn>
                                        <p:tgtEl>
                                          <p:spTgt spid="128"/>
                                        </p:tgtEl>
                                        <p:attrNameLst>
                                          <p:attrName>style.visibility</p:attrName>
                                        </p:attrNameLst>
                                      </p:cBhvr>
                                      <p:to>
                                        <p:strVal val="visible"/>
                                      </p:to>
                                    </p:set>
                                    <p:anim calcmode="lin" valueType="num">
                                      <p:cBhvr additive="base">
                                        <p:cTn id="45" dur="500"/>
                                        <p:tgtEl>
                                          <p:spTgt spid="128"/>
                                        </p:tgtEl>
                                        <p:attrNameLst>
                                          <p:attrName>ppt_x</p:attrName>
                                        </p:attrNameLst>
                                      </p:cBhvr>
                                      <p:tavLst>
                                        <p:tav tm="0">
                                          <p:val>
                                            <p:strVal val="#ppt_x+1"/>
                                          </p:val>
                                        </p:tav>
                                        <p:tav tm="100000">
                                          <p:val>
                                            <p:strVal val="#ppt_x"/>
                                          </p:val>
                                        </p:tav>
                                      </p:tavLst>
                                    </p:anim>
                                  </p:childTnLst>
                                </p:cTn>
                              </p:par>
                              <p:par>
                                <p:cTn id="46" presetID="2" presetClass="entr" presetSubtype="8" fill="hold" nodeType="withEffect">
                                  <p:stCondLst>
                                    <p:cond delay="0"/>
                                  </p:stCondLst>
                                  <p:childTnLst>
                                    <p:set>
                                      <p:cBhvr>
                                        <p:cTn id="47" dur="1" fill="hold">
                                          <p:stCondLst>
                                            <p:cond delay="0"/>
                                          </p:stCondLst>
                                        </p:cTn>
                                        <p:tgtEl>
                                          <p:spTgt spid="127"/>
                                        </p:tgtEl>
                                        <p:attrNameLst>
                                          <p:attrName>style.visibility</p:attrName>
                                        </p:attrNameLst>
                                      </p:cBhvr>
                                      <p:to>
                                        <p:strVal val="visible"/>
                                      </p:to>
                                    </p:set>
                                    <p:anim calcmode="lin" valueType="num">
                                      <p:cBhvr additive="base">
                                        <p:cTn id="48" dur="500"/>
                                        <p:tgtEl>
                                          <p:spTgt spid="127"/>
                                        </p:tgtEl>
                                        <p:attrNameLst>
                                          <p:attrName>ppt_x</p:attrName>
                                        </p:attrNameLst>
                                      </p:cBhvr>
                                      <p:tavLst>
                                        <p:tav tm="0">
                                          <p:val>
                                            <p:strVal val="#ppt_x-1"/>
                                          </p:val>
                                        </p:tav>
                                        <p:tav tm="100000">
                                          <p:val>
                                            <p:strVal val="#ppt_x"/>
                                          </p:val>
                                        </p:tav>
                                      </p:tavLst>
                                    </p:anim>
                                  </p:childTnLst>
                                </p:cTn>
                              </p:par>
                              <p:par>
                                <p:cTn id="49" presetID="10" presetClass="entr" presetSubtype="0" fill="hold" nodeType="withEffect">
                                  <p:stCondLst>
                                    <p:cond delay="0"/>
                                  </p:stCondLst>
                                  <p:childTnLst>
                                    <p:set>
                                      <p:cBhvr>
                                        <p:cTn id="50" dur="1" fill="hold">
                                          <p:stCondLst>
                                            <p:cond delay="0"/>
                                          </p:stCondLst>
                                        </p:cTn>
                                        <p:tgtEl>
                                          <p:spTgt spid="129"/>
                                        </p:tgtEl>
                                        <p:attrNameLst>
                                          <p:attrName>style.visibility</p:attrName>
                                        </p:attrNameLst>
                                      </p:cBhvr>
                                      <p:to>
                                        <p:strVal val="visible"/>
                                      </p:to>
                                    </p:set>
                                    <p:animEffect transition="in" filter="fade">
                                      <p:cBhvr>
                                        <p:cTn id="51" dur="1100"/>
                                        <p:tgtEl>
                                          <p:spTgt spid="129"/>
                                        </p:tgtEl>
                                      </p:cBhvr>
                                    </p:animEffect>
                                  </p:childTnLst>
                                </p:cTn>
                              </p:par>
                              <p:par>
                                <p:cTn id="52" presetID="10" presetClass="entr" presetSubtype="0" fill="hold" nodeType="withEffect">
                                  <p:stCondLst>
                                    <p:cond delay="0"/>
                                  </p:stCondLst>
                                  <p:childTnLst>
                                    <p:set>
                                      <p:cBhvr>
                                        <p:cTn id="53" dur="1" fill="hold">
                                          <p:stCondLst>
                                            <p:cond delay="0"/>
                                          </p:stCondLst>
                                        </p:cTn>
                                        <p:tgtEl>
                                          <p:spTgt spid="130"/>
                                        </p:tgtEl>
                                        <p:attrNameLst>
                                          <p:attrName>style.visibility</p:attrName>
                                        </p:attrNameLst>
                                      </p:cBhvr>
                                      <p:to>
                                        <p:strVal val="visible"/>
                                      </p:to>
                                    </p:set>
                                    <p:animEffect transition="in" filter="fade">
                                      <p:cBhvr>
                                        <p:cTn id="54" dur="1200"/>
                                        <p:tgtEl>
                                          <p:spTgt spid="130"/>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ppt_x"/>
                                          </p:val>
                                        </p:tav>
                                        <p:tav tm="100000">
                                          <p:val>
                                            <p:strVal val="#ppt_x"/>
                                          </p:val>
                                        </p:tav>
                                      </p:tavLst>
                                    </p:anim>
                                    <p:anim calcmode="lin" valueType="num">
                                      <p:cBhvr additive="base">
                                        <p:cTn id="6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4">
            <a:alphaModFix/>
          </a:blip>
          <a:srcRect/>
          <a:stretch/>
        </p:blipFill>
        <p:spPr>
          <a:xfrm>
            <a:off x="3564175" y="2462512"/>
            <a:ext cx="3999737" cy="3999737"/>
          </a:xfrm>
          <a:prstGeom prst="rect">
            <a:avLst/>
          </a:prstGeom>
          <a:noFill/>
          <a:ln>
            <a:noFill/>
          </a:ln>
        </p:spPr>
      </p:pic>
      <p:pic>
        <p:nvPicPr>
          <p:cNvPr id="88" name="Google Shape;88;p1"/>
          <p:cNvPicPr preferRelativeResize="0"/>
          <p:nvPr/>
        </p:nvPicPr>
        <p:blipFill rotWithShape="1">
          <a:blip r:embed="rId5">
            <a:alphaModFix/>
          </a:blip>
          <a:srcRect/>
          <a:stretch/>
        </p:blipFill>
        <p:spPr>
          <a:xfrm flipH="1">
            <a:off x="10689681" y="2726274"/>
            <a:ext cx="1476972" cy="1476972"/>
          </a:xfrm>
          <a:prstGeom prst="rect">
            <a:avLst/>
          </a:prstGeom>
          <a:noFill/>
          <a:ln>
            <a:noFill/>
          </a:ln>
        </p:spPr>
      </p:pic>
      <p:sp>
        <p:nvSpPr>
          <p:cNvPr id="89" name="Google Shape;89;p1"/>
          <p:cNvSpPr/>
          <p:nvPr/>
        </p:nvSpPr>
        <p:spPr>
          <a:xfrm>
            <a:off x="534796" y="1652227"/>
            <a:ext cx="10780826" cy="162057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400" b="1" i="0" u="none" strike="noStrike" kern="0" cap="none" spc="0" normalizeH="0" baseline="0" noProof="0" dirty="0">
                <a:ln w="28575" cap="flat" cmpd="sng">
                  <a:solidFill>
                    <a:srgbClr val="0C0C0C"/>
                  </a:solidFill>
                  <a:prstDash val="solid"/>
                  <a:round/>
                  <a:headEnd type="none" w="sm" len="sm"/>
                  <a:tailEnd type="none" w="sm" len="sm"/>
                </a:ln>
                <a:solidFill>
                  <a:srgbClr val="EB701D"/>
                </a:solidFill>
                <a:effectLst>
                  <a:glow rad="228600">
                    <a:srgbClr val="70AD47">
                      <a:satMod val="175000"/>
                      <a:alpha val="40000"/>
                    </a:srgbClr>
                  </a:glow>
                </a:effectLst>
                <a:uLnTx/>
                <a:uFillTx/>
                <a:latin typeface="Arial"/>
                <a:ea typeface="+mn-ea"/>
                <a:cs typeface="Arial"/>
                <a:sym typeface="Arial"/>
              </a:rPr>
              <a:t>THỢ SĂN HẠT DẺ</a:t>
            </a:r>
          </a:p>
        </p:txBody>
      </p:sp>
    </p:spTree>
    <p:extLst>
      <p:ext uri="{BB962C8B-B14F-4D97-AF65-F5344CB8AC3E}">
        <p14:creationId xmlns:p14="http://schemas.microsoft.com/office/powerpoint/2010/main" val="229254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6">
            <a:alphaModFix amt="75000"/>
          </a:blip>
          <a:stretch>
            <a:fillRect/>
          </a:stretch>
        </a:blipFill>
        <a:effectLst/>
      </p:bgPr>
    </p:bg>
    <p:spTree>
      <p:nvGrpSpPr>
        <p:cNvPr id="1" name="Shape 93"/>
        <p:cNvGrpSpPr/>
        <p:nvPr/>
      </p:nvGrpSpPr>
      <p:grpSpPr>
        <a:xfrm>
          <a:off x="0" y="0"/>
          <a:ext cx="0" cy="0"/>
          <a:chOff x="0" y="0"/>
          <a:chExt cx="0" cy="0"/>
        </a:xfrm>
      </p:grpSpPr>
      <p:sp>
        <p:nvSpPr>
          <p:cNvPr id="39" name="Rounded Rectangle 38"/>
          <p:cNvSpPr/>
          <p:nvPr/>
        </p:nvSpPr>
        <p:spPr>
          <a:xfrm>
            <a:off x="2258537" y="2501193"/>
            <a:ext cx="7190263" cy="1902507"/>
          </a:xfrm>
          <a:prstGeom prst="roundRect">
            <a:avLst/>
          </a:prstGeom>
          <a:solidFill>
            <a:schemeClr val="lt1">
              <a:alpha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800" b="1" dirty="0" err="1">
                <a:ln/>
                <a:solidFill>
                  <a:srgbClr val="FF0000"/>
                </a:solidFill>
                <a:latin typeface="Calibri" panose="020F0502020204030204" pitchFamily="34" charset="0"/>
                <a:cs typeface="Calibri" panose="020F0502020204030204" pitchFamily="34" charset="0"/>
              </a:rPr>
              <a:t>Đáp</a:t>
            </a:r>
            <a:r>
              <a:rPr lang="en-US" sz="4800" b="1" dirty="0">
                <a:ln/>
                <a:solidFill>
                  <a:srgbClr val="FF0000"/>
                </a:solidFill>
                <a:latin typeface="Calibri" panose="020F0502020204030204" pitchFamily="34" charset="0"/>
                <a:cs typeface="Calibri" panose="020F0502020204030204" pitchFamily="34" charset="0"/>
              </a:rPr>
              <a:t> </a:t>
            </a:r>
            <a:r>
              <a:rPr lang="en-US" sz="4800" b="1" dirty="0" err="1">
                <a:ln/>
                <a:solidFill>
                  <a:srgbClr val="FF0000"/>
                </a:solidFill>
                <a:latin typeface="Calibri" panose="020F0502020204030204" pitchFamily="34" charset="0"/>
                <a:cs typeface="Calibri" panose="020F0502020204030204" pitchFamily="34" charset="0"/>
              </a:rPr>
              <a:t>án</a:t>
            </a:r>
            <a:r>
              <a:rPr lang="en-US" sz="4800" b="1" dirty="0">
                <a:ln/>
                <a:solidFill>
                  <a:srgbClr val="FF0000"/>
                </a:solidFill>
                <a:latin typeface="Calibri" panose="020F0502020204030204" pitchFamily="34" charset="0"/>
                <a:cs typeface="Calibri" panose="020F0502020204030204" pitchFamily="34" charset="0"/>
              </a:rPr>
              <a:t>: 4 </a:t>
            </a:r>
            <a:r>
              <a:rPr lang="en-US" sz="4800" b="1" dirty="0" err="1">
                <a:ln/>
                <a:solidFill>
                  <a:srgbClr val="FF0000"/>
                </a:solidFill>
                <a:latin typeface="Calibri" panose="020F0502020204030204" pitchFamily="34" charset="0"/>
                <a:cs typeface="Calibri" panose="020F0502020204030204" pitchFamily="34" charset="0"/>
              </a:rPr>
              <a:t>góc</a:t>
            </a:r>
            <a:endParaRPr kumimoji="0" lang="en-US" sz="4800" b="1" i="0" u="none" strike="noStrike" kern="1200" cap="none" spc="0" normalizeH="0" baseline="0" noProof="0" dirty="0">
              <a:ln/>
              <a:solidFill>
                <a:srgbClr val="FF0000"/>
              </a:solidFill>
              <a:effectLst/>
              <a:uLnTx/>
              <a:uFillTx/>
              <a:latin typeface="Calibri" panose="020F0502020204030204" pitchFamily="34" charset="0"/>
              <a:ea typeface="+mn-ea"/>
              <a:cs typeface="Calibri" panose="020F0502020204030204" pitchFamily="34" charset="0"/>
            </a:endParaRPr>
          </a:p>
        </p:txBody>
      </p:sp>
      <p:grpSp>
        <p:nvGrpSpPr>
          <p:cNvPr id="94" name="Google Shape;94;p2"/>
          <p:cNvGrpSpPr/>
          <p:nvPr/>
        </p:nvGrpSpPr>
        <p:grpSpPr>
          <a:xfrm>
            <a:off x="533400" y="-29305"/>
            <a:ext cx="10852150" cy="2461871"/>
            <a:chOff x="935980" y="-48871"/>
            <a:chExt cx="10265420" cy="2461871"/>
          </a:xfrm>
        </p:grpSpPr>
        <p:sp>
          <p:nvSpPr>
            <p:cNvPr id="95" name="Google Shape;95;p2"/>
            <p:cNvSpPr/>
            <p:nvPr/>
          </p:nvSpPr>
          <p:spPr>
            <a:xfrm>
              <a:off x="1041400" y="457200"/>
              <a:ext cx="10160000" cy="1879600"/>
            </a:xfrm>
            <a:prstGeom prst="roundRect">
              <a:avLst>
                <a:gd name="adj" fmla="val 16667"/>
              </a:avLst>
            </a:prstGeom>
            <a:solidFill>
              <a:schemeClr val="lt1"/>
            </a:solidFill>
            <a:ln w="38100" cap="flat" cmpd="sng">
              <a:solidFill>
                <a:srgbClr val="C55A1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96" name="Google Shape;96;p2"/>
            <p:cNvPicPr preferRelativeResize="0"/>
            <p:nvPr/>
          </p:nvPicPr>
          <p:blipFill rotWithShape="1">
            <a:blip r:embed="rId7">
              <a:alphaModFix/>
            </a:blip>
            <a:srcRect/>
            <a:stretch/>
          </p:blipFill>
          <p:spPr>
            <a:xfrm>
              <a:off x="935980" y="-48871"/>
              <a:ext cx="2505720" cy="2461871"/>
            </a:xfrm>
            <a:prstGeom prst="rect">
              <a:avLst/>
            </a:prstGeom>
            <a:noFill/>
            <a:ln>
              <a:noFill/>
            </a:ln>
          </p:spPr>
        </p:pic>
      </p:grpSp>
      <p:pic>
        <p:nvPicPr>
          <p:cNvPr id="97" name="Google Shape;97;p2"/>
          <p:cNvPicPr preferRelativeResize="0"/>
          <p:nvPr/>
        </p:nvPicPr>
        <p:blipFill rotWithShape="1">
          <a:blip r:embed="rId8">
            <a:alphaModFix/>
          </a:blip>
          <a:srcRect/>
          <a:stretch/>
        </p:blipFill>
        <p:spPr>
          <a:xfrm>
            <a:off x="9448800" y="-330200"/>
            <a:ext cx="2933700" cy="2933700"/>
          </a:xfrm>
          <a:prstGeom prst="rect">
            <a:avLst/>
          </a:prstGeom>
          <a:noFill/>
          <a:ln>
            <a:noFill/>
          </a:ln>
        </p:spPr>
      </p:pic>
      <p:pic>
        <p:nvPicPr>
          <p:cNvPr id="117" name="Google Shape;117;p2"/>
          <p:cNvPicPr preferRelativeResize="0"/>
          <p:nvPr/>
        </p:nvPicPr>
        <p:blipFill rotWithShape="1">
          <a:blip r:embed="rId9">
            <a:alphaModFix/>
          </a:blip>
          <a:srcRect/>
          <a:stretch/>
        </p:blipFill>
        <p:spPr>
          <a:xfrm>
            <a:off x="736600" y="-787986"/>
            <a:ext cx="609600" cy="609600"/>
          </a:xfrm>
          <a:prstGeom prst="rect">
            <a:avLst/>
          </a:prstGeom>
          <a:noFill/>
          <a:ln>
            <a:noFill/>
          </a:ln>
        </p:spPr>
      </p:pic>
      <p:sp>
        <p:nvSpPr>
          <p:cNvPr id="121" name="Google Shape;121;p2"/>
          <p:cNvSpPr txBox="1"/>
          <p:nvPr/>
        </p:nvSpPr>
        <p:spPr>
          <a:xfrm>
            <a:off x="2342400" y="5609650"/>
            <a:ext cx="6822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 name="TextBox 1"/>
          <p:cNvSpPr txBox="1"/>
          <p:nvPr/>
        </p:nvSpPr>
        <p:spPr>
          <a:xfrm>
            <a:off x="3429000" y="751657"/>
            <a:ext cx="628650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Hình</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vuông</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có</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mấy</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góc</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pic>
        <p:nvPicPr>
          <p:cNvPr id="13314" name="Picture 2" descr="Brown Basket Clip Art Image - ClipSafar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45513" y="4986391"/>
            <a:ext cx="2540037" cy="2046917"/>
          </a:xfrm>
          <a:prstGeom prst="rect">
            <a:avLst/>
          </a:prstGeom>
          <a:noFill/>
          <a:extLst>
            <a:ext uri="{909E8E84-426E-40DD-AFC4-6F175D3DCCD1}">
              <a14:hiddenFill xmlns:a14="http://schemas.microsoft.com/office/drawing/2010/main">
                <a:solidFill>
                  <a:srgbClr val="FFFFFF"/>
                </a:solidFill>
              </a14:hiddenFill>
            </a:ext>
          </a:extLst>
        </p:spPr>
      </p:pic>
      <p:pic>
        <p:nvPicPr>
          <p:cNvPr id="35" name="Google Shape;84;p1"/>
          <p:cNvPicPr preferRelativeResize="0"/>
          <p:nvPr/>
        </p:nvPicPr>
        <p:blipFill rotWithShape="1">
          <a:blip r:embed="rId11">
            <a:alphaModFix/>
          </a:blip>
          <a:srcRect/>
          <a:stretch/>
        </p:blipFill>
        <p:spPr>
          <a:xfrm>
            <a:off x="-3999737" y="3097827"/>
            <a:ext cx="3999737" cy="3999737"/>
          </a:xfrm>
          <a:prstGeom prst="rect">
            <a:avLst/>
          </a:prstGeom>
          <a:noFill/>
          <a:ln>
            <a:noFill/>
          </a:ln>
        </p:spPr>
      </p:pic>
      <p:pic>
        <p:nvPicPr>
          <p:cNvPr id="36" name="Tieng-yeah-tre-con-">
            <a:hlinkClick r:id="" action="ppaction://media"/>
          </p:cNvPr>
          <p:cNvPicPr>
            <a:picLocks noChangeAspect="1"/>
          </p:cNvPicPr>
          <p:nvPr>
            <a:audioFile r:link="rId1"/>
            <p:extLst>
              <p:ext uri="{DAA4B4D4-6D71-4841-9C94-3DE7FCFB9230}">
                <p14:media xmlns:p14="http://schemas.microsoft.com/office/powerpoint/2010/main" r:embed="rId2">
                  <p14:trim end="2288.6938"/>
                </p14:media>
              </p:ext>
            </p:extLst>
          </p:nvPr>
        </p:nvPicPr>
        <p:blipFill>
          <a:blip r:embed="rId12"/>
          <a:stretch>
            <a:fillRect/>
          </a:stretch>
        </p:blipFill>
        <p:spPr>
          <a:xfrm>
            <a:off x="12192000" y="-1131111"/>
            <a:ext cx="609600" cy="609600"/>
          </a:xfrm>
          <a:prstGeom prst="rect">
            <a:avLst/>
          </a:prstGeom>
        </p:spPr>
      </p:pic>
      <p:pic>
        <p:nvPicPr>
          <p:cNvPr id="37" name="Am-thanh-tra-loi-dung-www_yeualo_com">
            <a:hlinkClick r:id="" action="ppaction://media"/>
          </p:cNvPr>
          <p:cNvPicPr>
            <a:picLocks noChangeAspect="1"/>
          </p:cNvPicPr>
          <p:nvPr>
            <a:audioFile r:link="rId1"/>
            <p:extLst>
              <p:ext uri="{DAA4B4D4-6D71-4841-9C94-3DE7FCFB9230}">
                <p14:media xmlns:p14="http://schemas.microsoft.com/office/powerpoint/2010/main" r:embed="rId3">
                  <p14:trim end="5757.8333"/>
                </p14:media>
              </p:ext>
            </p:extLst>
          </p:nvPr>
        </p:nvPicPr>
        <p:blipFill>
          <a:blip r:embed="rId12"/>
          <a:stretch>
            <a:fillRect/>
          </a:stretch>
        </p:blipFill>
        <p:spPr>
          <a:xfrm>
            <a:off x="12192000" y="-476768"/>
            <a:ext cx="609600" cy="609600"/>
          </a:xfrm>
          <a:prstGeom prst="rect">
            <a:avLst/>
          </a:prstGeom>
        </p:spPr>
      </p:pic>
      <p:pic>
        <p:nvPicPr>
          <p:cNvPr id="40" name="Google Shape;102;p2">
            <a:hlinkClick r:id="rId13" action="ppaction://hlinksldjump"/>
          </p:cNvPr>
          <p:cNvPicPr preferRelativeResize="0"/>
          <p:nvPr/>
        </p:nvPicPr>
        <p:blipFill rotWithShape="1">
          <a:blip r:embed="rId14">
            <a:alphaModFix/>
          </a:blip>
          <a:srcRect/>
          <a:stretch/>
        </p:blipFill>
        <p:spPr>
          <a:xfrm rot="2950667">
            <a:off x="8995262" y="4561185"/>
            <a:ext cx="1188720" cy="1097280"/>
          </a:xfrm>
          <a:prstGeom prst="rect">
            <a:avLst/>
          </a:prstGeom>
          <a:noFill/>
          <a:ln>
            <a:noFill/>
          </a:ln>
        </p:spPr>
      </p:pic>
      <p:pic>
        <p:nvPicPr>
          <p:cNvPr id="42" name="Google Shape;102;p2">
            <a:hlinkClick r:id="rId13" action="ppaction://hlinksldjump"/>
          </p:cNvPr>
          <p:cNvPicPr preferRelativeResize="0"/>
          <p:nvPr/>
        </p:nvPicPr>
        <p:blipFill rotWithShape="1">
          <a:blip r:embed="rId14">
            <a:alphaModFix/>
          </a:blip>
          <a:srcRect/>
          <a:stretch/>
        </p:blipFill>
        <p:spPr>
          <a:xfrm rot="2950667">
            <a:off x="9565586" y="4603077"/>
            <a:ext cx="1188720" cy="1097280"/>
          </a:xfrm>
          <a:prstGeom prst="rect">
            <a:avLst/>
          </a:prstGeom>
          <a:noFill/>
          <a:ln>
            <a:noFill/>
          </a:ln>
        </p:spPr>
      </p:pic>
      <p:pic>
        <p:nvPicPr>
          <p:cNvPr id="43" name="Google Shape;102;p2">
            <a:hlinkClick r:id="rId13" action="ppaction://hlinksldjump"/>
          </p:cNvPr>
          <p:cNvPicPr preferRelativeResize="0"/>
          <p:nvPr/>
        </p:nvPicPr>
        <p:blipFill rotWithShape="1">
          <a:blip r:embed="rId14">
            <a:alphaModFix/>
          </a:blip>
          <a:srcRect/>
          <a:stretch/>
        </p:blipFill>
        <p:spPr>
          <a:xfrm rot="2950667">
            <a:off x="10076299" y="4663491"/>
            <a:ext cx="1188720" cy="1097280"/>
          </a:xfrm>
          <a:prstGeom prst="rect">
            <a:avLst/>
          </a:prstGeom>
          <a:noFill/>
          <a:ln>
            <a:noFill/>
          </a:ln>
        </p:spPr>
      </p:pic>
    </p:spTree>
    <p:extLst>
      <p:ext uri="{BB962C8B-B14F-4D97-AF65-F5344CB8AC3E}">
        <p14:creationId xmlns:p14="http://schemas.microsoft.com/office/powerpoint/2010/main" val="426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56" presetClass="path" presetSubtype="0" accel="50000" decel="50000" fill="hold" nodeType="withEffect">
                                  <p:stCondLst>
                                    <p:cond delay="0"/>
                                  </p:stCondLst>
                                  <p:childTnLst>
                                    <p:animMotion origin="layout" path="M 2.5E-6 2.96296E-6 L 0.76406 -0.02685 " pathEditMode="relative" rAng="0" ptsTypes="AA">
                                      <p:cBhvr>
                                        <p:cTn id="9" dur="2000" fill="hold"/>
                                        <p:tgtEl>
                                          <p:spTgt spid="35"/>
                                        </p:tgtEl>
                                        <p:attrNameLst>
                                          <p:attrName>ppt_x</p:attrName>
                                          <p:attrName>ppt_y</p:attrName>
                                        </p:attrNameLst>
                                      </p:cBhvr>
                                      <p:rCtr x="38203" y="-1343"/>
                                    </p:animMotion>
                                  </p:childTnLst>
                                </p:cTn>
                              </p:par>
                              <p:par>
                                <p:cTn id="10" presetID="32" presetClass="emph" presetSubtype="0" repeatCount="2000" fill="hold" nodeType="withEffect">
                                  <p:stCondLst>
                                    <p:cond delay="0"/>
                                  </p:stCondLst>
                                  <p:childTnLst>
                                    <p:animRot by="120000">
                                      <p:cBhvr>
                                        <p:cTn id="11" dur="100" fill="hold">
                                          <p:stCondLst>
                                            <p:cond delay="0"/>
                                          </p:stCondLst>
                                        </p:cTn>
                                        <p:tgtEl>
                                          <p:spTgt spid="35"/>
                                        </p:tgtEl>
                                        <p:attrNameLst>
                                          <p:attrName>r</p:attrName>
                                        </p:attrNameLst>
                                      </p:cBhvr>
                                    </p:animRot>
                                    <p:animRot by="-240000">
                                      <p:cBhvr>
                                        <p:cTn id="12" dur="200" fill="hold">
                                          <p:stCondLst>
                                            <p:cond delay="200"/>
                                          </p:stCondLst>
                                        </p:cTn>
                                        <p:tgtEl>
                                          <p:spTgt spid="35"/>
                                        </p:tgtEl>
                                        <p:attrNameLst>
                                          <p:attrName>r</p:attrName>
                                        </p:attrNameLst>
                                      </p:cBhvr>
                                    </p:animRot>
                                    <p:animRot by="240000">
                                      <p:cBhvr>
                                        <p:cTn id="13" dur="200" fill="hold">
                                          <p:stCondLst>
                                            <p:cond delay="400"/>
                                          </p:stCondLst>
                                        </p:cTn>
                                        <p:tgtEl>
                                          <p:spTgt spid="35"/>
                                        </p:tgtEl>
                                        <p:attrNameLst>
                                          <p:attrName>r</p:attrName>
                                        </p:attrNameLst>
                                      </p:cBhvr>
                                    </p:animRot>
                                    <p:animRot by="-240000">
                                      <p:cBhvr>
                                        <p:cTn id="14" dur="200" fill="hold">
                                          <p:stCondLst>
                                            <p:cond delay="600"/>
                                          </p:stCondLst>
                                        </p:cTn>
                                        <p:tgtEl>
                                          <p:spTgt spid="35"/>
                                        </p:tgtEl>
                                        <p:attrNameLst>
                                          <p:attrName>r</p:attrName>
                                        </p:attrNameLst>
                                      </p:cBhvr>
                                    </p:animRot>
                                    <p:animRot by="120000">
                                      <p:cBhvr>
                                        <p:cTn id="15" dur="200" fill="hold">
                                          <p:stCondLst>
                                            <p:cond delay="800"/>
                                          </p:stCondLst>
                                        </p:cTn>
                                        <p:tgtEl>
                                          <p:spTgt spid="35"/>
                                        </p:tgtEl>
                                        <p:attrNameLst>
                                          <p:attrName>r</p:attrName>
                                        </p:attrNameLst>
                                      </p:cBhvr>
                                    </p:animRot>
                                  </p:childTnLst>
                                </p:cTn>
                              </p:par>
                            </p:childTnLst>
                          </p:cTn>
                        </p:par>
                        <p:par>
                          <p:cTn id="16" fill="hold">
                            <p:stCondLst>
                              <p:cond delay="2000"/>
                            </p:stCondLst>
                            <p:childTnLst>
                              <p:par>
                                <p:cTn id="17" presetID="26"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290">
                                          <p:stCondLst>
                                            <p:cond delay="0"/>
                                          </p:stCondLst>
                                        </p:cTn>
                                        <p:tgtEl>
                                          <p:spTgt spid="40"/>
                                        </p:tgtEl>
                                      </p:cBhvr>
                                    </p:animEffect>
                                    <p:anim calcmode="lin" valueType="num">
                                      <p:cBhvr>
                                        <p:cTn id="20" dur="911"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0"/>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0"/>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0"/>
                                        </p:tgtEl>
                                        <p:attrNameLst>
                                          <p:attrName>ppt_y</p:attrName>
                                        </p:attrNameLst>
                                      </p:cBhvr>
                                      <p:tavLst>
                                        <p:tav tm="0" fmla="#ppt_y-sin(pi*$)/81">
                                          <p:val>
                                            <p:fltVal val="0"/>
                                          </p:val>
                                        </p:tav>
                                        <p:tav tm="100000">
                                          <p:val>
                                            <p:fltVal val="1"/>
                                          </p:val>
                                        </p:tav>
                                      </p:tavLst>
                                    </p:anim>
                                    <p:animScale>
                                      <p:cBhvr>
                                        <p:cTn id="25" dur="13">
                                          <p:stCondLst>
                                            <p:cond delay="325"/>
                                          </p:stCondLst>
                                        </p:cTn>
                                        <p:tgtEl>
                                          <p:spTgt spid="40"/>
                                        </p:tgtEl>
                                      </p:cBhvr>
                                      <p:to x="100000" y="60000"/>
                                    </p:animScale>
                                    <p:animScale>
                                      <p:cBhvr>
                                        <p:cTn id="26" dur="83" decel="50000">
                                          <p:stCondLst>
                                            <p:cond delay="338"/>
                                          </p:stCondLst>
                                        </p:cTn>
                                        <p:tgtEl>
                                          <p:spTgt spid="40"/>
                                        </p:tgtEl>
                                      </p:cBhvr>
                                      <p:to x="100000" y="100000"/>
                                    </p:animScale>
                                    <p:animScale>
                                      <p:cBhvr>
                                        <p:cTn id="27" dur="13">
                                          <p:stCondLst>
                                            <p:cond delay="656"/>
                                          </p:stCondLst>
                                        </p:cTn>
                                        <p:tgtEl>
                                          <p:spTgt spid="40"/>
                                        </p:tgtEl>
                                      </p:cBhvr>
                                      <p:to x="100000" y="80000"/>
                                    </p:animScale>
                                    <p:animScale>
                                      <p:cBhvr>
                                        <p:cTn id="28" dur="83" decel="50000">
                                          <p:stCondLst>
                                            <p:cond delay="669"/>
                                          </p:stCondLst>
                                        </p:cTn>
                                        <p:tgtEl>
                                          <p:spTgt spid="40"/>
                                        </p:tgtEl>
                                      </p:cBhvr>
                                      <p:to x="100000" y="100000"/>
                                    </p:animScale>
                                    <p:animScale>
                                      <p:cBhvr>
                                        <p:cTn id="29" dur="13">
                                          <p:stCondLst>
                                            <p:cond delay="821"/>
                                          </p:stCondLst>
                                        </p:cTn>
                                        <p:tgtEl>
                                          <p:spTgt spid="40"/>
                                        </p:tgtEl>
                                      </p:cBhvr>
                                      <p:to x="100000" y="90000"/>
                                    </p:animScale>
                                    <p:animScale>
                                      <p:cBhvr>
                                        <p:cTn id="30" dur="83" decel="50000">
                                          <p:stCondLst>
                                            <p:cond delay="834"/>
                                          </p:stCondLst>
                                        </p:cTn>
                                        <p:tgtEl>
                                          <p:spTgt spid="40"/>
                                        </p:tgtEl>
                                      </p:cBhvr>
                                      <p:to x="100000" y="100000"/>
                                    </p:animScale>
                                    <p:animScale>
                                      <p:cBhvr>
                                        <p:cTn id="31" dur="13">
                                          <p:stCondLst>
                                            <p:cond delay="904"/>
                                          </p:stCondLst>
                                        </p:cTn>
                                        <p:tgtEl>
                                          <p:spTgt spid="40"/>
                                        </p:tgtEl>
                                      </p:cBhvr>
                                      <p:to x="100000" y="95000"/>
                                    </p:animScale>
                                    <p:animScale>
                                      <p:cBhvr>
                                        <p:cTn id="32" dur="83" decel="50000">
                                          <p:stCondLst>
                                            <p:cond delay="917"/>
                                          </p:stCondLst>
                                        </p:cTn>
                                        <p:tgtEl>
                                          <p:spTgt spid="40"/>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290">
                                          <p:stCondLst>
                                            <p:cond delay="0"/>
                                          </p:stCondLst>
                                        </p:cTn>
                                        <p:tgtEl>
                                          <p:spTgt spid="42"/>
                                        </p:tgtEl>
                                      </p:cBhvr>
                                    </p:animEffect>
                                    <p:anim calcmode="lin" valueType="num">
                                      <p:cBhvr>
                                        <p:cTn id="36" dur="911"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37" dur="332"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38" dur="332" tmFilter="0, 0; 0.125,0.2665; 0.25,0.4; 0.375,0.465; 0.5,0.5;  0.625,0.535; 0.75,0.6; 0.875,0.7335; 1,1">
                                          <p:stCondLst>
                                            <p:cond delay="332"/>
                                          </p:stCondLst>
                                        </p:cTn>
                                        <p:tgtEl>
                                          <p:spTgt spid="42"/>
                                        </p:tgtEl>
                                        <p:attrNameLst>
                                          <p:attrName>ppt_y</p:attrName>
                                        </p:attrNameLst>
                                      </p:cBhvr>
                                      <p:tavLst>
                                        <p:tav tm="0" fmla="#ppt_y-sin(pi*$)/9">
                                          <p:val>
                                            <p:fltVal val="0"/>
                                          </p:val>
                                        </p:tav>
                                        <p:tav tm="100000">
                                          <p:val>
                                            <p:fltVal val="1"/>
                                          </p:val>
                                        </p:tav>
                                      </p:tavLst>
                                    </p:anim>
                                    <p:anim calcmode="lin" valueType="num">
                                      <p:cBhvr>
                                        <p:cTn id="39" dur="166" tmFilter="0, 0; 0.125,0.2665; 0.25,0.4; 0.375,0.465; 0.5,0.5;  0.625,0.535; 0.75,0.6; 0.875,0.7335; 1,1">
                                          <p:stCondLst>
                                            <p:cond delay="662"/>
                                          </p:stCondLst>
                                        </p:cTn>
                                        <p:tgtEl>
                                          <p:spTgt spid="42"/>
                                        </p:tgtEl>
                                        <p:attrNameLst>
                                          <p:attrName>ppt_y</p:attrName>
                                        </p:attrNameLst>
                                      </p:cBhvr>
                                      <p:tavLst>
                                        <p:tav tm="0" fmla="#ppt_y-sin(pi*$)/27">
                                          <p:val>
                                            <p:fltVal val="0"/>
                                          </p:val>
                                        </p:tav>
                                        <p:tav tm="100000">
                                          <p:val>
                                            <p:fltVal val="1"/>
                                          </p:val>
                                        </p:tav>
                                      </p:tavLst>
                                    </p:anim>
                                    <p:anim calcmode="lin" valueType="num">
                                      <p:cBhvr>
                                        <p:cTn id="40" dur="82" tmFilter="0, 0; 0.125,0.2665; 0.25,0.4; 0.375,0.465; 0.5,0.5;  0.625,0.535; 0.75,0.6; 0.875,0.7335; 1,1">
                                          <p:stCondLst>
                                            <p:cond delay="828"/>
                                          </p:stCondLst>
                                        </p:cTn>
                                        <p:tgtEl>
                                          <p:spTgt spid="42"/>
                                        </p:tgtEl>
                                        <p:attrNameLst>
                                          <p:attrName>ppt_y</p:attrName>
                                        </p:attrNameLst>
                                      </p:cBhvr>
                                      <p:tavLst>
                                        <p:tav tm="0" fmla="#ppt_y-sin(pi*$)/81">
                                          <p:val>
                                            <p:fltVal val="0"/>
                                          </p:val>
                                        </p:tav>
                                        <p:tav tm="100000">
                                          <p:val>
                                            <p:fltVal val="1"/>
                                          </p:val>
                                        </p:tav>
                                      </p:tavLst>
                                    </p:anim>
                                    <p:animScale>
                                      <p:cBhvr>
                                        <p:cTn id="41" dur="13">
                                          <p:stCondLst>
                                            <p:cond delay="325"/>
                                          </p:stCondLst>
                                        </p:cTn>
                                        <p:tgtEl>
                                          <p:spTgt spid="42"/>
                                        </p:tgtEl>
                                      </p:cBhvr>
                                      <p:to x="100000" y="60000"/>
                                    </p:animScale>
                                    <p:animScale>
                                      <p:cBhvr>
                                        <p:cTn id="42" dur="83" decel="50000">
                                          <p:stCondLst>
                                            <p:cond delay="338"/>
                                          </p:stCondLst>
                                        </p:cTn>
                                        <p:tgtEl>
                                          <p:spTgt spid="42"/>
                                        </p:tgtEl>
                                      </p:cBhvr>
                                      <p:to x="100000" y="100000"/>
                                    </p:animScale>
                                    <p:animScale>
                                      <p:cBhvr>
                                        <p:cTn id="43" dur="13">
                                          <p:stCondLst>
                                            <p:cond delay="656"/>
                                          </p:stCondLst>
                                        </p:cTn>
                                        <p:tgtEl>
                                          <p:spTgt spid="42"/>
                                        </p:tgtEl>
                                      </p:cBhvr>
                                      <p:to x="100000" y="80000"/>
                                    </p:animScale>
                                    <p:animScale>
                                      <p:cBhvr>
                                        <p:cTn id="44" dur="83" decel="50000">
                                          <p:stCondLst>
                                            <p:cond delay="669"/>
                                          </p:stCondLst>
                                        </p:cTn>
                                        <p:tgtEl>
                                          <p:spTgt spid="42"/>
                                        </p:tgtEl>
                                      </p:cBhvr>
                                      <p:to x="100000" y="100000"/>
                                    </p:animScale>
                                    <p:animScale>
                                      <p:cBhvr>
                                        <p:cTn id="45" dur="13">
                                          <p:stCondLst>
                                            <p:cond delay="821"/>
                                          </p:stCondLst>
                                        </p:cTn>
                                        <p:tgtEl>
                                          <p:spTgt spid="42"/>
                                        </p:tgtEl>
                                      </p:cBhvr>
                                      <p:to x="100000" y="90000"/>
                                    </p:animScale>
                                    <p:animScale>
                                      <p:cBhvr>
                                        <p:cTn id="46" dur="83" decel="50000">
                                          <p:stCondLst>
                                            <p:cond delay="834"/>
                                          </p:stCondLst>
                                        </p:cTn>
                                        <p:tgtEl>
                                          <p:spTgt spid="42"/>
                                        </p:tgtEl>
                                      </p:cBhvr>
                                      <p:to x="100000" y="100000"/>
                                    </p:animScale>
                                    <p:animScale>
                                      <p:cBhvr>
                                        <p:cTn id="47" dur="13">
                                          <p:stCondLst>
                                            <p:cond delay="904"/>
                                          </p:stCondLst>
                                        </p:cTn>
                                        <p:tgtEl>
                                          <p:spTgt spid="42"/>
                                        </p:tgtEl>
                                      </p:cBhvr>
                                      <p:to x="100000" y="95000"/>
                                    </p:animScale>
                                    <p:animScale>
                                      <p:cBhvr>
                                        <p:cTn id="48" dur="83" decel="50000">
                                          <p:stCondLst>
                                            <p:cond delay="917"/>
                                          </p:stCondLst>
                                        </p:cTn>
                                        <p:tgtEl>
                                          <p:spTgt spid="42"/>
                                        </p:tgtEl>
                                      </p:cBhvr>
                                      <p:to x="100000" y="100000"/>
                                    </p:animScale>
                                  </p:childTnLst>
                                </p:cTn>
                              </p:par>
                              <p:par>
                                <p:cTn id="49" presetID="26"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down)">
                                      <p:cBhvr>
                                        <p:cTn id="51" dur="290">
                                          <p:stCondLst>
                                            <p:cond delay="0"/>
                                          </p:stCondLst>
                                        </p:cTn>
                                        <p:tgtEl>
                                          <p:spTgt spid="43"/>
                                        </p:tgtEl>
                                      </p:cBhvr>
                                    </p:animEffect>
                                    <p:anim calcmode="lin" valueType="num">
                                      <p:cBhvr>
                                        <p:cTn id="52" dur="911"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43"/>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43"/>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43"/>
                                        </p:tgtEl>
                                        <p:attrNameLst>
                                          <p:attrName>ppt_y</p:attrName>
                                        </p:attrNameLst>
                                      </p:cBhvr>
                                      <p:tavLst>
                                        <p:tav tm="0" fmla="#ppt_y-sin(pi*$)/81">
                                          <p:val>
                                            <p:fltVal val="0"/>
                                          </p:val>
                                        </p:tav>
                                        <p:tav tm="100000">
                                          <p:val>
                                            <p:fltVal val="1"/>
                                          </p:val>
                                        </p:tav>
                                      </p:tavLst>
                                    </p:anim>
                                    <p:animScale>
                                      <p:cBhvr>
                                        <p:cTn id="57" dur="13">
                                          <p:stCondLst>
                                            <p:cond delay="325"/>
                                          </p:stCondLst>
                                        </p:cTn>
                                        <p:tgtEl>
                                          <p:spTgt spid="43"/>
                                        </p:tgtEl>
                                      </p:cBhvr>
                                      <p:to x="100000" y="60000"/>
                                    </p:animScale>
                                    <p:animScale>
                                      <p:cBhvr>
                                        <p:cTn id="58" dur="83" decel="50000">
                                          <p:stCondLst>
                                            <p:cond delay="338"/>
                                          </p:stCondLst>
                                        </p:cTn>
                                        <p:tgtEl>
                                          <p:spTgt spid="43"/>
                                        </p:tgtEl>
                                      </p:cBhvr>
                                      <p:to x="100000" y="100000"/>
                                    </p:animScale>
                                    <p:animScale>
                                      <p:cBhvr>
                                        <p:cTn id="59" dur="13">
                                          <p:stCondLst>
                                            <p:cond delay="656"/>
                                          </p:stCondLst>
                                        </p:cTn>
                                        <p:tgtEl>
                                          <p:spTgt spid="43"/>
                                        </p:tgtEl>
                                      </p:cBhvr>
                                      <p:to x="100000" y="80000"/>
                                    </p:animScale>
                                    <p:animScale>
                                      <p:cBhvr>
                                        <p:cTn id="60" dur="83" decel="50000">
                                          <p:stCondLst>
                                            <p:cond delay="669"/>
                                          </p:stCondLst>
                                        </p:cTn>
                                        <p:tgtEl>
                                          <p:spTgt spid="43"/>
                                        </p:tgtEl>
                                      </p:cBhvr>
                                      <p:to x="100000" y="100000"/>
                                    </p:animScale>
                                    <p:animScale>
                                      <p:cBhvr>
                                        <p:cTn id="61" dur="13">
                                          <p:stCondLst>
                                            <p:cond delay="821"/>
                                          </p:stCondLst>
                                        </p:cTn>
                                        <p:tgtEl>
                                          <p:spTgt spid="43"/>
                                        </p:tgtEl>
                                      </p:cBhvr>
                                      <p:to x="100000" y="90000"/>
                                    </p:animScale>
                                    <p:animScale>
                                      <p:cBhvr>
                                        <p:cTn id="62" dur="83" decel="50000">
                                          <p:stCondLst>
                                            <p:cond delay="834"/>
                                          </p:stCondLst>
                                        </p:cTn>
                                        <p:tgtEl>
                                          <p:spTgt spid="43"/>
                                        </p:tgtEl>
                                      </p:cBhvr>
                                      <p:to x="100000" y="100000"/>
                                    </p:animScale>
                                    <p:animScale>
                                      <p:cBhvr>
                                        <p:cTn id="63" dur="13">
                                          <p:stCondLst>
                                            <p:cond delay="904"/>
                                          </p:stCondLst>
                                        </p:cTn>
                                        <p:tgtEl>
                                          <p:spTgt spid="43"/>
                                        </p:tgtEl>
                                      </p:cBhvr>
                                      <p:to x="100000" y="95000"/>
                                    </p:animScale>
                                    <p:animScale>
                                      <p:cBhvr>
                                        <p:cTn id="64" dur="83" decel="50000">
                                          <p:stCondLst>
                                            <p:cond delay="917"/>
                                          </p:stCondLst>
                                        </p:cTn>
                                        <p:tgtEl>
                                          <p:spTgt spid="43"/>
                                        </p:tgtEl>
                                      </p:cBhvr>
                                      <p:to x="100000" y="100000"/>
                                    </p:animScale>
                                  </p:childTnLst>
                                </p:cTn>
                              </p:par>
                              <p:par>
                                <p:cTn id="65" presetID="1" presetClass="mediacall" presetSubtype="0" fill="hold" nodeType="withEffect">
                                  <p:stCondLst>
                                    <p:cond delay="0"/>
                                  </p:stCondLst>
                                  <p:childTnLst>
                                    <p:cmd type="call" cmd="playFrom(0.0)">
                                      <p:cBhvr>
                                        <p:cTn id="66" dur="2328" fill="hold"/>
                                        <p:tgtEl>
                                          <p:spTgt spid="37"/>
                                        </p:tgtEl>
                                      </p:cBhvr>
                                    </p:cmd>
                                  </p:childTnLst>
                                </p:cTn>
                              </p:par>
                              <p:par>
                                <p:cTn id="67" presetID="1" presetClass="mediacall" presetSubtype="0" fill="hold" nodeType="withEffect">
                                  <p:stCondLst>
                                    <p:cond delay="0"/>
                                  </p:stCondLst>
                                  <p:childTnLst>
                                    <p:cmd type="call" cmd="playFrom(0.0)">
                                      <p:cBhvr>
                                        <p:cTn id="68" dur="2126" fill="hold"/>
                                        <p:tgtEl>
                                          <p:spTgt spid="36"/>
                                        </p:tgtEl>
                                      </p:cBhvr>
                                    </p:cmd>
                                  </p:childTnLst>
                                </p:cTn>
                              </p:par>
                              <p:par>
                                <p:cTn id="69" presetID="10" presetClass="exit" presetSubtype="0" fill="hold" nodeType="withEffect">
                                  <p:stCondLst>
                                    <p:cond delay="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2" fill="hold" display="0">
                  <p:stCondLst>
                    <p:cond delay="indefinite"/>
                  </p:stCondLst>
                  <p:endCondLst>
                    <p:cond evt="onStopAudio" delay="0">
                      <p:tgtEl>
                        <p:sldTgt/>
                      </p:tgtEl>
                    </p:cond>
                  </p:endCondLst>
                </p:cTn>
                <p:tgtEl>
                  <p:spTgt spid="36"/>
                </p:tgtEl>
              </p:cMediaNode>
            </p:audio>
            <p:audio>
              <p:cMediaNode vol="80000">
                <p:cTn id="73" fill="hold" display="0">
                  <p:stCondLst>
                    <p:cond delay="indefinite"/>
                  </p:stCondLst>
                  <p:endCondLst>
                    <p:cond evt="onStopAudio" delay="0">
                      <p:tgtEl>
                        <p:sldTgt/>
                      </p:tgtEl>
                    </p:cond>
                  </p:endCondLst>
                </p:cTn>
                <p:tgtEl>
                  <p:spTgt spid="37"/>
                </p:tgtEl>
              </p:cMediaNode>
            </p:audio>
          </p:childTnLst>
        </p:cTn>
      </p:par>
    </p:tnLst>
    <p:bldLst>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6">
            <a:alphaModFix amt="75000"/>
          </a:blip>
          <a:stretch>
            <a:fillRect/>
          </a:stretch>
        </a:blipFill>
        <a:effectLst/>
      </p:bgPr>
    </p:bg>
    <p:spTree>
      <p:nvGrpSpPr>
        <p:cNvPr id="1" name="Shape 93"/>
        <p:cNvGrpSpPr/>
        <p:nvPr/>
      </p:nvGrpSpPr>
      <p:grpSpPr>
        <a:xfrm>
          <a:off x="0" y="0"/>
          <a:ext cx="0" cy="0"/>
          <a:chOff x="0" y="0"/>
          <a:chExt cx="0" cy="0"/>
        </a:xfrm>
      </p:grpSpPr>
      <p:pic>
        <p:nvPicPr>
          <p:cNvPr id="13314" name="Picture 2" descr="Brown Basket Clip Art Image - ClipSafar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5513" y="4986391"/>
            <a:ext cx="2540037" cy="2046917"/>
          </a:xfrm>
          <a:prstGeom prst="rect">
            <a:avLst/>
          </a:prstGeom>
          <a:noFill/>
          <a:extLst>
            <a:ext uri="{909E8E84-426E-40DD-AFC4-6F175D3DCCD1}">
              <a14:hiddenFill xmlns:a14="http://schemas.microsoft.com/office/drawing/2010/main">
                <a:solidFill>
                  <a:srgbClr val="FFFFFF"/>
                </a:solidFill>
              </a14:hiddenFill>
            </a:ext>
          </a:extLst>
        </p:spPr>
      </p:pic>
      <p:pic>
        <p:nvPicPr>
          <p:cNvPr id="19" name="Google Shape;102;p2">
            <a:hlinkClick r:id="rId8" action="ppaction://hlinksldjump"/>
          </p:cNvPr>
          <p:cNvPicPr preferRelativeResize="0"/>
          <p:nvPr/>
        </p:nvPicPr>
        <p:blipFill rotWithShape="1">
          <a:blip r:embed="rId9">
            <a:alphaModFix/>
          </a:blip>
          <a:srcRect/>
          <a:stretch/>
        </p:blipFill>
        <p:spPr>
          <a:xfrm rot="2950667">
            <a:off x="8995262" y="4618335"/>
            <a:ext cx="1188720" cy="1097280"/>
          </a:xfrm>
          <a:prstGeom prst="rect">
            <a:avLst/>
          </a:prstGeom>
          <a:noFill/>
          <a:ln>
            <a:noFill/>
          </a:ln>
        </p:spPr>
      </p:pic>
      <p:pic>
        <p:nvPicPr>
          <p:cNvPr id="20" name="Google Shape;102;p2">
            <a:hlinkClick r:id="rId8" action="ppaction://hlinksldjump"/>
          </p:cNvPr>
          <p:cNvPicPr preferRelativeResize="0"/>
          <p:nvPr/>
        </p:nvPicPr>
        <p:blipFill rotWithShape="1">
          <a:blip r:embed="rId9">
            <a:alphaModFix/>
          </a:blip>
          <a:srcRect/>
          <a:stretch/>
        </p:blipFill>
        <p:spPr>
          <a:xfrm rot="2950667">
            <a:off x="9565586" y="4660227"/>
            <a:ext cx="1188720" cy="1097280"/>
          </a:xfrm>
          <a:prstGeom prst="rect">
            <a:avLst/>
          </a:prstGeom>
          <a:noFill/>
          <a:ln>
            <a:noFill/>
          </a:ln>
        </p:spPr>
      </p:pic>
      <p:pic>
        <p:nvPicPr>
          <p:cNvPr id="21" name="Google Shape;102;p2">
            <a:hlinkClick r:id="rId8" action="ppaction://hlinksldjump"/>
          </p:cNvPr>
          <p:cNvPicPr preferRelativeResize="0"/>
          <p:nvPr/>
        </p:nvPicPr>
        <p:blipFill rotWithShape="1">
          <a:blip r:embed="rId9">
            <a:alphaModFix/>
          </a:blip>
          <a:srcRect/>
          <a:stretch/>
        </p:blipFill>
        <p:spPr>
          <a:xfrm rot="2950667">
            <a:off x="10076299" y="4720641"/>
            <a:ext cx="1188720" cy="1097280"/>
          </a:xfrm>
          <a:prstGeom prst="rect">
            <a:avLst/>
          </a:prstGeom>
          <a:noFill/>
          <a:ln>
            <a:noFill/>
          </a:ln>
        </p:spPr>
      </p:pic>
      <p:sp>
        <p:nvSpPr>
          <p:cNvPr id="39" name="Rounded Rectangle 38"/>
          <p:cNvSpPr/>
          <p:nvPr/>
        </p:nvSpPr>
        <p:spPr>
          <a:xfrm>
            <a:off x="2258537" y="2501193"/>
            <a:ext cx="7190263" cy="2485198"/>
          </a:xfrm>
          <a:prstGeom prst="roundRect">
            <a:avLst/>
          </a:prstGeom>
          <a:solidFill>
            <a:schemeClr val="lt1">
              <a:alpha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0" b="1" dirty="0" err="1">
                <a:ln/>
                <a:solidFill>
                  <a:srgbClr val="FF0000"/>
                </a:solidFill>
                <a:latin typeface="Calibri" panose="020F0502020204030204" pitchFamily="34" charset="0"/>
                <a:cs typeface="Calibri" panose="020F0502020204030204" pitchFamily="34" charset="0"/>
              </a:rPr>
              <a:t>Đáp</a:t>
            </a:r>
            <a:r>
              <a:rPr lang="en-US" sz="8000" b="1" dirty="0">
                <a:ln/>
                <a:solidFill>
                  <a:srgbClr val="FF0000"/>
                </a:solidFill>
                <a:latin typeface="Calibri" panose="020F0502020204030204" pitchFamily="34" charset="0"/>
                <a:cs typeface="Calibri" panose="020F0502020204030204" pitchFamily="34" charset="0"/>
              </a:rPr>
              <a:t> </a:t>
            </a:r>
            <a:r>
              <a:rPr lang="en-US" sz="8000" b="1" dirty="0" err="1">
                <a:ln/>
                <a:solidFill>
                  <a:srgbClr val="FF0000"/>
                </a:solidFill>
                <a:latin typeface="Calibri" panose="020F0502020204030204" pitchFamily="34" charset="0"/>
                <a:cs typeface="Calibri" panose="020F0502020204030204" pitchFamily="34" charset="0"/>
              </a:rPr>
              <a:t>án</a:t>
            </a:r>
            <a:r>
              <a:rPr lang="en-US" sz="8000" b="1" dirty="0">
                <a:ln/>
                <a:solidFill>
                  <a:srgbClr val="FF0000"/>
                </a:solidFill>
                <a:latin typeface="Calibri" panose="020F0502020204030204" pitchFamily="34" charset="0"/>
                <a:cs typeface="Calibri" panose="020F0502020204030204" pitchFamily="34" charset="0"/>
              </a:rPr>
              <a:t>: 4 </a:t>
            </a:r>
            <a:r>
              <a:rPr lang="en-US" sz="8000" b="1" dirty="0" err="1">
                <a:ln/>
                <a:solidFill>
                  <a:srgbClr val="FF0000"/>
                </a:solidFill>
                <a:latin typeface="Calibri" panose="020F0502020204030204" pitchFamily="34" charset="0"/>
                <a:cs typeface="Calibri" panose="020F0502020204030204" pitchFamily="34" charset="0"/>
              </a:rPr>
              <a:t>cạnh</a:t>
            </a:r>
            <a:endParaRPr kumimoji="0" lang="en-US" sz="8000" b="1" i="0" u="none" strike="noStrike" kern="1200" cap="none" spc="0" normalizeH="0" baseline="0" noProof="0" dirty="0">
              <a:ln/>
              <a:solidFill>
                <a:srgbClr val="FF0000"/>
              </a:solidFill>
              <a:effectLst/>
              <a:uLnTx/>
              <a:uFillTx/>
              <a:latin typeface="Calibri" panose="020F0502020204030204" pitchFamily="34" charset="0"/>
              <a:ea typeface="+mn-ea"/>
              <a:cs typeface="Calibri" panose="020F0502020204030204" pitchFamily="34" charset="0"/>
            </a:endParaRPr>
          </a:p>
        </p:txBody>
      </p:sp>
      <p:grpSp>
        <p:nvGrpSpPr>
          <p:cNvPr id="94" name="Google Shape;94;p2"/>
          <p:cNvGrpSpPr/>
          <p:nvPr/>
        </p:nvGrpSpPr>
        <p:grpSpPr>
          <a:xfrm>
            <a:off x="533400" y="-29305"/>
            <a:ext cx="10852150" cy="2461871"/>
            <a:chOff x="935980" y="-48871"/>
            <a:chExt cx="10265420" cy="2461871"/>
          </a:xfrm>
        </p:grpSpPr>
        <p:sp>
          <p:nvSpPr>
            <p:cNvPr id="95" name="Google Shape;95;p2"/>
            <p:cNvSpPr/>
            <p:nvPr/>
          </p:nvSpPr>
          <p:spPr>
            <a:xfrm>
              <a:off x="1041400" y="457200"/>
              <a:ext cx="10160000" cy="1879600"/>
            </a:xfrm>
            <a:prstGeom prst="roundRect">
              <a:avLst>
                <a:gd name="adj" fmla="val 16667"/>
              </a:avLst>
            </a:prstGeom>
            <a:solidFill>
              <a:schemeClr val="lt1"/>
            </a:solidFill>
            <a:ln w="38100" cap="flat" cmpd="sng">
              <a:solidFill>
                <a:srgbClr val="C55A1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96" name="Google Shape;96;p2"/>
            <p:cNvPicPr preferRelativeResize="0"/>
            <p:nvPr/>
          </p:nvPicPr>
          <p:blipFill rotWithShape="1">
            <a:blip r:embed="rId10">
              <a:alphaModFix/>
            </a:blip>
            <a:srcRect/>
            <a:stretch/>
          </p:blipFill>
          <p:spPr>
            <a:xfrm>
              <a:off x="935980" y="-48871"/>
              <a:ext cx="2505720" cy="2461871"/>
            </a:xfrm>
            <a:prstGeom prst="rect">
              <a:avLst/>
            </a:prstGeom>
            <a:noFill/>
            <a:ln>
              <a:noFill/>
            </a:ln>
          </p:spPr>
        </p:pic>
      </p:grpSp>
      <p:pic>
        <p:nvPicPr>
          <p:cNvPr id="97" name="Google Shape;97;p2"/>
          <p:cNvPicPr preferRelativeResize="0"/>
          <p:nvPr/>
        </p:nvPicPr>
        <p:blipFill rotWithShape="1">
          <a:blip r:embed="rId11">
            <a:alphaModFix/>
          </a:blip>
          <a:srcRect/>
          <a:stretch/>
        </p:blipFill>
        <p:spPr>
          <a:xfrm>
            <a:off x="9448800" y="-330200"/>
            <a:ext cx="2933700" cy="2933700"/>
          </a:xfrm>
          <a:prstGeom prst="rect">
            <a:avLst/>
          </a:prstGeom>
          <a:noFill/>
          <a:ln>
            <a:noFill/>
          </a:ln>
        </p:spPr>
      </p:pic>
      <p:pic>
        <p:nvPicPr>
          <p:cNvPr id="117" name="Google Shape;117;p2"/>
          <p:cNvPicPr preferRelativeResize="0"/>
          <p:nvPr/>
        </p:nvPicPr>
        <p:blipFill rotWithShape="1">
          <a:blip r:embed="rId12">
            <a:alphaModFix/>
          </a:blip>
          <a:srcRect/>
          <a:stretch/>
        </p:blipFill>
        <p:spPr>
          <a:xfrm>
            <a:off x="736600" y="-787986"/>
            <a:ext cx="609600" cy="609600"/>
          </a:xfrm>
          <a:prstGeom prst="rect">
            <a:avLst/>
          </a:prstGeom>
          <a:noFill/>
          <a:ln>
            <a:noFill/>
          </a:ln>
        </p:spPr>
      </p:pic>
      <p:sp>
        <p:nvSpPr>
          <p:cNvPr id="121" name="Google Shape;121;p2"/>
          <p:cNvSpPr txBox="1"/>
          <p:nvPr/>
        </p:nvSpPr>
        <p:spPr>
          <a:xfrm>
            <a:off x="2342400" y="5609650"/>
            <a:ext cx="6822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 name="TextBox 1"/>
          <p:cNvSpPr txBox="1"/>
          <p:nvPr/>
        </p:nvSpPr>
        <p:spPr>
          <a:xfrm>
            <a:off x="2916365" y="998669"/>
            <a:ext cx="765377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Hình</a:t>
            </a:r>
            <a:r>
              <a:rPr kumimoji="0" lang="en-US" sz="4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chữ</a:t>
            </a:r>
            <a:r>
              <a:rPr kumimoji="0" lang="en-US" sz="4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nhật</a:t>
            </a:r>
            <a:r>
              <a:rPr kumimoji="0" lang="en-US" sz="4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có</a:t>
            </a:r>
            <a:r>
              <a:rPr kumimoji="0" lang="en-US" sz="4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mấy</a:t>
            </a:r>
            <a:r>
              <a:rPr kumimoji="0" lang="en-US" sz="4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cạnh</a:t>
            </a:r>
            <a:r>
              <a:rPr kumimoji="0" lang="en-US" sz="4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pic>
        <p:nvPicPr>
          <p:cNvPr id="35" name="Google Shape;84;p1"/>
          <p:cNvPicPr preferRelativeResize="0"/>
          <p:nvPr/>
        </p:nvPicPr>
        <p:blipFill rotWithShape="1">
          <a:blip r:embed="rId13">
            <a:alphaModFix/>
          </a:blip>
          <a:srcRect/>
          <a:stretch/>
        </p:blipFill>
        <p:spPr>
          <a:xfrm>
            <a:off x="-3999737" y="3097827"/>
            <a:ext cx="3999737" cy="3999737"/>
          </a:xfrm>
          <a:prstGeom prst="rect">
            <a:avLst/>
          </a:prstGeom>
          <a:noFill/>
          <a:ln>
            <a:noFill/>
          </a:ln>
        </p:spPr>
      </p:pic>
      <p:pic>
        <p:nvPicPr>
          <p:cNvPr id="36" name="Tieng-yeah-tre-con-">
            <a:hlinkClick r:id="" action="ppaction://media"/>
          </p:cNvPr>
          <p:cNvPicPr>
            <a:picLocks noChangeAspect="1"/>
          </p:cNvPicPr>
          <p:nvPr>
            <a:audioFile r:link="rId1"/>
            <p:extLst>
              <p:ext uri="{DAA4B4D4-6D71-4841-9C94-3DE7FCFB9230}">
                <p14:media xmlns:p14="http://schemas.microsoft.com/office/powerpoint/2010/main" r:embed="rId2">
                  <p14:trim end="2288.6938"/>
                </p14:media>
              </p:ext>
            </p:extLst>
          </p:nvPr>
        </p:nvPicPr>
        <p:blipFill>
          <a:blip r:embed="rId14"/>
          <a:stretch>
            <a:fillRect/>
          </a:stretch>
        </p:blipFill>
        <p:spPr>
          <a:xfrm>
            <a:off x="12192000" y="-1131111"/>
            <a:ext cx="609600" cy="609600"/>
          </a:xfrm>
          <a:prstGeom prst="rect">
            <a:avLst/>
          </a:prstGeom>
        </p:spPr>
      </p:pic>
      <p:pic>
        <p:nvPicPr>
          <p:cNvPr id="37" name="Am-thanh-tra-loi-dung-www_yeualo_com">
            <a:hlinkClick r:id="" action="ppaction://media"/>
          </p:cNvPr>
          <p:cNvPicPr>
            <a:picLocks noChangeAspect="1"/>
          </p:cNvPicPr>
          <p:nvPr>
            <a:audioFile r:link="rId1"/>
            <p:extLst>
              <p:ext uri="{DAA4B4D4-6D71-4841-9C94-3DE7FCFB9230}">
                <p14:media xmlns:p14="http://schemas.microsoft.com/office/powerpoint/2010/main" r:embed="rId3">
                  <p14:trim end="5757.8333"/>
                </p14:media>
              </p:ext>
            </p:extLst>
          </p:nvPr>
        </p:nvPicPr>
        <p:blipFill>
          <a:blip r:embed="rId14"/>
          <a:stretch>
            <a:fillRect/>
          </a:stretch>
        </p:blipFill>
        <p:spPr>
          <a:xfrm>
            <a:off x="12192000" y="-476768"/>
            <a:ext cx="609600" cy="609600"/>
          </a:xfrm>
          <a:prstGeom prst="rect">
            <a:avLst/>
          </a:prstGeom>
        </p:spPr>
      </p:pic>
      <p:pic>
        <p:nvPicPr>
          <p:cNvPr id="40" name="Google Shape;102;p2">
            <a:hlinkClick r:id="rId8" action="ppaction://hlinksldjump"/>
          </p:cNvPr>
          <p:cNvPicPr preferRelativeResize="0"/>
          <p:nvPr/>
        </p:nvPicPr>
        <p:blipFill rotWithShape="1">
          <a:blip r:embed="rId9">
            <a:alphaModFix/>
          </a:blip>
          <a:srcRect/>
          <a:stretch/>
        </p:blipFill>
        <p:spPr>
          <a:xfrm rot="2950667">
            <a:off x="8986733" y="4184086"/>
            <a:ext cx="1370248" cy="1015658"/>
          </a:xfrm>
          <a:prstGeom prst="rect">
            <a:avLst/>
          </a:prstGeom>
          <a:noFill/>
          <a:ln>
            <a:noFill/>
          </a:ln>
        </p:spPr>
      </p:pic>
      <p:pic>
        <p:nvPicPr>
          <p:cNvPr id="42" name="Google Shape;102;p2">
            <a:hlinkClick r:id="rId8" action="ppaction://hlinksldjump"/>
          </p:cNvPr>
          <p:cNvPicPr preferRelativeResize="0"/>
          <p:nvPr/>
        </p:nvPicPr>
        <p:blipFill rotWithShape="1">
          <a:blip r:embed="rId9">
            <a:alphaModFix/>
          </a:blip>
          <a:srcRect/>
          <a:stretch/>
        </p:blipFill>
        <p:spPr>
          <a:xfrm rot="2950667">
            <a:off x="9547568" y="4122368"/>
            <a:ext cx="1370248" cy="1015658"/>
          </a:xfrm>
          <a:prstGeom prst="rect">
            <a:avLst/>
          </a:prstGeom>
          <a:noFill/>
          <a:ln>
            <a:noFill/>
          </a:ln>
        </p:spPr>
      </p:pic>
      <p:pic>
        <p:nvPicPr>
          <p:cNvPr id="43" name="Google Shape;102;p2">
            <a:hlinkClick r:id="rId8" action="ppaction://hlinksldjump"/>
          </p:cNvPr>
          <p:cNvPicPr preferRelativeResize="0"/>
          <p:nvPr/>
        </p:nvPicPr>
        <p:blipFill rotWithShape="1">
          <a:blip r:embed="rId9">
            <a:alphaModFix/>
          </a:blip>
          <a:srcRect/>
          <a:stretch/>
        </p:blipFill>
        <p:spPr>
          <a:xfrm rot="2950667">
            <a:off x="10091301" y="4245803"/>
            <a:ext cx="1370248" cy="1015658"/>
          </a:xfrm>
          <a:prstGeom prst="rect">
            <a:avLst/>
          </a:prstGeom>
          <a:noFill/>
          <a:ln>
            <a:noFill/>
          </a:ln>
        </p:spPr>
      </p:pic>
    </p:spTree>
    <p:extLst>
      <p:ext uri="{BB962C8B-B14F-4D97-AF65-F5344CB8AC3E}">
        <p14:creationId xmlns:p14="http://schemas.microsoft.com/office/powerpoint/2010/main" val="117553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56" presetClass="path" presetSubtype="0" accel="50000" decel="50000" fill="hold" nodeType="withEffect">
                                  <p:stCondLst>
                                    <p:cond delay="0"/>
                                  </p:stCondLst>
                                  <p:childTnLst>
                                    <p:animMotion origin="layout" path="M 2.5E-6 2.96296E-6 L 0.76406 -0.02685 " pathEditMode="relative" rAng="0" ptsTypes="AA">
                                      <p:cBhvr>
                                        <p:cTn id="14" dur="2000" fill="hold"/>
                                        <p:tgtEl>
                                          <p:spTgt spid="35"/>
                                        </p:tgtEl>
                                        <p:attrNameLst>
                                          <p:attrName>ppt_x</p:attrName>
                                          <p:attrName>ppt_y</p:attrName>
                                        </p:attrNameLst>
                                      </p:cBhvr>
                                      <p:rCtr x="38203" y="-1343"/>
                                    </p:animMotion>
                                  </p:childTnLst>
                                </p:cTn>
                              </p:par>
                              <p:par>
                                <p:cTn id="15" presetID="32" presetClass="emph" presetSubtype="0" repeatCount="2000" fill="hold" nodeType="withEffect">
                                  <p:stCondLst>
                                    <p:cond delay="0"/>
                                  </p:stCondLst>
                                  <p:childTnLst>
                                    <p:animRot by="120000">
                                      <p:cBhvr>
                                        <p:cTn id="16" dur="100" fill="hold">
                                          <p:stCondLst>
                                            <p:cond delay="0"/>
                                          </p:stCondLst>
                                        </p:cTn>
                                        <p:tgtEl>
                                          <p:spTgt spid="35"/>
                                        </p:tgtEl>
                                        <p:attrNameLst>
                                          <p:attrName>r</p:attrName>
                                        </p:attrNameLst>
                                      </p:cBhvr>
                                    </p:animRot>
                                    <p:animRot by="-240000">
                                      <p:cBhvr>
                                        <p:cTn id="17" dur="200" fill="hold">
                                          <p:stCondLst>
                                            <p:cond delay="200"/>
                                          </p:stCondLst>
                                        </p:cTn>
                                        <p:tgtEl>
                                          <p:spTgt spid="35"/>
                                        </p:tgtEl>
                                        <p:attrNameLst>
                                          <p:attrName>r</p:attrName>
                                        </p:attrNameLst>
                                      </p:cBhvr>
                                    </p:animRot>
                                    <p:animRot by="240000">
                                      <p:cBhvr>
                                        <p:cTn id="18" dur="200" fill="hold">
                                          <p:stCondLst>
                                            <p:cond delay="400"/>
                                          </p:stCondLst>
                                        </p:cTn>
                                        <p:tgtEl>
                                          <p:spTgt spid="35"/>
                                        </p:tgtEl>
                                        <p:attrNameLst>
                                          <p:attrName>r</p:attrName>
                                        </p:attrNameLst>
                                      </p:cBhvr>
                                    </p:animRot>
                                    <p:animRot by="-240000">
                                      <p:cBhvr>
                                        <p:cTn id="19" dur="200" fill="hold">
                                          <p:stCondLst>
                                            <p:cond delay="600"/>
                                          </p:stCondLst>
                                        </p:cTn>
                                        <p:tgtEl>
                                          <p:spTgt spid="35"/>
                                        </p:tgtEl>
                                        <p:attrNameLst>
                                          <p:attrName>r</p:attrName>
                                        </p:attrNameLst>
                                      </p:cBhvr>
                                    </p:animRot>
                                    <p:animRot by="120000">
                                      <p:cBhvr>
                                        <p:cTn id="20" dur="200" fill="hold">
                                          <p:stCondLst>
                                            <p:cond delay="800"/>
                                          </p:stCondLst>
                                        </p:cTn>
                                        <p:tgtEl>
                                          <p:spTgt spid="35"/>
                                        </p:tgtEl>
                                        <p:attrNameLst>
                                          <p:attrName>r</p:attrName>
                                        </p:attrNameLst>
                                      </p:cBhvr>
                                    </p:animRot>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down)">
                                      <p:cBhvr>
                                        <p:cTn id="24" dur="290">
                                          <p:stCondLst>
                                            <p:cond delay="0"/>
                                          </p:stCondLst>
                                        </p:cTn>
                                        <p:tgtEl>
                                          <p:spTgt spid="40"/>
                                        </p:tgtEl>
                                      </p:cBhvr>
                                    </p:animEffect>
                                    <p:anim calcmode="lin" valueType="num">
                                      <p:cBhvr>
                                        <p:cTn id="25" dur="911"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40"/>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40"/>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40"/>
                                        </p:tgtEl>
                                        <p:attrNameLst>
                                          <p:attrName>ppt_y</p:attrName>
                                        </p:attrNameLst>
                                      </p:cBhvr>
                                      <p:tavLst>
                                        <p:tav tm="0" fmla="#ppt_y-sin(pi*$)/81">
                                          <p:val>
                                            <p:fltVal val="0"/>
                                          </p:val>
                                        </p:tav>
                                        <p:tav tm="100000">
                                          <p:val>
                                            <p:fltVal val="1"/>
                                          </p:val>
                                        </p:tav>
                                      </p:tavLst>
                                    </p:anim>
                                    <p:animScale>
                                      <p:cBhvr>
                                        <p:cTn id="30" dur="13">
                                          <p:stCondLst>
                                            <p:cond delay="325"/>
                                          </p:stCondLst>
                                        </p:cTn>
                                        <p:tgtEl>
                                          <p:spTgt spid="40"/>
                                        </p:tgtEl>
                                      </p:cBhvr>
                                      <p:to x="100000" y="60000"/>
                                    </p:animScale>
                                    <p:animScale>
                                      <p:cBhvr>
                                        <p:cTn id="31" dur="83" decel="50000">
                                          <p:stCondLst>
                                            <p:cond delay="338"/>
                                          </p:stCondLst>
                                        </p:cTn>
                                        <p:tgtEl>
                                          <p:spTgt spid="40"/>
                                        </p:tgtEl>
                                      </p:cBhvr>
                                      <p:to x="100000" y="100000"/>
                                    </p:animScale>
                                    <p:animScale>
                                      <p:cBhvr>
                                        <p:cTn id="32" dur="13">
                                          <p:stCondLst>
                                            <p:cond delay="656"/>
                                          </p:stCondLst>
                                        </p:cTn>
                                        <p:tgtEl>
                                          <p:spTgt spid="40"/>
                                        </p:tgtEl>
                                      </p:cBhvr>
                                      <p:to x="100000" y="80000"/>
                                    </p:animScale>
                                    <p:animScale>
                                      <p:cBhvr>
                                        <p:cTn id="33" dur="83" decel="50000">
                                          <p:stCondLst>
                                            <p:cond delay="669"/>
                                          </p:stCondLst>
                                        </p:cTn>
                                        <p:tgtEl>
                                          <p:spTgt spid="40"/>
                                        </p:tgtEl>
                                      </p:cBhvr>
                                      <p:to x="100000" y="100000"/>
                                    </p:animScale>
                                    <p:animScale>
                                      <p:cBhvr>
                                        <p:cTn id="34" dur="13">
                                          <p:stCondLst>
                                            <p:cond delay="821"/>
                                          </p:stCondLst>
                                        </p:cTn>
                                        <p:tgtEl>
                                          <p:spTgt spid="40"/>
                                        </p:tgtEl>
                                      </p:cBhvr>
                                      <p:to x="100000" y="90000"/>
                                    </p:animScale>
                                    <p:animScale>
                                      <p:cBhvr>
                                        <p:cTn id="35" dur="83" decel="50000">
                                          <p:stCondLst>
                                            <p:cond delay="834"/>
                                          </p:stCondLst>
                                        </p:cTn>
                                        <p:tgtEl>
                                          <p:spTgt spid="40"/>
                                        </p:tgtEl>
                                      </p:cBhvr>
                                      <p:to x="100000" y="100000"/>
                                    </p:animScale>
                                    <p:animScale>
                                      <p:cBhvr>
                                        <p:cTn id="36" dur="13">
                                          <p:stCondLst>
                                            <p:cond delay="904"/>
                                          </p:stCondLst>
                                        </p:cTn>
                                        <p:tgtEl>
                                          <p:spTgt spid="40"/>
                                        </p:tgtEl>
                                      </p:cBhvr>
                                      <p:to x="100000" y="95000"/>
                                    </p:animScale>
                                    <p:animScale>
                                      <p:cBhvr>
                                        <p:cTn id="37" dur="83" decel="50000">
                                          <p:stCondLst>
                                            <p:cond delay="917"/>
                                          </p:stCondLst>
                                        </p:cTn>
                                        <p:tgtEl>
                                          <p:spTgt spid="40"/>
                                        </p:tgtEl>
                                      </p:cBhvr>
                                      <p:to x="100000" y="100000"/>
                                    </p:animScale>
                                  </p:childTnLst>
                                </p:cTn>
                              </p:par>
                              <p:par>
                                <p:cTn id="38" presetID="26" presetClass="entr" presetSubtype="0"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down)">
                                      <p:cBhvr>
                                        <p:cTn id="40" dur="290">
                                          <p:stCondLst>
                                            <p:cond delay="0"/>
                                          </p:stCondLst>
                                        </p:cTn>
                                        <p:tgtEl>
                                          <p:spTgt spid="42"/>
                                        </p:tgtEl>
                                      </p:cBhvr>
                                    </p:animEffect>
                                    <p:anim calcmode="lin" valueType="num">
                                      <p:cBhvr>
                                        <p:cTn id="41" dur="911"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42"/>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42"/>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42"/>
                                        </p:tgtEl>
                                        <p:attrNameLst>
                                          <p:attrName>ppt_y</p:attrName>
                                        </p:attrNameLst>
                                      </p:cBhvr>
                                      <p:tavLst>
                                        <p:tav tm="0" fmla="#ppt_y-sin(pi*$)/81">
                                          <p:val>
                                            <p:fltVal val="0"/>
                                          </p:val>
                                        </p:tav>
                                        <p:tav tm="100000">
                                          <p:val>
                                            <p:fltVal val="1"/>
                                          </p:val>
                                        </p:tav>
                                      </p:tavLst>
                                    </p:anim>
                                    <p:animScale>
                                      <p:cBhvr>
                                        <p:cTn id="46" dur="13">
                                          <p:stCondLst>
                                            <p:cond delay="325"/>
                                          </p:stCondLst>
                                        </p:cTn>
                                        <p:tgtEl>
                                          <p:spTgt spid="42"/>
                                        </p:tgtEl>
                                      </p:cBhvr>
                                      <p:to x="100000" y="60000"/>
                                    </p:animScale>
                                    <p:animScale>
                                      <p:cBhvr>
                                        <p:cTn id="47" dur="83" decel="50000">
                                          <p:stCondLst>
                                            <p:cond delay="338"/>
                                          </p:stCondLst>
                                        </p:cTn>
                                        <p:tgtEl>
                                          <p:spTgt spid="42"/>
                                        </p:tgtEl>
                                      </p:cBhvr>
                                      <p:to x="100000" y="100000"/>
                                    </p:animScale>
                                    <p:animScale>
                                      <p:cBhvr>
                                        <p:cTn id="48" dur="13">
                                          <p:stCondLst>
                                            <p:cond delay="656"/>
                                          </p:stCondLst>
                                        </p:cTn>
                                        <p:tgtEl>
                                          <p:spTgt spid="42"/>
                                        </p:tgtEl>
                                      </p:cBhvr>
                                      <p:to x="100000" y="80000"/>
                                    </p:animScale>
                                    <p:animScale>
                                      <p:cBhvr>
                                        <p:cTn id="49" dur="83" decel="50000">
                                          <p:stCondLst>
                                            <p:cond delay="669"/>
                                          </p:stCondLst>
                                        </p:cTn>
                                        <p:tgtEl>
                                          <p:spTgt spid="42"/>
                                        </p:tgtEl>
                                      </p:cBhvr>
                                      <p:to x="100000" y="100000"/>
                                    </p:animScale>
                                    <p:animScale>
                                      <p:cBhvr>
                                        <p:cTn id="50" dur="13">
                                          <p:stCondLst>
                                            <p:cond delay="821"/>
                                          </p:stCondLst>
                                        </p:cTn>
                                        <p:tgtEl>
                                          <p:spTgt spid="42"/>
                                        </p:tgtEl>
                                      </p:cBhvr>
                                      <p:to x="100000" y="90000"/>
                                    </p:animScale>
                                    <p:animScale>
                                      <p:cBhvr>
                                        <p:cTn id="51" dur="83" decel="50000">
                                          <p:stCondLst>
                                            <p:cond delay="834"/>
                                          </p:stCondLst>
                                        </p:cTn>
                                        <p:tgtEl>
                                          <p:spTgt spid="42"/>
                                        </p:tgtEl>
                                      </p:cBhvr>
                                      <p:to x="100000" y="100000"/>
                                    </p:animScale>
                                    <p:animScale>
                                      <p:cBhvr>
                                        <p:cTn id="52" dur="13">
                                          <p:stCondLst>
                                            <p:cond delay="904"/>
                                          </p:stCondLst>
                                        </p:cTn>
                                        <p:tgtEl>
                                          <p:spTgt spid="42"/>
                                        </p:tgtEl>
                                      </p:cBhvr>
                                      <p:to x="100000" y="95000"/>
                                    </p:animScale>
                                    <p:animScale>
                                      <p:cBhvr>
                                        <p:cTn id="53" dur="83" decel="50000">
                                          <p:stCondLst>
                                            <p:cond delay="917"/>
                                          </p:stCondLst>
                                        </p:cTn>
                                        <p:tgtEl>
                                          <p:spTgt spid="42"/>
                                        </p:tgtEl>
                                      </p:cBhvr>
                                      <p:to x="100000" y="100000"/>
                                    </p:animScale>
                                  </p:childTnLst>
                                </p:cTn>
                              </p:par>
                              <p:par>
                                <p:cTn id="54" presetID="26"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290">
                                          <p:stCondLst>
                                            <p:cond delay="0"/>
                                          </p:stCondLst>
                                        </p:cTn>
                                        <p:tgtEl>
                                          <p:spTgt spid="43"/>
                                        </p:tgtEl>
                                      </p:cBhvr>
                                    </p:animEffect>
                                    <p:anim calcmode="lin" valueType="num">
                                      <p:cBhvr>
                                        <p:cTn id="57" dur="911"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58" dur="332"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59" dur="332" tmFilter="0, 0; 0.125,0.2665; 0.25,0.4; 0.375,0.465; 0.5,0.5;  0.625,0.535; 0.75,0.6; 0.875,0.7335; 1,1">
                                          <p:stCondLst>
                                            <p:cond delay="332"/>
                                          </p:stCondLst>
                                        </p:cTn>
                                        <p:tgtEl>
                                          <p:spTgt spid="43"/>
                                        </p:tgtEl>
                                        <p:attrNameLst>
                                          <p:attrName>ppt_y</p:attrName>
                                        </p:attrNameLst>
                                      </p:cBhvr>
                                      <p:tavLst>
                                        <p:tav tm="0" fmla="#ppt_y-sin(pi*$)/9">
                                          <p:val>
                                            <p:fltVal val="0"/>
                                          </p:val>
                                        </p:tav>
                                        <p:tav tm="100000">
                                          <p:val>
                                            <p:fltVal val="1"/>
                                          </p:val>
                                        </p:tav>
                                      </p:tavLst>
                                    </p:anim>
                                    <p:anim calcmode="lin" valueType="num">
                                      <p:cBhvr>
                                        <p:cTn id="60" dur="166" tmFilter="0, 0; 0.125,0.2665; 0.25,0.4; 0.375,0.465; 0.5,0.5;  0.625,0.535; 0.75,0.6; 0.875,0.7335; 1,1">
                                          <p:stCondLst>
                                            <p:cond delay="662"/>
                                          </p:stCondLst>
                                        </p:cTn>
                                        <p:tgtEl>
                                          <p:spTgt spid="43"/>
                                        </p:tgtEl>
                                        <p:attrNameLst>
                                          <p:attrName>ppt_y</p:attrName>
                                        </p:attrNameLst>
                                      </p:cBhvr>
                                      <p:tavLst>
                                        <p:tav tm="0" fmla="#ppt_y-sin(pi*$)/27">
                                          <p:val>
                                            <p:fltVal val="0"/>
                                          </p:val>
                                        </p:tav>
                                        <p:tav tm="100000">
                                          <p:val>
                                            <p:fltVal val="1"/>
                                          </p:val>
                                        </p:tav>
                                      </p:tavLst>
                                    </p:anim>
                                    <p:anim calcmode="lin" valueType="num">
                                      <p:cBhvr>
                                        <p:cTn id="61" dur="82" tmFilter="0, 0; 0.125,0.2665; 0.25,0.4; 0.375,0.465; 0.5,0.5;  0.625,0.535; 0.75,0.6; 0.875,0.7335; 1,1">
                                          <p:stCondLst>
                                            <p:cond delay="828"/>
                                          </p:stCondLst>
                                        </p:cTn>
                                        <p:tgtEl>
                                          <p:spTgt spid="43"/>
                                        </p:tgtEl>
                                        <p:attrNameLst>
                                          <p:attrName>ppt_y</p:attrName>
                                        </p:attrNameLst>
                                      </p:cBhvr>
                                      <p:tavLst>
                                        <p:tav tm="0" fmla="#ppt_y-sin(pi*$)/81">
                                          <p:val>
                                            <p:fltVal val="0"/>
                                          </p:val>
                                        </p:tav>
                                        <p:tav tm="100000">
                                          <p:val>
                                            <p:fltVal val="1"/>
                                          </p:val>
                                        </p:tav>
                                      </p:tavLst>
                                    </p:anim>
                                    <p:animScale>
                                      <p:cBhvr>
                                        <p:cTn id="62" dur="13">
                                          <p:stCondLst>
                                            <p:cond delay="325"/>
                                          </p:stCondLst>
                                        </p:cTn>
                                        <p:tgtEl>
                                          <p:spTgt spid="43"/>
                                        </p:tgtEl>
                                      </p:cBhvr>
                                      <p:to x="100000" y="60000"/>
                                    </p:animScale>
                                    <p:animScale>
                                      <p:cBhvr>
                                        <p:cTn id="63" dur="83" decel="50000">
                                          <p:stCondLst>
                                            <p:cond delay="338"/>
                                          </p:stCondLst>
                                        </p:cTn>
                                        <p:tgtEl>
                                          <p:spTgt spid="43"/>
                                        </p:tgtEl>
                                      </p:cBhvr>
                                      <p:to x="100000" y="100000"/>
                                    </p:animScale>
                                    <p:animScale>
                                      <p:cBhvr>
                                        <p:cTn id="64" dur="13">
                                          <p:stCondLst>
                                            <p:cond delay="656"/>
                                          </p:stCondLst>
                                        </p:cTn>
                                        <p:tgtEl>
                                          <p:spTgt spid="43"/>
                                        </p:tgtEl>
                                      </p:cBhvr>
                                      <p:to x="100000" y="80000"/>
                                    </p:animScale>
                                    <p:animScale>
                                      <p:cBhvr>
                                        <p:cTn id="65" dur="83" decel="50000">
                                          <p:stCondLst>
                                            <p:cond delay="669"/>
                                          </p:stCondLst>
                                        </p:cTn>
                                        <p:tgtEl>
                                          <p:spTgt spid="43"/>
                                        </p:tgtEl>
                                      </p:cBhvr>
                                      <p:to x="100000" y="100000"/>
                                    </p:animScale>
                                    <p:animScale>
                                      <p:cBhvr>
                                        <p:cTn id="66" dur="13">
                                          <p:stCondLst>
                                            <p:cond delay="821"/>
                                          </p:stCondLst>
                                        </p:cTn>
                                        <p:tgtEl>
                                          <p:spTgt spid="43"/>
                                        </p:tgtEl>
                                      </p:cBhvr>
                                      <p:to x="100000" y="90000"/>
                                    </p:animScale>
                                    <p:animScale>
                                      <p:cBhvr>
                                        <p:cTn id="67" dur="83" decel="50000">
                                          <p:stCondLst>
                                            <p:cond delay="834"/>
                                          </p:stCondLst>
                                        </p:cTn>
                                        <p:tgtEl>
                                          <p:spTgt spid="43"/>
                                        </p:tgtEl>
                                      </p:cBhvr>
                                      <p:to x="100000" y="100000"/>
                                    </p:animScale>
                                    <p:animScale>
                                      <p:cBhvr>
                                        <p:cTn id="68" dur="13">
                                          <p:stCondLst>
                                            <p:cond delay="904"/>
                                          </p:stCondLst>
                                        </p:cTn>
                                        <p:tgtEl>
                                          <p:spTgt spid="43"/>
                                        </p:tgtEl>
                                      </p:cBhvr>
                                      <p:to x="100000" y="95000"/>
                                    </p:animScale>
                                    <p:animScale>
                                      <p:cBhvr>
                                        <p:cTn id="69" dur="83" decel="50000">
                                          <p:stCondLst>
                                            <p:cond delay="917"/>
                                          </p:stCondLst>
                                        </p:cTn>
                                        <p:tgtEl>
                                          <p:spTgt spid="43"/>
                                        </p:tgtEl>
                                      </p:cBhvr>
                                      <p:to x="100000" y="100000"/>
                                    </p:animScale>
                                  </p:childTnLst>
                                </p:cTn>
                              </p:par>
                              <p:par>
                                <p:cTn id="70" presetID="1" presetClass="mediacall" presetSubtype="0" fill="hold" nodeType="withEffect">
                                  <p:stCondLst>
                                    <p:cond delay="0"/>
                                  </p:stCondLst>
                                  <p:childTnLst>
                                    <p:cmd type="call" cmd="playFrom(0.0)">
                                      <p:cBhvr>
                                        <p:cTn id="71" dur="2328" fill="hold"/>
                                        <p:tgtEl>
                                          <p:spTgt spid="37"/>
                                        </p:tgtEl>
                                      </p:cBhvr>
                                    </p:cmd>
                                  </p:childTnLst>
                                </p:cTn>
                              </p:par>
                              <p:par>
                                <p:cTn id="72" presetID="1" presetClass="mediacall" presetSubtype="0" fill="hold" nodeType="withEffect">
                                  <p:stCondLst>
                                    <p:cond delay="0"/>
                                  </p:stCondLst>
                                  <p:childTnLst>
                                    <p:cmd type="call" cmd="playFrom(0.0)">
                                      <p:cBhvr>
                                        <p:cTn id="73" dur="2126" fill="hold"/>
                                        <p:tgtEl>
                                          <p:spTgt spid="36"/>
                                        </p:tgtEl>
                                      </p:cBhvr>
                                    </p:cmd>
                                  </p:childTnLst>
                                </p:cTn>
                              </p:par>
                              <p:par>
                                <p:cTn id="74" presetID="10" presetClass="exit" presetSubtype="0" fill="hold" nodeType="with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7" fill="hold" display="0">
                  <p:stCondLst>
                    <p:cond delay="indefinite"/>
                  </p:stCondLst>
                  <p:endCondLst>
                    <p:cond evt="onStopAudio" delay="0">
                      <p:tgtEl>
                        <p:sldTgt/>
                      </p:tgtEl>
                    </p:cond>
                  </p:endCondLst>
                </p:cTn>
                <p:tgtEl>
                  <p:spTgt spid="36"/>
                </p:tgtEl>
              </p:cMediaNode>
            </p:audio>
            <p:audio>
              <p:cMediaNode vol="80000">
                <p:cTn id="78" fill="hold" display="0">
                  <p:stCondLst>
                    <p:cond delay="indefinite"/>
                  </p:stCondLst>
                  <p:endCondLst>
                    <p:cond evt="onStopAudio" delay="0">
                      <p:tgtEl>
                        <p:sldTgt/>
                      </p:tgtEl>
                    </p:cond>
                  </p:endCondLst>
                </p:cTn>
                <p:tgtEl>
                  <p:spTgt spid="37"/>
                </p:tgtEl>
              </p:cMediaNode>
            </p:audio>
          </p:childTnLst>
        </p:cTn>
      </p:par>
    </p:tnLst>
    <p:bldLst>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6">
            <a:alphaModFix amt="75000"/>
          </a:blip>
          <a:stretch>
            <a:fillRect/>
          </a:stretch>
        </a:blipFill>
        <a:effectLst/>
      </p:bgPr>
    </p:bg>
    <p:spTree>
      <p:nvGrpSpPr>
        <p:cNvPr id="1" name="Shape 93"/>
        <p:cNvGrpSpPr/>
        <p:nvPr/>
      </p:nvGrpSpPr>
      <p:grpSpPr>
        <a:xfrm>
          <a:off x="0" y="0"/>
          <a:ext cx="0" cy="0"/>
          <a:chOff x="0" y="0"/>
          <a:chExt cx="0" cy="0"/>
        </a:xfrm>
      </p:grpSpPr>
      <p:pic>
        <p:nvPicPr>
          <p:cNvPr id="13314" name="Picture 2" descr="Brown Basket Clip Art Image - ClipSafar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45513" y="4986391"/>
            <a:ext cx="2540037" cy="2046917"/>
          </a:xfrm>
          <a:prstGeom prst="rect">
            <a:avLst/>
          </a:prstGeom>
          <a:noFill/>
          <a:extLst>
            <a:ext uri="{909E8E84-426E-40DD-AFC4-6F175D3DCCD1}">
              <a14:hiddenFill xmlns:a14="http://schemas.microsoft.com/office/drawing/2010/main">
                <a:solidFill>
                  <a:srgbClr val="FFFFFF"/>
                </a:solidFill>
              </a14:hiddenFill>
            </a:ext>
          </a:extLst>
        </p:spPr>
      </p:pic>
      <p:pic>
        <p:nvPicPr>
          <p:cNvPr id="19" name="Google Shape;102;p2">
            <a:hlinkClick r:id="rId8" action="ppaction://hlinksldjump"/>
          </p:cNvPr>
          <p:cNvPicPr preferRelativeResize="0"/>
          <p:nvPr/>
        </p:nvPicPr>
        <p:blipFill rotWithShape="1">
          <a:blip r:embed="rId9">
            <a:alphaModFix/>
          </a:blip>
          <a:srcRect/>
          <a:stretch/>
        </p:blipFill>
        <p:spPr>
          <a:xfrm rot="2950667">
            <a:off x="8995262" y="4618335"/>
            <a:ext cx="1188720" cy="1097280"/>
          </a:xfrm>
          <a:prstGeom prst="rect">
            <a:avLst/>
          </a:prstGeom>
          <a:noFill/>
          <a:ln>
            <a:noFill/>
          </a:ln>
        </p:spPr>
      </p:pic>
      <p:pic>
        <p:nvPicPr>
          <p:cNvPr id="20" name="Google Shape;102;p2">
            <a:hlinkClick r:id="rId8" action="ppaction://hlinksldjump"/>
          </p:cNvPr>
          <p:cNvPicPr preferRelativeResize="0"/>
          <p:nvPr/>
        </p:nvPicPr>
        <p:blipFill rotWithShape="1">
          <a:blip r:embed="rId9">
            <a:alphaModFix/>
          </a:blip>
          <a:srcRect/>
          <a:stretch/>
        </p:blipFill>
        <p:spPr>
          <a:xfrm rot="2950667">
            <a:off x="9565586" y="4660227"/>
            <a:ext cx="1188720" cy="1097280"/>
          </a:xfrm>
          <a:prstGeom prst="rect">
            <a:avLst/>
          </a:prstGeom>
          <a:noFill/>
          <a:ln>
            <a:noFill/>
          </a:ln>
        </p:spPr>
      </p:pic>
      <p:pic>
        <p:nvPicPr>
          <p:cNvPr id="21" name="Google Shape;102;p2">
            <a:hlinkClick r:id="rId8" action="ppaction://hlinksldjump"/>
          </p:cNvPr>
          <p:cNvPicPr preferRelativeResize="0"/>
          <p:nvPr/>
        </p:nvPicPr>
        <p:blipFill rotWithShape="1">
          <a:blip r:embed="rId9">
            <a:alphaModFix/>
          </a:blip>
          <a:srcRect/>
          <a:stretch/>
        </p:blipFill>
        <p:spPr>
          <a:xfrm rot="2950667">
            <a:off x="10076299" y="4720641"/>
            <a:ext cx="1188720" cy="1097280"/>
          </a:xfrm>
          <a:prstGeom prst="rect">
            <a:avLst/>
          </a:prstGeom>
          <a:noFill/>
          <a:ln>
            <a:noFill/>
          </a:ln>
        </p:spPr>
      </p:pic>
      <p:sp>
        <p:nvSpPr>
          <p:cNvPr id="39" name="Rounded Rectangle 38"/>
          <p:cNvSpPr/>
          <p:nvPr/>
        </p:nvSpPr>
        <p:spPr>
          <a:xfrm>
            <a:off x="1874998" y="2498899"/>
            <a:ext cx="7190263" cy="2485198"/>
          </a:xfrm>
          <a:prstGeom prst="roundRect">
            <a:avLst/>
          </a:prstGeom>
          <a:solidFill>
            <a:schemeClr val="lt1">
              <a:alpha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solidFill>
                <a:srgbClr val="FF0000"/>
              </a:solidFill>
              <a:effectLst/>
              <a:uLnTx/>
              <a:uFillTx/>
              <a:latin typeface="Calibri" panose="020F0502020204030204" pitchFamily="34" charset="0"/>
              <a:ea typeface="+mn-ea"/>
              <a:cs typeface="Calibri" panose="020F0502020204030204" pitchFamily="34" charset="0"/>
            </a:endParaRPr>
          </a:p>
        </p:txBody>
      </p:sp>
      <p:grpSp>
        <p:nvGrpSpPr>
          <p:cNvPr id="94" name="Google Shape;94;p2"/>
          <p:cNvGrpSpPr/>
          <p:nvPr/>
        </p:nvGrpSpPr>
        <p:grpSpPr>
          <a:xfrm>
            <a:off x="-83245" y="-391495"/>
            <a:ext cx="11468795" cy="2904659"/>
            <a:chOff x="352674" y="19441"/>
            <a:chExt cx="10848726" cy="2461871"/>
          </a:xfrm>
        </p:grpSpPr>
        <p:sp>
          <p:nvSpPr>
            <p:cNvPr id="95" name="Google Shape;95;p2"/>
            <p:cNvSpPr/>
            <p:nvPr/>
          </p:nvSpPr>
          <p:spPr>
            <a:xfrm>
              <a:off x="1041400" y="457200"/>
              <a:ext cx="10160000" cy="1879600"/>
            </a:xfrm>
            <a:prstGeom prst="roundRect">
              <a:avLst>
                <a:gd name="adj" fmla="val 16667"/>
              </a:avLst>
            </a:prstGeom>
            <a:solidFill>
              <a:schemeClr val="lt1"/>
            </a:solidFill>
            <a:ln w="38100" cap="flat" cmpd="sng">
              <a:solidFill>
                <a:srgbClr val="C55A1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96" name="Google Shape;96;p2"/>
            <p:cNvPicPr preferRelativeResize="0"/>
            <p:nvPr/>
          </p:nvPicPr>
          <p:blipFill rotWithShape="1">
            <a:blip r:embed="rId10">
              <a:alphaModFix/>
            </a:blip>
            <a:srcRect/>
            <a:stretch/>
          </p:blipFill>
          <p:spPr>
            <a:xfrm>
              <a:off x="352674" y="19441"/>
              <a:ext cx="2505720" cy="2461871"/>
            </a:xfrm>
            <a:prstGeom prst="rect">
              <a:avLst/>
            </a:prstGeom>
            <a:noFill/>
            <a:ln>
              <a:noFill/>
            </a:ln>
          </p:spPr>
        </p:pic>
      </p:grpSp>
      <p:pic>
        <p:nvPicPr>
          <p:cNvPr id="97" name="Google Shape;97;p2"/>
          <p:cNvPicPr preferRelativeResize="0"/>
          <p:nvPr/>
        </p:nvPicPr>
        <p:blipFill rotWithShape="1">
          <a:blip r:embed="rId11">
            <a:alphaModFix/>
          </a:blip>
          <a:srcRect/>
          <a:stretch/>
        </p:blipFill>
        <p:spPr>
          <a:xfrm>
            <a:off x="9448800" y="-330200"/>
            <a:ext cx="2933700" cy="2933700"/>
          </a:xfrm>
          <a:prstGeom prst="rect">
            <a:avLst/>
          </a:prstGeom>
          <a:noFill/>
          <a:ln>
            <a:noFill/>
          </a:ln>
        </p:spPr>
      </p:pic>
      <p:sp>
        <p:nvSpPr>
          <p:cNvPr id="121" name="Google Shape;121;p2"/>
          <p:cNvSpPr txBox="1"/>
          <p:nvPr/>
        </p:nvSpPr>
        <p:spPr>
          <a:xfrm>
            <a:off x="2342400" y="5609650"/>
            <a:ext cx="6822600"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5" name="Google Shape;84;p1"/>
          <p:cNvPicPr preferRelativeResize="0"/>
          <p:nvPr/>
        </p:nvPicPr>
        <p:blipFill rotWithShape="1">
          <a:blip r:embed="rId12">
            <a:alphaModFix/>
          </a:blip>
          <a:srcRect/>
          <a:stretch/>
        </p:blipFill>
        <p:spPr>
          <a:xfrm>
            <a:off x="-3999737" y="3097827"/>
            <a:ext cx="3999737" cy="3999737"/>
          </a:xfrm>
          <a:prstGeom prst="rect">
            <a:avLst/>
          </a:prstGeom>
          <a:noFill/>
          <a:ln>
            <a:noFill/>
          </a:ln>
        </p:spPr>
      </p:pic>
      <p:pic>
        <p:nvPicPr>
          <p:cNvPr id="36" name="Tieng-yeah-tre-con-">
            <a:hlinkClick r:id="" action="ppaction://media"/>
          </p:cNvPr>
          <p:cNvPicPr>
            <a:picLocks noChangeAspect="1"/>
          </p:cNvPicPr>
          <p:nvPr>
            <a:audioFile r:link="rId1"/>
            <p:extLst>
              <p:ext uri="{DAA4B4D4-6D71-4841-9C94-3DE7FCFB9230}">
                <p14:media xmlns:p14="http://schemas.microsoft.com/office/powerpoint/2010/main" r:embed="rId2">
                  <p14:trim end="2288.6938"/>
                </p14:media>
              </p:ext>
            </p:extLst>
          </p:nvPr>
        </p:nvPicPr>
        <p:blipFill>
          <a:blip r:embed="rId13"/>
          <a:stretch>
            <a:fillRect/>
          </a:stretch>
        </p:blipFill>
        <p:spPr>
          <a:xfrm>
            <a:off x="12192000" y="-1131111"/>
            <a:ext cx="609600" cy="609600"/>
          </a:xfrm>
          <a:prstGeom prst="rect">
            <a:avLst/>
          </a:prstGeom>
        </p:spPr>
      </p:pic>
      <p:pic>
        <p:nvPicPr>
          <p:cNvPr id="37" name="Am-thanh-tra-loi-dung-www_yeualo_com">
            <a:hlinkClick r:id="" action="ppaction://media"/>
          </p:cNvPr>
          <p:cNvPicPr>
            <a:picLocks noChangeAspect="1"/>
          </p:cNvPicPr>
          <p:nvPr>
            <a:audioFile r:link="rId1"/>
            <p:extLst>
              <p:ext uri="{DAA4B4D4-6D71-4841-9C94-3DE7FCFB9230}">
                <p14:media xmlns:p14="http://schemas.microsoft.com/office/powerpoint/2010/main" r:embed="rId3">
                  <p14:trim end="5757.8333"/>
                </p14:media>
              </p:ext>
            </p:extLst>
          </p:nvPr>
        </p:nvPicPr>
        <p:blipFill>
          <a:blip r:embed="rId13"/>
          <a:stretch>
            <a:fillRect/>
          </a:stretch>
        </p:blipFill>
        <p:spPr>
          <a:xfrm>
            <a:off x="12192000" y="-476768"/>
            <a:ext cx="609600" cy="609600"/>
          </a:xfrm>
          <a:prstGeom prst="rect">
            <a:avLst/>
          </a:prstGeom>
        </p:spPr>
      </p:pic>
      <p:pic>
        <p:nvPicPr>
          <p:cNvPr id="40" name="Google Shape;102;p2">
            <a:hlinkClick r:id="rId8" action="ppaction://hlinksldjump"/>
          </p:cNvPr>
          <p:cNvPicPr preferRelativeResize="0"/>
          <p:nvPr/>
        </p:nvPicPr>
        <p:blipFill rotWithShape="1">
          <a:blip r:embed="rId9">
            <a:alphaModFix/>
          </a:blip>
          <a:srcRect/>
          <a:stretch/>
        </p:blipFill>
        <p:spPr>
          <a:xfrm rot="2950667">
            <a:off x="8986733" y="4184086"/>
            <a:ext cx="1370248" cy="1015658"/>
          </a:xfrm>
          <a:prstGeom prst="rect">
            <a:avLst/>
          </a:prstGeom>
          <a:noFill/>
          <a:ln>
            <a:noFill/>
          </a:ln>
        </p:spPr>
      </p:pic>
      <p:pic>
        <p:nvPicPr>
          <p:cNvPr id="42" name="Google Shape;102;p2">
            <a:hlinkClick r:id="rId8" action="ppaction://hlinksldjump"/>
          </p:cNvPr>
          <p:cNvPicPr preferRelativeResize="0"/>
          <p:nvPr/>
        </p:nvPicPr>
        <p:blipFill rotWithShape="1">
          <a:blip r:embed="rId9">
            <a:alphaModFix/>
          </a:blip>
          <a:srcRect/>
          <a:stretch/>
        </p:blipFill>
        <p:spPr>
          <a:xfrm rot="2950667">
            <a:off x="9547568" y="4122368"/>
            <a:ext cx="1370248" cy="1015658"/>
          </a:xfrm>
          <a:prstGeom prst="rect">
            <a:avLst/>
          </a:prstGeom>
          <a:noFill/>
          <a:ln>
            <a:noFill/>
          </a:ln>
        </p:spPr>
      </p:pic>
      <p:pic>
        <p:nvPicPr>
          <p:cNvPr id="43" name="Google Shape;102;p2">
            <a:hlinkClick r:id="rId8" action="ppaction://hlinksldjump"/>
          </p:cNvPr>
          <p:cNvPicPr preferRelativeResize="0"/>
          <p:nvPr/>
        </p:nvPicPr>
        <p:blipFill rotWithShape="1">
          <a:blip r:embed="rId9">
            <a:alphaModFix/>
          </a:blip>
          <a:srcRect/>
          <a:stretch/>
        </p:blipFill>
        <p:spPr>
          <a:xfrm rot="2950667">
            <a:off x="10091301" y="4245803"/>
            <a:ext cx="1370248" cy="1015658"/>
          </a:xfrm>
          <a:prstGeom prst="rect">
            <a:avLst/>
          </a:prstGeom>
          <a:noFill/>
          <a:ln>
            <a:noFill/>
          </a:ln>
        </p:spPr>
      </p:pic>
      <p:sp>
        <p:nvSpPr>
          <p:cNvPr id="28" name="Rectangle 27"/>
          <p:cNvSpPr/>
          <p:nvPr/>
        </p:nvSpPr>
        <p:spPr>
          <a:xfrm>
            <a:off x="2948546" y="3250413"/>
            <a:ext cx="5801588"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b="1" kern="0" dirty="0" err="1">
                <a:solidFill>
                  <a:srgbClr val="FF0000"/>
                </a:solidFill>
                <a:latin typeface="Arial" panose="020B0604020202020204" pitchFamily="34" charset="0"/>
                <a:ea typeface="Cambria" panose="02040503050406030204" pitchFamily="18" charset="0"/>
                <a:cs typeface="Arial" panose="020B0604020202020204" pitchFamily="34" charset="0"/>
              </a:rPr>
              <a:t>Đáp</a:t>
            </a:r>
            <a:r>
              <a:rPr lang="en-US" sz="4800" b="1" kern="0" dirty="0">
                <a:solidFill>
                  <a:srgbClr val="FF0000"/>
                </a:solidFill>
                <a:latin typeface="Arial" panose="020B0604020202020204" pitchFamily="34" charset="0"/>
                <a:ea typeface="Cambria" panose="02040503050406030204" pitchFamily="18" charset="0"/>
                <a:cs typeface="Arial" panose="020B0604020202020204" pitchFamily="34" charset="0"/>
              </a:rPr>
              <a:t> </a:t>
            </a:r>
            <a:r>
              <a:rPr lang="en-US" sz="4800" b="1" kern="0" dirty="0" err="1">
                <a:solidFill>
                  <a:srgbClr val="FF0000"/>
                </a:solidFill>
                <a:latin typeface="Arial" panose="020B0604020202020204" pitchFamily="34" charset="0"/>
                <a:ea typeface="Cambria" panose="02040503050406030204" pitchFamily="18" charset="0"/>
                <a:cs typeface="Arial" panose="020B0604020202020204" pitchFamily="34" charset="0"/>
              </a:rPr>
              <a:t>án</a:t>
            </a:r>
            <a:r>
              <a:rPr lang="en-US" sz="4800" b="1" kern="0" dirty="0">
                <a:solidFill>
                  <a:srgbClr val="FF0000"/>
                </a:solidFill>
                <a:latin typeface="Arial" panose="020B0604020202020204" pitchFamily="34" charset="0"/>
                <a:ea typeface="Cambria" panose="02040503050406030204" pitchFamily="18" charset="0"/>
                <a:cs typeface="Arial" panose="020B0604020202020204" pitchFamily="34" charset="0"/>
              </a:rPr>
              <a:t>: </a:t>
            </a:r>
            <a:r>
              <a:rPr lang="en-US" sz="4800" b="1" kern="0" dirty="0" err="1">
                <a:solidFill>
                  <a:srgbClr val="FF0000"/>
                </a:solidFill>
                <a:latin typeface="Arial" panose="020B0604020202020204" pitchFamily="34" charset="0"/>
                <a:ea typeface="Cambria" panose="02040503050406030204" pitchFamily="18" charset="0"/>
                <a:cs typeface="Arial" panose="020B0604020202020204" pitchFamily="34" charset="0"/>
              </a:rPr>
              <a:t>Bằng</a:t>
            </a:r>
            <a:r>
              <a:rPr lang="en-US" sz="4800" b="1" kern="0" dirty="0">
                <a:solidFill>
                  <a:srgbClr val="FF0000"/>
                </a:solidFill>
                <a:latin typeface="Arial" panose="020B0604020202020204" pitchFamily="34" charset="0"/>
                <a:ea typeface="Cambria" panose="02040503050406030204" pitchFamily="18" charset="0"/>
                <a:cs typeface="Arial" panose="020B0604020202020204" pitchFamily="34" charset="0"/>
              </a:rPr>
              <a:t> </a:t>
            </a:r>
            <a:r>
              <a:rPr lang="en-US" sz="4800" b="1" kern="0" dirty="0" err="1">
                <a:solidFill>
                  <a:srgbClr val="FF0000"/>
                </a:solidFill>
                <a:latin typeface="Arial" panose="020B0604020202020204" pitchFamily="34" charset="0"/>
                <a:ea typeface="Cambria" panose="02040503050406030204" pitchFamily="18" charset="0"/>
                <a:cs typeface="Arial" panose="020B0604020202020204" pitchFamily="34" charset="0"/>
              </a:rPr>
              <a:t>nhau</a:t>
            </a:r>
            <a:endParaRPr kumimoji="0" lang="en-US" sz="2400" b="1" i="0" u="none" strike="noStrike" kern="0" cap="none" spc="0" normalizeH="0" baseline="0" noProof="0" dirty="0">
              <a:ln>
                <a:noFill/>
              </a:ln>
              <a:solidFill>
                <a:srgbClr val="FF0000"/>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71" name="TextBox 70"/>
          <p:cNvSpPr txBox="1"/>
          <p:nvPr/>
        </p:nvSpPr>
        <p:spPr>
          <a:xfrm>
            <a:off x="2755742" y="653609"/>
            <a:ext cx="7637601"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dirty="0" err="1">
                <a:solidFill>
                  <a:srgbClr val="000000"/>
                </a:solidFill>
                <a:latin typeface="Calibri" panose="020F0502020204030204" pitchFamily="34" charset="0"/>
                <a:cs typeface="Calibri" panose="020F0502020204030204" pitchFamily="34" charset="0"/>
              </a:rPr>
              <a:t>Các</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cạnh</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của</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hình</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vuông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có</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bằng</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nhau</a:t>
            </a:r>
            <a:r>
              <a:rPr lang="en-US" sz="5400" dirty="0">
                <a:solidFill>
                  <a:srgbClr val="000000"/>
                </a:solidFill>
                <a:latin typeface="Calibri" panose="020F0502020204030204" pitchFamily="34" charset="0"/>
                <a:cs typeface="Calibri" panose="020F0502020204030204" pitchFamily="34" charset="0"/>
              </a:rPr>
              <a:t> </a:t>
            </a:r>
            <a:r>
              <a:rPr lang="en-US" sz="5400" dirty="0" err="1">
                <a:solidFill>
                  <a:srgbClr val="000000"/>
                </a:solidFill>
                <a:latin typeface="Calibri" panose="020F0502020204030204" pitchFamily="34" charset="0"/>
                <a:cs typeface="Calibri" panose="020F0502020204030204" pitchFamily="34" charset="0"/>
              </a:rPr>
              <a:t>không</a:t>
            </a:r>
            <a:r>
              <a:rPr lang="en-US" sz="5400" dirty="0">
                <a:solidFill>
                  <a:srgbClr val="000000"/>
                </a:solidFill>
                <a:latin typeface="Calibri" panose="020F0502020204030204" pitchFamily="34" charset="0"/>
                <a:cs typeface="Calibri" panose="020F0502020204030204" pitchFamily="34" charset="0"/>
              </a:rPr>
              <a:t>?</a:t>
            </a:r>
            <a:endParaRPr kumimoji="0" lang="en-US" sz="5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2" name="Google Shape;102;p2">
            <a:hlinkClick r:id="rId8" action="ppaction://hlinksldjump"/>
          </p:cNvPr>
          <p:cNvPicPr preferRelativeResize="0"/>
          <p:nvPr/>
        </p:nvPicPr>
        <p:blipFill rotWithShape="1">
          <a:blip r:embed="rId9">
            <a:alphaModFix/>
          </a:blip>
          <a:srcRect/>
          <a:stretch/>
        </p:blipFill>
        <p:spPr>
          <a:xfrm rot="2950667">
            <a:off x="9151134" y="3832478"/>
            <a:ext cx="1097280" cy="822960"/>
          </a:xfrm>
          <a:prstGeom prst="rect">
            <a:avLst/>
          </a:prstGeom>
          <a:noFill/>
          <a:ln>
            <a:noFill/>
          </a:ln>
        </p:spPr>
      </p:pic>
      <p:pic>
        <p:nvPicPr>
          <p:cNvPr id="73" name="Google Shape;102;p2">
            <a:hlinkClick r:id="rId8" action="ppaction://hlinksldjump"/>
          </p:cNvPr>
          <p:cNvPicPr preferRelativeResize="0"/>
          <p:nvPr/>
        </p:nvPicPr>
        <p:blipFill rotWithShape="1">
          <a:blip r:embed="rId9">
            <a:alphaModFix/>
          </a:blip>
          <a:srcRect/>
          <a:stretch/>
        </p:blipFill>
        <p:spPr>
          <a:xfrm rot="2950667">
            <a:off x="9711969" y="3770760"/>
            <a:ext cx="1097280" cy="822960"/>
          </a:xfrm>
          <a:prstGeom prst="rect">
            <a:avLst/>
          </a:prstGeom>
          <a:noFill/>
          <a:ln>
            <a:noFill/>
          </a:ln>
        </p:spPr>
      </p:pic>
      <p:pic>
        <p:nvPicPr>
          <p:cNvPr id="74" name="Google Shape;102;p2">
            <a:hlinkClick r:id="rId8" action="ppaction://hlinksldjump"/>
          </p:cNvPr>
          <p:cNvPicPr preferRelativeResize="0"/>
          <p:nvPr/>
        </p:nvPicPr>
        <p:blipFill rotWithShape="1">
          <a:blip r:embed="rId9">
            <a:alphaModFix/>
          </a:blip>
          <a:srcRect/>
          <a:stretch/>
        </p:blipFill>
        <p:spPr>
          <a:xfrm rot="2950667">
            <a:off x="10255702" y="3894195"/>
            <a:ext cx="1097280" cy="822960"/>
          </a:xfrm>
          <a:prstGeom prst="rect">
            <a:avLst/>
          </a:prstGeom>
          <a:noFill/>
          <a:ln>
            <a:noFill/>
          </a:ln>
        </p:spPr>
      </p:pic>
    </p:spTree>
    <p:extLst>
      <p:ext uri="{BB962C8B-B14F-4D97-AF65-F5344CB8AC3E}">
        <p14:creationId xmlns:p14="http://schemas.microsoft.com/office/powerpoint/2010/main" val="215844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2.5E-6 2.96296E-6 L 0.76406 -0.02685 " pathEditMode="relative" rAng="0" ptsTypes="AA">
                                      <p:cBhvr>
                                        <p:cTn id="6" dur="2000" fill="hold"/>
                                        <p:tgtEl>
                                          <p:spTgt spid="35"/>
                                        </p:tgtEl>
                                        <p:attrNameLst>
                                          <p:attrName>ppt_x</p:attrName>
                                          <p:attrName>ppt_y</p:attrName>
                                        </p:attrNameLst>
                                      </p:cBhvr>
                                      <p:rCtr x="38203" y="-1343"/>
                                    </p:animMotion>
                                  </p:childTnLst>
                                </p:cTn>
                              </p:par>
                              <p:par>
                                <p:cTn id="7" presetID="32" presetClass="emph" presetSubtype="0" repeatCount="2000" fill="hold" nodeType="withEffect">
                                  <p:stCondLst>
                                    <p:cond delay="0"/>
                                  </p:stCondLst>
                                  <p:childTnLst>
                                    <p:animRot by="120000">
                                      <p:cBhvr>
                                        <p:cTn id="8" dur="100" fill="hold">
                                          <p:stCondLst>
                                            <p:cond delay="0"/>
                                          </p:stCondLst>
                                        </p:cTn>
                                        <p:tgtEl>
                                          <p:spTgt spid="35"/>
                                        </p:tgtEl>
                                        <p:attrNameLst>
                                          <p:attrName>r</p:attrName>
                                        </p:attrNameLst>
                                      </p:cBhvr>
                                    </p:animRot>
                                    <p:animRot by="-240000">
                                      <p:cBhvr>
                                        <p:cTn id="9" dur="200" fill="hold">
                                          <p:stCondLst>
                                            <p:cond delay="200"/>
                                          </p:stCondLst>
                                        </p:cTn>
                                        <p:tgtEl>
                                          <p:spTgt spid="35"/>
                                        </p:tgtEl>
                                        <p:attrNameLst>
                                          <p:attrName>r</p:attrName>
                                        </p:attrNameLst>
                                      </p:cBhvr>
                                    </p:animRot>
                                    <p:animRot by="240000">
                                      <p:cBhvr>
                                        <p:cTn id="10" dur="200" fill="hold">
                                          <p:stCondLst>
                                            <p:cond delay="400"/>
                                          </p:stCondLst>
                                        </p:cTn>
                                        <p:tgtEl>
                                          <p:spTgt spid="35"/>
                                        </p:tgtEl>
                                        <p:attrNameLst>
                                          <p:attrName>r</p:attrName>
                                        </p:attrNameLst>
                                      </p:cBhvr>
                                    </p:animRot>
                                    <p:animRot by="-240000">
                                      <p:cBhvr>
                                        <p:cTn id="11" dur="200" fill="hold">
                                          <p:stCondLst>
                                            <p:cond delay="600"/>
                                          </p:stCondLst>
                                        </p:cTn>
                                        <p:tgtEl>
                                          <p:spTgt spid="35"/>
                                        </p:tgtEl>
                                        <p:attrNameLst>
                                          <p:attrName>r</p:attrName>
                                        </p:attrNameLst>
                                      </p:cBhvr>
                                    </p:animRot>
                                    <p:animRot by="120000">
                                      <p:cBhvr>
                                        <p:cTn id="12" dur="200" fill="hold">
                                          <p:stCondLst>
                                            <p:cond delay="800"/>
                                          </p:stCondLst>
                                        </p:cTn>
                                        <p:tgtEl>
                                          <p:spTgt spid="35"/>
                                        </p:tgtEl>
                                        <p:attrNameLst>
                                          <p:attrName>r</p:attrName>
                                        </p:attrNameLst>
                                      </p:cBhvr>
                                    </p:animRot>
                                  </p:childTnLst>
                                </p:cTn>
                              </p:par>
                            </p:childTnLst>
                          </p:cTn>
                        </p:par>
                        <p:par>
                          <p:cTn id="13" fill="hold">
                            <p:stCondLst>
                              <p:cond delay="2000"/>
                            </p:stCondLst>
                            <p:childTnLst>
                              <p:par>
                                <p:cTn id="14" presetID="1" presetClass="mediacall" presetSubtype="0" fill="hold" nodeType="afterEffect">
                                  <p:stCondLst>
                                    <p:cond delay="0"/>
                                  </p:stCondLst>
                                  <p:childTnLst>
                                    <p:cmd type="call" cmd="playFrom(0.0)">
                                      <p:cBhvr>
                                        <p:cTn id="15" dur="2328" fill="hold"/>
                                        <p:tgtEl>
                                          <p:spTgt spid="37"/>
                                        </p:tgtEl>
                                      </p:cBhvr>
                                    </p:cmd>
                                  </p:childTnLst>
                                </p:cTn>
                              </p:par>
                              <p:par>
                                <p:cTn id="16" presetID="1" presetClass="mediacall" presetSubtype="0" fill="hold" nodeType="withEffect">
                                  <p:stCondLst>
                                    <p:cond delay="0"/>
                                  </p:stCondLst>
                                  <p:childTnLst>
                                    <p:cmd type="call" cmd="playFrom(0.0)">
                                      <p:cBhvr>
                                        <p:cTn id="17" dur="2126" fill="hold"/>
                                        <p:tgtEl>
                                          <p:spTgt spid="36"/>
                                        </p:tgtEl>
                                      </p:cBhvr>
                                    </p:cmd>
                                  </p:childTnLst>
                                </p:cTn>
                              </p:par>
                              <p:par>
                                <p:cTn id="18" presetID="10" presetClass="exit" presetSubtype="0" fill="hold" nodeType="withEffect">
                                  <p:stCondLst>
                                    <p:cond delay="0"/>
                                  </p:stCondLst>
                                  <p:childTnLst>
                                    <p:animEffect transition="out" filter="fade">
                                      <p:cBhvr>
                                        <p:cTn id="19" dur="500"/>
                                        <p:tgtEl>
                                          <p:spTgt spid="35"/>
                                        </p:tgtEl>
                                      </p:cBhvr>
                                    </p:animEffect>
                                    <p:set>
                                      <p:cBhvr>
                                        <p:cTn id="20" dur="1" fill="hold">
                                          <p:stCondLst>
                                            <p:cond delay="499"/>
                                          </p:stCondLst>
                                        </p:cTn>
                                        <p:tgtEl>
                                          <p:spTgt spid="35"/>
                                        </p:tgtEl>
                                        <p:attrNameLst>
                                          <p:attrName>style.visibility</p:attrName>
                                        </p:attrNameLst>
                                      </p:cBhvr>
                                      <p:to>
                                        <p:strVal val="hidden"/>
                                      </p:to>
                                    </p:set>
                                  </p:childTnLst>
                                </p:cTn>
                              </p:par>
                              <p:par>
                                <p:cTn id="21" presetID="26"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down)">
                                      <p:cBhvr>
                                        <p:cTn id="23" dur="290">
                                          <p:stCondLst>
                                            <p:cond delay="0"/>
                                          </p:stCondLst>
                                        </p:cTn>
                                        <p:tgtEl>
                                          <p:spTgt spid="72"/>
                                        </p:tgtEl>
                                      </p:cBhvr>
                                    </p:animEffect>
                                    <p:anim calcmode="lin" valueType="num">
                                      <p:cBhvr>
                                        <p:cTn id="24" dur="911"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72"/>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72"/>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72"/>
                                        </p:tgtEl>
                                        <p:attrNameLst>
                                          <p:attrName>ppt_y</p:attrName>
                                        </p:attrNameLst>
                                      </p:cBhvr>
                                      <p:tavLst>
                                        <p:tav tm="0" fmla="#ppt_y-sin(pi*$)/81">
                                          <p:val>
                                            <p:fltVal val="0"/>
                                          </p:val>
                                        </p:tav>
                                        <p:tav tm="100000">
                                          <p:val>
                                            <p:fltVal val="1"/>
                                          </p:val>
                                        </p:tav>
                                      </p:tavLst>
                                    </p:anim>
                                    <p:animScale>
                                      <p:cBhvr>
                                        <p:cTn id="29" dur="13">
                                          <p:stCondLst>
                                            <p:cond delay="325"/>
                                          </p:stCondLst>
                                        </p:cTn>
                                        <p:tgtEl>
                                          <p:spTgt spid="72"/>
                                        </p:tgtEl>
                                      </p:cBhvr>
                                      <p:to x="100000" y="60000"/>
                                    </p:animScale>
                                    <p:animScale>
                                      <p:cBhvr>
                                        <p:cTn id="30" dur="83" decel="50000">
                                          <p:stCondLst>
                                            <p:cond delay="338"/>
                                          </p:stCondLst>
                                        </p:cTn>
                                        <p:tgtEl>
                                          <p:spTgt spid="72"/>
                                        </p:tgtEl>
                                      </p:cBhvr>
                                      <p:to x="100000" y="100000"/>
                                    </p:animScale>
                                    <p:animScale>
                                      <p:cBhvr>
                                        <p:cTn id="31" dur="13">
                                          <p:stCondLst>
                                            <p:cond delay="656"/>
                                          </p:stCondLst>
                                        </p:cTn>
                                        <p:tgtEl>
                                          <p:spTgt spid="72"/>
                                        </p:tgtEl>
                                      </p:cBhvr>
                                      <p:to x="100000" y="80000"/>
                                    </p:animScale>
                                    <p:animScale>
                                      <p:cBhvr>
                                        <p:cTn id="32" dur="83" decel="50000">
                                          <p:stCondLst>
                                            <p:cond delay="669"/>
                                          </p:stCondLst>
                                        </p:cTn>
                                        <p:tgtEl>
                                          <p:spTgt spid="72"/>
                                        </p:tgtEl>
                                      </p:cBhvr>
                                      <p:to x="100000" y="100000"/>
                                    </p:animScale>
                                    <p:animScale>
                                      <p:cBhvr>
                                        <p:cTn id="33" dur="13">
                                          <p:stCondLst>
                                            <p:cond delay="821"/>
                                          </p:stCondLst>
                                        </p:cTn>
                                        <p:tgtEl>
                                          <p:spTgt spid="72"/>
                                        </p:tgtEl>
                                      </p:cBhvr>
                                      <p:to x="100000" y="90000"/>
                                    </p:animScale>
                                    <p:animScale>
                                      <p:cBhvr>
                                        <p:cTn id="34" dur="83" decel="50000">
                                          <p:stCondLst>
                                            <p:cond delay="834"/>
                                          </p:stCondLst>
                                        </p:cTn>
                                        <p:tgtEl>
                                          <p:spTgt spid="72"/>
                                        </p:tgtEl>
                                      </p:cBhvr>
                                      <p:to x="100000" y="100000"/>
                                    </p:animScale>
                                    <p:animScale>
                                      <p:cBhvr>
                                        <p:cTn id="35" dur="13">
                                          <p:stCondLst>
                                            <p:cond delay="904"/>
                                          </p:stCondLst>
                                        </p:cTn>
                                        <p:tgtEl>
                                          <p:spTgt spid="72"/>
                                        </p:tgtEl>
                                      </p:cBhvr>
                                      <p:to x="100000" y="95000"/>
                                    </p:animScale>
                                    <p:animScale>
                                      <p:cBhvr>
                                        <p:cTn id="36" dur="83" decel="50000">
                                          <p:stCondLst>
                                            <p:cond delay="917"/>
                                          </p:stCondLst>
                                        </p:cTn>
                                        <p:tgtEl>
                                          <p:spTgt spid="7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down)">
                                      <p:cBhvr>
                                        <p:cTn id="39" dur="290">
                                          <p:stCondLst>
                                            <p:cond delay="0"/>
                                          </p:stCondLst>
                                        </p:cTn>
                                        <p:tgtEl>
                                          <p:spTgt spid="73"/>
                                        </p:tgtEl>
                                      </p:cBhvr>
                                    </p:animEffect>
                                    <p:anim calcmode="lin" valueType="num">
                                      <p:cBhvr>
                                        <p:cTn id="40" dur="911"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73"/>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73"/>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73"/>
                                        </p:tgtEl>
                                        <p:attrNameLst>
                                          <p:attrName>ppt_y</p:attrName>
                                        </p:attrNameLst>
                                      </p:cBhvr>
                                      <p:tavLst>
                                        <p:tav tm="0" fmla="#ppt_y-sin(pi*$)/81">
                                          <p:val>
                                            <p:fltVal val="0"/>
                                          </p:val>
                                        </p:tav>
                                        <p:tav tm="100000">
                                          <p:val>
                                            <p:fltVal val="1"/>
                                          </p:val>
                                        </p:tav>
                                      </p:tavLst>
                                    </p:anim>
                                    <p:animScale>
                                      <p:cBhvr>
                                        <p:cTn id="45" dur="13">
                                          <p:stCondLst>
                                            <p:cond delay="325"/>
                                          </p:stCondLst>
                                        </p:cTn>
                                        <p:tgtEl>
                                          <p:spTgt spid="73"/>
                                        </p:tgtEl>
                                      </p:cBhvr>
                                      <p:to x="100000" y="60000"/>
                                    </p:animScale>
                                    <p:animScale>
                                      <p:cBhvr>
                                        <p:cTn id="46" dur="83" decel="50000">
                                          <p:stCondLst>
                                            <p:cond delay="338"/>
                                          </p:stCondLst>
                                        </p:cTn>
                                        <p:tgtEl>
                                          <p:spTgt spid="73"/>
                                        </p:tgtEl>
                                      </p:cBhvr>
                                      <p:to x="100000" y="100000"/>
                                    </p:animScale>
                                    <p:animScale>
                                      <p:cBhvr>
                                        <p:cTn id="47" dur="13">
                                          <p:stCondLst>
                                            <p:cond delay="656"/>
                                          </p:stCondLst>
                                        </p:cTn>
                                        <p:tgtEl>
                                          <p:spTgt spid="73"/>
                                        </p:tgtEl>
                                      </p:cBhvr>
                                      <p:to x="100000" y="80000"/>
                                    </p:animScale>
                                    <p:animScale>
                                      <p:cBhvr>
                                        <p:cTn id="48" dur="83" decel="50000">
                                          <p:stCondLst>
                                            <p:cond delay="669"/>
                                          </p:stCondLst>
                                        </p:cTn>
                                        <p:tgtEl>
                                          <p:spTgt spid="73"/>
                                        </p:tgtEl>
                                      </p:cBhvr>
                                      <p:to x="100000" y="100000"/>
                                    </p:animScale>
                                    <p:animScale>
                                      <p:cBhvr>
                                        <p:cTn id="49" dur="13">
                                          <p:stCondLst>
                                            <p:cond delay="821"/>
                                          </p:stCondLst>
                                        </p:cTn>
                                        <p:tgtEl>
                                          <p:spTgt spid="73"/>
                                        </p:tgtEl>
                                      </p:cBhvr>
                                      <p:to x="100000" y="90000"/>
                                    </p:animScale>
                                    <p:animScale>
                                      <p:cBhvr>
                                        <p:cTn id="50" dur="83" decel="50000">
                                          <p:stCondLst>
                                            <p:cond delay="834"/>
                                          </p:stCondLst>
                                        </p:cTn>
                                        <p:tgtEl>
                                          <p:spTgt spid="73"/>
                                        </p:tgtEl>
                                      </p:cBhvr>
                                      <p:to x="100000" y="100000"/>
                                    </p:animScale>
                                    <p:animScale>
                                      <p:cBhvr>
                                        <p:cTn id="51" dur="13">
                                          <p:stCondLst>
                                            <p:cond delay="904"/>
                                          </p:stCondLst>
                                        </p:cTn>
                                        <p:tgtEl>
                                          <p:spTgt spid="73"/>
                                        </p:tgtEl>
                                      </p:cBhvr>
                                      <p:to x="100000" y="95000"/>
                                    </p:animScale>
                                    <p:animScale>
                                      <p:cBhvr>
                                        <p:cTn id="52" dur="83" decel="50000">
                                          <p:stCondLst>
                                            <p:cond delay="917"/>
                                          </p:stCondLst>
                                        </p:cTn>
                                        <p:tgtEl>
                                          <p:spTgt spid="73"/>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down)">
                                      <p:cBhvr>
                                        <p:cTn id="55" dur="290">
                                          <p:stCondLst>
                                            <p:cond delay="0"/>
                                          </p:stCondLst>
                                        </p:cTn>
                                        <p:tgtEl>
                                          <p:spTgt spid="74"/>
                                        </p:tgtEl>
                                      </p:cBhvr>
                                    </p:animEffect>
                                    <p:anim calcmode="lin" valueType="num">
                                      <p:cBhvr>
                                        <p:cTn id="56" dur="911"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74"/>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74"/>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74"/>
                                        </p:tgtEl>
                                        <p:attrNameLst>
                                          <p:attrName>ppt_y</p:attrName>
                                        </p:attrNameLst>
                                      </p:cBhvr>
                                      <p:tavLst>
                                        <p:tav tm="0" fmla="#ppt_y-sin(pi*$)/81">
                                          <p:val>
                                            <p:fltVal val="0"/>
                                          </p:val>
                                        </p:tav>
                                        <p:tav tm="100000">
                                          <p:val>
                                            <p:fltVal val="1"/>
                                          </p:val>
                                        </p:tav>
                                      </p:tavLst>
                                    </p:anim>
                                    <p:animScale>
                                      <p:cBhvr>
                                        <p:cTn id="61" dur="13">
                                          <p:stCondLst>
                                            <p:cond delay="325"/>
                                          </p:stCondLst>
                                        </p:cTn>
                                        <p:tgtEl>
                                          <p:spTgt spid="74"/>
                                        </p:tgtEl>
                                      </p:cBhvr>
                                      <p:to x="100000" y="60000"/>
                                    </p:animScale>
                                    <p:animScale>
                                      <p:cBhvr>
                                        <p:cTn id="62" dur="83" decel="50000">
                                          <p:stCondLst>
                                            <p:cond delay="338"/>
                                          </p:stCondLst>
                                        </p:cTn>
                                        <p:tgtEl>
                                          <p:spTgt spid="74"/>
                                        </p:tgtEl>
                                      </p:cBhvr>
                                      <p:to x="100000" y="100000"/>
                                    </p:animScale>
                                    <p:animScale>
                                      <p:cBhvr>
                                        <p:cTn id="63" dur="13">
                                          <p:stCondLst>
                                            <p:cond delay="656"/>
                                          </p:stCondLst>
                                        </p:cTn>
                                        <p:tgtEl>
                                          <p:spTgt spid="74"/>
                                        </p:tgtEl>
                                      </p:cBhvr>
                                      <p:to x="100000" y="80000"/>
                                    </p:animScale>
                                    <p:animScale>
                                      <p:cBhvr>
                                        <p:cTn id="64" dur="83" decel="50000">
                                          <p:stCondLst>
                                            <p:cond delay="669"/>
                                          </p:stCondLst>
                                        </p:cTn>
                                        <p:tgtEl>
                                          <p:spTgt spid="74"/>
                                        </p:tgtEl>
                                      </p:cBhvr>
                                      <p:to x="100000" y="100000"/>
                                    </p:animScale>
                                    <p:animScale>
                                      <p:cBhvr>
                                        <p:cTn id="65" dur="13">
                                          <p:stCondLst>
                                            <p:cond delay="821"/>
                                          </p:stCondLst>
                                        </p:cTn>
                                        <p:tgtEl>
                                          <p:spTgt spid="74"/>
                                        </p:tgtEl>
                                      </p:cBhvr>
                                      <p:to x="100000" y="90000"/>
                                    </p:animScale>
                                    <p:animScale>
                                      <p:cBhvr>
                                        <p:cTn id="66" dur="83" decel="50000">
                                          <p:stCondLst>
                                            <p:cond delay="834"/>
                                          </p:stCondLst>
                                        </p:cTn>
                                        <p:tgtEl>
                                          <p:spTgt spid="74"/>
                                        </p:tgtEl>
                                      </p:cBhvr>
                                      <p:to x="100000" y="100000"/>
                                    </p:animScale>
                                    <p:animScale>
                                      <p:cBhvr>
                                        <p:cTn id="67" dur="13">
                                          <p:stCondLst>
                                            <p:cond delay="904"/>
                                          </p:stCondLst>
                                        </p:cTn>
                                        <p:tgtEl>
                                          <p:spTgt spid="74"/>
                                        </p:tgtEl>
                                      </p:cBhvr>
                                      <p:to x="100000" y="95000"/>
                                    </p:animScale>
                                    <p:animScale>
                                      <p:cBhvr>
                                        <p:cTn id="68" dur="83" decel="50000">
                                          <p:stCondLst>
                                            <p:cond delay="917"/>
                                          </p:stCondLst>
                                        </p:cTn>
                                        <p:tgtEl>
                                          <p:spTgt spid="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69" fill="hold" display="0">
                  <p:stCondLst>
                    <p:cond delay="indefinite"/>
                  </p:stCondLst>
                  <p:endCondLst>
                    <p:cond evt="onStopAudio" delay="0">
                      <p:tgtEl>
                        <p:sldTgt/>
                      </p:tgtEl>
                    </p:cond>
                  </p:endCondLst>
                </p:cTn>
                <p:tgtEl>
                  <p:spTgt spid="36"/>
                </p:tgtEl>
              </p:cMediaNode>
            </p:audio>
            <p:audio>
              <p:cMediaNode vol="80000">
                <p:cTn id="70" fill="hold" display="0">
                  <p:stCondLst>
                    <p:cond delay="indefinite"/>
                  </p:stCondLst>
                  <p:endCondLst>
                    <p:cond evt="onStopAudio" delay="0">
                      <p:tgtEl>
                        <p:sldTgt/>
                      </p:tgtEl>
                    </p:cond>
                  </p:endCondLst>
                </p:cTn>
                <p:tgtEl>
                  <p:spTgt spid="3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21"/>
          <p:cNvPicPr preferRelativeResize="0"/>
          <p:nvPr/>
        </p:nvPicPr>
        <p:blipFill rotWithShape="1">
          <a:blip r:embed="rId3">
            <a:alphaModFix/>
          </a:blip>
          <a:srcRect/>
          <a:stretch/>
        </p:blipFill>
        <p:spPr>
          <a:xfrm>
            <a:off x="-1662" y="-298"/>
            <a:ext cx="12193057" cy="6858594"/>
          </a:xfrm>
          <a:prstGeom prst="rect">
            <a:avLst/>
          </a:prstGeom>
          <a:noFill/>
          <a:ln>
            <a:noFill/>
          </a:ln>
        </p:spPr>
      </p:pic>
      <p:pic>
        <p:nvPicPr>
          <p:cNvPr id="586" name="Google Shape;586;p21"/>
          <p:cNvPicPr preferRelativeResize="0"/>
          <p:nvPr/>
        </p:nvPicPr>
        <p:blipFill rotWithShape="1">
          <a:blip r:embed="rId4">
            <a:alphaModFix/>
          </a:blip>
          <a:srcRect/>
          <a:stretch/>
        </p:blipFill>
        <p:spPr>
          <a:xfrm>
            <a:off x="7868920" y="4878731"/>
            <a:ext cx="2584928" cy="2127688"/>
          </a:xfrm>
          <a:prstGeom prst="rect">
            <a:avLst/>
          </a:prstGeom>
          <a:noFill/>
          <a:ln>
            <a:noFill/>
          </a:ln>
        </p:spPr>
      </p:pic>
      <p:pic>
        <p:nvPicPr>
          <p:cNvPr id="587" name="Google Shape;587;p21"/>
          <p:cNvPicPr preferRelativeResize="0"/>
          <p:nvPr/>
        </p:nvPicPr>
        <p:blipFill rotWithShape="1">
          <a:blip r:embed="rId5">
            <a:alphaModFix/>
          </a:blip>
          <a:srcRect/>
          <a:stretch/>
        </p:blipFill>
        <p:spPr>
          <a:xfrm>
            <a:off x="-454720" y="4993637"/>
            <a:ext cx="1731414" cy="1018120"/>
          </a:xfrm>
          <a:prstGeom prst="rect">
            <a:avLst/>
          </a:prstGeom>
          <a:noFill/>
          <a:ln>
            <a:noFill/>
          </a:ln>
        </p:spPr>
      </p:pic>
      <p:pic>
        <p:nvPicPr>
          <p:cNvPr id="588" name="Google Shape;588;p21"/>
          <p:cNvPicPr preferRelativeResize="0"/>
          <p:nvPr/>
        </p:nvPicPr>
        <p:blipFill rotWithShape="1">
          <a:blip r:embed="rId6">
            <a:alphaModFix/>
          </a:blip>
          <a:srcRect/>
          <a:stretch/>
        </p:blipFill>
        <p:spPr>
          <a:xfrm>
            <a:off x="70899" y="5502697"/>
            <a:ext cx="12193057" cy="1524132"/>
          </a:xfrm>
          <a:prstGeom prst="rect">
            <a:avLst/>
          </a:prstGeom>
          <a:noFill/>
          <a:ln>
            <a:noFill/>
          </a:ln>
        </p:spPr>
      </p:pic>
      <p:pic>
        <p:nvPicPr>
          <p:cNvPr id="589" name="Google Shape;589;p21"/>
          <p:cNvPicPr preferRelativeResize="0"/>
          <p:nvPr/>
        </p:nvPicPr>
        <p:blipFill rotWithShape="1">
          <a:blip r:embed="rId7">
            <a:alphaModFix/>
          </a:blip>
          <a:srcRect/>
          <a:stretch/>
        </p:blipFill>
        <p:spPr>
          <a:xfrm>
            <a:off x="44277" y="-345132"/>
            <a:ext cx="3974937" cy="2651990"/>
          </a:xfrm>
          <a:prstGeom prst="rect">
            <a:avLst/>
          </a:prstGeom>
          <a:noFill/>
          <a:ln>
            <a:noFill/>
          </a:ln>
        </p:spPr>
      </p:pic>
      <p:pic>
        <p:nvPicPr>
          <p:cNvPr id="590" name="Google Shape;590;p21"/>
          <p:cNvPicPr preferRelativeResize="0"/>
          <p:nvPr/>
        </p:nvPicPr>
        <p:blipFill rotWithShape="1">
          <a:blip r:embed="rId8">
            <a:alphaModFix/>
          </a:blip>
          <a:srcRect/>
          <a:stretch/>
        </p:blipFill>
        <p:spPr>
          <a:xfrm>
            <a:off x="1084789" y="2086490"/>
            <a:ext cx="1322947" cy="1420491"/>
          </a:xfrm>
          <a:prstGeom prst="rect">
            <a:avLst/>
          </a:prstGeom>
          <a:noFill/>
          <a:ln>
            <a:noFill/>
          </a:ln>
        </p:spPr>
      </p:pic>
      <p:pic>
        <p:nvPicPr>
          <p:cNvPr id="591" name="Google Shape;591;p21"/>
          <p:cNvPicPr preferRelativeResize="0"/>
          <p:nvPr/>
        </p:nvPicPr>
        <p:blipFill rotWithShape="1">
          <a:blip r:embed="rId9">
            <a:alphaModFix/>
          </a:blip>
          <a:srcRect l="14882" t="19368" r="21376" b="36863"/>
          <a:stretch/>
        </p:blipFill>
        <p:spPr>
          <a:xfrm>
            <a:off x="616336" y="4851267"/>
            <a:ext cx="2716307" cy="1862479"/>
          </a:xfrm>
          <a:prstGeom prst="rect">
            <a:avLst/>
          </a:prstGeom>
          <a:noFill/>
          <a:ln>
            <a:noFill/>
          </a:ln>
        </p:spPr>
      </p:pic>
      <p:pic>
        <p:nvPicPr>
          <p:cNvPr id="592" name="Google Shape;592;p21"/>
          <p:cNvPicPr preferRelativeResize="0"/>
          <p:nvPr/>
        </p:nvPicPr>
        <p:blipFill rotWithShape="1">
          <a:blip r:embed="rId10">
            <a:alphaModFix/>
          </a:blip>
          <a:srcRect/>
          <a:stretch/>
        </p:blipFill>
        <p:spPr>
          <a:xfrm>
            <a:off x="10469577" y="4115681"/>
            <a:ext cx="2521628" cy="3653788"/>
          </a:xfrm>
          <a:prstGeom prst="rect">
            <a:avLst/>
          </a:prstGeom>
          <a:noFill/>
          <a:ln>
            <a:noFill/>
          </a:ln>
        </p:spPr>
      </p:pic>
      <p:pic>
        <p:nvPicPr>
          <p:cNvPr id="593" name="Google Shape;593;p21"/>
          <p:cNvPicPr preferRelativeResize="0"/>
          <p:nvPr/>
        </p:nvPicPr>
        <p:blipFill rotWithShape="1">
          <a:blip r:embed="rId11">
            <a:alphaModFix/>
          </a:blip>
          <a:srcRect/>
          <a:stretch/>
        </p:blipFill>
        <p:spPr>
          <a:xfrm>
            <a:off x="-1057" y="5963208"/>
            <a:ext cx="12193057" cy="1091279"/>
          </a:xfrm>
          <a:prstGeom prst="rect">
            <a:avLst/>
          </a:prstGeom>
          <a:noFill/>
          <a:ln>
            <a:noFill/>
          </a:ln>
        </p:spPr>
      </p:pic>
      <p:pic>
        <p:nvPicPr>
          <p:cNvPr id="594" name="Google Shape;594;p21"/>
          <p:cNvPicPr preferRelativeResize="0"/>
          <p:nvPr/>
        </p:nvPicPr>
        <p:blipFill rotWithShape="1">
          <a:blip r:embed="rId12">
            <a:alphaModFix/>
          </a:blip>
          <a:srcRect/>
          <a:stretch/>
        </p:blipFill>
        <p:spPr>
          <a:xfrm>
            <a:off x="8426724" y="181415"/>
            <a:ext cx="2438611" cy="2438611"/>
          </a:xfrm>
          <a:prstGeom prst="rect">
            <a:avLst/>
          </a:prstGeom>
          <a:noFill/>
          <a:ln>
            <a:noFill/>
          </a:ln>
        </p:spPr>
      </p:pic>
      <p:pic>
        <p:nvPicPr>
          <p:cNvPr id="595" name="Google Shape;595;p21"/>
          <p:cNvPicPr preferRelativeResize="0"/>
          <p:nvPr/>
        </p:nvPicPr>
        <p:blipFill rotWithShape="1">
          <a:blip r:embed="rId13">
            <a:alphaModFix/>
          </a:blip>
          <a:srcRect/>
          <a:stretch/>
        </p:blipFill>
        <p:spPr>
          <a:xfrm>
            <a:off x="8813357" y="-321875"/>
            <a:ext cx="4102964" cy="2743438"/>
          </a:xfrm>
          <a:prstGeom prst="rect">
            <a:avLst/>
          </a:prstGeom>
          <a:noFill/>
          <a:ln>
            <a:noFill/>
          </a:ln>
        </p:spPr>
      </p:pic>
      <p:pic>
        <p:nvPicPr>
          <p:cNvPr id="596" name="Google Shape;596;p21"/>
          <p:cNvPicPr preferRelativeResize="0"/>
          <p:nvPr/>
        </p:nvPicPr>
        <p:blipFill rotWithShape="1">
          <a:blip r:embed="rId14">
            <a:alphaModFix/>
          </a:blip>
          <a:srcRect/>
          <a:stretch/>
        </p:blipFill>
        <p:spPr>
          <a:xfrm>
            <a:off x="10124635" y="3276840"/>
            <a:ext cx="658425" cy="908383"/>
          </a:xfrm>
          <a:prstGeom prst="rect">
            <a:avLst/>
          </a:prstGeom>
          <a:noFill/>
          <a:ln>
            <a:noFill/>
          </a:ln>
        </p:spPr>
      </p:pic>
      <p:pic>
        <p:nvPicPr>
          <p:cNvPr id="597" name="Google Shape;597;p21"/>
          <p:cNvPicPr preferRelativeResize="0"/>
          <p:nvPr/>
        </p:nvPicPr>
        <p:blipFill rotWithShape="1">
          <a:blip r:embed="rId15">
            <a:alphaModFix/>
          </a:blip>
          <a:srcRect/>
          <a:stretch/>
        </p:blipFill>
        <p:spPr>
          <a:xfrm>
            <a:off x="2327967" y="4051109"/>
            <a:ext cx="664522" cy="908383"/>
          </a:xfrm>
          <a:prstGeom prst="rect">
            <a:avLst/>
          </a:prstGeom>
          <a:noFill/>
          <a:ln>
            <a:noFill/>
          </a:ln>
        </p:spPr>
      </p:pic>
      <p:grpSp>
        <p:nvGrpSpPr>
          <p:cNvPr id="598" name="Google Shape;598;p21"/>
          <p:cNvGrpSpPr/>
          <p:nvPr/>
        </p:nvGrpSpPr>
        <p:grpSpPr>
          <a:xfrm>
            <a:off x="2592640" y="-178325"/>
            <a:ext cx="6998404" cy="6484993"/>
            <a:chOff x="2592640" y="-178325"/>
            <a:chExt cx="6998404" cy="6484993"/>
          </a:xfrm>
        </p:grpSpPr>
        <p:sp>
          <p:nvSpPr>
            <p:cNvPr id="599" name="Google Shape;599;p21"/>
            <p:cNvSpPr/>
            <p:nvPr/>
          </p:nvSpPr>
          <p:spPr>
            <a:xfrm>
              <a:off x="3196103" y="384925"/>
              <a:ext cx="5808578" cy="5284340"/>
            </a:xfrm>
            <a:prstGeom prst="diamond">
              <a:avLst/>
            </a:prstGeom>
            <a:solidFill>
              <a:srgbClr val="D9D9D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00" name="Google Shape;600;p21"/>
            <p:cNvSpPr/>
            <p:nvPr/>
          </p:nvSpPr>
          <p:spPr>
            <a:xfrm rot="-2501939">
              <a:off x="2382541" y="974173"/>
              <a:ext cx="3771508" cy="804719"/>
            </a:xfrm>
            <a:prstGeom prst="triangle">
              <a:avLst>
                <a:gd name="adj" fmla="val 50095"/>
              </a:avLst>
            </a:prstGeom>
            <a:solidFill>
              <a:srgbClr val="84EDE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01" name="Google Shape;601;p21"/>
            <p:cNvSpPr/>
            <p:nvPr/>
          </p:nvSpPr>
          <p:spPr>
            <a:xfrm rot="2562316">
              <a:off x="6037199" y="1084330"/>
              <a:ext cx="3695097" cy="634936"/>
            </a:xfrm>
            <a:prstGeom prst="triangle">
              <a:avLst>
                <a:gd name="adj" fmla="val 50000"/>
              </a:avLst>
            </a:prstGeom>
            <a:solidFill>
              <a:srgbClr val="FFD99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02" name="Google Shape;602;p21"/>
            <p:cNvSpPr/>
            <p:nvPr/>
          </p:nvSpPr>
          <p:spPr>
            <a:xfrm rot="8125751" flipH="1">
              <a:off x="5921489" y="4285246"/>
              <a:ext cx="3988176" cy="726461"/>
            </a:xfrm>
            <a:prstGeom prst="triangle">
              <a:avLst>
                <a:gd name="adj" fmla="val 50000"/>
              </a:avLst>
            </a:prstGeom>
            <a:solidFill>
              <a:srgbClr val="84EDE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03" name="Google Shape;603;p21"/>
            <p:cNvSpPr/>
            <p:nvPr/>
          </p:nvSpPr>
          <p:spPr>
            <a:xfrm rot="-8193880" flipH="1">
              <a:off x="2336508" y="4352265"/>
              <a:ext cx="3913836" cy="689991"/>
            </a:xfrm>
            <a:prstGeom prst="triangle">
              <a:avLst>
                <a:gd name="adj" fmla="val 50000"/>
              </a:avLst>
            </a:prstGeom>
            <a:solidFill>
              <a:srgbClr val="FFD99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04" name="Google Shape;604;p21"/>
            <p:cNvSpPr/>
            <p:nvPr/>
          </p:nvSpPr>
          <p:spPr>
            <a:xfrm>
              <a:off x="4155435" y="1283229"/>
              <a:ext cx="3894494" cy="3546679"/>
            </a:xfrm>
            <a:prstGeom prst="ellipse">
              <a:avLst/>
            </a:prstGeom>
            <a:solidFill>
              <a:srgbClr val="FFFFFF"/>
            </a:solidFill>
            <a:ln>
              <a:noFill/>
            </a:ln>
          </p:spPr>
          <p:txBody>
            <a:bodyPr spcFirstLastPara="1" wrap="square" lIns="0" tIns="0" rIns="0" bIns="0" anchor="ctr" anchorCtr="0">
              <a:norm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7F7F7F"/>
                </a:solidFill>
                <a:effectLst/>
                <a:uLnTx/>
                <a:uFillTx/>
                <a:latin typeface="Arial"/>
                <a:ea typeface="Arial"/>
                <a:cs typeface="Arial"/>
                <a:sym typeface="Arial"/>
              </a:endParaRPr>
            </a:p>
          </p:txBody>
        </p:sp>
      </p:grpSp>
      <p:pic>
        <p:nvPicPr>
          <p:cNvPr id="605" name="Google Shape;605;p21" descr="Text&#10;&#10;Description automatically generated"/>
          <p:cNvPicPr preferRelativeResize="0"/>
          <p:nvPr/>
        </p:nvPicPr>
        <p:blipFill rotWithShape="1">
          <a:blip r:embed="rId16">
            <a:alphaModFix/>
          </a:blip>
          <a:srcRect/>
          <a:stretch/>
        </p:blipFill>
        <p:spPr>
          <a:xfrm>
            <a:off x="3565849" y="2355681"/>
            <a:ext cx="5163430" cy="128983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93"/>
                                        </p:tgtEl>
                                        <p:attrNameLst>
                                          <p:attrName>style.visibility</p:attrName>
                                        </p:attrNameLst>
                                      </p:cBhvr>
                                      <p:to>
                                        <p:strVal val="visible"/>
                                      </p:to>
                                    </p:set>
                                    <p:anim calcmode="lin" valueType="num">
                                      <p:cBhvr additive="base">
                                        <p:cTn id="7" dur="1000"/>
                                        <p:tgtEl>
                                          <p:spTgt spid="593"/>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588"/>
                                        </p:tgtEl>
                                        <p:attrNameLst>
                                          <p:attrName>style.visibility</p:attrName>
                                        </p:attrNameLst>
                                      </p:cBhvr>
                                      <p:to>
                                        <p:strVal val="visible"/>
                                      </p:to>
                                    </p:set>
                                    <p:anim calcmode="lin" valueType="num">
                                      <p:cBhvr additive="base">
                                        <p:cTn id="10" dur="1000"/>
                                        <p:tgtEl>
                                          <p:spTgt spid="588"/>
                                        </p:tgtEl>
                                        <p:attrNameLst>
                                          <p:attrName>ppt_x</p:attrName>
                                        </p:attrNameLst>
                                      </p:cBhvr>
                                      <p:tavLst>
                                        <p:tav tm="0">
                                          <p:val>
                                            <p:strVal val="#ppt_x-1"/>
                                          </p:val>
                                        </p:tav>
                                        <p:tav tm="100000">
                                          <p:val>
                                            <p:strVal val="#ppt_x"/>
                                          </p:val>
                                        </p:tav>
                                      </p:tavLst>
                                    </p:anim>
                                  </p:childTnLst>
                                </p:cTn>
                              </p:par>
                              <p:par>
                                <p:cTn id="11" presetID="23" presetClass="entr" presetSubtype="16" fill="hold" nodeType="withEffect">
                                  <p:stCondLst>
                                    <p:cond delay="0"/>
                                  </p:stCondLst>
                                  <p:childTnLst>
                                    <p:set>
                                      <p:cBhvr>
                                        <p:cTn id="12" dur="1" fill="hold">
                                          <p:stCondLst>
                                            <p:cond delay="0"/>
                                          </p:stCondLst>
                                        </p:cTn>
                                        <p:tgtEl>
                                          <p:spTgt spid="593"/>
                                        </p:tgtEl>
                                        <p:attrNameLst>
                                          <p:attrName>style.visibility</p:attrName>
                                        </p:attrNameLst>
                                      </p:cBhvr>
                                      <p:to>
                                        <p:strVal val="visible"/>
                                      </p:to>
                                    </p:set>
                                    <p:anim calcmode="lin" valueType="num">
                                      <p:cBhvr additive="base">
                                        <p:cTn id="13" dur="1000"/>
                                        <p:tgtEl>
                                          <p:spTgt spid="593"/>
                                        </p:tgtEl>
                                        <p:attrNameLst>
                                          <p:attrName>ppt_w</p:attrName>
                                        </p:attrNameLst>
                                      </p:cBhvr>
                                      <p:tavLst>
                                        <p:tav tm="0">
                                          <p:val>
                                            <p:strVal val="0"/>
                                          </p:val>
                                        </p:tav>
                                        <p:tav tm="100000">
                                          <p:val>
                                            <p:strVal val="#ppt_w"/>
                                          </p:val>
                                        </p:tav>
                                      </p:tavLst>
                                    </p:anim>
                                    <p:anim calcmode="lin" valueType="num">
                                      <p:cBhvr additive="base">
                                        <p:cTn id="14" dur="1000"/>
                                        <p:tgtEl>
                                          <p:spTgt spid="593"/>
                                        </p:tgtEl>
                                        <p:attrNameLst>
                                          <p:attrName>ppt_h</p:attrName>
                                        </p:attrNameLst>
                                      </p:cBhvr>
                                      <p:tavLst>
                                        <p:tav tm="0">
                                          <p:val>
                                            <p:str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588"/>
                                        </p:tgtEl>
                                        <p:attrNameLst>
                                          <p:attrName>style.visibility</p:attrName>
                                        </p:attrNameLst>
                                      </p:cBhvr>
                                      <p:to>
                                        <p:strVal val="visible"/>
                                      </p:to>
                                    </p:set>
                                    <p:anim calcmode="lin" valueType="num">
                                      <p:cBhvr additive="base">
                                        <p:cTn id="17" dur="1000"/>
                                        <p:tgtEl>
                                          <p:spTgt spid="588"/>
                                        </p:tgtEl>
                                        <p:attrNameLst>
                                          <p:attrName>ppt_w</p:attrName>
                                        </p:attrNameLst>
                                      </p:cBhvr>
                                      <p:tavLst>
                                        <p:tav tm="0">
                                          <p:val>
                                            <p:strVal val="0"/>
                                          </p:val>
                                        </p:tav>
                                        <p:tav tm="100000">
                                          <p:val>
                                            <p:strVal val="#ppt_w"/>
                                          </p:val>
                                        </p:tav>
                                      </p:tavLst>
                                    </p:anim>
                                    <p:anim calcmode="lin" valueType="num">
                                      <p:cBhvr additive="base">
                                        <p:cTn id="18" dur="1000"/>
                                        <p:tgtEl>
                                          <p:spTgt spid="588"/>
                                        </p:tgtEl>
                                        <p:attrNameLst>
                                          <p:attrName>ppt_h</p:attrName>
                                        </p:attrNameLst>
                                      </p:cBhvr>
                                      <p:tavLst>
                                        <p:tav tm="0">
                                          <p:val>
                                            <p:strVal val="0"/>
                                          </p:val>
                                        </p:tav>
                                        <p:tav tm="100000">
                                          <p:val>
                                            <p:strVal val="#ppt_h"/>
                                          </p:val>
                                        </p:tav>
                                      </p:tavLst>
                                    </p:anim>
                                  </p:childTnLst>
                                </p:cTn>
                              </p:par>
                              <p:par>
                                <p:cTn id="19" presetID="2" presetClass="entr" presetSubtype="8" fill="hold" nodeType="withEffect">
                                  <p:stCondLst>
                                    <p:cond delay="0"/>
                                  </p:stCondLst>
                                  <p:childTnLst>
                                    <p:set>
                                      <p:cBhvr>
                                        <p:cTn id="20" dur="1" fill="hold">
                                          <p:stCondLst>
                                            <p:cond delay="0"/>
                                          </p:stCondLst>
                                        </p:cTn>
                                        <p:tgtEl>
                                          <p:spTgt spid="595"/>
                                        </p:tgtEl>
                                        <p:attrNameLst>
                                          <p:attrName>style.visibility</p:attrName>
                                        </p:attrNameLst>
                                      </p:cBhvr>
                                      <p:to>
                                        <p:strVal val="visible"/>
                                      </p:to>
                                    </p:set>
                                    <p:anim calcmode="lin" valueType="num">
                                      <p:cBhvr additive="base">
                                        <p:cTn id="21" dur="2000"/>
                                        <p:tgtEl>
                                          <p:spTgt spid="595"/>
                                        </p:tgtEl>
                                        <p:attrNameLst>
                                          <p:attrName>ppt_x</p:attrName>
                                        </p:attrNameLst>
                                      </p:cBhvr>
                                      <p:tavLst>
                                        <p:tav tm="0">
                                          <p:val>
                                            <p:strVal val="#ppt_x-1"/>
                                          </p:val>
                                        </p:tav>
                                        <p:tav tm="100000">
                                          <p:val>
                                            <p:strVal val="#ppt_x"/>
                                          </p:val>
                                        </p:tav>
                                      </p:tavLst>
                                    </p:anim>
                                  </p:childTnLst>
                                </p:cTn>
                              </p:par>
                              <p:par>
                                <p:cTn id="22" presetID="2" presetClass="entr" presetSubtype="2" fill="hold" nodeType="withEffect">
                                  <p:stCondLst>
                                    <p:cond delay="0"/>
                                  </p:stCondLst>
                                  <p:childTnLst>
                                    <p:set>
                                      <p:cBhvr>
                                        <p:cTn id="23" dur="1" fill="hold">
                                          <p:stCondLst>
                                            <p:cond delay="0"/>
                                          </p:stCondLst>
                                        </p:cTn>
                                        <p:tgtEl>
                                          <p:spTgt spid="589"/>
                                        </p:tgtEl>
                                        <p:attrNameLst>
                                          <p:attrName>style.visibility</p:attrName>
                                        </p:attrNameLst>
                                      </p:cBhvr>
                                      <p:to>
                                        <p:strVal val="visible"/>
                                      </p:to>
                                    </p:set>
                                    <p:anim calcmode="lin" valueType="num">
                                      <p:cBhvr additive="base">
                                        <p:cTn id="24" dur="2000"/>
                                        <p:tgtEl>
                                          <p:spTgt spid="589"/>
                                        </p:tgtEl>
                                        <p:attrNameLst>
                                          <p:attrName>ppt_x</p:attrName>
                                        </p:attrNameLst>
                                      </p:cBhvr>
                                      <p:tavLst>
                                        <p:tav tm="0">
                                          <p:val>
                                            <p:strVal val="#ppt_x+1"/>
                                          </p:val>
                                        </p:tav>
                                        <p:tav tm="100000">
                                          <p:val>
                                            <p:strVal val="#ppt_x"/>
                                          </p:val>
                                        </p:tav>
                                      </p:tavLst>
                                    </p:anim>
                                  </p:childTnLst>
                                </p:cTn>
                              </p:par>
                              <p:par>
                                <p:cTn id="25" presetID="2" presetClass="entr" presetSubtype="2" fill="hold" nodeType="withEffect">
                                  <p:stCondLst>
                                    <p:cond delay="0"/>
                                  </p:stCondLst>
                                  <p:childTnLst>
                                    <p:set>
                                      <p:cBhvr>
                                        <p:cTn id="26" dur="1" fill="hold">
                                          <p:stCondLst>
                                            <p:cond delay="0"/>
                                          </p:stCondLst>
                                        </p:cTn>
                                        <p:tgtEl>
                                          <p:spTgt spid="594"/>
                                        </p:tgtEl>
                                        <p:attrNameLst>
                                          <p:attrName>style.visibility</p:attrName>
                                        </p:attrNameLst>
                                      </p:cBhvr>
                                      <p:to>
                                        <p:strVal val="visible"/>
                                      </p:to>
                                    </p:set>
                                    <p:anim calcmode="lin" valueType="num">
                                      <p:cBhvr additive="base">
                                        <p:cTn id="27" dur="1000"/>
                                        <p:tgtEl>
                                          <p:spTgt spid="594"/>
                                        </p:tgtEl>
                                        <p:attrNameLst>
                                          <p:attrName>ppt_x</p:attrName>
                                        </p:attrNameLst>
                                      </p:cBhvr>
                                      <p:tavLst>
                                        <p:tav tm="0">
                                          <p:val>
                                            <p:strVal val="#ppt_x+1"/>
                                          </p:val>
                                        </p:tav>
                                        <p:tav tm="100000">
                                          <p:val>
                                            <p:strVal val="#ppt_x"/>
                                          </p:val>
                                        </p:tav>
                                      </p:tavLst>
                                    </p:anim>
                                  </p:childTnLst>
                                </p:cTn>
                              </p:par>
                              <p:par>
                                <p:cTn id="28" presetID="2" presetClass="entr" presetSubtype="8" fill="hold" nodeType="withEffect">
                                  <p:stCondLst>
                                    <p:cond delay="0"/>
                                  </p:stCondLst>
                                  <p:childTnLst>
                                    <p:set>
                                      <p:cBhvr>
                                        <p:cTn id="29" dur="1" fill="hold">
                                          <p:stCondLst>
                                            <p:cond delay="0"/>
                                          </p:stCondLst>
                                        </p:cTn>
                                        <p:tgtEl>
                                          <p:spTgt spid="587"/>
                                        </p:tgtEl>
                                        <p:attrNameLst>
                                          <p:attrName>style.visibility</p:attrName>
                                        </p:attrNameLst>
                                      </p:cBhvr>
                                      <p:to>
                                        <p:strVal val="visible"/>
                                      </p:to>
                                    </p:set>
                                    <p:anim calcmode="lin" valueType="num">
                                      <p:cBhvr additive="base">
                                        <p:cTn id="30" dur="1000"/>
                                        <p:tgtEl>
                                          <p:spTgt spid="587"/>
                                        </p:tgtEl>
                                        <p:attrNameLst>
                                          <p:attrName>ppt_x</p:attrName>
                                        </p:attrNameLst>
                                      </p:cBhvr>
                                      <p:tavLst>
                                        <p:tav tm="0">
                                          <p:val>
                                            <p:strVal val="#ppt_x-1"/>
                                          </p:val>
                                        </p:tav>
                                        <p:tav tm="100000">
                                          <p:val>
                                            <p:strVal val="#ppt_x"/>
                                          </p:val>
                                        </p:tav>
                                      </p:tavLst>
                                    </p:anim>
                                  </p:childTnLst>
                                </p:cTn>
                              </p:par>
                              <p:par>
                                <p:cTn id="31" presetID="2" presetClass="entr" presetSubtype="8" fill="hold" nodeType="withEffect">
                                  <p:stCondLst>
                                    <p:cond delay="0"/>
                                  </p:stCondLst>
                                  <p:childTnLst>
                                    <p:set>
                                      <p:cBhvr>
                                        <p:cTn id="32" dur="1" fill="hold">
                                          <p:stCondLst>
                                            <p:cond delay="0"/>
                                          </p:stCondLst>
                                        </p:cTn>
                                        <p:tgtEl>
                                          <p:spTgt spid="591"/>
                                        </p:tgtEl>
                                        <p:attrNameLst>
                                          <p:attrName>style.visibility</p:attrName>
                                        </p:attrNameLst>
                                      </p:cBhvr>
                                      <p:to>
                                        <p:strVal val="visible"/>
                                      </p:to>
                                    </p:set>
                                    <p:anim calcmode="lin" valueType="num">
                                      <p:cBhvr additive="base">
                                        <p:cTn id="33" dur="1000"/>
                                        <p:tgtEl>
                                          <p:spTgt spid="591"/>
                                        </p:tgtEl>
                                        <p:attrNameLst>
                                          <p:attrName>ppt_x</p:attrName>
                                        </p:attrNameLst>
                                      </p:cBhvr>
                                      <p:tavLst>
                                        <p:tav tm="0">
                                          <p:val>
                                            <p:strVal val="#ppt_x-1"/>
                                          </p:val>
                                        </p:tav>
                                        <p:tav tm="100000">
                                          <p:val>
                                            <p:strVal val="#ppt_x"/>
                                          </p:val>
                                        </p:tav>
                                      </p:tavLst>
                                    </p:anim>
                                  </p:childTnLst>
                                </p:cTn>
                              </p:par>
                              <p:par>
                                <p:cTn id="34" presetID="10" presetClass="entr" presetSubtype="0" fill="hold" nodeType="withEffect">
                                  <p:stCondLst>
                                    <p:cond delay="0"/>
                                  </p:stCondLst>
                                  <p:childTnLst>
                                    <p:set>
                                      <p:cBhvr>
                                        <p:cTn id="35" dur="1" fill="hold">
                                          <p:stCondLst>
                                            <p:cond delay="0"/>
                                          </p:stCondLst>
                                        </p:cTn>
                                        <p:tgtEl>
                                          <p:spTgt spid="586"/>
                                        </p:tgtEl>
                                        <p:attrNameLst>
                                          <p:attrName>style.visibility</p:attrName>
                                        </p:attrNameLst>
                                      </p:cBhvr>
                                      <p:to>
                                        <p:strVal val="visible"/>
                                      </p:to>
                                    </p:set>
                                    <p:animEffect transition="in" filter="fade">
                                      <p:cBhvr>
                                        <p:cTn id="36" dur="1000"/>
                                        <p:tgtEl>
                                          <p:spTgt spid="586"/>
                                        </p:tgtEl>
                                      </p:cBhvr>
                                    </p:animEffect>
                                  </p:childTnLst>
                                </p:cTn>
                              </p:par>
                              <p:par>
                                <p:cTn id="37" presetID="2" presetClass="entr" presetSubtype="2" fill="hold" nodeType="withEffect">
                                  <p:stCondLst>
                                    <p:cond delay="0"/>
                                  </p:stCondLst>
                                  <p:childTnLst>
                                    <p:set>
                                      <p:cBhvr>
                                        <p:cTn id="38" dur="1" fill="hold">
                                          <p:stCondLst>
                                            <p:cond delay="0"/>
                                          </p:stCondLst>
                                        </p:cTn>
                                        <p:tgtEl>
                                          <p:spTgt spid="592"/>
                                        </p:tgtEl>
                                        <p:attrNameLst>
                                          <p:attrName>style.visibility</p:attrName>
                                        </p:attrNameLst>
                                      </p:cBhvr>
                                      <p:to>
                                        <p:strVal val="visible"/>
                                      </p:to>
                                    </p:set>
                                    <p:anim calcmode="lin" valueType="num">
                                      <p:cBhvr additive="base">
                                        <p:cTn id="39" dur="1000"/>
                                        <p:tgtEl>
                                          <p:spTgt spid="592"/>
                                        </p:tgtEl>
                                        <p:attrNameLst>
                                          <p:attrName>ppt_x</p:attrName>
                                        </p:attrNameLst>
                                      </p:cBhvr>
                                      <p:tavLst>
                                        <p:tav tm="0">
                                          <p:val>
                                            <p:strVal val="#ppt_x+1"/>
                                          </p:val>
                                        </p:tav>
                                        <p:tav tm="100000">
                                          <p:val>
                                            <p:strVal val="#ppt_x"/>
                                          </p:val>
                                        </p:tav>
                                      </p:tavLst>
                                    </p:anim>
                                  </p:childTnLst>
                                </p:cTn>
                              </p:par>
                              <p:par>
                                <p:cTn id="40" presetID="10" presetClass="entr" presetSubtype="0" fill="hold" nodeType="withEffect">
                                  <p:stCondLst>
                                    <p:cond delay="0"/>
                                  </p:stCondLst>
                                  <p:childTnLst>
                                    <p:set>
                                      <p:cBhvr>
                                        <p:cTn id="41" dur="1" fill="hold">
                                          <p:stCondLst>
                                            <p:cond delay="0"/>
                                          </p:stCondLst>
                                        </p:cTn>
                                        <p:tgtEl>
                                          <p:spTgt spid="590"/>
                                        </p:tgtEl>
                                        <p:attrNameLst>
                                          <p:attrName>style.visibility</p:attrName>
                                        </p:attrNameLst>
                                      </p:cBhvr>
                                      <p:to>
                                        <p:strVal val="visible"/>
                                      </p:to>
                                    </p:set>
                                    <p:animEffect transition="in" filter="fade">
                                      <p:cBhvr>
                                        <p:cTn id="42" dur="911"/>
                                        <p:tgtEl>
                                          <p:spTgt spid="590"/>
                                        </p:tgtEl>
                                      </p:cBhvr>
                                    </p:animEffect>
                                  </p:childTnLst>
                                </p:cTn>
                              </p:par>
                              <p:par>
                                <p:cTn id="43" presetID="2" presetClass="entr" presetSubtype="2" fill="hold" nodeType="withEffect">
                                  <p:stCondLst>
                                    <p:cond delay="0"/>
                                  </p:stCondLst>
                                  <p:childTnLst>
                                    <p:set>
                                      <p:cBhvr>
                                        <p:cTn id="44" dur="1" fill="hold">
                                          <p:stCondLst>
                                            <p:cond delay="0"/>
                                          </p:stCondLst>
                                        </p:cTn>
                                        <p:tgtEl>
                                          <p:spTgt spid="597"/>
                                        </p:tgtEl>
                                        <p:attrNameLst>
                                          <p:attrName>style.visibility</p:attrName>
                                        </p:attrNameLst>
                                      </p:cBhvr>
                                      <p:to>
                                        <p:strVal val="visible"/>
                                      </p:to>
                                    </p:set>
                                    <p:anim calcmode="lin" valueType="num">
                                      <p:cBhvr additive="base">
                                        <p:cTn id="45" dur="500"/>
                                        <p:tgtEl>
                                          <p:spTgt spid="597"/>
                                        </p:tgtEl>
                                        <p:attrNameLst>
                                          <p:attrName>ppt_x</p:attrName>
                                        </p:attrNameLst>
                                      </p:cBhvr>
                                      <p:tavLst>
                                        <p:tav tm="0">
                                          <p:val>
                                            <p:strVal val="#ppt_x+1"/>
                                          </p:val>
                                        </p:tav>
                                        <p:tav tm="100000">
                                          <p:val>
                                            <p:strVal val="#ppt_x"/>
                                          </p:val>
                                        </p:tav>
                                      </p:tavLst>
                                    </p:anim>
                                  </p:childTnLst>
                                </p:cTn>
                              </p:par>
                              <p:par>
                                <p:cTn id="46" presetID="2" presetClass="entr" presetSubtype="8" fill="hold" nodeType="withEffect">
                                  <p:stCondLst>
                                    <p:cond delay="0"/>
                                  </p:stCondLst>
                                  <p:childTnLst>
                                    <p:set>
                                      <p:cBhvr>
                                        <p:cTn id="47" dur="1" fill="hold">
                                          <p:stCondLst>
                                            <p:cond delay="0"/>
                                          </p:stCondLst>
                                        </p:cTn>
                                        <p:tgtEl>
                                          <p:spTgt spid="596"/>
                                        </p:tgtEl>
                                        <p:attrNameLst>
                                          <p:attrName>style.visibility</p:attrName>
                                        </p:attrNameLst>
                                      </p:cBhvr>
                                      <p:to>
                                        <p:strVal val="visible"/>
                                      </p:to>
                                    </p:set>
                                    <p:anim calcmode="lin" valueType="num">
                                      <p:cBhvr additive="base">
                                        <p:cTn id="48" dur="500"/>
                                        <p:tgtEl>
                                          <p:spTgt spid="596"/>
                                        </p:tgtEl>
                                        <p:attrNameLst>
                                          <p:attrName>ppt_x</p:attrName>
                                        </p:attrNameLst>
                                      </p:cBhvr>
                                      <p:tavLst>
                                        <p:tav tm="0">
                                          <p:val>
                                            <p:strVal val="#ppt_x-1"/>
                                          </p:val>
                                        </p:tav>
                                        <p:tav tm="100000">
                                          <p:val>
                                            <p:strVal val="#ppt_x"/>
                                          </p:val>
                                        </p:tav>
                                      </p:tavLst>
                                    </p:anim>
                                  </p:childTnLst>
                                </p:cTn>
                              </p:par>
                              <p:par>
                                <p:cTn id="49" presetID="23" presetClass="entr" presetSubtype="16" fill="hold" nodeType="withEffect">
                                  <p:stCondLst>
                                    <p:cond delay="0"/>
                                  </p:stCondLst>
                                  <p:childTnLst>
                                    <p:set>
                                      <p:cBhvr>
                                        <p:cTn id="50" dur="1" fill="hold">
                                          <p:stCondLst>
                                            <p:cond delay="0"/>
                                          </p:stCondLst>
                                        </p:cTn>
                                        <p:tgtEl>
                                          <p:spTgt spid="598"/>
                                        </p:tgtEl>
                                        <p:attrNameLst>
                                          <p:attrName>style.visibility</p:attrName>
                                        </p:attrNameLst>
                                      </p:cBhvr>
                                      <p:to>
                                        <p:strVal val="visible"/>
                                      </p:to>
                                    </p:set>
                                    <p:anim calcmode="lin" valueType="num">
                                      <p:cBhvr additive="base">
                                        <p:cTn id="51" dur="500"/>
                                        <p:tgtEl>
                                          <p:spTgt spid="598"/>
                                        </p:tgtEl>
                                        <p:attrNameLst>
                                          <p:attrName>ppt_w</p:attrName>
                                        </p:attrNameLst>
                                      </p:cBhvr>
                                      <p:tavLst>
                                        <p:tav tm="0">
                                          <p:val>
                                            <p:strVal val="0"/>
                                          </p:val>
                                        </p:tav>
                                        <p:tav tm="100000">
                                          <p:val>
                                            <p:strVal val="#ppt_w"/>
                                          </p:val>
                                        </p:tav>
                                      </p:tavLst>
                                    </p:anim>
                                    <p:anim calcmode="lin" valueType="num">
                                      <p:cBhvr additive="base">
                                        <p:cTn id="52" dur="500"/>
                                        <p:tgtEl>
                                          <p:spTgt spid="598"/>
                                        </p:tgtEl>
                                        <p:attrNameLst>
                                          <p:attrName>ppt_h</p:attrName>
                                        </p:attrNameLst>
                                      </p:cBhvr>
                                      <p:tavLst>
                                        <p:tav tm="0">
                                          <p:val>
                                            <p:str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605"/>
                                        </p:tgtEl>
                                        <p:attrNameLst>
                                          <p:attrName>style.visibility</p:attrName>
                                        </p:attrNameLst>
                                      </p:cBhvr>
                                      <p:to>
                                        <p:strVal val="visible"/>
                                      </p:to>
                                    </p:set>
                                    <p:anim calcmode="lin" valueType="num">
                                      <p:cBhvr additive="base">
                                        <p:cTn id="55" dur="500"/>
                                        <p:tgtEl>
                                          <p:spTgt spid="605"/>
                                        </p:tgtEl>
                                        <p:attrNameLst>
                                          <p:attrName>ppt_w</p:attrName>
                                        </p:attrNameLst>
                                      </p:cBhvr>
                                      <p:tavLst>
                                        <p:tav tm="0">
                                          <p:val>
                                            <p:strVal val="0"/>
                                          </p:val>
                                        </p:tav>
                                        <p:tav tm="100000">
                                          <p:val>
                                            <p:strVal val="#ppt_w"/>
                                          </p:val>
                                        </p:tav>
                                      </p:tavLst>
                                    </p:anim>
                                    <p:anim calcmode="lin" valueType="num">
                                      <p:cBhvr additive="base">
                                        <p:cTn id="56" dur="500"/>
                                        <p:tgtEl>
                                          <p:spTgt spid="60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
          <p:cNvPicPr preferRelativeResize="0"/>
          <p:nvPr/>
        </p:nvPicPr>
        <p:blipFill rotWithShape="1">
          <a:blip r:embed="rId3">
            <a:alphaModFix/>
          </a:blip>
          <a:srcRect r="28893"/>
          <a:stretch/>
        </p:blipFill>
        <p:spPr>
          <a:xfrm>
            <a:off x="-2267" y="-1"/>
            <a:ext cx="12194267" cy="6858001"/>
          </a:xfrm>
          <a:prstGeom prst="rect">
            <a:avLst/>
          </a:prstGeom>
          <a:noFill/>
          <a:ln>
            <a:noFill/>
          </a:ln>
        </p:spPr>
      </p:pic>
      <p:pic>
        <p:nvPicPr>
          <p:cNvPr id="137" name="Google Shape;137;p2"/>
          <p:cNvPicPr preferRelativeResize="0"/>
          <p:nvPr/>
        </p:nvPicPr>
        <p:blipFill rotWithShape="1">
          <a:blip r:embed="rId4">
            <a:alphaModFix/>
          </a:blip>
          <a:srcRect/>
          <a:stretch/>
        </p:blipFill>
        <p:spPr>
          <a:xfrm>
            <a:off x="-605265" y="-365668"/>
            <a:ext cx="4724843" cy="3159257"/>
          </a:xfrm>
          <a:prstGeom prst="rect">
            <a:avLst/>
          </a:prstGeom>
          <a:noFill/>
          <a:ln>
            <a:noFill/>
          </a:ln>
        </p:spPr>
      </p:pic>
      <p:pic>
        <p:nvPicPr>
          <p:cNvPr id="138" name="Google Shape;138;p2"/>
          <p:cNvPicPr preferRelativeResize="0"/>
          <p:nvPr/>
        </p:nvPicPr>
        <p:blipFill rotWithShape="1">
          <a:blip r:embed="rId5">
            <a:alphaModFix/>
          </a:blip>
          <a:srcRect/>
          <a:stretch/>
        </p:blipFill>
        <p:spPr>
          <a:xfrm>
            <a:off x="2653065" y="218960"/>
            <a:ext cx="2427723" cy="1619723"/>
          </a:xfrm>
          <a:prstGeom prst="rect">
            <a:avLst/>
          </a:prstGeom>
          <a:noFill/>
          <a:ln>
            <a:noFill/>
          </a:ln>
        </p:spPr>
      </p:pic>
      <p:pic>
        <p:nvPicPr>
          <p:cNvPr id="139" name="Google Shape;139;p2"/>
          <p:cNvPicPr preferRelativeResize="0"/>
          <p:nvPr/>
        </p:nvPicPr>
        <p:blipFill rotWithShape="1">
          <a:blip r:embed="rId6">
            <a:alphaModFix/>
          </a:blip>
          <a:srcRect/>
          <a:stretch/>
        </p:blipFill>
        <p:spPr>
          <a:xfrm flipH="1">
            <a:off x="10168425" y="-238902"/>
            <a:ext cx="1985026" cy="1985026"/>
          </a:xfrm>
          <a:prstGeom prst="rect">
            <a:avLst/>
          </a:prstGeom>
          <a:noFill/>
          <a:ln>
            <a:noFill/>
          </a:ln>
        </p:spPr>
      </p:pic>
      <p:pic>
        <p:nvPicPr>
          <p:cNvPr id="140" name="Google Shape;140;p2"/>
          <p:cNvPicPr preferRelativeResize="0"/>
          <p:nvPr/>
        </p:nvPicPr>
        <p:blipFill rotWithShape="1">
          <a:blip r:embed="rId7">
            <a:alphaModFix/>
          </a:blip>
          <a:srcRect/>
          <a:stretch/>
        </p:blipFill>
        <p:spPr>
          <a:xfrm>
            <a:off x="-13060" y="6144877"/>
            <a:ext cx="12193057" cy="1091279"/>
          </a:xfrm>
          <a:prstGeom prst="rect">
            <a:avLst/>
          </a:prstGeom>
          <a:noFill/>
          <a:ln>
            <a:noFill/>
          </a:ln>
        </p:spPr>
      </p:pic>
      <p:pic>
        <p:nvPicPr>
          <p:cNvPr id="141" name="Google Shape;141;p2" descr="2"/>
          <p:cNvPicPr preferRelativeResize="0"/>
          <p:nvPr/>
        </p:nvPicPr>
        <p:blipFill rotWithShape="1">
          <a:blip r:embed="rId8">
            <a:alphaModFix/>
          </a:blip>
          <a:srcRect/>
          <a:stretch/>
        </p:blipFill>
        <p:spPr>
          <a:xfrm>
            <a:off x="3901409" y="1932604"/>
            <a:ext cx="6485186" cy="3741454"/>
          </a:xfrm>
          <a:prstGeom prst="rect">
            <a:avLst/>
          </a:prstGeom>
          <a:noFill/>
          <a:ln>
            <a:noFill/>
          </a:ln>
        </p:spPr>
      </p:pic>
      <p:grpSp>
        <p:nvGrpSpPr>
          <p:cNvPr id="142" name="Google Shape;142;p2"/>
          <p:cNvGrpSpPr/>
          <p:nvPr/>
        </p:nvGrpSpPr>
        <p:grpSpPr>
          <a:xfrm>
            <a:off x="3692770" y="2390270"/>
            <a:ext cx="1715688" cy="1619723"/>
            <a:chOff x="1770392" y="2794609"/>
            <a:chExt cx="1072181" cy="998471"/>
          </a:xfrm>
        </p:grpSpPr>
        <p:pic>
          <p:nvPicPr>
            <p:cNvPr id="143" name="Google Shape;143;p2"/>
            <p:cNvPicPr preferRelativeResize="0"/>
            <p:nvPr/>
          </p:nvPicPr>
          <p:blipFill rotWithShape="1">
            <a:blip r:embed="rId9">
              <a:alphaModFix/>
            </a:blip>
            <a:srcRect t="10121" b="21922"/>
            <a:stretch/>
          </p:blipFill>
          <p:spPr>
            <a:xfrm>
              <a:off x="1770392" y="2794609"/>
              <a:ext cx="1072181" cy="998471"/>
            </a:xfrm>
            <a:prstGeom prst="rect">
              <a:avLst/>
            </a:prstGeom>
            <a:noFill/>
            <a:ln>
              <a:noFill/>
            </a:ln>
          </p:spPr>
        </p:pic>
        <p:sp>
          <p:nvSpPr>
            <p:cNvPr id="144" name="Google Shape;144;p2"/>
            <p:cNvSpPr/>
            <p:nvPr/>
          </p:nvSpPr>
          <p:spPr>
            <a:xfrm>
              <a:off x="2079319" y="3027144"/>
              <a:ext cx="533400" cy="5334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grpSp>
      <p:pic>
        <p:nvPicPr>
          <p:cNvPr id="146" name="Google Shape;146;p2"/>
          <p:cNvPicPr preferRelativeResize="0"/>
          <p:nvPr/>
        </p:nvPicPr>
        <p:blipFill rotWithShape="1">
          <a:blip r:embed="rId10">
            <a:alphaModFix/>
          </a:blip>
          <a:srcRect/>
          <a:stretch/>
        </p:blipFill>
        <p:spPr>
          <a:xfrm>
            <a:off x="7657085" y="1163548"/>
            <a:ext cx="2458511" cy="2639783"/>
          </a:xfrm>
          <a:prstGeom prst="rect">
            <a:avLst/>
          </a:prstGeom>
          <a:noFill/>
          <a:ln>
            <a:noFill/>
          </a:ln>
        </p:spPr>
      </p:pic>
      <p:sp>
        <p:nvSpPr>
          <p:cNvPr id="13" name="TextBox 12">
            <a:extLst>
              <a:ext uri="{FF2B5EF4-FFF2-40B4-BE49-F238E27FC236}">
                <a16:creationId xmlns:a16="http://schemas.microsoft.com/office/drawing/2014/main" id="{08C9306C-C56C-4535-95BA-D546712EE1F8}"/>
              </a:ext>
            </a:extLst>
          </p:cNvPr>
          <p:cNvSpPr txBox="1"/>
          <p:nvPr/>
        </p:nvSpPr>
        <p:spPr>
          <a:xfrm>
            <a:off x="3134117" y="6311865"/>
            <a:ext cx="90578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Design by: </a:t>
            </a:r>
            <a:r>
              <a:rPr kumimoji="0" lang="en-US" sz="1800" b="0" i="0" u="none" strike="noStrike" kern="1200" cap="none" spc="0" normalizeH="0" baseline="0" noProof="0" dirty="0" err="1">
                <a:ln>
                  <a:noFill/>
                </a:ln>
                <a:solidFill>
                  <a:srgbClr val="000000"/>
                </a:solidFill>
                <a:effectLst/>
                <a:uLnTx/>
                <a:uFillTx/>
                <a:latin typeface="Arial"/>
                <a:ea typeface="+mn-ea"/>
                <a:cs typeface="+mn-cs"/>
              </a:rPr>
              <a:t>Hương</a:t>
            </a:r>
            <a:r>
              <a:rPr kumimoji="0" lang="en-US" sz="1800" b="0" i="0" u="none" strike="noStrike" kern="1200" cap="none" spc="0" normalizeH="0" baseline="0" noProof="0" dirty="0">
                <a:ln>
                  <a:noFill/>
                </a:ln>
                <a:solidFill>
                  <a:srgbClr val="000000"/>
                </a:solidFill>
                <a:effectLst/>
                <a:uLnTx/>
                <a:uFillTx/>
                <a:latin typeface="Arial"/>
                <a:ea typeface="+mn-ea"/>
                <a:cs typeface="+mn-cs"/>
              </a:rPr>
              <a:t> </a:t>
            </a:r>
            <a:r>
              <a:rPr kumimoji="0" lang="en-US" sz="1800" b="0" i="0" u="none" strike="noStrike" kern="1200" cap="none" spc="0" normalizeH="0" baseline="0" noProof="0" dirty="0" err="1">
                <a:ln>
                  <a:noFill/>
                </a:ln>
                <a:solidFill>
                  <a:srgbClr val="000000"/>
                </a:solidFill>
                <a:effectLst/>
                <a:uLnTx/>
                <a:uFillTx/>
                <a:latin typeface="Arial"/>
                <a:ea typeface="+mn-ea"/>
                <a:cs typeface="+mn-cs"/>
              </a:rPr>
              <a:t>Thảo</a:t>
            </a:r>
            <a:r>
              <a:rPr kumimoji="0" lang="en-US" sz="1800" b="0" i="0" u="none" strike="noStrike" kern="1200" cap="none" spc="0" normalizeH="0" baseline="0" noProof="0" dirty="0">
                <a:ln>
                  <a:noFill/>
                </a:ln>
                <a:solidFill>
                  <a:srgbClr val="000000"/>
                </a:solidFill>
                <a:effectLst/>
                <a:uLnTx/>
                <a:uFillTx/>
                <a:latin typeface="Arial"/>
                <a:ea typeface="+mn-ea"/>
                <a:cs typeface="+mn-cs"/>
              </a:rPr>
              <a:t>: Tranthao121004@gmail.com</a:t>
            </a:r>
          </a:p>
        </p:txBody>
      </p:sp>
      <p:pic>
        <p:nvPicPr>
          <p:cNvPr id="3" name="Picture 2">
            <a:extLst>
              <a:ext uri="{FF2B5EF4-FFF2-40B4-BE49-F238E27FC236}">
                <a16:creationId xmlns:a16="http://schemas.microsoft.com/office/drawing/2014/main" id="{10D7FFDA-59BB-475F-A676-5BECE07FDABD}"/>
              </a:ext>
            </a:extLst>
          </p:cNvPr>
          <p:cNvPicPr>
            <a:picLocks noChangeAspect="1"/>
          </p:cNvPicPr>
          <p:nvPr/>
        </p:nvPicPr>
        <p:blipFill>
          <a:blip r:embed="rId11"/>
          <a:stretch>
            <a:fillRect/>
          </a:stretch>
        </p:blipFill>
        <p:spPr>
          <a:xfrm>
            <a:off x="5040649" y="3392716"/>
            <a:ext cx="4432176" cy="1457070"/>
          </a:xfrm>
          <a:prstGeom prst="rect">
            <a:avLst/>
          </a:prstGeom>
        </p:spPr>
      </p:pic>
    </p:spTree>
    <p:extLst>
      <p:ext uri="{BB962C8B-B14F-4D97-AF65-F5344CB8AC3E}">
        <p14:creationId xmlns:p14="http://schemas.microsoft.com/office/powerpoint/2010/main" val="1477628536"/>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2000"/>
                                        <p:tgtEl>
                                          <p:spTgt spid="138"/>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 calcmode="lin" valueType="num">
                                      <p:cBhvr additive="base">
                                        <p:cTn id="10" dur="2000"/>
                                        <p:tgtEl>
                                          <p:spTgt spid="139"/>
                                        </p:tgtEl>
                                        <p:attrNameLst>
                                          <p:attrName>ppt_x</p:attrName>
                                        </p:attrNameLst>
                                      </p:cBhvr>
                                      <p:tavLst>
                                        <p:tav tm="0">
                                          <p:val>
                                            <p:strVal val="#ppt_x-1"/>
                                          </p:val>
                                        </p:tav>
                                        <p:tav tm="100000">
                                          <p:val>
                                            <p:strVal val="#ppt_x"/>
                                          </p:val>
                                        </p:tav>
                                      </p:tavLst>
                                    </p:anim>
                                  </p:childTnLst>
                                </p:cTn>
                              </p:par>
                              <p:par>
                                <p:cTn id="11" presetID="10" presetClass="entr" presetSubtype="0" fill="hold" nodeType="withEffect">
                                  <p:stCondLst>
                                    <p:cond delay="0"/>
                                  </p:stCondLst>
                                  <p:childTnLst>
                                    <p:set>
                                      <p:cBhvr>
                                        <p:cTn id="12" dur="1" fill="hold">
                                          <p:stCondLst>
                                            <p:cond delay="0"/>
                                          </p:stCondLst>
                                        </p:cTn>
                                        <p:tgtEl>
                                          <p:spTgt spid="140"/>
                                        </p:tgtEl>
                                        <p:attrNameLst>
                                          <p:attrName>style.visibility</p:attrName>
                                        </p:attrNameLst>
                                      </p:cBhvr>
                                      <p:to>
                                        <p:strVal val="visible"/>
                                      </p:to>
                                    </p:set>
                                    <p:animEffect transition="in" filter="fade">
                                      <p:cBhvr>
                                        <p:cTn id="13" dur="1000"/>
                                        <p:tgtEl>
                                          <p:spTgt spid="140"/>
                                        </p:tgtEl>
                                      </p:cBhvr>
                                    </p:animEffect>
                                  </p:childTnLst>
                                </p:cTn>
                              </p:par>
                              <p:par>
                                <p:cTn id="14" presetID="10" presetClass="entr" presetSubtype="0" fill="hold" nodeType="withEffect">
                                  <p:stCondLst>
                                    <p:cond delay="0"/>
                                  </p:stCondLst>
                                  <p:childTnLst>
                                    <p:set>
                                      <p:cBhvr>
                                        <p:cTn id="15" dur="1" fill="hold">
                                          <p:stCondLst>
                                            <p:cond delay="0"/>
                                          </p:stCondLst>
                                        </p:cTn>
                                        <p:tgtEl>
                                          <p:spTgt spid="142"/>
                                        </p:tgtEl>
                                        <p:attrNameLst>
                                          <p:attrName>style.visibility</p:attrName>
                                        </p:attrNameLst>
                                      </p:cBhvr>
                                      <p:to>
                                        <p:strVal val="visible"/>
                                      </p:to>
                                    </p:set>
                                    <p:animEffect transition="in" filter="fade">
                                      <p:cBhvr>
                                        <p:cTn id="16" dur="1000"/>
                                        <p:tgtEl>
                                          <p:spTgt spid="142"/>
                                        </p:tgtEl>
                                      </p:cBhvr>
                                    </p:animEffect>
                                  </p:childTnLst>
                                </p:cTn>
                              </p:par>
                              <p:par>
                                <p:cTn id="17" presetID="10" presetClass="entr" presetSubtype="0" fill="hold" nodeType="withEffect">
                                  <p:stCondLst>
                                    <p:cond delay="0"/>
                                  </p:stCondLst>
                                  <p:childTnLst>
                                    <p:set>
                                      <p:cBhvr>
                                        <p:cTn id="18" dur="1" fill="hold">
                                          <p:stCondLst>
                                            <p:cond delay="0"/>
                                          </p:stCondLst>
                                        </p:cTn>
                                        <p:tgtEl>
                                          <p:spTgt spid="146"/>
                                        </p:tgtEl>
                                        <p:attrNameLst>
                                          <p:attrName>style.visibility</p:attrName>
                                        </p:attrNameLst>
                                      </p:cBhvr>
                                      <p:to>
                                        <p:strVal val="visible"/>
                                      </p:to>
                                    </p:set>
                                    <p:animEffect transition="in" filter="fade">
                                      <p:cBhvr>
                                        <p:cTn id="19" dur="1000"/>
                                        <p:tgtEl>
                                          <p:spTgt spid="146"/>
                                        </p:tgtEl>
                                      </p:cBhvr>
                                    </p:animEffect>
                                  </p:childTnLst>
                                </p:cTn>
                              </p:par>
                              <p:par>
                                <p:cTn id="20" presetID="10" presetClass="entr" presetSubtype="0" fill="hold" nodeType="with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1000"/>
                                        <p:tgtEl>
                                          <p:spTgt spid="14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
          <p:cNvPicPr preferRelativeResize="0"/>
          <p:nvPr/>
        </p:nvPicPr>
        <p:blipFill rotWithShape="1">
          <a:blip r:embed="rId3">
            <a:alphaModFix/>
          </a:blip>
          <a:srcRect r="28893"/>
          <a:stretch/>
        </p:blipFill>
        <p:spPr>
          <a:xfrm>
            <a:off x="-2267" y="-1"/>
            <a:ext cx="12194267" cy="6858001"/>
          </a:xfrm>
          <a:prstGeom prst="rect">
            <a:avLst/>
          </a:prstGeom>
          <a:noFill/>
          <a:ln>
            <a:noFill/>
          </a:ln>
        </p:spPr>
      </p:pic>
      <p:pic>
        <p:nvPicPr>
          <p:cNvPr id="137" name="Google Shape;137;p2"/>
          <p:cNvPicPr preferRelativeResize="0"/>
          <p:nvPr/>
        </p:nvPicPr>
        <p:blipFill rotWithShape="1">
          <a:blip r:embed="rId4">
            <a:alphaModFix/>
          </a:blip>
          <a:srcRect/>
          <a:stretch/>
        </p:blipFill>
        <p:spPr>
          <a:xfrm>
            <a:off x="-605265" y="-365668"/>
            <a:ext cx="4724843" cy="3159257"/>
          </a:xfrm>
          <a:prstGeom prst="rect">
            <a:avLst/>
          </a:prstGeom>
          <a:noFill/>
          <a:ln>
            <a:noFill/>
          </a:ln>
        </p:spPr>
      </p:pic>
      <p:pic>
        <p:nvPicPr>
          <p:cNvPr id="138" name="Google Shape;138;p2"/>
          <p:cNvPicPr preferRelativeResize="0"/>
          <p:nvPr/>
        </p:nvPicPr>
        <p:blipFill rotWithShape="1">
          <a:blip r:embed="rId5">
            <a:alphaModFix/>
          </a:blip>
          <a:srcRect/>
          <a:stretch/>
        </p:blipFill>
        <p:spPr>
          <a:xfrm>
            <a:off x="2653065" y="218960"/>
            <a:ext cx="2427723" cy="1619723"/>
          </a:xfrm>
          <a:prstGeom prst="rect">
            <a:avLst/>
          </a:prstGeom>
          <a:noFill/>
          <a:ln>
            <a:noFill/>
          </a:ln>
        </p:spPr>
      </p:pic>
      <p:pic>
        <p:nvPicPr>
          <p:cNvPr id="139" name="Google Shape;139;p2"/>
          <p:cNvPicPr preferRelativeResize="0"/>
          <p:nvPr/>
        </p:nvPicPr>
        <p:blipFill rotWithShape="1">
          <a:blip r:embed="rId6">
            <a:alphaModFix/>
          </a:blip>
          <a:srcRect/>
          <a:stretch/>
        </p:blipFill>
        <p:spPr>
          <a:xfrm flipH="1">
            <a:off x="10168425" y="-238902"/>
            <a:ext cx="1985026" cy="1985026"/>
          </a:xfrm>
          <a:prstGeom prst="rect">
            <a:avLst/>
          </a:prstGeom>
          <a:noFill/>
          <a:ln>
            <a:noFill/>
          </a:ln>
        </p:spPr>
      </p:pic>
      <p:pic>
        <p:nvPicPr>
          <p:cNvPr id="140" name="Google Shape;140;p2"/>
          <p:cNvPicPr preferRelativeResize="0"/>
          <p:nvPr/>
        </p:nvPicPr>
        <p:blipFill rotWithShape="1">
          <a:blip r:embed="rId7">
            <a:alphaModFix/>
          </a:blip>
          <a:srcRect/>
          <a:stretch/>
        </p:blipFill>
        <p:spPr>
          <a:xfrm>
            <a:off x="-13060" y="6144877"/>
            <a:ext cx="12193057" cy="1091279"/>
          </a:xfrm>
          <a:prstGeom prst="rect">
            <a:avLst/>
          </a:prstGeom>
          <a:noFill/>
          <a:ln>
            <a:noFill/>
          </a:ln>
        </p:spPr>
      </p:pic>
      <p:pic>
        <p:nvPicPr>
          <p:cNvPr id="141" name="Google Shape;141;p2" descr="2"/>
          <p:cNvPicPr preferRelativeResize="0"/>
          <p:nvPr/>
        </p:nvPicPr>
        <p:blipFill rotWithShape="1">
          <a:blip r:embed="rId8">
            <a:alphaModFix/>
          </a:blip>
          <a:srcRect/>
          <a:stretch/>
        </p:blipFill>
        <p:spPr>
          <a:xfrm>
            <a:off x="3901409" y="1932604"/>
            <a:ext cx="6485186" cy="3741454"/>
          </a:xfrm>
          <a:prstGeom prst="rect">
            <a:avLst/>
          </a:prstGeom>
          <a:noFill/>
          <a:ln>
            <a:noFill/>
          </a:ln>
        </p:spPr>
      </p:pic>
      <p:grpSp>
        <p:nvGrpSpPr>
          <p:cNvPr id="142" name="Google Shape;142;p2"/>
          <p:cNvGrpSpPr/>
          <p:nvPr/>
        </p:nvGrpSpPr>
        <p:grpSpPr>
          <a:xfrm>
            <a:off x="3692770" y="2390270"/>
            <a:ext cx="1715688" cy="1619723"/>
            <a:chOff x="1770392" y="2794609"/>
            <a:chExt cx="1072181" cy="998471"/>
          </a:xfrm>
        </p:grpSpPr>
        <p:pic>
          <p:nvPicPr>
            <p:cNvPr id="143" name="Google Shape;143;p2"/>
            <p:cNvPicPr preferRelativeResize="0"/>
            <p:nvPr/>
          </p:nvPicPr>
          <p:blipFill rotWithShape="1">
            <a:blip r:embed="rId9">
              <a:alphaModFix/>
            </a:blip>
            <a:srcRect t="10121" b="21922"/>
            <a:stretch/>
          </p:blipFill>
          <p:spPr>
            <a:xfrm>
              <a:off x="1770392" y="2794609"/>
              <a:ext cx="1072181" cy="998471"/>
            </a:xfrm>
            <a:prstGeom prst="rect">
              <a:avLst/>
            </a:prstGeom>
            <a:noFill/>
            <a:ln>
              <a:noFill/>
            </a:ln>
          </p:spPr>
        </p:pic>
        <p:sp>
          <p:nvSpPr>
            <p:cNvPr id="144" name="Google Shape;144;p2"/>
            <p:cNvSpPr/>
            <p:nvPr/>
          </p:nvSpPr>
          <p:spPr>
            <a:xfrm>
              <a:off x="2079319" y="3027144"/>
              <a:ext cx="533400" cy="5334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grpSp>
      <p:pic>
        <p:nvPicPr>
          <p:cNvPr id="146" name="Google Shape;146;p2"/>
          <p:cNvPicPr preferRelativeResize="0"/>
          <p:nvPr/>
        </p:nvPicPr>
        <p:blipFill rotWithShape="1">
          <a:blip r:embed="rId10">
            <a:alphaModFix/>
          </a:blip>
          <a:srcRect/>
          <a:stretch/>
        </p:blipFill>
        <p:spPr>
          <a:xfrm>
            <a:off x="7657085" y="1163548"/>
            <a:ext cx="2458511" cy="2639783"/>
          </a:xfrm>
          <a:prstGeom prst="rect">
            <a:avLst/>
          </a:prstGeom>
          <a:noFill/>
          <a:ln>
            <a:noFill/>
          </a:ln>
        </p:spPr>
      </p:pic>
      <p:pic>
        <p:nvPicPr>
          <p:cNvPr id="4" name="Picture 3">
            <a:extLst>
              <a:ext uri="{FF2B5EF4-FFF2-40B4-BE49-F238E27FC236}">
                <a16:creationId xmlns:a16="http://schemas.microsoft.com/office/drawing/2014/main" id="{8B340038-F407-4955-B268-6AEF0CF09F3B}"/>
              </a:ext>
            </a:extLst>
          </p:cNvPr>
          <p:cNvPicPr>
            <a:picLocks noChangeAspect="1"/>
          </p:cNvPicPr>
          <p:nvPr/>
        </p:nvPicPr>
        <p:blipFill>
          <a:blip r:embed="rId11"/>
          <a:stretch>
            <a:fillRect/>
          </a:stretch>
        </p:blipFill>
        <p:spPr>
          <a:xfrm>
            <a:off x="5274793" y="3428999"/>
            <a:ext cx="3816427" cy="1280271"/>
          </a:xfrm>
          <a:prstGeom prst="rect">
            <a:avLst/>
          </a:prstGeom>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2000"/>
                                        <p:tgtEl>
                                          <p:spTgt spid="138"/>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 calcmode="lin" valueType="num">
                                      <p:cBhvr additive="base">
                                        <p:cTn id="10" dur="2000"/>
                                        <p:tgtEl>
                                          <p:spTgt spid="139"/>
                                        </p:tgtEl>
                                        <p:attrNameLst>
                                          <p:attrName>ppt_x</p:attrName>
                                        </p:attrNameLst>
                                      </p:cBhvr>
                                      <p:tavLst>
                                        <p:tav tm="0">
                                          <p:val>
                                            <p:strVal val="#ppt_x-1"/>
                                          </p:val>
                                        </p:tav>
                                        <p:tav tm="100000">
                                          <p:val>
                                            <p:strVal val="#ppt_x"/>
                                          </p:val>
                                        </p:tav>
                                      </p:tavLst>
                                    </p:anim>
                                  </p:childTnLst>
                                </p:cTn>
                              </p:par>
                              <p:par>
                                <p:cTn id="11" presetID="10" presetClass="entr" presetSubtype="0" fill="hold" nodeType="withEffect">
                                  <p:stCondLst>
                                    <p:cond delay="0"/>
                                  </p:stCondLst>
                                  <p:childTnLst>
                                    <p:set>
                                      <p:cBhvr>
                                        <p:cTn id="12" dur="1" fill="hold">
                                          <p:stCondLst>
                                            <p:cond delay="0"/>
                                          </p:stCondLst>
                                        </p:cTn>
                                        <p:tgtEl>
                                          <p:spTgt spid="140"/>
                                        </p:tgtEl>
                                        <p:attrNameLst>
                                          <p:attrName>style.visibility</p:attrName>
                                        </p:attrNameLst>
                                      </p:cBhvr>
                                      <p:to>
                                        <p:strVal val="visible"/>
                                      </p:to>
                                    </p:set>
                                    <p:animEffect transition="in" filter="fade">
                                      <p:cBhvr>
                                        <p:cTn id="13" dur="1000"/>
                                        <p:tgtEl>
                                          <p:spTgt spid="140"/>
                                        </p:tgtEl>
                                      </p:cBhvr>
                                    </p:animEffect>
                                  </p:childTnLst>
                                </p:cTn>
                              </p:par>
                              <p:par>
                                <p:cTn id="14" presetID="10" presetClass="entr" presetSubtype="0" fill="hold" nodeType="withEffect">
                                  <p:stCondLst>
                                    <p:cond delay="0"/>
                                  </p:stCondLst>
                                  <p:childTnLst>
                                    <p:set>
                                      <p:cBhvr>
                                        <p:cTn id="15" dur="1" fill="hold">
                                          <p:stCondLst>
                                            <p:cond delay="0"/>
                                          </p:stCondLst>
                                        </p:cTn>
                                        <p:tgtEl>
                                          <p:spTgt spid="142"/>
                                        </p:tgtEl>
                                        <p:attrNameLst>
                                          <p:attrName>style.visibility</p:attrName>
                                        </p:attrNameLst>
                                      </p:cBhvr>
                                      <p:to>
                                        <p:strVal val="visible"/>
                                      </p:to>
                                    </p:set>
                                    <p:animEffect transition="in" filter="fade">
                                      <p:cBhvr>
                                        <p:cTn id="16" dur="1000"/>
                                        <p:tgtEl>
                                          <p:spTgt spid="142"/>
                                        </p:tgtEl>
                                      </p:cBhvr>
                                    </p:animEffect>
                                  </p:childTnLst>
                                </p:cTn>
                              </p:par>
                              <p:par>
                                <p:cTn id="17" presetID="10" presetClass="entr" presetSubtype="0" fill="hold" nodeType="withEffect">
                                  <p:stCondLst>
                                    <p:cond delay="0"/>
                                  </p:stCondLst>
                                  <p:childTnLst>
                                    <p:set>
                                      <p:cBhvr>
                                        <p:cTn id="18" dur="1" fill="hold">
                                          <p:stCondLst>
                                            <p:cond delay="0"/>
                                          </p:stCondLst>
                                        </p:cTn>
                                        <p:tgtEl>
                                          <p:spTgt spid="146"/>
                                        </p:tgtEl>
                                        <p:attrNameLst>
                                          <p:attrName>style.visibility</p:attrName>
                                        </p:attrNameLst>
                                      </p:cBhvr>
                                      <p:to>
                                        <p:strVal val="visible"/>
                                      </p:to>
                                    </p:set>
                                    <p:animEffect transition="in" filter="fade">
                                      <p:cBhvr>
                                        <p:cTn id="19" dur="1000"/>
                                        <p:tgtEl>
                                          <p:spTgt spid="146"/>
                                        </p:tgtEl>
                                      </p:cBhvr>
                                    </p:animEffect>
                                  </p:childTnLst>
                                </p:cTn>
                              </p:par>
                              <p:par>
                                <p:cTn id="20" presetID="10" presetClass="entr" presetSubtype="0" fill="hold" nodeType="with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1000"/>
                                        <p:tgtEl>
                                          <p:spTgt spid="1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grpSp>
        <p:nvGrpSpPr>
          <p:cNvPr id="161" name="Google Shape;161;p3"/>
          <p:cNvGrpSpPr/>
          <p:nvPr/>
        </p:nvGrpSpPr>
        <p:grpSpPr>
          <a:xfrm>
            <a:off x="0" y="-914400"/>
            <a:ext cx="11511280" cy="3698240"/>
            <a:chOff x="3082469" y="1377495"/>
            <a:chExt cx="5452086" cy="1206500"/>
          </a:xfrm>
        </p:grpSpPr>
        <p:sp>
          <p:nvSpPr>
            <p:cNvPr id="162" name="Google Shape;162;p3"/>
            <p:cNvSpPr/>
            <p:nvPr/>
          </p:nvSpPr>
          <p:spPr>
            <a:xfrm>
              <a:off x="3401557" y="2042658"/>
              <a:ext cx="539750" cy="539750"/>
            </a:xfrm>
            <a:prstGeom prst="ellipse">
              <a:avLst/>
            </a:prstGeom>
            <a:solidFill>
              <a:schemeClr val="accent2">
                <a:alpha val="25882"/>
              </a:schemeClr>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3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63" name="Google Shape;163;p3"/>
            <p:cNvSpPr/>
            <p:nvPr/>
          </p:nvSpPr>
          <p:spPr>
            <a:xfrm>
              <a:off x="3985757" y="1466395"/>
              <a:ext cx="317500" cy="317500"/>
            </a:xfrm>
            <a:prstGeom prst="ellipse">
              <a:avLst/>
            </a:prstGeom>
            <a:solidFill>
              <a:schemeClr val="accent2">
                <a:alpha val="25882"/>
              </a:schemeClr>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3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64" name="Google Shape;164;p3"/>
            <p:cNvSpPr/>
            <p:nvPr/>
          </p:nvSpPr>
          <p:spPr>
            <a:xfrm>
              <a:off x="3082469" y="1836284"/>
              <a:ext cx="547688" cy="549275"/>
            </a:xfrm>
            <a:prstGeom prst="ellipse">
              <a:avLst/>
            </a:prstGeom>
            <a:solidFill>
              <a:schemeClr val="accent2">
                <a:alpha val="25882"/>
              </a:schemeClr>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3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65" name="Google Shape;165;p3"/>
            <p:cNvSpPr/>
            <p:nvPr/>
          </p:nvSpPr>
          <p:spPr>
            <a:xfrm>
              <a:off x="3682545" y="2147433"/>
              <a:ext cx="436563" cy="436562"/>
            </a:xfrm>
            <a:prstGeom prst="ellipse">
              <a:avLst/>
            </a:prstGeom>
            <a:solidFill>
              <a:schemeClr val="accent2">
                <a:alpha val="25882"/>
              </a:schemeClr>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3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67" name="Google Shape;167;p3"/>
            <p:cNvSpPr/>
            <p:nvPr/>
          </p:nvSpPr>
          <p:spPr>
            <a:xfrm>
              <a:off x="3957183" y="1377495"/>
              <a:ext cx="84137" cy="84138"/>
            </a:xfrm>
            <a:prstGeom prst="ellipse">
              <a:avLst/>
            </a:prstGeom>
            <a:solidFill>
              <a:schemeClr val="accent2">
                <a:alpha val="25882"/>
              </a:schemeClr>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3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68" name="Google Shape;168;p3"/>
            <p:cNvSpPr/>
            <p:nvPr/>
          </p:nvSpPr>
          <p:spPr>
            <a:xfrm>
              <a:off x="3498395" y="1521958"/>
              <a:ext cx="119063" cy="119062"/>
            </a:xfrm>
            <a:prstGeom prst="ellipse">
              <a:avLst/>
            </a:prstGeom>
            <a:solidFill>
              <a:schemeClr val="accent2">
                <a:alpha val="25882"/>
              </a:schemeClr>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3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69" name="Google Shape;169;p3"/>
            <p:cNvSpPr/>
            <p:nvPr/>
          </p:nvSpPr>
          <p:spPr>
            <a:xfrm>
              <a:off x="3233283" y="2437945"/>
              <a:ext cx="77787" cy="77788"/>
            </a:xfrm>
            <a:prstGeom prst="ellipse">
              <a:avLst/>
            </a:prstGeom>
            <a:solidFill>
              <a:schemeClr val="accent2">
                <a:alpha val="25882"/>
              </a:schemeClr>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3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70" name="Google Shape;170;p3"/>
            <p:cNvSpPr/>
            <p:nvPr/>
          </p:nvSpPr>
          <p:spPr>
            <a:xfrm>
              <a:off x="3406319" y="1461633"/>
              <a:ext cx="781050" cy="781050"/>
            </a:xfrm>
            <a:prstGeom prst="ellipse">
              <a:avLst/>
            </a:prstGeom>
            <a:noFill/>
            <a:ln w="9525" cap="flat" cmpd="sng">
              <a:solidFill>
                <a:srgbClr val="979A9C"/>
              </a:solidFill>
              <a:prstDash val="dot"/>
              <a:round/>
              <a:headEnd type="none" w="sm" len="sm"/>
              <a:tailEnd type="none" w="sm" len="sm"/>
            </a:ln>
          </p:spPr>
          <p:txBody>
            <a:bodyPr spcFirstLastPara="1" wrap="square" lIns="91425" tIns="45700" rIns="91425" bIns="45700" anchor="ctr" anchorCtr="0">
              <a:noAutofit/>
            </a:bodyPr>
            <a:lstStyle/>
            <a:p>
              <a:pPr marL="0" marR="0" lvl="0" indent="0" algn="just" defTabSz="914400" rtl="0" eaLnBrk="1" fontAlgn="auto" latinLnBrk="0" hangingPunct="1">
                <a:lnSpc>
                  <a:spcPct val="13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71" name="Google Shape;171;p3"/>
            <p:cNvSpPr/>
            <p:nvPr/>
          </p:nvSpPr>
          <p:spPr>
            <a:xfrm>
              <a:off x="3626981" y="1787070"/>
              <a:ext cx="4907574" cy="514350"/>
            </a:xfrm>
            <a:prstGeom prst="roundRect">
              <a:avLst>
                <a:gd name="adj" fmla="val 50000"/>
              </a:avLst>
            </a:prstGeom>
            <a:solidFill>
              <a:srgbClr val="FFD995"/>
            </a:solidFill>
            <a:ln>
              <a:noFill/>
            </a:ln>
          </p:spPr>
          <p:txBody>
            <a:bodyPr spcFirstLastPara="1" wrap="square" lIns="216000" tIns="0" rIns="0" bIns="0" anchor="ctr" anchorCtr="0">
              <a:no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lang="en-US" sz="2800" b="0" i="0" dirty="0">
                  <a:solidFill>
                    <a:srgbClr val="333333"/>
                  </a:solidFill>
                  <a:effectLst/>
                </a:rPr>
                <a:t>1. </a:t>
              </a:r>
              <a:r>
                <a:rPr lang="vi-VN" sz="2800" b="0" i="0" dirty="0">
                  <a:solidFill>
                    <a:srgbClr val="333333"/>
                  </a:solidFill>
                  <a:effectLst/>
                </a:rPr>
                <a:t>Nhà các bạn dế mèn, dế trũi, châu chấu voi và xén tóc ở bốn đỉnh của hình chữ nhật ABCD (như hình vẽ). Biết rằng BC = 13 dm, CD = 20 dm</a:t>
              </a:r>
              <a:endParaRPr kumimoji="0" sz="2800" b="0" i="0" u="none" strike="noStrike" kern="0" cap="none" spc="0" normalizeH="0" baseline="0" noProof="0" dirty="0">
                <a:ln>
                  <a:noFill/>
                </a:ln>
                <a:solidFill>
                  <a:srgbClr val="000000"/>
                </a:solidFill>
                <a:effectLst/>
                <a:uLnTx/>
                <a:uFillTx/>
                <a:ea typeface="Arial"/>
                <a:cs typeface="Arial"/>
                <a:sym typeface="Arial"/>
              </a:endParaRPr>
            </a:p>
          </p:txBody>
        </p:sp>
      </p:grpSp>
      <p:pic>
        <p:nvPicPr>
          <p:cNvPr id="6" name="Picture 5">
            <a:extLst>
              <a:ext uri="{FF2B5EF4-FFF2-40B4-BE49-F238E27FC236}">
                <a16:creationId xmlns:a16="http://schemas.microsoft.com/office/drawing/2014/main" id="{B33C7290-0415-4C19-9258-2DC48C0EB37F}"/>
              </a:ext>
            </a:extLst>
          </p:cNvPr>
          <p:cNvPicPr>
            <a:picLocks noChangeAspect="1"/>
          </p:cNvPicPr>
          <p:nvPr/>
        </p:nvPicPr>
        <p:blipFill>
          <a:blip r:embed="rId4"/>
          <a:stretch>
            <a:fillRect/>
          </a:stretch>
        </p:blipFill>
        <p:spPr>
          <a:xfrm>
            <a:off x="0" y="2455378"/>
            <a:ext cx="8097798" cy="3489960"/>
          </a:xfrm>
          <a:prstGeom prst="rect">
            <a:avLst/>
          </a:prstGeom>
        </p:spPr>
      </p:pic>
      <p:grpSp>
        <p:nvGrpSpPr>
          <p:cNvPr id="30" name="Group 29">
            <a:extLst>
              <a:ext uri="{FF2B5EF4-FFF2-40B4-BE49-F238E27FC236}">
                <a16:creationId xmlns:a16="http://schemas.microsoft.com/office/drawing/2014/main" id="{CDDB1FE0-6B02-4DC6-8503-9FEBC89FC309}"/>
              </a:ext>
            </a:extLst>
          </p:cNvPr>
          <p:cNvGrpSpPr/>
          <p:nvPr/>
        </p:nvGrpSpPr>
        <p:grpSpPr>
          <a:xfrm>
            <a:off x="7813040" y="2574599"/>
            <a:ext cx="3984350" cy="1533079"/>
            <a:chOff x="2364264" y="590550"/>
            <a:chExt cx="5893911" cy="718461"/>
          </a:xfrm>
        </p:grpSpPr>
        <p:sp>
          <p:nvSpPr>
            <p:cNvPr id="31" name="Google Shape;232;p7">
              <a:extLst>
                <a:ext uri="{FF2B5EF4-FFF2-40B4-BE49-F238E27FC236}">
                  <a16:creationId xmlns:a16="http://schemas.microsoft.com/office/drawing/2014/main" id="{F031823C-5870-4594-9F4E-D1E7DCB952A8}"/>
                </a:ext>
              </a:extLst>
            </p:cNvPr>
            <p:cNvSpPr/>
            <p:nvPr/>
          </p:nvSpPr>
          <p:spPr>
            <a:xfrm>
              <a:off x="2364264" y="590550"/>
              <a:ext cx="5893911" cy="69764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 name="Google Shape;234;p7">
              <a:extLst>
                <a:ext uri="{FF2B5EF4-FFF2-40B4-BE49-F238E27FC236}">
                  <a16:creationId xmlns:a16="http://schemas.microsoft.com/office/drawing/2014/main" id="{12B3EAEB-BB48-471A-90C6-86E340502263}"/>
                </a:ext>
              </a:extLst>
            </p:cNvPr>
            <p:cNvSpPr txBox="1"/>
            <p:nvPr/>
          </p:nvSpPr>
          <p:spPr>
            <a:xfrm>
              <a:off x="2517761" y="659967"/>
              <a:ext cx="5740414" cy="64904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b="0" i="0" dirty="0">
                  <a:solidFill>
                    <a:srgbClr val="333333"/>
                  </a:solidFill>
                  <a:effectLst/>
                  <a:latin typeface="+mj-lt"/>
                </a:rPr>
                <a:t>a) </a:t>
              </a:r>
              <a:r>
                <a:rPr lang="en-US" sz="2800" b="0" i="0" dirty="0" err="1">
                  <a:solidFill>
                    <a:srgbClr val="333333"/>
                  </a:solidFill>
                  <a:effectLst/>
                  <a:latin typeface="+mj-lt"/>
                </a:rPr>
                <a:t>Nhà</a:t>
              </a:r>
              <a:r>
                <a:rPr lang="en-US" sz="2800" b="0" i="0" dirty="0">
                  <a:solidFill>
                    <a:srgbClr val="333333"/>
                  </a:solidFill>
                  <a:effectLst/>
                  <a:latin typeface="+mj-lt"/>
                </a:rPr>
                <a:t> </a:t>
              </a:r>
              <a:r>
                <a:rPr lang="en-US" sz="2800" b="0" i="0" dirty="0" err="1">
                  <a:solidFill>
                    <a:srgbClr val="333333"/>
                  </a:solidFill>
                  <a:effectLst/>
                  <a:latin typeface="+mj-lt"/>
                </a:rPr>
                <a:t>dế</a:t>
              </a:r>
              <a:r>
                <a:rPr lang="en-US" sz="2800" b="0" i="0" dirty="0">
                  <a:solidFill>
                    <a:srgbClr val="333333"/>
                  </a:solidFill>
                  <a:effectLst/>
                  <a:latin typeface="+mj-lt"/>
                </a:rPr>
                <a:t> </a:t>
              </a:r>
              <a:r>
                <a:rPr lang="en-US" sz="2800" b="0" i="0" dirty="0" err="1">
                  <a:solidFill>
                    <a:srgbClr val="333333"/>
                  </a:solidFill>
                  <a:effectLst/>
                  <a:latin typeface="+mj-lt"/>
                </a:rPr>
                <a:t>mèn</a:t>
              </a:r>
              <a:r>
                <a:rPr lang="en-US" sz="2800" b="0" i="0" dirty="0">
                  <a:solidFill>
                    <a:srgbClr val="333333"/>
                  </a:solidFill>
                  <a:effectLst/>
                  <a:latin typeface="+mj-lt"/>
                </a:rPr>
                <a:t> </a:t>
              </a:r>
              <a:r>
                <a:rPr lang="en-US" sz="2800" b="0" i="0" dirty="0" err="1">
                  <a:solidFill>
                    <a:srgbClr val="333333"/>
                  </a:solidFill>
                  <a:effectLst/>
                  <a:latin typeface="+mj-lt"/>
                </a:rPr>
                <a:t>cách</a:t>
              </a:r>
              <a:r>
                <a:rPr lang="en-US" sz="2800" b="0" i="0" dirty="0">
                  <a:solidFill>
                    <a:srgbClr val="333333"/>
                  </a:solidFill>
                  <a:effectLst/>
                  <a:latin typeface="+mj-lt"/>
                </a:rPr>
                <a:t> </a:t>
              </a:r>
              <a:r>
                <a:rPr lang="en-US" sz="2800" b="0" i="0" dirty="0" err="1">
                  <a:solidFill>
                    <a:srgbClr val="333333"/>
                  </a:solidFill>
                  <a:effectLst/>
                  <a:latin typeface="+mj-lt"/>
                </a:rPr>
                <a:t>nhà</a:t>
              </a:r>
              <a:r>
                <a:rPr lang="en-US" sz="2800" b="0" i="0" dirty="0">
                  <a:solidFill>
                    <a:srgbClr val="333333"/>
                  </a:solidFill>
                  <a:effectLst/>
                  <a:latin typeface="+mj-lt"/>
                </a:rPr>
                <a:t> </a:t>
              </a:r>
              <a:r>
                <a:rPr lang="en-US" sz="2800" b="0" i="0" dirty="0" err="1">
                  <a:solidFill>
                    <a:srgbClr val="333333"/>
                  </a:solidFill>
                  <a:effectLst/>
                  <a:latin typeface="+mj-lt"/>
                </a:rPr>
                <a:t>xén</a:t>
              </a:r>
              <a:r>
                <a:rPr lang="en-US" sz="2800" b="0" i="0" dirty="0">
                  <a:solidFill>
                    <a:srgbClr val="333333"/>
                  </a:solidFill>
                  <a:effectLst/>
                  <a:latin typeface="+mj-lt"/>
                </a:rPr>
                <a:t> </a:t>
              </a:r>
              <a:r>
                <a:rPr lang="en-US" sz="2800" b="0" i="0" dirty="0" err="1">
                  <a:solidFill>
                    <a:srgbClr val="333333"/>
                  </a:solidFill>
                  <a:effectLst/>
                  <a:latin typeface="+mj-lt"/>
                </a:rPr>
                <a:t>tóc</a:t>
              </a:r>
              <a:r>
                <a:rPr lang="en-US" sz="2800" b="0" i="0" dirty="0">
                  <a:solidFill>
                    <a:srgbClr val="333333"/>
                  </a:solidFill>
                  <a:effectLst/>
                  <a:latin typeface="+mj-lt"/>
                </a:rPr>
                <a:t> bao </a:t>
              </a:r>
              <a:r>
                <a:rPr lang="en-US" sz="2800" b="0" i="0" dirty="0" err="1">
                  <a:solidFill>
                    <a:srgbClr val="333333"/>
                  </a:solidFill>
                  <a:effectLst/>
                  <a:latin typeface="+mj-lt"/>
                </a:rPr>
                <a:t>nhiêu</a:t>
              </a:r>
              <a:r>
                <a:rPr lang="en-US" sz="2800" b="0" i="0" dirty="0">
                  <a:solidFill>
                    <a:srgbClr val="333333"/>
                  </a:solidFill>
                  <a:effectLst/>
                  <a:latin typeface="+mj-lt"/>
                </a:rPr>
                <a:t> </a:t>
              </a:r>
              <a:r>
                <a:rPr lang="en-US" sz="2800" b="0" i="0" dirty="0" err="1">
                  <a:solidFill>
                    <a:srgbClr val="333333"/>
                  </a:solidFill>
                  <a:effectLst/>
                  <a:latin typeface="+mj-lt"/>
                </a:rPr>
                <a:t>đề</a:t>
              </a:r>
              <a:r>
                <a:rPr lang="en-US" sz="2800" b="0" i="0" dirty="0">
                  <a:solidFill>
                    <a:srgbClr val="333333"/>
                  </a:solidFill>
                  <a:effectLst/>
                  <a:latin typeface="+mj-lt"/>
                </a:rPr>
                <a:t>-xi-</a:t>
              </a:r>
              <a:r>
                <a:rPr lang="en-US" sz="2800" b="0" i="0" dirty="0" err="1">
                  <a:solidFill>
                    <a:srgbClr val="333333"/>
                  </a:solidFill>
                  <a:effectLst/>
                  <a:latin typeface="+mj-lt"/>
                </a:rPr>
                <a:t>mét</a:t>
              </a:r>
              <a:r>
                <a:rPr lang="en-US" sz="2800" b="0" i="0" dirty="0">
                  <a:solidFill>
                    <a:srgbClr val="333333"/>
                  </a:solidFill>
                  <a:effectLst/>
                  <a:latin typeface="+mj-lt"/>
                </a:rPr>
                <a:t>?</a:t>
              </a:r>
              <a:endParaRPr kumimoji="0" sz="2800" b="1" i="0" u="none" strike="noStrike" kern="0" cap="none" spc="0" normalizeH="0" baseline="0" noProof="0" dirty="0">
                <a:ln>
                  <a:noFill/>
                </a:ln>
                <a:solidFill>
                  <a:srgbClr val="000000"/>
                </a:solidFill>
                <a:effectLst/>
                <a:uLnTx/>
                <a:uFillTx/>
                <a:latin typeface="+mj-lt"/>
                <a:ea typeface="Arial"/>
                <a:cs typeface="Arial"/>
                <a:sym typeface="Arial"/>
              </a:endParaRPr>
            </a:p>
          </p:txBody>
        </p:sp>
      </p:grpSp>
      <p:grpSp>
        <p:nvGrpSpPr>
          <p:cNvPr id="35" name="Group 34">
            <a:extLst>
              <a:ext uri="{FF2B5EF4-FFF2-40B4-BE49-F238E27FC236}">
                <a16:creationId xmlns:a16="http://schemas.microsoft.com/office/drawing/2014/main" id="{3B6912F0-6A93-4A6E-83A7-FDE4BCF5ED31}"/>
              </a:ext>
            </a:extLst>
          </p:cNvPr>
          <p:cNvGrpSpPr/>
          <p:nvPr/>
        </p:nvGrpSpPr>
        <p:grpSpPr>
          <a:xfrm>
            <a:off x="7894270" y="4385898"/>
            <a:ext cx="3903120" cy="1533079"/>
            <a:chOff x="2364264" y="590550"/>
            <a:chExt cx="5893911" cy="718461"/>
          </a:xfrm>
        </p:grpSpPr>
        <p:sp>
          <p:nvSpPr>
            <p:cNvPr id="36" name="Google Shape;232;p7">
              <a:extLst>
                <a:ext uri="{FF2B5EF4-FFF2-40B4-BE49-F238E27FC236}">
                  <a16:creationId xmlns:a16="http://schemas.microsoft.com/office/drawing/2014/main" id="{DAB624D9-8369-4C14-8491-45F77897BFE4}"/>
                </a:ext>
              </a:extLst>
            </p:cNvPr>
            <p:cNvSpPr/>
            <p:nvPr/>
          </p:nvSpPr>
          <p:spPr>
            <a:xfrm>
              <a:off x="2364264" y="590550"/>
              <a:ext cx="5893911" cy="69764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7" name="Google Shape;234;p7">
              <a:extLst>
                <a:ext uri="{FF2B5EF4-FFF2-40B4-BE49-F238E27FC236}">
                  <a16:creationId xmlns:a16="http://schemas.microsoft.com/office/drawing/2014/main" id="{0CDFAECF-6880-40C4-A414-4A4450A641FB}"/>
                </a:ext>
              </a:extLst>
            </p:cNvPr>
            <p:cNvSpPr txBox="1"/>
            <p:nvPr/>
          </p:nvSpPr>
          <p:spPr>
            <a:xfrm>
              <a:off x="2517761" y="659967"/>
              <a:ext cx="5740414" cy="64904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b="0" i="0" dirty="0">
                  <a:solidFill>
                    <a:srgbClr val="333333"/>
                  </a:solidFill>
                  <a:effectLst/>
                  <a:latin typeface="+mj-lt"/>
                </a:rPr>
                <a:t>b) </a:t>
              </a:r>
              <a:r>
                <a:rPr lang="en-US" sz="2800" b="0" i="0" dirty="0" err="1">
                  <a:solidFill>
                    <a:srgbClr val="333333"/>
                  </a:solidFill>
                  <a:effectLst/>
                  <a:latin typeface="+mj-lt"/>
                </a:rPr>
                <a:t>Nhà</a:t>
              </a:r>
              <a:r>
                <a:rPr lang="en-US" sz="2800" b="0" i="0" dirty="0">
                  <a:solidFill>
                    <a:srgbClr val="333333"/>
                  </a:solidFill>
                  <a:effectLst/>
                  <a:latin typeface="+mj-lt"/>
                </a:rPr>
                <a:t> </a:t>
              </a:r>
              <a:r>
                <a:rPr lang="en-US" sz="2800" b="0" i="0" dirty="0" err="1">
                  <a:solidFill>
                    <a:srgbClr val="333333"/>
                  </a:solidFill>
                  <a:effectLst/>
                  <a:latin typeface="+mj-lt"/>
                </a:rPr>
                <a:t>dế</a:t>
              </a:r>
              <a:r>
                <a:rPr lang="en-US" sz="2800" b="0" i="0" dirty="0">
                  <a:solidFill>
                    <a:srgbClr val="333333"/>
                  </a:solidFill>
                  <a:effectLst/>
                  <a:latin typeface="+mj-lt"/>
                </a:rPr>
                <a:t> </a:t>
              </a:r>
              <a:r>
                <a:rPr lang="en-US" sz="2800" b="0" i="0" dirty="0" err="1">
                  <a:solidFill>
                    <a:srgbClr val="333333"/>
                  </a:solidFill>
                  <a:effectLst/>
                  <a:latin typeface="+mj-lt"/>
                </a:rPr>
                <a:t>mèn</a:t>
              </a:r>
              <a:r>
                <a:rPr lang="en-US" sz="2800" b="0" i="0" dirty="0">
                  <a:solidFill>
                    <a:srgbClr val="333333"/>
                  </a:solidFill>
                  <a:effectLst/>
                  <a:latin typeface="+mj-lt"/>
                </a:rPr>
                <a:t> </a:t>
              </a:r>
              <a:r>
                <a:rPr lang="en-US" sz="2800" b="0" i="0" dirty="0" err="1">
                  <a:solidFill>
                    <a:srgbClr val="333333"/>
                  </a:solidFill>
                  <a:effectLst/>
                  <a:latin typeface="+mj-lt"/>
                </a:rPr>
                <a:t>cách</a:t>
              </a:r>
              <a:r>
                <a:rPr lang="en-US" sz="2800" b="0" i="0" dirty="0">
                  <a:solidFill>
                    <a:srgbClr val="333333"/>
                  </a:solidFill>
                  <a:effectLst/>
                  <a:latin typeface="+mj-lt"/>
                </a:rPr>
                <a:t> </a:t>
              </a:r>
              <a:r>
                <a:rPr lang="en-US" sz="2800" b="0" i="0" dirty="0" err="1">
                  <a:solidFill>
                    <a:srgbClr val="333333"/>
                  </a:solidFill>
                  <a:effectLst/>
                  <a:latin typeface="+mj-lt"/>
                </a:rPr>
                <a:t>nhà</a:t>
              </a:r>
              <a:r>
                <a:rPr lang="en-US" sz="2800" b="0" i="0" dirty="0">
                  <a:solidFill>
                    <a:srgbClr val="333333"/>
                  </a:solidFill>
                  <a:effectLst/>
                  <a:latin typeface="+mj-lt"/>
                </a:rPr>
                <a:t> </a:t>
              </a:r>
              <a:r>
                <a:rPr lang="en-US" sz="2800" b="0" i="0" dirty="0" err="1">
                  <a:solidFill>
                    <a:srgbClr val="333333"/>
                  </a:solidFill>
                  <a:effectLst/>
                  <a:latin typeface="+mj-lt"/>
                </a:rPr>
                <a:t>dế</a:t>
              </a:r>
              <a:r>
                <a:rPr lang="en-US" sz="2800" b="0" i="0" dirty="0">
                  <a:solidFill>
                    <a:srgbClr val="333333"/>
                  </a:solidFill>
                  <a:effectLst/>
                  <a:latin typeface="+mj-lt"/>
                </a:rPr>
                <a:t> </a:t>
              </a:r>
              <a:r>
                <a:rPr lang="en-US" sz="2800" b="0" i="0" dirty="0" err="1">
                  <a:solidFill>
                    <a:srgbClr val="333333"/>
                  </a:solidFill>
                  <a:effectLst/>
                  <a:latin typeface="+mj-lt"/>
                </a:rPr>
                <a:t>trũi</a:t>
              </a:r>
              <a:r>
                <a:rPr lang="en-US" sz="2800" b="0" i="0" dirty="0">
                  <a:solidFill>
                    <a:srgbClr val="333333"/>
                  </a:solidFill>
                  <a:effectLst/>
                  <a:latin typeface="+mj-lt"/>
                </a:rPr>
                <a:t> bao </a:t>
              </a:r>
              <a:r>
                <a:rPr lang="en-US" sz="2800" b="0" i="0" dirty="0" err="1">
                  <a:solidFill>
                    <a:srgbClr val="333333"/>
                  </a:solidFill>
                  <a:effectLst/>
                  <a:latin typeface="+mj-lt"/>
                </a:rPr>
                <a:t>nhiêu</a:t>
              </a:r>
              <a:r>
                <a:rPr lang="en-US" sz="2800" b="0" i="0" dirty="0">
                  <a:solidFill>
                    <a:srgbClr val="333333"/>
                  </a:solidFill>
                  <a:effectLst/>
                  <a:latin typeface="+mj-lt"/>
                </a:rPr>
                <a:t> </a:t>
              </a:r>
              <a:r>
                <a:rPr lang="en-US" sz="2800" b="0" i="0" dirty="0" err="1">
                  <a:solidFill>
                    <a:srgbClr val="333333"/>
                  </a:solidFill>
                  <a:effectLst/>
                  <a:latin typeface="+mj-lt"/>
                </a:rPr>
                <a:t>đề</a:t>
              </a:r>
              <a:r>
                <a:rPr lang="en-US" sz="2800" b="0" i="0" dirty="0">
                  <a:solidFill>
                    <a:srgbClr val="333333"/>
                  </a:solidFill>
                  <a:effectLst/>
                  <a:latin typeface="+mj-lt"/>
                </a:rPr>
                <a:t>-xi-</a:t>
              </a:r>
              <a:r>
                <a:rPr lang="en-US" sz="2800" b="0" i="0" dirty="0" err="1">
                  <a:solidFill>
                    <a:srgbClr val="333333"/>
                  </a:solidFill>
                  <a:effectLst/>
                  <a:latin typeface="+mj-lt"/>
                </a:rPr>
                <a:t>mét</a:t>
              </a:r>
              <a:r>
                <a:rPr lang="en-US" sz="2800" b="0" i="0" dirty="0">
                  <a:solidFill>
                    <a:srgbClr val="333333"/>
                  </a:solidFill>
                  <a:effectLst/>
                  <a:latin typeface="+mj-lt"/>
                </a:rPr>
                <a:t>?</a:t>
              </a:r>
              <a:endParaRPr kumimoji="0" sz="2800" b="1" i="0" u="none" strike="noStrike" kern="0" cap="none" spc="0" normalizeH="0" baseline="0" noProof="0" dirty="0">
                <a:ln>
                  <a:noFill/>
                </a:ln>
                <a:solidFill>
                  <a:srgbClr val="000000"/>
                </a:solidFill>
                <a:effectLst/>
                <a:uLnTx/>
                <a:uFillTx/>
                <a:latin typeface="+mj-lt"/>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barn(inVertical)">
                                      <p:cBhvr>
                                        <p:cTn id="7" dur="5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pic>
        <p:nvPicPr>
          <p:cNvPr id="9" name="Picture 8">
            <a:extLst>
              <a:ext uri="{FF2B5EF4-FFF2-40B4-BE49-F238E27FC236}">
                <a16:creationId xmlns:a16="http://schemas.microsoft.com/office/drawing/2014/main" id="{2A2F0A5A-A77A-48DE-B6D1-28AD280D2993}"/>
              </a:ext>
            </a:extLst>
          </p:cNvPr>
          <p:cNvPicPr>
            <a:picLocks noChangeAspect="1"/>
          </p:cNvPicPr>
          <p:nvPr/>
        </p:nvPicPr>
        <p:blipFill>
          <a:blip r:embed="rId4"/>
          <a:stretch>
            <a:fillRect/>
          </a:stretch>
        </p:blipFill>
        <p:spPr>
          <a:xfrm>
            <a:off x="1920240" y="0"/>
            <a:ext cx="8097798" cy="3489960"/>
          </a:xfrm>
          <a:prstGeom prst="rect">
            <a:avLst/>
          </a:prstGeom>
        </p:spPr>
      </p:pic>
      <p:grpSp>
        <p:nvGrpSpPr>
          <p:cNvPr id="10" name="Group 9">
            <a:extLst>
              <a:ext uri="{FF2B5EF4-FFF2-40B4-BE49-F238E27FC236}">
                <a16:creationId xmlns:a16="http://schemas.microsoft.com/office/drawing/2014/main" id="{3C459050-0148-41DE-BE91-9E7856D021A8}"/>
              </a:ext>
            </a:extLst>
          </p:cNvPr>
          <p:cNvGrpSpPr/>
          <p:nvPr/>
        </p:nvGrpSpPr>
        <p:grpSpPr>
          <a:xfrm>
            <a:off x="1056640" y="3915719"/>
            <a:ext cx="10353040" cy="747721"/>
            <a:chOff x="2364264" y="590550"/>
            <a:chExt cx="5893911" cy="697647"/>
          </a:xfrm>
        </p:grpSpPr>
        <p:sp>
          <p:nvSpPr>
            <p:cNvPr id="11" name="Google Shape;232;p7">
              <a:extLst>
                <a:ext uri="{FF2B5EF4-FFF2-40B4-BE49-F238E27FC236}">
                  <a16:creationId xmlns:a16="http://schemas.microsoft.com/office/drawing/2014/main" id="{D835E649-8155-4ED1-AC03-4C5DD40C88AA}"/>
                </a:ext>
              </a:extLst>
            </p:cNvPr>
            <p:cNvSpPr/>
            <p:nvPr/>
          </p:nvSpPr>
          <p:spPr>
            <a:xfrm>
              <a:off x="2364264" y="590550"/>
              <a:ext cx="5893911" cy="69764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effectLst/>
                <a:uLnTx/>
                <a:uFillTx/>
                <a:latin typeface="Arial"/>
                <a:ea typeface="Arial"/>
                <a:cs typeface="Arial"/>
                <a:sym typeface="Arial"/>
              </a:endParaRPr>
            </a:p>
          </p:txBody>
        </p:sp>
        <p:sp>
          <p:nvSpPr>
            <p:cNvPr id="12" name="Google Shape;234;p7">
              <a:extLst>
                <a:ext uri="{FF2B5EF4-FFF2-40B4-BE49-F238E27FC236}">
                  <a16:creationId xmlns:a16="http://schemas.microsoft.com/office/drawing/2014/main" id="{4D85B04B-8B4C-4FB8-91B1-52BB9EF8A3EB}"/>
                </a:ext>
              </a:extLst>
            </p:cNvPr>
            <p:cNvSpPr txBox="1"/>
            <p:nvPr/>
          </p:nvSpPr>
          <p:spPr>
            <a:xfrm>
              <a:off x="2517761" y="659967"/>
              <a:ext cx="5740414" cy="488143"/>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dirty="0" err="1">
                  <a:effectLst/>
                  <a:latin typeface="+mj-lt"/>
                </a:rPr>
                <a:t>Nhà</a:t>
              </a:r>
              <a:r>
                <a:rPr lang="en-US" sz="2800" b="1" i="0" dirty="0">
                  <a:effectLst/>
                  <a:latin typeface="+mj-lt"/>
                </a:rPr>
                <a:t> </a:t>
              </a:r>
              <a:r>
                <a:rPr lang="en-US" sz="2800" b="1" i="0" dirty="0" err="1">
                  <a:effectLst/>
                  <a:latin typeface="+mj-lt"/>
                </a:rPr>
                <a:t>dế</a:t>
              </a:r>
              <a:r>
                <a:rPr lang="en-US" sz="2800" b="1" i="0" dirty="0">
                  <a:effectLst/>
                  <a:latin typeface="+mj-lt"/>
                </a:rPr>
                <a:t> </a:t>
              </a:r>
              <a:r>
                <a:rPr lang="en-US" sz="2800" b="1" i="0" dirty="0" err="1">
                  <a:effectLst/>
                  <a:latin typeface="+mj-lt"/>
                </a:rPr>
                <a:t>mèn</a:t>
              </a:r>
              <a:r>
                <a:rPr lang="en-US" sz="2800" b="1" i="0" dirty="0">
                  <a:effectLst/>
                  <a:latin typeface="+mj-lt"/>
                </a:rPr>
                <a:t> </a:t>
              </a:r>
              <a:r>
                <a:rPr lang="en-US" sz="2800" b="1" i="0" dirty="0" err="1">
                  <a:effectLst/>
                  <a:latin typeface="+mj-lt"/>
                </a:rPr>
                <a:t>cách</a:t>
              </a:r>
              <a:r>
                <a:rPr lang="en-US" sz="2800" b="1" i="0" dirty="0">
                  <a:effectLst/>
                  <a:latin typeface="+mj-lt"/>
                </a:rPr>
                <a:t> </a:t>
              </a:r>
              <a:r>
                <a:rPr lang="en-US" sz="2800" b="1" i="0" dirty="0" err="1">
                  <a:effectLst/>
                  <a:latin typeface="+mj-lt"/>
                </a:rPr>
                <a:t>nhà</a:t>
              </a:r>
              <a:r>
                <a:rPr lang="en-US" sz="2800" b="1" i="0" dirty="0">
                  <a:effectLst/>
                  <a:latin typeface="+mj-lt"/>
                </a:rPr>
                <a:t> </a:t>
              </a:r>
              <a:r>
                <a:rPr lang="en-US" sz="2800" b="1" i="0" dirty="0" err="1">
                  <a:effectLst/>
                  <a:latin typeface="+mj-lt"/>
                </a:rPr>
                <a:t>xén</a:t>
              </a:r>
              <a:r>
                <a:rPr lang="en-US" sz="2800" b="1" i="0" dirty="0">
                  <a:effectLst/>
                  <a:latin typeface="+mj-lt"/>
                </a:rPr>
                <a:t> </a:t>
              </a:r>
              <a:r>
                <a:rPr lang="en-US" sz="2800" b="1" i="0" dirty="0" err="1">
                  <a:effectLst/>
                  <a:latin typeface="+mj-lt"/>
                </a:rPr>
                <a:t>tóc</a:t>
              </a:r>
              <a:r>
                <a:rPr lang="en-US" sz="2800" b="1" i="0" dirty="0">
                  <a:effectLst/>
                  <a:latin typeface="+mj-lt"/>
                </a:rPr>
                <a:t> </a:t>
              </a:r>
              <a:r>
                <a:rPr lang="en-US" sz="2800" b="1" i="0" dirty="0" err="1">
                  <a:effectLst/>
                  <a:latin typeface="+mj-lt"/>
                </a:rPr>
                <a:t>tương</a:t>
              </a:r>
              <a:r>
                <a:rPr lang="en-US" sz="2800" b="1" i="0" dirty="0">
                  <a:effectLst/>
                  <a:latin typeface="+mj-lt"/>
                </a:rPr>
                <a:t> </a:t>
              </a:r>
              <a:r>
                <a:rPr lang="en-US" sz="2800" b="1" i="0" dirty="0" err="1">
                  <a:effectLst/>
                  <a:latin typeface="+mj-lt"/>
                </a:rPr>
                <a:t>ứng</a:t>
              </a:r>
              <a:r>
                <a:rPr lang="en-US" sz="2800" b="1" i="0" dirty="0">
                  <a:effectLst/>
                  <a:latin typeface="+mj-lt"/>
                </a:rPr>
                <a:t> </a:t>
              </a:r>
              <a:r>
                <a:rPr lang="en-US" sz="2800" b="1" i="0" dirty="0" err="1">
                  <a:effectLst/>
                  <a:latin typeface="+mj-lt"/>
                </a:rPr>
                <a:t>đoạn</a:t>
              </a:r>
              <a:r>
                <a:rPr lang="en-US" sz="2800" b="1" i="0" dirty="0">
                  <a:effectLst/>
                  <a:latin typeface="+mj-lt"/>
                </a:rPr>
                <a:t> </a:t>
              </a:r>
              <a:r>
                <a:rPr lang="en-US" sz="2800" b="1" i="0" dirty="0" err="1">
                  <a:effectLst/>
                  <a:latin typeface="+mj-lt"/>
                </a:rPr>
                <a:t>thẳng</a:t>
              </a:r>
              <a:r>
                <a:rPr lang="en-US" sz="2800" b="1" i="0" dirty="0">
                  <a:effectLst/>
                  <a:latin typeface="+mj-lt"/>
                </a:rPr>
                <a:t> AD</a:t>
              </a:r>
              <a:endParaRPr kumimoji="0" sz="2800" b="1" i="0" u="none" strike="noStrike" kern="0" cap="none" spc="0" normalizeH="0" baseline="0" noProof="0" dirty="0">
                <a:ln>
                  <a:noFill/>
                </a:ln>
                <a:effectLst/>
                <a:uLnTx/>
                <a:uFillTx/>
                <a:latin typeface="+mj-lt"/>
                <a:ea typeface="Arial"/>
                <a:cs typeface="Arial"/>
                <a:sym typeface="Arial"/>
              </a:endParaRPr>
            </a:p>
          </p:txBody>
        </p:sp>
      </p:grpSp>
      <p:grpSp>
        <p:nvGrpSpPr>
          <p:cNvPr id="16" name="Group 15">
            <a:extLst>
              <a:ext uri="{FF2B5EF4-FFF2-40B4-BE49-F238E27FC236}">
                <a16:creationId xmlns:a16="http://schemas.microsoft.com/office/drawing/2014/main" id="{58A26F6F-7AA0-40DA-B58D-55DA3F63F178}"/>
              </a:ext>
            </a:extLst>
          </p:cNvPr>
          <p:cNvGrpSpPr/>
          <p:nvPr/>
        </p:nvGrpSpPr>
        <p:grpSpPr>
          <a:xfrm>
            <a:off x="1097280" y="4870759"/>
            <a:ext cx="10353040" cy="747721"/>
            <a:chOff x="2364264" y="590550"/>
            <a:chExt cx="5893911" cy="697647"/>
          </a:xfrm>
        </p:grpSpPr>
        <p:sp>
          <p:nvSpPr>
            <p:cNvPr id="18" name="Google Shape;232;p7">
              <a:extLst>
                <a:ext uri="{FF2B5EF4-FFF2-40B4-BE49-F238E27FC236}">
                  <a16:creationId xmlns:a16="http://schemas.microsoft.com/office/drawing/2014/main" id="{4C17BD36-26E4-4BF7-933F-7A23B7D31B33}"/>
                </a:ext>
              </a:extLst>
            </p:cNvPr>
            <p:cNvSpPr/>
            <p:nvPr/>
          </p:nvSpPr>
          <p:spPr>
            <a:xfrm>
              <a:off x="2364264" y="590550"/>
              <a:ext cx="5893911" cy="69764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effectLst/>
                <a:uLnTx/>
                <a:uFillTx/>
                <a:latin typeface="Arial"/>
                <a:ea typeface="Arial"/>
                <a:cs typeface="Arial"/>
                <a:sym typeface="Arial"/>
              </a:endParaRPr>
            </a:p>
          </p:txBody>
        </p:sp>
        <p:sp>
          <p:nvSpPr>
            <p:cNvPr id="19" name="Google Shape;234;p7">
              <a:extLst>
                <a:ext uri="{FF2B5EF4-FFF2-40B4-BE49-F238E27FC236}">
                  <a16:creationId xmlns:a16="http://schemas.microsoft.com/office/drawing/2014/main" id="{9F391A17-5396-4B1D-9AB5-6970343E23D6}"/>
                </a:ext>
              </a:extLst>
            </p:cNvPr>
            <p:cNvSpPr txBox="1"/>
            <p:nvPr/>
          </p:nvSpPr>
          <p:spPr>
            <a:xfrm>
              <a:off x="2517761" y="659967"/>
              <a:ext cx="5740414" cy="54557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b="1" i="0" dirty="0" err="1">
                  <a:effectLst/>
                  <a:latin typeface="+mj-lt"/>
                </a:rPr>
                <a:t>Vì</a:t>
              </a:r>
              <a:r>
                <a:rPr lang="en-US" sz="3200" b="1" i="0" dirty="0">
                  <a:effectLst/>
                  <a:latin typeface="+mj-lt"/>
                </a:rPr>
                <a:t> ABCD </a:t>
              </a:r>
              <a:r>
                <a:rPr lang="en-US" sz="3200" b="1" i="0" dirty="0" err="1">
                  <a:effectLst/>
                  <a:latin typeface="+mj-lt"/>
                </a:rPr>
                <a:t>là</a:t>
              </a:r>
              <a:r>
                <a:rPr lang="en-US" sz="3200" b="1" i="0" dirty="0">
                  <a:effectLst/>
                  <a:latin typeface="+mj-lt"/>
                </a:rPr>
                <a:t> </a:t>
              </a:r>
              <a:r>
                <a:rPr lang="en-US" sz="3200" b="1" i="0" dirty="0" err="1">
                  <a:effectLst/>
                  <a:latin typeface="+mj-lt"/>
                </a:rPr>
                <a:t>hình</a:t>
              </a:r>
              <a:r>
                <a:rPr lang="en-US" sz="3200" b="1" i="0" dirty="0">
                  <a:effectLst/>
                  <a:latin typeface="+mj-lt"/>
                </a:rPr>
                <a:t> </a:t>
              </a:r>
              <a:r>
                <a:rPr lang="en-US" sz="3200" b="1" i="0" dirty="0" err="1">
                  <a:effectLst/>
                  <a:latin typeface="+mj-lt"/>
                </a:rPr>
                <a:t>chữ</a:t>
              </a:r>
              <a:r>
                <a:rPr lang="en-US" sz="3200" b="1" i="0" dirty="0">
                  <a:effectLst/>
                  <a:latin typeface="+mj-lt"/>
                </a:rPr>
                <a:t> </a:t>
              </a:r>
              <a:r>
                <a:rPr lang="en-US" sz="3200" b="1" i="0" dirty="0" err="1">
                  <a:effectLst/>
                  <a:latin typeface="+mj-lt"/>
                </a:rPr>
                <a:t>nhật</a:t>
              </a:r>
              <a:r>
                <a:rPr lang="en-US" sz="3200" b="1" i="0" dirty="0">
                  <a:effectLst/>
                  <a:latin typeface="+mj-lt"/>
                </a:rPr>
                <a:t> </a:t>
              </a:r>
              <a:r>
                <a:rPr lang="en-US" sz="3200" b="1" i="0" dirty="0" err="1">
                  <a:effectLst/>
                  <a:latin typeface="+mj-lt"/>
                </a:rPr>
                <a:t>nên</a:t>
              </a:r>
              <a:r>
                <a:rPr lang="en-US" sz="3200" b="1" i="0" dirty="0">
                  <a:effectLst/>
                  <a:latin typeface="+mj-lt"/>
                </a:rPr>
                <a:t> AD = BC = 13 dm</a:t>
              </a:r>
              <a:endParaRPr kumimoji="0" sz="3200" b="1" i="0" u="none" strike="noStrike" kern="0" cap="none" spc="0" normalizeH="0" baseline="0" noProof="0" dirty="0">
                <a:ln>
                  <a:noFill/>
                </a:ln>
                <a:effectLst/>
                <a:uLnTx/>
                <a:uFillTx/>
                <a:latin typeface="+mj-lt"/>
                <a:ea typeface="Arial"/>
                <a:cs typeface="Arial"/>
                <a:sym typeface="Arial"/>
              </a:endParaRPr>
            </a:p>
          </p:txBody>
        </p:sp>
      </p:grpSp>
      <p:grpSp>
        <p:nvGrpSpPr>
          <p:cNvPr id="21" name="Group 20">
            <a:extLst>
              <a:ext uri="{FF2B5EF4-FFF2-40B4-BE49-F238E27FC236}">
                <a16:creationId xmlns:a16="http://schemas.microsoft.com/office/drawing/2014/main" id="{3F5D227B-4327-43F4-9B7F-BB75DB52D824}"/>
              </a:ext>
            </a:extLst>
          </p:cNvPr>
          <p:cNvGrpSpPr/>
          <p:nvPr/>
        </p:nvGrpSpPr>
        <p:grpSpPr>
          <a:xfrm>
            <a:off x="1920240" y="5929686"/>
            <a:ext cx="8841934" cy="747721"/>
            <a:chOff x="2364264" y="590550"/>
            <a:chExt cx="5893911" cy="697647"/>
          </a:xfrm>
        </p:grpSpPr>
        <p:sp>
          <p:nvSpPr>
            <p:cNvPr id="22" name="Google Shape;232;p7">
              <a:extLst>
                <a:ext uri="{FF2B5EF4-FFF2-40B4-BE49-F238E27FC236}">
                  <a16:creationId xmlns:a16="http://schemas.microsoft.com/office/drawing/2014/main" id="{1CC3F9A9-C031-485D-A907-25D930006607}"/>
                </a:ext>
              </a:extLst>
            </p:cNvPr>
            <p:cNvSpPr/>
            <p:nvPr/>
          </p:nvSpPr>
          <p:spPr>
            <a:xfrm>
              <a:off x="2364264" y="590550"/>
              <a:ext cx="5893911" cy="69764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3" name="Google Shape;234;p7">
              <a:extLst>
                <a:ext uri="{FF2B5EF4-FFF2-40B4-BE49-F238E27FC236}">
                  <a16:creationId xmlns:a16="http://schemas.microsoft.com/office/drawing/2014/main" id="{95929F85-0ED8-4A0A-9FC7-786F12186936}"/>
                </a:ext>
              </a:extLst>
            </p:cNvPr>
            <p:cNvSpPr txBox="1"/>
            <p:nvPr/>
          </p:nvSpPr>
          <p:spPr>
            <a:xfrm>
              <a:off x="2517761" y="659967"/>
              <a:ext cx="5740414" cy="54557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b="1" i="0" dirty="0" err="1">
                  <a:solidFill>
                    <a:srgbClr val="FF0000"/>
                  </a:solidFill>
                  <a:effectLst/>
                  <a:latin typeface="+mj-lt"/>
                </a:rPr>
                <a:t>Vậy</a:t>
              </a:r>
              <a:r>
                <a:rPr lang="en-US" sz="3200" b="1" i="0" dirty="0">
                  <a:solidFill>
                    <a:srgbClr val="FF0000"/>
                  </a:solidFill>
                  <a:effectLst/>
                  <a:latin typeface="+mj-lt"/>
                </a:rPr>
                <a:t> </a:t>
              </a:r>
              <a:r>
                <a:rPr lang="en-US" sz="3200" b="1" i="0" dirty="0" err="1">
                  <a:solidFill>
                    <a:srgbClr val="FF0000"/>
                  </a:solidFill>
                  <a:effectLst/>
                  <a:latin typeface="+mj-lt"/>
                </a:rPr>
                <a:t>nhà</a:t>
              </a:r>
              <a:r>
                <a:rPr lang="en-US" sz="3200" b="1" i="0" dirty="0">
                  <a:solidFill>
                    <a:srgbClr val="FF0000"/>
                  </a:solidFill>
                  <a:effectLst/>
                  <a:latin typeface="+mj-lt"/>
                </a:rPr>
                <a:t> </a:t>
              </a:r>
              <a:r>
                <a:rPr lang="en-US" sz="3200" b="1" i="0" dirty="0" err="1">
                  <a:solidFill>
                    <a:srgbClr val="FF0000"/>
                  </a:solidFill>
                  <a:effectLst/>
                  <a:latin typeface="+mj-lt"/>
                </a:rPr>
                <a:t>dế</a:t>
              </a:r>
              <a:r>
                <a:rPr lang="en-US" sz="3200" b="1" i="0" dirty="0">
                  <a:solidFill>
                    <a:srgbClr val="FF0000"/>
                  </a:solidFill>
                  <a:effectLst/>
                  <a:latin typeface="+mj-lt"/>
                </a:rPr>
                <a:t> </a:t>
              </a:r>
              <a:r>
                <a:rPr lang="en-US" sz="3200" b="1" i="0" dirty="0" err="1">
                  <a:solidFill>
                    <a:srgbClr val="FF0000"/>
                  </a:solidFill>
                  <a:effectLst/>
                  <a:latin typeface="+mj-lt"/>
                </a:rPr>
                <a:t>mèn</a:t>
              </a:r>
              <a:r>
                <a:rPr lang="en-US" sz="3200" b="1" i="0" dirty="0">
                  <a:solidFill>
                    <a:srgbClr val="FF0000"/>
                  </a:solidFill>
                  <a:effectLst/>
                  <a:latin typeface="+mj-lt"/>
                </a:rPr>
                <a:t> </a:t>
              </a:r>
              <a:r>
                <a:rPr lang="en-US" sz="3200" b="1" i="0" dirty="0" err="1">
                  <a:solidFill>
                    <a:srgbClr val="FF0000"/>
                  </a:solidFill>
                  <a:effectLst/>
                  <a:latin typeface="+mj-lt"/>
                </a:rPr>
                <a:t>cách</a:t>
              </a:r>
              <a:r>
                <a:rPr lang="en-US" sz="3200" b="1" i="0" dirty="0">
                  <a:solidFill>
                    <a:srgbClr val="FF0000"/>
                  </a:solidFill>
                  <a:effectLst/>
                  <a:latin typeface="+mj-lt"/>
                </a:rPr>
                <a:t> </a:t>
              </a:r>
              <a:r>
                <a:rPr lang="en-US" sz="3200" b="1" i="0" dirty="0" err="1">
                  <a:solidFill>
                    <a:srgbClr val="FF0000"/>
                  </a:solidFill>
                  <a:effectLst/>
                  <a:latin typeface="+mj-lt"/>
                </a:rPr>
                <a:t>nhà</a:t>
              </a:r>
              <a:r>
                <a:rPr lang="en-US" sz="3200" b="1" i="0" dirty="0">
                  <a:solidFill>
                    <a:srgbClr val="FF0000"/>
                  </a:solidFill>
                  <a:effectLst/>
                  <a:latin typeface="+mj-lt"/>
                </a:rPr>
                <a:t> </a:t>
              </a:r>
              <a:r>
                <a:rPr lang="en-US" sz="3200" b="1" i="0" dirty="0" err="1">
                  <a:solidFill>
                    <a:srgbClr val="FF0000"/>
                  </a:solidFill>
                  <a:effectLst/>
                  <a:latin typeface="+mj-lt"/>
                </a:rPr>
                <a:t>xén</a:t>
              </a:r>
              <a:r>
                <a:rPr lang="en-US" sz="3200" b="1" i="0" dirty="0">
                  <a:solidFill>
                    <a:srgbClr val="FF0000"/>
                  </a:solidFill>
                  <a:effectLst/>
                  <a:latin typeface="+mj-lt"/>
                </a:rPr>
                <a:t> </a:t>
              </a:r>
              <a:r>
                <a:rPr lang="en-US" sz="3200" b="1" i="0" dirty="0" err="1">
                  <a:solidFill>
                    <a:srgbClr val="FF0000"/>
                  </a:solidFill>
                  <a:effectLst/>
                  <a:latin typeface="+mj-lt"/>
                </a:rPr>
                <a:t>tóc</a:t>
              </a:r>
              <a:r>
                <a:rPr lang="en-US" sz="3200" b="1" i="0" dirty="0">
                  <a:solidFill>
                    <a:srgbClr val="FF0000"/>
                  </a:solidFill>
                  <a:effectLst/>
                  <a:latin typeface="+mj-lt"/>
                </a:rPr>
                <a:t> 13 dm</a:t>
              </a:r>
              <a:endParaRPr kumimoji="0" sz="3200" b="1" i="0" u="none" strike="noStrike" kern="0" cap="none" spc="0" normalizeH="0" baseline="0" noProof="0" dirty="0">
                <a:ln>
                  <a:noFill/>
                </a:ln>
                <a:solidFill>
                  <a:srgbClr val="FF0000"/>
                </a:solidFill>
                <a:effectLst/>
                <a:uLnTx/>
                <a:uFillTx/>
                <a:latin typeface="+mj-lt"/>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pic>
        <p:nvPicPr>
          <p:cNvPr id="27" name="Picture 26">
            <a:extLst>
              <a:ext uri="{FF2B5EF4-FFF2-40B4-BE49-F238E27FC236}">
                <a16:creationId xmlns:a16="http://schemas.microsoft.com/office/drawing/2014/main" id="{B6802093-9BBF-496C-866C-9B9061E663E2}"/>
              </a:ext>
            </a:extLst>
          </p:cNvPr>
          <p:cNvPicPr>
            <a:picLocks noChangeAspect="1"/>
          </p:cNvPicPr>
          <p:nvPr/>
        </p:nvPicPr>
        <p:blipFill>
          <a:blip r:embed="rId4"/>
          <a:stretch>
            <a:fillRect/>
          </a:stretch>
        </p:blipFill>
        <p:spPr>
          <a:xfrm>
            <a:off x="1920240" y="0"/>
            <a:ext cx="8097798" cy="3489960"/>
          </a:xfrm>
          <a:prstGeom prst="rect">
            <a:avLst/>
          </a:prstGeom>
        </p:spPr>
      </p:pic>
      <p:grpSp>
        <p:nvGrpSpPr>
          <p:cNvPr id="28" name="Group 27">
            <a:extLst>
              <a:ext uri="{FF2B5EF4-FFF2-40B4-BE49-F238E27FC236}">
                <a16:creationId xmlns:a16="http://schemas.microsoft.com/office/drawing/2014/main" id="{2FAD1264-711B-4692-8B18-BBEEA8A68D21}"/>
              </a:ext>
            </a:extLst>
          </p:cNvPr>
          <p:cNvGrpSpPr/>
          <p:nvPr/>
        </p:nvGrpSpPr>
        <p:grpSpPr>
          <a:xfrm>
            <a:off x="1056640" y="3915719"/>
            <a:ext cx="10353040" cy="747721"/>
            <a:chOff x="2364264" y="590550"/>
            <a:chExt cx="5893911" cy="697647"/>
          </a:xfrm>
        </p:grpSpPr>
        <p:sp>
          <p:nvSpPr>
            <p:cNvPr id="29" name="Google Shape;232;p7">
              <a:extLst>
                <a:ext uri="{FF2B5EF4-FFF2-40B4-BE49-F238E27FC236}">
                  <a16:creationId xmlns:a16="http://schemas.microsoft.com/office/drawing/2014/main" id="{EA70A045-7FEA-41E5-98A1-24FD7CACD4FA}"/>
                </a:ext>
              </a:extLst>
            </p:cNvPr>
            <p:cNvSpPr/>
            <p:nvPr/>
          </p:nvSpPr>
          <p:spPr>
            <a:xfrm>
              <a:off x="2364264" y="590550"/>
              <a:ext cx="5893911" cy="69764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effectLst/>
                <a:uLnTx/>
                <a:uFillTx/>
                <a:latin typeface="Arial"/>
                <a:ea typeface="Arial"/>
                <a:cs typeface="Arial"/>
                <a:sym typeface="Arial"/>
              </a:endParaRPr>
            </a:p>
          </p:txBody>
        </p:sp>
        <p:sp>
          <p:nvSpPr>
            <p:cNvPr id="31" name="Google Shape;234;p7">
              <a:extLst>
                <a:ext uri="{FF2B5EF4-FFF2-40B4-BE49-F238E27FC236}">
                  <a16:creationId xmlns:a16="http://schemas.microsoft.com/office/drawing/2014/main" id="{AC3786F6-F41F-488D-AF81-ECA2967E6B98}"/>
                </a:ext>
              </a:extLst>
            </p:cNvPr>
            <p:cNvSpPr txBox="1"/>
            <p:nvPr/>
          </p:nvSpPr>
          <p:spPr>
            <a:xfrm>
              <a:off x="2517761" y="659967"/>
              <a:ext cx="5740414" cy="488143"/>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800" b="1" i="0" dirty="0" err="1">
                  <a:effectLst/>
                  <a:latin typeface="+mj-lt"/>
                </a:rPr>
                <a:t>Nhà</a:t>
              </a:r>
              <a:r>
                <a:rPr lang="en-US" sz="2800" b="1" i="0" dirty="0">
                  <a:effectLst/>
                  <a:latin typeface="+mj-lt"/>
                </a:rPr>
                <a:t> </a:t>
              </a:r>
              <a:r>
                <a:rPr lang="en-US" sz="2800" b="1" i="0" dirty="0" err="1">
                  <a:effectLst/>
                  <a:latin typeface="+mj-lt"/>
                </a:rPr>
                <a:t>dế</a:t>
              </a:r>
              <a:r>
                <a:rPr lang="en-US" sz="2800" b="1" i="0" dirty="0">
                  <a:effectLst/>
                  <a:latin typeface="+mj-lt"/>
                </a:rPr>
                <a:t> </a:t>
              </a:r>
              <a:r>
                <a:rPr lang="en-US" sz="2800" b="1" i="0" dirty="0" err="1">
                  <a:effectLst/>
                  <a:latin typeface="+mj-lt"/>
                </a:rPr>
                <a:t>mèn</a:t>
              </a:r>
              <a:r>
                <a:rPr lang="en-US" sz="2800" b="1" i="0" dirty="0">
                  <a:effectLst/>
                  <a:latin typeface="+mj-lt"/>
                </a:rPr>
                <a:t> </a:t>
              </a:r>
              <a:r>
                <a:rPr lang="en-US" sz="2800" b="1" i="0" dirty="0" err="1">
                  <a:effectLst/>
                  <a:latin typeface="+mj-lt"/>
                </a:rPr>
                <a:t>cách</a:t>
              </a:r>
              <a:r>
                <a:rPr lang="en-US" sz="2800" b="1" i="0" dirty="0">
                  <a:effectLst/>
                  <a:latin typeface="+mj-lt"/>
                </a:rPr>
                <a:t> </a:t>
              </a:r>
              <a:r>
                <a:rPr lang="en-US" sz="2800" b="1" i="0" dirty="0" err="1">
                  <a:effectLst/>
                  <a:latin typeface="+mj-lt"/>
                </a:rPr>
                <a:t>nhà</a:t>
              </a:r>
              <a:r>
                <a:rPr lang="en-US" sz="2800" b="1" i="0" dirty="0">
                  <a:effectLst/>
                  <a:latin typeface="+mj-lt"/>
                </a:rPr>
                <a:t> </a:t>
              </a:r>
              <a:r>
                <a:rPr lang="en-US" sz="2800" b="1" i="0" dirty="0" err="1">
                  <a:effectLst/>
                  <a:latin typeface="+mj-lt"/>
                </a:rPr>
                <a:t>dế</a:t>
              </a:r>
              <a:r>
                <a:rPr lang="en-US" sz="2800" b="1" i="0" dirty="0">
                  <a:effectLst/>
                  <a:latin typeface="+mj-lt"/>
                </a:rPr>
                <a:t> </a:t>
              </a:r>
              <a:r>
                <a:rPr lang="en-US" sz="2800" b="1" i="0" dirty="0" err="1">
                  <a:effectLst/>
                  <a:latin typeface="+mj-lt"/>
                </a:rPr>
                <a:t>trũi</a:t>
              </a:r>
              <a:r>
                <a:rPr lang="en-US" sz="2800" b="1" i="0" dirty="0">
                  <a:effectLst/>
                  <a:latin typeface="+mj-lt"/>
                </a:rPr>
                <a:t> </a:t>
              </a:r>
              <a:r>
                <a:rPr lang="en-US" sz="2800" b="1" i="0" dirty="0" err="1">
                  <a:effectLst/>
                  <a:latin typeface="+mj-lt"/>
                </a:rPr>
                <a:t>tương</a:t>
              </a:r>
              <a:r>
                <a:rPr lang="en-US" sz="2800" b="1" i="0" dirty="0">
                  <a:effectLst/>
                  <a:latin typeface="+mj-lt"/>
                </a:rPr>
                <a:t> </a:t>
              </a:r>
              <a:r>
                <a:rPr lang="en-US" sz="2800" b="1" i="0" dirty="0" err="1">
                  <a:effectLst/>
                  <a:latin typeface="+mj-lt"/>
                </a:rPr>
                <a:t>ứng</a:t>
              </a:r>
              <a:r>
                <a:rPr lang="en-US" sz="2800" b="1" i="0" dirty="0">
                  <a:effectLst/>
                  <a:latin typeface="+mj-lt"/>
                </a:rPr>
                <a:t> </a:t>
              </a:r>
              <a:r>
                <a:rPr lang="en-US" sz="2800" b="1" i="0" dirty="0" err="1">
                  <a:effectLst/>
                  <a:latin typeface="+mj-lt"/>
                </a:rPr>
                <a:t>đoạn</a:t>
              </a:r>
              <a:r>
                <a:rPr lang="en-US" sz="2800" b="1" i="0" dirty="0">
                  <a:effectLst/>
                  <a:latin typeface="+mj-lt"/>
                </a:rPr>
                <a:t> </a:t>
              </a:r>
              <a:r>
                <a:rPr lang="en-US" sz="2800" b="1" i="0" dirty="0" err="1">
                  <a:effectLst/>
                  <a:latin typeface="+mj-lt"/>
                </a:rPr>
                <a:t>thẳngAB</a:t>
              </a:r>
              <a:endParaRPr kumimoji="0" sz="2800" b="1" i="0" u="none" strike="noStrike" kern="0" cap="none" spc="0" normalizeH="0" baseline="0" noProof="0" dirty="0">
                <a:ln>
                  <a:noFill/>
                </a:ln>
                <a:effectLst/>
                <a:uLnTx/>
                <a:uFillTx/>
                <a:latin typeface="+mj-lt"/>
                <a:ea typeface="Arial"/>
                <a:cs typeface="Arial"/>
                <a:sym typeface="Arial"/>
              </a:endParaRPr>
            </a:p>
          </p:txBody>
        </p:sp>
      </p:grpSp>
      <p:grpSp>
        <p:nvGrpSpPr>
          <p:cNvPr id="32" name="Group 31">
            <a:extLst>
              <a:ext uri="{FF2B5EF4-FFF2-40B4-BE49-F238E27FC236}">
                <a16:creationId xmlns:a16="http://schemas.microsoft.com/office/drawing/2014/main" id="{227FA2BA-B347-4D32-BD3D-7837B474F737}"/>
              </a:ext>
            </a:extLst>
          </p:cNvPr>
          <p:cNvGrpSpPr/>
          <p:nvPr/>
        </p:nvGrpSpPr>
        <p:grpSpPr>
          <a:xfrm>
            <a:off x="1097280" y="4870759"/>
            <a:ext cx="10353040" cy="747721"/>
            <a:chOff x="2364264" y="590550"/>
            <a:chExt cx="5893911" cy="697647"/>
          </a:xfrm>
        </p:grpSpPr>
        <p:sp>
          <p:nvSpPr>
            <p:cNvPr id="33" name="Google Shape;232;p7">
              <a:extLst>
                <a:ext uri="{FF2B5EF4-FFF2-40B4-BE49-F238E27FC236}">
                  <a16:creationId xmlns:a16="http://schemas.microsoft.com/office/drawing/2014/main" id="{CE2072E9-839D-4EF6-94E4-2BCCD590693E}"/>
                </a:ext>
              </a:extLst>
            </p:cNvPr>
            <p:cNvSpPr/>
            <p:nvPr/>
          </p:nvSpPr>
          <p:spPr>
            <a:xfrm>
              <a:off x="2364264" y="590550"/>
              <a:ext cx="5893911" cy="69764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effectLst/>
                <a:uLnTx/>
                <a:uFillTx/>
                <a:latin typeface="Arial"/>
                <a:ea typeface="Arial"/>
                <a:cs typeface="Arial"/>
                <a:sym typeface="Arial"/>
              </a:endParaRPr>
            </a:p>
          </p:txBody>
        </p:sp>
        <p:sp>
          <p:nvSpPr>
            <p:cNvPr id="34" name="Google Shape;234;p7">
              <a:extLst>
                <a:ext uri="{FF2B5EF4-FFF2-40B4-BE49-F238E27FC236}">
                  <a16:creationId xmlns:a16="http://schemas.microsoft.com/office/drawing/2014/main" id="{513103A9-E422-44F5-814D-05CD26A4CEA5}"/>
                </a:ext>
              </a:extLst>
            </p:cNvPr>
            <p:cNvSpPr txBox="1"/>
            <p:nvPr/>
          </p:nvSpPr>
          <p:spPr>
            <a:xfrm>
              <a:off x="2517761" y="659967"/>
              <a:ext cx="5740414" cy="54557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b="1" i="0" dirty="0" err="1">
                  <a:effectLst/>
                  <a:latin typeface="+mj-lt"/>
                </a:rPr>
                <a:t>Vì</a:t>
              </a:r>
              <a:r>
                <a:rPr lang="en-US" sz="3200" b="1" i="0" dirty="0">
                  <a:effectLst/>
                  <a:latin typeface="+mj-lt"/>
                </a:rPr>
                <a:t> ABCD </a:t>
              </a:r>
              <a:r>
                <a:rPr lang="en-US" sz="3200" b="1" i="0" dirty="0" err="1">
                  <a:effectLst/>
                  <a:latin typeface="+mj-lt"/>
                </a:rPr>
                <a:t>là</a:t>
              </a:r>
              <a:r>
                <a:rPr lang="en-US" sz="3200" b="1" i="0" dirty="0">
                  <a:effectLst/>
                  <a:latin typeface="+mj-lt"/>
                </a:rPr>
                <a:t> </a:t>
              </a:r>
              <a:r>
                <a:rPr lang="en-US" sz="3200" b="1" i="0" dirty="0" err="1">
                  <a:effectLst/>
                  <a:latin typeface="+mj-lt"/>
                </a:rPr>
                <a:t>hình</a:t>
              </a:r>
              <a:r>
                <a:rPr lang="en-US" sz="3200" b="1" i="0" dirty="0">
                  <a:effectLst/>
                  <a:latin typeface="+mj-lt"/>
                </a:rPr>
                <a:t> </a:t>
              </a:r>
              <a:r>
                <a:rPr lang="en-US" sz="3200" b="1" i="0" dirty="0" err="1">
                  <a:effectLst/>
                  <a:latin typeface="+mj-lt"/>
                </a:rPr>
                <a:t>chữ</a:t>
              </a:r>
              <a:r>
                <a:rPr lang="en-US" sz="3200" b="1" i="0" dirty="0">
                  <a:effectLst/>
                  <a:latin typeface="+mj-lt"/>
                </a:rPr>
                <a:t> </a:t>
              </a:r>
              <a:r>
                <a:rPr lang="en-US" sz="3200" b="1" i="0" dirty="0" err="1">
                  <a:effectLst/>
                  <a:latin typeface="+mj-lt"/>
                </a:rPr>
                <a:t>nhật</a:t>
              </a:r>
              <a:r>
                <a:rPr lang="en-US" sz="3200" b="1" i="0" dirty="0">
                  <a:effectLst/>
                  <a:latin typeface="+mj-lt"/>
                </a:rPr>
                <a:t> </a:t>
              </a:r>
              <a:r>
                <a:rPr lang="en-US" sz="3200" b="1" i="0" dirty="0" err="1">
                  <a:effectLst/>
                  <a:latin typeface="+mj-lt"/>
                </a:rPr>
                <a:t>nên</a:t>
              </a:r>
              <a:r>
                <a:rPr lang="en-US" sz="3200" b="1" i="0" dirty="0">
                  <a:effectLst/>
                  <a:latin typeface="+mj-lt"/>
                </a:rPr>
                <a:t> AB = DC = 20 dm</a:t>
              </a:r>
              <a:endParaRPr kumimoji="0" sz="3200" b="1" i="0" u="none" strike="noStrike" kern="0" cap="none" spc="0" normalizeH="0" baseline="0" noProof="0" dirty="0">
                <a:ln>
                  <a:noFill/>
                </a:ln>
                <a:effectLst/>
                <a:uLnTx/>
                <a:uFillTx/>
                <a:latin typeface="+mj-lt"/>
                <a:ea typeface="Arial"/>
                <a:cs typeface="Arial"/>
                <a:sym typeface="Arial"/>
              </a:endParaRPr>
            </a:p>
          </p:txBody>
        </p:sp>
      </p:grpSp>
      <p:grpSp>
        <p:nvGrpSpPr>
          <p:cNvPr id="35" name="Group 34">
            <a:extLst>
              <a:ext uri="{FF2B5EF4-FFF2-40B4-BE49-F238E27FC236}">
                <a16:creationId xmlns:a16="http://schemas.microsoft.com/office/drawing/2014/main" id="{676BEF5B-1365-4BBC-BF7B-D9C0A73EB86F}"/>
              </a:ext>
            </a:extLst>
          </p:cNvPr>
          <p:cNvGrpSpPr/>
          <p:nvPr/>
        </p:nvGrpSpPr>
        <p:grpSpPr>
          <a:xfrm>
            <a:off x="1920240" y="5929686"/>
            <a:ext cx="8841934" cy="747721"/>
            <a:chOff x="2364264" y="590550"/>
            <a:chExt cx="5893911" cy="697647"/>
          </a:xfrm>
        </p:grpSpPr>
        <p:sp>
          <p:nvSpPr>
            <p:cNvPr id="36" name="Google Shape;232;p7">
              <a:extLst>
                <a:ext uri="{FF2B5EF4-FFF2-40B4-BE49-F238E27FC236}">
                  <a16:creationId xmlns:a16="http://schemas.microsoft.com/office/drawing/2014/main" id="{6A232BE8-BB83-48E3-BC48-96D9DBB09A10}"/>
                </a:ext>
              </a:extLst>
            </p:cNvPr>
            <p:cNvSpPr/>
            <p:nvPr/>
          </p:nvSpPr>
          <p:spPr>
            <a:xfrm>
              <a:off x="2364264" y="590550"/>
              <a:ext cx="5893911" cy="69764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7" name="Google Shape;234;p7">
              <a:extLst>
                <a:ext uri="{FF2B5EF4-FFF2-40B4-BE49-F238E27FC236}">
                  <a16:creationId xmlns:a16="http://schemas.microsoft.com/office/drawing/2014/main" id="{EF52C98D-4226-487D-8E58-6D475B1699ED}"/>
                </a:ext>
              </a:extLst>
            </p:cNvPr>
            <p:cNvSpPr txBox="1"/>
            <p:nvPr/>
          </p:nvSpPr>
          <p:spPr>
            <a:xfrm>
              <a:off x="2517761" y="659967"/>
              <a:ext cx="5740414" cy="54557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b="1" i="0" dirty="0" err="1">
                  <a:solidFill>
                    <a:srgbClr val="FF0000"/>
                  </a:solidFill>
                  <a:effectLst/>
                  <a:latin typeface="+mj-lt"/>
                </a:rPr>
                <a:t>Vậy</a:t>
              </a:r>
              <a:r>
                <a:rPr lang="en-US" sz="3200" b="1" i="0" dirty="0">
                  <a:solidFill>
                    <a:srgbClr val="FF0000"/>
                  </a:solidFill>
                  <a:effectLst/>
                  <a:latin typeface="+mj-lt"/>
                </a:rPr>
                <a:t> </a:t>
              </a:r>
              <a:r>
                <a:rPr lang="en-US" sz="3200" b="1" i="0" dirty="0" err="1">
                  <a:solidFill>
                    <a:srgbClr val="FF0000"/>
                  </a:solidFill>
                  <a:effectLst/>
                  <a:latin typeface="+mj-lt"/>
                </a:rPr>
                <a:t>nhà</a:t>
              </a:r>
              <a:r>
                <a:rPr lang="en-US" sz="3200" b="1" i="0" dirty="0">
                  <a:solidFill>
                    <a:srgbClr val="FF0000"/>
                  </a:solidFill>
                  <a:effectLst/>
                  <a:latin typeface="+mj-lt"/>
                </a:rPr>
                <a:t> </a:t>
              </a:r>
              <a:r>
                <a:rPr lang="en-US" sz="3200" b="1" i="0" dirty="0" err="1">
                  <a:solidFill>
                    <a:srgbClr val="FF0000"/>
                  </a:solidFill>
                  <a:effectLst/>
                  <a:latin typeface="+mj-lt"/>
                </a:rPr>
                <a:t>dế</a:t>
              </a:r>
              <a:r>
                <a:rPr lang="en-US" sz="3200" b="1" i="0" dirty="0">
                  <a:solidFill>
                    <a:srgbClr val="FF0000"/>
                  </a:solidFill>
                  <a:effectLst/>
                  <a:latin typeface="+mj-lt"/>
                </a:rPr>
                <a:t> </a:t>
              </a:r>
              <a:r>
                <a:rPr lang="en-US" sz="3200" b="1" i="0" dirty="0" err="1">
                  <a:solidFill>
                    <a:srgbClr val="FF0000"/>
                  </a:solidFill>
                  <a:effectLst/>
                  <a:latin typeface="+mj-lt"/>
                </a:rPr>
                <a:t>mèn</a:t>
              </a:r>
              <a:r>
                <a:rPr lang="en-US" sz="3200" b="1" i="0" dirty="0">
                  <a:solidFill>
                    <a:srgbClr val="FF0000"/>
                  </a:solidFill>
                  <a:effectLst/>
                  <a:latin typeface="+mj-lt"/>
                </a:rPr>
                <a:t> </a:t>
              </a:r>
              <a:r>
                <a:rPr lang="en-US" sz="3200" b="1" i="0" dirty="0" err="1">
                  <a:solidFill>
                    <a:srgbClr val="FF0000"/>
                  </a:solidFill>
                  <a:effectLst/>
                  <a:latin typeface="+mj-lt"/>
                </a:rPr>
                <a:t>cách</a:t>
              </a:r>
              <a:r>
                <a:rPr lang="en-US" sz="3200" b="1" i="0" dirty="0">
                  <a:solidFill>
                    <a:srgbClr val="FF0000"/>
                  </a:solidFill>
                  <a:effectLst/>
                  <a:latin typeface="+mj-lt"/>
                </a:rPr>
                <a:t> </a:t>
              </a:r>
              <a:r>
                <a:rPr lang="en-US" sz="3200" b="1" i="0" dirty="0" err="1">
                  <a:solidFill>
                    <a:srgbClr val="FF0000"/>
                  </a:solidFill>
                  <a:effectLst/>
                  <a:latin typeface="+mj-lt"/>
                </a:rPr>
                <a:t>nhà</a:t>
              </a:r>
              <a:r>
                <a:rPr lang="en-US" sz="3200" b="1" i="0" dirty="0">
                  <a:solidFill>
                    <a:srgbClr val="FF0000"/>
                  </a:solidFill>
                  <a:effectLst/>
                  <a:latin typeface="+mj-lt"/>
                </a:rPr>
                <a:t> </a:t>
              </a:r>
              <a:r>
                <a:rPr lang="en-US" sz="3200" b="1" i="0" dirty="0" err="1">
                  <a:solidFill>
                    <a:srgbClr val="FF0000"/>
                  </a:solidFill>
                  <a:effectLst/>
                  <a:latin typeface="+mj-lt"/>
                </a:rPr>
                <a:t>dế</a:t>
              </a:r>
              <a:r>
                <a:rPr lang="en-US" sz="3200" b="1" i="0" dirty="0">
                  <a:solidFill>
                    <a:srgbClr val="FF0000"/>
                  </a:solidFill>
                  <a:effectLst/>
                  <a:latin typeface="+mj-lt"/>
                </a:rPr>
                <a:t> </a:t>
              </a:r>
              <a:r>
                <a:rPr lang="en-US" sz="3200" b="1" i="0" dirty="0" err="1">
                  <a:solidFill>
                    <a:srgbClr val="FF0000"/>
                  </a:solidFill>
                  <a:effectLst/>
                  <a:latin typeface="+mj-lt"/>
                </a:rPr>
                <a:t>trũi</a:t>
              </a:r>
              <a:r>
                <a:rPr lang="en-US" sz="3200" b="1" i="0" dirty="0">
                  <a:solidFill>
                    <a:srgbClr val="FF0000"/>
                  </a:solidFill>
                  <a:effectLst/>
                  <a:latin typeface="+mj-lt"/>
                </a:rPr>
                <a:t> 20 dm</a:t>
              </a:r>
              <a:endParaRPr kumimoji="0" sz="3200" b="1" i="0" u="none" strike="noStrike" kern="0" cap="none" spc="0" normalizeH="0" baseline="0" noProof="0" dirty="0">
                <a:ln>
                  <a:noFill/>
                </a:ln>
                <a:solidFill>
                  <a:srgbClr val="FF0000"/>
                </a:solidFill>
                <a:effectLst/>
                <a:uLnTx/>
                <a:uFillTx/>
                <a:latin typeface="+mj-lt"/>
                <a:ea typeface="Arial"/>
                <a:cs typeface="Arial"/>
                <a:sym typeface="Arial"/>
              </a:endParaRPr>
            </a:p>
          </p:txBody>
        </p:sp>
      </p:grpSp>
    </p:spTree>
    <p:extLst>
      <p:ext uri="{BB962C8B-B14F-4D97-AF65-F5344CB8AC3E}">
        <p14:creationId xmlns:p14="http://schemas.microsoft.com/office/powerpoint/2010/main" val="93269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arn(inVertical)">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5" name="Google Shape;225;p7"/>
          <p:cNvSpPr txBox="1"/>
          <p:nvPr/>
        </p:nvSpPr>
        <p:spPr>
          <a:xfrm>
            <a:off x="764444" y="552689"/>
            <a:ext cx="11326606" cy="138495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Arial"/>
                <a:ea typeface="Arial"/>
                <a:cs typeface="Arial"/>
                <a:sym typeface="Arial"/>
              </a:rPr>
              <a:t>Một con đường thẳng nối từ địa điểm A đến địa điểm B. Do đoạn đường CD bị hỏng nên người ta phải làm một đường tránh CMND có kích thước như hình vẽ. Biết CDNM là hình chữ nhật.</a:t>
            </a:r>
            <a:endParaRPr kumimoji="0"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226" name="Google Shape;226;p7"/>
          <p:cNvGrpSpPr/>
          <p:nvPr/>
        </p:nvGrpSpPr>
        <p:grpSpPr>
          <a:xfrm>
            <a:off x="100950" y="569752"/>
            <a:ext cx="776391" cy="675414"/>
            <a:chOff x="734498" y="718663"/>
            <a:chExt cx="776391" cy="675414"/>
          </a:xfrm>
        </p:grpSpPr>
        <p:sp>
          <p:nvSpPr>
            <p:cNvPr id="227" name="Google Shape;227;p7"/>
            <p:cNvSpPr/>
            <p:nvPr/>
          </p:nvSpPr>
          <p:spPr>
            <a:xfrm>
              <a:off x="734498" y="718663"/>
              <a:ext cx="776391" cy="669303"/>
            </a:xfrm>
            <a:prstGeom prst="triangle">
              <a:avLst>
                <a:gd name="adj" fmla="val 50000"/>
              </a:avLst>
            </a:prstGeom>
            <a:solidFill>
              <a:srgbClr val="4A86E8"/>
            </a:solid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28" name="Google Shape;228;p7"/>
            <p:cNvSpPr txBox="1"/>
            <p:nvPr/>
          </p:nvSpPr>
          <p:spPr>
            <a:xfrm>
              <a:off x="933016" y="870857"/>
              <a:ext cx="367408" cy="52322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FFFF"/>
                  </a:solidFill>
                  <a:effectLst/>
                  <a:uLnTx/>
                  <a:uFillTx/>
                  <a:latin typeface="Arial"/>
                  <a:ea typeface="Arial"/>
                  <a:cs typeface="Arial"/>
                  <a:sym typeface="Arial"/>
                </a:rPr>
                <a:t>2</a:t>
              </a:r>
              <a:endParaRPr kumimoji="0" sz="2400" b="1" i="0" u="none" strike="noStrike" kern="0" cap="none" spc="0" normalizeH="0" baseline="0" noProof="0" dirty="0">
                <a:ln>
                  <a:noFill/>
                </a:ln>
                <a:solidFill>
                  <a:srgbClr val="FFFFFF"/>
                </a:solidFill>
                <a:effectLst/>
                <a:uLnTx/>
                <a:uFillTx/>
                <a:latin typeface="Arial"/>
                <a:ea typeface="Arial"/>
                <a:cs typeface="Arial"/>
                <a:sym typeface="Arial"/>
              </a:endParaRPr>
            </a:p>
          </p:txBody>
        </p:sp>
      </p:grpSp>
      <p:pic>
        <p:nvPicPr>
          <p:cNvPr id="4" name="Picture 3">
            <a:extLst>
              <a:ext uri="{FF2B5EF4-FFF2-40B4-BE49-F238E27FC236}">
                <a16:creationId xmlns:a16="http://schemas.microsoft.com/office/drawing/2014/main" id="{99C6560B-3236-4ACF-B5F3-F449C16401CE}"/>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299468" y="1937643"/>
            <a:ext cx="7861433" cy="1722755"/>
          </a:xfrm>
          <a:prstGeom prst="rect">
            <a:avLst/>
          </a:prstGeom>
        </p:spPr>
      </p:pic>
      <p:sp>
        <p:nvSpPr>
          <p:cNvPr id="7" name="TextBox 6">
            <a:extLst>
              <a:ext uri="{FF2B5EF4-FFF2-40B4-BE49-F238E27FC236}">
                <a16:creationId xmlns:a16="http://schemas.microsoft.com/office/drawing/2014/main" id="{1FDD6011-3214-4EF6-B6A0-F247D0E8ACD2}"/>
              </a:ext>
            </a:extLst>
          </p:cNvPr>
          <p:cNvSpPr txBox="1"/>
          <p:nvPr/>
        </p:nvSpPr>
        <p:spPr>
          <a:xfrm>
            <a:off x="57276" y="3669110"/>
            <a:ext cx="6963284" cy="2308324"/>
          </a:xfrm>
          <a:prstGeom prst="rect">
            <a:avLst/>
          </a:prstGeom>
          <a:noFill/>
        </p:spPr>
        <p:txBody>
          <a:bodyPr wrap="square" rtlCol="0">
            <a:spAutoFit/>
          </a:bodyPr>
          <a:lstStyle/>
          <a:p>
            <a:r>
              <a:rPr lang="vi-VN" sz="2400" b="1" dirty="0">
                <a:solidFill>
                  <a:srgbClr val="002060"/>
                </a:solidFill>
              </a:rPr>
              <a:t>a) Số?</a:t>
            </a:r>
          </a:p>
          <a:p>
            <a:r>
              <a:rPr lang="vi-VN" sz="2400" dirty="0">
                <a:solidFill>
                  <a:srgbClr val="002060"/>
                </a:solidFill>
              </a:rPr>
              <a:t>Độ dài đoạn đường CD là ? km</a:t>
            </a:r>
          </a:p>
          <a:p>
            <a:r>
              <a:rPr lang="vi-VN" sz="2400" b="1" dirty="0">
                <a:solidFill>
                  <a:srgbClr val="002060"/>
                </a:solidFill>
              </a:rPr>
              <a:t>b) Chọn câu trả lời đúng</a:t>
            </a:r>
          </a:p>
          <a:p>
            <a:r>
              <a:rPr lang="vi-VN" sz="2400" dirty="0">
                <a:solidFill>
                  <a:srgbClr val="002060"/>
                </a:solidFill>
              </a:rPr>
              <a:t>Đi từ địa điểm A đến địa điểm B theo đường tránh dài hơn đi theo đường thẳng bao nhiêu ki-lô-mét?</a:t>
            </a:r>
          </a:p>
          <a:p>
            <a:r>
              <a:rPr lang="vi-VN" sz="2400" dirty="0">
                <a:solidFill>
                  <a:srgbClr val="002060"/>
                </a:solidFill>
              </a:rPr>
              <a:t>A. 1 km</a:t>
            </a:r>
            <a:r>
              <a:rPr lang="en-US" sz="2400" dirty="0">
                <a:solidFill>
                  <a:srgbClr val="002060"/>
                </a:solidFill>
              </a:rPr>
              <a:t>                      </a:t>
            </a:r>
            <a:r>
              <a:rPr lang="vi-VN" sz="2400" dirty="0">
                <a:solidFill>
                  <a:srgbClr val="002060"/>
                </a:solidFill>
              </a:rPr>
              <a:t>B. 3 k</a:t>
            </a:r>
            <a:r>
              <a:rPr lang="en-US" sz="2400" dirty="0">
                <a:solidFill>
                  <a:srgbClr val="002060"/>
                </a:solidFill>
              </a:rPr>
              <a:t>m            </a:t>
            </a:r>
            <a:r>
              <a:rPr lang="vi-VN" sz="2400" dirty="0">
                <a:solidFill>
                  <a:srgbClr val="002060"/>
                </a:solidFill>
              </a:rPr>
              <a:t>C. 2 km</a:t>
            </a:r>
            <a:endParaRPr lang="en-US" sz="2400" dirty="0">
              <a:solidFill>
                <a:srgbClr val="002060"/>
              </a:solidFill>
            </a:endParaRPr>
          </a:p>
        </p:txBody>
      </p:sp>
      <p:grpSp>
        <p:nvGrpSpPr>
          <p:cNvPr id="20" name="Group 19">
            <a:extLst>
              <a:ext uri="{FF2B5EF4-FFF2-40B4-BE49-F238E27FC236}">
                <a16:creationId xmlns:a16="http://schemas.microsoft.com/office/drawing/2014/main" id="{84E0F549-C88A-4EAB-955F-0DF5BAEE7D27}"/>
              </a:ext>
            </a:extLst>
          </p:cNvPr>
          <p:cNvGrpSpPr/>
          <p:nvPr/>
        </p:nvGrpSpPr>
        <p:grpSpPr>
          <a:xfrm>
            <a:off x="6883970" y="2586250"/>
            <a:ext cx="5171440" cy="928668"/>
            <a:chOff x="2364264" y="590550"/>
            <a:chExt cx="5893911" cy="697647"/>
          </a:xfrm>
        </p:grpSpPr>
        <p:sp>
          <p:nvSpPr>
            <p:cNvPr id="21" name="Google Shape;232;p7">
              <a:extLst>
                <a:ext uri="{FF2B5EF4-FFF2-40B4-BE49-F238E27FC236}">
                  <a16:creationId xmlns:a16="http://schemas.microsoft.com/office/drawing/2014/main" id="{5B901307-4020-47C3-81A7-D74361A49259}"/>
                </a:ext>
              </a:extLst>
            </p:cNvPr>
            <p:cNvSpPr/>
            <p:nvPr/>
          </p:nvSpPr>
          <p:spPr>
            <a:xfrm>
              <a:off x="2364264" y="590550"/>
              <a:ext cx="5893911" cy="69764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effectLst/>
                <a:uLnTx/>
                <a:uFillTx/>
                <a:latin typeface="Arial"/>
                <a:ea typeface="Arial"/>
                <a:cs typeface="Arial"/>
                <a:sym typeface="Arial"/>
              </a:endParaRPr>
            </a:p>
          </p:txBody>
        </p:sp>
        <p:sp>
          <p:nvSpPr>
            <p:cNvPr id="22" name="Google Shape;234;p7">
              <a:extLst>
                <a:ext uri="{FF2B5EF4-FFF2-40B4-BE49-F238E27FC236}">
                  <a16:creationId xmlns:a16="http://schemas.microsoft.com/office/drawing/2014/main" id="{46E91931-5A25-4CC4-AB16-1B3D03517413}"/>
                </a:ext>
              </a:extLst>
            </p:cNvPr>
            <p:cNvSpPr txBox="1"/>
            <p:nvPr/>
          </p:nvSpPr>
          <p:spPr>
            <a:xfrm>
              <a:off x="2517760" y="659967"/>
              <a:ext cx="5230921" cy="53969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1" i="0" dirty="0">
                  <a:solidFill>
                    <a:srgbClr val="FF0000"/>
                  </a:solidFill>
                  <a:effectLst/>
                  <a:latin typeface="+mj-lt"/>
                </a:rPr>
                <a:t>a. </a:t>
              </a:r>
              <a:r>
                <a:rPr lang="en-US" sz="2400" b="1" i="0" dirty="0" err="1">
                  <a:solidFill>
                    <a:srgbClr val="FF0000"/>
                  </a:solidFill>
                  <a:effectLst/>
                  <a:latin typeface="+mj-lt"/>
                </a:rPr>
                <a:t>Vì</a:t>
              </a:r>
              <a:r>
                <a:rPr lang="en-US" sz="2400" b="1" i="0" dirty="0">
                  <a:solidFill>
                    <a:srgbClr val="FF0000"/>
                  </a:solidFill>
                  <a:effectLst/>
                  <a:latin typeface="+mj-lt"/>
                </a:rPr>
                <a:t> CDNM </a:t>
              </a:r>
              <a:r>
                <a:rPr lang="en-US" sz="2400" b="1" i="0" dirty="0" err="1">
                  <a:solidFill>
                    <a:srgbClr val="FF0000"/>
                  </a:solidFill>
                  <a:effectLst/>
                  <a:latin typeface="+mj-lt"/>
                </a:rPr>
                <a:t>là</a:t>
              </a:r>
              <a:r>
                <a:rPr lang="en-US" sz="2400" b="1" i="0" dirty="0">
                  <a:solidFill>
                    <a:srgbClr val="FF0000"/>
                  </a:solidFill>
                  <a:effectLst/>
                  <a:latin typeface="+mj-lt"/>
                </a:rPr>
                <a:t> </a:t>
              </a:r>
              <a:r>
                <a:rPr lang="en-US" sz="2400" b="1" i="0" dirty="0" err="1">
                  <a:solidFill>
                    <a:srgbClr val="FF0000"/>
                  </a:solidFill>
                  <a:effectLst/>
                  <a:latin typeface="+mj-lt"/>
                </a:rPr>
                <a:t>hình</a:t>
              </a:r>
              <a:r>
                <a:rPr lang="en-US" sz="2400" b="1" i="0" dirty="0">
                  <a:solidFill>
                    <a:srgbClr val="FF0000"/>
                  </a:solidFill>
                  <a:effectLst/>
                  <a:latin typeface="+mj-lt"/>
                </a:rPr>
                <a:t> </a:t>
              </a:r>
              <a:r>
                <a:rPr lang="en-US" sz="2400" b="1" i="0" dirty="0" err="1">
                  <a:solidFill>
                    <a:srgbClr val="FF0000"/>
                  </a:solidFill>
                  <a:effectLst/>
                  <a:latin typeface="+mj-lt"/>
                </a:rPr>
                <a:t>chữ</a:t>
              </a:r>
              <a:r>
                <a:rPr lang="en-US" sz="2400" b="1" i="0" dirty="0">
                  <a:solidFill>
                    <a:srgbClr val="FF0000"/>
                  </a:solidFill>
                  <a:effectLst/>
                  <a:latin typeface="+mj-lt"/>
                </a:rPr>
                <a:t> </a:t>
              </a:r>
              <a:r>
                <a:rPr lang="en-US" sz="2400" b="1" i="0" dirty="0" err="1">
                  <a:solidFill>
                    <a:srgbClr val="FF0000"/>
                  </a:solidFill>
                  <a:effectLst/>
                  <a:latin typeface="+mj-lt"/>
                </a:rPr>
                <a:t>nhật</a:t>
              </a:r>
              <a:r>
                <a:rPr lang="en-US" sz="2400" b="1" i="0" dirty="0">
                  <a:solidFill>
                    <a:srgbClr val="FF0000"/>
                  </a:solidFill>
                  <a:effectLst/>
                  <a:latin typeface="+mj-lt"/>
                </a:rPr>
                <a:t> </a:t>
              </a:r>
              <a:r>
                <a:rPr lang="en-US" sz="2400" b="1" i="0" dirty="0" err="1">
                  <a:solidFill>
                    <a:srgbClr val="FF0000"/>
                  </a:solidFill>
                  <a:effectLst/>
                  <a:latin typeface="+mj-lt"/>
                </a:rPr>
                <a:t>nên</a:t>
              </a:r>
              <a:r>
                <a:rPr lang="en-US" sz="2400" b="1" i="0" dirty="0">
                  <a:solidFill>
                    <a:srgbClr val="FF0000"/>
                  </a:solidFill>
                  <a:effectLst/>
                  <a:latin typeface="+mj-lt"/>
                </a:rPr>
                <a:t> CD = BC = 2 km</a:t>
              </a:r>
              <a:endParaRPr kumimoji="0" lang="en-US" sz="2400" b="1" i="0" u="none" strike="noStrike" kern="0" cap="none" spc="0" normalizeH="0" baseline="0" noProof="0" dirty="0">
                <a:ln>
                  <a:noFill/>
                </a:ln>
                <a:solidFill>
                  <a:srgbClr val="FF0000"/>
                </a:solidFill>
                <a:effectLst/>
                <a:uLnTx/>
                <a:uFillTx/>
                <a:latin typeface="+mj-lt"/>
                <a:ea typeface="Arial"/>
                <a:cs typeface="Arial"/>
                <a:sym typeface="Arial"/>
              </a:endParaRPr>
            </a:p>
          </p:txBody>
        </p:sp>
      </p:grpSp>
      <p:grpSp>
        <p:nvGrpSpPr>
          <p:cNvPr id="31" name="Group 30">
            <a:extLst>
              <a:ext uri="{FF2B5EF4-FFF2-40B4-BE49-F238E27FC236}">
                <a16:creationId xmlns:a16="http://schemas.microsoft.com/office/drawing/2014/main" id="{D0A6AA48-C54A-4DCB-B7D7-19BA77D6BA16}"/>
              </a:ext>
            </a:extLst>
          </p:cNvPr>
          <p:cNvGrpSpPr/>
          <p:nvPr/>
        </p:nvGrpSpPr>
        <p:grpSpPr>
          <a:xfrm>
            <a:off x="6963284" y="3715853"/>
            <a:ext cx="5171440" cy="1462971"/>
            <a:chOff x="2364264" y="590550"/>
            <a:chExt cx="5893911" cy="779573"/>
          </a:xfrm>
        </p:grpSpPr>
        <p:sp>
          <p:nvSpPr>
            <p:cNvPr id="32" name="Google Shape;232;p7">
              <a:extLst>
                <a:ext uri="{FF2B5EF4-FFF2-40B4-BE49-F238E27FC236}">
                  <a16:creationId xmlns:a16="http://schemas.microsoft.com/office/drawing/2014/main" id="{6079BAEC-7BAF-4F2F-88D5-FFDD5B1584EF}"/>
                </a:ext>
              </a:extLst>
            </p:cNvPr>
            <p:cNvSpPr/>
            <p:nvPr/>
          </p:nvSpPr>
          <p:spPr>
            <a:xfrm>
              <a:off x="2364264" y="590550"/>
              <a:ext cx="5893911" cy="69764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effectLst/>
                <a:uLnTx/>
                <a:uFillTx/>
                <a:latin typeface="Arial"/>
                <a:ea typeface="Arial"/>
                <a:cs typeface="Arial"/>
                <a:sym typeface="Arial"/>
              </a:endParaRPr>
            </a:p>
          </p:txBody>
        </p:sp>
        <p:sp>
          <p:nvSpPr>
            <p:cNvPr id="33" name="Google Shape;234;p7">
              <a:extLst>
                <a:ext uri="{FF2B5EF4-FFF2-40B4-BE49-F238E27FC236}">
                  <a16:creationId xmlns:a16="http://schemas.microsoft.com/office/drawing/2014/main" id="{063E3FD3-E5AA-49E9-AA97-DFE99482E0EC}"/>
                </a:ext>
              </a:extLst>
            </p:cNvPr>
            <p:cNvSpPr txBox="1"/>
            <p:nvPr/>
          </p:nvSpPr>
          <p:spPr>
            <a:xfrm>
              <a:off x="2543822" y="590550"/>
              <a:ext cx="5714353" cy="779573"/>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b="1" dirty="0">
                  <a:solidFill>
                    <a:srgbClr val="FF0000"/>
                  </a:solidFill>
                </a:rPr>
                <a:t>b. </a:t>
              </a:r>
              <a:r>
                <a:rPr lang="vi-VN" sz="2400" b="1" dirty="0">
                  <a:solidFill>
                    <a:srgbClr val="FF0000"/>
                  </a:solidFill>
                </a:rPr>
                <a:t>Đi từ địa điểm A đến địa điểm B theo đường tránh </a:t>
              </a:r>
              <a:r>
                <a:rPr lang="en-US" sz="2400" b="1" dirty="0" err="1">
                  <a:solidFill>
                    <a:srgbClr val="FF0000"/>
                  </a:solidFill>
                </a:rPr>
                <a:t>chính</a:t>
              </a:r>
              <a:r>
                <a:rPr lang="en-US" sz="2400" b="1" dirty="0">
                  <a:solidFill>
                    <a:srgbClr val="FF0000"/>
                  </a:solidFill>
                </a:rPr>
                <a:t> </a:t>
              </a:r>
              <a:r>
                <a:rPr lang="en-US" sz="2400" b="1" dirty="0" err="1">
                  <a:solidFill>
                    <a:srgbClr val="FF0000"/>
                  </a:solidFill>
                </a:rPr>
                <a:t>là</a:t>
              </a:r>
              <a:r>
                <a:rPr lang="en-US" sz="2400" b="1" dirty="0">
                  <a:solidFill>
                    <a:srgbClr val="FF0000"/>
                  </a:solidFill>
                </a:rPr>
                <a:t> </a:t>
              </a:r>
              <a:r>
                <a:rPr lang="en-US" sz="2400" b="1" dirty="0" err="1">
                  <a:solidFill>
                    <a:srgbClr val="FF0000"/>
                  </a:solidFill>
                </a:rPr>
                <a:t>đi</a:t>
              </a:r>
              <a:r>
                <a:rPr lang="en-US" sz="2400" b="1" dirty="0">
                  <a:solidFill>
                    <a:srgbClr val="FF0000"/>
                  </a:solidFill>
                </a:rPr>
                <a:t> </a:t>
              </a:r>
              <a:r>
                <a:rPr lang="en-US" sz="2400" b="1" dirty="0" err="1">
                  <a:solidFill>
                    <a:srgbClr val="FF0000"/>
                  </a:solidFill>
                </a:rPr>
                <a:t>theo</a:t>
              </a:r>
              <a:r>
                <a:rPr lang="en-US" sz="2400" b="1" dirty="0">
                  <a:solidFill>
                    <a:srgbClr val="FF0000"/>
                  </a:solidFill>
                </a:rPr>
                <a:t> </a:t>
              </a:r>
              <a:r>
                <a:rPr lang="nl-NL" sz="2400" b="1" dirty="0">
                  <a:solidFill>
                    <a:srgbClr val="FF0000"/>
                  </a:solidFill>
                </a:rPr>
                <a:t>đ</a:t>
              </a:r>
              <a:r>
                <a:rPr lang="nl-NL" sz="2400" b="1" dirty="0">
                  <a:solidFill>
                    <a:srgbClr val="FF0000"/>
                  </a:solidFill>
                  <a:effectLst/>
                  <a:ea typeface="Times New Roman" panose="02020603050405020304" pitchFamily="18" charset="0"/>
                </a:rPr>
                <a:t>ường gấp khúc CMND.</a:t>
              </a:r>
              <a:endParaRPr kumimoji="0" lang="en-US" sz="2400" b="1" i="0" u="none" strike="noStrike" kern="0" cap="none" spc="0" normalizeH="0" baseline="0" noProof="0" dirty="0">
                <a:ln>
                  <a:noFill/>
                </a:ln>
                <a:solidFill>
                  <a:srgbClr val="FF0000"/>
                </a:solidFill>
                <a:effectLst/>
                <a:uLnTx/>
                <a:uFillTx/>
                <a:ea typeface="Arial"/>
                <a:cs typeface="Arial"/>
                <a:sym typeface="Arial"/>
              </a:endParaRPr>
            </a:p>
          </p:txBody>
        </p:sp>
      </p:grpSp>
      <p:cxnSp>
        <p:nvCxnSpPr>
          <p:cNvPr id="10" name="Straight Connector 9">
            <a:extLst>
              <a:ext uri="{FF2B5EF4-FFF2-40B4-BE49-F238E27FC236}">
                <a16:creationId xmlns:a16="http://schemas.microsoft.com/office/drawing/2014/main" id="{CBA4101B-2441-45BF-A818-8AAB8D61EDB0}"/>
              </a:ext>
            </a:extLst>
          </p:cNvPr>
          <p:cNvCxnSpPr/>
          <p:nvPr/>
        </p:nvCxnSpPr>
        <p:spPr>
          <a:xfrm>
            <a:off x="2961072" y="2187199"/>
            <a:ext cx="0" cy="1143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EEBF7BD-56F9-4C59-BEB7-28B1A68A97A6}"/>
              </a:ext>
            </a:extLst>
          </p:cNvPr>
          <p:cNvCxnSpPr>
            <a:cxnSpLocks/>
          </p:cNvCxnSpPr>
          <p:nvPr/>
        </p:nvCxnSpPr>
        <p:spPr>
          <a:xfrm>
            <a:off x="2961072" y="3330199"/>
            <a:ext cx="234695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3EC91D1-C8BB-42F7-9288-AA6AC24460A7}"/>
              </a:ext>
            </a:extLst>
          </p:cNvPr>
          <p:cNvCxnSpPr>
            <a:cxnSpLocks/>
          </p:cNvCxnSpPr>
          <p:nvPr/>
        </p:nvCxnSpPr>
        <p:spPr>
          <a:xfrm>
            <a:off x="5308031" y="2187199"/>
            <a:ext cx="0" cy="1143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A7F663E-7E42-4320-B265-653C779AA04C}"/>
              </a:ext>
            </a:extLst>
          </p:cNvPr>
          <p:cNvGrpSpPr/>
          <p:nvPr/>
        </p:nvGrpSpPr>
        <p:grpSpPr>
          <a:xfrm>
            <a:off x="6934646" y="5293127"/>
            <a:ext cx="5228716" cy="1462971"/>
            <a:chOff x="2364264" y="590550"/>
            <a:chExt cx="5893911" cy="993605"/>
          </a:xfrm>
        </p:grpSpPr>
        <p:sp>
          <p:nvSpPr>
            <p:cNvPr id="37" name="Google Shape;232;p7">
              <a:extLst>
                <a:ext uri="{FF2B5EF4-FFF2-40B4-BE49-F238E27FC236}">
                  <a16:creationId xmlns:a16="http://schemas.microsoft.com/office/drawing/2014/main" id="{B98861E0-CB64-43D3-9B13-3B55F12D4C68}"/>
                </a:ext>
              </a:extLst>
            </p:cNvPr>
            <p:cNvSpPr/>
            <p:nvPr/>
          </p:nvSpPr>
          <p:spPr>
            <a:xfrm>
              <a:off x="2364264" y="590550"/>
              <a:ext cx="5893911" cy="69764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effectLst/>
                <a:uLnTx/>
                <a:uFillTx/>
                <a:latin typeface="Arial"/>
                <a:ea typeface="Arial"/>
                <a:cs typeface="Arial"/>
                <a:sym typeface="Arial"/>
              </a:endParaRPr>
            </a:p>
          </p:txBody>
        </p:sp>
        <p:sp>
          <p:nvSpPr>
            <p:cNvPr id="38" name="Google Shape;234;p7">
              <a:extLst>
                <a:ext uri="{FF2B5EF4-FFF2-40B4-BE49-F238E27FC236}">
                  <a16:creationId xmlns:a16="http://schemas.microsoft.com/office/drawing/2014/main" id="{FBB92725-D6E8-4391-8935-CDEFE62F8889}"/>
                </a:ext>
              </a:extLst>
            </p:cNvPr>
            <p:cNvSpPr txBox="1"/>
            <p:nvPr/>
          </p:nvSpPr>
          <p:spPr>
            <a:xfrm>
              <a:off x="2517760" y="659967"/>
              <a:ext cx="5230921" cy="9241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nl-NL" sz="2400" b="1" dirty="0">
                  <a:solidFill>
                    <a:srgbClr val="FF0000"/>
                  </a:solidFill>
                  <a:effectLst/>
                  <a:latin typeface="+mj-lt"/>
                  <a:ea typeface="Times New Roman" panose="02020603050405020304" pitchFamily="18" charset="0"/>
                </a:rPr>
                <a:t>Độ dài đường gấp khúc CMND là: </a:t>
              </a:r>
              <a:r>
                <a:rPr kumimoji="0" lang="nl-NL" sz="2400" b="1" i="0" u="none" strike="noStrike" kern="0" cap="none" spc="0" normalizeH="0" baseline="0" noProof="0" dirty="0">
                  <a:ln>
                    <a:noFill/>
                  </a:ln>
                  <a:solidFill>
                    <a:srgbClr val="FF0000"/>
                  </a:solidFill>
                  <a:uLnTx/>
                  <a:uFillTx/>
                  <a:latin typeface="+mj-lt"/>
                  <a:ea typeface="Arial"/>
                  <a:cs typeface="Arial"/>
                  <a:sym typeface="Arial"/>
                </a:rPr>
                <a:t>1 + 2 + 1 = 4 km</a:t>
              </a:r>
              <a:endParaRPr kumimoji="0" lang="en-US" sz="2400" b="1" i="0" u="none" strike="noStrike" kern="0" cap="none" spc="0" normalizeH="0" baseline="0" noProof="0" dirty="0">
                <a:ln>
                  <a:noFill/>
                </a:ln>
                <a:solidFill>
                  <a:srgbClr val="FF0000"/>
                </a:solidFill>
                <a:effectLst/>
                <a:uLnTx/>
                <a:uFillTx/>
                <a:latin typeface="+mj-lt"/>
                <a:ea typeface="Arial"/>
                <a:cs typeface="Arial"/>
                <a:sym typeface="Arial"/>
              </a:endParaRPr>
            </a:p>
          </p:txBody>
        </p:sp>
      </p:grpSp>
      <p:sp>
        <p:nvSpPr>
          <p:cNvPr id="15" name="Oval 14">
            <a:extLst>
              <a:ext uri="{FF2B5EF4-FFF2-40B4-BE49-F238E27FC236}">
                <a16:creationId xmlns:a16="http://schemas.microsoft.com/office/drawing/2014/main" id="{77AE9181-D1F3-4DBB-BDC7-239772D0DB0F}"/>
              </a:ext>
            </a:extLst>
          </p:cNvPr>
          <p:cNvSpPr/>
          <p:nvPr/>
        </p:nvSpPr>
        <p:spPr>
          <a:xfrm>
            <a:off x="4955204" y="5559972"/>
            <a:ext cx="462455" cy="4261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down)">
                                      <p:cBhvr>
                                        <p:cTn id="15" dur="500"/>
                                        <p:tgtEl>
                                          <p:spTgt spid="7">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down)">
                                      <p:cBhvr>
                                        <p:cTn id="18" dur="500"/>
                                        <p:tgtEl>
                                          <p:spTgt spid="7">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wipe(down)">
                                      <p:cBhvr>
                                        <p:cTn id="21" dur="500"/>
                                        <p:tgtEl>
                                          <p:spTgt spid="7">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wipe(down)">
                                      <p:cBhvr>
                                        <p:cTn id="24" dur="500"/>
                                        <p:tgtEl>
                                          <p:spTgt spid="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arn(inVertical)">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221" name="Google Shape;221;p7"/>
          <p:cNvPicPr preferRelativeResize="0"/>
          <p:nvPr/>
        </p:nvPicPr>
        <p:blipFill rotWithShape="1">
          <a:blip r:embed="rId4">
            <a:alphaModFix/>
          </a:blip>
          <a:srcRect/>
          <a:stretch/>
        </p:blipFill>
        <p:spPr>
          <a:xfrm>
            <a:off x="-228888" y="-279129"/>
            <a:ext cx="3318499" cy="2214029"/>
          </a:xfrm>
          <a:prstGeom prst="rect">
            <a:avLst/>
          </a:prstGeom>
          <a:noFill/>
          <a:ln>
            <a:noFill/>
          </a:ln>
        </p:spPr>
      </p:pic>
      <p:sp>
        <p:nvSpPr>
          <p:cNvPr id="225" name="Google Shape;225;p7"/>
          <p:cNvSpPr txBox="1"/>
          <p:nvPr/>
        </p:nvSpPr>
        <p:spPr>
          <a:xfrm>
            <a:off x="1606740" y="375868"/>
            <a:ext cx="10617200" cy="1384954"/>
          </a:xfrm>
          <a:prstGeom prst="rect">
            <a:avLst/>
          </a:prstGeom>
          <a:noFill/>
          <a:ln>
            <a:noFill/>
          </a:ln>
        </p:spPr>
        <p:txBody>
          <a:bodyPr spcFirstLastPara="1" wrap="square" lIns="91425" tIns="45700" rIns="91425" bIns="45700" anchor="t" anchorCtr="0">
            <a:spAutoFit/>
          </a:bodyPr>
          <a:lstStyle/>
          <a:p>
            <a:pPr lvl="0">
              <a:buClr>
                <a:srgbClr val="000000"/>
              </a:buClr>
              <a:defRPr/>
            </a:pPr>
            <a:r>
              <a:rPr lang="vi-VN" sz="2800" kern="0" dirty="0">
                <a:solidFill>
                  <a:srgbClr val="000000"/>
                </a:solidFill>
                <a:latin typeface="Arial"/>
                <a:ea typeface="Arial"/>
                <a:cs typeface="Arial"/>
                <a:sym typeface="Arial"/>
              </a:rPr>
              <a:t>Với 6 que tính, Rô-bốt xếp được một hình chữ nhật như hình bên.</a:t>
            </a:r>
          </a:p>
          <a:p>
            <a:pPr lvl="0" algn="just">
              <a:buClr>
                <a:srgbClr val="000000"/>
              </a:buClr>
              <a:defRPr/>
            </a:pPr>
            <a:r>
              <a:rPr lang="vi-VN" sz="2800" kern="0" dirty="0">
                <a:solidFill>
                  <a:srgbClr val="000000"/>
                </a:solidFill>
                <a:latin typeface="Arial"/>
                <a:ea typeface="Arial"/>
                <a:cs typeface="Arial"/>
                <a:sym typeface="Arial"/>
              </a:rPr>
              <a:t>Sử dụng 10 que tính, em hãy xếp một hình chữ nhật. Em tìm được mấy cách xếp?</a:t>
            </a:r>
            <a:endParaRPr kumimoji="0"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226" name="Google Shape;226;p7"/>
          <p:cNvGrpSpPr/>
          <p:nvPr/>
        </p:nvGrpSpPr>
        <p:grpSpPr>
          <a:xfrm>
            <a:off x="631831" y="399042"/>
            <a:ext cx="776391" cy="675414"/>
            <a:chOff x="734498" y="718663"/>
            <a:chExt cx="776391" cy="675414"/>
          </a:xfrm>
        </p:grpSpPr>
        <p:sp>
          <p:nvSpPr>
            <p:cNvPr id="227" name="Google Shape;227;p7"/>
            <p:cNvSpPr/>
            <p:nvPr/>
          </p:nvSpPr>
          <p:spPr>
            <a:xfrm>
              <a:off x="734498" y="718663"/>
              <a:ext cx="776391" cy="669303"/>
            </a:xfrm>
            <a:prstGeom prst="triangle">
              <a:avLst>
                <a:gd name="adj" fmla="val 50000"/>
              </a:avLst>
            </a:prstGeom>
            <a:solidFill>
              <a:srgbClr val="4A86E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28" name="Google Shape;228;p7"/>
            <p:cNvSpPr txBox="1"/>
            <p:nvPr/>
          </p:nvSpPr>
          <p:spPr>
            <a:xfrm>
              <a:off x="933016" y="870857"/>
              <a:ext cx="367408" cy="5232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FFFF"/>
                  </a:solidFill>
                  <a:effectLst/>
                  <a:uLnTx/>
                  <a:uFillTx/>
                  <a:latin typeface="Arial"/>
                  <a:ea typeface="Arial"/>
                  <a:cs typeface="Arial"/>
                  <a:sym typeface="Arial"/>
                </a:rPr>
                <a:t>3</a:t>
              </a:r>
              <a:endParaRPr kumimoji="0" sz="2400" b="1" i="0" u="none" strike="noStrike" kern="0" cap="none" spc="0" normalizeH="0" baseline="0" noProof="0" dirty="0">
                <a:ln>
                  <a:noFill/>
                </a:ln>
                <a:solidFill>
                  <a:srgbClr val="FFFFFF"/>
                </a:solidFill>
                <a:effectLst/>
                <a:uLnTx/>
                <a:uFillTx/>
                <a:latin typeface="Arial"/>
                <a:ea typeface="Arial"/>
                <a:cs typeface="Arial"/>
                <a:sym typeface="Arial"/>
              </a:endParaRPr>
            </a:p>
          </p:txBody>
        </p:sp>
      </p:grpSp>
      <p:pic>
        <p:nvPicPr>
          <p:cNvPr id="4" name="Picture 3">
            <a:extLst>
              <a:ext uri="{FF2B5EF4-FFF2-40B4-BE49-F238E27FC236}">
                <a16:creationId xmlns:a16="http://schemas.microsoft.com/office/drawing/2014/main" id="{3D8E0CC4-6BD4-440E-BD48-E21DC78C2463}"/>
              </a:ext>
            </a:extLst>
          </p:cNvPr>
          <p:cNvPicPr>
            <a:picLocks noChangeAspect="1"/>
          </p:cNvPicPr>
          <p:nvPr/>
        </p:nvPicPr>
        <p:blipFill>
          <a:blip r:embed="rId5"/>
          <a:stretch>
            <a:fillRect/>
          </a:stretch>
        </p:blipFill>
        <p:spPr>
          <a:xfrm>
            <a:off x="7188200" y="1498282"/>
            <a:ext cx="4469536" cy="1930718"/>
          </a:xfrm>
          <a:prstGeom prst="rect">
            <a:avLst/>
          </a:prstGeom>
        </p:spPr>
      </p:pic>
      <p:grpSp>
        <p:nvGrpSpPr>
          <p:cNvPr id="19" name="Group 18">
            <a:extLst>
              <a:ext uri="{FF2B5EF4-FFF2-40B4-BE49-F238E27FC236}">
                <a16:creationId xmlns:a16="http://schemas.microsoft.com/office/drawing/2014/main" id="{4EBC4DD1-93E8-4EF6-9B92-2EA5E4B13E9E}"/>
              </a:ext>
            </a:extLst>
          </p:cNvPr>
          <p:cNvGrpSpPr/>
          <p:nvPr/>
        </p:nvGrpSpPr>
        <p:grpSpPr>
          <a:xfrm>
            <a:off x="534264" y="2293983"/>
            <a:ext cx="6191656" cy="747721"/>
            <a:chOff x="2364264" y="590550"/>
            <a:chExt cx="5893911" cy="697647"/>
          </a:xfrm>
        </p:grpSpPr>
        <p:sp>
          <p:nvSpPr>
            <p:cNvPr id="20" name="Google Shape;232;p7">
              <a:extLst>
                <a:ext uri="{FF2B5EF4-FFF2-40B4-BE49-F238E27FC236}">
                  <a16:creationId xmlns:a16="http://schemas.microsoft.com/office/drawing/2014/main" id="{25C93A7C-6D8A-4866-8969-46102D63D626}"/>
                </a:ext>
              </a:extLst>
            </p:cNvPr>
            <p:cNvSpPr/>
            <p:nvPr/>
          </p:nvSpPr>
          <p:spPr>
            <a:xfrm>
              <a:off x="2364264" y="590550"/>
              <a:ext cx="5893911" cy="69764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effectLst/>
                <a:uLnTx/>
                <a:uFillTx/>
                <a:latin typeface="Arial"/>
                <a:ea typeface="Arial"/>
                <a:cs typeface="Arial"/>
                <a:sym typeface="Arial"/>
              </a:endParaRPr>
            </a:p>
          </p:txBody>
        </p:sp>
        <p:sp>
          <p:nvSpPr>
            <p:cNvPr id="21" name="Google Shape;234;p7">
              <a:extLst>
                <a:ext uri="{FF2B5EF4-FFF2-40B4-BE49-F238E27FC236}">
                  <a16:creationId xmlns:a16="http://schemas.microsoft.com/office/drawing/2014/main" id="{89A4D131-9A73-49D4-ACDB-3170D25C6B0C}"/>
                </a:ext>
              </a:extLst>
            </p:cNvPr>
            <p:cNvSpPr txBox="1"/>
            <p:nvPr/>
          </p:nvSpPr>
          <p:spPr>
            <a:xfrm>
              <a:off x="2517761" y="659967"/>
              <a:ext cx="5740414" cy="60300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3600" i="0" dirty="0">
                  <a:solidFill>
                    <a:srgbClr val="FF0000"/>
                  </a:solidFill>
                  <a:effectLst/>
                </a:rPr>
                <a:t>Ta có các cách xếp như sau:</a:t>
              </a:r>
              <a:endParaRPr kumimoji="0" sz="3600" b="1" i="0" u="none" strike="noStrike" kern="0" cap="none" spc="0" normalizeH="0" baseline="0" noProof="0" dirty="0">
                <a:ln>
                  <a:noFill/>
                </a:ln>
                <a:solidFill>
                  <a:srgbClr val="FF0000"/>
                </a:solidFill>
                <a:effectLst/>
                <a:uLnTx/>
                <a:uFillTx/>
                <a:ea typeface="Arial"/>
                <a:cs typeface="Arial"/>
                <a:sym typeface="Arial"/>
              </a:endParaRPr>
            </a:p>
          </p:txBody>
        </p:sp>
      </p:grpSp>
      <p:pic>
        <p:nvPicPr>
          <p:cNvPr id="9" name="Picture 8">
            <a:extLst>
              <a:ext uri="{FF2B5EF4-FFF2-40B4-BE49-F238E27FC236}">
                <a16:creationId xmlns:a16="http://schemas.microsoft.com/office/drawing/2014/main" id="{3B799B25-119C-413E-88FE-D57CE2735F6C}"/>
              </a:ext>
            </a:extLst>
          </p:cNvPr>
          <p:cNvPicPr>
            <a:picLocks noChangeAspect="1"/>
          </p:cNvPicPr>
          <p:nvPr/>
        </p:nvPicPr>
        <p:blipFill>
          <a:blip r:embed="rId6"/>
          <a:stretch>
            <a:fillRect/>
          </a:stretch>
        </p:blipFill>
        <p:spPr>
          <a:xfrm>
            <a:off x="1606740" y="3574865"/>
            <a:ext cx="3122918" cy="2104575"/>
          </a:xfrm>
          <a:prstGeom prst="rect">
            <a:avLst/>
          </a:prstGeom>
        </p:spPr>
      </p:pic>
      <p:pic>
        <p:nvPicPr>
          <p:cNvPr id="11" name="Picture 10">
            <a:extLst>
              <a:ext uri="{FF2B5EF4-FFF2-40B4-BE49-F238E27FC236}">
                <a16:creationId xmlns:a16="http://schemas.microsoft.com/office/drawing/2014/main" id="{DD6BDAD3-85EE-4A29-B4F5-51EB11930DFE}"/>
              </a:ext>
            </a:extLst>
          </p:cNvPr>
          <p:cNvPicPr>
            <a:picLocks noChangeAspect="1"/>
          </p:cNvPicPr>
          <p:nvPr/>
        </p:nvPicPr>
        <p:blipFill>
          <a:blip r:embed="rId7"/>
          <a:stretch>
            <a:fillRect/>
          </a:stretch>
        </p:blipFill>
        <p:spPr>
          <a:xfrm>
            <a:off x="5152543" y="3724083"/>
            <a:ext cx="4619602" cy="1608189"/>
          </a:xfrm>
          <a:prstGeom prst="rect">
            <a:avLst/>
          </a:prstGeom>
        </p:spPr>
      </p:pic>
    </p:spTree>
    <p:extLst>
      <p:ext uri="{BB962C8B-B14F-4D97-AF65-F5344CB8AC3E}">
        <p14:creationId xmlns:p14="http://schemas.microsoft.com/office/powerpoint/2010/main" val="42017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animEffect transition="in" filter="barn(inVertical)">
                                      <p:cBhvr>
                                        <p:cTn id="7" dur="500"/>
                                        <p:tgtEl>
                                          <p:spTgt spid="22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25">
                                            <p:txEl>
                                              <p:pRg st="1" end="1"/>
                                            </p:txEl>
                                          </p:spTgt>
                                        </p:tgtEl>
                                        <p:attrNameLst>
                                          <p:attrName>style.visibility</p:attrName>
                                        </p:attrNameLst>
                                      </p:cBhvr>
                                      <p:to>
                                        <p:strVal val="visible"/>
                                      </p:to>
                                    </p:set>
                                    <p:animEffect transition="in" filter="barn(inVertical)">
                                      <p:cBhvr>
                                        <p:cTn id="10" dur="500"/>
                                        <p:tgtEl>
                                          <p:spTgt spid="22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10;&#10;已生成高可信度的说明">
            <a:extLst>
              <a:ext uri="{FF2B5EF4-FFF2-40B4-BE49-F238E27FC236}">
                <a16:creationId xmlns:a16="http://schemas.microsoft.com/office/drawing/2014/main" id="{686A0195-5A33-4E71-8C67-1F2F5E618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5" name="任意多边形: 形状 4">
            <a:extLst>
              <a:ext uri="{FF2B5EF4-FFF2-40B4-BE49-F238E27FC236}">
                <a16:creationId xmlns:a16="http://schemas.microsoft.com/office/drawing/2014/main" id="{B73F70F1-158A-4F65-B483-0418822EEEA8}"/>
              </a:ext>
            </a:extLst>
          </p:cNvPr>
          <p:cNvSpPr/>
          <p:nvPr/>
        </p:nvSpPr>
        <p:spPr>
          <a:xfrm>
            <a:off x="1835747" y="132832"/>
            <a:ext cx="9236773" cy="6180882"/>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 fmla="*/ 249006 w 7816649"/>
              <a:gd name="connsiteY0" fmla="*/ 610524 h 4774669"/>
              <a:gd name="connsiteX1" fmla="*/ 458168 w 7816649"/>
              <a:gd name="connsiteY1" fmla="*/ 248574 h 4774669"/>
              <a:gd name="connsiteX2" fmla="*/ 1563068 w 7816649"/>
              <a:gd name="connsiteY2" fmla="*/ 58074 h 4774669"/>
              <a:gd name="connsiteX3" fmla="*/ 4915868 w 7816649"/>
              <a:gd name="connsiteY3" fmla="*/ 19974 h 4774669"/>
              <a:gd name="connsiteX4" fmla="*/ 6649418 w 7816649"/>
              <a:gd name="connsiteY4" fmla="*/ 343824 h 4774669"/>
              <a:gd name="connsiteX5" fmla="*/ 7506668 w 7816649"/>
              <a:gd name="connsiteY5" fmla="*/ 743874 h 4774669"/>
              <a:gd name="connsiteX6" fmla="*/ 7811468 w 7816649"/>
              <a:gd name="connsiteY6" fmla="*/ 2572674 h 4774669"/>
              <a:gd name="connsiteX7" fmla="*/ 7297118 w 7816649"/>
              <a:gd name="connsiteY7" fmla="*/ 4382424 h 4774669"/>
              <a:gd name="connsiteX8" fmla="*/ 6173168 w 7816649"/>
              <a:gd name="connsiteY8" fmla="*/ 4763424 h 4774669"/>
              <a:gd name="connsiteX9" fmla="*/ 4877768 w 7816649"/>
              <a:gd name="connsiteY9" fmla="*/ 4668174 h 4774669"/>
              <a:gd name="connsiteX10" fmla="*/ 3429968 w 7816649"/>
              <a:gd name="connsiteY10" fmla="*/ 4611024 h 4774669"/>
              <a:gd name="connsiteX11" fmla="*/ 2553668 w 7816649"/>
              <a:gd name="connsiteY11" fmla="*/ 4630074 h 4774669"/>
              <a:gd name="connsiteX12" fmla="*/ 1201118 w 7816649"/>
              <a:gd name="connsiteY12" fmla="*/ 4630074 h 4774669"/>
              <a:gd name="connsiteX13" fmla="*/ 305768 w 7816649"/>
              <a:gd name="connsiteY13" fmla="*/ 4420524 h 4774669"/>
              <a:gd name="connsiteX14" fmla="*/ 968 w 7816649"/>
              <a:gd name="connsiteY14" fmla="*/ 3410874 h 4774669"/>
              <a:gd name="connsiteX15" fmla="*/ 210518 w 7816649"/>
              <a:gd name="connsiteY15" fmla="*/ 2153574 h 4774669"/>
              <a:gd name="connsiteX16" fmla="*/ 249006 w 7816649"/>
              <a:gd name="connsiteY16" fmla="*/ 610524 h 4774669"/>
              <a:gd name="connsiteX0" fmla="*/ 273848 w 7841491"/>
              <a:gd name="connsiteY0" fmla="*/ 610524 h 4774669"/>
              <a:gd name="connsiteX1" fmla="*/ 483010 w 7841491"/>
              <a:gd name="connsiteY1" fmla="*/ 248574 h 4774669"/>
              <a:gd name="connsiteX2" fmla="*/ 1587910 w 7841491"/>
              <a:gd name="connsiteY2" fmla="*/ 58074 h 4774669"/>
              <a:gd name="connsiteX3" fmla="*/ 4940710 w 7841491"/>
              <a:gd name="connsiteY3" fmla="*/ 19974 h 4774669"/>
              <a:gd name="connsiteX4" fmla="*/ 6674260 w 7841491"/>
              <a:gd name="connsiteY4" fmla="*/ 343824 h 4774669"/>
              <a:gd name="connsiteX5" fmla="*/ 7531510 w 7841491"/>
              <a:gd name="connsiteY5" fmla="*/ 743874 h 4774669"/>
              <a:gd name="connsiteX6" fmla="*/ 7836310 w 7841491"/>
              <a:gd name="connsiteY6" fmla="*/ 2572674 h 4774669"/>
              <a:gd name="connsiteX7" fmla="*/ 7321960 w 7841491"/>
              <a:gd name="connsiteY7" fmla="*/ 4382424 h 4774669"/>
              <a:gd name="connsiteX8" fmla="*/ 6198010 w 7841491"/>
              <a:gd name="connsiteY8" fmla="*/ 4763424 h 4774669"/>
              <a:gd name="connsiteX9" fmla="*/ 4902610 w 7841491"/>
              <a:gd name="connsiteY9" fmla="*/ 4668174 h 4774669"/>
              <a:gd name="connsiteX10" fmla="*/ 3454810 w 7841491"/>
              <a:gd name="connsiteY10" fmla="*/ 4611024 h 4774669"/>
              <a:gd name="connsiteX11" fmla="*/ 2578510 w 7841491"/>
              <a:gd name="connsiteY11" fmla="*/ 4630074 h 4774669"/>
              <a:gd name="connsiteX12" fmla="*/ 1225960 w 7841491"/>
              <a:gd name="connsiteY12" fmla="*/ 4630074 h 4774669"/>
              <a:gd name="connsiteX13" fmla="*/ 330610 w 7841491"/>
              <a:gd name="connsiteY13" fmla="*/ 4420524 h 4774669"/>
              <a:gd name="connsiteX14" fmla="*/ 25810 w 7841491"/>
              <a:gd name="connsiteY14" fmla="*/ 3410874 h 4774669"/>
              <a:gd name="connsiteX15" fmla="*/ 20756 w 7841491"/>
              <a:gd name="connsiteY15" fmla="*/ 2106921 h 4774669"/>
              <a:gd name="connsiteX16" fmla="*/ 273848 w 7841491"/>
              <a:gd name="connsiteY16" fmla="*/ 610524 h 4774669"/>
              <a:gd name="connsiteX0" fmla="*/ 273848 w 7841491"/>
              <a:gd name="connsiteY0" fmla="*/ 607372 h 4771517"/>
              <a:gd name="connsiteX1" fmla="*/ 616360 w 7841491"/>
              <a:gd name="connsiteY1" fmla="*/ 131122 h 4771517"/>
              <a:gd name="connsiteX2" fmla="*/ 1587910 w 7841491"/>
              <a:gd name="connsiteY2" fmla="*/ 54922 h 4771517"/>
              <a:gd name="connsiteX3" fmla="*/ 4940710 w 7841491"/>
              <a:gd name="connsiteY3" fmla="*/ 16822 h 4771517"/>
              <a:gd name="connsiteX4" fmla="*/ 6674260 w 7841491"/>
              <a:gd name="connsiteY4" fmla="*/ 340672 h 4771517"/>
              <a:gd name="connsiteX5" fmla="*/ 7531510 w 7841491"/>
              <a:gd name="connsiteY5" fmla="*/ 740722 h 4771517"/>
              <a:gd name="connsiteX6" fmla="*/ 7836310 w 7841491"/>
              <a:gd name="connsiteY6" fmla="*/ 2569522 h 4771517"/>
              <a:gd name="connsiteX7" fmla="*/ 7321960 w 7841491"/>
              <a:gd name="connsiteY7" fmla="*/ 4379272 h 4771517"/>
              <a:gd name="connsiteX8" fmla="*/ 6198010 w 7841491"/>
              <a:gd name="connsiteY8" fmla="*/ 4760272 h 4771517"/>
              <a:gd name="connsiteX9" fmla="*/ 4902610 w 7841491"/>
              <a:gd name="connsiteY9" fmla="*/ 4665022 h 4771517"/>
              <a:gd name="connsiteX10" fmla="*/ 3454810 w 7841491"/>
              <a:gd name="connsiteY10" fmla="*/ 4607872 h 4771517"/>
              <a:gd name="connsiteX11" fmla="*/ 2578510 w 7841491"/>
              <a:gd name="connsiteY11" fmla="*/ 4626922 h 4771517"/>
              <a:gd name="connsiteX12" fmla="*/ 1225960 w 7841491"/>
              <a:gd name="connsiteY12" fmla="*/ 4626922 h 4771517"/>
              <a:gd name="connsiteX13" fmla="*/ 330610 w 7841491"/>
              <a:gd name="connsiteY13" fmla="*/ 4417372 h 4771517"/>
              <a:gd name="connsiteX14" fmla="*/ 25810 w 7841491"/>
              <a:gd name="connsiteY14" fmla="*/ 3407722 h 4771517"/>
              <a:gd name="connsiteX15" fmla="*/ 20756 w 7841491"/>
              <a:gd name="connsiteY15" fmla="*/ 2103769 h 4771517"/>
              <a:gd name="connsiteX16" fmla="*/ 273848 w 7841491"/>
              <a:gd name="connsiteY16" fmla="*/ 607372 h 477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pic>
        <p:nvPicPr>
          <p:cNvPr id="6" name="图片 5">
            <a:extLst>
              <a:ext uri="{FF2B5EF4-FFF2-40B4-BE49-F238E27FC236}">
                <a16:creationId xmlns:a16="http://schemas.microsoft.com/office/drawing/2014/main" id="{245576FB-F26F-4996-9C8E-E7AB0372904C}"/>
              </a:ext>
            </a:extLst>
          </p:cNvPr>
          <p:cNvPicPr>
            <a:picLocks noChangeAspect="1"/>
          </p:cNvPicPr>
          <p:nvPr/>
        </p:nvPicPr>
        <p:blipFill rotWithShape="1">
          <a:blip r:embed="rId4">
            <a:extLst>
              <a:ext uri="{28A0092B-C50C-407E-A947-70E740481C1C}">
                <a14:useLocalDpi xmlns:a14="http://schemas.microsoft.com/office/drawing/2010/main" val="0"/>
              </a:ext>
            </a:extLst>
          </a:blip>
          <a:srcRect l="46233"/>
          <a:stretch/>
        </p:blipFill>
        <p:spPr>
          <a:xfrm>
            <a:off x="7707085" y="5070843"/>
            <a:ext cx="4445449" cy="1784424"/>
          </a:xfrm>
          <a:prstGeom prst="rect">
            <a:avLst/>
          </a:prstGeom>
        </p:spPr>
      </p:pic>
      <p:pic>
        <p:nvPicPr>
          <p:cNvPr id="8" name="图片 7" descr="图片包含 玩偶, 玩具&#10;&#10;已生成高可信度的说明">
            <a:extLst>
              <a:ext uri="{FF2B5EF4-FFF2-40B4-BE49-F238E27FC236}">
                <a16:creationId xmlns:a16="http://schemas.microsoft.com/office/drawing/2014/main" id="{3599A429-B692-4194-A9DD-9081FB9F9F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99" y="3550590"/>
            <a:ext cx="2235335" cy="2278157"/>
          </a:xfrm>
          <a:prstGeom prst="rect">
            <a:avLst/>
          </a:prstGeom>
        </p:spPr>
      </p:pic>
      <p:pic>
        <p:nvPicPr>
          <p:cNvPr id="9" name="图片 8">
            <a:extLst>
              <a:ext uri="{FF2B5EF4-FFF2-40B4-BE49-F238E27FC236}">
                <a16:creationId xmlns:a16="http://schemas.microsoft.com/office/drawing/2014/main" id="{73FA8949-2AE4-4BBB-9527-D937096E4DB9}"/>
              </a:ext>
            </a:extLst>
          </p:cNvPr>
          <p:cNvPicPr>
            <a:picLocks noChangeAspect="1"/>
          </p:cNvPicPr>
          <p:nvPr/>
        </p:nvPicPr>
        <p:blipFill rotWithShape="1">
          <a:blip r:embed="rId4">
            <a:extLst>
              <a:ext uri="{28A0092B-C50C-407E-A947-70E740481C1C}">
                <a14:useLocalDpi xmlns:a14="http://schemas.microsoft.com/office/drawing/2010/main" val="0"/>
              </a:ext>
            </a:extLst>
          </a:blip>
          <a:srcRect l="46233"/>
          <a:stretch/>
        </p:blipFill>
        <p:spPr>
          <a:xfrm>
            <a:off x="3546184" y="4907433"/>
            <a:ext cx="4852545" cy="1947834"/>
          </a:xfrm>
          <a:prstGeom prst="rect">
            <a:avLst/>
          </a:prstGeom>
        </p:spPr>
      </p:pic>
      <p:pic>
        <p:nvPicPr>
          <p:cNvPr id="10" name="图片 9">
            <a:extLst>
              <a:ext uri="{FF2B5EF4-FFF2-40B4-BE49-F238E27FC236}">
                <a16:creationId xmlns:a16="http://schemas.microsoft.com/office/drawing/2014/main" id="{9540F63C-1CFA-4782-BF39-C8B6B05BD9FD}"/>
              </a:ext>
            </a:extLst>
          </p:cNvPr>
          <p:cNvPicPr>
            <a:picLocks noChangeAspect="1"/>
          </p:cNvPicPr>
          <p:nvPr/>
        </p:nvPicPr>
        <p:blipFill rotWithShape="1">
          <a:blip r:embed="rId4">
            <a:extLst>
              <a:ext uri="{28A0092B-C50C-407E-A947-70E740481C1C}">
                <a14:useLocalDpi xmlns:a14="http://schemas.microsoft.com/office/drawing/2010/main" val="0"/>
              </a:ext>
            </a:extLst>
          </a:blip>
          <a:srcRect l="46233"/>
          <a:stretch/>
        </p:blipFill>
        <p:spPr>
          <a:xfrm>
            <a:off x="-343008" y="4907433"/>
            <a:ext cx="4852545" cy="1947834"/>
          </a:xfrm>
          <a:prstGeom prst="rect">
            <a:avLst/>
          </a:prstGeom>
        </p:spPr>
      </p:pic>
      <p:pic>
        <p:nvPicPr>
          <p:cNvPr id="18" name="图片 17" descr="图片包含 物体&#10;&#10;已生成高可信度的说明">
            <a:extLst>
              <a:ext uri="{FF2B5EF4-FFF2-40B4-BE49-F238E27FC236}">
                <a16:creationId xmlns:a16="http://schemas.microsoft.com/office/drawing/2014/main" id="{92AD827F-C123-4123-BD32-B071149734E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2390" t="45049" r="32944" b="46077"/>
          <a:stretch/>
        </p:blipFill>
        <p:spPr>
          <a:xfrm>
            <a:off x="8545172" y="4932129"/>
            <a:ext cx="273050" cy="292100"/>
          </a:xfrm>
          <a:prstGeom prst="rect">
            <a:avLst/>
          </a:prstGeom>
        </p:spPr>
      </p:pic>
      <p:pic>
        <p:nvPicPr>
          <p:cNvPr id="19" name="图片 18" descr="图片包含 物体&#10;&#10;已生成高可信度的说明">
            <a:extLst>
              <a:ext uri="{FF2B5EF4-FFF2-40B4-BE49-F238E27FC236}">
                <a16:creationId xmlns:a16="http://schemas.microsoft.com/office/drawing/2014/main" id="{1B7EB697-6B22-490C-B85A-4070D11C97CC}"/>
              </a:ext>
            </a:extLst>
          </p:cNvPr>
          <p:cNvPicPr>
            <a:picLocks noChangeAspect="1"/>
          </p:cNvPicPr>
          <p:nvPr/>
        </p:nvPicPr>
        <p:blipFill rotWithShape="1">
          <a:blip r:embed="rId7">
            <a:extLst>
              <a:ext uri="{28A0092B-C50C-407E-A947-70E740481C1C}">
                <a14:useLocalDpi xmlns:a14="http://schemas.microsoft.com/office/drawing/2010/main" val="0"/>
              </a:ext>
            </a:extLst>
          </a:blip>
          <a:srcRect l="62390" t="45049" r="32944" b="46077"/>
          <a:stretch/>
        </p:blipFill>
        <p:spPr>
          <a:xfrm>
            <a:off x="10116688" y="4778236"/>
            <a:ext cx="398280" cy="426067"/>
          </a:xfrm>
          <a:prstGeom prst="rect">
            <a:avLst/>
          </a:prstGeom>
        </p:spPr>
      </p:pic>
      <p:pic>
        <p:nvPicPr>
          <p:cNvPr id="20" name="图片 19" descr="图片包含 物体&#10;&#10;已生成高可信度的说明">
            <a:extLst>
              <a:ext uri="{FF2B5EF4-FFF2-40B4-BE49-F238E27FC236}">
                <a16:creationId xmlns:a16="http://schemas.microsoft.com/office/drawing/2014/main" id="{94B4D886-5C5C-481D-9706-C23707E3D35F}"/>
              </a:ext>
            </a:extLst>
          </p:cNvPr>
          <p:cNvPicPr>
            <a:picLocks noChangeAspect="1"/>
          </p:cNvPicPr>
          <p:nvPr/>
        </p:nvPicPr>
        <p:blipFill rotWithShape="1">
          <a:blip r:embed="rId7">
            <a:extLst>
              <a:ext uri="{28A0092B-C50C-407E-A947-70E740481C1C}">
                <a14:useLocalDpi xmlns:a14="http://schemas.microsoft.com/office/drawing/2010/main" val="0"/>
              </a:ext>
            </a:extLst>
          </a:blip>
          <a:srcRect l="62390" t="45049" r="32944" b="46077"/>
          <a:stretch/>
        </p:blipFill>
        <p:spPr>
          <a:xfrm>
            <a:off x="7047566" y="5070843"/>
            <a:ext cx="398280" cy="426067"/>
          </a:xfrm>
          <a:prstGeom prst="rect">
            <a:avLst/>
          </a:prstGeom>
        </p:spPr>
      </p:pic>
      <p:pic>
        <p:nvPicPr>
          <p:cNvPr id="21" name="图片 20" descr="图片包含 物体&#10;&#10;已生成高可信度的说明">
            <a:extLst>
              <a:ext uri="{FF2B5EF4-FFF2-40B4-BE49-F238E27FC236}">
                <a16:creationId xmlns:a16="http://schemas.microsoft.com/office/drawing/2014/main" id="{3D77F14E-0108-4EFE-BA93-9806AD137C9E}"/>
              </a:ext>
            </a:extLst>
          </p:cNvPr>
          <p:cNvPicPr>
            <a:picLocks noChangeAspect="1"/>
          </p:cNvPicPr>
          <p:nvPr/>
        </p:nvPicPr>
        <p:blipFill rotWithShape="1">
          <a:blip r:embed="rId7">
            <a:extLst>
              <a:ext uri="{28A0092B-C50C-407E-A947-70E740481C1C}">
                <a14:useLocalDpi xmlns:a14="http://schemas.microsoft.com/office/drawing/2010/main" val="0"/>
              </a:ext>
            </a:extLst>
          </a:blip>
          <a:srcRect l="62390" t="45049" r="32944" b="46077"/>
          <a:stretch/>
        </p:blipFill>
        <p:spPr>
          <a:xfrm>
            <a:off x="9106477" y="5150395"/>
            <a:ext cx="647832" cy="693030"/>
          </a:xfrm>
          <a:prstGeom prst="rect">
            <a:avLst/>
          </a:prstGeom>
        </p:spPr>
      </p:pic>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r="22785" b="2812"/>
          <a:stretch/>
        </p:blipFill>
        <p:spPr>
          <a:xfrm>
            <a:off x="2604149" y="1878371"/>
            <a:ext cx="7512539" cy="2212258"/>
          </a:xfrm>
          <a:prstGeom prst="rect">
            <a:avLst/>
          </a:prstGeom>
        </p:spPr>
      </p:pic>
    </p:spTree>
    <p:extLst>
      <p:ext uri="{BB962C8B-B14F-4D97-AF65-F5344CB8AC3E}">
        <p14:creationId xmlns:p14="http://schemas.microsoft.com/office/powerpoint/2010/main" val="3524971484"/>
      </p:ext>
    </p:extLst>
  </p:cSld>
  <p:clrMapOvr>
    <a:masterClrMapping/>
  </p:clrMapOvr>
  <p:transition spd="med">
    <p:push dir="u"/>
  </p:transition>
  <p:timing>
    <p:tnLst>
      <p:par>
        <p:cTn id="1" dur="indefinite" restart="never" nodeType="tmRoot"/>
      </p:par>
    </p:tnLst>
  </p:timing>
</p:sld>
</file>

<file path=ppt/theme/theme1.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3ab5ahrs">
      <a:majorFont>
        <a:latin typeface="Arial"/>
        <a:ea typeface="HappyZcool"/>
        <a:cs typeface=""/>
      </a:majorFont>
      <a:minorFont>
        <a:latin typeface="Arial"/>
        <a:ea typeface="HappyZcool"/>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402</Words>
  <Application>Microsoft Office PowerPoint</Application>
  <PresentationFormat>Widescreen</PresentationFormat>
  <Paragraphs>44</Paragraphs>
  <Slides>14</Slides>
  <Notes>14</Notes>
  <HiddenSlides>0</HiddenSlides>
  <MMClips>6</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Arial</vt:lpstr>
      <vt:lpstr>Calibri</vt:lpstr>
      <vt:lpstr>Cambria</vt:lpstr>
      <vt:lpstr>Century Schoolbook</vt:lpstr>
      <vt:lpstr>等线</vt:lpstr>
      <vt:lpstr>HappyZcool</vt:lpstr>
      <vt:lpstr>Times New Roman</vt:lpstr>
      <vt:lpstr>字魂59号-创粗黑</vt:lpstr>
      <vt:lpstr>1_Office 主题​​</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User</cp:lastModifiedBy>
  <cp:revision>25</cp:revision>
  <dcterms:created xsi:type="dcterms:W3CDTF">2022-07-12T09:42:42Z</dcterms:created>
  <dcterms:modified xsi:type="dcterms:W3CDTF">2023-10-26T03:45:19Z</dcterms:modified>
</cp:coreProperties>
</file>