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18895" y="2012942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25" y="3270615"/>
            <a:ext cx="3363947" cy="3363947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825373" y="2897476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0" y="1819713"/>
            <a:ext cx="1002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 x 2 </a:t>
            </a:r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 x 6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 x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502</Words>
  <Application>Microsoft Office PowerPoint</Application>
  <PresentationFormat>Widescreen</PresentationFormat>
  <Paragraphs>192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等线</vt:lpstr>
      <vt:lpstr>等线 Light</vt:lpstr>
      <vt:lpstr>微软雅黑</vt:lpstr>
      <vt:lpstr>宋体</vt:lpstr>
      <vt:lpstr>Arial</vt:lpstr>
      <vt:lpstr>Baloo</vt:lpstr>
      <vt:lpstr>Calibri</vt:lpstr>
      <vt:lpstr>Calibri Light</vt:lpstr>
      <vt:lpstr>Calisto MT</vt:lpstr>
      <vt:lpstr>Coiny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2022-07-01T06:48:54Z</dcterms:created>
  <dcterms:modified xsi:type="dcterms:W3CDTF">2023-10-09T04:01:49Z</dcterms:modified>
</cp:coreProperties>
</file>