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9"/>
  </p:notesMasterIdLst>
  <p:sldIdLst>
    <p:sldId id="302" r:id="rId3"/>
    <p:sldId id="286" r:id="rId4"/>
    <p:sldId id="306" r:id="rId5"/>
    <p:sldId id="304" r:id="rId6"/>
    <p:sldId id="305" r:id="rId7"/>
    <p:sldId id="301" r:id="rId8"/>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50" d="100"/>
          <a:sy n="50" d="100"/>
        </p:scale>
        <p:origin x="288" y="3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13/10/2023</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13/10/2023</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13/10/2023</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smtClean="0">
                <a:solidFill>
                  <a:prstClr val="white"/>
                </a:solidFill>
                <a:latin typeface="iCiel Cadena" panose="02000503000000020004" pitchFamily="2" charset="0"/>
                <a:ea typeface="Arial-Rounded" pitchFamily="34" charset="0"/>
                <a:cs typeface="Times New Roman" pitchFamily="18" charset="0"/>
              </a:rPr>
              <a:t>14</a:t>
            </a:r>
            <a:endParaRPr lang="en-US" sz="50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smtClean="0">
                <a:solidFill>
                  <a:srgbClr val="0070C0"/>
                </a:solidFill>
                <a:latin typeface="Arial-Rounded" pitchFamily="34" charset="0"/>
                <a:ea typeface="Arial-Rounded" pitchFamily="34" charset="0"/>
                <a:cs typeface="Arial-Rounded" pitchFamily="34" charset="0"/>
              </a:rPr>
              <a:t>EM HỌC VẼ</a:t>
            </a:r>
            <a:endParaRPr lang="en-US" sz="58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Tìm</a:t>
            </a:r>
            <a:r>
              <a:rPr lang="en-US" sz="3200" dirty="0" smtClean="0"/>
              <a:t> </a:t>
            </a:r>
            <a:r>
              <a:rPr lang="en-US" sz="3200" dirty="0" err="1" smtClean="0"/>
              <a:t>đọc</a:t>
            </a:r>
            <a:r>
              <a:rPr lang="en-US" sz="3200" dirty="0" smtClean="0"/>
              <a:t> </a:t>
            </a:r>
            <a:r>
              <a:rPr lang="en-US" sz="3200" dirty="0" err="1" smtClean="0"/>
              <a:t>một</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về</a:t>
            </a:r>
            <a:r>
              <a:rPr lang="en-US" sz="3200" dirty="0" smtClean="0"/>
              <a:t> </a:t>
            </a:r>
            <a:r>
              <a:rPr lang="en-US" sz="3200" dirty="0" err="1" smtClean="0"/>
              <a:t>trường</a:t>
            </a:r>
            <a:r>
              <a:rPr lang="en-US" sz="3200" dirty="0" smtClean="0"/>
              <a:t> </a:t>
            </a:r>
            <a:r>
              <a:rPr lang="en-US" sz="3200" dirty="0" err="1" smtClean="0"/>
              <a:t>học</a:t>
            </a:r>
            <a:r>
              <a:rPr lang="en-US" sz="3200" dirty="0" smtClean="0"/>
              <a:t>. Chia </a:t>
            </a:r>
            <a:r>
              <a:rPr lang="en-US" sz="3200" dirty="0" err="1" smtClean="0"/>
              <a:t>sẻ</a:t>
            </a:r>
            <a:r>
              <a:rPr lang="en-US" sz="3200" dirty="0" smtClean="0"/>
              <a:t> </a:t>
            </a:r>
            <a:r>
              <a:rPr lang="en-US" sz="3200" dirty="0" err="1" smtClean="0"/>
              <a:t>thông</a:t>
            </a:r>
            <a:r>
              <a:rPr lang="en-US" sz="3200" dirty="0" smtClean="0"/>
              <a:t> tin </a:t>
            </a:r>
            <a:r>
              <a:rPr lang="en-US" sz="3200" dirty="0" err="1" smtClean="0"/>
              <a:t>về</a:t>
            </a:r>
            <a:r>
              <a:rPr lang="en-US" sz="3200" dirty="0" smtClean="0"/>
              <a:t> </a:t>
            </a:r>
            <a:r>
              <a:rPr lang="en-US" sz="3200" dirty="0" err="1" smtClean="0"/>
              <a:t>câu</a:t>
            </a:r>
            <a:r>
              <a:rPr lang="en-US" sz="3200" dirty="0" smtClean="0"/>
              <a:t> </a:t>
            </a:r>
            <a:r>
              <a:rPr lang="en-US" sz="3200" dirty="0" err="1" smtClean="0"/>
              <a:t>chuyện</a:t>
            </a:r>
            <a:r>
              <a:rPr lang="en-US" sz="3200" dirty="0" smtClean="0"/>
              <a:t> </a:t>
            </a:r>
            <a:r>
              <a:rPr lang="en-US" sz="3200" dirty="0" err="1" smtClean="0"/>
              <a:t>dựa</a:t>
            </a:r>
            <a:r>
              <a:rPr lang="en-US" sz="3200" dirty="0" smtClean="0"/>
              <a:t> </a:t>
            </a:r>
            <a:r>
              <a:rPr lang="en-US" sz="3200" dirty="0" err="1" smtClean="0"/>
              <a:t>trên</a:t>
            </a:r>
            <a:r>
              <a:rPr lang="en-US" sz="3200" dirty="0" smtClean="0"/>
              <a:t> </a:t>
            </a:r>
            <a:r>
              <a:rPr lang="en-US" sz="3200" dirty="0" err="1" smtClean="0"/>
              <a:t>gợi</a:t>
            </a:r>
            <a:r>
              <a:rPr lang="en-US" sz="3200" dirty="0" smtClean="0"/>
              <a:t> ý </a:t>
            </a:r>
            <a:r>
              <a:rPr lang="en-US" sz="3200" dirty="0" err="1" smtClean="0"/>
              <a:t>sau</a:t>
            </a:r>
            <a:r>
              <a:rPr lang="en-US" sz="3200" dirty="0" smtClean="0"/>
              <a:t>:</a:t>
            </a:r>
            <a:endParaRPr lang="en-US" sz="3200" dirty="0"/>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297686"/>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smtClean="0"/>
              <a:t>Nói</a:t>
            </a:r>
            <a:r>
              <a:rPr lang="en-US" sz="3200" dirty="0" smtClean="0"/>
              <a:t> </a:t>
            </a:r>
            <a:r>
              <a:rPr lang="en-US" sz="3200" dirty="0" err="1" smtClean="0"/>
              <a:t>về</a:t>
            </a:r>
            <a:r>
              <a:rPr lang="en-US" sz="3200" dirty="0" smtClean="0"/>
              <a:t> </a:t>
            </a:r>
            <a:r>
              <a:rPr lang="en-US" sz="3200" dirty="0" err="1" smtClean="0"/>
              <a:t>nhân</a:t>
            </a:r>
            <a:r>
              <a:rPr lang="en-US" sz="3200" dirty="0" smtClean="0"/>
              <a:t> </a:t>
            </a:r>
            <a:r>
              <a:rPr lang="en-US" sz="3200" dirty="0" err="1" smtClean="0"/>
              <a:t>vật</a:t>
            </a:r>
            <a:r>
              <a:rPr lang="en-US" sz="3200" dirty="0" smtClean="0"/>
              <a:t> </a:t>
            </a:r>
            <a:r>
              <a:rPr lang="en-US" sz="3200" dirty="0" err="1" smtClean="0"/>
              <a:t>em</a:t>
            </a:r>
            <a:r>
              <a:rPr lang="en-US" sz="3200" dirty="0" smtClean="0"/>
              <a:t> </a:t>
            </a:r>
            <a:r>
              <a:rPr lang="en-US" sz="3200" dirty="0" err="1" smtClean="0"/>
              <a:t>thích</a:t>
            </a:r>
            <a:r>
              <a:rPr lang="en-US" sz="3200" dirty="0" smtClean="0"/>
              <a:t> </a:t>
            </a:r>
            <a:r>
              <a:rPr lang="en-US" sz="3200" dirty="0" err="1" smtClean="0"/>
              <a:t>trong</a:t>
            </a:r>
            <a:r>
              <a:rPr lang="en-US" sz="3200" dirty="0" smtClean="0"/>
              <a:t> </a:t>
            </a:r>
            <a:r>
              <a:rPr lang="en-US" sz="3200" dirty="0" err="1" smtClean="0"/>
              <a:t>câu</a:t>
            </a:r>
            <a:r>
              <a:rPr lang="en-US" sz="3200" dirty="0" smtClean="0"/>
              <a:t> </a:t>
            </a:r>
            <a:r>
              <a:rPr lang="en-US" sz="3200" dirty="0" err="1" smtClean="0"/>
              <a:t>chuyện</a:t>
            </a:r>
            <a:r>
              <a:rPr lang="en-US" sz="3200" dirty="0" smtClean="0"/>
              <a:t>.</a:t>
            </a:r>
            <a:endParaRPr lang="en-US" sz="3200" dirty="0"/>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91</Words>
  <Application>Microsoft Office PowerPoint</Application>
  <PresentationFormat>Custom</PresentationFormat>
  <Paragraphs>23</Paragraphs>
  <Slides>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Arial Rounded MT Bold</vt:lpstr>
      <vt:lpstr>Arial-Rounded</vt:lpstr>
      <vt:lpstr>Calibri</vt:lpstr>
      <vt:lpstr>Calibri Light</vt:lpstr>
      <vt:lpstr>iCiel Cadena</vt:lpstr>
      <vt:lpstr>iCiel Crocante</vt:lpstr>
      <vt:lpstr>iCiel Mijas</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PRO140923</cp:lastModifiedBy>
  <cp:revision>526</cp:revision>
  <dcterms:created xsi:type="dcterms:W3CDTF">2020-12-08T15:48:47Z</dcterms:created>
  <dcterms:modified xsi:type="dcterms:W3CDTF">2023-10-13T07:16:26Z</dcterms:modified>
</cp:coreProperties>
</file>