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256" r:id="rId3"/>
    <p:sldId id="332" r:id="rId4"/>
    <p:sldId id="257" r:id="rId5"/>
    <p:sldId id="328" r:id="rId6"/>
    <p:sldId id="330" r:id="rId7"/>
    <p:sldId id="329" r:id="rId8"/>
    <p:sldId id="258" r:id="rId9"/>
    <p:sldId id="259" r:id="rId10"/>
    <p:sldId id="335" r:id="rId11"/>
    <p:sldId id="26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1016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7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5480322" y="1783341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4546655" y="400326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5480324" y="3673039"/>
            <a:ext cx="6491707" cy="135616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4366862" y="5739522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5593496" y="5152826"/>
            <a:ext cx="6491707" cy="139294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979609" y="4689274"/>
            <a:ext cx="7127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3; 4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 rot="21123060">
            <a:off x="1721020" y="2412308"/>
            <a:ext cx="8511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 1 </a:t>
            </a:r>
            <a:r>
              <a:rPr lang="en-US" altLang="zh-CN" sz="5400" b="1" dirty="0" smtClean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+ </a:t>
            </a:r>
            <a:r>
              <a:rPr lang="en-US" altLang="zh-CN" sz="5400" b="1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</a:rPr>
              <a:t>2</a:t>
            </a:r>
            <a:endParaRPr lang="zh-CN" altLang="en-US" sz="5400" b="1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5480322" y="1783341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4546655" y="400326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5480324" y="3673039"/>
            <a:ext cx="6491707" cy="135616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4366862" y="5739522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5593496" y="5152826"/>
            <a:ext cx="6491707" cy="139294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B784AE-62AA-4B7D-868D-78E0DCEE91B5}"/>
              </a:ext>
            </a:extLst>
          </p:cNvPr>
          <p:cNvGrpSpPr/>
          <p:nvPr/>
        </p:nvGrpSpPr>
        <p:grpSpPr>
          <a:xfrm>
            <a:off x="557700" y="140012"/>
            <a:ext cx="584775" cy="769441"/>
            <a:chOff x="3827736" y="1190855"/>
            <a:chExt cx="584775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C44D163-4CBA-42E4-8EF8-1DB4670E7304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231004" y="484625"/>
            <a:ext cx="64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252893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cậu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diều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tỉ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muội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2403" y="4720561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 bạn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0786" y="4654016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 nhớ cậu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8874" y="4593960"/>
            <a:ext cx="2987434" cy="1266514"/>
            <a:chOff x="1043471" y="4720561"/>
            <a:chExt cx="2987434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820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Sự tích </a:t>
              </a:r>
            </a:p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 tỉ muội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80643" y="476150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 diều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03637" y="4757327"/>
            <a:ext cx="3748626" cy="1077218"/>
            <a:chOff x="4603637" y="4757327"/>
            <a:chExt cx="3217399" cy="1077218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 cửa nhớ bà 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98631" y="4585284"/>
            <a:ext cx="2660834" cy="107721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 nâu </a:t>
              </a:r>
            </a:p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 bạn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1333" y="4720388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Chữ A và những người bạn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 ông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B4A628-7486-47E8-8985-F460BB9CDFBA}"/>
              </a:ext>
            </a:extLst>
          </p:cNvPr>
          <p:cNvSpPr txBox="1"/>
          <p:nvPr/>
        </p:nvSpPr>
        <p:spPr>
          <a:xfrm>
            <a:off x="1101760" y="586747"/>
            <a:ext cx="950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84141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xmlns="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xmlns="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xmlns="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bà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Nết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nâu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cau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cửa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-Rounded" pitchFamily="34" charset="0"/>
                          <a:cs typeface="Times New Roman" pitchFamily="18" charset="0"/>
                        </a:rPr>
                        <a:t>suối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-Rounded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18557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D1F724-03B4-4849-9BF9-0B558ACB318C}"/>
              </a:ext>
            </a:extLst>
          </p:cNvPr>
          <p:cNvSpPr txBox="1"/>
          <p:nvPr/>
        </p:nvSpPr>
        <p:spPr>
          <a:xfrm>
            <a:off x="1337068" y="526923"/>
            <a:ext cx="97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1AD1F64-710F-4631-A507-FCB10E8AB45F}"/>
              </a:ext>
            </a:extLst>
          </p:cNvPr>
          <p:cNvGrpSpPr/>
          <p:nvPr/>
        </p:nvGrpSpPr>
        <p:grpSpPr>
          <a:xfrm rot="877750">
            <a:off x="7239256" y="1932353"/>
            <a:ext cx="3879267" cy="2418492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xmlns="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26004" y="1334760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Còn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Gọi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351405-C455-4FB2-BDAE-47C6FD0E19BB}"/>
              </a:ext>
            </a:extLst>
          </p:cNvPr>
          <p:cNvGrpSpPr/>
          <p:nvPr/>
        </p:nvGrpSpPr>
        <p:grpSpPr>
          <a:xfrm>
            <a:off x="705848" y="1604141"/>
            <a:ext cx="3764198" cy="2606119"/>
            <a:chOff x="658144" y="954931"/>
            <a:chExt cx="3764198" cy="23803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58144" y="954931"/>
              <a:ext cx="3764198" cy="238030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xmlns="" id="{B78ED868-E941-45E8-9921-D45C3B13A1B6}"/>
                </a:ext>
              </a:extLst>
            </p:cNvPr>
            <p:cNvSpPr txBox="1"/>
            <p:nvPr/>
          </p:nvSpPr>
          <p:spPr>
            <a:xfrm>
              <a:off x="1148582" y="1503711"/>
              <a:ext cx="2935365" cy="126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nâu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FB3E83A-4AF3-4C58-A92A-EAC636AAA7AF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84D2CE7-50A1-4C4F-8D7F-8B65C282BF74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76B2ED9-92CA-4EE3-9368-15605203CB5E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329</Words>
  <Application>Microsoft Office PowerPoint</Application>
  <PresentationFormat>Custom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L171021</cp:lastModifiedBy>
  <cp:revision>45</cp:revision>
  <dcterms:created xsi:type="dcterms:W3CDTF">2021-07-12T01:24:50Z</dcterms:created>
  <dcterms:modified xsi:type="dcterms:W3CDTF">2022-01-02T13:08:41Z</dcterms:modified>
</cp:coreProperties>
</file>