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63" r:id="rId2"/>
    <p:sldId id="335" r:id="rId3"/>
    <p:sldId id="260" r:id="rId4"/>
    <p:sldId id="268" r:id="rId5"/>
    <p:sldId id="272" r:id="rId6"/>
    <p:sldId id="273" r:id="rId7"/>
    <p:sldId id="274" r:id="rId8"/>
    <p:sldId id="275" r:id="rId9"/>
    <p:sldId id="334" r:id="rId10"/>
    <p:sldId id="338" r:id="rId11"/>
    <p:sldId id="277" r:id="rId12"/>
    <p:sldId id="278" r:id="rId13"/>
    <p:sldId id="279" r:id="rId14"/>
    <p:sldId id="280" r:id="rId15"/>
    <p:sldId id="281" r:id="rId16"/>
    <p:sldId id="282" r:id="rId17"/>
    <p:sldId id="284" r:id="rId18"/>
    <p:sldId id="285" r:id="rId19"/>
    <p:sldId id="296" r:id="rId20"/>
    <p:sldId id="302" r:id="rId21"/>
    <p:sldId id="301" r:id="rId22"/>
    <p:sldId id="299" r:id="rId23"/>
    <p:sldId id="276" r:id="rId24"/>
    <p:sldId id="325" r:id="rId25"/>
    <p:sldId id="306" r:id="rId26"/>
    <p:sldId id="303" r:id="rId27"/>
    <p:sldId id="304" r:id="rId28"/>
    <p:sldId id="305" r:id="rId29"/>
    <p:sldId id="310" r:id="rId30"/>
    <p:sldId id="319" r:id="rId31"/>
    <p:sldId id="312" r:id="rId32"/>
    <p:sldId id="314" r:id="rId33"/>
    <p:sldId id="318" r:id="rId34"/>
    <p:sldId id="320" r:id="rId35"/>
    <p:sldId id="321" r:id="rId36"/>
    <p:sldId id="339" r:id="rId37"/>
    <p:sldId id="340" r:id="rId38"/>
    <p:sldId id="341" r:id="rId39"/>
    <p:sldId id="342" r:id="rId40"/>
    <p:sldId id="32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9A1E1-1597-4B42-B26E-CC04D096DEDD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5C9D5-B38A-4F20-98F2-EF85B6F1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5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81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163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96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87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3C01E-B2D7-42DE-B03C-A6C9CC838B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48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B54C6-6EED-3B57-A0B7-ADDEA3DEC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FD81B-0DBC-9163-FA1C-DD0D80CF4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900A9-7F19-D70E-E70D-AE2E1243C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8E2CF-3C13-A8F9-CBD9-82C559865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3B3F9-FD6C-98CB-B7F7-CEF0A111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8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CDE6B-D4F6-E71C-6873-86437397E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093942-A336-9BEB-69DD-9EFD9027A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FA705-7616-0FD7-88C1-7ACDDA1B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38B33-3EB8-C52F-0815-DC78C58E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66E62-EE0A-0BAD-A92A-98B1D1F1F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6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0BEC22-BD2A-DC88-0AF1-A0D2BCC0F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C8E373-319B-E31E-DABC-11AB62F05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C62F2-D0C8-9C8C-8148-7AE3F4B5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47953-0AAD-7DD1-EFA1-410D7DF2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43D42-AE8E-70BF-CB48-6DA0DC3F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31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637D-E7B5-1597-A01A-AC13841D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87168-B672-89B0-9117-31A2F6551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89E4B-6709-0B01-7A4B-709B2DAA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7B711-07A7-B50C-8AC9-CB1C43F6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08D6A-A2FC-86E4-1F69-9BF880D3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66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EDF9-2147-7FA7-9A57-88EF7724E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47161-78E1-DEE1-B3AE-2E17250E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55ABF-6CFC-FED7-1DAC-4E3BE38C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267E8-E362-3FD0-25AA-BF2A4693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35A9-A2AD-A360-73D3-8EB0EA62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9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6B96-1801-CA1F-33CA-96BC84985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73DDC-909B-5B15-2672-5D9CEE176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4B24E-B396-09A2-E176-06736217B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A241B-A6A5-6EBF-3479-63F14475B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07137-BC8C-CE51-AB97-83709032A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011E6-D1B5-5C72-1AE3-11AD312E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8E15-B197-9922-85A6-3DD14DC9F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017E4-DFB8-74DA-CD0D-865E5AB7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06A06-6790-150F-9027-4133E88C3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1E9D16-DBDA-242E-CE16-8FDAB97612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257C54-0245-5EB1-0455-8454418D8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111029-288B-7577-1B40-16BC0EC2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4CB12F-6E79-5195-0097-9DDB3E85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544ED6-8CA3-2627-1BE0-C010083C9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6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44C1-3BD3-D953-85A1-97ACB3D1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56A1E-82EA-2B80-EF6D-3DB7B855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926EA-F009-08F6-53DD-C35E8DD4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17907-EC93-6FBB-B709-F312F409A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2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0BBDB0-550D-E55D-809A-401A2176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62B85-D06E-9B45-9936-D917DC477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1756D-EA4F-9901-9F92-81460B5E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A8C67-F08F-5FB7-E88C-CBDEC1EAC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A4795-6780-0199-441B-BBF00A802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8B476-F702-6701-6EFD-ED13811D7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9428D-4788-E6F9-7127-2B3F721D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05373-8473-9D92-C947-067B22AC5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0B5C7-44AF-91C1-6B00-50883F5D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9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69AA-F2F6-7240-1846-4510AB5B7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FDE81-EAEA-4848-A9B3-B8001A33B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48259-9342-08AD-B562-82A2234FF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35B2B-D5F9-70C6-F068-09A99979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0986E-82A8-4AD7-8E93-1DB578233A54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71743-36C7-E021-F8FA-EFA2D76E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53846-7052-E0D2-1A2C-A8F0EB97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55051-FE72-47ED-AABF-E8C29605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6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B97CFB9-DFC7-21AE-48BE-AD7A3EAD96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0" y="0"/>
            <a:ext cx="12269127" cy="70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0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38.sv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12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6.svg"/><Relationship Id="rId5" Type="http://schemas.openxmlformats.org/officeDocument/2006/relationships/image" Target="../media/image5.png"/><Relationship Id="rId10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0.png"/><Relationship Id="rId18" Type="http://schemas.openxmlformats.org/officeDocument/2006/relationships/image" Target="../media/image56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38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2.PNG"/><Relationship Id="rId5" Type="http://schemas.openxmlformats.org/officeDocument/2006/relationships/image" Target="../media/image2.png"/><Relationship Id="rId15" Type="http://schemas.openxmlformats.org/officeDocument/2006/relationships/image" Target="../media/image37.png"/><Relationship Id="rId10" Type="http://schemas.openxmlformats.org/officeDocument/2006/relationships/image" Target="../media/image51.PNG"/><Relationship Id="rId19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37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3.png"/><Relationship Id="rId5" Type="http://schemas.openxmlformats.org/officeDocument/2006/relationships/image" Target="../media/image2.png"/><Relationship Id="rId15" Type="http://schemas.openxmlformats.org/officeDocument/2006/relationships/image" Target="../media/image45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54.PNG"/><Relationship Id="rId14" Type="http://schemas.openxmlformats.org/officeDocument/2006/relationships/image" Target="../media/image5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png"/><Relationship Id="rId5" Type="http://schemas.openxmlformats.org/officeDocument/2006/relationships/image" Target="../media/image5.png"/><Relationship Id="rId10" Type="http://schemas.openxmlformats.org/officeDocument/2006/relationships/image" Target="../media/image56.sv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3.png"/><Relationship Id="rId5" Type="http://schemas.openxmlformats.org/officeDocument/2006/relationships/image" Target="../media/image8.png"/><Relationship Id="rId10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svg"/><Relationship Id="rId5" Type="http://schemas.openxmlformats.org/officeDocument/2006/relationships/image" Target="../media/image8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sv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openxmlformats.org/officeDocument/2006/relationships/image" Target="../media/image29.svg"/><Relationship Id="rId2" Type="http://schemas.openxmlformats.org/officeDocument/2006/relationships/image" Target="../media/image2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364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20717DD3-C11B-29AF-537B-A443EAF8EB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-46746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EA97C8D-821B-98C5-73CD-9EE4625B7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31" y="1548625"/>
            <a:ext cx="2809470" cy="3353237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C71BEC9B-B1B4-230E-72AD-1CA0BE984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45" y="1610845"/>
            <a:ext cx="8981141" cy="2004785"/>
          </a:xfrm>
          <a:prstGeom prst="rect">
            <a:avLst/>
          </a:prstGeom>
        </p:spPr>
      </p:pic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pic>
        <p:nvPicPr>
          <p:cNvPr id="28" name="Picture 27" descr="Logo&#10;&#10;Description automatically generated with medium confidence">
            <a:extLst>
              <a:ext uri="{FF2B5EF4-FFF2-40B4-BE49-F238E27FC236}">
                <a16:creationId xmlns:a16="http://schemas.microsoft.com/office/drawing/2014/main" id="{297F87C6-1EED-8DEA-9458-63642065EF3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55" y="193625"/>
            <a:ext cx="3124631" cy="13314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0B4A2B-AE71-75FA-1942-70412B22AE7D}"/>
              </a:ext>
            </a:extLst>
          </p:cNvPr>
          <p:cNvSpPr txBox="1"/>
          <p:nvPr/>
        </p:nvSpPr>
        <p:spPr>
          <a:xfrm>
            <a:off x="4785064" y="331188"/>
            <a:ext cx="2621871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72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8" y="1449630"/>
            <a:ext cx="2506094" cy="2870536"/>
          </a:xfrm>
          <a:prstGeom prst="rect">
            <a:avLst/>
          </a:prstGeom>
        </p:spPr>
      </p:pic>
      <p:grpSp>
        <p:nvGrpSpPr>
          <p:cNvPr id="40" name="Graphic 329">
            <a:extLst>
              <a:ext uri="{FF2B5EF4-FFF2-40B4-BE49-F238E27FC236}">
                <a16:creationId xmlns:a16="http://schemas.microsoft.com/office/drawing/2014/main" id="{227D195B-4F65-C3A6-328A-E39DDF675F73}"/>
              </a:ext>
            </a:extLst>
          </p:cNvPr>
          <p:cNvGrpSpPr/>
          <p:nvPr/>
        </p:nvGrpSpPr>
        <p:grpSpPr>
          <a:xfrm flipH="1">
            <a:off x="7344" y="5128455"/>
            <a:ext cx="1893898" cy="1804135"/>
            <a:chOff x="6577979" y="770064"/>
            <a:chExt cx="5613511" cy="534745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D002EA-4A63-2797-1DB7-E317262FC7FA}"/>
                </a:ext>
              </a:extLst>
            </p:cNvPr>
            <p:cNvSpPr/>
            <p:nvPr/>
          </p:nvSpPr>
          <p:spPr>
            <a:xfrm>
              <a:off x="6676723" y="770064"/>
              <a:ext cx="5372566" cy="3219623"/>
            </a:xfrm>
            <a:custGeom>
              <a:avLst/>
              <a:gdLst>
                <a:gd name="connsiteX0" fmla="*/ 1252523 w 5372566"/>
                <a:gd name="connsiteY0" fmla="*/ 3219624 h 3219623"/>
                <a:gd name="connsiteX1" fmla="*/ 808715 w 5372566"/>
                <a:gd name="connsiteY1" fmla="*/ 3074370 h 3219623"/>
                <a:gd name="connsiteX2" fmla="*/ 737147 w 5372566"/>
                <a:gd name="connsiteY2" fmla="*/ 3026517 h 3219623"/>
                <a:gd name="connsiteX3" fmla="*/ 641441 w 5372566"/>
                <a:gd name="connsiteY3" fmla="*/ 2741091 h 3219623"/>
                <a:gd name="connsiteX4" fmla="*/ 541076 w 5372566"/>
                <a:gd name="connsiteY4" fmla="*/ 2585250 h 3219623"/>
                <a:gd name="connsiteX5" fmla="*/ 309009 w 5372566"/>
                <a:gd name="connsiteY5" fmla="*/ 2428986 h 3219623"/>
                <a:gd name="connsiteX6" fmla="*/ 188740 w 5372566"/>
                <a:gd name="connsiteY6" fmla="*/ 2358265 h 3219623"/>
                <a:gd name="connsiteX7" fmla="*/ 90493 w 5372566"/>
                <a:gd name="connsiteY7" fmla="*/ 2265099 h 3219623"/>
                <a:gd name="connsiteX8" fmla="*/ 88375 w 5372566"/>
                <a:gd name="connsiteY8" fmla="*/ 2256629 h 3219623"/>
                <a:gd name="connsiteX9" fmla="*/ 100233 w 5372566"/>
                <a:gd name="connsiteY9" fmla="*/ 2236726 h 3219623"/>
                <a:gd name="connsiteX10" fmla="*/ 174342 w 5372566"/>
                <a:gd name="connsiteY10" fmla="*/ 2271451 h 3219623"/>
                <a:gd name="connsiteX11" fmla="*/ 115055 w 5372566"/>
                <a:gd name="connsiteY11" fmla="*/ 2188025 h 3219623"/>
                <a:gd name="connsiteX12" fmla="*/ 59155 w 5372566"/>
                <a:gd name="connsiteY12" fmla="*/ 1385953 h 3219623"/>
                <a:gd name="connsiteX13" fmla="*/ 79482 w 5372566"/>
                <a:gd name="connsiteY13" fmla="*/ 1319467 h 3219623"/>
                <a:gd name="connsiteX14" fmla="*/ 123948 w 5372566"/>
                <a:gd name="connsiteY14" fmla="*/ 1214867 h 3219623"/>
                <a:gd name="connsiteX15" fmla="*/ 122677 w 5372566"/>
                <a:gd name="connsiteY15" fmla="*/ 1206821 h 3219623"/>
                <a:gd name="connsiteX16" fmla="*/ 419537 w 5372566"/>
                <a:gd name="connsiteY16" fmla="*/ 807056 h 3219623"/>
                <a:gd name="connsiteX17" fmla="*/ 475860 w 5372566"/>
                <a:gd name="connsiteY17" fmla="*/ 735064 h 3219623"/>
                <a:gd name="connsiteX18" fmla="*/ 1073391 w 5372566"/>
                <a:gd name="connsiteY18" fmla="*/ 206984 h 3219623"/>
                <a:gd name="connsiteX19" fmla="*/ 1203823 w 5372566"/>
                <a:gd name="connsiteY19" fmla="*/ 145156 h 3219623"/>
                <a:gd name="connsiteX20" fmla="*/ 1496871 w 5372566"/>
                <a:gd name="connsiteY20" fmla="*/ 54108 h 3219623"/>
                <a:gd name="connsiteX21" fmla="*/ 1561240 w 5372566"/>
                <a:gd name="connsiteY21" fmla="*/ 42250 h 3219623"/>
                <a:gd name="connsiteX22" fmla="*/ 1663722 w 5372566"/>
                <a:gd name="connsiteY22" fmla="*/ 27428 h 3219623"/>
                <a:gd name="connsiteX23" fmla="*/ 1887744 w 5372566"/>
                <a:gd name="connsiteY23" fmla="*/ 749 h 3219623"/>
                <a:gd name="connsiteX24" fmla="*/ 1983450 w 5372566"/>
                <a:gd name="connsiteY24" fmla="*/ 26581 h 3219623"/>
                <a:gd name="connsiteX25" fmla="*/ 2456055 w 5372566"/>
                <a:gd name="connsiteY25" fmla="*/ 170141 h 3219623"/>
                <a:gd name="connsiteX26" fmla="*/ 2565312 w 5372566"/>
                <a:gd name="connsiteY26" fmla="*/ 190892 h 3219623"/>
                <a:gd name="connsiteX27" fmla="*/ 2678382 w 5372566"/>
                <a:gd name="connsiteY27" fmla="*/ 213336 h 3219623"/>
                <a:gd name="connsiteX28" fmla="*/ 2750374 w 5372566"/>
                <a:gd name="connsiteY28" fmla="*/ 261613 h 3219623"/>
                <a:gd name="connsiteX29" fmla="*/ 2764348 w 5372566"/>
                <a:gd name="connsiteY29" fmla="*/ 273047 h 3219623"/>
                <a:gd name="connsiteX30" fmla="*/ 2743174 w 5372566"/>
                <a:gd name="connsiteY30" fmla="*/ 299303 h 3219623"/>
                <a:gd name="connsiteX31" fmla="*/ 2632222 w 5372566"/>
                <a:gd name="connsiteY31" fmla="*/ 273894 h 3219623"/>
                <a:gd name="connsiteX32" fmla="*/ 2988369 w 5372566"/>
                <a:gd name="connsiteY32" fmla="*/ 518666 h 3219623"/>
                <a:gd name="connsiteX33" fmla="*/ 3081535 w 5372566"/>
                <a:gd name="connsiteY33" fmla="*/ 636817 h 3219623"/>
                <a:gd name="connsiteX34" fmla="*/ 3123883 w 5372566"/>
                <a:gd name="connsiteY34" fmla="*/ 619877 h 3219623"/>
                <a:gd name="connsiteX35" fmla="*/ 3373736 w 5372566"/>
                <a:gd name="connsiteY35" fmla="*/ 528829 h 3219623"/>
                <a:gd name="connsiteX36" fmla="*/ 3474948 w 5372566"/>
                <a:gd name="connsiteY36" fmla="*/ 547039 h 3219623"/>
                <a:gd name="connsiteX37" fmla="*/ 3747246 w 5372566"/>
                <a:gd name="connsiteY37" fmla="*/ 663919 h 3219623"/>
                <a:gd name="connsiteX38" fmla="*/ 4042835 w 5372566"/>
                <a:gd name="connsiteY38" fmla="*/ 1043781 h 3219623"/>
                <a:gd name="connsiteX39" fmla="*/ 4354516 w 5372566"/>
                <a:gd name="connsiteY39" fmla="*/ 1408398 h 3219623"/>
                <a:gd name="connsiteX40" fmla="*/ 4683562 w 5372566"/>
                <a:gd name="connsiteY40" fmla="*/ 1475308 h 3219623"/>
                <a:gd name="connsiteX41" fmla="*/ 4879209 w 5372566"/>
                <a:gd name="connsiteY41" fmla="*/ 1274155 h 3219623"/>
                <a:gd name="connsiteX42" fmla="*/ 4907582 w 5372566"/>
                <a:gd name="connsiteY42" fmla="*/ 1213597 h 3219623"/>
                <a:gd name="connsiteX43" fmla="*/ 4965176 w 5372566"/>
                <a:gd name="connsiteY43" fmla="*/ 1282201 h 3219623"/>
                <a:gd name="connsiteX44" fmla="*/ 4827121 w 5372566"/>
                <a:gd name="connsiteY44" fmla="*/ 1507069 h 3219623"/>
                <a:gd name="connsiteX45" fmla="*/ 4641636 w 5372566"/>
                <a:gd name="connsiteY45" fmla="*/ 1569321 h 3219623"/>
                <a:gd name="connsiteX46" fmla="*/ 4103816 w 5372566"/>
                <a:gd name="connsiteY46" fmla="*/ 1298717 h 3219623"/>
                <a:gd name="connsiteX47" fmla="*/ 3943318 w 5372566"/>
                <a:gd name="connsiteY47" fmla="*/ 1045052 h 3219623"/>
                <a:gd name="connsiteX48" fmla="*/ 3698546 w 5372566"/>
                <a:gd name="connsiteY48" fmla="*/ 728712 h 3219623"/>
                <a:gd name="connsiteX49" fmla="*/ 3328000 w 5372566"/>
                <a:gd name="connsiteY49" fmla="*/ 622842 h 3219623"/>
                <a:gd name="connsiteX50" fmla="*/ 3308944 w 5372566"/>
                <a:gd name="connsiteY50" fmla="*/ 623689 h 3219623"/>
                <a:gd name="connsiteX51" fmla="*/ 3213661 w 5372566"/>
                <a:gd name="connsiteY51" fmla="*/ 654603 h 3219623"/>
                <a:gd name="connsiteX52" fmla="*/ 3191216 w 5372566"/>
                <a:gd name="connsiteY52" fmla="*/ 736335 h 3219623"/>
                <a:gd name="connsiteX53" fmla="*/ 3219166 w 5372566"/>
                <a:gd name="connsiteY53" fmla="*/ 794775 h 3219623"/>
                <a:gd name="connsiteX54" fmla="*/ 3253045 w 5372566"/>
                <a:gd name="connsiteY54" fmla="*/ 851521 h 3219623"/>
                <a:gd name="connsiteX55" fmla="*/ 3627825 w 5372566"/>
                <a:gd name="connsiteY55" fmla="*/ 1346570 h 3219623"/>
                <a:gd name="connsiteX56" fmla="*/ 3760374 w 5372566"/>
                <a:gd name="connsiteY56" fmla="*/ 1684507 h 3219623"/>
                <a:gd name="connsiteX57" fmla="*/ 3900546 w 5372566"/>
                <a:gd name="connsiteY57" fmla="*/ 1896247 h 3219623"/>
                <a:gd name="connsiteX58" fmla="*/ 3945435 w 5372566"/>
                <a:gd name="connsiteY58" fmla="*/ 1930973 h 3219623"/>
                <a:gd name="connsiteX59" fmla="*/ 4704736 w 5372566"/>
                <a:gd name="connsiteY59" fmla="*/ 2116034 h 3219623"/>
                <a:gd name="connsiteX60" fmla="*/ 5098148 w 5372566"/>
                <a:gd name="connsiteY60" fmla="*/ 1924197 h 3219623"/>
                <a:gd name="connsiteX61" fmla="*/ 5130756 w 5372566"/>
                <a:gd name="connsiteY61" fmla="*/ 1885237 h 3219623"/>
                <a:gd name="connsiteX62" fmla="*/ 5309889 w 5372566"/>
                <a:gd name="connsiteY62" fmla="*/ 1510880 h 3219623"/>
                <a:gd name="connsiteX63" fmla="*/ 4982115 w 5372566"/>
                <a:gd name="connsiteY63" fmla="*/ 985764 h 3219623"/>
                <a:gd name="connsiteX64" fmla="*/ 4808488 w 5372566"/>
                <a:gd name="connsiteY64" fmla="*/ 1002704 h 3219623"/>
                <a:gd name="connsiteX65" fmla="*/ 4786044 w 5372566"/>
                <a:gd name="connsiteY65" fmla="*/ 1028113 h 3219623"/>
                <a:gd name="connsiteX66" fmla="*/ 4943154 w 5372566"/>
                <a:gd name="connsiteY66" fmla="*/ 1136947 h 3219623"/>
                <a:gd name="connsiteX67" fmla="*/ 4904618 w 5372566"/>
                <a:gd name="connsiteY67" fmla="*/ 1211480 h 3219623"/>
                <a:gd name="connsiteX68" fmla="*/ 4828814 w 5372566"/>
                <a:gd name="connsiteY68" fmla="*/ 1128477 h 3219623"/>
                <a:gd name="connsiteX69" fmla="*/ 4827968 w 5372566"/>
                <a:gd name="connsiteY69" fmla="*/ 1170402 h 3219623"/>
                <a:gd name="connsiteX70" fmla="*/ 4803406 w 5372566"/>
                <a:gd name="connsiteY70" fmla="*/ 1167438 h 3219623"/>
                <a:gd name="connsiteX71" fmla="*/ 4765716 w 5372566"/>
                <a:gd name="connsiteY71" fmla="*/ 1128054 h 3219623"/>
                <a:gd name="connsiteX72" fmla="*/ 4667892 w 5372566"/>
                <a:gd name="connsiteY72" fmla="*/ 1103069 h 3219623"/>
                <a:gd name="connsiteX73" fmla="*/ 4661964 w 5372566"/>
                <a:gd name="connsiteY73" fmla="*/ 1072578 h 3219623"/>
                <a:gd name="connsiteX74" fmla="*/ 4701770 w 5372566"/>
                <a:gd name="connsiteY74" fmla="*/ 1003551 h 3219623"/>
                <a:gd name="connsiteX75" fmla="*/ 5053259 w 5372566"/>
                <a:gd name="connsiteY75" fmla="*/ 940029 h 3219623"/>
                <a:gd name="connsiteX76" fmla="*/ 5196820 w 5372566"/>
                <a:gd name="connsiteY76" fmla="*/ 1028113 h 3219623"/>
                <a:gd name="connsiteX77" fmla="*/ 5337415 w 5372566"/>
                <a:gd name="connsiteY77" fmla="*/ 1244935 h 3219623"/>
                <a:gd name="connsiteX78" fmla="*/ 5336568 w 5372566"/>
                <a:gd name="connsiteY78" fmla="*/ 1679425 h 3219623"/>
                <a:gd name="connsiteX79" fmla="*/ 5008794 w 5372566"/>
                <a:gd name="connsiteY79" fmla="*/ 2057170 h 3219623"/>
                <a:gd name="connsiteX80" fmla="*/ 4952894 w 5372566"/>
                <a:gd name="connsiteY80" fmla="*/ 2114763 h 3219623"/>
                <a:gd name="connsiteX81" fmla="*/ 4924521 w 5372566"/>
                <a:gd name="connsiteY81" fmla="*/ 2114763 h 3219623"/>
                <a:gd name="connsiteX82" fmla="*/ 4627238 w 5372566"/>
                <a:gd name="connsiteY82" fmla="*/ 2298130 h 3219623"/>
                <a:gd name="connsiteX83" fmla="*/ 4484526 w 5372566"/>
                <a:gd name="connsiteY83" fmla="*/ 2346407 h 3219623"/>
                <a:gd name="connsiteX84" fmla="*/ 4442601 w 5372566"/>
                <a:gd name="connsiteY84" fmla="*/ 2377745 h 3219623"/>
                <a:gd name="connsiteX85" fmla="*/ 4432437 w 5372566"/>
                <a:gd name="connsiteY85" fmla="*/ 2392143 h 3219623"/>
                <a:gd name="connsiteX86" fmla="*/ 4349859 w 5372566"/>
                <a:gd name="connsiteY86" fmla="*/ 2434068 h 3219623"/>
                <a:gd name="connsiteX87" fmla="*/ 4302429 w 5372566"/>
                <a:gd name="connsiteY87" fmla="*/ 2462441 h 3219623"/>
                <a:gd name="connsiteX88" fmla="*/ 4282949 w 5372566"/>
                <a:gd name="connsiteY88" fmla="*/ 2451430 h 3219623"/>
                <a:gd name="connsiteX89" fmla="*/ 4231284 w 5372566"/>
                <a:gd name="connsiteY89" fmla="*/ 2371816 h 3219623"/>
                <a:gd name="connsiteX90" fmla="*/ 4025896 w 5372566"/>
                <a:gd name="connsiteY90" fmla="*/ 2325656 h 3219623"/>
                <a:gd name="connsiteX91" fmla="*/ 3659162 w 5372566"/>
                <a:gd name="connsiteY91" fmla="*/ 2063099 h 3219623"/>
                <a:gd name="connsiteX92" fmla="*/ 3591405 w 5372566"/>
                <a:gd name="connsiteY92" fmla="*/ 1963581 h 3219623"/>
                <a:gd name="connsiteX93" fmla="*/ 3491040 w 5372566"/>
                <a:gd name="connsiteY93" fmla="*/ 1658251 h 3219623"/>
                <a:gd name="connsiteX94" fmla="*/ 3467325 w 5372566"/>
                <a:gd name="connsiteY94" fmla="*/ 1710339 h 3219623"/>
                <a:gd name="connsiteX95" fmla="*/ 3448692 w 5372566"/>
                <a:gd name="connsiteY95" fmla="*/ 1703564 h 3219623"/>
                <a:gd name="connsiteX96" fmla="*/ 3435988 w 5372566"/>
                <a:gd name="connsiteY96" fmla="*/ 1653593 h 3219623"/>
                <a:gd name="connsiteX97" fmla="*/ 3435141 w 5372566"/>
                <a:gd name="connsiteY97" fmla="*/ 1484201 h 3219623"/>
                <a:gd name="connsiteX98" fmla="*/ 3301745 w 5372566"/>
                <a:gd name="connsiteY98" fmla="*/ 1108574 h 3219623"/>
                <a:gd name="connsiteX99" fmla="*/ 3248386 w 5372566"/>
                <a:gd name="connsiteY99" fmla="*/ 1044205 h 3219623"/>
                <a:gd name="connsiteX100" fmla="*/ 3228906 w 5372566"/>
                <a:gd name="connsiteY100" fmla="*/ 1021337 h 3219623"/>
                <a:gd name="connsiteX101" fmla="*/ 3268713 w 5372566"/>
                <a:gd name="connsiteY101" fmla="*/ 1161085 h 3219623"/>
                <a:gd name="connsiteX102" fmla="*/ 3288194 w 5372566"/>
                <a:gd name="connsiteY102" fmla="*/ 1322855 h 3219623"/>
                <a:gd name="connsiteX103" fmla="*/ 3312332 w 5372566"/>
                <a:gd name="connsiteY103" fmla="*/ 1364779 h 3219623"/>
                <a:gd name="connsiteX104" fmla="*/ 3283959 w 5372566"/>
                <a:gd name="connsiteY104" fmla="*/ 2123656 h 3219623"/>
                <a:gd name="connsiteX105" fmla="*/ 3259397 w 5372566"/>
                <a:gd name="connsiteY105" fmla="*/ 2206235 h 3219623"/>
                <a:gd name="connsiteX106" fmla="*/ 3255162 w 5372566"/>
                <a:gd name="connsiteY106" fmla="*/ 2244772 h 3219623"/>
                <a:gd name="connsiteX107" fmla="*/ 3132775 w 5372566"/>
                <a:gd name="connsiteY107" fmla="*/ 2579321 h 3219623"/>
                <a:gd name="connsiteX108" fmla="*/ 3073912 w 5372566"/>
                <a:gd name="connsiteY108" fmla="*/ 2647502 h 3219623"/>
                <a:gd name="connsiteX109" fmla="*/ 2954491 w 5372566"/>
                <a:gd name="connsiteY109" fmla="*/ 2868982 h 3219623"/>
                <a:gd name="connsiteX110" fmla="*/ 2887157 w 5372566"/>
                <a:gd name="connsiteY110" fmla="*/ 2904131 h 3219623"/>
                <a:gd name="connsiteX111" fmla="*/ 2842269 w 5372566"/>
                <a:gd name="connsiteY111" fmla="*/ 2889732 h 3219623"/>
                <a:gd name="connsiteX112" fmla="*/ 2853278 w 5372566"/>
                <a:gd name="connsiteY112" fmla="*/ 2844420 h 3219623"/>
                <a:gd name="connsiteX113" fmla="*/ 2931622 w 5372566"/>
                <a:gd name="connsiteY113" fmla="*/ 2770311 h 3219623"/>
                <a:gd name="connsiteX114" fmla="*/ 2959572 w 5372566"/>
                <a:gd name="connsiteY114" fmla="*/ 2680533 h 3219623"/>
                <a:gd name="connsiteX115" fmla="*/ 2631375 w 5372566"/>
                <a:gd name="connsiteY115" fmla="*/ 2800378 h 3219623"/>
                <a:gd name="connsiteX116" fmla="*/ 2500943 w 5372566"/>
                <a:gd name="connsiteY116" fmla="*/ 2815623 h 3219623"/>
                <a:gd name="connsiteX117" fmla="*/ 2449702 w 5372566"/>
                <a:gd name="connsiteY117" fmla="*/ 2845690 h 3219623"/>
                <a:gd name="connsiteX118" fmla="*/ 2330280 w 5372566"/>
                <a:gd name="connsiteY118" fmla="*/ 2974005 h 3219623"/>
                <a:gd name="connsiteX119" fmla="*/ 2279886 w 5372566"/>
                <a:gd name="connsiteY119" fmla="*/ 3012965 h 3219623"/>
                <a:gd name="connsiteX120" fmla="*/ 2219329 w 5372566"/>
                <a:gd name="connsiteY120" fmla="*/ 2988403 h 3219623"/>
                <a:gd name="connsiteX121" fmla="*/ 2300637 w 5372566"/>
                <a:gd name="connsiteY121" fmla="*/ 2886345 h 3219623"/>
                <a:gd name="connsiteX122" fmla="*/ 2329433 w 5372566"/>
                <a:gd name="connsiteY122" fmla="*/ 2759724 h 3219623"/>
                <a:gd name="connsiteX123" fmla="*/ 2277769 w 5372566"/>
                <a:gd name="connsiteY123" fmla="*/ 2663170 h 3219623"/>
                <a:gd name="connsiteX124" fmla="*/ 2284545 w 5372566"/>
                <a:gd name="connsiteY124" fmla="*/ 2636915 h 3219623"/>
                <a:gd name="connsiteX125" fmla="*/ 2427258 w 5372566"/>
                <a:gd name="connsiteY125" fmla="*/ 2708906 h 3219623"/>
                <a:gd name="connsiteX126" fmla="*/ 2470453 w 5372566"/>
                <a:gd name="connsiteY126" fmla="*/ 2740667 h 3219623"/>
                <a:gd name="connsiteX127" fmla="*/ 2896474 w 5372566"/>
                <a:gd name="connsiteY127" fmla="*/ 2611082 h 3219623"/>
                <a:gd name="connsiteX128" fmla="*/ 2909179 w 5372566"/>
                <a:gd name="connsiteY128" fmla="*/ 2540361 h 3219623"/>
                <a:gd name="connsiteX129" fmla="*/ 2757572 w 5372566"/>
                <a:gd name="connsiteY129" fmla="*/ 2436608 h 3219623"/>
                <a:gd name="connsiteX130" fmla="*/ 2689392 w 5372566"/>
                <a:gd name="connsiteY130" fmla="*/ 2459053 h 3219623"/>
                <a:gd name="connsiteX131" fmla="*/ 2381946 w 5372566"/>
                <a:gd name="connsiteY131" fmla="*/ 2611506 h 3219623"/>
                <a:gd name="connsiteX132" fmla="*/ 2290897 w 5372566"/>
                <a:gd name="connsiteY132" fmla="*/ 2577627 h 3219623"/>
                <a:gd name="connsiteX133" fmla="*/ 2297250 w 5372566"/>
                <a:gd name="connsiteY133" fmla="*/ 2559841 h 3219623"/>
                <a:gd name="connsiteX134" fmla="*/ 2347643 w 5372566"/>
                <a:gd name="connsiteY134" fmla="*/ 2534856 h 3219623"/>
                <a:gd name="connsiteX135" fmla="*/ 2598343 w 5372566"/>
                <a:gd name="connsiteY135" fmla="*/ 2418822 h 3219623"/>
                <a:gd name="connsiteX136" fmla="*/ 2620788 w 5372566"/>
                <a:gd name="connsiteY136" fmla="*/ 2373510 h 3219623"/>
                <a:gd name="connsiteX137" fmla="*/ 2359077 w 5372566"/>
                <a:gd name="connsiteY137" fmla="*/ 2246466 h 3219623"/>
                <a:gd name="connsiteX138" fmla="*/ 2221870 w 5372566"/>
                <a:gd name="connsiteY138" fmla="*/ 2177862 h 3219623"/>
                <a:gd name="connsiteX139" fmla="*/ 2166817 w 5372566"/>
                <a:gd name="connsiteY139" fmla="*/ 2113916 h 3219623"/>
                <a:gd name="connsiteX140" fmla="*/ 2271417 w 5372566"/>
                <a:gd name="connsiteY140" fmla="*/ 2107564 h 3219623"/>
                <a:gd name="connsiteX141" fmla="*/ 2589451 w 5372566"/>
                <a:gd name="connsiteY141" fmla="*/ 2268487 h 3219623"/>
                <a:gd name="connsiteX142" fmla="*/ 2799074 w 5372566"/>
                <a:gd name="connsiteY142" fmla="*/ 2374357 h 3219623"/>
                <a:gd name="connsiteX143" fmla="*/ 2876570 w 5372566"/>
                <a:gd name="connsiteY143" fmla="*/ 2421787 h 3219623"/>
                <a:gd name="connsiteX144" fmla="*/ 2968889 w 5372566"/>
                <a:gd name="connsiteY144" fmla="*/ 2506483 h 3219623"/>
                <a:gd name="connsiteX145" fmla="*/ 2880382 w 5372566"/>
                <a:gd name="connsiteY145" fmla="*/ 2424327 h 3219623"/>
                <a:gd name="connsiteX146" fmla="*/ 2804578 w 5372566"/>
                <a:gd name="connsiteY146" fmla="*/ 2377745 h 3219623"/>
                <a:gd name="connsiteX147" fmla="*/ 2372628 w 5372566"/>
                <a:gd name="connsiteY147" fmla="*/ 2157535 h 3219623"/>
                <a:gd name="connsiteX148" fmla="*/ 2190109 w 5372566"/>
                <a:gd name="connsiteY148" fmla="*/ 2030491 h 3219623"/>
                <a:gd name="connsiteX149" fmla="*/ 2204507 w 5372566"/>
                <a:gd name="connsiteY149" fmla="*/ 1969933 h 3219623"/>
                <a:gd name="connsiteX150" fmla="*/ 2282428 w 5372566"/>
                <a:gd name="connsiteY150" fmla="*/ 1883543 h 3219623"/>
                <a:gd name="connsiteX151" fmla="*/ 2606813 w 5372566"/>
                <a:gd name="connsiteY151" fmla="*/ 1779367 h 3219623"/>
                <a:gd name="connsiteX152" fmla="*/ 2850738 w 5372566"/>
                <a:gd name="connsiteY152" fmla="*/ 2022021 h 3219623"/>
                <a:gd name="connsiteX153" fmla="*/ 2863019 w 5372566"/>
                <a:gd name="connsiteY153" fmla="*/ 2236726 h 3219623"/>
                <a:gd name="connsiteX154" fmla="*/ 2854549 w 5372566"/>
                <a:gd name="connsiteY154" fmla="*/ 2264675 h 3219623"/>
                <a:gd name="connsiteX155" fmla="*/ 2861325 w 5372566"/>
                <a:gd name="connsiteY155" fmla="*/ 2327774 h 3219623"/>
                <a:gd name="connsiteX156" fmla="*/ 3028176 w 5372566"/>
                <a:gd name="connsiteY156" fmla="*/ 2472181 h 3219623"/>
                <a:gd name="connsiteX157" fmla="*/ 3059937 w 5372566"/>
                <a:gd name="connsiteY157" fmla="*/ 2446348 h 3219623"/>
                <a:gd name="connsiteX158" fmla="*/ 3078994 w 5372566"/>
                <a:gd name="connsiteY158" fmla="*/ 2426868 h 3219623"/>
                <a:gd name="connsiteX159" fmla="*/ 3153527 w 5372566"/>
                <a:gd name="connsiteY159" fmla="*/ 2332009 h 3219623"/>
                <a:gd name="connsiteX160" fmla="*/ 3100592 w 5372566"/>
                <a:gd name="connsiteY160" fmla="*/ 2326503 h 3219623"/>
                <a:gd name="connsiteX161" fmla="*/ 3105249 w 5372566"/>
                <a:gd name="connsiteY161" fmla="*/ 2265946 h 3219623"/>
                <a:gd name="connsiteX162" fmla="*/ 3195875 w 5372566"/>
                <a:gd name="connsiteY162" fmla="*/ 2112646 h 3219623"/>
                <a:gd name="connsiteX163" fmla="*/ 3277183 w 5372566"/>
                <a:gd name="connsiteY163" fmla="*/ 1522314 h 3219623"/>
                <a:gd name="connsiteX164" fmla="*/ 3271677 w 5372566"/>
                <a:gd name="connsiteY164" fmla="*/ 1511304 h 3219623"/>
                <a:gd name="connsiteX165" fmla="*/ 3269137 w 5372566"/>
                <a:gd name="connsiteY165" fmla="*/ 1515962 h 3219623"/>
                <a:gd name="connsiteX166" fmla="*/ 3262785 w 5372566"/>
                <a:gd name="connsiteY166" fmla="*/ 1566780 h 3219623"/>
                <a:gd name="connsiteX167" fmla="*/ 3215778 w 5372566"/>
                <a:gd name="connsiteY167" fmla="*/ 1607010 h 3219623"/>
                <a:gd name="connsiteX168" fmla="*/ 3184441 w 5372566"/>
                <a:gd name="connsiteY168" fmla="*/ 1551958 h 3219623"/>
                <a:gd name="connsiteX169" fmla="*/ 3200956 w 5372566"/>
                <a:gd name="connsiteY169" fmla="*/ 1286859 h 3219623"/>
                <a:gd name="connsiteX170" fmla="*/ 3188676 w 5372566"/>
                <a:gd name="connsiteY170" fmla="*/ 1181836 h 3219623"/>
                <a:gd name="connsiteX171" fmla="*/ 3128541 w 5372566"/>
                <a:gd name="connsiteY171" fmla="*/ 954850 h 3219623"/>
                <a:gd name="connsiteX172" fmla="*/ 3119648 w 5372566"/>
                <a:gd name="connsiteY172" fmla="*/ 938758 h 3219623"/>
                <a:gd name="connsiteX173" fmla="*/ 3114567 w 5372566"/>
                <a:gd name="connsiteY173" fmla="*/ 974754 h 3219623"/>
                <a:gd name="connsiteX174" fmla="*/ 2960419 w 5372566"/>
                <a:gd name="connsiteY174" fmla="*/ 1254675 h 3219623"/>
                <a:gd name="connsiteX175" fmla="*/ 2398885 w 5372566"/>
                <a:gd name="connsiteY175" fmla="*/ 1567203 h 3219623"/>
                <a:gd name="connsiteX176" fmla="*/ 2163429 w 5372566"/>
                <a:gd name="connsiteY176" fmla="*/ 1569744 h 3219623"/>
                <a:gd name="connsiteX177" fmla="*/ 2092708 w 5372566"/>
                <a:gd name="connsiteY177" fmla="*/ 1524432 h 3219623"/>
                <a:gd name="connsiteX178" fmla="*/ 2110494 w 5372566"/>
                <a:gd name="connsiteY178" fmla="*/ 1499023 h 3219623"/>
                <a:gd name="connsiteX179" fmla="*/ 2223140 w 5372566"/>
                <a:gd name="connsiteY179" fmla="*/ 1506645 h 3219623"/>
                <a:gd name="connsiteX180" fmla="*/ 2343408 w 5372566"/>
                <a:gd name="connsiteY180" fmla="*/ 1498599 h 3219623"/>
                <a:gd name="connsiteX181" fmla="*/ 2372628 w 5372566"/>
                <a:gd name="connsiteY181" fmla="*/ 1490553 h 3219623"/>
                <a:gd name="connsiteX182" fmla="*/ 2502637 w 5372566"/>
                <a:gd name="connsiteY182" fmla="*/ 1455828 h 3219623"/>
                <a:gd name="connsiteX183" fmla="*/ 2788910 w 5372566"/>
                <a:gd name="connsiteY183" fmla="*/ 1307610 h 3219623"/>
                <a:gd name="connsiteX184" fmla="*/ 3001497 w 5372566"/>
                <a:gd name="connsiteY184" fmla="*/ 1072154 h 3219623"/>
                <a:gd name="connsiteX185" fmla="*/ 3043845 w 5372566"/>
                <a:gd name="connsiteY185" fmla="*/ 972637 h 3219623"/>
                <a:gd name="connsiteX186" fmla="*/ 2946444 w 5372566"/>
                <a:gd name="connsiteY186" fmla="*/ 785458 h 3219623"/>
                <a:gd name="connsiteX187" fmla="*/ 2745291 w 5372566"/>
                <a:gd name="connsiteY187" fmla="*/ 756662 h 3219623"/>
                <a:gd name="connsiteX188" fmla="*/ 2662712 w 5372566"/>
                <a:gd name="connsiteY188" fmla="*/ 750733 h 3219623"/>
                <a:gd name="connsiteX189" fmla="*/ 2636034 w 5372566"/>
                <a:gd name="connsiteY189" fmla="*/ 714314 h 3219623"/>
                <a:gd name="connsiteX190" fmla="*/ 2896897 w 5372566"/>
                <a:gd name="connsiteY190" fmla="*/ 702456 h 3219623"/>
                <a:gd name="connsiteX191" fmla="*/ 2963807 w 5372566"/>
                <a:gd name="connsiteY191" fmla="*/ 720242 h 3219623"/>
                <a:gd name="connsiteX192" fmla="*/ 3019706 w 5372566"/>
                <a:gd name="connsiteY192" fmla="*/ 732523 h 3219623"/>
                <a:gd name="connsiteX193" fmla="*/ 3046386 w 5372566"/>
                <a:gd name="connsiteY193" fmla="*/ 757509 h 3219623"/>
                <a:gd name="connsiteX194" fmla="*/ 3042575 w 5372566"/>
                <a:gd name="connsiteY194" fmla="*/ 748192 h 3219623"/>
                <a:gd name="connsiteX195" fmla="*/ 2814318 w 5372566"/>
                <a:gd name="connsiteY195" fmla="*/ 477165 h 3219623"/>
                <a:gd name="connsiteX196" fmla="*/ 2366276 w 5372566"/>
                <a:gd name="connsiteY196" fmla="*/ 392892 h 3219623"/>
                <a:gd name="connsiteX197" fmla="*/ 2161736 w 5372566"/>
                <a:gd name="connsiteY197" fmla="*/ 463613 h 3219623"/>
                <a:gd name="connsiteX198" fmla="*/ 2103718 w 5372566"/>
                <a:gd name="connsiteY198" fmla="*/ 490292 h 3219623"/>
                <a:gd name="connsiteX199" fmla="*/ 2040196 w 5372566"/>
                <a:gd name="connsiteY199" fmla="*/ 482670 h 3219623"/>
                <a:gd name="connsiteX200" fmla="*/ 2060947 w 5372566"/>
                <a:gd name="connsiteY200" fmla="*/ 422959 h 3219623"/>
                <a:gd name="connsiteX201" fmla="*/ 2506448 w 5372566"/>
                <a:gd name="connsiteY201" fmla="*/ 295915 h 3219623"/>
                <a:gd name="connsiteX202" fmla="*/ 2507295 w 5372566"/>
                <a:gd name="connsiteY202" fmla="*/ 273470 h 3219623"/>
                <a:gd name="connsiteX203" fmla="*/ 2373476 w 5372566"/>
                <a:gd name="connsiteY203" fmla="*/ 268812 h 3219623"/>
                <a:gd name="connsiteX204" fmla="*/ 2128704 w 5372566"/>
                <a:gd name="connsiteY204" fmla="*/ 372565 h 3219623"/>
                <a:gd name="connsiteX205" fmla="*/ 2057983 w 5372566"/>
                <a:gd name="connsiteY205" fmla="*/ 392469 h 3219623"/>
                <a:gd name="connsiteX206" fmla="*/ 2089744 w 5372566"/>
                <a:gd name="connsiteY206" fmla="*/ 320053 h 3219623"/>
                <a:gd name="connsiteX207" fmla="*/ 2368393 w 5372566"/>
                <a:gd name="connsiteY207" fmla="*/ 195127 h 3219623"/>
                <a:gd name="connsiteX208" fmla="*/ 1920351 w 5372566"/>
                <a:gd name="connsiteY208" fmla="*/ 89680 h 3219623"/>
                <a:gd name="connsiteX209" fmla="*/ 1609941 w 5372566"/>
                <a:gd name="connsiteY209" fmla="*/ 101961 h 3219623"/>
                <a:gd name="connsiteX210" fmla="*/ 1183496 w 5372566"/>
                <a:gd name="connsiteY210" fmla="*/ 223076 h 3219623"/>
                <a:gd name="connsiteX211" fmla="*/ 516091 w 5372566"/>
                <a:gd name="connsiteY211" fmla="*/ 788423 h 3219623"/>
                <a:gd name="connsiteX212" fmla="*/ 468237 w 5372566"/>
                <a:gd name="connsiteY212" fmla="*/ 848133 h 3219623"/>
                <a:gd name="connsiteX213" fmla="*/ 143004 w 5372566"/>
                <a:gd name="connsiteY213" fmla="*/ 1385107 h 3219623"/>
                <a:gd name="connsiteX214" fmla="*/ 286140 w 5372566"/>
                <a:gd name="connsiteY214" fmla="*/ 2291778 h 3219623"/>
                <a:gd name="connsiteX215" fmla="*/ 385235 w 5372566"/>
                <a:gd name="connsiteY215" fmla="*/ 2390873 h 3219623"/>
                <a:gd name="connsiteX216" fmla="*/ 521596 w 5372566"/>
                <a:gd name="connsiteY216" fmla="*/ 2480227 h 3219623"/>
                <a:gd name="connsiteX217" fmla="*/ 573684 w 5372566"/>
                <a:gd name="connsiteY217" fmla="*/ 2485732 h 3219623"/>
                <a:gd name="connsiteX218" fmla="*/ 489411 w 5372566"/>
                <a:gd name="connsiteY218" fmla="*/ 2223174 h 3219623"/>
                <a:gd name="connsiteX219" fmla="*/ 469508 w 5372566"/>
                <a:gd name="connsiteY219" fmla="*/ 2169816 h 3219623"/>
                <a:gd name="connsiteX220" fmla="*/ 406832 w 5372566"/>
                <a:gd name="connsiteY220" fmla="*/ 2001271 h 3219623"/>
                <a:gd name="connsiteX221" fmla="*/ 534724 w 5372566"/>
                <a:gd name="connsiteY221" fmla="*/ 1332172 h 3219623"/>
                <a:gd name="connsiteX222" fmla="*/ 569872 w 5372566"/>
                <a:gd name="connsiteY222" fmla="*/ 1190729 h 3219623"/>
                <a:gd name="connsiteX223" fmla="*/ 611797 w 5372566"/>
                <a:gd name="connsiteY223" fmla="*/ 1045475 h 3219623"/>
                <a:gd name="connsiteX224" fmla="*/ 690988 w 5372566"/>
                <a:gd name="connsiteY224" fmla="*/ 1105610 h 3219623"/>
                <a:gd name="connsiteX225" fmla="*/ 724443 w 5372566"/>
                <a:gd name="connsiteY225" fmla="*/ 1536289 h 3219623"/>
                <a:gd name="connsiteX226" fmla="*/ 871391 w 5372566"/>
                <a:gd name="connsiteY226" fmla="*/ 1900906 h 3219623"/>
                <a:gd name="connsiteX227" fmla="*/ 938300 w 5372566"/>
                <a:gd name="connsiteY227" fmla="*/ 1968663 h 3219623"/>
                <a:gd name="connsiteX228" fmla="*/ 1100493 w 5372566"/>
                <a:gd name="connsiteY228" fmla="*/ 2055899 h 3219623"/>
                <a:gd name="connsiteX229" fmla="*/ 1032737 w 5372566"/>
                <a:gd name="connsiteY229" fmla="*/ 1931820 h 3219623"/>
                <a:gd name="connsiteX230" fmla="*/ 776954 w 5372566"/>
                <a:gd name="connsiteY230" fmla="*/ 1118314 h 3219623"/>
                <a:gd name="connsiteX231" fmla="*/ 770179 w 5372566"/>
                <a:gd name="connsiteY231" fmla="*/ 1048863 h 3219623"/>
                <a:gd name="connsiteX232" fmla="*/ 821843 w 5372566"/>
                <a:gd name="connsiteY232" fmla="*/ 974331 h 3219623"/>
                <a:gd name="connsiteX233" fmla="*/ 840053 w 5372566"/>
                <a:gd name="connsiteY233" fmla="*/ 978142 h 3219623"/>
                <a:gd name="connsiteX234" fmla="*/ 893835 w 5372566"/>
                <a:gd name="connsiteY234" fmla="*/ 1069614 h 3219623"/>
                <a:gd name="connsiteX235" fmla="*/ 1284707 w 5372566"/>
                <a:gd name="connsiteY235" fmla="*/ 1609975 h 3219623"/>
                <a:gd name="connsiteX236" fmla="*/ 1429961 w 5372566"/>
                <a:gd name="connsiteY236" fmla="*/ 1614209 h 3219623"/>
                <a:gd name="connsiteX237" fmla="*/ 1418104 w 5372566"/>
                <a:gd name="connsiteY237" fmla="*/ 1576520 h 3219623"/>
                <a:gd name="connsiteX238" fmla="*/ 1409634 w 5372566"/>
                <a:gd name="connsiteY238" fmla="*/ 1549840 h 3219623"/>
                <a:gd name="connsiteX239" fmla="*/ 1429538 w 5372566"/>
                <a:gd name="connsiteY239" fmla="*/ 1529937 h 3219623"/>
                <a:gd name="connsiteX240" fmla="*/ 1601894 w 5372566"/>
                <a:gd name="connsiteY240" fmla="*/ 1658675 h 3219623"/>
                <a:gd name="connsiteX241" fmla="*/ 1583685 w 5372566"/>
                <a:gd name="connsiteY241" fmla="*/ 1681543 h 3219623"/>
                <a:gd name="connsiteX242" fmla="*/ 1462569 w 5372566"/>
                <a:gd name="connsiteY242" fmla="*/ 1726008 h 3219623"/>
                <a:gd name="connsiteX243" fmla="*/ 1728515 w 5372566"/>
                <a:gd name="connsiteY243" fmla="*/ 1846277 h 3219623"/>
                <a:gd name="connsiteX244" fmla="*/ 1982603 w 5372566"/>
                <a:gd name="connsiteY244" fmla="*/ 1903023 h 3219623"/>
                <a:gd name="connsiteX245" fmla="*/ 2022834 w 5372566"/>
                <a:gd name="connsiteY245" fmla="*/ 1934784 h 3219623"/>
                <a:gd name="connsiteX246" fmla="*/ 1976251 w 5372566"/>
                <a:gd name="connsiteY246" fmla="*/ 1966545 h 3219623"/>
                <a:gd name="connsiteX247" fmla="*/ 1823798 w 5372566"/>
                <a:gd name="connsiteY247" fmla="*/ 1973744 h 3219623"/>
                <a:gd name="connsiteX248" fmla="*/ 1714540 w 5372566"/>
                <a:gd name="connsiteY248" fmla="*/ 1948759 h 3219623"/>
                <a:gd name="connsiteX249" fmla="*/ 1706070 w 5372566"/>
                <a:gd name="connsiteY249" fmla="*/ 1932243 h 3219623"/>
                <a:gd name="connsiteX250" fmla="*/ 1703530 w 5372566"/>
                <a:gd name="connsiteY250" fmla="*/ 1913610 h 3219623"/>
                <a:gd name="connsiteX251" fmla="*/ 1642125 w 5372566"/>
                <a:gd name="connsiteY251" fmla="*/ 1902176 h 3219623"/>
                <a:gd name="connsiteX252" fmla="*/ 1400318 w 5372566"/>
                <a:gd name="connsiteY252" fmla="*/ 1792918 h 3219623"/>
                <a:gd name="connsiteX253" fmla="*/ 1341454 w 5372566"/>
                <a:gd name="connsiteY253" fmla="*/ 1794612 h 3219623"/>
                <a:gd name="connsiteX254" fmla="*/ 1321550 w 5372566"/>
                <a:gd name="connsiteY254" fmla="*/ 1813669 h 3219623"/>
                <a:gd name="connsiteX255" fmla="*/ 1241089 w 5372566"/>
                <a:gd name="connsiteY255" fmla="*/ 1902176 h 3219623"/>
                <a:gd name="connsiteX256" fmla="*/ 1153852 w 5372566"/>
                <a:gd name="connsiteY256" fmla="*/ 1925044 h 3219623"/>
                <a:gd name="connsiteX257" fmla="*/ 1143688 w 5372566"/>
                <a:gd name="connsiteY257" fmla="*/ 1878461 h 3219623"/>
                <a:gd name="connsiteX258" fmla="*/ 1218221 w 5372566"/>
                <a:gd name="connsiteY258" fmla="*/ 1763698 h 3219623"/>
                <a:gd name="connsiteX259" fmla="*/ 1236431 w 5372566"/>
                <a:gd name="connsiteY259" fmla="*/ 1746335 h 3219623"/>
                <a:gd name="connsiteX260" fmla="*/ 1259299 w 5372566"/>
                <a:gd name="connsiteY260" fmla="*/ 1715421 h 3219623"/>
                <a:gd name="connsiteX261" fmla="*/ 1217374 w 5372566"/>
                <a:gd name="connsiteY261" fmla="*/ 1662910 h 3219623"/>
                <a:gd name="connsiteX262" fmla="*/ 853604 w 5372566"/>
                <a:gd name="connsiteY262" fmla="*/ 1177178 h 3219623"/>
                <a:gd name="connsiteX263" fmla="*/ 853604 w 5372566"/>
                <a:gd name="connsiteY263" fmla="*/ 1176331 h 3219623"/>
                <a:gd name="connsiteX264" fmla="*/ 880707 w 5372566"/>
                <a:gd name="connsiteY264" fmla="*/ 1252557 h 3219623"/>
                <a:gd name="connsiteX265" fmla="*/ 882824 w 5372566"/>
                <a:gd name="connsiteY265" fmla="*/ 1320314 h 3219623"/>
                <a:gd name="connsiteX266" fmla="*/ 895952 w 5372566"/>
                <a:gd name="connsiteY266" fmla="*/ 1363933 h 3219623"/>
                <a:gd name="connsiteX267" fmla="*/ 1098799 w 5372566"/>
                <a:gd name="connsiteY267" fmla="*/ 1884813 h 3219623"/>
                <a:gd name="connsiteX268" fmla="*/ 1228384 w 5372566"/>
                <a:gd name="connsiteY268" fmla="*/ 2088507 h 3219623"/>
                <a:gd name="connsiteX269" fmla="*/ 1238971 w 5372566"/>
                <a:gd name="connsiteY269" fmla="*/ 2157958 h 3219623"/>
                <a:gd name="connsiteX270" fmla="*/ 1175873 w 5372566"/>
                <a:gd name="connsiteY270" fmla="*/ 2161346 h 3219623"/>
                <a:gd name="connsiteX271" fmla="*/ 951005 w 5372566"/>
                <a:gd name="connsiteY271" fmla="*/ 2081732 h 3219623"/>
                <a:gd name="connsiteX272" fmla="*/ 859533 w 5372566"/>
                <a:gd name="connsiteY272" fmla="*/ 2005082 h 3219623"/>
                <a:gd name="connsiteX273" fmla="*/ 804481 w 5372566"/>
                <a:gd name="connsiteY273" fmla="*/ 1958076 h 3219623"/>
                <a:gd name="connsiteX274" fmla="*/ 784154 w 5372566"/>
                <a:gd name="connsiteY274" fmla="*/ 1903870 h 3219623"/>
                <a:gd name="connsiteX275" fmla="*/ 731219 w 5372566"/>
                <a:gd name="connsiteY275" fmla="*/ 1823832 h 3219623"/>
                <a:gd name="connsiteX276" fmla="*/ 629160 w 5372566"/>
                <a:gd name="connsiteY276" fmla="*/ 1449052 h 3219623"/>
                <a:gd name="connsiteX277" fmla="*/ 610103 w 5372566"/>
                <a:gd name="connsiteY277" fmla="*/ 1377907 h 3219623"/>
                <a:gd name="connsiteX278" fmla="*/ 588082 w 5372566"/>
                <a:gd name="connsiteY278" fmla="*/ 1408821 h 3219623"/>
                <a:gd name="connsiteX279" fmla="*/ 494070 w 5372566"/>
                <a:gd name="connsiteY279" fmla="*/ 1917421 h 3219623"/>
                <a:gd name="connsiteX280" fmla="*/ 545734 w 5372566"/>
                <a:gd name="connsiteY280" fmla="*/ 1966969 h 3219623"/>
                <a:gd name="connsiteX281" fmla="*/ 732489 w 5372566"/>
                <a:gd name="connsiteY281" fmla="*/ 1943677 h 3219623"/>
                <a:gd name="connsiteX282" fmla="*/ 853604 w 5372566"/>
                <a:gd name="connsiteY282" fmla="*/ 2000847 h 3219623"/>
                <a:gd name="connsiteX283" fmla="*/ 870967 w 5372566"/>
                <a:gd name="connsiteY283" fmla="*/ 2052935 h 3219623"/>
                <a:gd name="connsiteX284" fmla="*/ 787541 w 5372566"/>
                <a:gd name="connsiteY284" fmla="*/ 2063946 h 3219623"/>
                <a:gd name="connsiteX285" fmla="*/ 668543 w 5372566"/>
                <a:gd name="connsiteY285" fmla="*/ 2051241 h 3219623"/>
                <a:gd name="connsiteX286" fmla="*/ 565638 w 5372566"/>
                <a:gd name="connsiteY286" fmla="*/ 2179979 h 3219623"/>
                <a:gd name="connsiteX287" fmla="*/ 597822 w 5372566"/>
                <a:gd name="connsiteY287" fmla="*/ 2189719 h 3219623"/>
                <a:gd name="connsiteX288" fmla="*/ 810833 w 5372566"/>
                <a:gd name="connsiteY288" fmla="*/ 2135514 h 3219623"/>
                <a:gd name="connsiteX289" fmla="*/ 918397 w 5372566"/>
                <a:gd name="connsiteY289" fmla="*/ 2180826 h 3219623"/>
                <a:gd name="connsiteX290" fmla="*/ 936607 w 5372566"/>
                <a:gd name="connsiteY290" fmla="*/ 2241807 h 3219623"/>
                <a:gd name="connsiteX291" fmla="*/ 867579 w 5372566"/>
                <a:gd name="connsiteY291" fmla="*/ 2254512 h 3219623"/>
                <a:gd name="connsiteX292" fmla="*/ 800669 w 5372566"/>
                <a:gd name="connsiteY292" fmla="*/ 2236726 h 3219623"/>
                <a:gd name="connsiteX293" fmla="*/ 638900 w 5372566"/>
                <a:gd name="connsiteY293" fmla="*/ 2435338 h 3219623"/>
                <a:gd name="connsiteX294" fmla="*/ 702845 w 5372566"/>
                <a:gd name="connsiteY294" fmla="*/ 2612776 h 3219623"/>
                <a:gd name="connsiteX295" fmla="*/ 720208 w 5372566"/>
                <a:gd name="connsiteY295" fmla="*/ 2691544 h 3219623"/>
                <a:gd name="connsiteX296" fmla="*/ 721055 w 5372566"/>
                <a:gd name="connsiteY296" fmla="*/ 2750407 h 3219623"/>
                <a:gd name="connsiteX297" fmla="*/ 726984 w 5372566"/>
                <a:gd name="connsiteY297" fmla="*/ 2814353 h 3219623"/>
                <a:gd name="connsiteX298" fmla="*/ 846829 w 5372566"/>
                <a:gd name="connsiteY298" fmla="*/ 3021435 h 3219623"/>
                <a:gd name="connsiteX299" fmla="*/ 899340 w 5372566"/>
                <a:gd name="connsiteY299" fmla="*/ 3061665 h 3219623"/>
                <a:gd name="connsiteX300" fmla="*/ 952699 w 5372566"/>
                <a:gd name="connsiteY300" fmla="*/ 3087498 h 3219623"/>
                <a:gd name="connsiteX301" fmla="*/ 1090330 w 5372566"/>
                <a:gd name="connsiteY301" fmla="*/ 3148055 h 3219623"/>
                <a:gd name="connsiteX302" fmla="*/ 1207634 w 5372566"/>
                <a:gd name="connsiteY302" fmla="*/ 3184051 h 3219623"/>
                <a:gd name="connsiteX303" fmla="*/ 1252523 w 5372566"/>
                <a:gd name="connsiteY303" fmla="*/ 3210307 h 3219623"/>
                <a:gd name="connsiteX304" fmla="*/ 1252523 w 5372566"/>
                <a:gd name="connsiteY304" fmla="*/ 3219624 h 321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</a:cxnLst>
              <a:rect l="l" t="t" r="r" b="b"/>
              <a:pathLst>
                <a:path w="5372566" h="3219623">
                  <a:moveTo>
                    <a:pt x="1252523" y="3219624"/>
                  </a:moveTo>
                  <a:cubicBezTo>
                    <a:pt x="1089906" y="3216659"/>
                    <a:pt x="942112" y="3167535"/>
                    <a:pt x="808715" y="3074370"/>
                  </a:cubicBezTo>
                  <a:cubicBezTo>
                    <a:pt x="775684" y="3071829"/>
                    <a:pt x="755780" y="3051078"/>
                    <a:pt x="737147" y="3026517"/>
                  </a:cubicBezTo>
                  <a:cubicBezTo>
                    <a:pt x="672355" y="2942244"/>
                    <a:pt x="638900" y="2845690"/>
                    <a:pt x="641441" y="2741091"/>
                  </a:cubicBezTo>
                  <a:cubicBezTo>
                    <a:pt x="643558" y="2661476"/>
                    <a:pt x="614338" y="2617011"/>
                    <a:pt x="541076" y="2585250"/>
                  </a:cubicBezTo>
                  <a:cubicBezTo>
                    <a:pt x="455109" y="2547984"/>
                    <a:pt x="377189" y="2493778"/>
                    <a:pt x="309009" y="2428986"/>
                  </a:cubicBezTo>
                  <a:cubicBezTo>
                    <a:pt x="273860" y="2395531"/>
                    <a:pt x="228971" y="2381556"/>
                    <a:pt x="188740" y="2358265"/>
                  </a:cubicBezTo>
                  <a:cubicBezTo>
                    <a:pt x="148933" y="2334973"/>
                    <a:pt x="102350" y="2318034"/>
                    <a:pt x="90493" y="2265099"/>
                  </a:cubicBezTo>
                  <a:cubicBezTo>
                    <a:pt x="90069" y="2262134"/>
                    <a:pt x="89222" y="2259170"/>
                    <a:pt x="88375" y="2256629"/>
                  </a:cubicBezTo>
                  <a:cubicBezTo>
                    <a:pt x="84564" y="2245195"/>
                    <a:pt x="91339" y="2240537"/>
                    <a:pt x="100233" y="2236726"/>
                  </a:cubicBezTo>
                  <a:cubicBezTo>
                    <a:pt x="132841" y="2234608"/>
                    <a:pt x="154015" y="2255782"/>
                    <a:pt x="174342" y="2271451"/>
                  </a:cubicBezTo>
                  <a:cubicBezTo>
                    <a:pt x="154015" y="2246466"/>
                    <a:pt x="140040" y="2213434"/>
                    <a:pt x="115055" y="2188025"/>
                  </a:cubicBezTo>
                  <a:cubicBezTo>
                    <a:pt x="-16648" y="1928432"/>
                    <a:pt x="-35281" y="1660792"/>
                    <a:pt x="59155" y="1385953"/>
                  </a:cubicBezTo>
                  <a:cubicBezTo>
                    <a:pt x="66778" y="1363933"/>
                    <a:pt x="67201" y="1339794"/>
                    <a:pt x="79482" y="1319467"/>
                  </a:cubicBezTo>
                  <a:cubicBezTo>
                    <a:pt x="92610" y="1283895"/>
                    <a:pt x="116325" y="1252981"/>
                    <a:pt x="123948" y="1214867"/>
                  </a:cubicBezTo>
                  <a:cubicBezTo>
                    <a:pt x="123524" y="1212327"/>
                    <a:pt x="123101" y="1209362"/>
                    <a:pt x="122677" y="1206821"/>
                  </a:cubicBezTo>
                  <a:cubicBezTo>
                    <a:pt x="209914" y="1064955"/>
                    <a:pt x="315361" y="936641"/>
                    <a:pt x="419537" y="807056"/>
                  </a:cubicBezTo>
                  <a:cubicBezTo>
                    <a:pt x="435629" y="781224"/>
                    <a:pt x="440287" y="746075"/>
                    <a:pt x="475860" y="735064"/>
                  </a:cubicBezTo>
                  <a:cubicBezTo>
                    <a:pt x="632548" y="511043"/>
                    <a:pt x="832430" y="335722"/>
                    <a:pt x="1073391" y="206984"/>
                  </a:cubicBezTo>
                  <a:cubicBezTo>
                    <a:pt x="1100493" y="152355"/>
                    <a:pt x="1152582" y="149391"/>
                    <a:pt x="1203823" y="145156"/>
                  </a:cubicBezTo>
                  <a:cubicBezTo>
                    <a:pt x="1301647" y="114665"/>
                    <a:pt x="1399047" y="84598"/>
                    <a:pt x="1496871" y="54108"/>
                  </a:cubicBezTo>
                  <a:cubicBezTo>
                    <a:pt x="1514658" y="30393"/>
                    <a:pt x="1537525" y="33781"/>
                    <a:pt x="1561240" y="42250"/>
                  </a:cubicBezTo>
                  <a:cubicBezTo>
                    <a:pt x="1595542" y="37168"/>
                    <a:pt x="1629421" y="32510"/>
                    <a:pt x="1663722" y="27428"/>
                  </a:cubicBezTo>
                  <a:cubicBezTo>
                    <a:pt x="1736985" y="7948"/>
                    <a:pt x="1811094" y="-3062"/>
                    <a:pt x="1887744" y="749"/>
                  </a:cubicBezTo>
                  <a:cubicBezTo>
                    <a:pt x="1922469" y="2443"/>
                    <a:pt x="1954230" y="7948"/>
                    <a:pt x="1983450" y="26581"/>
                  </a:cubicBezTo>
                  <a:cubicBezTo>
                    <a:pt x="2148184" y="51567"/>
                    <a:pt x="2307413" y="93068"/>
                    <a:pt x="2456055" y="170141"/>
                  </a:cubicBezTo>
                  <a:cubicBezTo>
                    <a:pt x="2490780" y="185387"/>
                    <a:pt x="2530587" y="174376"/>
                    <a:pt x="2565312" y="190892"/>
                  </a:cubicBezTo>
                  <a:cubicBezTo>
                    <a:pt x="2602578" y="201055"/>
                    <a:pt x="2642386" y="198514"/>
                    <a:pt x="2678382" y="213336"/>
                  </a:cubicBezTo>
                  <a:cubicBezTo>
                    <a:pt x="2704637" y="226041"/>
                    <a:pt x="2737245" y="229005"/>
                    <a:pt x="2750374" y="261613"/>
                  </a:cubicBezTo>
                  <a:cubicBezTo>
                    <a:pt x="2755031" y="265424"/>
                    <a:pt x="2759690" y="269236"/>
                    <a:pt x="2764348" y="273047"/>
                  </a:cubicBezTo>
                  <a:cubicBezTo>
                    <a:pt x="2767313" y="289986"/>
                    <a:pt x="2755031" y="294645"/>
                    <a:pt x="2743174" y="299303"/>
                  </a:cubicBezTo>
                  <a:cubicBezTo>
                    <a:pt x="2708872" y="305232"/>
                    <a:pt x="2678805" y="288716"/>
                    <a:pt x="2632222" y="273894"/>
                  </a:cubicBezTo>
                  <a:cubicBezTo>
                    <a:pt x="2768159" y="348850"/>
                    <a:pt x="2895626" y="408137"/>
                    <a:pt x="2988369" y="518666"/>
                  </a:cubicBezTo>
                  <a:cubicBezTo>
                    <a:pt x="3020977" y="557202"/>
                    <a:pt x="3035799" y="609290"/>
                    <a:pt x="3081535" y="636817"/>
                  </a:cubicBezTo>
                  <a:cubicBezTo>
                    <a:pt x="3099745" y="641898"/>
                    <a:pt x="3111179" y="628771"/>
                    <a:pt x="3123883" y="619877"/>
                  </a:cubicBezTo>
                  <a:cubicBezTo>
                    <a:pt x="3204767" y="582611"/>
                    <a:pt x="3280571" y="531794"/>
                    <a:pt x="3373736" y="528829"/>
                  </a:cubicBezTo>
                  <a:cubicBezTo>
                    <a:pt x="3404227" y="552121"/>
                    <a:pt x="3440223" y="547039"/>
                    <a:pt x="3474948" y="547039"/>
                  </a:cubicBezTo>
                  <a:cubicBezTo>
                    <a:pt x="3584206" y="543228"/>
                    <a:pt x="3666361" y="601244"/>
                    <a:pt x="3747246" y="663919"/>
                  </a:cubicBezTo>
                  <a:cubicBezTo>
                    <a:pt x="3880218" y="763861"/>
                    <a:pt x="3964492" y="901068"/>
                    <a:pt x="4042835" y="1043781"/>
                  </a:cubicBezTo>
                  <a:cubicBezTo>
                    <a:pt x="4121179" y="1186918"/>
                    <a:pt x="4208840" y="1322431"/>
                    <a:pt x="4354516" y="1408398"/>
                  </a:cubicBezTo>
                  <a:cubicBezTo>
                    <a:pt x="4456576" y="1468956"/>
                    <a:pt x="4562870" y="1502834"/>
                    <a:pt x="4683562" y="1475308"/>
                  </a:cubicBezTo>
                  <a:cubicBezTo>
                    <a:pt x="4789432" y="1451169"/>
                    <a:pt x="4861423" y="1379601"/>
                    <a:pt x="4879209" y="1274155"/>
                  </a:cubicBezTo>
                  <a:cubicBezTo>
                    <a:pt x="4883020" y="1251287"/>
                    <a:pt x="4882597" y="1226301"/>
                    <a:pt x="4907582" y="1213597"/>
                  </a:cubicBezTo>
                  <a:cubicBezTo>
                    <a:pt x="4963059" y="1205974"/>
                    <a:pt x="4967293" y="1245358"/>
                    <a:pt x="4965176" y="1282201"/>
                  </a:cubicBezTo>
                  <a:cubicBezTo>
                    <a:pt x="4959671" y="1380872"/>
                    <a:pt x="4907158" y="1453287"/>
                    <a:pt x="4827121" y="1507069"/>
                  </a:cubicBezTo>
                  <a:cubicBezTo>
                    <a:pt x="4771222" y="1544759"/>
                    <a:pt x="4708546" y="1563815"/>
                    <a:pt x="4641636" y="1569321"/>
                  </a:cubicBezTo>
                  <a:cubicBezTo>
                    <a:pt x="4417616" y="1568474"/>
                    <a:pt x="4242718" y="1468956"/>
                    <a:pt x="4103816" y="1298717"/>
                  </a:cubicBezTo>
                  <a:cubicBezTo>
                    <a:pt x="4040294" y="1220796"/>
                    <a:pt x="3992865" y="1132289"/>
                    <a:pt x="3943318" y="1045052"/>
                  </a:cubicBezTo>
                  <a:cubicBezTo>
                    <a:pt x="3876831" y="928171"/>
                    <a:pt x="3802298" y="817643"/>
                    <a:pt x="3698546" y="728712"/>
                  </a:cubicBezTo>
                  <a:cubicBezTo>
                    <a:pt x="3590134" y="635970"/>
                    <a:pt x="3468596" y="597857"/>
                    <a:pt x="3328000" y="622842"/>
                  </a:cubicBezTo>
                  <a:cubicBezTo>
                    <a:pt x="3321648" y="624112"/>
                    <a:pt x="3315296" y="623265"/>
                    <a:pt x="3308944" y="623689"/>
                  </a:cubicBezTo>
                  <a:cubicBezTo>
                    <a:pt x="3275065" y="627500"/>
                    <a:pt x="3244998" y="641475"/>
                    <a:pt x="3213661" y="654603"/>
                  </a:cubicBezTo>
                  <a:cubicBezTo>
                    <a:pt x="3164960" y="674930"/>
                    <a:pt x="3163690" y="699492"/>
                    <a:pt x="3191216" y="736335"/>
                  </a:cubicBezTo>
                  <a:cubicBezTo>
                    <a:pt x="3204344" y="754121"/>
                    <a:pt x="3213661" y="773601"/>
                    <a:pt x="3219166" y="794775"/>
                  </a:cubicBezTo>
                  <a:cubicBezTo>
                    <a:pt x="3222554" y="818490"/>
                    <a:pt x="3228482" y="839240"/>
                    <a:pt x="3253045" y="851521"/>
                  </a:cubicBezTo>
                  <a:cubicBezTo>
                    <a:pt x="3458432" y="955697"/>
                    <a:pt x="3556256" y="1142029"/>
                    <a:pt x="3627825" y="1346570"/>
                  </a:cubicBezTo>
                  <a:cubicBezTo>
                    <a:pt x="3668055" y="1460910"/>
                    <a:pt x="3706169" y="1576096"/>
                    <a:pt x="3760374" y="1684507"/>
                  </a:cubicBezTo>
                  <a:cubicBezTo>
                    <a:pt x="3798487" y="1760734"/>
                    <a:pt x="3848881" y="1828914"/>
                    <a:pt x="3900546" y="1896247"/>
                  </a:cubicBezTo>
                  <a:cubicBezTo>
                    <a:pt x="3912827" y="1911493"/>
                    <a:pt x="3930613" y="1919115"/>
                    <a:pt x="3945435" y="1930973"/>
                  </a:cubicBezTo>
                  <a:cubicBezTo>
                    <a:pt x="4163103" y="2138055"/>
                    <a:pt x="4421850" y="2179556"/>
                    <a:pt x="4704736" y="2116034"/>
                  </a:cubicBezTo>
                  <a:cubicBezTo>
                    <a:pt x="4850412" y="2083426"/>
                    <a:pt x="4977033" y="2008470"/>
                    <a:pt x="5098148" y="1924197"/>
                  </a:cubicBezTo>
                  <a:cubicBezTo>
                    <a:pt x="5112123" y="1914457"/>
                    <a:pt x="5121864" y="1900059"/>
                    <a:pt x="5130756" y="1885237"/>
                  </a:cubicBezTo>
                  <a:cubicBezTo>
                    <a:pt x="5226886" y="1777673"/>
                    <a:pt x="5293796" y="1656557"/>
                    <a:pt x="5309889" y="1510880"/>
                  </a:cubicBezTo>
                  <a:cubicBezTo>
                    <a:pt x="5329369" y="1337677"/>
                    <a:pt x="5233662" y="1045899"/>
                    <a:pt x="4982115" y="985764"/>
                  </a:cubicBezTo>
                  <a:cubicBezTo>
                    <a:pt x="4921557" y="971366"/>
                    <a:pt x="4864387" y="975601"/>
                    <a:pt x="4808488" y="1002704"/>
                  </a:cubicBezTo>
                  <a:cubicBezTo>
                    <a:pt x="4798748" y="1009056"/>
                    <a:pt x="4787737" y="1014985"/>
                    <a:pt x="4786044" y="1028113"/>
                  </a:cubicBezTo>
                  <a:cubicBezTo>
                    <a:pt x="4847871" y="1051404"/>
                    <a:pt x="4913088" y="1069614"/>
                    <a:pt x="4943154" y="1136947"/>
                  </a:cubicBezTo>
                  <a:cubicBezTo>
                    <a:pt x="4963481" y="1182259"/>
                    <a:pt x="4955012" y="1197505"/>
                    <a:pt x="4904618" y="1211480"/>
                  </a:cubicBezTo>
                  <a:cubicBezTo>
                    <a:pt x="4866928" y="1194540"/>
                    <a:pt x="4861423" y="1149228"/>
                    <a:pt x="4828814" y="1128477"/>
                  </a:cubicBezTo>
                  <a:cubicBezTo>
                    <a:pt x="4832626" y="1141605"/>
                    <a:pt x="4840672" y="1156427"/>
                    <a:pt x="4827968" y="1170402"/>
                  </a:cubicBezTo>
                  <a:cubicBezTo>
                    <a:pt x="4819075" y="1175907"/>
                    <a:pt x="4810606" y="1174213"/>
                    <a:pt x="4803406" y="1167438"/>
                  </a:cubicBezTo>
                  <a:cubicBezTo>
                    <a:pt x="4798324" y="1147111"/>
                    <a:pt x="4788584" y="1131018"/>
                    <a:pt x="4765716" y="1128054"/>
                  </a:cubicBezTo>
                  <a:cubicBezTo>
                    <a:pt x="4733531" y="1117890"/>
                    <a:pt x="4693725" y="1138641"/>
                    <a:pt x="4667892" y="1103069"/>
                  </a:cubicBezTo>
                  <a:cubicBezTo>
                    <a:pt x="4665775" y="1092905"/>
                    <a:pt x="4665775" y="1082318"/>
                    <a:pt x="4661964" y="1072578"/>
                  </a:cubicBezTo>
                  <a:cubicBezTo>
                    <a:pt x="4639096" y="1012444"/>
                    <a:pt x="4639096" y="1012444"/>
                    <a:pt x="4701770" y="1003551"/>
                  </a:cubicBezTo>
                  <a:cubicBezTo>
                    <a:pt x="4805523" y="907844"/>
                    <a:pt x="4924098" y="895140"/>
                    <a:pt x="5053259" y="940029"/>
                  </a:cubicBezTo>
                  <a:cubicBezTo>
                    <a:pt x="5122287" y="934947"/>
                    <a:pt x="5162517" y="976871"/>
                    <a:pt x="5196820" y="1028113"/>
                  </a:cubicBezTo>
                  <a:cubicBezTo>
                    <a:pt x="5255260" y="1092905"/>
                    <a:pt x="5303536" y="1164473"/>
                    <a:pt x="5337415" y="1244935"/>
                  </a:cubicBezTo>
                  <a:cubicBezTo>
                    <a:pt x="5384844" y="1389765"/>
                    <a:pt x="5383998" y="1535019"/>
                    <a:pt x="5336568" y="1679425"/>
                  </a:cubicBezTo>
                  <a:cubicBezTo>
                    <a:pt x="5267541" y="1840348"/>
                    <a:pt x="5157860" y="1965698"/>
                    <a:pt x="5008794" y="2057170"/>
                  </a:cubicBezTo>
                  <a:cubicBezTo>
                    <a:pt x="4985079" y="2071568"/>
                    <a:pt x="4962211" y="2086814"/>
                    <a:pt x="4952894" y="2114763"/>
                  </a:cubicBezTo>
                  <a:cubicBezTo>
                    <a:pt x="4943578" y="2134243"/>
                    <a:pt x="4933838" y="2089354"/>
                    <a:pt x="4924521" y="2114763"/>
                  </a:cubicBezTo>
                  <a:cubicBezTo>
                    <a:pt x="4826274" y="2177015"/>
                    <a:pt x="4728027" y="2239690"/>
                    <a:pt x="4627238" y="2298130"/>
                  </a:cubicBezTo>
                  <a:cubicBezTo>
                    <a:pt x="4580656" y="2316763"/>
                    <a:pt x="4533649" y="2334973"/>
                    <a:pt x="4484526" y="2346407"/>
                  </a:cubicBezTo>
                  <a:cubicBezTo>
                    <a:pt x="4465892" y="2350642"/>
                    <a:pt x="4447259" y="2354877"/>
                    <a:pt x="4442601" y="2377745"/>
                  </a:cubicBezTo>
                  <a:cubicBezTo>
                    <a:pt x="4440060" y="2382826"/>
                    <a:pt x="4436672" y="2387485"/>
                    <a:pt x="4432437" y="2392143"/>
                  </a:cubicBezTo>
                  <a:cubicBezTo>
                    <a:pt x="4408299" y="2413317"/>
                    <a:pt x="4381620" y="2428986"/>
                    <a:pt x="4349859" y="2434068"/>
                  </a:cubicBezTo>
                  <a:cubicBezTo>
                    <a:pt x="4334190" y="2443384"/>
                    <a:pt x="4318098" y="2452701"/>
                    <a:pt x="4302429" y="2462441"/>
                  </a:cubicBezTo>
                  <a:cubicBezTo>
                    <a:pt x="4290572" y="2468369"/>
                    <a:pt x="4285913" y="2461170"/>
                    <a:pt x="4282949" y="2451430"/>
                  </a:cubicBezTo>
                  <a:cubicBezTo>
                    <a:pt x="4302005" y="2389179"/>
                    <a:pt x="4298617" y="2382403"/>
                    <a:pt x="4231284" y="2371816"/>
                  </a:cubicBezTo>
                  <a:cubicBezTo>
                    <a:pt x="4161833" y="2361229"/>
                    <a:pt x="4092382" y="2351065"/>
                    <a:pt x="4025896" y="2325656"/>
                  </a:cubicBezTo>
                  <a:cubicBezTo>
                    <a:pt x="3879795" y="2271451"/>
                    <a:pt x="3751481" y="2192260"/>
                    <a:pt x="3659162" y="2063099"/>
                  </a:cubicBezTo>
                  <a:cubicBezTo>
                    <a:pt x="3631213" y="2033455"/>
                    <a:pt x="3610885" y="1998730"/>
                    <a:pt x="3591405" y="1963581"/>
                  </a:cubicBezTo>
                  <a:cubicBezTo>
                    <a:pt x="3541434" y="1867451"/>
                    <a:pt x="3487652" y="1772168"/>
                    <a:pt x="3491040" y="1658251"/>
                  </a:cubicBezTo>
                  <a:cubicBezTo>
                    <a:pt x="3495275" y="1681119"/>
                    <a:pt x="3492311" y="1700599"/>
                    <a:pt x="3467325" y="1710339"/>
                  </a:cubicBezTo>
                  <a:cubicBezTo>
                    <a:pt x="3460126" y="1710763"/>
                    <a:pt x="3453774" y="1708646"/>
                    <a:pt x="3448692" y="1703564"/>
                  </a:cubicBezTo>
                  <a:cubicBezTo>
                    <a:pt x="3436835" y="1688742"/>
                    <a:pt x="3434717" y="1671379"/>
                    <a:pt x="3435988" y="1653593"/>
                  </a:cubicBezTo>
                  <a:cubicBezTo>
                    <a:pt x="3449539" y="1596847"/>
                    <a:pt x="3456315" y="1540524"/>
                    <a:pt x="3435141" y="1484201"/>
                  </a:cubicBezTo>
                  <a:cubicBezTo>
                    <a:pt x="3402956" y="1354616"/>
                    <a:pt x="3369924" y="1225454"/>
                    <a:pt x="3301745" y="1108574"/>
                  </a:cubicBezTo>
                  <a:cubicBezTo>
                    <a:pt x="3287346" y="1084436"/>
                    <a:pt x="3280147" y="1054368"/>
                    <a:pt x="3248386" y="1044205"/>
                  </a:cubicBezTo>
                  <a:cubicBezTo>
                    <a:pt x="3236952" y="1037006"/>
                    <a:pt x="3230600" y="1026419"/>
                    <a:pt x="3228906" y="1021337"/>
                  </a:cubicBezTo>
                  <a:cubicBezTo>
                    <a:pt x="3254315" y="1059450"/>
                    <a:pt x="3255162" y="1111962"/>
                    <a:pt x="3268713" y="1161085"/>
                  </a:cubicBezTo>
                  <a:cubicBezTo>
                    <a:pt x="3283535" y="1214020"/>
                    <a:pt x="3278876" y="1269073"/>
                    <a:pt x="3288194" y="1322855"/>
                  </a:cubicBezTo>
                  <a:cubicBezTo>
                    <a:pt x="3296663" y="1336830"/>
                    <a:pt x="3305133" y="1350381"/>
                    <a:pt x="3312332" y="1364779"/>
                  </a:cubicBezTo>
                  <a:cubicBezTo>
                    <a:pt x="3415661" y="1621832"/>
                    <a:pt x="3395757" y="1874650"/>
                    <a:pt x="3283959" y="2123656"/>
                  </a:cubicBezTo>
                  <a:cubicBezTo>
                    <a:pt x="3279724" y="2152453"/>
                    <a:pt x="3252621" y="2174474"/>
                    <a:pt x="3259397" y="2206235"/>
                  </a:cubicBezTo>
                  <a:cubicBezTo>
                    <a:pt x="3260667" y="2219363"/>
                    <a:pt x="3259397" y="2232067"/>
                    <a:pt x="3255162" y="2244772"/>
                  </a:cubicBezTo>
                  <a:cubicBezTo>
                    <a:pt x="3246692" y="2368005"/>
                    <a:pt x="3175547" y="2468369"/>
                    <a:pt x="3132775" y="2579321"/>
                  </a:cubicBezTo>
                  <a:cubicBezTo>
                    <a:pt x="3074336" y="2568311"/>
                    <a:pt x="3083228" y="2616164"/>
                    <a:pt x="3073912" y="2647502"/>
                  </a:cubicBezTo>
                  <a:cubicBezTo>
                    <a:pt x="3055279" y="2732621"/>
                    <a:pt x="3024788" y="2811812"/>
                    <a:pt x="2954491" y="2868982"/>
                  </a:cubicBezTo>
                  <a:cubicBezTo>
                    <a:pt x="2935010" y="2885921"/>
                    <a:pt x="2911719" y="2896508"/>
                    <a:pt x="2887157" y="2904131"/>
                  </a:cubicBezTo>
                  <a:cubicBezTo>
                    <a:pt x="2869371" y="2910059"/>
                    <a:pt x="2852856" y="2905825"/>
                    <a:pt x="2842269" y="2889732"/>
                  </a:cubicBezTo>
                  <a:cubicBezTo>
                    <a:pt x="2830835" y="2871946"/>
                    <a:pt x="2840574" y="2856701"/>
                    <a:pt x="2853278" y="2844420"/>
                  </a:cubicBezTo>
                  <a:cubicBezTo>
                    <a:pt x="2879111" y="2819435"/>
                    <a:pt x="2911719" y="2801225"/>
                    <a:pt x="2931622" y="2770311"/>
                  </a:cubicBezTo>
                  <a:cubicBezTo>
                    <a:pt x="2947715" y="2745749"/>
                    <a:pt x="2966349" y="2722034"/>
                    <a:pt x="2959572" y="2680533"/>
                  </a:cubicBezTo>
                  <a:cubicBezTo>
                    <a:pt x="2852432" y="2732198"/>
                    <a:pt x="2744021" y="2772005"/>
                    <a:pt x="2631375" y="2800378"/>
                  </a:cubicBezTo>
                  <a:cubicBezTo>
                    <a:pt x="2588603" y="2811389"/>
                    <a:pt x="2545408" y="2818588"/>
                    <a:pt x="2500943" y="2815623"/>
                  </a:cubicBezTo>
                  <a:cubicBezTo>
                    <a:pt x="2480616" y="2820282"/>
                    <a:pt x="2465371" y="2832986"/>
                    <a:pt x="2449702" y="2845690"/>
                  </a:cubicBezTo>
                  <a:cubicBezTo>
                    <a:pt x="2408624" y="2887192"/>
                    <a:pt x="2375169" y="2936315"/>
                    <a:pt x="2330280" y="2974005"/>
                  </a:cubicBezTo>
                  <a:cubicBezTo>
                    <a:pt x="2312918" y="2985862"/>
                    <a:pt x="2297250" y="3000684"/>
                    <a:pt x="2279886" y="3012965"/>
                  </a:cubicBezTo>
                  <a:cubicBezTo>
                    <a:pt x="2251936" y="3023552"/>
                    <a:pt x="2229493" y="3020588"/>
                    <a:pt x="2219329" y="2988403"/>
                  </a:cubicBezTo>
                  <a:cubicBezTo>
                    <a:pt x="2229069" y="2940973"/>
                    <a:pt x="2270993" y="2918529"/>
                    <a:pt x="2300637" y="2886345"/>
                  </a:cubicBezTo>
                  <a:cubicBezTo>
                    <a:pt x="2334939" y="2849078"/>
                    <a:pt x="2373476" y="2821976"/>
                    <a:pt x="2329433" y="2759724"/>
                  </a:cubicBezTo>
                  <a:cubicBezTo>
                    <a:pt x="2310377" y="2733045"/>
                    <a:pt x="2301484" y="2692391"/>
                    <a:pt x="2277769" y="2663170"/>
                  </a:cubicBezTo>
                  <a:cubicBezTo>
                    <a:pt x="2276922" y="2653430"/>
                    <a:pt x="2279040" y="2644537"/>
                    <a:pt x="2284545" y="2636915"/>
                  </a:cubicBezTo>
                  <a:cubicBezTo>
                    <a:pt x="2363312" y="2603883"/>
                    <a:pt x="2414129" y="2627598"/>
                    <a:pt x="2427258" y="2708906"/>
                  </a:cubicBezTo>
                  <a:cubicBezTo>
                    <a:pt x="2432339" y="2739397"/>
                    <a:pt x="2447161" y="2743632"/>
                    <a:pt x="2470453" y="2740667"/>
                  </a:cubicBezTo>
                  <a:cubicBezTo>
                    <a:pt x="2620364" y="2723305"/>
                    <a:pt x="2763501" y="2684344"/>
                    <a:pt x="2896474" y="2611082"/>
                  </a:cubicBezTo>
                  <a:cubicBezTo>
                    <a:pt x="2932470" y="2591179"/>
                    <a:pt x="2934164" y="2569581"/>
                    <a:pt x="2909179" y="2540361"/>
                  </a:cubicBezTo>
                  <a:cubicBezTo>
                    <a:pt x="2868100" y="2492084"/>
                    <a:pt x="2816013" y="2460323"/>
                    <a:pt x="2757572" y="2436608"/>
                  </a:cubicBezTo>
                  <a:cubicBezTo>
                    <a:pt x="2727929" y="2424751"/>
                    <a:pt x="2708872" y="2442961"/>
                    <a:pt x="2689392" y="2459053"/>
                  </a:cubicBezTo>
                  <a:cubicBezTo>
                    <a:pt x="2598767" y="2534432"/>
                    <a:pt x="2492897" y="2578898"/>
                    <a:pt x="2381946" y="2611506"/>
                  </a:cubicBezTo>
                  <a:cubicBezTo>
                    <a:pt x="2347219" y="2621669"/>
                    <a:pt x="2303602" y="2636491"/>
                    <a:pt x="2290897" y="2577627"/>
                  </a:cubicBezTo>
                  <a:cubicBezTo>
                    <a:pt x="2291744" y="2571275"/>
                    <a:pt x="2293861" y="2565347"/>
                    <a:pt x="2297250" y="2559841"/>
                  </a:cubicBezTo>
                  <a:cubicBezTo>
                    <a:pt x="2310377" y="2544173"/>
                    <a:pt x="2331551" y="2544596"/>
                    <a:pt x="2347643" y="2534856"/>
                  </a:cubicBezTo>
                  <a:cubicBezTo>
                    <a:pt x="2436150" y="2507330"/>
                    <a:pt x="2522964" y="2475145"/>
                    <a:pt x="2598343" y="2418822"/>
                  </a:cubicBezTo>
                  <a:cubicBezTo>
                    <a:pt x="2611895" y="2408659"/>
                    <a:pt x="2643656" y="2403153"/>
                    <a:pt x="2620788" y="2373510"/>
                  </a:cubicBezTo>
                  <a:cubicBezTo>
                    <a:pt x="2534399" y="2328621"/>
                    <a:pt x="2444197" y="2293048"/>
                    <a:pt x="2359077" y="2246466"/>
                  </a:cubicBezTo>
                  <a:cubicBezTo>
                    <a:pt x="2312494" y="2225292"/>
                    <a:pt x="2267182" y="2201577"/>
                    <a:pt x="2221870" y="2177862"/>
                  </a:cubicBezTo>
                  <a:cubicBezTo>
                    <a:pt x="2195614" y="2164311"/>
                    <a:pt x="2167240" y="2150759"/>
                    <a:pt x="2166817" y="2113916"/>
                  </a:cubicBezTo>
                  <a:cubicBezTo>
                    <a:pt x="2198578" y="2063522"/>
                    <a:pt x="2237962" y="2088931"/>
                    <a:pt x="2271417" y="2107564"/>
                  </a:cubicBezTo>
                  <a:cubicBezTo>
                    <a:pt x="2375593" y="2165158"/>
                    <a:pt x="2481040" y="2218939"/>
                    <a:pt x="2589451" y="2268487"/>
                  </a:cubicBezTo>
                  <a:cubicBezTo>
                    <a:pt x="2660595" y="2301095"/>
                    <a:pt x="2729622" y="2338785"/>
                    <a:pt x="2799074" y="2374357"/>
                  </a:cubicBezTo>
                  <a:cubicBezTo>
                    <a:pt x="2824059" y="2391296"/>
                    <a:pt x="2851161" y="2405694"/>
                    <a:pt x="2876570" y="2421787"/>
                  </a:cubicBezTo>
                  <a:cubicBezTo>
                    <a:pt x="2912566" y="2444655"/>
                    <a:pt x="2937552" y="2478533"/>
                    <a:pt x="2968889" y="2506483"/>
                  </a:cubicBezTo>
                  <a:cubicBezTo>
                    <a:pt x="2938822" y="2479803"/>
                    <a:pt x="2914260" y="2447195"/>
                    <a:pt x="2880382" y="2424327"/>
                  </a:cubicBezTo>
                  <a:cubicBezTo>
                    <a:pt x="2855820" y="2407812"/>
                    <a:pt x="2829140" y="2394684"/>
                    <a:pt x="2804578" y="2377745"/>
                  </a:cubicBezTo>
                  <a:cubicBezTo>
                    <a:pt x="2664407" y="2296860"/>
                    <a:pt x="2511530" y="2240960"/>
                    <a:pt x="2372628" y="2157535"/>
                  </a:cubicBezTo>
                  <a:cubicBezTo>
                    <a:pt x="2309106" y="2119422"/>
                    <a:pt x="2240926" y="2086814"/>
                    <a:pt x="2190109" y="2030491"/>
                  </a:cubicBezTo>
                  <a:cubicBezTo>
                    <a:pt x="2180369" y="2006776"/>
                    <a:pt x="2179522" y="1980097"/>
                    <a:pt x="2204507" y="1969933"/>
                  </a:cubicBezTo>
                  <a:cubicBezTo>
                    <a:pt x="2246008" y="1952994"/>
                    <a:pt x="2259983" y="1915304"/>
                    <a:pt x="2282428" y="1883543"/>
                  </a:cubicBezTo>
                  <a:cubicBezTo>
                    <a:pt x="2365853" y="1771744"/>
                    <a:pt x="2481040" y="1752264"/>
                    <a:pt x="2606813" y="1779367"/>
                  </a:cubicBezTo>
                  <a:cubicBezTo>
                    <a:pt x="2737245" y="1807740"/>
                    <a:pt x="2813048" y="1897094"/>
                    <a:pt x="2850738" y="2022021"/>
                  </a:cubicBezTo>
                  <a:cubicBezTo>
                    <a:pt x="2872335" y="2092742"/>
                    <a:pt x="2860901" y="2165158"/>
                    <a:pt x="2863019" y="2236726"/>
                  </a:cubicBezTo>
                  <a:cubicBezTo>
                    <a:pt x="2862596" y="2246889"/>
                    <a:pt x="2859631" y="2256206"/>
                    <a:pt x="2854549" y="2264675"/>
                  </a:cubicBezTo>
                  <a:cubicBezTo>
                    <a:pt x="2832104" y="2288390"/>
                    <a:pt x="2835492" y="2308717"/>
                    <a:pt x="2861325" y="2327774"/>
                  </a:cubicBezTo>
                  <a:cubicBezTo>
                    <a:pt x="2921035" y="2370969"/>
                    <a:pt x="2976936" y="2418399"/>
                    <a:pt x="3028176" y="2472181"/>
                  </a:cubicBezTo>
                  <a:cubicBezTo>
                    <a:pt x="3061208" y="2506906"/>
                    <a:pt x="3047233" y="2453124"/>
                    <a:pt x="3059937" y="2446348"/>
                  </a:cubicBezTo>
                  <a:cubicBezTo>
                    <a:pt x="3064172" y="2437879"/>
                    <a:pt x="3070101" y="2431527"/>
                    <a:pt x="3078994" y="2426868"/>
                  </a:cubicBezTo>
                  <a:cubicBezTo>
                    <a:pt x="3126423" y="2415011"/>
                    <a:pt x="3128541" y="2367158"/>
                    <a:pt x="3153527" y="2332009"/>
                  </a:cubicBezTo>
                  <a:cubicBezTo>
                    <a:pt x="3132775" y="2341325"/>
                    <a:pt x="3113296" y="2347678"/>
                    <a:pt x="3100592" y="2326503"/>
                  </a:cubicBezTo>
                  <a:cubicBezTo>
                    <a:pt x="3088734" y="2306176"/>
                    <a:pt x="3093393" y="2284579"/>
                    <a:pt x="3105249" y="2265946"/>
                  </a:cubicBezTo>
                  <a:cubicBezTo>
                    <a:pt x="3137434" y="2215975"/>
                    <a:pt x="3170889" y="2166851"/>
                    <a:pt x="3195875" y="2112646"/>
                  </a:cubicBezTo>
                  <a:cubicBezTo>
                    <a:pt x="3285228" y="1924197"/>
                    <a:pt x="3308097" y="1726855"/>
                    <a:pt x="3277183" y="1522314"/>
                  </a:cubicBezTo>
                  <a:cubicBezTo>
                    <a:pt x="3276336" y="1518079"/>
                    <a:pt x="3273795" y="1514268"/>
                    <a:pt x="3271677" y="1511304"/>
                  </a:cubicBezTo>
                  <a:cubicBezTo>
                    <a:pt x="3270830" y="1512574"/>
                    <a:pt x="3269984" y="1513845"/>
                    <a:pt x="3269137" y="1515962"/>
                  </a:cubicBezTo>
                  <a:cubicBezTo>
                    <a:pt x="3268289" y="1533748"/>
                    <a:pt x="3269984" y="1551111"/>
                    <a:pt x="3262785" y="1566780"/>
                  </a:cubicBezTo>
                  <a:cubicBezTo>
                    <a:pt x="3253467" y="1587530"/>
                    <a:pt x="3247115" y="1614633"/>
                    <a:pt x="3215778" y="1607010"/>
                  </a:cubicBezTo>
                  <a:cubicBezTo>
                    <a:pt x="3188252" y="1600235"/>
                    <a:pt x="3179782" y="1575673"/>
                    <a:pt x="3184441" y="1551958"/>
                  </a:cubicBezTo>
                  <a:cubicBezTo>
                    <a:pt x="3202227" y="1463874"/>
                    <a:pt x="3192063" y="1374943"/>
                    <a:pt x="3200956" y="1286859"/>
                  </a:cubicBezTo>
                  <a:cubicBezTo>
                    <a:pt x="3204767" y="1249593"/>
                    <a:pt x="3201803" y="1215714"/>
                    <a:pt x="3188676" y="1181836"/>
                  </a:cubicBezTo>
                  <a:cubicBezTo>
                    <a:pt x="3170042" y="1105610"/>
                    <a:pt x="3160726" y="1027266"/>
                    <a:pt x="3128541" y="954850"/>
                  </a:cubicBezTo>
                  <a:cubicBezTo>
                    <a:pt x="3125577" y="949769"/>
                    <a:pt x="3123883" y="943416"/>
                    <a:pt x="3119648" y="938758"/>
                  </a:cubicBezTo>
                  <a:cubicBezTo>
                    <a:pt x="3112025" y="949769"/>
                    <a:pt x="3116684" y="962473"/>
                    <a:pt x="3114567" y="974754"/>
                  </a:cubicBezTo>
                  <a:cubicBezTo>
                    <a:pt x="3099321" y="1087823"/>
                    <a:pt x="3035375" y="1175484"/>
                    <a:pt x="2960419" y="1254675"/>
                  </a:cubicBezTo>
                  <a:cubicBezTo>
                    <a:pt x="2806273" y="1417291"/>
                    <a:pt x="2627140" y="1537983"/>
                    <a:pt x="2398885" y="1567203"/>
                  </a:cubicBezTo>
                  <a:cubicBezTo>
                    <a:pt x="2320964" y="1577367"/>
                    <a:pt x="2241773" y="1573132"/>
                    <a:pt x="2163429" y="1569744"/>
                  </a:cubicBezTo>
                  <a:cubicBezTo>
                    <a:pt x="2134632" y="1568474"/>
                    <a:pt x="2104142" y="1558734"/>
                    <a:pt x="2092708" y="1524432"/>
                  </a:cubicBezTo>
                  <a:cubicBezTo>
                    <a:pt x="2093555" y="1512151"/>
                    <a:pt x="2100754" y="1504951"/>
                    <a:pt x="2110494" y="1499023"/>
                  </a:cubicBezTo>
                  <a:cubicBezTo>
                    <a:pt x="2149454" y="1481237"/>
                    <a:pt x="2185450" y="1507069"/>
                    <a:pt x="2223140" y="1506645"/>
                  </a:cubicBezTo>
                  <a:cubicBezTo>
                    <a:pt x="2263371" y="1505799"/>
                    <a:pt x="2304025" y="1512151"/>
                    <a:pt x="2343408" y="1498599"/>
                  </a:cubicBezTo>
                  <a:cubicBezTo>
                    <a:pt x="2353149" y="1495635"/>
                    <a:pt x="2363312" y="1493941"/>
                    <a:pt x="2372628" y="1490553"/>
                  </a:cubicBezTo>
                  <a:cubicBezTo>
                    <a:pt x="2417518" y="1483777"/>
                    <a:pt x="2459442" y="1468109"/>
                    <a:pt x="2502637" y="1455828"/>
                  </a:cubicBezTo>
                  <a:cubicBezTo>
                    <a:pt x="2613589" y="1436348"/>
                    <a:pt x="2704637" y="1374096"/>
                    <a:pt x="2788910" y="1307610"/>
                  </a:cubicBezTo>
                  <a:cubicBezTo>
                    <a:pt x="2871488" y="1242394"/>
                    <a:pt x="2950256" y="1168285"/>
                    <a:pt x="3001497" y="1072154"/>
                  </a:cubicBezTo>
                  <a:cubicBezTo>
                    <a:pt x="3018436" y="1039970"/>
                    <a:pt x="3034952" y="1008632"/>
                    <a:pt x="3043845" y="972637"/>
                  </a:cubicBezTo>
                  <a:cubicBezTo>
                    <a:pt x="3070101" y="870154"/>
                    <a:pt x="3047657" y="822725"/>
                    <a:pt x="2946444" y="785458"/>
                  </a:cubicBezTo>
                  <a:cubicBezTo>
                    <a:pt x="2882075" y="761743"/>
                    <a:pt x="2813472" y="757509"/>
                    <a:pt x="2745291" y="756662"/>
                  </a:cubicBezTo>
                  <a:cubicBezTo>
                    <a:pt x="2717765" y="756238"/>
                    <a:pt x="2689816" y="760050"/>
                    <a:pt x="2662712" y="750733"/>
                  </a:cubicBezTo>
                  <a:cubicBezTo>
                    <a:pt x="2645773" y="744381"/>
                    <a:pt x="2626716" y="739722"/>
                    <a:pt x="2636034" y="714314"/>
                  </a:cubicBezTo>
                  <a:cubicBezTo>
                    <a:pt x="2721153" y="673659"/>
                    <a:pt x="2809661" y="693563"/>
                    <a:pt x="2896897" y="702456"/>
                  </a:cubicBezTo>
                  <a:cubicBezTo>
                    <a:pt x="2918495" y="704574"/>
                    <a:pt x="2942209" y="712196"/>
                    <a:pt x="2963807" y="720242"/>
                  </a:cubicBezTo>
                  <a:cubicBezTo>
                    <a:pt x="2981593" y="728288"/>
                    <a:pt x="3001074" y="729135"/>
                    <a:pt x="3019706" y="732523"/>
                  </a:cubicBezTo>
                  <a:cubicBezTo>
                    <a:pt x="3033258" y="736335"/>
                    <a:pt x="3041304" y="746075"/>
                    <a:pt x="3046386" y="757509"/>
                  </a:cubicBezTo>
                  <a:cubicBezTo>
                    <a:pt x="3045962" y="753697"/>
                    <a:pt x="3043422" y="751580"/>
                    <a:pt x="3042575" y="748192"/>
                  </a:cubicBezTo>
                  <a:cubicBezTo>
                    <a:pt x="2987099" y="639781"/>
                    <a:pt x="2912143" y="548733"/>
                    <a:pt x="2814318" y="477165"/>
                  </a:cubicBezTo>
                  <a:cubicBezTo>
                    <a:pt x="2678805" y="377647"/>
                    <a:pt x="2528469" y="353085"/>
                    <a:pt x="2366276" y="392892"/>
                  </a:cubicBezTo>
                  <a:cubicBezTo>
                    <a:pt x="2295979" y="410255"/>
                    <a:pt x="2226951" y="431852"/>
                    <a:pt x="2161736" y="463613"/>
                  </a:cubicBezTo>
                  <a:cubicBezTo>
                    <a:pt x="2142679" y="472930"/>
                    <a:pt x="2124045" y="483517"/>
                    <a:pt x="2103718" y="490292"/>
                  </a:cubicBezTo>
                  <a:cubicBezTo>
                    <a:pt x="2081697" y="497492"/>
                    <a:pt x="2055866" y="508079"/>
                    <a:pt x="2040196" y="482670"/>
                  </a:cubicBezTo>
                  <a:cubicBezTo>
                    <a:pt x="2024951" y="458108"/>
                    <a:pt x="2041044" y="438628"/>
                    <a:pt x="2060947" y="422959"/>
                  </a:cubicBezTo>
                  <a:cubicBezTo>
                    <a:pt x="2201119" y="352238"/>
                    <a:pt x="2343408" y="289139"/>
                    <a:pt x="2506448" y="295915"/>
                  </a:cubicBezTo>
                  <a:cubicBezTo>
                    <a:pt x="2547103" y="297609"/>
                    <a:pt x="2506448" y="281517"/>
                    <a:pt x="2507295" y="273470"/>
                  </a:cubicBezTo>
                  <a:cubicBezTo>
                    <a:pt x="2464100" y="237051"/>
                    <a:pt x="2416247" y="263307"/>
                    <a:pt x="2373476" y="268812"/>
                  </a:cubicBezTo>
                  <a:cubicBezTo>
                    <a:pt x="2283697" y="279823"/>
                    <a:pt x="2204084" y="322594"/>
                    <a:pt x="2128704" y="372565"/>
                  </a:cubicBezTo>
                  <a:cubicBezTo>
                    <a:pt x="2106683" y="386963"/>
                    <a:pt x="2080004" y="419148"/>
                    <a:pt x="2057983" y="392469"/>
                  </a:cubicBezTo>
                  <a:cubicBezTo>
                    <a:pt x="2034268" y="363672"/>
                    <a:pt x="2066453" y="337416"/>
                    <a:pt x="2089744" y="320053"/>
                  </a:cubicBezTo>
                  <a:cubicBezTo>
                    <a:pt x="2169782" y="262037"/>
                    <a:pt x="2258288" y="221806"/>
                    <a:pt x="2368393" y="195127"/>
                  </a:cubicBezTo>
                  <a:cubicBezTo>
                    <a:pt x="2216364" y="130758"/>
                    <a:pt x="2073228" y="91374"/>
                    <a:pt x="1920351" y="89680"/>
                  </a:cubicBezTo>
                  <a:cubicBezTo>
                    <a:pt x="1815752" y="68506"/>
                    <a:pt x="1713269" y="90527"/>
                    <a:pt x="1609941" y="101961"/>
                  </a:cubicBezTo>
                  <a:cubicBezTo>
                    <a:pt x="1460028" y="114242"/>
                    <a:pt x="1319009" y="161248"/>
                    <a:pt x="1183496" y="223076"/>
                  </a:cubicBezTo>
                  <a:cubicBezTo>
                    <a:pt x="908233" y="348427"/>
                    <a:pt x="681248" y="532217"/>
                    <a:pt x="516091" y="788423"/>
                  </a:cubicBezTo>
                  <a:cubicBezTo>
                    <a:pt x="502115" y="810020"/>
                    <a:pt x="486024" y="829500"/>
                    <a:pt x="468237" y="848133"/>
                  </a:cubicBezTo>
                  <a:cubicBezTo>
                    <a:pt x="325524" y="1006515"/>
                    <a:pt x="209067" y="1179295"/>
                    <a:pt x="143004" y="1385107"/>
                  </a:cubicBezTo>
                  <a:cubicBezTo>
                    <a:pt x="37981" y="1712457"/>
                    <a:pt x="76518" y="2015245"/>
                    <a:pt x="286140" y="2291778"/>
                  </a:cubicBezTo>
                  <a:cubicBezTo>
                    <a:pt x="314514" y="2329044"/>
                    <a:pt x="349239" y="2361229"/>
                    <a:pt x="385235" y="2390873"/>
                  </a:cubicBezTo>
                  <a:cubicBezTo>
                    <a:pt x="430548" y="2420940"/>
                    <a:pt x="475860" y="2450583"/>
                    <a:pt x="521596" y="2480227"/>
                  </a:cubicBezTo>
                  <a:cubicBezTo>
                    <a:pt x="535147" y="2489120"/>
                    <a:pt x="552933" y="2520034"/>
                    <a:pt x="573684" y="2485732"/>
                  </a:cubicBezTo>
                  <a:cubicBezTo>
                    <a:pt x="504657" y="2410776"/>
                    <a:pt x="521172" y="2309141"/>
                    <a:pt x="489411" y="2223174"/>
                  </a:cubicBezTo>
                  <a:cubicBezTo>
                    <a:pt x="483059" y="2205388"/>
                    <a:pt x="484753" y="2182097"/>
                    <a:pt x="469508" y="2169816"/>
                  </a:cubicBezTo>
                  <a:cubicBezTo>
                    <a:pt x="414455" y="2125774"/>
                    <a:pt x="410644" y="2062252"/>
                    <a:pt x="406832" y="2001271"/>
                  </a:cubicBezTo>
                  <a:cubicBezTo>
                    <a:pt x="393705" y="1767933"/>
                    <a:pt x="422078" y="1541794"/>
                    <a:pt x="534724" y="1332172"/>
                  </a:cubicBezTo>
                  <a:cubicBezTo>
                    <a:pt x="558439" y="1288129"/>
                    <a:pt x="569026" y="1239853"/>
                    <a:pt x="569872" y="1190729"/>
                  </a:cubicBezTo>
                  <a:cubicBezTo>
                    <a:pt x="571143" y="1137794"/>
                    <a:pt x="583847" y="1089941"/>
                    <a:pt x="611797" y="1045475"/>
                  </a:cubicBezTo>
                  <a:cubicBezTo>
                    <a:pt x="664309" y="1024725"/>
                    <a:pt x="694376" y="1045475"/>
                    <a:pt x="690988" y="1105610"/>
                  </a:cubicBezTo>
                  <a:cubicBezTo>
                    <a:pt x="682519" y="1250863"/>
                    <a:pt x="700728" y="1393576"/>
                    <a:pt x="724443" y="1536289"/>
                  </a:cubicBezTo>
                  <a:cubicBezTo>
                    <a:pt x="746464" y="1668415"/>
                    <a:pt x="801093" y="1787836"/>
                    <a:pt x="871391" y="1900906"/>
                  </a:cubicBezTo>
                  <a:cubicBezTo>
                    <a:pt x="888753" y="1928855"/>
                    <a:pt x="912891" y="1948759"/>
                    <a:pt x="938300" y="1968663"/>
                  </a:cubicBezTo>
                  <a:cubicBezTo>
                    <a:pt x="989118" y="1998306"/>
                    <a:pt x="1033583" y="2040231"/>
                    <a:pt x="1100493" y="2055899"/>
                  </a:cubicBezTo>
                  <a:cubicBezTo>
                    <a:pt x="1080166" y="2008893"/>
                    <a:pt x="1056028" y="1971203"/>
                    <a:pt x="1032737" y="1931820"/>
                  </a:cubicBezTo>
                  <a:cubicBezTo>
                    <a:pt x="885365" y="1680696"/>
                    <a:pt x="796011" y="1410515"/>
                    <a:pt x="776954" y="1118314"/>
                  </a:cubicBezTo>
                  <a:cubicBezTo>
                    <a:pt x="775260" y="1095023"/>
                    <a:pt x="771026" y="1072154"/>
                    <a:pt x="770179" y="1048863"/>
                  </a:cubicBezTo>
                  <a:cubicBezTo>
                    <a:pt x="769332" y="1012020"/>
                    <a:pt x="777378" y="980259"/>
                    <a:pt x="821843" y="974331"/>
                  </a:cubicBezTo>
                  <a:cubicBezTo>
                    <a:pt x="828195" y="974754"/>
                    <a:pt x="834124" y="976025"/>
                    <a:pt x="840053" y="978142"/>
                  </a:cubicBezTo>
                  <a:cubicBezTo>
                    <a:pt x="873085" y="999739"/>
                    <a:pt x="880707" y="1036159"/>
                    <a:pt x="893835" y="1069614"/>
                  </a:cubicBezTo>
                  <a:cubicBezTo>
                    <a:pt x="978531" y="1283048"/>
                    <a:pt x="1103882" y="1466415"/>
                    <a:pt x="1284707" y="1609975"/>
                  </a:cubicBezTo>
                  <a:cubicBezTo>
                    <a:pt x="1330444" y="1645970"/>
                    <a:pt x="1386766" y="1648935"/>
                    <a:pt x="1429961" y="1614209"/>
                  </a:cubicBezTo>
                  <a:cubicBezTo>
                    <a:pt x="1454523" y="1594729"/>
                    <a:pt x="1423185" y="1588801"/>
                    <a:pt x="1418104" y="1576520"/>
                  </a:cubicBezTo>
                  <a:cubicBezTo>
                    <a:pt x="1411752" y="1568897"/>
                    <a:pt x="1408787" y="1560004"/>
                    <a:pt x="1409634" y="1549840"/>
                  </a:cubicBezTo>
                  <a:cubicBezTo>
                    <a:pt x="1412598" y="1539677"/>
                    <a:pt x="1419374" y="1532901"/>
                    <a:pt x="1429538" y="1529937"/>
                  </a:cubicBezTo>
                  <a:cubicBezTo>
                    <a:pt x="1501529" y="1553228"/>
                    <a:pt x="1568863" y="1582448"/>
                    <a:pt x="1601894" y="1658675"/>
                  </a:cubicBezTo>
                  <a:cubicBezTo>
                    <a:pt x="1598930" y="1668838"/>
                    <a:pt x="1592577" y="1676038"/>
                    <a:pt x="1583685" y="1681543"/>
                  </a:cubicBezTo>
                  <a:cubicBezTo>
                    <a:pt x="1548112" y="1699752"/>
                    <a:pt x="1504071" y="1693824"/>
                    <a:pt x="1462569" y="1726008"/>
                  </a:cubicBezTo>
                  <a:cubicBezTo>
                    <a:pt x="1548112" y="1780214"/>
                    <a:pt x="1636196" y="1817903"/>
                    <a:pt x="1728515" y="1846277"/>
                  </a:cubicBezTo>
                  <a:cubicBezTo>
                    <a:pt x="1811517" y="1871686"/>
                    <a:pt x="1899177" y="1878038"/>
                    <a:pt x="1982603" y="1903023"/>
                  </a:cubicBezTo>
                  <a:cubicBezTo>
                    <a:pt x="2001236" y="1908528"/>
                    <a:pt x="2023681" y="1910222"/>
                    <a:pt x="2022834" y="1934784"/>
                  </a:cubicBezTo>
                  <a:cubicBezTo>
                    <a:pt x="2021987" y="1963157"/>
                    <a:pt x="1997848" y="1965275"/>
                    <a:pt x="1976251" y="1966545"/>
                  </a:cubicBezTo>
                  <a:cubicBezTo>
                    <a:pt x="1925433" y="1969510"/>
                    <a:pt x="1874192" y="1962734"/>
                    <a:pt x="1823798" y="1973744"/>
                  </a:cubicBezTo>
                  <a:cubicBezTo>
                    <a:pt x="1785261" y="1973744"/>
                    <a:pt x="1746301" y="1976709"/>
                    <a:pt x="1714540" y="1948759"/>
                  </a:cubicBezTo>
                  <a:cubicBezTo>
                    <a:pt x="1709882" y="1944101"/>
                    <a:pt x="1707341" y="1938595"/>
                    <a:pt x="1706070" y="1932243"/>
                  </a:cubicBezTo>
                  <a:cubicBezTo>
                    <a:pt x="1698448" y="1926738"/>
                    <a:pt x="1725550" y="1911916"/>
                    <a:pt x="1703530" y="1913610"/>
                  </a:cubicBezTo>
                  <a:cubicBezTo>
                    <a:pt x="1681085" y="1915304"/>
                    <a:pt x="1662452" y="1905987"/>
                    <a:pt x="1642125" y="1902176"/>
                  </a:cubicBezTo>
                  <a:cubicBezTo>
                    <a:pt x="1559123" y="1871262"/>
                    <a:pt x="1478238" y="1835266"/>
                    <a:pt x="1400318" y="1792918"/>
                  </a:cubicBezTo>
                  <a:cubicBezTo>
                    <a:pt x="1381685" y="1782755"/>
                    <a:pt x="1360087" y="1762004"/>
                    <a:pt x="1341454" y="1794612"/>
                  </a:cubicBezTo>
                  <a:cubicBezTo>
                    <a:pt x="1335948" y="1802235"/>
                    <a:pt x="1329173" y="1808163"/>
                    <a:pt x="1321550" y="1813669"/>
                  </a:cubicBezTo>
                  <a:cubicBezTo>
                    <a:pt x="1292330" y="1840771"/>
                    <a:pt x="1268192" y="1872956"/>
                    <a:pt x="1241089" y="1902176"/>
                  </a:cubicBezTo>
                  <a:cubicBezTo>
                    <a:pt x="1217797" y="1927161"/>
                    <a:pt x="1191542" y="1950453"/>
                    <a:pt x="1153852" y="1925044"/>
                  </a:cubicBezTo>
                  <a:cubicBezTo>
                    <a:pt x="1142418" y="1911493"/>
                    <a:pt x="1141995" y="1895400"/>
                    <a:pt x="1143688" y="1878461"/>
                  </a:cubicBezTo>
                  <a:cubicBezTo>
                    <a:pt x="1155546" y="1831878"/>
                    <a:pt x="1183919" y="1795883"/>
                    <a:pt x="1218221" y="1763698"/>
                  </a:cubicBezTo>
                  <a:cubicBezTo>
                    <a:pt x="1224150" y="1757769"/>
                    <a:pt x="1230502" y="1752264"/>
                    <a:pt x="1236431" y="1746335"/>
                  </a:cubicBezTo>
                  <a:cubicBezTo>
                    <a:pt x="1246594" y="1737866"/>
                    <a:pt x="1255911" y="1728973"/>
                    <a:pt x="1259299" y="1715421"/>
                  </a:cubicBezTo>
                  <a:cubicBezTo>
                    <a:pt x="1256758" y="1688742"/>
                    <a:pt x="1234737" y="1677308"/>
                    <a:pt x="1217374" y="1662910"/>
                  </a:cubicBezTo>
                  <a:cubicBezTo>
                    <a:pt x="1056451" y="1530360"/>
                    <a:pt x="937030" y="1366473"/>
                    <a:pt x="853604" y="1177178"/>
                  </a:cubicBezTo>
                  <a:cubicBezTo>
                    <a:pt x="853604" y="1178448"/>
                    <a:pt x="853604" y="1175060"/>
                    <a:pt x="853604" y="1176331"/>
                  </a:cubicBezTo>
                  <a:cubicBezTo>
                    <a:pt x="855722" y="1204704"/>
                    <a:pt x="884095" y="1222914"/>
                    <a:pt x="880707" y="1252557"/>
                  </a:cubicBezTo>
                  <a:cubicBezTo>
                    <a:pt x="875202" y="1275425"/>
                    <a:pt x="870543" y="1297870"/>
                    <a:pt x="882824" y="1320314"/>
                  </a:cubicBezTo>
                  <a:cubicBezTo>
                    <a:pt x="884518" y="1335559"/>
                    <a:pt x="892565" y="1349111"/>
                    <a:pt x="895952" y="1363933"/>
                  </a:cubicBezTo>
                  <a:cubicBezTo>
                    <a:pt x="942112" y="1546029"/>
                    <a:pt x="1008175" y="1720079"/>
                    <a:pt x="1098799" y="1884813"/>
                  </a:cubicBezTo>
                  <a:cubicBezTo>
                    <a:pt x="1137760" y="1955535"/>
                    <a:pt x="1179684" y="2024138"/>
                    <a:pt x="1228384" y="2088507"/>
                  </a:cubicBezTo>
                  <a:cubicBezTo>
                    <a:pt x="1244477" y="2109681"/>
                    <a:pt x="1257181" y="2132550"/>
                    <a:pt x="1238971" y="2157958"/>
                  </a:cubicBezTo>
                  <a:cubicBezTo>
                    <a:pt x="1219915" y="2185061"/>
                    <a:pt x="1197471" y="2164311"/>
                    <a:pt x="1175873" y="2161346"/>
                  </a:cubicBezTo>
                  <a:cubicBezTo>
                    <a:pt x="1095412" y="2149489"/>
                    <a:pt x="1020032" y="2126197"/>
                    <a:pt x="951005" y="2081732"/>
                  </a:cubicBezTo>
                  <a:cubicBezTo>
                    <a:pt x="916703" y="2059711"/>
                    <a:pt x="884518" y="2037266"/>
                    <a:pt x="859533" y="2005082"/>
                  </a:cubicBezTo>
                  <a:cubicBezTo>
                    <a:pt x="840900" y="1989837"/>
                    <a:pt x="817608" y="1980097"/>
                    <a:pt x="804481" y="1958076"/>
                  </a:cubicBezTo>
                  <a:cubicBezTo>
                    <a:pt x="798128" y="1939866"/>
                    <a:pt x="799822" y="1918692"/>
                    <a:pt x="784154" y="1903870"/>
                  </a:cubicBezTo>
                  <a:cubicBezTo>
                    <a:pt x="763403" y="1879308"/>
                    <a:pt x="750275" y="1849664"/>
                    <a:pt x="731219" y="1823832"/>
                  </a:cubicBezTo>
                  <a:cubicBezTo>
                    <a:pt x="673625" y="1705258"/>
                    <a:pt x="642288" y="1579484"/>
                    <a:pt x="629160" y="1449052"/>
                  </a:cubicBezTo>
                  <a:cubicBezTo>
                    <a:pt x="626619" y="1423643"/>
                    <a:pt x="624078" y="1399081"/>
                    <a:pt x="610103" y="1377907"/>
                  </a:cubicBezTo>
                  <a:cubicBezTo>
                    <a:pt x="597822" y="1385107"/>
                    <a:pt x="592317" y="1396540"/>
                    <a:pt x="588082" y="1408821"/>
                  </a:cubicBezTo>
                  <a:cubicBezTo>
                    <a:pt x="527948" y="1573132"/>
                    <a:pt x="485176" y="1740407"/>
                    <a:pt x="494070" y="1917421"/>
                  </a:cubicBezTo>
                  <a:cubicBezTo>
                    <a:pt x="495763" y="1951300"/>
                    <a:pt x="494070" y="1986449"/>
                    <a:pt x="545734" y="1966969"/>
                  </a:cubicBezTo>
                  <a:cubicBezTo>
                    <a:pt x="605445" y="1939442"/>
                    <a:pt x="667273" y="1927585"/>
                    <a:pt x="732489" y="1943677"/>
                  </a:cubicBezTo>
                  <a:cubicBezTo>
                    <a:pt x="779072" y="1949606"/>
                    <a:pt x="818032" y="1971627"/>
                    <a:pt x="853604" y="2000847"/>
                  </a:cubicBezTo>
                  <a:cubicBezTo>
                    <a:pt x="873508" y="2013551"/>
                    <a:pt x="882824" y="2029644"/>
                    <a:pt x="870967" y="2052935"/>
                  </a:cubicBezTo>
                  <a:cubicBezTo>
                    <a:pt x="845982" y="2077920"/>
                    <a:pt x="816338" y="2070298"/>
                    <a:pt x="787541" y="2063946"/>
                  </a:cubicBezTo>
                  <a:cubicBezTo>
                    <a:pt x="748158" y="2055476"/>
                    <a:pt x="708774" y="2050818"/>
                    <a:pt x="668543" y="2051241"/>
                  </a:cubicBezTo>
                  <a:cubicBezTo>
                    <a:pt x="556745" y="2052512"/>
                    <a:pt x="544887" y="2066910"/>
                    <a:pt x="565638" y="2179979"/>
                  </a:cubicBezTo>
                  <a:cubicBezTo>
                    <a:pt x="571990" y="2196919"/>
                    <a:pt x="581730" y="2204118"/>
                    <a:pt x="597822" y="2189719"/>
                  </a:cubicBezTo>
                  <a:cubicBezTo>
                    <a:pt x="659650" y="2136361"/>
                    <a:pt x="733760" y="2130009"/>
                    <a:pt x="810833" y="2135514"/>
                  </a:cubicBezTo>
                  <a:cubicBezTo>
                    <a:pt x="852334" y="2138055"/>
                    <a:pt x="887907" y="2154147"/>
                    <a:pt x="918397" y="2180826"/>
                  </a:cubicBezTo>
                  <a:cubicBezTo>
                    <a:pt x="937030" y="2196919"/>
                    <a:pt x="947194" y="2216822"/>
                    <a:pt x="936607" y="2241807"/>
                  </a:cubicBezTo>
                  <a:cubicBezTo>
                    <a:pt x="917126" y="2265946"/>
                    <a:pt x="893411" y="2261711"/>
                    <a:pt x="867579" y="2254512"/>
                  </a:cubicBezTo>
                  <a:cubicBezTo>
                    <a:pt x="845558" y="2248583"/>
                    <a:pt x="824808" y="2238420"/>
                    <a:pt x="800669" y="2236726"/>
                  </a:cubicBezTo>
                  <a:cubicBezTo>
                    <a:pt x="693952" y="2229526"/>
                    <a:pt x="581307" y="2282885"/>
                    <a:pt x="638900" y="2435338"/>
                  </a:cubicBezTo>
                  <a:cubicBezTo>
                    <a:pt x="653722" y="2496743"/>
                    <a:pt x="675319" y="2556030"/>
                    <a:pt x="702845" y="2612776"/>
                  </a:cubicBezTo>
                  <a:cubicBezTo>
                    <a:pt x="715126" y="2638185"/>
                    <a:pt x="724019" y="2663170"/>
                    <a:pt x="720208" y="2691544"/>
                  </a:cubicBezTo>
                  <a:cubicBezTo>
                    <a:pt x="717244" y="2711024"/>
                    <a:pt x="717244" y="2730927"/>
                    <a:pt x="721055" y="2750407"/>
                  </a:cubicBezTo>
                  <a:cubicBezTo>
                    <a:pt x="721479" y="2772005"/>
                    <a:pt x="715550" y="2793602"/>
                    <a:pt x="726984" y="2814353"/>
                  </a:cubicBezTo>
                  <a:cubicBezTo>
                    <a:pt x="739688" y="2899049"/>
                    <a:pt x="788389" y="2962994"/>
                    <a:pt x="846829" y="3021435"/>
                  </a:cubicBezTo>
                  <a:cubicBezTo>
                    <a:pt x="863344" y="3036257"/>
                    <a:pt x="880284" y="3050232"/>
                    <a:pt x="899340" y="3061665"/>
                  </a:cubicBezTo>
                  <a:cubicBezTo>
                    <a:pt x="917126" y="3070135"/>
                    <a:pt x="933642" y="3081569"/>
                    <a:pt x="952699" y="3087498"/>
                  </a:cubicBezTo>
                  <a:cubicBezTo>
                    <a:pt x="996317" y="3112483"/>
                    <a:pt x="1049252" y="3117141"/>
                    <a:pt x="1090330" y="3148055"/>
                  </a:cubicBezTo>
                  <a:cubicBezTo>
                    <a:pt x="1123362" y="3179393"/>
                    <a:pt x="1168674" y="3171770"/>
                    <a:pt x="1207634" y="3184051"/>
                  </a:cubicBezTo>
                  <a:cubicBezTo>
                    <a:pt x="1225420" y="3189556"/>
                    <a:pt x="1245747" y="3187439"/>
                    <a:pt x="1252523" y="3210307"/>
                  </a:cubicBezTo>
                  <a:cubicBezTo>
                    <a:pt x="1255064" y="3213695"/>
                    <a:pt x="1253793" y="3216659"/>
                    <a:pt x="1252523" y="3219624"/>
                  </a:cubicBezTo>
                  <a:close/>
                </a:path>
              </a:pathLst>
            </a:custGeom>
            <a:solidFill>
              <a:srgbClr val="6B1F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17F6078-1FDA-8492-7DAA-2DA267FE113C}"/>
                </a:ext>
              </a:extLst>
            </p:cNvPr>
            <p:cNvSpPr/>
            <p:nvPr/>
          </p:nvSpPr>
          <p:spPr>
            <a:xfrm>
              <a:off x="10054005" y="1293672"/>
              <a:ext cx="1485031" cy="922580"/>
            </a:xfrm>
            <a:custGeom>
              <a:avLst/>
              <a:gdLst>
                <a:gd name="connsiteX0" fmla="*/ 15087 w 1485031"/>
                <a:gd name="connsiteY0" fmla="*/ 4797 h 922580"/>
                <a:gd name="connsiteX1" fmla="*/ 475834 w 1485031"/>
                <a:gd name="connsiteY1" fmla="*/ 158521 h 922580"/>
                <a:gd name="connsiteX2" fmla="*/ 747708 w 1485031"/>
                <a:gd name="connsiteY2" fmla="*/ 521020 h 922580"/>
                <a:gd name="connsiteX3" fmla="*/ 1042874 w 1485031"/>
                <a:gd name="connsiteY3" fmla="*/ 824655 h 922580"/>
                <a:gd name="connsiteX4" fmla="*/ 1338463 w 1485031"/>
                <a:gd name="connsiteY4" fmla="*/ 845830 h 922580"/>
                <a:gd name="connsiteX5" fmla="*/ 1426971 w 1485031"/>
                <a:gd name="connsiteY5" fmla="*/ 644676 h 922580"/>
                <a:gd name="connsiteX6" fmla="*/ 1451532 w 1485031"/>
                <a:gd name="connsiteY6" fmla="*/ 644676 h 922580"/>
                <a:gd name="connsiteX7" fmla="*/ 1484988 w 1485031"/>
                <a:gd name="connsiteY7" fmla="*/ 704387 h 922580"/>
                <a:gd name="connsiteX8" fmla="*/ 1408337 w 1485031"/>
                <a:gd name="connsiteY8" fmla="*/ 858534 h 922580"/>
                <a:gd name="connsiteX9" fmla="*/ 1068282 w 1485031"/>
                <a:gd name="connsiteY9" fmla="*/ 889448 h 922580"/>
                <a:gd name="connsiteX10" fmla="*/ 815042 w 1485031"/>
                <a:gd name="connsiteY10" fmla="*/ 699305 h 922580"/>
                <a:gd name="connsiteX11" fmla="*/ 609654 w 1485031"/>
                <a:gd name="connsiteY11" fmla="*/ 398211 h 922580"/>
                <a:gd name="connsiteX12" fmla="*/ 397914 w 1485031"/>
                <a:gd name="connsiteY12" fmla="*/ 161485 h 922580"/>
                <a:gd name="connsiteX13" fmla="*/ 90890 w 1485031"/>
                <a:gd name="connsiteY13" fmla="*/ 27242 h 922580"/>
                <a:gd name="connsiteX14" fmla="*/ 95125 w 1485031"/>
                <a:gd name="connsiteY14" fmla="*/ 41640 h 922580"/>
                <a:gd name="connsiteX15" fmla="*/ 21863 w 1485031"/>
                <a:gd name="connsiteY15" fmla="*/ 43758 h 922580"/>
                <a:gd name="connsiteX16" fmla="*/ 1960 w 1485031"/>
                <a:gd name="connsiteY16" fmla="*/ 16655 h 922580"/>
                <a:gd name="connsiteX17" fmla="*/ 15087 w 1485031"/>
                <a:gd name="connsiteY17" fmla="*/ 4797 h 92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85031" h="922580">
                  <a:moveTo>
                    <a:pt x="15087" y="4797"/>
                  </a:moveTo>
                  <a:cubicBezTo>
                    <a:pt x="193373" y="-18070"/>
                    <a:pt x="344131" y="42064"/>
                    <a:pt x="475834" y="158521"/>
                  </a:cubicBezTo>
                  <a:cubicBezTo>
                    <a:pt x="584668" y="265661"/>
                    <a:pt x="665976" y="393129"/>
                    <a:pt x="747708" y="521020"/>
                  </a:cubicBezTo>
                  <a:cubicBezTo>
                    <a:pt x="825205" y="642135"/>
                    <a:pt x="910748" y="756052"/>
                    <a:pt x="1042874" y="824655"/>
                  </a:cubicBezTo>
                  <a:cubicBezTo>
                    <a:pt x="1138581" y="874203"/>
                    <a:pt x="1236828" y="888601"/>
                    <a:pt x="1338463" y="845830"/>
                  </a:cubicBezTo>
                  <a:cubicBezTo>
                    <a:pt x="1436287" y="804328"/>
                    <a:pt x="1471437" y="721750"/>
                    <a:pt x="1426971" y="644676"/>
                  </a:cubicBezTo>
                  <a:cubicBezTo>
                    <a:pt x="1435017" y="644676"/>
                    <a:pt x="1443486" y="644676"/>
                    <a:pt x="1451532" y="644676"/>
                  </a:cubicBezTo>
                  <a:cubicBezTo>
                    <a:pt x="1486258" y="651452"/>
                    <a:pt x="1484564" y="679825"/>
                    <a:pt x="1484988" y="704387"/>
                  </a:cubicBezTo>
                  <a:cubicBezTo>
                    <a:pt x="1486258" y="768756"/>
                    <a:pt x="1460002" y="820421"/>
                    <a:pt x="1408337" y="858534"/>
                  </a:cubicBezTo>
                  <a:cubicBezTo>
                    <a:pt x="1301197" y="936878"/>
                    <a:pt x="1186010" y="938572"/>
                    <a:pt x="1068282" y="889448"/>
                  </a:cubicBezTo>
                  <a:cubicBezTo>
                    <a:pt x="968342" y="847947"/>
                    <a:pt x="883222" y="784848"/>
                    <a:pt x="815042" y="699305"/>
                  </a:cubicBezTo>
                  <a:cubicBezTo>
                    <a:pt x="738815" y="604022"/>
                    <a:pt x="677834" y="498576"/>
                    <a:pt x="609654" y="398211"/>
                  </a:cubicBezTo>
                  <a:cubicBezTo>
                    <a:pt x="549519" y="310127"/>
                    <a:pt x="485150" y="225431"/>
                    <a:pt x="397914" y="161485"/>
                  </a:cubicBezTo>
                  <a:cubicBezTo>
                    <a:pt x="310252" y="83141"/>
                    <a:pt x="209041" y="35288"/>
                    <a:pt x="90890" y="27242"/>
                  </a:cubicBezTo>
                  <a:cubicBezTo>
                    <a:pt x="88773" y="27242"/>
                    <a:pt x="98512" y="35288"/>
                    <a:pt x="95125" y="41640"/>
                  </a:cubicBezTo>
                  <a:cubicBezTo>
                    <a:pt x="70563" y="42487"/>
                    <a:pt x="46425" y="42911"/>
                    <a:pt x="21863" y="43758"/>
                  </a:cubicBezTo>
                  <a:cubicBezTo>
                    <a:pt x="2382" y="44181"/>
                    <a:pt x="-3546" y="34865"/>
                    <a:pt x="1960" y="16655"/>
                  </a:cubicBezTo>
                  <a:cubicBezTo>
                    <a:pt x="689" y="5644"/>
                    <a:pt x="4077" y="563"/>
                    <a:pt x="15087" y="4797"/>
                  </a:cubicBezTo>
                  <a:close/>
                </a:path>
              </a:pathLst>
            </a:custGeom>
            <a:solidFill>
              <a:srgbClr val="6A2D1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DCAEEB4-C0FE-B24C-E5CB-D2BF9205CC9A}"/>
                </a:ext>
              </a:extLst>
            </p:cNvPr>
            <p:cNvSpPr/>
            <p:nvPr/>
          </p:nvSpPr>
          <p:spPr>
            <a:xfrm>
              <a:off x="6577979" y="2361313"/>
              <a:ext cx="205117" cy="665379"/>
            </a:xfrm>
            <a:custGeom>
              <a:avLst/>
              <a:gdLst>
                <a:gd name="connsiteX0" fmla="*/ 199401 w 205117"/>
                <a:gd name="connsiteY0" fmla="*/ 653099 h 665379"/>
                <a:gd name="connsiteX1" fmla="*/ 187120 w 205117"/>
                <a:gd name="connsiteY1" fmla="*/ 665380 h 665379"/>
                <a:gd name="connsiteX2" fmla="*/ 10952 w 205117"/>
                <a:gd name="connsiteY2" fmla="*/ 99186 h 665379"/>
                <a:gd name="connsiteX3" fmla="*/ 34244 w 205117"/>
                <a:gd name="connsiteY3" fmla="*/ 515 h 665379"/>
                <a:gd name="connsiteX4" fmla="*/ 58805 w 205117"/>
                <a:gd name="connsiteY4" fmla="*/ 14490 h 665379"/>
                <a:gd name="connsiteX5" fmla="*/ 57112 w 205117"/>
                <a:gd name="connsiteY5" fmla="*/ 102151 h 665379"/>
                <a:gd name="connsiteX6" fmla="*/ 182885 w 205117"/>
                <a:gd name="connsiteY6" fmla="*/ 595505 h 665379"/>
                <a:gd name="connsiteX7" fmla="*/ 204483 w 205117"/>
                <a:gd name="connsiteY7" fmla="*/ 634042 h 665379"/>
                <a:gd name="connsiteX8" fmla="*/ 199401 w 205117"/>
                <a:gd name="connsiteY8" fmla="*/ 653099 h 66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117" h="665379">
                  <a:moveTo>
                    <a:pt x="199401" y="653099"/>
                  </a:moveTo>
                  <a:cubicBezTo>
                    <a:pt x="195166" y="657333"/>
                    <a:pt x="191355" y="661145"/>
                    <a:pt x="187120" y="665380"/>
                  </a:cubicBezTo>
                  <a:cubicBezTo>
                    <a:pt x="11799" y="512927"/>
                    <a:pt x="-21232" y="316008"/>
                    <a:pt x="10952" y="99186"/>
                  </a:cubicBezTo>
                  <a:cubicBezTo>
                    <a:pt x="16034" y="65731"/>
                    <a:pt x="26621" y="33547"/>
                    <a:pt x="34244" y="515"/>
                  </a:cubicBezTo>
                  <a:cubicBezTo>
                    <a:pt x="46525" y="-2025"/>
                    <a:pt x="53300" y="5174"/>
                    <a:pt x="58805" y="14490"/>
                  </a:cubicBezTo>
                  <a:cubicBezTo>
                    <a:pt x="71934" y="43711"/>
                    <a:pt x="62193" y="73354"/>
                    <a:pt x="57112" y="102151"/>
                  </a:cubicBezTo>
                  <a:cubicBezTo>
                    <a:pt x="24503" y="285941"/>
                    <a:pt x="57112" y="452369"/>
                    <a:pt x="182885" y="595505"/>
                  </a:cubicBezTo>
                  <a:cubicBezTo>
                    <a:pt x="192625" y="606516"/>
                    <a:pt x="201095" y="619220"/>
                    <a:pt x="204483" y="634042"/>
                  </a:cubicBezTo>
                  <a:cubicBezTo>
                    <a:pt x="206177" y="641241"/>
                    <a:pt x="204483" y="647593"/>
                    <a:pt x="199401" y="653099"/>
                  </a:cubicBezTo>
                  <a:close/>
                </a:path>
              </a:pathLst>
            </a:custGeom>
            <a:solidFill>
              <a:srgbClr val="6B301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02B5729-90E7-A670-F71B-1DF665FDB262}"/>
                </a:ext>
              </a:extLst>
            </p:cNvPr>
            <p:cNvSpPr/>
            <p:nvPr/>
          </p:nvSpPr>
          <p:spPr>
            <a:xfrm>
              <a:off x="9414354" y="1043535"/>
              <a:ext cx="385828" cy="393413"/>
            </a:xfrm>
            <a:custGeom>
              <a:avLst/>
              <a:gdLst>
                <a:gd name="connsiteX0" fmla="*/ 218554 w 385828"/>
                <a:gd name="connsiteY0" fmla="*/ 126621 h 393413"/>
                <a:gd name="connsiteX1" fmla="*/ 294357 w 385828"/>
                <a:gd name="connsiteY1" fmla="*/ 218516 h 393413"/>
                <a:gd name="connsiteX2" fmla="*/ 385828 w 385828"/>
                <a:gd name="connsiteY2" fmla="*/ 371392 h 393413"/>
                <a:gd name="connsiteX3" fmla="*/ 344327 w 385828"/>
                <a:gd name="connsiteY3" fmla="*/ 393413 h 393413"/>
                <a:gd name="connsiteX4" fmla="*/ 187639 w 385828"/>
                <a:gd name="connsiteY4" fmla="*/ 171933 h 393413"/>
                <a:gd name="connsiteX5" fmla="*/ 52126 w 385828"/>
                <a:gd name="connsiteY5" fmla="*/ 68180 h 393413"/>
                <a:gd name="connsiteX6" fmla="*/ 38 w 385828"/>
                <a:gd name="connsiteY6" fmla="*/ 12281 h 393413"/>
                <a:gd name="connsiteX7" fmla="*/ 26717 w 385828"/>
                <a:gd name="connsiteY7" fmla="*/ 0 h 393413"/>
                <a:gd name="connsiteX8" fmla="*/ 165619 w 385828"/>
                <a:gd name="connsiteY8" fmla="*/ 77920 h 393413"/>
                <a:gd name="connsiteX9" fmla="*/ 166465 w 385828"/>
                <a:gd name="connsiteY9" fmla="*/ 76650 h 393413"/>
                <a:gd name="connsiteX10" fmla="*/ 218554 w 385828"/>
                <a:gd name="connsiteY10" fmla="*/ 126621 h 39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828" h="393413">
                  <a:moveTo>
                    <a:pt x="218554" y="126621"/>
                  </a:moveTo>
                  <a:cubicBezTo>
                    <a:pt x="243963" y="157111"/>
                    <a:pt x="268949" y="188025"/>
                    <a:pt x="294357" y="218516"/>
                  </a:cubicBezTo>
                  <a:cubicBezTo>
                    <a:pt x="358726" y="249006"/>
                    <a:pt x="367196" y="313375"/>
                    <a:pt x="385828" y="371392"/>
                  </a:cubicBezTo>
                  <a:cubicBezTo>
                    <a:pt x="371853" y="378592"/>
                    <a:pt x="358302" y="386214"/>
                    <a:pt x="344327" y="393413"/>
                  </a:cubicBezTo>
                  <a:cubicBezTo>
                    <a:pt x="298168" y="315069"/>
                    <a:pt x="255820" y="235032"/>
                    <a:pt x="187639" y="171933"/>
                  </a:cubicBezTo>
                  <a:cubicBezTo>
                    <a:pt x="145715" y="132973"/>
                    <a:pt x="102520" y="96130"/>
                    <a:pt x="52126" y="68180"/>
                  </a:cubicBezTo>
                  <a:cubicBezTo>
                    <a:pt x="29258" y="55899"/>
                    <a:pt x="-1232" y="47853"/>
                    <a:pt x="38" y="12281"/>
                  </a:cubicBezTo>
                  <a:cubicBezTo>
                    <a:pt x="8931" y="8046"/>
                    <a:pt x="17824" y="4235"/>
                    <a:pt x="26717" y="0"/>
                  </a:cubicBezTo>
                  <a:cubicBezTo>
                    <a:pt x="79229" y="14822"/>
                    <a:pt x="119036" y="52512"/>
                    <a:pt x="165619" y="77920"/>
                  </a:cubicBezTo>
                  <a:cubicBezTo>
                    <a:pt x="165619" y="77920"/>
                    <a:pt x="166465" y="76650"/>
                    <a:pt x="166465" y="76650"/>
                  </a:cubicBezTo>
                  <a:cubicBezTo>
                    <a:pt x="187639" y="89354"/>
                    <a:pt x="219400" y="91048"/>
                    <a:pt x="218554" y="126621"/>
                  </a:cubicBezTo>
                  <a:close/>
                </a:path>
              </a:pathLst>
            </a:custGeom>
            <a:solidFill>
              <a:srgbClr val="6E301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8B8CA93-7997-08FE-D4E6-0A77677FD62B}"/>
                </a:ext>
              </a:extLst>
            </p:cNvPr>
            <p:cNvSpPr/>
            <p:nvPr/>
          </p:nvSpPr>
          <p:spPr>
            <a:xfrm>
              <a:off x="6612646" y="1976038"/>
              <a:ext cx="193799" cy="401459"/>
            </a:xfrm>
            <a:custGeom>
              <a:avLst/>
              <a:gdLst>
                <a:gd name="connsiteX0" fmla="*/ 13975 w 193799"/>
                <a:gd name="connsiteY0" fmla="*/ 401459 h 401459"/>
                <a:gd name="connsiteX1" fmla="*/ 0 w 193799"/>
                <a:gd name="connsiteY1" fmla="*/ 385367 h 401459"/>
                <a:gd name="connsiteX2" fmla="*/ 187602 w 193799"/>
                <a:gd name="connsiteY2" fmla="*/ 0 h 401459"/>
                <a:gd name="connsiteX3" fmla="*/ 190990 w 193799"/>
                <a:gd name="connsiteY3" fmla="*/ 0 h 401459"/>
                <a:gd name="connsiteX4" fmla="*/ 161769 w 193799"/>
                <a:gd name="connsiteY4" fmla="*/ 96130 h 401459"/>
                <a:gd name="connsiteX5" fmla="*/ 64369 w 193799"/>
                <a:gd name="connsiteY5" fmla="*/ 334973 h 401459"/>
                <a:gd name="connsiteX6" fmla="*/ 13975 w 193799"/>
                <a:gd name="connsiteY6" fmla="*/ 401459 h 40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799" h="401459">
                  <a:moveTo>
                    <a:pt x="13975" y="401459"/>
                  </a:moveTo>
                  <a:cubicBezTo>
                    <a:pt x="9316" y="395954"/>
                    <a:pt x="4658" y="390872"/>
                    <a:pt x="0" y="385367"/>
                  </a:cubicBezTo>
                  <a:cubicBezTo>
                    <a:pt x="37266" y="244772"/>
                    <a:pt x="97824" y="115610"/>
                    <a:pt x="187602" y="0"/>
                  </a:cubicBezTo>
                  <a:cubicBezTo>
                    <a:pt x="187602" y="0"/>
                    <a:pt x="190990" y="0"/>
                    <a:pt x="190990" y="0"/>
                  </a:cubicBezTo>
                  <a:cubicBezTo>
                    <a:pt x="203271" y="38537"/>
                    <a:pt x="171933" y="64369"/>
                    <a:pt x="161769" y="96130"/>
                  </a:cubicBezTo>
                  <a:cubicBezTo>
                    <a:pt x="121963" y="172780"/>
                    <a:pt x="96554" y="255359"/>
                    <a:pt x="64369" y="334973"/>
                  </a:cubicBezTo>
                  <a:cubicBezTo>
                    <a:pt x="53358" y="361229"/>
                    <a:pt x="50394" y="394260"/>
                    <a:pt x="13975" y="401459"/>
                  </a:cubicBezTo>
                  <a:close/>
                </a:path>
              </a:pathLst>
            </a:custGeom>
            <a:solidFill>
              <a:srgbClr val="77412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3B29331-F2AA-3BF1-3140-ED6815AB8621}"/>
                </a:ext>
              </a:extLst>
            </p:cNvPr>
            <p:cNvSpPr/>
            <p:nvPr/>
          </p:nvSpPr>
          <p:spPr>
            <a:xfrm>
              <a:off x="7143387" y="3850786"/>
              <a:ext cx="2694903" cy="1775653"/>
            </a:xfrm>
            <a:custGeom>
              <a:avLst/>
              <a:gdLst>
                <a:gd name="connsiteX0" fmla="*/ 711326 w 2694903"/>
                <a:gd name="connsiteY0" fmla="*/ 609812 h 1775653"/>
                <a:gd name="connsiteX1" fmla="*/ 525842 w 2694903"/>
                <a:gd name="connsiteY1" fmla="*/ 515799 h 1775653"/>
                <a:gd name="connsiteX2" fmla="*/ 494927 w 2694903"/>
                <a:gd name="connsiteY2" fmla="*/ 440843 h 1775653"/>
                <a:gd name="connsiteX3" fmla="*/ 479682 w 2694903"/>
                <a:gd name="connsiteY3" fmla="*/ 390449 h 1775653"/>
                <a:gd name="connsiteX4" fmla="*/ 426324 w 2694903"/>
                <a:gd name="connsiteY4" fmla="*/ 318881 h 1775653"/>
                <a:gd name="connsiteX5" fmla="*/ 473330 w 2694903"/>
                <a:gd name="connsiteY5" fmla="*/ 266793 h 1775653"/>
                <a:gd name="connsiteX6" fmla="*/ 493234 w 2694903"/>
                <a:gd name="connsiteY6" fmla="*/ 254512 h 1775653"/>
                <a:gd name="connsiteX7" fmla="*/ 594869 w 2694903"/>
                <a:gd name="connsiteY7" fmla="*/ 197342 h 1775653"/>
                <a:gd name="connsiteX8" fmla="*/ 709209 w 2694903"/>
                <a:gd name="connsiteY8" fmla="*/ 251124 h 1775653"/>
                <a:gd name="connsiteX9" fmla="*/ 847687 w 2694903"/>
                <a:gd name="connsiteY9" fmla="*/ 306600 h 1775653"/>
                <a:gd name="connsiteX10" fmla="*/ 978119 w 2694903"/>
                <a:gd name="connsiteY10" fmla="*/ 261711 h 1775653"/>
                <a:gd name="connsiteX11" fmla="*/ 1058580 w 2694903"/>
                <a:gd name="connsiteY11" fmla="*/ 189296 h 1775653"/>
                <a:gd name="connsiteX12" fmla="*/ 1070014 w 2694903"/>
                <a:gd name="connsiteY12" fmla="*/ 243078 h 1775653"/>
                <a:gd name="connsiteX13" fmla="*/ 718525 w 2694903"/>
                <a:gd name="connsiteY13" fmla="*/ 334126 h 1775653"/>
                <a:gd name="connsiteX14" fmla="*/ 663049 w 2694903"/>
                <a:gd name="connsiteY14" fmla="*/ 287120 h 1775653"/>
                <a:gd name="connsiteX15" fmla="*/ 659661 w 2694903"/>
                <a:gd name="connsiteY15" fmla="*/ 285849 h 1775653"/>
                <a:gd name="connsiteX16" fmla="*/ 657121 w 2694903"/>
                <a:gd name="connsiteY16" fmla="*/ 289661 h 1775653"/>
                <a:gd name="connsiteX17" fmla="*/ 563955 w 2694903"/>
                <a:gd name="connsiteY17" fmla="*/ 281614 h 1775653"/>
                <a:gd name="connsiteX18" fmla="*/ 516949 w 2694903"/>
                <a:gd name="connsiteY18" fmla="*/ 335820 h 1775653"/>
                <a:gd name="connsiteX19" fmla="*/ 569037 w 2694903"/>
                <a:gd name="connsiteY19" fmla="*/ 433221 h 1775653"/>
                <a:gd name="connsiteX20" fmla="*/ 574542 w 2694903"/>
                <a:gd name="connsiteY20" fmla="*/ 459476 h 1775653"/>
                <a:gd name="connsiteX21" fmla="*/ 730383 w 2694903"/>
                <a:gd name="connsiteY21" fmla="*/ 548407 h 1775653"/>
                <a:gd name="connsiteX22" fmla="*/ 889611 w 2694903"/>
                <a:gd name="connsiteY22" fmla="*/ 622093 h 1775653"/>
                <a:gd name="connsiteX23" fmla="*/ 1017079 w 2694903"/>
                <a:gd name="connsiteY23" fmla="*/ 495049 h 1775653"/>
                <a:gd name="connsiteX24" fmla="*/ 1051804 w 2694903"/>
                <a:gd name="connsiteY24" fmla="*/ 329044 h 1775653"/>
                <a:gd name="connsiteX25" fmla="*/ 1100081 w 2694903"/>
                <a:gd name="connsiteY25" fmla="*/ 413317 h 1775653"/>
                <a:gd name="connsiteX26" fmla="*/ 1116597 w 2694903"/>
                <a:gd name="connsiteY26" fmla="*/ 646231 h 1775653"/>
                <a:gd name="connsiteX27" fmla="*/ 1264815 w 2694903"/>
                <a:gd name="connsiteY27" fmla="*/ 885921 h 1775653"/>
                <a:gd name="connsiteX28" fmla="*/ 1570568 w 2694903"/>
                <a:gd name="connsiteY28" fmla="*/ 931233 h 1775653"/>
                <a:gd name="connsiteX29" fmla="*/ 1660769 w 2694903"/>
                <a:gd name="connsiteY29" fmla="*/ 950713 h 1775653"/>
                <a:gd name="connsiteX30" fmla="*/ 1582425 w 2694903"/>
                <a:gd name="connsiteY30" fmla="*/ 993062 h 1775653"/>
                <a:gd name="connsiteX31" fmla="*/ 1182660 w 2694903"/>
                <a:gd name="connsiteY31" fmla="*/ 940126 h 1775653"/>
                <a:gd name="connsiteX32" fmla="*/ 1116174 w 2694903"/>
                <a:gd name="connsiteY32" fmla="*/ 975276 h 1775653"/>
                <a:gd name="connsiteX33" fmla="*/ 1122102 w 2694903"/>
                <a:gd name="connsiteY33" fmla="*/ 1244609 h 1775653"/>
                <a:gd name="connsiteX34" fmla="*/ 1244064 w 2694903"/>
                <a:gd name="connsiteY34" fmla="*/ 1345398 h 1775653"/>
                <a:gd name="connsiteX35" fmla="*/ 1556170 w 2694903"/>
                <a:gd name="connsiteY35" fmla="*/ 1365301 h 1775653"/>
                <a:gd name="connsiteX36" fmla="*/ 1560827 w 2694903"/>
                <a:gd name="connsiteY36" fmla="*/ 1347515 h 1775653"/>
                <a:gd name="connsiteX37" fmla="*/ 1635360 w 2694903"/>
                <a:gd name="connsiteY37" fmla="*/ 1202684 h 1775653"/>
                <a:gd name="connsiteX38" fmla="*/ 1961016 w 2694903"/>
                <a:gd name="connsiteY38" fmla="*/ 1022282 h 1775653"/>
                <a:gd name="connsiteX39" fmla="*/ 2065193 w 2694903"/>
                <a:gd name="connsiteY39" fmla="*/ 985016 h 1775653"/>
                <a:gd name="connsiteX40" fmla="*/ 2019457 w 2694903"/>
                <a:gd name="connsiteY40" fmla="*/ 1083263 h 1775653"/>
                <a:gd name="connsiteX41" fmla="*/ 1918245 w 2694903"/>
                <a:gd name="connsiteY41" fmla="*/ 1170923 h 1775653"/>
                <a:gd name="connsiteX42" fmla="*/ 1924598 w 2694903"/>
                <a:gd name="connsiteY42" fmla="*/ 1228093 h 1775653"/>
                <a:gd name="connsiteX43" fmla="*/ 2281168 w 2694903"/>
                <a:gd name="connsiteY43" fmla="*/ 1176005 h 1775653"/>
                <a:gd name="connsiteX44" fmla="*/ 2343419 w 2694903"/>
                <a:gd name="connsiteY44" fmla="*/ 987133 h 1775653"/>
                <a:gd name="connsiteX45" fmla="*/ 2294719 w 2694903"/>
                <a:gd name="connsiteY45" fmla="*/ 840609 h 1775653"/>
                <a:gd name="connsiteX46" fmla="*/ 2255335 w 2694903"/>
                <a:gd name="connsiteY46" fmla="*/ 917682 h 1775653"/>
                <a:gd name="connsiteX47" fmla="*/ 2207059 w 2694903"/>
                <a:gd name="connsiteY47" fmla="*/ 957913 h 1775653"/>
                <a:gd name="connsiteX48" fmla="*/ 2176569 w 2694903"/>
                <a:gd name="connsiteY48" fmla="*/ 900743 h 1775653"/>
                <a:gd name="connsiteX49" fmla="*/ 2177839 w 2694903"/>
                <a:gd name="connsiteY49" fmla="*/ 888038 h 1775653"/>
                <a:gd name="connsiteX50" fmla="*/ 2105424 w 2694903"/>
                <a:gd name="connsiteY50" fmla="*/ 736433 h 1775653"/>
                <a:gd name="connsiteX51" fmla="*/ 2085520 w 2694903"/>
                <a:gd name="connsiteY51" fmla="*/ 691544 h 1775653"/>
                <a:gd name="connsiteX52" fmla="*/ 2094413 w 2694903"/>
                <a:gd name="connsiteY52" fmla="*/ 643267 h 1775653"/>
                <a:gd name="connsiteX53" fmla="*/ 2140996 w 2694903"/>
                <a:gd name="connsiteY53" fmla="*/ 650889 h 1775653"/>
                <a:gd name="connsiteX54" fmla="*/ 2174874 w 2694903"/>
                <a:gd name="connsiteY54" fmla="*/ 641573 h 1775653"/>
                <a:gd name="connsiteX55" fmla="*/ 2232892 w 2694903"/>
                <a:gd name="connsiteY55" fmla="*/ 622093 h 1775653"/>
                <a:gd name="connsiteX56" fmla="*/ 2371370 w 2694903"/>
                <a:gd name="connsiteY56" fmla="*/ 615317 h 1775653"/>
                <a:gd name="connsiteX57" fmla="*/ 2409906 w 2694903"/>
                <a:gd name="connsiteY57" fmla="*/ 508600 h 1775653"/>
                <a:gd name="connsiteX58" fmla="*/ 2342997 w 2694903"/>
                <a:gd name="connsiteY58" fmla="*/ 379439 h 1775653"/>
                <a:gd name="connsiteX59" fmla="*/ 2065193 w 2694903"/>
                <a:gd name="connsiteY59" fmla="*/ 108411 h 1775653"/>
                <a:gd name="connsiteX60" fmla="*/ 1894954 w 2694903"/>
                <a:gd name="connsiteY60" fmla="*/ 55052 h 1775653"/>
                <a:gd name="connsiteX61" fmla="*/ 1884367 w 2694903"/>
                <a:gd name="connsiteY61" fmla="*/ 27950 h 1775653"/>
                <a:gd name="connsiteX62" fmla="*/ 1948312 w 2694903"/>
                <a:gd name="connsiteY62" fmla="*/ 0 h 1775653"/>
                <a:gd name="connsiteX63" fmla="*/ 2280321 w 2694903"/>
                <a:gd name="connsiteY63" fmla="*/ 117728 h 1775653"/>
                <a:gd name="connsiteX64" fmla="*/ 2406095 w 2694903"/>
                <a:gd name="connsiteY64" fmla="*/ 299824 h 1775653"/>
                <a:gd name="connsiteX65" fmla="*/ 2425151 w 2694903"/>
                <a:gd name="connsiteY65" fmla="*/ 420516 h 1775653"/>
                <a:gd name="connsiteX66" fmla="*/ 2489944 w 2694903"/>
                <a:gd name="connsiteY66" fmla="*/ 496743 h 1775653"/>
                <a:gd name="connsiteX67" fmla="*/ 2451407 w 2694903"/>
                <a:gd name="connsiteY67" fmla="*/ 651736 h 1775653"/>
                <a:gd name="connsiteX68" fmla="*/ 2627151 w 2694903"/>
                <a:gd name="connsiteY68" fmla="*/ 728810 h 1775653"/>
                <a:gd name="connsiteX69" fmla="*/ 2674581 w 2694903"/>
                <a:gd name="connsiteY69" fmla="*/ 899472 h 1775653"/>
                <a:gd name="connsiteX70" fmla="*/ 2640280 w 2694903"/>
                <a:gd name="connsiteY70" fmla="*/ 908365 h 1775653"/>
                <a:gd name="connsiteX71" fmla="*/ 2599202 w 2694903"/>
                <a:gd name="connsiteY71" fmla="*/ 832986 h 1775653"/>
                <a:gd name="connsiteX72" fmla="*/ 2567017 w 2694903"/>
                <a:gd name="connsiteY72" fmla="*/ 743208 h 1775653"/>
                <a:gd name="connsiteX73" fmla="*/ 2511118 w 2694903"/>
                <a:gd name="connsiteY73" fmla="*/ 713141 h 1775653"/>
                <a:gd name="connsiteX74" fmla="*/ 2502225 w 2694903"/>
                <a:gd name="connsiteY74" fmla="*/ 758877 h 1775653"/>
                <a:gd name="connsiteX75" fmla="*/ 2547537 w 2694903"/>
                <a:gd name="connsiteY75" fmla="*/ 1017624 h 1775653"/>
                <a:gd name="connsiteX76" fmla="*/ 2602589 w 2694903"/>
                <a:gd name="connsiteY76" fmla="*/ 1064630 h 1775653"/>
                <a:gd name="connsiteX77" fmla="*/ 2636892 w 2694903"/>
                <a:gd name="connsiteY77" fmla="*/ 1034986 h 1775653"/>
                <a:gd name="connsiteX78" fmla="*/ 2649596 w 2694903"/>
                <a:gd name="connsiteY78" fmla="*/ 984169 h 1775653"/>
                <a:gd name="connsiteX79" fmla="*/ 2664842 w 2694903"/>
                <a:gd name="connsiteY79" fmla="*/ 910059 h 1775653"/>
                <a:gd name="connsiteX80" fmla="*/ 2681781 w 2694903"/>
                <a:gd name="connsiteY80" fmla="*/ 907519 h 1775653"/>
                <a:gd name="connsiteX81" fmla="*/ 2685592 w 2694903"/>
                <a:gd name="connsiteY81" fmla="*/ 951984 h 1775653"/>
                <a:gd name="connsiteX82" fmla="*/ 2631810 w 2694903"/>
                <a:gd name="connsiteY82" fmla="*/ 1128999 h 1775653"/>
                <a:gd name="connsiteX83" fmla="*/ 2470464 w 2694903"/>
                <a:gd name="connsiteY83" fmla="*/ 1075640 h 1775653"/>
                <a:gd name="connsiteX84" fmla="*/ 2106270 w 2694903"/>
                <a:gd name="connsiteY84" fmla="*/ 1330576 h 1775653"/>
                <a:gd name="connsiteX85" fmla="*/ 1997860 w 2694903"/>
                <a:gd name="connsiteY85" fmla="*/ 1341586 h 1775653"/>
                <a:gd name="connsiteX86" fmla="*/ 1861076 w 2694903"/>
                <a:gd name="connsiteY86" fmla="*/ 1291192 h 1775653"/>
                <a:gd name="connsiteX87" fmla="*/ 1680673 w 2694903"/>
                <a:gd name="connsiteY87" fmla="*/ 1285263 h 1775653"/>
                <a:gd name="connsiteX88" fmla="*/ 1850489 w 2694903"/>
                <a:gd name="connsiteY88" fmla="*/ 1317871 h 1775653"/>
                <a:gd name="connsiteX89" fmla="*/ 1930950 w 2694903"/>
                <a:gd name="connsiteY89" fmla="*/ 1358525 h 1775653"/>
                <a:gd name="connsiteX90" fmla="*/ 1858111 w 2694903"/>
                <a:gd name="connsiteY90" fmla="*/ 1394945 h 1775653"/>
                <a:gd name="connsiteX91" fmla="*/ 1722598 w 2694903"/>
                <a:gd name="connsiteY91" fmla="*/ 1382663 h 1775653"/>
                <a:gd name="connsiteX92" fmla="*/ 1671356 w 2694903"/>
                <a:gd name="connsiteY92" fmla="*/ 1400873 h 1775653"/>
                <a:gd name="connsiteX93" fmla="*/ 1694224 w 2694903"/>
                <a:gd name="connsiteY93" fmla="*/ 1590592 h 1775653"/>
                <a:gd name="connsiteX94" fmla="*/ 1555323 w 2694903"/>
                <a:gd name="connsiteY94" fmla="*/ 1756597 h 1775653"/>
                <a:gd name="connsiteX95" fmla="*/ 1455381 w 2694903"/>
                <a:gd name="connsiteY95" fmla="*/ 1775653 h 1775653"/>
                <a:gd name="connsiteX96" fmla="*/ 1125913 w 2694903"/>
                <a:gd name="connsiteY96" fmla="*/ 1723989 h 1775653"/>
                <a:gd name="connsiteX97" fmla="*/ 1041641 w 2694903"/>
                <a:gd name="connsiteY97" fmla="*/ 1667666 h 1775653"/>
                <a:gd name="connsiteX98" fmla="*/ 1050111 w 2694903"/>
                <a:gd name="connsiteY98" fmla="*/ 1499121 h 1775653"/>
                <a:gd name="connsiteX99" fmla="*/ 1081024 w 2694903"/>
                <a:gd name="connsiteY99" fmla="*/ 1376735 h 1775653"/>
                <a:gd name="connsiteX100" fmla="*/ 1050957 w 2694903"/>
                <a:gd name="connsiteY100" fmla="*/ 1306860 h 1775653"/>
                <a:gd name="connsiteX101" fmla="*/ 949322 w 2694903"/>
                <a:gd name="connsiteY101" fmla="*/ 1214965 h 1775653"/>
                <a:gd name="connsiteX102" fmla="*/ 554639 w 2694903"/>
                <a:gd name="connsiteY102" fmla="*/ 1068441 h 1775653"/>
                <a:gd name="connsiteX103" fmla="*/ 374659 w 2694903"/>
                <a:gd name="connsiteY103" fmla="*/ 1003649 h 1775653"/>
                <a:gd name="connsiteX104" fmla="*/ 68060 w 2694903"/>
                <a:gd name="connsiteY104" fmla="*/ 1189133 h 1775653"/>
                <a:gd name="connsiteX105" fmla="*/ 26135 w 2694903"/>
                <a:gd name="connsiteY105" fmla="*/ 1276370 h 1775653"/>
                <a:gd name="connsiteX106" fmla="*/ 1149 w 2694903"/>
                <a:gd name="connsiteY106" fmla="*/ 1219200 h 1775653"/>
                <a:gd name="connsiteX107" fmla="*/ 347980 w 2694903"/>
                <a:gd name="connsiteY107" fmla="*/ 937162 h 1775653"/>
                <a:gd name="connsiteX108" fmla="*/ 635523 w 2694903"/>
                <a:gd name="connsiteY108" fmla="*/ 1038374 h 1775653"/>
                <a:gd name="connsiteX109" fmla="*/ 996752 w 2694903"/>
                <a:gd name="connsiteY109" fmla="*/ 1163301 h 1775653"/>
                <a:gd name="connsiteX110" fmla="*/ 1038253 w 2694903"/>
                <a:gd name="connsiteY110" fmla="*/ 1129422 h 1775653"/>
                <a:gd name="connsiteX111" fmla="*/ 1047569 w 2694903"/>
                <a:gd name="connsiteY111" fmla="*/ 996873 h 1775653"/>
                <a:gd name="connsiteX112" fmla="*/ 1045876 w 2694903"/>
                <a:gd name="connsiteY112" fmla="*/ 658512 h 1775653"/>
                <a:gd name="connsiteX113" fmla="*/ 721913 w 2694903"/>
                <a:gd name="connsiteY113" fmla="*/ 617011 h 1775653"/>
                <a:gd name="connsiteX114" fmla="*/ 711326 w 2694903"/>
                <a:gd name="connsiteY114" fmla="*/ 609812 h 177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2694903" h="1775653">
                  <a:moveTo>
                    <a:pt x="711326" y="609812"/>
                  </a:moveTo>
                  <a:cubicBezTo>
                    <a:pt x="655850" y="566193"/>
                    <a:pt x="610961" y="509023"/>
                    <a:pt x="525842" y="515799"/>
                  </a:cubicBezTo>
                  <a:cubicBezTo>
                    <a:pt x="480530" y="519610"/>
                    <a:pt x="464014" y="477686"/>
                    <a:pt x="494927" y="440843"/>
                  </a:cubicBezTo>
                  <a:cubicBezTo>
                    <a:pt x="522030" y="408659"/>
                    <a:pt x="511443" y="401036"/>
                    <a:pt x="479682" y="390449"/>
                  </a:cubicBezTo>
                  <a:cubicBezTo>
                    <a:pt x="447074" y="379439"/>
                    <a:pt x="426324" y="355724"/>
                    <a:pt x="426324" y="318881"/>
                  </a:cubicBezTo>
                  <a:cubicBezTo>
                    <a:pt x="426324" y="287967"/>
                    <a:pt x="446227" y="274416"/>
                    <a:pt x="473330" y="266793"/>
                  </a:cubicBezTo>
                  <a:cubicBezTo>
                    <a:pt x="480953" y="264675"/>
                    <a:pt x="492387" y="259594"/>
                    <a:pt x="493234" y="254512"/>
                  </a:cubicBezTo>
                  <a:cubicBezTo>
                    <a:pt x="503397" y="191413"/>
                    <a:pt x="548286" y="199883"/>
                    <a:pt x="594869" y="197342"/>
                  </a:cubicBezTo>
                  <a:cubicBezTo>
                    <a:pt x="646110" y="194378"/>
                    <a:pt x="679565" y="211317"/>
                    <a:pt x="709209" y="251124"/>
                  </a:cubicBezTo>
                  <a:cubicBezTo>
                    <a:pt x="743087" y="296860"/>
                    <a:pt x="802798" y="285426"/>
                    <a:pt x="847687" y="306600"/>
                  </a:cubicBezTo>
                  <a:cubicBezTo>
                    <a:pt x="907397" y="334973"/>
                    <a:pt x="942123" y="301942"/>
                    <a:pt x="978119" y="261711"/>
                  </a:cubicBezTo>
                  <a:cubicBezTo>
                    <a:pt x="1001834" y="235032"/>
                    <a:pt x="1031477" y="213434"/>
                    <a:pt x="1058580" y="189296"/>
                  </a:cubicBezTo>
                  <a:cubicBezTo>
                    <a:pt x="1108127" y="197765"/>
                    <a:pt x="1079754" y="222327"/>
                    <a:pt x="1070014" y="243078"/>
                  </a:cubicBezTo>
                  <a:cubicBezTo>
                    <a:pt x="926877" y="417975"/>
                    <a:pt x="933654" y="391719"/>
                    <a:pt x="718525" y="334126"/>
                  </a:cubicBezTo>
                  <a:cubicBezTo>
                    <a:pt x="693540" y="327351"/>
                    <a:pt x="672366" y="312529"/>
                    <a:pt x="663049" y="287120"/>
                  </a:cubicBezTo>
                  <a:cubicBezTo>
                    <a:pt x="663049" y="287967"/>
                    <a:pt x="659661" y="285849"/>
                    <a:pt x="659661" y="285849"/>
                  </a:cubicBezTo>
                  <a:cubicBezTo>
                    <a:pt x="659661" y="285849"/>
                    <a:pt x="657121" y="289237"/>
                    <a:pt x="657121" y="289661"/>
                  </a:cubicBezTo>
                  <a:cubicBezTo>
                    <a:pt x="622819" y="341749"/>
                    <a:pt x="597410" y="289237"/>
                    <a:pt x="563955" y="281614"/>
                  </a:cubicBezTo>
                  <a:cubicBezTo>
                    <a:pt x="553368" y="302365"/>
                    <a:pt x="538546" y="321422"/>
                    <a:pt x="516949" y="335820"/>
                  </a:cubicBezTo>
                  <a:cubicBezTo>
                    <a:pt x="546592" y="365040"/>
                    <a:pt x="580047" y="387908"/>
                    <a:pt x="569037" y="433221"/>
                  </a:cubicBezTo>
                  <a:cubicBezTo>
                    <a:pt x="568190" y="442961"/>
                    <a:pt x="560567" y="459053"/>
                    <a:pt x="574542" y="459476"/>
                  </a:cubicBezTo>
                  <a:cubicBezTo>
                    <a:pt x="643146" y="460747"/>
                    <a:pt x="682529" y="512835"/>
                    <a:pt x="730383" y="548407"/>
                  </a:cubicBezTo>
                  <a:cubicBezTo>
                    <a:pt x="779083" y="584827"/>
                    <a:pt x="829901" y="612353"/>
                    <a:pt x="889611" y="622093"/>
                  </a:cubicBezTo>
                  <a:cubicBezTo>
                    <a:pt x="991247" y="638609"/>
                    <a:pt x="1031901" y="597107"/>
                    <a:pt x="1017079" y="495049"/>
                  </a:cubicBezTo>
                  <a:cubicBezTo>
                    <a:pt x="1019196" y="437879"/>
                    <a:pt x="1017926" y="379862"/>
                    <a:pt x="1051804" y="329044"/>
                  </a:cubicBezTo>
                  <a:cubicBezTo>
                    <a:pt x="1107704" y="334126"/>
                    <a:pt x="1078484" y="388332"/>
                    <a:pt x="1100081" y="413317"/>
                  </a:cubicBezTo>
                  <a:cubicBezTo>
                    <a:pt x="1113633" y="490391"/>
                    <a:pt x="1115750" y="569158"/>
                    <a:pt x="1116597" y="646231"/>
                  </a:cubicBezTo>
                  <a:cubicBezTo>
                    <a:pt x="1117868" y="761418"/>
                    <a:pt x="1158098" y="841032"/>
                    <a:pt x="1264815" y="885921"/>
                  </a:cubicBezTo>
                  <a:cubicBezTo>
                    <a:pt x="1359675" y="949867"/>
                    <a:pt x="1465121" y="941397"/>
                    <a:pt x="1570568" y="931233"/>
                  </a:cubicBezTo>
                  <a:cubicBezTo>
                    <a:pt x="1603175" y="927846"/>
                    <a:pt x="1637902" y="911330"/>
                    <a:pt x="1660769" y="950713"/>
                  </a:cubicBezTo>
                  <a:cubicBezTo>
                    <a:pt x="1647641" y="988403"/>
                    <a:pt x="1613340" y="991368"/>
                    <a:pt x="1582425" y="993062"/>
                  </a:cubicBezTo>
                  <a:cubicBezTo>
                    <a:pt x="1446065" y="999837"/>
                    <a:pt x="1309704" y="1004919"/>
                    <a:pt x="1182660" y="940126"/>
                  </a:cubicBezTo>
                  <a:cubicBezTo>
                    <a:pt x="1142006" y="919376"/>
                    <a:pt x="1127184" y="935468"/>
                    <a:pt x="1116174" y="975276"/>
                  </a:cubicBezTo>
                  <a:cubicBezTo>
                    <a:pt x="1091188" y="1066324"/>
                    <a:pt x="1095846" y="1154831"/>
                    <a:pt x="1122102" y="1244609"/>
                  </a:cubicBezTo>
                  <a:cubicBezTo>
                    <a:pt x="1140735" y="1308131"/>
                    <a:pt x="1179272" y="1340739"/>
                    <a:pt x="1244064" y="1345398"/>
                  </a:cubicBezTo>
                  <a:cubicBezTo>
                    <a:pt x="1347394" y="1383511"/>
                    <a:pt x="1453687" y="1362760"/>
                    <a:pt x="1556170" y="1365301"/>
                  </a:cubicBezTo>
                  <a:cubicBezTo>
                    <a:pt x="1561251" y="1355985"/>
                    <a:pt x="1562522" y="1351750"/>
                    <a:pt x="1560827" y="1347515"/>
                  </a:cubicBezTo>
                  <a:cubicBezTo>
                    <a:pt x="1515092" y="1237833"/>
                    <a:pt x="1518057" y="1229364"/>
                    <a:pt x="1635360" y="1202684"/>
                  </a:cubicBezTo>
                  <a:cubicBezTo>
                    <a:pt x="1761981" y="1173888"/>
                    <a:pt x="1868275" y="1111636"/>
                    <a:pt x="1961016" y="1022282"/>
                  </a:cubicBezTo>
                  <a:cubicBezTo>
                    <a:pt x="1989390" y="994756"/>
                    <a:pt x="2025809" y="941397"/>
                    <a:pt x="2065193" y="985016"/>
                  </a:cubicBezTo>
                  <a:cubicBezTo>
                    <a:pt x="2099071" y="1022282"/>
                    <a:pt x="2044443" y="1054466"/>
                    <a:pt x="2019457" y="1083263"/>
                  </a:cubicBezTo>
                  <a:cubicBezTo>
                    <a:pt x="1989813" y="1117142"/>
                    <a:pt x="1955935" y="1146361"/>
                    <a:pt x="1918245" y="1170923"/>
                  </a:cubicBezTo>
                  <a:cubicBezTo>
                    <a:pt x="1881403" y="1194638"/>
                    <a:pt x="1890719" y="1210307"/>
                    <a:pt x="1924598" y="1228093"/>
                  </a:cubicBezTo>
                  <a:cubicBezTo>
                    <a:pt x="2056299" y="1295850"/>
                    <a:pt x="2169792" y="1258160"/>
                    <a:pt x="2281168" y="1176005"/>
                  </a:cubicBezTo>
                  <a:cubicBezTo>
                    <a:pt x="2350618" y="1124764"/>
                    <a:pt x="2365440" y="1063783"/>
                    <a:pt x="2343419" y="987133"/>
                  </a:cubicBezTo>
                  <a:cubicBezTo>
                    <a:pt x="2332410" y="938009"/>
                    <a:pt x="2331562" y="885498"/>
                    <a:pt x="2294719" y="840609"/>
                  </a:cubicBezTo>
                  <a:cubicBezTo>
                    <a:pt x="2264653" y="859665"/>
                    <a:pt x="2265499" y="891850"/>
                    <a:pt x="2255335" y="917682"/>
                  </a:cubicBezTo>
                  <a:cubicBezTo>
                    <a:pt x="2246443" y="939703"/>
                    <a:pt x="2237126" y="965535"/>
                    <a:pt x="2207059" y="957913"/>
                  </a:cubicBezTo>
                  <a:cubicBezTo>
                    <a:pt x="2180379" y="951137"/>
                    <a:pt x="2176569" y="925305"/>
                    <a:pt x="2176569" y="900743"/>
                  </a:cubicBezTo>
                  <a:cubicBezTo>
                    <a:pt x="2176569" y="896508"/>
                    <a:pt x="2176145" y="891850"/>
                    <a:pt x="2177839" y="888038"/>
                  </a:cubicBezTo>
                  <a:cubicBezTo>
                    <a:pt x="2210447" y="810542"/>
                    <a:pt x="2168946" y="768194"/>
                    <a:pt x="2105424" y="736433"/>
                  </a:cubicBezTo>
                  <a:cubicBezTo>
                    <a:pt x="2091872" y="724575"/>
                    <a:pt x="2087638" y="708483"/>
                    <a:pt x="2085520" y="691544"/>
                  </a:cubicBezTo>
                  <a:cubicBezTo>
                    <a:pt x="2081708" y="674181"/>
                    <a:pt x="2084673" y="658089"/>
                    <a:pt x="2094413" y="643267"/>
                  </a:cubicBezTo>
                  <a:cubicBezTo>
                    <a:pt x="2113469" y="622516"/>
                    <a:pt x="2127022" y="639455"/>
                    <a:pt x="2140996" y="650889"/>
                  </a:cubicBezTo>
                  <a:cubicBezTo>
                    <a:pt x="2156241" y="662747"/>
                    <a:pt x="2165135" y="650466"/>
                    <a:pt x="2174874" y="641573"/>
                  </a:cubicBezTo>
                  <a:cubicBezTo>
                    <a:pt x="2192661" y="628868"/>
                    <a:pt x="2217646" y="611082"/>
                    <a:pt x="2232892" y="622093"/>
                  </a:cubicBezTo>
                  <a:cubicBezTo>
                    <a:pt x="2282439" y="657665"/>
                    <a:pt x="2325633" y="616164"/>
                    <a:pt x="2371370" y="615317"/>
                  </a:cubicBezTo>
                  <a:cubicBezTo>
                    <a:pt x="2424727" y="614470"/>
                    <a:pt x="2446325" y="548831"/>
                    <a:pt x="2409906" y="508600"/>
                  </a:cubicBezTo>
                  <a:cubicBezTo>
                    <a:pt x="2376027" y="470910"/>
                    <a:pt x="2354853" y="426868"/>
                    <a:pt x="2342997" y="379439"/>
                  </a:cubicBezTo>
                  <a:cubicBezTo>
                    <a:pt x="2306153" y="231220"/>
                    <a:pt x="2207059" y="148642"/>
                    <a:pt x="2065193" y="108411"/>
                  </a:cubicBezTo>
                  <a:cubicBezTo>
                    <a:pt x="2008023" y="91895"/>
                    <a:pt x="1948736" y="83002"/>
                    <a:pt x="1894954" y="55052"/>
                  </a:cubicBezTo>
                  <a:cubicBezTo>
                    <a:pt x="1887331" y="47430"/>
                    <a:pt x="1883096" y="38960"/>
                    <a:pt x="1884367" y="27950"/>
                  </a:cubicBezTo>
                  <a:cubicBezTo>
                    <a:pt x="1897071" y="-847"/>
                    <a:pt x="1925868" y="6776"/>
                    <a:pt x="1948312" y="0"/>
                  </a:cubicBezTo>
                  <a:cubicBezTo>
                    <a:pt x="2069428" y="9317"/>
                    <a:pt x="2180803" y="47006"/>
                    <a:pt x="2280321" y="117728"/>
                  </a:cubicBezTo>
                  <a:cubicBezTo>
                    <a:pt x="2348925" y="160076"/>
                    <a:pt x="2378145" y="229526"/>
                    <a:pt x="2406095" y="299824"/>
                  </a:cubicBezTo>
                  <a:cubicBezTo>
                    <a:pt x="2426845" y="337938"/>
                    <a:pt x="2425998" y="379439"/>
                    <a:pt x="2425151" y="420516"/>
                  </a:cubicBezTo>
                  <a:cubicBezTo>
                    <a:pt x="2435314" y="455665"/>
                    <a:pt x="2471310" y="467946"/>
                    <a:pt x="2489944" y="496743"/>
                  </a:cubicBezTo>
                  <a:cubicBezTo>
                    <a:pt x="2529328" y="558994"/>
                    <a:pt x="2523399" y="601342"/>
                    <a:pt x="2451407" y="651736"/>
                  </a:cubicBezTo>
                  <a:cubicBezTo>
                    <a:pt x="2540762" y="631409"/>
                    <a:pt x="2596237" y="656818"/>
                    <a:pt x="2627151" y="728810"/>
                  </a:cubicBezTo>
                  <a:cubicBezTo>
                    <a:pt x="2688556" y="773275"/>
                    <a:pt x="2686862" y="834680"/>
                    <a:pt x="2674581" y="899472"/>
                  </a:cubicBezTo>
                  <a:cubicBezTo>
                    <a:pt x="2665688" y="913024"/>
                    <a:pt x="2653407" y="913024"/>
                    <a:pt x="2640280" y="908365"/>
                  </a:cubicBezTo>
                  <a:cubicBezTo>
                    <a:pt x="2611059" y="891850"/>
                    <a:pt x="2605977" y="861783"/>
                    <a:pt x="2599202" y="832986"/>
                  </a:cubicBezTo>
                  <a:cubicBezTo>
                    <a:pt x="2592426" y="801649"/>
                    <a:pt x="2580146" y="772005"/>
                    <a:pt x="2567017" y="743208"/>
                  </a:cubicBezTo>
                  <a:cubicBezTo>
                    <a:pt x="2556854" y="720340"/>
                    <a:pt x="2539491" y="704671"/>
                    <a:pt x="2511118" y="713141"/>
                  </a:cubicBezTo>
                  <a:cubicBezTo>
                    <a:pt x="2481897" y="723305"/>
                    <a:pt x="2494602" y="742361"/>
                    <a:pt x="2502225" y="758877"/>
                  </a:cubicBezTo>
                  <a:cubicBezTo>
                    <a:pt x="2541608" y="841032"/>
                    <a:pt x="2557277" y="926999"/>
                    <a:pt x="2547537" y="1017624"/>
                  </a:cubicBezTo>
                  <a:cubicBezTo>
                    <a:pt x="2542455" y="1061665"/>
                    <a:pt x="2560665" y="1076911"/>
                    <a:pt x="2602589" y="1064630"/>
                  </a:cubicBezTo>
                  <a:cubicBezTo>
                    <a:pt x="2618259" y="1059972"/>
                    <a:pt x="2632233" y="1052772"/>
                    <a:pt x="2636892" y="1034986"/>
                  </a:cubicBezTo>
                  <a:cubicBezTo>
                    <a:pt x="2640702" y="1018047"/>
                    <a:pt x="2650020" y="1002378"/>
                    <a:pt x="2649596" y="984169"/>
                  </a:cubicBezTo>
                  <a:cubicBezTo>
                    <a:pt x="2652984" y="959183"/>
                    <a:pt x="2643244" y="931233"/>
                    <a:pt x="2664842" y="910059"/>
                  </a:cubicBezTo>
                  <a:cubicBezTo>
                    <a:pt x="2669499" y="903284"/>
                    <a:pt x="2675005" y="902437"/>
                    <a:pt x="2681781" y="907519"/>
                  </a:cubicBezTo>
                  <a:cubicBezTo>
                    <a:pt x="2683050" y="922341"/>
                    <a:pt x="2681781" y="937586"/>
                    <a:pt x="2685592" y="951984"/>
                  </a:cubicBezTo>
                  <a:cubicBezTo>
                    <a:pt x="2708036" y="1037104"/>
                    <a:pt x="2689827" y="1098508"/>
                    <a:pt x="2631810" y="1128999"/>
                  </a:cubicBezTo>
                  <a:cubicBezTo>
                    <a:pt x="2578875" y="1156949"/>
                    <a:pt x="2533139" y="1142127"/>
                    <a:pt x="2470464" y="1075640"/>
                  </a:cubicBezTo>
                  <a:cubicBezTo>
                    <a:pt x="2370946" y="1192097"/>
                    <a:pt x="2262111" y="1295427"/>
                    <a:pt x="2106270" y="1330576"/>
                  </a:cubicBezTo>
                  <a:cubicBezTo>
                    <a:pt x="2072816" y="1360219"/>
                    <a:pt x="2035125" y="1348362"/>
                    <a:pt x="1997860" y="1341586"/>
                  </a:cubicBezTo>
                  <a:cubicBezTo>
                    <a:pt x="1949160" y="1332693"/>
                    <a:pt x="1903000" y="1316601"/>
                    <a:pt x="1861076" y="1291192"/>
                  </a:cubicBezTo>
                  <a:cubicBezTo>
                    <a:pt x="1803482" y="1256467"/>
                    <a:pt x="1745889" y="1250961"/>
                    <a:pt x="1680673" y="1285263"/>
                  </a:cubicBezTo>
                  <a:cubicBezTo>
                    <a:pt x="1738266" y="1304320"/>
                    <a:pt x="1794589" y="1309825"/>
                    <a:pt x="1850489" y="1317871"/>
                  </a:cubicBezTo>
                  <a:cubicBezTo>
                    <a:pt x="1881403" y="1322106"/>
                    <a:pt x="1915704" y="1321682"/>
                    <a:pt x="1930950" y="1358525"/>
                  </a:cubicBezTo>
                  <a:cubicBezTo>
                    <a:pt x="1920363" y="1397485"/>
                    <a:pt x="1881403" y="1380969"/>
                    <a:pt x="1858111" y="1394945"/>
                  </a:cubicBezTo>
                  <a:cubicBezTo>
                    <a:pt x="1811951" y="1400450"/>
                    <a:pt x="1767910" y="1383511"/>
                    <a:pt x="1722598" y="1382663"/>
                  </a:cubicBezTo>
                  <a:cubicBezTo>
                    <a:pt x="1703117" y="1382240"/>
                    <a:pt x="1679402" y="1369112"/>
                    <a:pt x="1671356" y="1400873"/>
                  </a:cubicBezTo>
                  <a:cubicBezTo>
                    <a:pt x="1687449" y="1463125"/>
                    <a:pt x="1690837" y="1527494"/>
                    <a:pt x="1694224" y="1590592"/>
                  </a:cubicBezTo>
                  <a:cubicBezTo>
                    <a:pt x="1699729" y="1685452"/>
                    <a:pt x="1648912" y="1743469"/>
                    <a:pt x="1555323" y="1756597"/>
                  </a:cubicBezTo>
                  <a:cubicBezTo>
                    <a:pt x="1521444" y="1761255"/>
                    <a:pt x="1488836" y="1769725"/>
                    <a:pt x="1455381" y="1775653"/>
                  </a:cubicBezTo>
                  <a:cubicBezTo>
                    <a:pt x="1344006" y="1768878"/>
                    <a:pt x="1233477" y="1755750"/>
                    <a:pt x="1125913" y="1723989"/>
                  </a:cubicBezTo>
                  <a:cubicBezTo>
                    <a:pt x="1096694" y="1707473"/>
                    <a:pt x="1066203" y="1692228"/>
                    <a:pt x="1041641" y="1667666"/>
                  </a:cubicBezTo>
                  <a:cubicBezTo>
                    <a:pt x="986165" y="1612190"/>
                    <a:pt x="984895" y="1540622"/>
                    <a:pt x="1050111" y="1499121"/>
                  </a:cubicBezTo>
                  <a:cubicBezTo>
                    <a:pt x="1106010" y="1463548"/>
                    <a:pt x="1114480" y="1429670"/>
                    <a:pt x="1081024" y="1376735"/>
                  </a:cubicBezTo>
                  <a:cubicBezTo>
                    <a:pt x="1067473" y="1355561"/>
                    <a:pt x="1066626" y="1328034"/>
                    <a:pt x="1050957" y="1306860"/>
                  </a:cubicBezTo>
                  <a:cubicBezTo>
                    <a:pt x="1038253" y="1252655"/>
                    <a:pt x="1002257" y="1228517"/>
                    <a:pt x="949322" y="1214965"/>
                  </a:cubicBezTo>
                  <a:cubicBezTo>
                    <a:pt x="812962" y="1179817"/>
                    <a:pt x="680412" y="1133234"/>
                    <a:pt x="554639" y="1068441"/>
                  </a:cubicBezTo>
                  <a:cubicBezTo>
                    <a:pt x="497892" y="1039221"/>
                    <a:pt x="438182" y="1015930"/>
                    <a:pt x="374659" y="1003649"/>
                  </a:cubicBezTo>
                  <a:cubicBezTo>
                    <a:pt x="236604" y="966382"/>
                    <a:pt x="101091" y="1048961"/>
                    <a:pt x="68060" y="1189133"/>
                  </a:cubicBezTo>
                  <a:cubicBezTo>
                    <a:pt x="60437" y="1220471"/>
                    <a:pt x="64671" y="1259007"/>
                    <a:pt x="26135" y="1276370"/>
                  </a:cubicBezTo>
                  <a:cubicBezTo>
                    <a:pt x="-6473" y="1267900"/>
                    <a:pt x="303" y="1241645"/>
                    <a:pt x="1149" y="1219200"/>
                  </a:cubicBezTo>
                  <a:cubicBezTo>
                    <a:pt x="7078" y="1042609"/>
                    <a:pt x="167577" y="913447"/>
                    <a:pt x="347980" y="937162"/>
                  </a:cubicBezTo>
                  <a:cubicBezTo>
                    <a:pt x="451309" y="950713"/>
                    <a:pt x="544052" y="993909"/>
                    <a:pt x="635523" y="1038374"/>
                  </a:cubicBezTo>
                  <a:cubicBezTo>
                    <a:pt x="751133" y="1094697"/>
                    <a:pt x="873096" y="1130693"/>
                    <a:pt x="996752" y="1163301"/>
                  </a:cubicBezTo>
                  <a:cubicBezTo>
                    <a:pt x="1032748" y="1172617"/>
                    <a:pt x="1040370" y="1166265"/>
                    <a:pt x="1038253" y="1129422"/>
                  </a:cubicBezTo>
                  <a:cubicBezTo>
                    <a:pt x="1036136" y="1085380"/>
                    <a:pt x="1031901" y="1035833"/>
                    <a:pt x="1047569" y="996873"/>
                  </a:cubicBezTo>
                  <a:cubicBezTo>
                    <a:pt x="1093729" y="884227"/>
                    <a:pt x="1075943" y="774546"/>
                    <a:pt x="1045876" y="658512"/>
                  </a:cubicBezTo>
                  <a:cubicBezTo>
                    <a:pt x="928571" y="733468"/>
                    <a:pt x="825242" y="673757"/>
                    <a:pt x="721913" y="617011"/>
                  </a:cubicBezTo>
                  <a:cubicBezTo>
                    <a:pt x="717255" y="616164"/>
                    <a:pt x="713444" y="614470"/>
                    <a:pt x="711326" y="609812"/>
                  </a:cubicBezTo>
                  <a:close/>
                </a:path>
              </a:pathLst>
            </a:custGeom>
            <a:solidFill>
              <a:srgbClr val="69201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B671202-07BF-1E84-B8B9-A6E41BB1F93D}"/>
                </a:ext>
              </a:extLst>
            </p:cNvPr>
            <p:cNvSpPr/>
            <p:nvPr/>
          </p:nvSpPr>
          <p:spPr>
            <a:xfrm>
              <a:off x="7133347" y="5019020"/>
              <a:ext cx="3175534" cy="1098497"/>
            </a:xfrm>
            <a:custGeom>
              <a:avLst/>
              <a:gdLst>
                <a:gd name="connsiteX0" fmla="*/ 2882811 w 3175534"/>
                <a:gd name="connsiteY0" fmla="*/ 760719 h 1098497"/>
                <a:gd name="connsiteX1" fmla="*/ 2835805 w 3175534"/>
                <a:gd name="connsiteY1" fmla="*/ 845839 h 1098497"/>
                <a:gd name="connsiteX2" fmla="*/ 2845544 w 3175534"/>
                <a:gd name="connsiteY2" fmla="*/ 939852 h 1098497"/>
                <a:gd name="connsiteX3" fmla="*/ 2468647 w 3175534"/>
                <a:gd name="connsiteY3" fmla="*/ 1043181 h 1098497"/>
                <a:gd name="connsiteX4" fmla="*/ 2398350 w 3175534"/>
                <a:gd name="connsiteY4" fmla="*/ 991516 h 1098497"/>
                <a:gd name="connsiteX5" fmla="*/ 2320006 w 3175534"/>
                <a:gd name="connsiteY5" fmla="*/ 922489 h 1098497"/>
                <a:gd name="connsiteX6" fmla="*/ 2231922 w 3175534"/>
                <a:gd name="connsiteY6" fmla="*/ 864049 h 1098497"/>
                <a:gd name="connsiteX7" fmla="*/ 1819452 w 3175534"/>
                <a:gd name="connsiteY7" fmla="*/ 860661 h 1098497"/>
                <a:gd name="connsiteX8" fmla="*/ 1649212 w 3175534"/>
                <a:gd name="connsiteY8" fmla="*/ 844145 h 1098497"/>
                <a:gd name="connsiteX9" fmla="*/ 1415451 w 3175534"/>
                <a:gd name="connsiteY9" fmla="*/ 822971 h 1098497"/>
                <a:gd name="connsiteX10" fmla="*/ 1323980 w 3175534"/>
                <a:gd name="connsiteY10" fmla="*/ 786128 h 1098497"/>
                <a:gd name="connsiteX11" fmla="*/ 976726 w 3175534"/>
                <a:gd name="connsiteY11" fmla="*/ 725994 h 1098497"/>
                <a:gd name="connsiteX12" fmla="*/ 884407 w 3175534"/>
                <a:gd name="connsiteY12" fmla="*/ 727688 h 1098497"/>
                <a:gd name="connsiteX13" fmla="*/ 812416 w 3175534"/>
                <a:gd name="connsiteY13" fmla="*/ 769189 h 1098497"/>
                <a:gd name="connsiteX14" fmla="*/ 615497 w 3175534"/>
                <a:gd name="connsiteY14" fmla="*/ 901315 h 1098497"/>
                <a:gd name="connsiteX15" fmla="*/ 595170 w 3175534"/>
                <a:gd name="connsiteY15" fmla="*/ 887763 h 1098497"/>
                <a:gd name="connsiteX16" fmla="*/ 451187 w 3175534"/>
                <a:gd name="connsiteY16" fmla="*/ 800103 h 1098497"/>
                <a:gd name="connsiteX17" fmla="*/ 298310 w 3175534"/>
                <a:gd name="connsiteY17" fmla="*/ 674329 h 1098497"/>
                <a:gd name="connsiteX18" fmla="*/ 265279 w 3175534"/>
                <a:gd name="connsiteY18" fmla="*/ 601491 h 1098497"/>
                <a:gd name="connsiteX19" fmla="*/ 200486 w 3175534"/>
                <a:gd name="connsiteY19" fmla="*/ 501126 h 1098497"/>
                <a:gd name="connsiteX20" fmla="*/ 155597 w 3175534"/>
                <a:gd name="connsiteY20" fmla="*/ 442686 h 1098497"/>
                <a:gd name="connsiteX21" fmla="*/ 4838 w 3175534"/>
                <a:gd name="connsiteY21" fmla="*/ 186903 h 1098497"/>
                <a:gd name="connsiteX22" fmla="*/ 25589 w 3175534"/>
                <a:gd name="connsiteY22" fmla="*/ 124229 h 1098497"/>
                <a:gd name="connsiteX23" fmla="*/ 68360 w 3175534"/>
                <a:gd name="connsiteY23" fmla="*/ 181398 h 1098497"/>
                <a:gd name="connsiteX24" fmla="*/ 293228 w 3175534"/>
                <a:gd name="connsiteY24" fmla="*/ 453273 h 1098497"/>
                <a:gd name="connsiteX25" fmla="*/ 807333 w 3175534"/>
                <a:gd name="connsiteY25" fmla="*/ 621818 h 1098497"/>
                <a:gd name="connsiteX26" fmla="*/ 1745343 w 3175534"/>
                <a:gd name="connsiteY26" fmla="*/ 763684 h 1098497"/>
                <a:gd name="connsiteX27" fmla="*/ 2441544 w 3175534"/>
                <a:gd name="connsiteY27" fmla="*/ 771306 h 1098497"/>
                <a:gd name="connsiteX28" fmla="*/ 2818442 w 3175534"/>
                <a:gd name="connsiteY28" fmla="*/ 711172 h 1098497"/>
                <a:gd name="connsiteX29" fmla="*/ 3104715 w 3175534"/>
                <a:gd name="connsiteY29" fmla="*/ 298702 h 1098497"/>
                <a:gd name="connsiteX30" fmla="*/ 3072106 w 3175534"/>
                <a:gd name="connsiteY30" fmla="*/ 223746 h 1098497"/>
                <a:gd name="connsiteX31" fmla="*/ 2722735 w 3175534"/>
                <a:gd name="connsiteY31" fmla="*/ 91620 h 1098497"/>
                <a:gd name="connsiteX32" fmla="*/ 2284857 w 3175534"/>
                <a:gd name="connsiteY32" fmla="*/ 227134 h 1098497"/>
                <a:gd name="connsiteX33" fmla="*/ 2202278 w 3175534"/>
                <a:gd name="connsiteY33" fmla="*/ 230099 h 1098497"/>
                <a:gd name="connsiteX34" fmla="*/ 2112923 w 3175534"/>
                <a:gd name="connsiteY34" fmla="*/ 189868 h 1098497"/>
                <a:gd name="connsiteX35" fmla="*/ 2158659 w 3175534"/>
                <a:gd name="connsiteY35" fmla="*/ 173776 h 1098497"/>
                <a:gd name="connsiteX36" fmla="*/ 2179410 w 3175534"/>
                <a:gd name="connsiteY36" fmla="*/ 172929 h 1098497"/>
                <a:gd name="connsiteX37" fmla="*/ 2273423 w 3175534"/>
                <a:gd name="connsiteY37" fmla="*/ 160648 h 1098497"/>
                <a:gd name="connsiteX38" fmla="*/ 2585528 w 3175534"/>
                <a:gd name="connsiteY38" fmla="*/ 82304 h 1098497"/>
                <a:gd name="connsiteX39" fmla="*/ 2707490 w 3175534"/>
                <a:gd name="connsiteY39" fmla="*/ 28522 h 1098497"/>
                <a:gd name="connsiteX40" fmla="*/ 3078882 w 3175534"/>
                <a:gd name="connsiteY40" fmla="*/ 106865 h 1098497"/>
                <a:gd name="connsiteX41" fmla="*/ 3171624 w 3175534"/>
                <a:gd name="connsiteY41" fmla="*/ 246614 h 1098497"/>
                <a:gd name="connsiteX42" fmla="*/ 3165696 w 3175534"/>
                <a:gd name="connsiteY42" fmla="*/ 427864 h 1098497"/>
                <a:gd name="connsiteX43" fmla="*/ 3163578 w 3175534"/>
                <a:gd name="connsiteY43" fmla="*/ 438874 h 1098497"/>
                <a:gd name="connsiteX44" fmla="*/ 3139016 w 3175534"/>
                <a:gd name="connsiteY44" fmla="*/ 529922 h 1098497"/>
                <a:gd name="connsiteX45" fmla="*/ 2882811 w 3175534"/>
                <a:gd name="connsiteY45" fmla="*/ 760719 h 109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175534" h="1098497">
                  <a:moveTo>
                    <a:pt x="2882811" y="760719"/>
                  </a:moveTo>
                  <a:cubicBezTo>
                    <a:pt x="2828605" y="767495"/>
                    <a:pt x="2791762" y="781893"/>
                    <a:pt x="2835805" y="845839"/>
                  </a:cubicBezTo>
                  <a:cubicBezTo>
                    <a:pt x="2854438" y="872942"/>
                    <a:pt x="2845544" y="908091"/>
                    <a:pt x="2845544" y="939852"/>
                  </a:cubicBezTo>
                  <a:cubicBezTo>
                    <a:pt x="2768048" y="1097386"/>
                    <a:pt x="2582140" y="1148627"/>
                    <a:pt x="2468647" y="1043181"/>
                  </a:cubicBezTo>
                  <a:cubicBezTo>
                    <a:pt x="2447050" y="1023277"/>
                    <a:pt x="2429687" y="997868"/>
                    <a:pt x="2398350" y="991516"/>
                  </a:cubicBezTo>
                  <a:cubicBezTo>
                    <a:pt x="2349649" y="994057"/>
                    <a:pt x="2328475" y="959755"/>
                    <a:pt x="2320006" y="922489"/>
                  </a:cubicBezTo>
                  <a:cubicBezTo>
                    <a:pt x="2308148" y="870401"/>
                    <a:pt x="2276811" y="864049"/>
                    <a:pt x="2231922" y="864049"/>
                  </a:cubicBezTo>
                  <a:cubicBezTo>
                    <a:pt x="2094290" y="863625"/>
                    <a:pt x="1957083" y="869977"/>
                    <a:pt x="1819452" y="860661"/>
                  </a:cubicBezTo>
                  <a:cubicBezTo>
                    <a:pt x="1763976" y="843298"/>
                    <a:pt x="1706806" y="844569"/>
                    <a:pt x="1649212" y="844145"/>
                  </a:cubicBezTo>
                  <a:cubicBezTo>
                    <a:pt x="1570868" y="843298"/>
                    <a:pt x="1492948" y="833134"/>
                    <a:pt x="1415451" y="822971"/>
                  </a:cubicBezTo>
                  <a:cubicBezTo>
                    <a:pt x="1387502" y="804338"/>
                    <a:pt x="1346424" y="818736"/>
                    <a:pt x="1323980" y="786128"/>
                  </a:cubicBezTo>
                  <a:cubicBezTo>
                    <a:pt x="1208370" y="766225"/>
                    <a:pt x="1092759" y="745897"/>
                    <a:pt x="976726" y="725994"/>
                  </a:cubicBezTo>
                  <a:cubicBezTo>
                    <a:pt x="946659" y="747591"/>
                    <a:pt x="914474" y="735734"/>
                    <a:pt x="884407" y="727688"/>
                  </a:cubicBezTo>
                  <a:cubicBezTo>
                    <a:pt x="843753" y="716254"/>
                    <a:pt x="825543" y="724723"/>
                    <a:pt x="812416" y="769189"/>
                  </a:cubicBezTo>
                  <a:cubicBezTo>
                    <a:pt x="784465" y="866166"/>
                    <a:pt x="703581" y="916137"/>
                    <a:pt x="615497" y="901315"/>
                  </a:cubicBezTo>
                  <a:cubicBezTo>
                    <a:pt x="606604" y="899621"/>
                    <a:pt x="599828" y="895386"/>
                    <a:pt x="595170" y="887763"/>
                  </a:cubicBezTo>
                  <a:cubicBezTo>
                    <a:pt x="538847" y="871671"/>
                    <a:pt x="489300" y="845839"/>
                    <a:pt x="451187" y="800103"/>
                  </a:cubicBezTo>
                  <a:cubicBezTo>
                    <a:pt x="399946" y="758602"/>
                    <a:pt x="358444" y="706514"/>
                    <a:pt x="298310" y="674329"/>
                  </a:cubicBezTo>
                  <a:cubicBezTo>
                    <a:pt x="275442" y="662049"/>
                    <a:pt x="266973" y="629017"/>
                    <a:pt x="265279" y="601491"/>
                  </a:cubicBezTo>
                  <a:cubicBezTo>
                    <a:pt x="262314" y="554908"/>
                    <a:pt x="241564" y="522300"/>
                    <a:pt x="200486" y="501126"/>
                  </a:cubicBezTo>
                  <a:cubicBezTo>
                    <a:pt x="176771" y="488845"/>
                    <a:pt x="162373" y="468518"/>
                    <a:pt x="155597" y="442686"/>
                  </a:cubicBezTo>
                  <a:cubicBezTo>
                    <a:pt x="81065" y="371541"/>
                    <a:pt x="18390" y="293621"/>
                    <a:pt x="4838" y="186903"/>
                  </a:cubicBezTo>
                  <a:cubicBezTo>
                    <a:pt x="1874" y="164035"/>
                    <a:pt x="-11678" y="134816"/>
                    <a:pt x="25589" y="124229"/>
                  </a:cubicBezTo>
                  <a:cubicBezTo>
                    <a:pt x="56503" y="131004"/>
                    <a:pt x="62008" y="155990"/>
                    <a:pt x="68360" y="181398"/>
                  </a:cubicBezTo>
                  <a:cubicBezTo>
                    <a:pt x="98851" y="308442"/>
                    <a:pt x="182276" y="393985"/>
                    <a:pt x="293228" y="453273"/>
                  </a:cubicBezTo>
                  <a:cubicBezTo>
                    <a:pt x="454575" y="538815"/>
                    <a:pt x="632012" y="578199"/>
                    <a:pt x="807333" y="621818"/>
                  </a:cubicBezTo>
                  <a:cubicBezTo>
                    <a:pt x="1115627" y="698891"/>
                    <a:pt x="1429003" y="739545"/>
                    <a:pt x="1745343" y="763684"/>
                  </a:cubicBezTo>
                  <a:cubicBezTo>
                    <a:pt x="1977409" y="781470"/>
                    <a:pt x="2209477" y="773847"/>
                    <a:pt x="2441544" y="771306"/>
                  </a:cubicBezTo>
                  <a:cubicBezTo>
                    <a:pt x="2568589" y="770036"/>
                    <a:pt x="2696903" y="754790"/>
                    <a:pt x="2818442" y="711172"/>
                  </a:cubicBezTo>
                  <a:cubicBezTo>
                    <a:pt x="3045851" y="629440"/>
                    <a:pt x="3109373" y="510866"/>
                    <a:pt x="3104715" y="298702"/>
                  </a:cubicBezTo>
                  <a:cubicBezTo>
                    <a:pt x="3104291" y="270753"/>
                    <a:pt x="3089045" y="246191"/>
                    <a:pt x="3072106" y="223746"/>
                  </a:cubicBezTo>
                  <a:cubicBezTo>
                    <a:pt x="2991222" y="70446"/>
                    <a:pt x="2882811" y="25134"/>
                    <a:pt x="2722735" y="91620"/>
                  </a:cubicBezTo>
                  <a:cubicBezTo>
                    <a:pt x="2580446" y="150907"/>
                    <a:pt x="2439851" y="209771"/>
                    <a:pt x="2284857" y="227134"/>
                  </a:cubicBezTo>
                  <a:cubicBezTo>
                    <a:pt x="2257330" y="230099"/>
                    <a:pt x="2229804" y="234333"/>
                    <a:pt x="2202278" y="230099"/>
                  </a:cubicBezTo>
                  <a:cubicBezTo>
                    <a:pt x="2172634" y="216547"/>
                    <a:pt x="2131557" y="228405"/>
                    <a:pt x="2112923" y="189868"/>
                  </a:cubicBezTo>
                  <a:cubicBezTo>
                    <a:pt x="2123087" y="169541"/>
                    <a:pt x="2145108" y="184363"/>
                    <a:pt x="2158659" y="173776"/>
                  </a:cubicBezTo>
                  <a:cubicBezTo>
                    <a:pt x="2165435" y="173352"/>
                    <a:pt x="2172634" y="173352"/>
                    <a:pt x="2179410" y="172929"/>
                  </a:cubicBezTo>
                  <a:cubicBezTo>
                    <a:pt x="2209054" y="154719"/>
                    <a:pt x="2243355" y="174622"/>
                    <a:pt x="2273423" y="160648"/>
                  </a:cubicBezTo>
                  <a:cubicBezTo>
                    <a:pt x="2382257" y="153025"/>
                    <a:pt x="2486010" y="126346"/>
                    <a:pt x="2585528" y="82304"/>
                  </a:cubicBezTo>
                  <a:cubicBezTo>
                    <a:pt x="2626182" y="64094"/>
                    <a:pt x="2665989" y="44191"/>
                    <a:pt x="2707490" y="28522"/>
                  </a:cubicBezTo>
                  <a:cubicBezTo>
                    <a:pt x="2847662" y="-24413"/>
                    <a:pt x="2973436" y="-6627"/>
                    <a:pt x="3078882" y="106865"/>
                  </a:cubicBezTo>
                  <a:cubicBezTo>
                    <a:pt x="3141981" y="131851"/>
                    <a:pt x="3166966" y="188597"/>
                    <a:pt x="3171624" y="246614"/>
                  </a:cubicBezTo>
                  <a:cubicBezTo>
                    <a:pt x="3176283" y="305901"/>
                    <a:pt x="3179247" y="367730"/>
                    <a:pt x="3165696" y="427864"/>
                  </a:cubicBezTo>
                  <a:cubicBezTo>
                    <a:pt x="3163578" y="431252"/>
                    <a:pt x="3163155" y="434639"/>
                    <a:pt x="3163578" y="438874"/>
                  </a:cubicBezTo>
                  <a:cubicBezTo>
                    <a:pt x="3155533" y="469365"/>
                    <a:pt x="3147063" y="499432"/>
                    <a:pt x="3139016" y="529922"/>
                  </a:cubicBezTo>
                  <a:cubicBezTo>
                    <a:pt x="3119537" y="648497"/>
                    <a:pt x="3016207" y="741239"/>
                    <a:pt x="2882811" y="760719"/>
                  </a:cubicBezTo>
                  <a:close/>
                </a:path>
              </a:pathLst>
            </a:custGeom>
            <a:solidFill>
              <a:srgbClr val="6C201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7ABE5D4-A7F4-0439-2678-C4C04EFE14C0}"/>
                </a:ext>
              </a:extLst>
            </p:cNvPr>
            <p:cNvSpPr/>
            <p:nvPr/>
          </p:nvSpPr>
          <p:spPr>
            <a:xfrm>
              <a:off x="10940785" y="4358114"/>
              <a:ext cx="450962" cy="431369"/>
            </a:xfrm>
            <a:custGeom>
              <a:avLst/>
              <a:gdLst>
                <a:gd name="connsiteX0" fmla="*/ 217076 w 450962"/>
                <a:gd name="connsiteY0" fmla="*/ 423058 h 431369"/>
                <a:gd name="connsiteX1" fmla="*/ 134497 w 450962"/>
                <a:gd name="connsiteY1" fmla="*/ 326081 h 431369"/>
                <a:gd name="connsiteX2" fmla="*/ 89185 w 450962"/>
                <a:gd name="connsiteY2" fmla="*/ 290932 h 431369"/>
                <a:gd name="connsiteX3" fmla="*/ 11264 w 450962"/>
                <a:gd name="connsiteY3" fmla="*/ 243926 h 431369"/>
                <a:gd name="connsiteX4" fmla="*/ 23121 w 450962"/>
                <a:gd name="connsiteY4" fmla="*/ 83003 h 431369"/>
                <a:gd name="connsiteX5" fmla="*/ 221310 w 450962"/>
                <a:gd name="connsiteY5" fmla="*/ 22022 h 431369"/>
                <a:gd name="connsiteX6" fmla="*/ 293302 w 450962"/>
                <a:gd name="connsiteY6" fmla="*/ 32609 h 431369"/>
                <a:gd name="connsiteX7" fmla="*/ 381809 w 450962"/>
                <a:gd name="connsiteY7" fmla="*/ 32609 h 431369"/>
                <a:gd name="connsiteX8" fmla="*/ 419922 w 450962"/>
                <a:gd name="connsiteY8" fmla="*/ 119846 h 431369"/>
                <a:gd name="connsiteX9" fmla="*/ 433897 w 450962"/>
                <a:gd name="connsiteY9" fmla="*/ 215129 h 431369"/>
                <a:gd name="connsiteX10" fmla="*/ 391549 w 450962"/>
                <a:gd name="connsiteY10" fmla="*/ 391297 h 431369"/>
                <a:gd name="connsiteX11" fmla="*/ 344543 w 450962"/>
                <a:gd name="connsiteY11" fmla="*/ 423481 h 431369"/>
                <a:gd name="connsiteX12" fmla="*/ 344120 w 450962"/>
                <a:gd name="connsiteY12" fmla="*/ 423481 h 431369"/>
                <a:gd name="connsiteX13" fmla="*/ 217076 w 450962"/>
                <a:gd name="connsiteY13" fmla="*/ 423058 h 43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962" h="431369">
                  <a:moveTo>
                    <a:pt x="217076" y="423058"/>
                  </a:moveTo>
                  <a:cubicBezTo>
                    <a:pt x="178116" y="400190"/>
                    <a:pt x="144660" y="373511"/>
                    <a:pt x="134497" y="326081"/>
                  </a:cubicBezTo>
                  <a:cubicBezTo>
                    <a:pt x="129415" y="301943"/>
                    <a:pt x="112899" y="293049"/>
                    <a:pt x="89185" y="290932"/>
                  </a:cubicBezTo>
                  <a:cubicBezTo>
                    <a:pt x="56153" y="287968"/>
                    <a:pt x="31167" y="269758"/>
                    <a:pt x="11264" y="243926"/>
                  </a:cubicBezTo>
                  <a:cubicBezTo>
                    <a:pt x="-6946" y="188450"/>
                    <a:pt x="-3134" y="134668"/>
                    <a:pt x="23121" y="83003"/>
                  </a:cubicBezTo>
                  <a:cubicBezTo>
                    <a:pt x="64623" y="848"/>
                    <a:pt x="140425" y="-22020"/>
                    <a:pt x="221310" y="22022"/>
                  </a:cubicBezTo>
                  <a:cubicBezTo>
                    <a:pt x="243331" y="33879"/>
                    <a:pt x="262812" y="61829"/>
                    <a:pt x="293302" y="32609"/>
                  </a:cubicBezTo>
                  <a:cubicBezTo>
                    <a:pt x="320828" y="6353"/>
                    <a:pt x="353012" y="14823"/>
                    <a:pt x="381809" y="32609"/>
                  </a:cubicBezTo>
                  <a:cubicBezTo>
                    <a:pt x="413994" y="52512"/>
                    <a:pt x="430086" y="83003"/>
                    <a:pt x="419922" y="119846"/>
                  </a:cubicBezTo>
                  <a:cubicBezTo>
                    <a:pt x="410182" y="154995"/>
                    <a:pt x="413994" y="182521"/>
                    <a:pt x="433897" y="215129"/>
                  </a:cubicBezTo>
                  <a:cubicBezTo>
                    <a:pt x="469046" y="272299"/>
                    <a:pt x="447448" y="348949"/>
                    <a:pt x="391549" y="391297"/>
                  </a:cubicBezTo>
                  <a:cubicBezTo>
                    <a:pt x="376304" y="402731"/>
                    <a:pt x="360212" y="412894"/>
                    <a:pt x="344543" y="423481"/>
                  </a:cubicBezTo>
                  <a:cubicBezTo>
                    <a:pt x="344543" y="423481"/>
                    <a:pt x="344120" y="423481"/>
                    <a:pt x="344120" y="423481"/>
                  </a:cubicBezTo>
                  <a:cubicBezTo>
                    <a:pt x="302195" y="434068"/>
                    <a:pt x="259424" y="434068"/>
                    <a:pt x="217076" y="423058"/>
                  </a:cubicBezTo>
                  <a:close/>
                </a:path>
              </a:pathLst>
            </a:custGeom>
            <a:solidFill>
              <a:srgbClr val="E9E7E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1A7A161-4DA9-1FF5-3BEF-7BD6252D711E}"/>
                </a:ext>
              </a:extLst>
            </p:cNvPr>
            <p:cNvSpPr/>
            <p:nvPr/>
          </p:nvSpPr>
          <p:spPr>
            <a:xfrm>
              <a:off x="11840503" y="3867458"/>
              <a:ext cx="350986" cy="386879"/>
            </a:xfrm>
            <a:custGeom>
              <a:avLst/>
              <a:gdLst>
                <a:gd name="connsiteX0" fmla="*/ 7207 w 350986"/>
                <a:gd name="connsiteY0" fmla="*/ 132817 h 386879"/>
                <a:gd name="connsiteX1" fmla="*/ 115618 w 350986"/>
                <a:gd name="connsiteY1" fmla="*/ 42192 h 386879"/>
                <a:gd name="connsiteX2" fmla="*/ 173635 w 350986"/>
                <a:gd name="connsiteY2" fmla="*/ 18900 h 386879"/>
                <a:gd name="connsiteX3" fmla="*/ 311690 w 350986"/>
                <a:gd name="connsiteY3" fmla="*/ 25253 h 386879"/>
                <a:gd name="connsiteX4" fmla="*/ 334981 w 350986"/>
                <a:gd name="connsiteY4" fmla="*/ 157802 h 386879"/>
                <a:gd name="connsiteX5" fmla="*/ 335828 w 350986"/>
                <a:gd name="connsiteY5" fmla="*/ 217089 h 386879"/>
                <a:gd name="connsiteX6" fmla="*/ 290092 w 350986"/>
                <a:gd name="connsiteY6" fmla="*/ 374200 h 386879"/>
                <a:gd name="connsiteX7" fmla="*/ 119853 w 350986"/>
                <a:gd name="connsiteY7" fmla="*/ 317454 h 386879"/>
                <a:gd name="connsiteX8" fmla="*/ 103760 w 350986"/>
                <a:gd name="connsiteY8" fmla="*/ 283152 h 386879"/>
                <a:gd name="connsiteX9" fmla="*/ 36004 w 350986"/>
                <a:gd name="connsiteY9" fmla="*/ 196339 h 386879"/>
                <a:gd name="connsiteX10" fmla="*/ 9748 w 350986"/>
                <a:gd name="connsiteY10" fmla="*/ 169236 h 386879"/>
                <a:gd name="connsiteX11" fmla="*/ 7207 w 350986"/>
                <a:gd name="connsiteY11" fmla="*/ 132817 h 38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986" h="386879">
                  <a:moveTo>
                    <a:pt x="7207" y="132817"/>
                  </a:moveTo>
                  <a:cubicBezTo>
                    <a:pt x="21182" y="76070"/>
                    <a:pt x="57178" y="45156"/>
                    <a:pt x="115618" y="42192"/>
                  </a:cubicBezTo>
                  <a:cubicBezTo>
                    <a:pt x="138486" y="40921"/>
                    <a:pt x="154578" y="28640"/>
                    <a:pt x="173635" y="18900"/>
                  </a:cubicBezTo>
                  <a:cubicBezTo>
                    <a:pt x="220218" y="-4814"/>
                    <a:pt x="269765" y="-9896"/>
                    <a:pt x="311690" y="25253"/>
                  </a:cubicBezTo>
                  <a:cubicBezTo>
                    <a:pt x="353614" y="60401"/>
                    <a:pt x="362083" y="107831"/>
                    <a:pt x="334981" y="157802"/>
                  </a:cubicBezTo>
                  <a:cubicBezTo>
                    <a:pt x="323546" y="178552"/>
                    <a:pt x="326512" y="195492"/>
                    <a:pt x="335828" y="217089"/>
                  </a:cubicBezTo>
                  <a:cubicBezTo>
                    <a:pt x="367165" y="289504"/>
                    <a:pt x="348955" y="346251"/>
                    <a:pt x="290092" y="374200"/>
                  </a:cubicBezTo>
                  <a:cubicBezTo>
                    <a:pt x="227840" y="403844"/>
                    <a:pt x="156695" y="380129"/>
                    <a:pt x="119853" y="317454"/>
                  </a:cubicBezTo>
                  <a:cubicBezTo>
                    <a:pt x="113501" y="306444"/>
                    <a:pt x="104607" y="295010"/>
                    <a:pt x="103760" y="283152"/>
                  </a:cubicBezTo>
                  <a:cubicBezTo>
                    <a:pt x="99950" y="239110"/>
                    <a:pt x="81740" y="208619"/>
                    <a:pt x="36004" y="196339"/>
                  </a:cubicBezTo>
                  <a:cubicBezTo>
                    <a:pt x="25417" y="193374"/>
                    <a:pt x="18218" y="178552"/>
                    <a:pt x="9748" y="169236"/>
                  </a:cubicBezTo>
                  <a:cubicBezTo>
                    <a:pt x="-2110" y="157802"/>
                    <a:pt x="-3380" y="145944"/>
                    <a:pt x="7207" y="132817"/>
                  </a:cubicBezTo>
                  <a:close/>
                </a:path>
              </a:pathLst>
            </a:custGeom>
            <a:solidFill>
              <a:srgbClr val="EAE7E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F279133-FDC1-0706-5A00-2028C203C5E2}"/>
                </a:ext>
              </a:extLst>
            </p:cNvPr>
            <p:cNvSpPr/>
            <p:nvPr/>
          </p:nvSpPr>
          <p:spPr>
            <a:xfrm>
              <a:off x="10415501" y="5339639"/>
              <a:ext cx="646334" cy="302614"/>
            </a:xfrm>
            <a:custGeom>
              <a:avLst/>
              <a:gdLst>
                <a:gd name="connsiteX0" fmla="*/ 422 w 646334"/>
                <a:gd name="connsiteY0" fmla="*/ 299082 h 302614"/>
                <a:gd name="connsiteX1" fmla="*/ 24983 w 646334"/>
                <a:gd name="connsiteY1" fmla="*/ 261392 h 302614"/>
                <a:gd name="connsiteX2" fmla="*/ 577625 w 646334"/>
                <a:gd name="connsiteY2" fmla="*/ 35677 h 302614"/>
                <a:gd name="connsiteX3" fmla="*/ 638607 w 646334"/>
                <a:gd name="connsiteY3" fmla="*/ 7304 h 302614"/>
                <a:gd name="connsiteX4" fmla="*/ 600917 w 646334"/>
                <a:gd name="connsiteY4" fmla="*/ 66168 h 302614"/>
                <a:gd name="connsiteX5" fmla="*/ 108410 w 646334"/>
                <a:gd name="connsiteY5" fmla="*/ 296117 h 302614"/>
                <a:gd name="connsiteX6" fmla="*/ 422 w 646334"/>
                <a:gd name="connsiteY6" fmla="*/ 299082 h 3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6334" h="302614">
                  <a:moveTo>
                    <a:pt x="422" y="299082"/>
                  </a:moveTo>
                  <a:cubicBezTo>
                    <a:pt x="-2543" y="279178"/>
                    <a:pt x="10585" y="269861"/>
                    <a:pt x="24983" y="261392"/>
                  </a:cubicBezTo>
                  <a:cubicBezTo>
                    <a:pt x="235877" y="251228"/>
                    <a:pt x="414585" y="163144"/>
                    <a:pt x="577625" y="35677"/>
                  </a:cubicBezTo>
                  <a:cubicBezTo>
                    <a:pt x="596259" y="21278"/>
                    <a:pt x="619550" y="-15564"/>
                    <a:pt x="638607" y="7304"/>
                  </a:cubicBezTo>
                  <a:cubicBezTo>
                    <a:pt x="664439" y="38641"/>
                    <a:pt x="618704" y="50498"/>
                    <a:pt x="600917" y="66168"/>
                  </a:cubicBezTo>
                  <a:cubicBezTo>
                    <a:pt x="458204" y="188553"/>
                    <a:pt x="292200" y="261392"/>
                    <a:pt x="108410" y="296117"/>
                  </a:cubicBezTo>
                  <a:cubicBezTo>
                    <a:pt x="72837" y="302469"/>
                    <a:pt x="36418" y="305434"/>
                    <a:pt x="422" y="299082"/>
                  </a:cubicBezTo>
                  <a:close/>
                </a:path>
              </a:pathLst>
            </a:custGeom>
            <a:solidFill>
              <a:srgbClr val="F9F4E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9EA23F3-AEF5-4450-180E-D69429763AC5}"/>
                </a:ext>
              </a:extLst>
            </p:cNvPr>
            <p:cNvSpPr/>
            <p:nvPr/>
          </p:nvSpPr>
          <p:spPr>
            <a:xfrm>
              <a:off x="10088959" y="2804789"/>
              <a:ext cx="891040" cy="547161"/>
            </a:xfrm>
            <a:custGeom>
              <a:avLst/>
              <a:gdLst>
                <a:gd name="connsiteX0" fmla="*/ 812697 w 891040"/>
                <a:gd name="connsiteY0" fmla="*/ 479380 h 547161"/>
                <a:gd name="connsiteX1" fmla="*/ 556067 w 891040"/>
                <a:gd name="connsiteY1" fmla="*/ 531891 h 547161"/>
                <a:gd name="connsiteX2" fmla="*/ 477723 w 891040"/>
                <a:gd name="connsiteY2" fmla="*/ 542478 h 547161"/>
                <a:gd name="connsiteX3" fmla="*/ 11895 w 891040"/>
                <a:gd name="connsiteY3" fmla="*/ 109258 h 547161"/>
                <a:gd name="connsiteX4" fmla="*/ 8507 w 891040"/>
                <a:gd name="connsiteY4" fmla="*/ 16939 h 547161"/>
                <a:gd name="connsiteX5" fmla="*/ 33915 w 891040"/>
                <a:gd name="connsiteY5" fmla="*/ 0 h 547161"/>
                <a:gd name="connsiteX6" fmla="*/ 86428 w 891040"/>
                <a:gd name="connsiteY6" fmla="*/ 125350 h 547161"/>
                <a:gd name="connsiteX7" fmla="*/ 585711 w 891040"/>
                <a:gd name="connsiteY7" fmla="*/ 481074 h 547161"/>
                <a:gd name="connsiteX8" fmla="*/ 799145 w 891040"/>
                <a:gd name="connsiteY8" fmla="*/ 428986 h 547161"/>
                <a:gd name="connsiteX9" fmla="*/ 877065 w 891040"/>
                <a:gd name="connsiteY9" fmla="*/ 415434 h 547161"/>
                <a:gd name="connsiteX10" fmla="*/ 891040 w 891040"/>
                <a:gd name="connsiteY10" fmla="*/ 428562 h 547161"/>
                <a:gd name="connsiteX11" fmla="*/ 812697 w 891040"/>
                <a:gd name="connsiteY11" fmla="*/ 479380 h 54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1040" h="547161">
                  <a:moveTo>
                    <a:pt x="812697" y="479380"/>
                  </a:moveTo>
                  <a:cubicBezTo>
                    <a:pt x="729271" y="508176"/>
                    <a:pt x="644998" y="530197"/>
                    <a:pt x="556067" y="531891"/>
                  </a:cubicBezTo>
                  <a:cubicBezTo>
                    <a:pt x="532353" y="552642"/>
                    <a:pt x="504826" y="547984"/>
                    <a:pt x="477723" y="542478"/>
                  </a:cubicBezTo>
                  <a:cubicBezTo>
                    <a:pt x="233799" y="493355"/>
                    <a:pt x="79229" y="348101"/>
                    <a:pt x="11895" y="109258"/>
                  </a:cubicBezTo>
                  <a:cubicBezTo>
                    <a:pt x="461" y="78767"/>
                    <a:pt x="-6315" y="48277"/>
                    <a:pt x="8507" y="16939"/>
                  </a:cubicBezTo>
                  <a:cubicBezTo>
                    <a:pt x="14859" y="7623"/>
                    <a:pt x="22906" y="1694"/>
                    <a:pt x="33915" y="0"/>
                  </a:cubicBezTo>
                  <a:cubicBezTo>
                    <a:pt x="86004" y="27103"/>
                    <a:pt x="69065" y="83426"/>
                    <a:pt x="86428" y="125350"/>
                  </a:cubicBezTo>
                  <a:cubicBezTo>
                    <a:pt x="177476" y="349371"/>
                    <a:pt x="340516" y="473028"/>
                    <a:pt x="585711" y="481074"/>
                  </a:cubicBezTo>
                  <a:cubicBezTo>
                    <a:pt x="661090" y="479803"/>
                    <a:pt x="729694" y="453124"/>
                    <a:pt x="799145" y="428986"/>
                  </a:cubicBezTo>
                  <a:cubicBezTo>
                    <a:pt x="824130" y="420092"/>
                    <a:pt x="847846" y="400612"/>
                    <a:pt x="877065" y="415434"/>
                  </a:cubicBezTo>
                  <a:cubicBezTo>
                    <a:pt x="881724" y="419669"/>
                    <a:pt x="886382" y="423904"/>
                    <a:pt x="891040" y="428562"/>
                  </a:cubicBezTo>
                  <a:cubicBezTo>
                    <a:pt x="864785" y="445501"/>
                    <a:pt x="838952" y="462441"/>
                    <a:pt x="812697" y="479380"/>
                  </a:cubicBezTo>
                  <a:close/>
                </a:path>
              </a:pathLst>
            </a:custGeom>
            <a:solidFill>
              <a:srgbClr val="743C2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F347C5B-E620-B197-52F1-2EA37422AE4C}"/>
                </a:ext>
              </a:extLst>
            </p:cNvPr>
            <p:cNvSpPr/>
            <p:nvPr/>
          </p:nvSpPr>
          <p:spPr>
            <a:xfrm>
              <a:off x="10090886" y="4485982"/>
              <a:ext cx="182323" cy="422817"/>
            </a:xfrm>
            <a:custGeom>
              <a:avLst/>
              <a:gdLst>
                <a:gd name="connsiteX0" fmla="*/ 182324 w 182323"/>
                <a:gd name="connsiteY0" fmla="*/ 116058 h 422817"/>
                <a:gd name="connsiteX1" fmla="*/ 181054 w 182323"/>
                <a:gd name="connsiteY1" fmla="*/ 138926 h 422817"/>
                <a:gd name="connsiteX2" fmla="*/ 78148 w 182323"/>
                <a:gd name="connsiteY2" fmla="*/ 375651 h 422817"/>
                <a:gd name="connsiteX3" fmla="*/ 37494 w 182323"/>
                <a:gd name="connsiteY3" fmla="*/ 415882 h 422817"/>
                <a:gd name="connsiteX4" fmla="*/ 3615 w 182323"/>
                <a:gd name="connsiteY4" fmla="*/ 414188 h 422817"/>
                <a:gd name="connsiteX5" fmla="*/ 10391 w 182323"/>
                <a:gd name="connsiteY5" fmla="*/ 386662 h 422817"/>
                <a:gd name="connsiteX6" fmla="*/ 131930 w 182323"/>
                <a:gd name="connsiteY6" fmla="*/ 32632 h 422817"/>
                <a:gd name="connsiteX7" fmla="*/ 145058 w 182323"/>
                <a:gd name="connsiteY7" fmla="*/ 871 h 422817"/>
                <a:gd name="connsiteX8" fmla="*/ 172161 w 182323"/>
                <a:gd name="connsiteY8" fmla="*/ 27974 h 422817"/>
                <a:gd name="connsiteX9" fmla="*/ 182324 w 182323"/>
                <a:gd name="connsiteY9" fmla="*/ 116058 h 422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323" h="422817">
                  <a:moveTo>
                    <a:pt x="182324" y="116058"/>
                  </a:moveTo>
                  <a:cubicBezTo>
                    <a:pt x="181901" y="123681"/>
                    <a:pt x="181477" y="131303"/>
                    <a:pt x="181054" y="138926"/>
                  </a:cubicBezTo>
                  <a:cubicBezTo>
                    <a:pt x="165808" y="226163"/>
                    <a:pt x="135741" y="307048"/>
                    <a:pt x="78148" y="375651"/>
                  </a:cubicBezTo>
                  <a:cubicBezTo>
                    <a:pt x="65867" y="390050"/>
                    <a:pt x="52315" y="404025"/>
                    <a:pt x="37494" y="415882"/>
                  </a:cubicBezTo>
                  <a:cubicBezTo>
                    <a:pt x="26907" y="424352"/>
                    <a:pt x="13355" y="426469"/>
                    <a:pt x="3615" y="414188"/>
                  </a:cubicBezTo>
                  <a:cubicBezTo>
                    <a:pt x="-4431" y="404025"/>
                    <a:pt x="2344" y="393861"/>
                    <a:pt x="10391" y="386662"/>
                  </a:cubicBezTo>
                  <a:cubicBezTo>
                    <a:pt x="114144" y="290108"/>
                    <a:pt x="146328" y="169416"/>
                    <a:pt x="131930" y="32632"/>
                  </a:cubicBezTo>
                  <a:cubicBezTo>
                    <a:pt x="130659" y="19928"/>
                    <a:pt x="129389" y="4683"/>
                    <a:pt x="145058" y="871"/>
                  </a:cubicBezTo>
                  <a:cubicBezTo>
                    <a:pt x="165808" y="-4211"/>
                    <a:pt x="170043" y="13999"/>
                    <a:pt x="172161" y="27974"/>
                  </a:cubicBezTo>
                  <a:cubicBezTo>
                    <a:pt x="177242" y="56771"/>
                    <a:pt x="178937" y="86414"/>
                    <a:pt x="182324" y="116058"/>
                  </a:cubicBezTo>
                  <a:close/>
                </a:path>
              </a:pathLst>
            </a:custGeom>
            <a:solidFill>
              <a:srgbClr val="F9F4E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04ABCC6-79D4-D81B-7920-24A304606EEA}"/>
                </a:ext>
              </a:extLst>
            </p:cNvPr>
            <p:cNvSpPr/>
            <p:nvPr/>
          </p:nvSpPr>
          <p:spPr>
            <a:xfrm>
              <a:off x="11106619" y="2871066"/>
              <a:ext cx="524268" cy="297167"/>
            </a:xfrm>
            <a:custGeom>
              <a:avLst/>
              <a:gdLst>
                <a:gd name="connsiteX0" fmla="*/ 166852 w 524268"/>
                <a:gd name="connsiteY0" fmla="*/ 287754 h 297167"/>
                <a:gd name="connsiteX1" fmla="*/ 0 w 524268"/>
                <a:gd name="connsiteY1" fmla="*/ 286060 h 297167"/>
                <a:gd name="connsiteX2" fmla="*/ 0 w 524268"/>
                <a:gd name="connsiteY2" fmla="*/ 272508 h 297167"/>
                <a:gd name="connsiteX3" fmla="*/ 152030 w 524268"/>
                <a:gd name="connsiteY3" fmla="*/ 240747 h 297167"/>
                <a:gd name="connsiteX4" fmla="*/ 373933 w 524268"/>
                <a:gd name="connsiteY4" fmla="*/ 138265 h 297167"/>
                <a:gd name="connsiteX5" fmla="*/ 499707 w 524268"/>
                <a:gd name="connsiteY5" fmla="*/ 2751 h 297167"/>
                <a:gd name="connsiteX6" fmla="*/ 524269 w 524268"/>
                <a:gd name="connsiteY6" fmla="*/ 15032 h 297167"/>
                <a:gd name="connsiteX7" fmla="*/ 228257 w 524268"/>
                <a:gd name="connsiteY7" fmla="*/ 270814 h 297167"/>
                <a:gd name="connsiteX8" fmla="*/ 166852 w 524268"/>
                <a:gd name="connsiteY8" fmla="*/ 287754 h 2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268" h="297167">
                  <a:moveTo>
                    <a:pt x="166852" y="287754"/>
                  </a:moveTo>
                  <a:cubicBezTo>
                    <a:pt x="110952" y="291141"/>
                    <a:pt x="55476" y="308081"/>
                    <a:pt x="0" y="286060"/>
                  </a:cubicBezTo>
                  <a:cubicBezTo>
                    <a:pt x="0" y="281401"/>
                    <a:pt x="0" y="277167"/>
                    <a:pt x="0" y="272508"/>
                  </a:cubicBezTo>
                  <a:cubicBezTo>
                    <a:pt x="44465" y="230584"/>
                    <a:pt x="101635" y="252605"/>
                    <a:pt x="152030" y="240747"/>
                  </a:cubicBezTo>
                  <a:cubicBezTo>
                    <a:pt x="237149" y="231007"/>
                    <a:pt x="310835" y="194588"/>
                    <a:pt x="373933" y="138265"/>
                  </a:cubicBezTo>
                  <a:cubicBezTo>
                    <a:pt x="420092" y="97187"/>
                    <a:pt x="459900" y="49758"/>
                    <a:pt x="499707" y="2751"/>
                  </a:cubicBezTo>
                  <a:cubicBezTo>
                    <a:pt x="514953" y="-7412"/>
                    <a:pt x="514529" y="13762"/>
                    <a:pt x="524269" y="15032"/>
                  </a:cubicBezTo>
                  <a:cubicBezTo>
                    <a:pt x="471758" y="153934"/>
                    <a:pt x="360805" y="225079"/>
                    <a:pt x="228257" y="270814"/>
                  </a:cubicBezTo>
                  <a:cubicBezTo>
                    <a:pt x="207929" y="277167"/>
                    <a:pt x="187178" y="281825"/>
                    <a:pt x="166852" y="287754"/>
                  </a:cubicBezTo>
                  <a:close/>
                </a:path>
              </a:pathLst>
            </a:custGeom>
            <a:solidFill>
              <a:srgbClr val="743C2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2EF81BD-25AE-8E5F-1941-D5C9003407B1}"/>
                </a:ext>
              </a:extLst>
            </p:cNvPr>
            <p:cNvSpPr/>
            <p:nvPr/>
          </p:nvSpPr>
          <p:spPr>
            <a:xfrm>
              <a:off x="11029970" y="4953629"/>
              <a:ext cx="167655" cy="167372"/>
            </a:xfrm>
            <a:custGeom>
              <a:avLst/>
              <a:gdLst>
                <a:gd name="connsiteX0" fmla="*/ 0 w 167655"/>
                <a:gd name="connsiteY0" fmla="*/ 110005 h 167372"/>
                <a:gd name="connsiteX1" fmla="*/ 18209 w 167655"/>
                <a:gd name="connsiteY1" fmla="*/ 32931 h 167372"/>
                <a:gd name="connsiteX2" fmla="*/ 165580 w 167655"/>
                <a:gd name="connsiteY2" fmla="*/ 46059 h 167372"/>
                <a:gd name="connsiteX3" fmla="*/ 115186 w 167655"/>
                <a:gd name="connsiteY3" fmla="*/ 161246 h 167372"/>
                <a:gd name="connsiteX4" fmla="*/ 0 w 167655"/>
                <a:gd name="connsiteY4" fmla="*/ 110005 h 16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55" h="167372">
                  <a:moveTo>
                    <a:pt x="0" y="110005"/>
                  </a:moveTo>
                  <a:cubicBezTo>
                    <a:pt x="14822" y="86713"/>
                    <a:pt x="-848" y="57070"/>
                    <a:pt x="18209" y="32931"/>
                  </a:cubicBezTo>
                  <a:cubicBezTo>
                    <a:pt x="56746" y="-14922"/>
                    <a:pt x="115609" y="-10687"/>
                    <a:pt x="165580" y="46059"/>
                  </a:cubicBezTo>
                  <a:cubicBezTo>
                    <a:pt x="170239" y="93912"/>
                    <a:pt x="171932" y="140919"/>
                    <a:pt x="115186" y="161246"/>
                  </a:cubicBezTo>
                  <a:cubicBezTo>
                    <a:pt x="60981" y="180726"/>
                    <a:pt x="27526" y="151082"/>
                    <a:pt x="0" y="110005"/>
                  </a:cubicBezTo>
                  <a:close/>
                </a:path>
              </a:pathLst>
            </a:custGeom>
            <a:solidFill>
              <a:srgbClr val="EAE4D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12DBB89-30C0-73B3-FBC3-CC781189FFB3}"/>
                </a:ext>
              </a:extLst>
            </p:cNvPr>
            <p:cNvSpPr/>
            <p:nvPr/>
          </p:nvSpPr>
          <p:spPr>
            <a:xfrm>
              <a:off x="10531110" y="5690055"/>
              <a:ext cx="283123" cy="89399"/>
            </a:xfrm>
            <a:custGeom>
              <a:avLst/>
              <a:gdLst>
                <a:gd name="connsiteX0" fmla="*/ 0 w 283123"/>
                <a:gd name="connsiteY0" fmla="*/ 89261 h 89399"/>
                <a:gd name="connsiteX1" fmla="*/ 0 w 283123"/>
                <a:gd name="connsiteY1" fmla="*/ 53688 h 89399"/>
                <a:gd name="connsiteX2" fmla="*/ 231644 w 283123"/>
                <a:gd name="connsiteY2" fmla="*/ 7529 h 89399"/>
                <a:gd name="connsiteX3" fmla="*/ 281614 w 283123"/>
                <a:gd name="connsiteY3" fmla="*/ 15152 h 89399"/>
                <a:gd name="connsiteX4" fmla="*/ 244772 w 283123"/>
                <a:gd name="connsiteY4" fmla="*/ 48184 h 89399"/>
                <a:gd name="connsiteX5" fmla="*/ 0 w 283123"/>
                <a:gd name="connsiteY5" fmla="*/ 89261 h 8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3123" h="89399">
                  <a:moveTo>
                    <a:pt x="0" y="89261"/>
                  </a:moveTo>
                  <a:cubicBezTo>
                    <a:pt x="0" y="77403"/>
                    <a:pt x="0" y="65546"/>
                    <a:pt x="0" y="53688"/>
                  </a:cubicBezTo>
                  <a:cubicBezTo>
                    <a:pt x="78767" y="45219"/>
                    <a:pt x="155841" y="29127"/>
                    <a:pt x="231644" y="7529"/>
                  </a:cubicBezTo>
                  <a:cubicBezTo>
                    <a:pt x="249007" y="2447"/>
                    <a:pt x="273568" y="-9834"/>
                    <a:pt x="281614" y="15152"/>
                  </a:cubicBezTo>
                  <a:cubicBezTo>
                    <a:pt x="290084" y="41831"/>
                    <a:pt x="260863" y="43949"/>
                    <a:pt x="244772" y="48184"/>
                  </a:cubicBezTo>
                  <a:cubicBezTo>
                    <a:pt x="164733" y="68934"/>
                    <a:pt x="84272" y="91378"/>
                    <a:pt x="0" y="89261"/>
                  </a:cubicBezTo>
                  <a:close/>
                </a:path>
              </a:pathLst>
            </a:custGeom>
            <a:solidFill>
              <a:srgbClr val="F9F4E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7110B9A-BFD1-8BDC-D6A3-E00FB0DB02BC}"/>
                </a:ext>
              </a:extLst>
            </p:cNvPr>
            <p:cNvSpPr/>
            <p:nvPr/>
          </p:nvSpPr>
          <p:spPr>
            <a:xfrm>
              <a:off x="10335885" y="4577902"/>
              <a:ext cx="39383" cy="137119"/>
            </a:xfrm>
            <a:custGeom>
              <a:avLst/>
              <a:gdLst>
                <a:gd name="connsiteX0" fmla="*/ 4235 w 39383"/>
                <a:gd name="connsiteY0" fmla="*/ 0 h 137119"/>
                <a:gd name="connsiteX1" fmla="*/ 37690 w 39383"/>
                <a:gd name="connsiteY1" fmla="*/ 50394 h 137119"/>
                <a:gd name="connsiteX2" fmla="*/ 39384 w 39383"/>
                <a:gd name="connsiteY2" fmla="*/ 126621 h 137119"/>
                <a:gd name="connsiteX3" fmla="*/ 0 w 39383"/>
                <a:gd name="connsiteY3" fmla="*/ 107564 h 137119"/>
                <a:gd name="connsiteX4" fmla="*/ 4235 w 39383"/>
                <a:gd name="connsiteY4" fmla="*/ 0 h 13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83" h="137119">
                  <a:moveTo>
                    <a:pt x="4235" y="0"/>
                  </a:moveTo>
                  <a:cubicBezTo>
                    <a:pt x="38537" y="1270"/>
                    <a:pt x="37266" y="26679"/>
                    <a:pt x="37690" y="50394"/>
                  </a:cubicBezTo>
                  <a:cubicBezTo>
                    <a:pt x="38113" y="75803"/>
                    <a:pt x="38960" y="101212"/>
                    <a:pt x="39384" y="126621"/>
                  </a:cubicBezTo>
                  <a:cubicBezTo>
                    <a:pt x="13975" y="145677"/>
                    <a:pt x="0" y="138478"/>
                    <a:pt x="0" y="107564"/>
                  </a:cubicBezTo>
                  <a:cubicBezTo>
                    <a:pt x="0" y="71568"/>
                    <a:pt x="2541" y="35996"/>
                    <a:pt x="4235" y="0"/>
                  </a:cubicBezTo>
                  <a:close/>
                </a:path>
              </a:pathLst>
            </a:custGeom>
            <a:solidFill>
              <a:srgbClr val="FEFAF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962DFF0-B278-79FF-5BE9-3523E907C788}"/>
                </a:ext>
              </a:extLst>
            </p:cNvPr>
            <p:cNvSpPr/>
            <p:nvPr/>
          </p:nvSpPr>
          <p:spPr>
            <a:xfrm>
              <a:off x="7159782" y="4822263"/>
              <a:ext cx="3105112" cy="1000079"/>
            </a:xfrm>
            <a:custGeom>
              <a:avLst/>
              <a:gdLst>
                <a:gd name="connsiteX0" fmla="*/ 3064305 w 3105112"/>
                <a:gd name="connsiteY0" fmla="*/ 405257 h 1000079"/>
                <a:gd name="connsiteX1" fmla="*/ 2972832 w 3105112"/>
                <a:gd name="connsiteY1" fmla="*/ 843136 h 1000079"/>
                <a:gd name="connsiteX2" fmla="*/ 2554011 w 3105112"/>
                <a:gd name="connsiteY2" fmla="*/ 982038 h 1000079"/>
                <a:gd name="connsiteX3" fmla="*/ 863053 w 3105112"/>
                <a:gd name="connsiteY3" fmla="*/ 862616 h 1000079"/>
                <a:gd name="connsiteX4" fmla="*/ 370545 w 3105112"/>
                <a:gd name="connsiteY4" fmla="*/ 725409 h 1000079"/>
                <a:gd name="connsiteX5" fmla="*/ 94013 w 3105112"/>
                <a:gd name="connsiteY5" fmla="*/ 547123 h 1000079"/>
                <a:gd name="connsiteX6" fmla="*/ 0 w 3105112"/>
                <a:gd name="connsiteY6" fmla="*/ 320561 h 1000079"/>
                <a:gd name="connsiteX7" fmla="*/ 10164 w 3105112"/>
                <a:gd name="connsiteY7" fmla="*/ 303198 h 1000079"/>
                <a:gd name="connsiteX8" fmla="*/ 21598 w 3105112"/>
                <a:gd name="connsiteY8" fmla="*/ 240947 h 1000079"/>
                <a:gd name="connsiteX9" fmla="*/ 362076 w 3105112"/>
                <a:gd name="connsiteY9" fmla="*/ 8033 h 1000079"/>
                <a:gd name="connsiteX10" fmla="*/ 207929 w 3105112"/>
                <a:gd name="connsiteY10" fmla="*/ 127454 h 1000079"/>
                <a:gd name="connsiteX11" fmla="*/ 144831 w 3105112"/>
                <a:gd name="connsiteY11" fmla="*/ 360792 h 1000079"/>
                <a:gd name="connsiteX12" fmla="*/ 364617 w 3105112"/>
                <a:gd name="connsiteY12" fmla="*/ 620385 h 1000079"/>
                <a:gd name="connsiteX13" fmla="*/ 1143397 w 3105112"/>
                <a:gd name="connsiteY13" fmla="*/ 846524 h 1000079"/>
                <a:gd name="connsiteX14" fmla="*/ 1585511 w 3105112"/>
                <a:gd name="connsiteY14" fmla="*/ 890142 h 1000079"/>
                <a:gd name="connsiteX15" fmla="*/ 2235130 w 3105112"/>
                <a:gd name="connsiteY15" fmla="*/ 912163 h 1000079"/>
                <a:gd name="connsiteX16" fmla="*/ 2794971 w 3105112"/>
                <a:gd name="connsiteY16" fmla="*/ 810528 h 1000079"/>
                <a:gd name="connsiteX17" fmla="*/ 2982149 w 3105112"/>
                <a:gd name="connsiteY17" fmla="*/ 662310 h 1000079"/>
                <a:gd name="connsiteX18" fmla="*/ 3014758 w 3105112"/>
                <a:gd name="connsiteY18" fmla="*/ 515362 h 1000079"/>
                <a:gd name="connsiteX19" fmla="*/ 3038896 w 3105112"/>
                <a:gd name="connsiteY19" fmla="*/ 489530 h 1000079"/>
                <a:gd name="connsiteX20" fmla="*/ 3064305 w 3105112"/>
                <a:gd name="connsiteY20" fmla="*/ 405257 h 10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5112" h="1000079">
                  <a:moveTo>
                    <a:pt x="3064305" y="405257"/>
                  </a:moveTo>
                  <a:cubicBezTo>
                    <a:pt x="3143919" y="551782"/>
                    <a:pt x="3103688" y="739807"/>
                    <a:pt x="2972832" y="843136"/>
                  </a:cubicBezTo>
                  <a:cubicBezTo>
                    <a:pt x="2849600" y="940113"/>
                    <a:pt x="2703499" y="970180"/>
                    <a:pt x="2554011" y="982038"/>
                  </a:cubicBezTo>
                  <a:cubicBezTo>
                    <a:pt x="1984852" y="1026927"/>
                    <a:pt x="1420777" y="988390"/>
                    <a:pt x="863053" y="862616"/>
                  </a:cubicBezTo>
                  <a:cubicBezTo>
                    <a:pt x="696625" y="824927"/>
                    <a:pt x="531045" y="783002"/>
                    <a:pt x="370545" y="725409"/>
                  </a:cubicBezTo>
                  <a:cubicBezTo>
                    <a:pt x="265099" y="687719"/>
                    <a:pt x="169816" y="633513"/>
                    <a:pt x="94013" y="547123"/>
                  </a:cubicBezTo>
                  <a:cubicBezTo>
                    <a:pt x="36420" y="481060"/>
                    <a:pt x="21598" y="400176"/>
                    <a:pt x="0" y="320561"/>
                  </a:cubicBezTo>
                  <a:cubicBezTo>
                    <a:pt x="3388" y="314633"/>
                    <a:pt x="6776" y="308704"/>
                    <a:pt x="10164" y="303198"/>
                  </a:cubicBezTo>
                  <a:cubicBezTo>
                    <a:pt x="13975" y="282448"/>
                    <a:pt x="18633" y="261698"/>
                    <a:pt x="21598" y="240947"/>
                  </a:cubicBezTo>
                  <a:cubicBezTo>
                    <a:pt x="45736" y="68167"/>
                    <a:pt x="188873" y="-29657"/>
                    <a:pt x="362076" y="8033"/>
                  </a:cubicBezTo>
                  <a:cubicBezTo>
                    <a:pt x="303636" y="38947"/>
                    <a:pt x="249430" y="74943"/>
                    <a:pt x="207929" y="127454"/>
                  </a:cubicBezTo>
                  <a:cubicBezTo>
                    <a:pt x="127891" y="161756"/>
                    <a:pt x="121539" y="270167"/>
                    <a:pt x="144831" y="360792"/>
                  </a:cubicBezTo>
                  <a:cubicBezTo>
                    <a:pt x="174898" y="479790"/>
                    <a:pt x="253665" y="565333"/>
                    <a:pt x="364617" y="620385"/>
                  </a:cubicBezTo>
                  <a:cubicBezTo>
                    <a:pt x="610659" y="742348"/>
                    <a:pt x="874487" y="807140"/>
                    <a:pt x="1143397" y="846524"/>
                  </a:cubicBezTo>
                  <a:cubicBezTo>
                    <a:pt x="1289498" y="868121"/>
                    <a:pt x="1437293" y="881673"/>
                    <a:pt x="1585511" y="890142"/>
                  </a:cubicBezTo>
                  <a:cubicBezTo>
                    <a:pt x="1801909" y="902423"/>
                    <a:pt x="2018308" y="920210"/>
                    <a:pt x="2235130" y="912163"/>
                  </a:cubicBezTo>
                  <a:cubicBezTo>
                    <a:pt x="2425696" y="904964"/>
                    <a:pt x="2615838" y="883790"/>
                    <a:pt x="2794971" y="810528"/>
                  </a:cubicBezTo>
                  <a:cubicBezTo>
                    <a:pt x="2870774" y="779614"/>
                    <a:pt x="2935990" y="733878"/>
                    <a:pt x="2982149" y="662310"/>
                  </a:cubicBezTo>
                  <a:cubicBezTo>
                    <a:pt x="3012216" y="615727"/>
                    <a:pt x="2995701" y="562369"/>
                    <a:pt x="3014758" y="515362"/>
                  </a:cubicBezTo>
                  <a:cubicBezTo>
                    <a:pt x="3023227" y="507740"/>
                    <a:pt x="3046519" y="520021"/>
                    <a:pt x="3038896" y="489530"/>
                  </a:cubicBezTo>
                  <a:cubicBezTo>
                    <a:pt x="3031697" y="461157"/>
                    <a:pt x="3032966" y="426431"/>
                    <a:pt x="3064305" y="405257"/>
                  </a:cubicBezTo>
                  <a:close/>
                </a:path>
              </a:pathLst>
            </a:custGeom>
            <a:solidFill>
              <a:srgbClr val="FAA81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B53918-7685-8363-7497-27441B121BE2}"/>
                </a:ext>
              </a:extLst>
            </p:cNvPr>
            <p:cNvSpPr/>
            <p:nvPr/>
          </p:nvSpPr>
          <p:spPr>
            <a:xfrm>
              <a:off x="7929670" y="3752216"/>
              <a:ext cx="1380532" cy="772327"/>
            </a:xfrm>
            <a:custGeom>
              <a:avLst/>
              <a:gdLst>
                <a:gd name="connsiteX0" fmla="*/ 297707 w 1380532"/>
                <a:gd name="connsiteY0" fmla="*/ 521627 h 772327"/>
                <a:gd name="connsiteX1" fmla="*/ 272721 w 1380532"/>
                <a:gd name="connsiteY1" fmla="*/ 427191 h 772327"/>
                <a:gd name="connsiteX2" fmla="*/ 266793 w 1380532"/>
                <a:gd name="connsiteY2" fmla="*/ 398818 h 772327"/>
                <a:gd name="connsiteX3" fmla="*/ 270604 w 1380532"/>
                <a:gd name="connsiteY3" fmla="*/ 360705 h 772327"/>
                <a:gd name="connsiteX4" fmla="*/ 271451 w 1380532"/>
                <a:gd name="connsiteY4" fmla="*/ 328944 h 772327"/>
                <a:gd name="connsiteX5" fmla="*/ 272298 w 1380532"/>
                <a:gd name="connsiteY5" fmla="*/ 287866 h 772327"/>
                <a:gd name="connsiteX6" fmla="*/ 300671 w 1380532"/>
                <a:gd name="connsiteY6" fmla="*/ 253140 h 772327"/>
                <a:gd name="connsiteX7" fmla="*/ 0 w 1380532"/>
                <a:gd name="connsiteY7" fmla="*/ 237472 h 772327"/>
                <a:gd name="connsiteX8" fmla="*/ 1271 w 1380532"/>
                <a:gd name="connsiteY8" fmla="*/ 234507 h 772327"/>
                <a:gd name="connsiteX9" fmla="*/ 34302 w 1380532"/>
                <a:gd name="connsiteY9" fmla="*/ 217568 h 772327"/>
                <a:gd name="connsiteX10" fmla="*/ 365464 w 1380532"/>
                <a:gd name="connsiteY10" fmla="*/ 225191 h 772327"/>
                <a:gd name="connsiteX11" fmla="*/ 421786 w 1380532"/>
                <a:gd name="connsiteY11" fmla="*/ 222650 h 772327"/>
                <a:gd name="connsiteX12" fmla="*/ 435761 w 1380532"/>
                <a:gd name="connsiteY12" fmla="*/ 263304 h 772327"/>
                <a:gd name="connsiteX13" fmla="*/ 528927 w 1380532"/>
                <a:gd name="connsiteY13" fmla="*/ 347153 h 772327"/>
                <a:gd name="connsiteX14" fmla="*/ 804189 w 1380532"/>
                <a:gd name="connsiteY14" fmla="*/ 129061 h 772327"/>
                <a:gd name="connsiteX15" fmla="*/ 935045 w 1380532"/>
                <a:gd name="connsiteY15" fmla="*/ 9639 h 772327"/>
                <a:gd name="connsiteX16" fmla="*/ 974852 w 1380532"/>
                <a:gd name="connsiteY16" fmla="*/ 8792 h 772327"/>
                <a:gd name="connsiteX17" fmla="*/ 1029904 w 1380532"/>
                <a:gd name="connsiteY17" fmla="*/ 16415 h 772327"/>
                <a:gd name="connsiteX18" fmla="*/ 1169230 w 1380532"/>
                <a:gd name="connsiteY18" fmla="*/ 118897 h 772327"/>
                <a:gd name="connsiteX19" fmla="*/ 1102320 w 1380532"/>
                <a:gd name="connsiteY19" fmla="*/ 131602 h 772327"/>
                <a:gd name="connsiteX20" fmla="*/ 968077 w 1380532"/>
                <a:gd name="connsiteY20" fmla="*/ 331908 h 772327"/>
                <a:gd name="connsiteX21" fmla="*/ 997296 w 1380532"/>
                <a:gd name="connsiteY21" fmla="*/ 471657 h 772327"/>
                <a:gd name="connsiteX22" fmla="*/ 1005766 w 1380532"/>
                <a:gd name="connsiteY22" fmla="*/ 460222 h 772327"/>
                <a:gd name="connsiteX23" fmla="*/ 1028633 w 1380532"/>
                <a:gd name="connsiteY23" fmla="*/ 439048 h 772327"/>
                <a:gd name="connsiteX24" fmla="*/ 1286110 w 1380532"/>
                <a:gd name="connsiteY24" fmla="*/ 544072 h 772327"/>
                <a:gd name="connsiteX25" fmla="*/ 1357679 w 1380532"/>
                <a:gd name="connsiteY25" fmla="*/ 663070 h 772327"/>
                <a:gd name="connsiteX26" fmla="*/ 1348785 w 1380532"/>
                <a:gd name="connsiteY26" fmla="*/ 772328 h 772327"/>
                <a:gd name="connsiteX27" fmla="*/ 1319988 w 1380532"/>
                <a:gd name="connsiteY27" fmla="*/ 735061 h 772327"/>
                <a:gd name="connsiteX28" fmla="*/ 1225552 w 1380532"/>
                <a:gd name="connsiteY28" fmla="*/ 610558 h 772327"/>
                <a:gd name="connsiteX29" fmla="*/ 1077334 w 1380532"/>
                <a:gd name="connsiteY29" fmla="*/ 552965 h 772327"/>
                <a:gd name="connsiteX30" fmla="*/ 1008730 w 1380532"/>
                <a:gd name="connsiteY30" fmla="*/ 560164 h 772327"/>
                <a:gd name="connsiteX31" fmla="*/ 885921 w 1380532"/>
                <a:gd name="connsiteY31" fmla="*/ 401782 h 772327"/>
                <a:gd name="connsiteX32" fmla="*/ 979086 w 1380532"/>
                <a:gd name="connsiteY32" fmla="*/ 90948 h 772327"/>
                <a:gd name="connsiteX33" fmla="*/ 874487 w 1380532"/>
                <a:gd name="connsiteY33" fmla="*/ 186654 h 772327"/>
                <a:gd name="connsiteX34" fmla="*/ 541208 w 1380532"/>
                <a:gd name="connsiteY34" fmla="*/ 434390 h 772327"/>
                <a:gd name="connsiteX35" fmla="*/ 348948 w 1380532"/>
                <a:gd name="connsiteY35" fmla="*/ 348424 h 772327"/>
                <a:gd name="connsiteX36" fmla="*/ 331585 w 1380532"/>
                <a:gd name="connsiteY36" fmla="*/ 460222 h 772327"/>
                <a:gd name="connsiteX37" fmla="*/ 297707 w 1380532"/>
                <a:gd name="connsiteY37" fmla="*/ 521627 h 77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80532" h="772327">
                  <a:moveTo>
                    <a:pt x="297707" y="521627"/>
                  </a:moveTo>
                  <a:cubicBezTo>
                    <a:pt x="276533" y="493678"/>
                    <a:pt x="290084" y="456411"/>
                    <a:pt x="272721" y="427191"/>
                  </a:cubicBezTo>
                  <a:cubicBezTo>
                    <a:pt x="259594" y="419992"/>
                    <a:pt x="263405" y="409405"/>
                    <a:pt x="266793" y="398818"/>
                  </a:cubicBezTo>
                  <a:cubicBezTo>
                    <a:pt x="272298" y="386537"/>
                    <a:pt x="273568" y="373832"/>
                    <a:pt x="270604" y="360705"/>
                  </a:cubicBezTo>
                  <a:cubicBezTo>
                    <a:pt x="268487" y="350118"/>
                    <a:pt x="273568" y="339531"/>
                    <a:pt x="271451" y="328944"/>
                  </a:cubicBezTo>
                  <a:cubicBezTo>
                    <a:pt x="274839" y="315392"/>
                    <a:pt x="301094" y="301841"/>
                    <a:pt x="272298" y="287866"/>
                  </a:cubicBezTo>
                  <a:cubicBezTo>
                    <a:pt x="280344" y="278126"/>
                    <a:pt x="287967" y="268386"/>
                    <a:pt x="300671" y="253140"/>
                  </a:cubicBezTo>
                  <a:cubicBezTo>
                    <a:pt x="198189" y="240436"/>
                    <a:pt x="97824" y="258646"/>
                    <a:pt x="0" y="237472"/>
                  </a:cubicBezTo>
                  <a:cubicBezTo>
                    <a:pt x="0" y="237472"/>
                    <a:pt x="1271" y="234507"/>
                    <a:pt x="1271" y="234507"/>
                  </a:cubicBezTo>
                  <a:cubicBezTo>
                    <a:pt x="9316" y="223497"/>
                    <a:pt x="20751" y="217568"/>
                    <a:pt x="34302" y="217568"/>
                  </a:cubicBezTo>
                  <a:cubicBezTo>
                    <a:pt x="144830" y="219262"/>
                    <a:pt x="255782" y="206134"/>
                    <a:pt x="365464" y="225191"/>
                  </a:cubicBezTo>
                  <a:cubicBezTo>
                    <a:pt x="385791" y="228579"/>
                    <a:pt x="402730" y="216298"/>
                    <a:pt x="421786" y="222650"/>
                  </a:cubicBezTo>
                  <a:cubicBezTo>
                    <a:pt x="445078" y="229849"/>
                    <a:pt x="439573" y="245518"/>
                    <a:pt x="435761" y="263304"/>
                  </a:cubicBezTo>
                  <a:cubicBezTo>
                    <a:pt x="419669" y="342918"/>
                    <a:pt x="452701" y="373409"/>
                    <a:pt x="528927" y="347153"/>
                  </a:cubicBezTo>
                  <a:cubicBezTo>
                    <a:pt x="645808" y="306923"/>
                    <a:pt x="739820" y="234507"/>
                    <a:pt x="804189" y="129061"/>
                  </a:cubicBezTo>
                  <a:cubicBezTo>
                    <a:pt x="836798" y="75279"/>
                    <a:pt x="888038" y="45635"/>
                    <a:pt x="935045" y="9639"/>
                  </a:cubicBezTo>
                  <a:cubicBezTo>
                    <a:pt x="945632" y="1593"/>
                    <a:pt x="961300" y="-6876"/>
                    <a:pt x="974852" y="8792"/>
                  </a:cubicBezTo>
                  <a:cubicBezTo>
                    <a:pt x="991368" y="23191"/>
                    <a:pt x="1009577" y="27002"/>
                    <a:pt x="1029904" y="16415"/>
                  </a:cubicBezTo>
                  <a:cubicBezTo>
                    <a:pt x="1098508" y="4981"/>
                    <a:pt x="1146785" y="40554"/>
                    <a:pt x="1169230" y="118897"/>
                  </a:cubicBezTo>
                  <a:cubicBezTo>
                    <a:pt x="1146785" y="121862"/>
                    <a:pt x="1122223" y="114663"/>
                    <a:pt x="1102320" y="131602"/>
                  </a:cubicBezTo>
                  <a:cubicBezTo>
                    <a:pt x="1004919" y="163363"/>
                    <a:pt x="987133" y="247212"/>
                    <a:pt x="968077" y="331908"/>
                  </a:cubicBezTo>
                  <a:cubicBezTo>
                    <a:pt x="956219" y="384419"/>
                    <a:pt x="975698" y="428038"/>
                    <a:pt x="997296" y="471657"/>
                  </a:cubicBezTo>
                  <a:cubicBezTo>
                    <a:pt x="1010001" y="476315"/>
                    <a:pt x="1001955" y="463610"/>
                    <a:pt x="1005766" y="460222"/>
                  </a:cubicBezTo>
                  <a:cubicBezTo>
                    <a:pt x="1010425" y="449635"/>
                    <a:pt x="1018470" y="442860"/>
                    <a:pt x="1028633" y="439048"/>
                  </a:cubicBezTo>
                  <a:cubicBezTo>
                    <a:pt x="1104860" y="413216"/>
                    <a:pt x="1248843" y="471233"/>
                    <a:pt x="1286110" y="544072"/>
                  </a:cubicBezTo>
                  <a:cubicBezTo>
                    <a:pt x="1307284" y="585573"/>
                    <a:pt x="1328458" y="627074"/>
                    <a:pt x="1357679" y="663070"/>
                  </a:cubicBezTo>
                  <a:cubicBezTo>
                    <a:pt x="1390286" y="703724"/>
                    <a:pt x="1388592" y="738873"/>
                    <a:pt x="1348785" y="772328"/>
                  </a:cubicBezTo>
                  <a:cubicBezTo>
                    <a:pt x="1339045" y="760047"/>
                    <a:pt x="1329728" y="747342"/>
                    <a:pt x="1319988" y="735061"/>
                  </a:cubicBezTo>
                  <a:cubicBezTo>
                    <a:pt x="1273405" y="704994"/>
                    <a:pt x="1252231" y="655447"/>
                    <a:pt x="1225552" y="610558"/>
                  </a:cubicBezTo>
                  <a:cubicBezTo>
                    <a:pt x="1180664" y="534755"/>
                    <a:pt x="1160760" y="525862"/>
                    <a:pt x="1077334" y="552965"/>
                  </a:cubicBezTo>
                  <a:cubicBezTo>
                    <a:pt x="1054890" y="560587"/>
                    <a:pt x="1032445" y="564399"/>
                    <a:pt x="1008730" y="560164"/>
                  </a:cubicBezTo>
                  <a:cubicBezTo>
                    <a:pt x="925729" y="539837"/>
                    <a:pt x="893544" y="481820"/>
                    <a:pt x="885921" y="401782"/>
                  </a:cubicBezTo>
                  <a:cubicBezTo>
                    <a:pt x="874911" y="287443"/>
                    <a:pt x="914294" y="188348"/>
                    <a:pt x="979086" y="90948"/>
                  </a:cubicBezTo>
                  <a:cubicBezTo>
                    <a:pt x="925729" y="109157"/>
                    <a:pt x="902013" y="150658"/>
                    <a:pt x="874487" y="186654"/>
                  </a:cubicBezTo>
                  <a:cubicBezTo>
                    <a:pt x="787250" y="301417"/>
                    <a:pt x="679263" y="388654"/>
                    <a:pt x="541208" y="434390"/>
                  </a:cubicBezTo>
                  <a:cubicBezTo>
                    <a:pt x="445925" y="466151"/>
                    <a:pt x="393837" y="442436"/>
                    <a:pt x="348948" y="348424"/>
                  </a:cubicBezTo>
                  <a:cubicBezTo>
                    <a:pt x="338361" y="386960"/>
                    <a:pt x="334973" y="423380"/>
                    <a:pt x="331585" y="460222"/>
                  </a:cubicBezTo>
                  <a:cubicBezTo>
                    <a:pt x="329044" y="484784"/>
                    <a:pt x="330315" y="513158"/>
                    <a:pt x="297707" y="521627"/>
                  </a:cubicBezTo>
                  <a:close/>
                </a:path>
              </a:pathLst>
            </a:custGeom>
            <a:solidFill>
              <a:srgbClr val="701C1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2B9E15E-CDAC-1B97-2A7D-C0423C8EC6BC}"/>
                </a:ext>
              </a:extLst>
            </p:cNvPr>
            <p:cNvSpPr/>
            <p:nvPr/>
          </p:nvSpPr>
          <p:spPr>
            <a:xfrm>
              <a:off x="6788603" y="837723"/>
              <a:ext cx="2951210" cy="2478354"/>
            </a:xfrm>
            <a:custGeom>
              <a:avLst/>
              <a:gdLst>
                <a:gd name="connsiteX0" fmla="*/ 1820329 w 2951210"/>
                <a:gd name="connsiteY0" fmla="*/ 0 h 2478354"/>
                <a:gd name="connsiteX1" fmla="*/ 2329776 w 2951210"/>
                <a:gd name="connsiteY1" fmla="*/ 141019 h 2478354"/>
                <a:gd name="connsiteX2" fmla="*/ 1940598 w 2951210"/>
                <a:gd name="connsiteY2" fmla="*/ 320151 h 2478354"/>
                <a:gd name="connsiteX3" fmla="*/ 2006660 w 2951210"/>
                <a:gd name="connsiteY3" fmla="*/ 292201 h 2478354"/>
                <a:gd name="connsiteX4" fmla="*/ 2351797 w 2951210"/>
                <a:gd name="connsiteY4" fmla="*/ 170663 h 2478354"/>
                <a:gd name="connsiteX5" fmla="*/ 2409391 w 2951210"/>
                <a:gd name="connsiteY5" fmla="*/ 191837 h 2478354"/>
                <a:gd name="connsiteX6" fmla="*/ 2340787 w 2951210"/>
                <a:gd name="connsiteY6" fmla="*/ 228679 h 2478354"/>
                <a:gd name="connsiteX7" fmla="*/ 1961772 w 2951210"/>
                <a:gd name="connsiteY7" fmla="*/ 372239 h 2478354"/>
                <a:gd name="connsiteX8" fmla="*/ 1941869 w 2951210"/>
                <a:gd name="connsiteY8" fmla="*/ 412046 h 2478354"/>
                <a:gd name="connsiteX9" fmla="*/ 1986757 w 2951210"/>
                <a:gd name="connsiteY9" fmla="*/ 404847 h 2478354"/>
                <a:gd name="connsiteX10" fmla="*/ 2285311 w 2951210"/>
                <a:gd name="connsiteY10" fmla="*/ 296860 h 2478354"/>
                <a:gd name="connsiteX11" fmla="*/ 2951022 w 2951210"/>
                <a:gd name="connsiteY11" fmla="*/ 689426 h 2478354"/>
                <a:gd name="connsiteX12" fmla="*/ 2934082 w 2951210"/>
                <a:gd name="connsiteY12" fmla="*/ 704248 h 2478354"/>
                <a:gd name="connsiteX13" fmla="*/ 2908674 w 2951210"/>
                <a:gd name="connsiteY13" fmla="*/ 678416 h 2478354"/>
                <a:gd name="connsiteX14" fmla="*/ 2883689 w 2951210"/>
                <a:gd name="connsiteY14" fmla="*/ 652160 h 2478354"/>
                <a:gd name="connsiteX15" fmla="*/ 2823555 w 2951210"/>
                <a:gd name="connsiteY15" fmla="*/ 575933 h 2478354"/>
                <a:gd name="connsiteX16" fmla="*/ 2477994 w 2951210"/>
                <a:gd name="connsiteY16" fmla="*/ 525116 h 2478354"/>
                <a:gd name="connsiteX17" fmla="*/ 2227294 w 2951210"/>
                <a:gd name="connsiteY17" fmla="*/ 614894 h 2478354"/>
                <a:gd name="connsiteX18" fmla="*/ 2217978 w 2951210"/>
                <a:gd name="connsiteY18" fmla="*/ 638185 h 2478354"/>
                <a:gd name="connsiteX19" fmla="*/ 2563114 w 2951210"/>
                <a:gd name="connsiteY19" fmla="*/ 560265 h 2478354"/>
                <a:gd name="connsiteX20" fmla="*/ 2854045 w 2951210"/>
                <a:gd name="connsiteY20" fmla="*/ 627174 h 2478354"/>
                <a:gd name="connsiteX21" fmla="*/ 2871831 w 2951210"/>
                <a:gd name="connsiteY21" fmla="*/ 682227 h 2478354"/>
                <a:gd name="connsiteX22" fmla="*/ 2526272 w 2951210"/>
                <a:gd name="connsiteY22" fmla="*/ 655548 h 2478354"/>
                <a:gd name="connsiteX23" fmla="*/ 2357302 w 2951210"/>
                <a:gd name="connsiteY23" fmla="*/ 702554 h 2478354"/>
                <a:gd name="connsiteX24" fmla="*/ 1631881 w 2951210"/>
                <a:gd name="connsiteY24" fmla="*/ 977393 h 2478354"/>
                <a:gd name="connsiteX25" fmla="*/ 1527705 w 2951210"/>
                <a:gd name="connsiteY25" fmla="*/ 956642 h 2478354"/>
                <a:gd name="connsiteX26" fmla="*/ 1174522 w 2951210"/>
                <a:gd name="connsiteY26" fmla="*/ 832562 h 2478354"/>
                <a:gd name="connsiteX27" fmla="*/ 1100413 w 2951210"/>
                <a:gd name="connsiteY27" fmla="*/ 838068 h 2478354"/>
                <a:gd name="connsiteX28" fmla="*/ 1022492 w 2951210"/>
                <a:gd name="connsiteY28" fmla="*/ 818588 h 2478354"/>
                <a:gd name="connsiteX29" fmla="*/ 1055100 w 2951210"/>
                <a:gd name="connsiteY29" fmla="*/ 843573 h 2478354"/>
                <a:gd name="connsiteX30" fmla="*/ 1057641 w 2951210"/>
                <a:gd name="connsiteY30" fmla="*/ 861359 h 2478354"/>
                <a:gd name="connsiteX31" fmla="*/ 1525163 w 2951210"/>
                <a:gd name="connsiteY31" fmla="*/ 1153984 h 2478354"/>
                <a:gd name="connsiteX32" fmla="*/ 1927470 w 2951210"/>
                <a:gd name="connsiteY32" fmla="*/ 1563913 h 2478354"/>
                <a:gd name="connsiteX33" fmla="*/ 2094744 w 2951210"/>
                <a:gd name="connsiteY33" fmla="*/ 1818848 h 2478354"/>
                <a:gd name="connsiteX34" fmla="*/ 2079076 w 2951210"/>
                <a:gd name="connsiteY34" fmla="*/ 1839175 h 2478354"/>
                <a:gd name="connsiteX35" fmla="*/ 1954149 w 2951210"/>
                <a:gd name="connsiteY35" fmla="*/ 1761255 h 2478354"/>
                <a:gd name="connsiteX36" fmla="*/ 1900790 w 2951210"/>
                <a:gd name="connsiteY36" fmla="*/ 1716366 h 2478354"/>
                <a:gd name="connsiteX37" fmla="*/ 1937210 w 2951210"/>
                <a:gd name="connsiteY37" fmla="*/ 1766760 h 2478354"/>
                <a:gd name="connsiteX38" fmla="*/ 1859713 w 2951210"/>
                <a:gd name="connsiteY38" fmla="*/ 1772265 h 2478354"/>
                <a:gd name="connsiteX39" fmla="*/ 1785180 w 2951210"/>
                <a:gd name="connsiteY39" fmla="*/ 1761255 h 2478354"/>
                <a:gd name="connsiteX40" fmla="*/ 1505260 w 2951210"/>
                <a:gd name="connsiteY40" fmla="*/ 1622353 h 2478354"/>
                <a:gd name="connsiteX41" fmla="*/ 1486627 w 2951210"/>
                <a:gd name="connsiteY41" fmla="*/ 1590169 h 2478354"/>
                <a:gd name="connsiteX42" fmla="*/ 1321893 w 2951210"/>
                <a:gd name="connsiteY42" fmla="*/ 1472865 h 2478354"/>
                <a:gd name="connsiteX43" fmla="*/ 1141914 w 2951210"/>
                <a:gd name="connsiteY43" fmla="*/ 1338198 h 2478354"/>
                <a:gd name="connsiteX44" fmla="*/ 871733 w 2951210"/>
                <a:gd name="connsiteY44" fmla="*/ 1035410 h 2478354"/>
                <a:gd name="connsiteX45" fmla="*/ 815834 w 2951210"/>
                <a:gd name="connsiteY45" fmla="*/ 976122 h 2478354"/>
                <a:gd name="connsiteX46" fmla="*/ 730714 w 2951210"/>
                <a:gd name="connsiteY46" fmla="*/ 925305 h 2478354"/>
                <a:gd name="connsiteX47" fmla="*/ 718857 w 2951210"/>
                <a:gd name="connsiteY47" fmla="*/ 922764 h 2478354"/>
                <a:gd name="connsiteX48" fmla="*/ 661263 w 2951210"/>
                <a:gd name="connsiteY48" fmla="*/ 967229 h 2478354"/>
                <a:gd name="connsiteX49" fmla="*/ 666345 w 2951210"/>
                <a:gd name="connsiteY49" fmla="*/ 1093426 h 2478354"/>
                <a:gd name="connsiteX50" fmla="*/ 627809 w 2951210"/>
                <a:gd name="connsiteY50" fmla="*/ 1155255 h 2478354"/>
                <a:gd name="connsiteX51" fmla="*/ 616375 w 2951210"/>
                <a:gd name="connsiteY51" fmla="*/ 1026940 h 2478354"/>
                <a:gd name="connsiteX52" fmla="*/ 633314 w 2951210"/>
                <a:gd name="connsiteY52" fmla="*/ 1204802 h 2478354"/>
                <a:gd name="connsiteX53" fmla="*/ 699377 w 2951210"/>
                <a:gd name="connsiteY53" fmla="*/ 1529188 h 2478354"/>
                <a:gd name="connsiteX54" fmla="*/ 817528 w 2951210"/>
                <a:gd name="connsiteY54" fmla="*/ 1840869 h 2478354"/>
                <a:gd name="connsiteX55" fmla="*/ 820068 w 2951210"/>
                <a:gd name="connsiteY55" fmla="*/ 1923025 h 2478354"/>
                <a:gd name="connsiteX56" fmla="*/ 579532 w 2951210"/>
                <a:gd name="connsiteY56" fmla="*/ 1409766 h 2478354"/>
                <a:gd name="connsiteX57" fmla="*/ 558781 w 2951210"/>
                <a:gd name="connsiteY57" fmla="*/ 1034986 h 2478354"/>
                <a:gd name="connsiteX58" fmla="*/ 516010 w 2951210"/>
                <a:gd name="connsiteY58" fmla="*/ 987980 h 2478354"/>
                <a:gd name="connsiteX59" fmla="*/ 258534 w 2951210"/>
                <a:gd name="connsiteY59" fmla="*/ 1372923 h 2478354"/>
                <a:gd name="connsiteX60" fmla="*/ 352547 w 2951210"/>
                <a:gd name="connsiteY60" fmla="*/ 2287641 h 2478354"/>
                <a:gd name="connsiteX61" fmla="*/ 455029 w 2951210"/>
                <a:gd name="connsiteY61" fmla="*/ 2390123 h 2478354"/>
                <a:gd name="connsiteX62" fmla="*/ 488484 w 2951210"/>
                <a:gd name="connsiteY62" fmla="*/ 2433742 h 2478354"/>
                <a:gd name="connsiteX63" fmla="*/ 495683 w 2951210"/>
                <a:gd name="connsiteY63" fmla="*/ 2473972 h 2478354"/>
                <a:gd name="connsiteX64" fmla="*/ 462228 w 2951210"/>
                <a:gd name="connsiteY64" fmla="*/ 2466350 h 2478354"/>
                <a:gd name="connsiteX65" fmla="*/ 272509 w 2951210"/>
                <a:gd name="connsiteY65" fmla="*/ 2343541 h 2478354"/>
                <a:gd name="connsiteX66" fmla="*/ 167062 w 2951210"/>
                <a:gd name="connsiteY66" fmla="*/ 2216496 h 2478354"/>
                <a:gd name="connsiteX67" fmla="*/ 9104 w 2951210"/>
                <a:gd name="connsiteY67" fmla="*/ 1523682 h 2478354"/>
                <a:gd name="connsiteX68" fmla="*/ 304693 w 2951210"/>
                <a:gd name="connsiteY68" fmla="*/ 870252 h 2478354"/>
                <a:gd name="connsiteX69" fmla="*/ 344924 w 2951210"/>
                <a:gd name="connsiteY69" fmla="*/ 767770 h 2478354"/>
                <a:gd name="connsiteX70" fmla="*/ 787037 w 2951210"/>
                <a:gd name="connsiteY70" fmla="*/ 294319 h 2478354"/>
                <a:gd name="connsiteX71" fmla="*/ 1486627 w 2951210"/>
                <a:gd name="connsiteY71" fmla="*/ 16092 h 2478354"/>
                <a:gd name="connsiteX72" fmla="*/ 1454442 w 2951210"/>
                <a:gd name="connsiteY72" fmla="*/ 58440 h 2478354"/>
                <a:gd name="connsiteX73" fmla="*/ 1414212 w 2951210"/>
                <a:gd name="connsiteY73" fmla="*/ 137631 h 2478354"/>
                <a:gd name="connsiteX74" fmla="*/ 1482815 w 2951210"/>
                <a:gd name="connsiteY74" fmla="*/ 185908 h 2478354"/>
                <a:gd name="connsiteX75" fmla="*/ 1539138 w 2951210"/>
                <a:gd name="connsiteY75" fmla="*/ 195648 h 2478354"/>
                <a:gd name="connsiteX76" fmla="*/ 1591227 w 2951210"/>
                <a:gd name="connsiteY76" fmla="*/ 249853 h 2478354"/>
                <a:gd name="connsiteX77" fmla="*/ 1626375 w 2951210"/>
                <a:gd name="connsiteY77" fmla="*/ 282038 h 2478354"/>
                <a:gd name="connsiteX78" fmla="*/ 1698790 w 2951210"/>
                <a:gd name="connsiteY78" fmla="*/ 262558 h 2478354"/>
                <a:gd name="connsiteX79" fmla="*/ 1730975 w 2951210"/>
                <a:gd name="connsiteY79" fmla="*/ 157958 h 2478354"/>
                <a:gd name="connsiteX80" fmla="*/ 1783063 w 2951210"/>
                <a:gd name="connsiteY80" fmla="*/ 135090 h 2478354"/>
                <a:gd name="connsiteX81" fmla="*/ 1820753 w 2951210"/>
                <a:gd name="connsiteY81" fmla="*/ 45312 h 2478354"/>
                <a:gd name="connsiteX82" fmla="*/ 1820329 w 2951210"/>
                <a:gd name="connsiteY82" fmla="*/ 0 h 2478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951210" h="2478354">
                  <a:moveTo>
                    <a:pt x="1820329" y="0"/>
                  </a:moveTo>
                  <a:cubicBezTo>
                    <a:pt x="1995227" y="5505"/>
                    <a:pt x="2159537" y="49124"/>
                    <a:pt x="2329776" y="141019"/>
                  </a:cubicBezTo>
                  <a:cubicBezTo>
                    <a:pt x="2177747" y="168122"/>
                    <a:pt x="2051974" y="215128"/>
                    <a:pt x="1940598" y="320151"/>
                  </a:cubicBezTo>
                  <a:cubicBezTo>
                    <a:pt x="1978711" y="323539"/>
                    <a:pt x="1990992" y="303212"/>
                    <a:pt x="2006660" y="292201"/>
                  </a:cubicBezTo>
                  <a:cubicBezTo>
                    <a:pt x="2110413" y="219363"/>
                    <a:pt x="2225177" y="178709"/>
                    <a:pt x="2351797" y="170663"/>
                  </a:cubicBezTo>
                  <a:cubicBezTo>
                    <a:pt x="2374665" y="169392"/>
                    <a:pt x="2393722" y="174897"/>
                    <a:pt x="2409391" y="191837"/>
                  </a:cubicBezTo>
                  <a:cubicBezTo>
                    <a:pt x="2403462" y="235455"/>
                    <a:pt x="2367043" y="227409"/>
                    <a:pt x="2340787" y="228679"/>
                  </a:cubicBezTo>
                  <a:cubicBezTo>
                    <a:pt x="2198074" y="234185"/>
                    <a:pt x="2074841" y="288814"/>
                    <a:pt x="1961772" y="372239"/>
                  </a:cubicBezTo>
                  <a:cubicBezTo>
                    <a:pt x="1953302" y="384944"/>
                    <a:pt x="1926623" y="391719"/>
                    <a:pt x="1941869" y="412046"/>
                  </a:cubicBezTo>
                  <a:cubicBezTo>
                    <a:pt x="1956267" y="430680"/>
                    <a:pt x="1973630" y="412893"/>
                    <a:pt x="1986757" y="404847"/>
                  </a:cubicBezTo>
                  <a:cubicBezTo>
                    <a:pt x="2079923" y="350642"/>
                    <a:pt x="2179441" y="314222"/>
                    <a:pt x="2285311" y="296860"/>
                  </a:cubicBezTo>
                  <a:cubicBezTo>
                    <a:pt x="2583441" y="248159"/>
                    <a:pt x="2832024" y="395954"/>
                    <a:pt x="2951022" y="689426"/>
                  </a:cubicBezTo>
                  <a:cubicBezTo>
                    <a:pt x="2952292" y="702554"/>
                    <a:pt x="2947211" y="707636"/>
                    <a:pt x="2934082" y="704248"/>
                  </a:cubicBezTo>
                  <a:cubicBezTo>
                    <a:pt x="2925613" y="695778"/>
                    <a:pt x="2917143" y="686885"/>
                    <a:pt x="2908674" y="678416"/>
                  </a:cubicBezTo>
                  <a:cubicBezTo>
                    <a:pt x="2896817" y="672910"/>
                    <a:pt x="2888770" y="663594"/>
                    <a:pt x="2883689" y="652160"/>
                  </a:cubicBezTo>
                  <a:cubicBezTo>
                    <a:pt x="2876913" y="616164"/>
                    <a:pt x="2856162" y="591179"/>
                    <a:pt x="2823555" y="575933"/>
                  </a:cubicBezTo>
                  <a:cubicBezTo>
                    <a:pt x="2713450" y="524269"/>
                    <a:pt x="2599533" y="496742"/>
                    <a:pt x="2477994" y="525116"/>
                  </a:cubicBezTo>
                  <a:cubicBezTo>
                    <a:pt x="2391181" y="545443"/>
                    <a:pt x="2309026" y="579745"/>
                    <a:pt x="2227294" y="614894"/>
                  </a:cubicBezTo>
                  <a:cubicBezTo>
                    <a:pt x="2220095" y="617858"/>
                    <a:pt x="2205696" y="624634"/>
                    <a:pt x="2217978" y="638185"/>
                  </a:cubicBezTo>
                  <a:cubicBezTo>
                    <a:pt x="2329353" y="594566"/>
                    <a:pt x="2444540" y="565346"/>
                    <a:pt x="2563114" y="560265"/>
                  </a:cubicBezTo>
                  <a:cubicBezTo>
                    <a:pt x="2664326" y="556030"/>
                    <a:pt x="2766385" y="564923"/>
                    <a:pt x="2854045" y="627174"/>
                  </a:cubicBezTo>
                  <a:cubicBezTo>
                    <a:pt x="2883689" y="648348"/>
                    <a:pt x="2882842" y="649195"/>
                    <a:pt x="2871831" y="682227"/>
                  </a:cubicBezTo>
                  <a:cubicBezTo>
                    <a:pt x="2759609" y="636068"/>
                    <a:pt x="2642729" y="651313"/>
                    <a:pt x="2526272" y="655548"/>
                  </a:cubicBezTo>
                  <a:cubicBezTo>
                    <a:pt x="2477994" y="699590"/>
                    <a:pt x="2414472" y="691543"/>
                    <a:pt x="2357302" y="702554"/>
                  </a:cubicBezTo>
                  <a:cubicBezTo>
                    <a:pt x="2099403" y="752525"/>
                    <a:pt x="1860560" y="851619"/>
                    <a:pt x="1631881" y="977393"/>
                  </a:cubicBezTo>
                  <a:cubicBezTo>
                    <a:pt x="1594191" y="985015"/>
                    <a:pt x="1560312" y="972734"/>
                    <a:pt x="1527705" y="956642"/>
                  </a:cubicBezTo>
                  <a:cubicBezTo>
                    <a:pt x="1415058" y="900743"/>
                    <a:pt x="1296061" y="863477"/>
                    <a:pt x="1174522" y="832562"/>
                  </a:cubicBezTo>
                  <a:cubicBezTo>
                    <a:pt x="1146572" y="825363"/>
                    <a:pt x="1124974" y="836374"/>
                    <a:pt x="1100413" y="838068"/>
                  </a:cubicBezTo>
                  <a:cubicBezTo>
                    <a:pt x="1071193" y="844420"/>
                    <a:pt x="1050019" y="819435"/>
                    <a:pt x="1022492" y="818588"/>
                  </a:cubicBezTo>
                  <a:cubicBezTo>
                    <a:pt x="1037314" y="821975"/>
                    <a:pt x="1054677" y="821975"/>
                    <a:pt x="1055100" y="843573"/>
                  </a:cubicBezTo>
                  <a:cubicBezTo>
                    <a:pt x="1051713" y="849925"/>
                    <a:pt x="1042820" y="856277"/>
                    <a:pt x="1057641" y="861359"/>
                  </a:cubicBezTo>
                  <a:cubicBezTo>
                    <a:pt x="1235927" y="922764"/>
                    <a:pt x="1382874" y="1034986"/>
                    <a:pt x="1525163" y="1153984"/>
                  </a:cubicBezTo>
                  <a:cubicBezTo>
                    <a:pt x="1672535" y="1277217"/>
                    <a:pt x="1802543" y="1418659"/>
                    <a:pt x="1927470" y="1563913"/>
                  </a:cubicBezTo>
                  <a:cubicBezTo>
                    <a:pt x="1993533" y="1640563"/>
                    <a:pt x="2051974" y="1725259"/>
                    <a:pt x="2094744" y="1818848"/>
                  </a:cubicBezTo>
                  <a:cubicBezTo>
                    <a:pt x="2093474" y="1829012"/>
                    <a:pt x="2087969" y="1835364"/>
                    <a:pt x="2079076" y="1839175"/>
                  </a:cubicBezTo>
                  <a:cubicBezTo>
                    <a:pt x="2025717" y="1832400"/>
                    <a:pt x="1994804" y="1788358"/>
                    <a:pt x="1954149" y="1761255"/>
                  </a:cubicBezTo>
                  <a:cubicBezTo>
                    <a:pt x="1935093" y="1748551"/>
                    <a:pt x="1916460" y="1732035"/>
                    <a:pt x="1900790" y="1716366"/>
                  </a:cubicBezTo>
                  <a:cubicBezTo>
                    <a:pt x="1911801" y="1732458"/>
                    <a:pt x="1942715" y="1735846"/>
                    <a:pt x="1937210" y="1766760"/>
                  </a:cubicBezTo>
                  <a:cubicBezTo>
                    <a:pt x="1913495" y="1793863"/>
                    <a:pt x="1885546" y="1774383"/>
                    <a:pt x="1859713" y="1772265"/>
                  </a:cubicBezTo>
                  <a:cubicBezTo>
                    <a:pt x="1834728" y="1770148"/>
                    <a:pt x="1811013" y="1759561"/>
                    <a:pt x="1785180" y="1761255"/>
                  </a:cubicBezTo>
                  <a:cubicBezTo>
                    <a:pt x="1679310" y="1740081"/>
                    <a:pt x="1595038" y="1675288"/>
                    <a:pt x="1505260" y="1622353"/>
                  </a:cubicBezTo>
                  <a:cubicBezTo>
                    <a:pt x="1494250" y="1615578"/>
                    <a:pt x="1492132" y="1601179"/>
                    <a:pt x="1486627" y="1590169"/>
                  </a:cubicBezTo>
                  <a:cubicBezTo>
                    <a:pt x="1431574" y="1551209"/>
                    <a:pt x="1376945" y="1511825"/>
                    <a:pt x="1321893" y="1472865"/>
                  </a:cubicBezTo>
                  <a:cubicBezTo>
                    <a:pt x="1241431" y="1455926"/>
                    <a:pt x="1197813" y="1386898"/>
                    <a:pt x="1141914" y="1338198"/>
                  </a:cubicBezTo>
                  <a:cubicBezTo>
                    <a:pt x="1039855" y="1249267"/>
                    <a:pt x="957700" y="1140433"/>
                    <a:pt x="871733" y="1035410"/>
                  </a:cubicBezTo>
                  <a:cubicBezTo>
                    <a:pt x="854794" y="1014236"/>
                    <a:pt x="842513" y="987980"/>
                    <a:pt x="815834" y="976122"/>
                  </a:cubicBezTo>
                  <a:cubicBezTo>
                    <a:pt x="778144" y="974852"/>
                    <a:pt x="765863" y="930810"/>
                    <a:pt x="730714" y="925305"/>
                  </a:cubicBezTo>
                  <a:cubicBezTo>
                    <a:pt x="726479" y="924881"/>
                    <a:pt x="722668" y="924034"/>
                    <a:pt x="718857" y="922764"/>
                  </a:cubicBezTo>
                  <a:cubicBezTo>
                    <a:pt x="675238" y="905825"/>
                    <a:pt x="660417" y="926999"/>
                    <a:pt x="661263" y="967229"/>
                  </a:cubicBezTo>
                  <a:cubicBezTo>
                    <a:pt x="662534" y="1009154"/>
                    <a:pt x="671850" y="1051078"/>
                    <a:pt x="666345" y="1093426"/>
                  </a:cubicBezTo>
                  <a:cubicBezTo>
                    <a:pt x="662957" y="1119259"/>
                    <a:pt x="666345" y="1150596"/>
                    <a:pt x="627809" y="1155255"/>
                  </a:cubicBezTo>
                  <a:cubicBezTo>
                    <a:pt x="603247" y="1112060"/>
                    <a:pt x="623150" y="1064630"/>
                    <a:pt x="616375" y="1026940"/>
                  </a:cubicBezTo>
                  <a:cubicBezTo>
                    <a:pt x="620186" y="1081569"/>
                    <a:pt x="605788" y="1145091"/>
                    <a:pt x="633314" y="1204802"/>
                  </a:cubicBezTo>
                  <a:cubicBezTo>
                    <a:pt x="640089" y="1316177"/>
                    <a:pt x="675662" y="1421200"/>
                    <a:pt x="699377" y="1529188"/>
                  </a:cubicBezTo>
                  <a:cubicBezTo>
                    <a:pt x="715469" y="1641833"/>
                    <a:pt x="759934" y="1743469"/>
                    <a:pt x="817528" y="1840869"/>
                  </a:cubicBezTo>
                  <a:cubicBezTo>
                    <a:pt x="845901" y="1888723"/>
                    <a:pt x="844631" y="1894228"/>
                    <a:pt x="820068" y="1923025"/>
                  </a:cubicBezTo>
                  <a:cubicBezTo>
                    <a:pt x="664651" y="1787087"/>
                    <a:pt x="607482" y="1604567"/>
                    <a:pt x="579532" y="1409766"/>
                  </a:cubicBezTo>
                  <a:cubicBezTo>
                    <a:pt x="561745" y="1285687"/>
                    <a:pt x="548618" y="1161183"/>
                    <a:pt x="558781" y="1034986"/>
                  </a:cubicBezTo>
                  <a:cubicBezTo>
                    <a:pt x="560052" y="1018047"/>
                    <a:pt x="580379" y="956642"/>
                    <a:pt x="516010" y="987980"/>
                  </a:cubicBezTo>
                  <a:cubicBezTo>
                    <a:pt x="423268" y="1111636"/>
                    <a:pt x="314009" y="1223858"/>
                    <a:pt x="258534" y="1372923"/>
                  </a:cubicBezTo>
                  <a:cubicBezTo>
                    <a:pt x="139959" y="1693498"/>
                    <a:pt x="167909" y="1999251"/>
                    <a:pt x="352547" y="2287641"/>
                  </a:cubicBezTo>
                  <a:cubicBezTo>
                    <a:pt x="377955" y="2327448"/>
                    <a:pt x="410563" y="2366832"/>
                    <a:pt x="455029" y="2390123"/>
                  </a:cubicBezTo>
                  <a:cubicBezTo>
                    <a:pt x="474509" y="2400287"/>
                    <a:pt x="479591" y="2417650"/>
                    <a:pt x="488484" y="2433742"/>
                  </a:cubicBezTo>
                  <a:cubicBezTo>
                    <a:pt x="493565" y="2446870"/>
                    <a:pt x="507540" y="2460845"/>
                    <a:pt x="495683" y="2473972"/>
                  </a:cubicBezTo>
                  <a:cubicBezTo>
                    <a:pt x="485096" y="2485406"/>
                    <a:pt x="472815" y="2471432"/>
                    <a:pt x="462228" y="2466350"/>
                  </a:cubicBezTo>
                  <a:cubicBezTo>
                    <a:pt x="394471" y="2432471"/>
                    <a:pt x="328408" y="2395629"/>
                    <a:pt x="272509" y="2343541"/>
                  </a:cubicBezTo>
                  <a:cubicBezTo>
                    <a:pt x="244559" y="2295264"/>
                    <a:pt x="198823" y="2261809"/>
                    <a:pt x="167062" y="2216496"/>
                  </a:cubicBezTo>
                  <a:cubicBezTo>
                    <a:pt x="19691" y="2006874"/>
                    <a:pt x="-20540" y="1771842"/>
                    <a:pt x="9104" y="1523682"/>
                  </a:cubicBezTo>
                  <a:cubicBezTo>
                    <a:pt x="38747" y="1275946"/>
                    <a:pt x="139959" y="1058278"/>
                    <a:pt x="304693" y="870252"/>
                  </a:cubicBezTo>
                  <a:cubicBezTo>
                    <a:pt x="330102" y="841032"/>
                    <a:pt x="354240" y="810965"/>
                    <a:pt x="344924" y="767770"/>
                  </a:cubicBezTo>
                  <a:cubicBezTo>
                    <a:pt x="465192" y="584403"/>
                    <a:pt x="604941" y="420093"/>
                    <a:pt x="787037" y="294319"/>
                  </a:cubicBezTo>
                  <a:cubicBezTo>
                    <a:pt x="998778" y="147795"/>
                    <a:pt x="1229151" y="47853"/>
                    <a:pt x="1486627" y="16092"/>
                  </a:cubicBezTo>
                  <a:cubicBezTo>
                    <a:pt x="1489591" y="40654"/>
                    <a:pt x="1469264" y="48277"/>
                    <a:pt x="1454442" y="58440"/>
                  </a:cubicBezTo>
                  <a:cubicBezTo>
                    <a:pt x="1425645" y="77920"/>
                    <a:pt x="1406589" y="102059"/>
                    <a:pt x="1414212" y="137631"/>
                  </a:cubicBezTo>
                  <a:cubicBezTo>
                    <a:pt x="1421835" y="172780"/>
                    <a:pt x="1454442" y="177438"/>
                    <a:pt x="1482815" y="185908"/>
                  </a:cubicBezTo>
                  <a:cubicBezTo>
                    <a:pt x="1501025" y="191413"/>
                    <a:pt x="1520505" y="192684"/>
                    <a:pt x="1539138" y="195648"/>
                  </a:cubicBezTo>
                  <a:cubicBezTo>
                    <a:pt x="1569629" y="200730"/>
                    <a:pt x="1599696" y="206235"/>
                    <a:pt x="1591227" y="249853"/>
                  </a:cubicBezTo>
                  <a:cubicBezTo>
                    <a:pt x="1585721" y="277803"/>
                    <a:pt x="1606049" y="281191"/>
                    <a:pt x="1626375" y="282038"/>
                  </a:cubicBezTo>
                  <a:cubicBezTo>
                    <a:pt x="1652207" y="282885"/>
                    <a:pt x="1675923" y="275686"/>
                    <a:pt x="1698790" y="262558"/>
                  </a:cubicBezTo>
                  <a:cubicBezTo>
                    <a:pt x="1652207" y="197342"/>
                    <a:pt x="1655172" y="188025"/>
                    <a:pt x="1730975" y="157958"/>
                  </a:cubicBezTo>
                  <a:cubicBezTo>
                    <a:pt x="1748761" y="150759"/>
                    <a:pt x="1766971" y="145677"/>
                    <a:pt x="1783063" y="135090"/>
                  </a:cubicBezTo>
                  <a:cubicBezTo>
                    <a:pt x="1815247" y="113493"/>
                    <a:pt x="1838115" y="88084"/>
                    <a:pt x="1820753" y="45312"/>
                  </a:cubicBezTo>
                  <a:cubicBezTo>
                    <a:pt x="1816095" y="29220"/>
                    <a:pt x="1811436" y="14398"/>
                    <a:pt x="1820329" y="0"/>
                  </a:cubicBezTo>
                  <a:close/>
                </a:path>
              </a:pathLst>
            </a:custGeom>
            <a:solidFill>
              <a:srgbClr val="CA8A6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C55BDD2-81B8-1663-CE43-154E15381490}"/>
                </a:ext>
              </a:extLst>
            </p:cNvPr>
            <p:cNvSpPr/>
            <p:nvPr/>
          </p:nvSpPr>
          <p:spPr>
            <a:xfrm>
              <a:off x="7206281" y="2768475"/>
              <a:ext cx="2155176" cy="1216025"/>
            </a:xfrm>
            <a:custGeom>
              <a:avLst/>
              <a:gdLst>
                <a:gd name="connsiteX0" fmla="*/ 1644883 w 2155176"/>
                <a:gd name="connsiteY0" fmla="*/ 118047 h 1216025"/>
                <a:gd name="connsiteX1" fmla="*/ 1839260 w 2155176"/>
                <a:gd name="connsiteY1" fmla="*/ 231963 h 1216025"/>
                <a:gd name="connsiteX2" fmla="*/ 1863398 w 2155176"/>
                <a:gd name="connsiteY2" fmla="*/ 282780 h 1216025"/>
                <a:gd name="connsiteX3" fmla="*/ 2005264 w 2155176"/>
                <a:gd name="connsiteY3" fmla="*/ 366629 h 1216025"/>
                <a:gd name="connsiteX4" fmla="*/ 2110287 w 2155176"/>
                <a:gd name="connsiteY4" fmla="*/ 359007 h 1216025"/>
                <a:gd name="connsiteX5" fmla="*/ 2155176 w 2155176"/>
                <a:gd name="connsiteY5" fmla="*/ 385686 h 1216025"/>
                <a:gd name="connsiteX6" fmla="*/ 1830790 w 2155176"/>
                <a:gd name="connsiteY6" fmla="*/ 555925 h 1216025"/>
                <a:gd name="connsiteX7" fmla="*/ 1768961 w 2155176"/>
                <a:gd name="connsiteY7" fmla="*/ 501296 h 1216025"/>
                <a:gd name="connsiteX8" fmla="*/ 1544941 w 2155176"/>
                <a:gd name="connsiteY8" fmla="*/ 323435 h 1216025"/>
                <a:gd name="connsiteX9" fmla="*/ 1332354 w 2155176"/>
                <a:gd name="connsiteY9" fmla="*/ 443280 h 1216025"/>
                <a:gd name="connsiteX10" fmla="*/ 1316685 w 2155176"/>
                <a:gd name="connsiteY10" fmla="*/ 665607 h 1216025"/>
                <a:gd name="connsiteX11" fmla="*/ 1677490 w 2155176"/>
                <a:gd name="connsiteY11" fmla="*/ 765125 h 1216025"/>
                <a:gd name="connsiteX12" fmla="*/ 1779548 w 2155176"/>
                <a:gd name="connsiteY12" fmla="*/ 773594 h 1216025"/>
                <a:gd name="connsiteX13" fmla="*/ 1781666 w 2155176"/>
                <a:gd name="connsiteY13" fmla="*/ 877347 h 1216025"/>
                <a:gd name="connsiteX14" fmla="*/ 1263750 w 2155176"/>
                <a:gd name="connsiteY14" fmla="*/ 1209779 h 1216025"/>
                <a:gd name="connsiteX15" fmla="*/ 1157033 w 2155176"/>
                <a:gd name="connsiteY15" fmla="*/ 1207662 h 1216025"/>
                <a:gd name="connsiteX16" fmla="*/ 792416 w 2155176"/>
                <a:gd name="connsiteY16" fmla="*/ 1205968 h 1216025"/>
                <a:gd name="connsiteX17" fmla="*/ 562043 w 2155176"/>
                <a:gd name="connsiteY17" fmla="*/ 1166584 h 1216025"/>
                <a:gd name="connsiteX18" fmla="*/ 415519 w 2155176"/>
                <a:gd name="connsiteY18" fmla="*/ 1109414 h 1216025"/>
                <a:gd name="connsiteX19" fmla="*/ 413401 w 2155176"/>
                <a:gd name="connsiteY19" fmla="*/ 1055209 h 1216025"/>
                <a:gd name="connsiteX20" fmla="*/ 391803 w 2155176"/>
                <a:gd name="connsiteY20" fmla="*/ 820177 h 1216025"/>
                <a:gd name="connsiteX21" fmla="*/ 376982 w 2155176"/>
                <a:gd name="connsiteY21" fmla="*/ 765972 h 1216025"/>
                <a:gd name="connsiteX22" fmla="*/ 401544 w 2155176"/>
                <a:gd name="connsiteY22" fmla="*/ 724047 h 1216025"/>
                <a:gd name="connsiteX23" fmla="*/ 435845 w 2155176"/>
                <a:gd name="connsiteY23" fmla="*/ 693556 h 1216025"/>
                <a:gd name="connsiteX24" fmla="*/ 478194 w 2155176"/>
                <a:gd name="connsiteY24" fmla="*/ 596156 h 1216025"/>
                <a:gd name="connsiteX25" fmla="*/ 471841 w 2155176"/>
                <a:gd name="connsiteY25" fmla="*/ 444127 h 1216025"/>
                <a:gd name="connsiteX26" fmla="*/ 394768 w 2155176"/>
                <a:gd name="connsiteY26" fmla="*/ 277699 h 1216025"/>
                <a:gd name="connsiteX27" fmla="*/ 402814 w 2155176"/>
                <a:gd name="connsiteY27" fmla="*/ 242126 h 1216025"/>
                <a:gd name="connsiteX28" fmla="*/ 341410 w 2155176"/>
                <a:gd name="connsiteY28" fmla="*/ 177334 h 1216025"/>
                <a:gd name="connsiteX29" fmla="*/ 277464 w 2155176"/>
                <a:gd name="connsiteY29" fmla="*/ 154042 h 1216025"/>
                <a:gd name="connsiteX30" fmla="*/ 252479 w 2155176"/>
                <a:gd name="connsiteY30" fmla="*/ 135409 h 1216025"/>
                <a:gd name="connsiteX31" fmla="*/ 118235 w 2155176"/>
                <a:gd name="connsiteY31" fmla="*/ 157854 h 1216025"/>
                <a:gd name="connsiteX32" fmla="*/ 23375 w 2155176"/>
                <a:gd name="connsiteY32" fmla="*/ 193426 h 1216025"/>
                <a:gd name="connsiteX33" fmla="*/ 152114 w 2155176"/>
                <a:gd name="connsiteY33" fmla="*/ 22340 h 1216025"/>
                <a:gd name="connsiteX34" fmla="*/ 339292 w 2155176"/>
                <a:gd name="connsiteY34" fmla="*/ 49866 h 1216025"/>
                <a:gd name="connsiteX35" fmla="*/ 497674 w 2155176"/>
                <a:gd name="connsiteY35" fmla="*/ 122705 h 1216025"/>
                <a:gd name="connsiteX36" fmla="*/ 685699 w 2155176"/>
                <a:gd name="connsiteY36" fmla="*/ 170135 h 1216025"/>
                <a:gd name="connsiteX37" fmla="*/ 748798 w 2155176"/>
                <a:gd name="connsiteY37" fmla="*/ 126516 h 1216025"/>
                <a:gd name="connsiteX38" fmla="*/ 805544 w 2155176"/>
                <a:gd name="connsiteY38" fmla="*/ 198508 h 1216025"/>
                <a:gd name="connsiteX39" fmla="*/ 1010509 w 2155176"/>
                <a:gd name="connsiteY39" fmla="*/ 455560 h 1216025"/>
                <a:gd name="connsiteX40" fmla="*/ 1162962 w 2155176"/>
                <a:gd name="connsiteY40" fmla="*/ 449208 h 1216025"/>
                <a:gd name="connsiteX41" fmla="*/ 1179054 w 2155176"/>
                <a:gd name="connsiteY41" fmla="*/ 444127 h 1216025"/>
                <a:gd name="connsiteX42" fmla="*/ 1226907 w 2155176"/>
                <a:gd name="connsiteY42" fmla="*/ 382722 h 1216025"/>
                <a:gd name="connsiteX43" fmla="*/ 1211238 w 2155176"/>
                <a:gd name="connsiteY43" fmla="*/ 101954 h 1216025"/>
                <a:gd name="connsiteX44" fmla="*/ 1181171 w 2155176"/>
                <a:gd name="connsiteY44" fmla="*/ 20223 h 1216025"/>
                <a:gd name="connsiteX45" fmla="*/ 1250198 w 2155176"/>
                <a:gd name="connsiteY45" fmla="*/ 4554 h 1216025"/>
                <a:gd name="connsiteX46" fmla="*/ 1425519 w 2155176"/>
                <a:gd name="connsiteY46" fmla="*/ 29116 h 1216025"/>
                <a:gd name="connsiteX47" fmla="*/ 1630907 w 2155176"/>
                <a:gd name="connsiteY47" fmla="*/ 102378 h 1216025"/>
                <a:gd name="connsiteX48" fmla="*/ 1644883 w 2155176"/>
                <a:gd name="connsiteY48" fmla="*/ 118047 h 121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55176" h="1216025">
                  <a:moveTo>
                    <a:pt x="1644883" y="118047"/>
                  </a:moveTo>
                  <a:cubicBezTo>
                    <a:pt x="1701628" y="170135"/>
                    <a:pt x="1777008" y="189615"/>
                    <a:pt x="1839260" y="231963"/>
                  </a:cubicBezTo>
                  <a:cubicBezTo>
                    <a:pt x="1851540" y="246785"/>
                    <a:pt x="1859163" y="263724"/>
                    <a:pt x="1863398" y="282780"/>
                  </a:cubicBezTo>
                  <a:cubicBezTo>
                    <a:pt x="1882454" y="364936"/>
                    <a:pt x="1923532" y="390344"/>
                    <a:pt x="2005264" y="366629"/>
                  </a:cubicBezTo>
                  <a:cubicBezTo>
                    <a:pt x="2040413" y="356466"/>
                    <a:pt x="2074291" y="346726"/>
                    <a:pt x="2110287" y="359007"/>
                  </a:cubicBezTo>
                  <a:cubicBezTo>
                    <a:pt x="2126802" y="362818"/>
                    <a:pt x="2142895" y="367900"/>
                    <a:pt x="2155176" y="385686"/>
                  </a:cubicBezTo>
                  <a:cubicBezTo>
                    <a:pt x="2061587" y="470806"/>
                    <a:pt x="1951906" y="524164"/>
                    <a:pt x="1830790" y="555925"/>
                  </a:cubicBezTo>
                  <a:cubicBezTo>
                    <a:pt x="1783360" y="567783"/>
                    <a:pt x="1778702" y="530093"/>
                    <a:pt x="1768961" y="501296"/>
                  </a:cubicBezTo>
                  <a:cubicBezTo>
                    <a:pt x="1730848" y="391615"/>
                    <a:pt x="1656316" y="330634"/>
                    <a:pt x="1544941" y="323435"/>
                  </a:cubicBezTo>
                  <a:cubicBezTo>
                    <a:pt x="1448811" y="317082"/>
                    <a:pt x="1380630" y="371711"/>
                    <a:pt x="1332354" y="443280"/>
                  </a:cubicBezTo>
                  <a:cubicBezTo>
                    <a:pt x="1287888" y="509342"/>
                    <a:pt x="1270102" y="584298"/>
                    <a:pt x="1316685" y="665607"/>
                  </a:cubicBezTo>
                  <a:cubicBezTo>
                    <a:pt x="1397993" y="808320"/>
                    <a:pt x="1536047" y="850244"/>
                    <a:pt x="1677490" y="765125"/>
                  </a:cubicBezTo>
                  <a:cubicBezTo>
                    <a:pt x="1716874" y="741410"/>
                    <a:pt x="1747787" y="739716"/>
                    <a:pt x="1779548" y="773594"/>
                  </a:cubicBezTo>
                  <a:cubicBezTo>
                    <a:pt x="1807075" y="807473"/>
                    <a:pt x="1813851" y="846433"/>
                    <a:pt x="1781666" y="877347"/>
                  </a:cubicBezTo>
                  <a:cubicBezTo>
                    <a:pt x="1630907" y="1022177"/>
                    <a:pt x="1478031" y="1163620"/>
                    <a:pt x="1263750" y="1209779"/>
                  </a:cubicBezTo>
                  <a:cubicBezTo>
                    <a:pt x="1227754" y="1217402"/>
                    <a:pt x="1192181" y="1219519"/>
                    <a:pt x="1157033" y="1207662"/>
                  </a:cubicBezTo>
                  <a:cubicBezTo>
                    <a:pt x="1035494" y="1206391"/>
                    <a:pt x="913955" y="1209779"/>
                    <a:pt x="792416" y="1205968"/>
                  </a:cubicBezTo>
                  <a:cubicBezTo>
                    <a:pt x="714496" y="1203427"/>
                    <a:pt x="636152" y="1195804"/>
                    <a:pt x="562043" y="1166584"/>
                  </a:cubicBezTo>
                  <a:cubicBezTo>
                    <a:pt x="515037" y="1142869"/>
                    <a:pt x="459984" y="1139481"/>
                    <a:pt x="415519" y="1109414"/>
                  </a:cubicBezTo>
                  <a:cubicBezTo>
                    <a:pt x="404932" y="1091628"/>
                    <a:pt x="407049" y="1074265"/>
                    <a:pt x="413401" y="1055209"/>
                  </a:cubicBezTo>
                  <a:cubicBezTo>
                    <a:pt x="441774" y="973900"/>
                    <a:pt x="442198" y="895133"/>
                    <a:pt x="391803" y="820177"/>
                  </a:cubicBezTo>
                  <a:cubicBezTo>
                    <a:pt x="381216" y="804508"/>
                    <a:pt x="375711" y="785875"/>
                    <a:pt x="376982" y="765972"/>
                  </a:cubicBezTo>
                  <a:cubicBezTo>
                    <a:pt x="378676" y="748185"/>
                    <a:pt x="387993" y="735057"/>
                    <a:pt x="401544" y="724047"/>
                  </a:cubicBezTo>
                  <a:cubicBezTo>
                    <a:pt x="413401" y="714307"/>
                    <a:pt x="424835" y="704143"/>
                    <a:pt x="435845" y="693556"/>
                  </a:cubicBezTo>
                  <a:cubicBezTo>
                    <a:pt x="477770" y="673229"/>
                    <a:pt x="494286" y="641892"/>
                    <a:pt x="478194" y="596156"/>
                  </a:cubicBezTo>
                  <a:cubicBezTo>
                    <a:pt x="479041" y="545338"/>
                    <a:pt x="488781" y="494097"/>
                    <a:pt x="471841" y="444127"/>
                  </a:cubicBezTo>
                  <a:cubicBezTo>
                    <a:pt x="478194" y="373829"/>
                    <a:pt x="441351" y="323435"/>
                    <a:pt x="394768" y="277699"/>
                  </a:cubicBezTo>
                  <a:cubicBezTo>
                    <a:pt x="390110" y="264147"/>
                    <a:pt x="396885" y="253560"/>
                    <a:pt x="402814" y="242126"/>
                  </a:cubicBezTo>
                  <a:cubicBezTo>
                    <a:pt x="409590" y="194696"/>
                    <a:pt x="367665" y="192579"/>
                    <a:pt x="341410" y="177334"/>
                  </a:cubicBezTo>
                  <a:cubicBezTo>
                    <a:pt x="321929" y="166323"/>
                    <a:pt x="299062" y="161665"/>
                    <a:pt x="277464" y="154042"/>
                  </a:cubicBezTo>
                  <a:cubicBezTo>
                    <a:pt x="271112" y="145573"/>
                    <a:pt x="263489" y="138374"/>
                    <a:pt x="252479" y="135409"/>
                  </a:cubicBezTo>
                  <a:cubicBezTo>
                    <a:pt x="202508" y="111271"/>
                    <a:pt x="160583" y="136256"/>
                    <a:pt x="118235" y="157854"/>
                  </a:cubicBezTo>
                  <a:cubicBezTo>
                    <a:pt x="86051" y="168441"/>
                    <a:pt x="63183" y="203166"/>
                    <a:pt x="23375" y="193426"/>
                  </a:cubicBezTo>
                  <a:cubicBezTo>
                    <a:pt x="-17279" y="65958"/>
                    <a:pt x="-21937" y="36738"/>
                    <a:pt x="152114" y="22340"/>
                  </a:cubicBezTo>
                  <a:cubicBezTo>
                    <a:pt x="217330" y="16835"/>
                    <a:pt x="274076" y="61300"/>
                    <a:pt x="339292" y="49866"/>
                  </a:cubicBezTo>
                  <a:cubicBezTo>
                    <a:pt x="402390" y="51137"/>
                    <a:pt x="444738" y="98566"/>
                    <a:pt x="497674" y="122705"/>
                  </a:cubicBezTo>
                  <a:cubicBezTo>
                    <a:pt x="558655" y="150231"/>
                    <a:pt x="623871" y="151078"/>
                    <a:pt x="685699" y="170135"/>
                  </a:cubicBezTo>
                  <a:cubicBezTo>
                    <a:pt x="720848" y="180722"/>
                    <a:pt x="725083" y="137950"/>
                    <a:pt x="748798" y="126516"/>
                  </a:cubicBezTo>
                  <a:cubicBezTo>
                    <a:pt x="791569" y="132021"/>
                    <a:pt x="791992" y="170558"/>
                    <a:pt x="805544" y="198508"/>
                  </a:cubicBezTo>
                  <a:cubicBezTo>
                    <a:pt x="826295" y="322164"/>
                    <a:pt x="888969" y="412366"/>
                    <a:pt x="1010509" y="455560"/>
                  </a:cubicBezTo>
                  <a:cubicBezTo>
                    <a:pt x="1062596" y="483510"/>
                    <a:pt x="1113414" y="480122"/>
                    <a:pt x="1162962" y="449208"/>
                  </a:cubicBezTo>
                  <a:cubicBezTo>
                    <a:pt x="1168043" y="446667"/>
                    <a:pt x="1173549" y="444973"/>
                    <a:pt x="1179054" y="444127"/>
                  </a:cubicBezTo>
                  <a:cubicBezTo>
                    <a:pt x="1215897" y="440315"/>
                    <a:pt x="1216743" y="407707"/>
                    <a:pt x="1226907" y="382722"/>
                  </a:cubicBezTo>
                  <a:cubicBezTo>
                    <a:pt x="1275184" y="286168"/>
                    <a:pt x="1257397" y="193002"/>
                    <a:pt x="1211238" y="101954"/>
                  </a:cubicBezTo>
                  <a:cubicBezTo>
                    <a:pt x="1198110" y="75698"/>
                    <a:pt x="1174819" y="53678"/>
                    <a:pt x="1181171" y="20223"/>
                  </a:cubicBezTo>
                  <a:cubicBezTo>
                    <a:pt x="1199381" y="-6457"/>
                    <a:pt x="1226484" y="-952"/>
                    <a:pt x="1250198" y="4554"/>
                  </a:cubicBezTo>
                  <a:cubicBezTo>
                    <a:pt x="1307792" y="18529"/>
                    <a:pt x="1365808" y="29116"/>
                    <a:pt x="1425519" y="29116"/>
                  </a:cubicBezTo>
                  <a:cubicBezTo>
                    <a:pt x="1502593" y="29116"/>
                    <a:pt x="1563997" y="73581"/>
                    <a:pt x="1630907" y="102378"/>
                  </a:cubicBezTo>
                  <a:cubicBezTo>
                    <a:pt x="1635989" y="107036"/>
                    <a:pt x="1641071" y="112118"/>
                    <a:pt x="1644883" y="118047"/>
                  </a:cubicBezTo>
                  <a:close/>
                </a:path>
              </a:pathLst>
            </a:custGeom>
            <a:solidFill>
              <a:srgbClr val="FEE2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C4F8B1A-6266-D1AA-FF94-9F65C355C312}"/>
                </a:ext>
              </a:extLst>
            </p:cNvPr>
            <p:cNvSpPr/>
            <p:nvPr/>
          </p:nvSpPr>
          <p:spPr>
            <a:xfrm>
              <a:off x="8413288" y="1504281"/>
              <a:ext cx="1351322" cy="787991"/>
            </a:xfrm>
            <a:custGeom>
              <a:avLst/>
              <a:gdLst>
                <a:gd name="connsiteX0" fmla="*/ 940546 w 1351322"/>
                <a:gd name="connsiteY0" fmla="*/ 0 h 787991"/>
                <a:gd name="connsiteX1" fmla="*/ 1144663 w 1351322"/>
                <a:gd name="connsiteY1" fmla="*/ 10587 h 787991"/>
                <a:gd name="connsiteX2" fmla="*/ 1182353 w 1351322"/>
                <a:gd name="connsiteY2" fmla="*/ 16516 h 787991"/>
                <a:gd name="connsiteX3" fmla="*/ 1319984 w 1351322"/>
                <a:gd name="connsiteY3" fmla="*/ 277803 h 787991"/>
                <a:gd name="connsiteX4" fmla="*/ 772424 w 1351322"/>
                <a:gd name="connsiteY4" fmla="*/ 742785 h 787991"/>
                <a:gd name="connsiteX5" fmla="*/ 832981 w 1351322"/>
                <a:gd name="connsiteY5" fmla="*/ 681803 h 787991"/>
                <a:gd name="connsiteX6" fmla="*/ 1211996 w 1351322"/>
                <a:gd name="connsiteY6" fmla="*/ 366734 h 787991"/>
                <a:gd name="connsiteX7" fmla="*/ 1245875 w 1351322"/>
                <a:gd name="connsiteY7" fmla="*/ 305329 h 787991"/>
                <a:gd name="connsiteX8" fmla="*/ 1051074 w 1351322"/>
                <a:gd name="connsiteY8" fmla="*/ 536126 h 787991"/>
                <a:gd name="connsiteX9" fmla="*/ 993481 w 1351322"/>
                <a:gd name="connsiteY9" fmla="*/ 546713 h 787991"/>
                <a:gd name="connsiteX10" fmla="*/ 870672 w 1351322"/>
                <a:gd name="connsiteY10" fmla="*/ 520034 h 787991"/>
                <a:gd name="connsiteX11" fmla="*/ 816042 w 1351322"/>
                <a:gd name="connsiteY11" fmla="*/ 549254 h 787991"/>
                <a:gd name="connsiteX12" fmla="*/ 863473 w 1351322"/>
                <a:gd name="connsiteY12" fmla="*/ 575086 h 787991"/>
                <a:gd name="connsiteX13" fmla="*/ 917254 w 1351322"/>
                <a:gd name="connsiteY13" fmla="*/ 597954 h 787991"/>
                <a:gd name="connsiteX14" fmla="*/ 877024 w 1351322"/>
                <a:gd name="connsiteY14" fmla="*/ 649195 h 787991"/>
                <a:gd name="connsiteX15" fmla="*/ 568306 w 1351322"/>
                <a:gd name="connsiteY15" fmla="*/ 752948 h 787991"/>
                <a:gd name="connsiteX16" fmla="*/ 644110 w 1351322"/>
                <a:gd name="connsiteY16" fmla="*/ 778357 h 787991"/>
                <a:gd name="connsiteX17" fmla="*/ 619971 w 1351322"/>
                <a:gd name="connsiteY17" fmla="*/ 780474 h 787991"/>
                <a:gd name="connsiteX18" fmla="*/ 481070 w 1351322"/>
                <a:gd name="connsiteY18" fmla="*/ 784709 h 787991"/>
                <a:gd name="connsiteX19" fmla="*/ 372235 w 1351322"/>
                <a:gd name="connsiteY19" fmla="*/ 715682 h 787991"/>
                <a:gd name="connsiteX20" fmla="*/ 30486 w 1351322"/>
                <a:gd name="connsiteY20" fmla="*/ 360382 h 787991"/>
                <a:gd name="connsiteX21" fmla="*/ 419 w 1351322"/>
                <a:gd name="connsiteY21" fmla="*/ 315916 h 787991"/>
                <a:gd name="connsiteX22" fmla="*/ 225711 w 1351322"/>
                <a:gd name="connsiteY22" fmla="*/ 187178 h 787991"/>
                <a:gd name="connsiteX23" fmla="*/ 859661 w 1351322"/>
                <a:gd name="connsiteY23" fmla="*/ 2117 h 787991"/>
                <a:gd name="connsiteX24" fmla="*/ 940546 w 1351322"/>
                <a:gd name="connsiteY24" fmla="*/ 0 h 78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51322" h="787991">
                  <a:moveTo>
                    <a:pt x="940546" y="0"/>
                  </a:moveTo>
                  <a:cubicBezTo>
                    <a:pt x="1008726" y="2964"/>
                    <a:pt x="1076906" y="-2964"/>
                    <a:pt x="1144663" y="10587"/>
                  </a:cubicBezTo>
                  <a:cubicBezTo>
                    <a:pt x="1157368" y="13128"/>
                    <a:pt x="1170496" y="12704"/>
                    <a:pt x="1182353" y="16516"/>
                  </a:cubicBezTo>
                  <a:cubicBezTo>
                    <a:pt x="1349204" y="69874"/>
                    <a:pt x="1386894" y="134667"/>
                    <a:pt x="1319984" y="277803"/>
                  </a:cubicBezTo>
                  <a:cubicBezTo>
                    <a:pt x="1209456" y="513682"/>
                    <a:pt x="1019736" y="664017"/>
                    <a:pt x="772424" y="742785"/>
                  </a:cubicBezTo>
                  <a:cubicBezTo>
                    <a:pt x="769036" y="698743"/>
                    <a:pt x="807572" y="696202"/>
                    <a:pt x="832981" y="681803"/>
                  </a:cubicBezTo>
                  <a:cubicBezTo>
                    <a:pt x="978659" y="599648"/>
                    <a:pt x="1113749" y="505636"/>
                    <a:pt x="1211996" y="366734"/>
                  </a:cubicBezTo>
                  <a:cubicBezTo>
                    <a:pt x="1228089" y="343866"/>
                    <a:pt x="1239522" y="318881"/>
                    <a:pt x="1245875" y="305329"/>
                  </a:cubicBezTo>
                  <a:cubicBezTo>
                    <a:pt x="1211149" y="396378"/>
                    <a:pt x="1132806" y="467522"/>
                    <a:pt x="1051074" y="536126"/>
                  </a:cubicBezTo>
                  <a:cubicBezTo>
                    <a:pt x="1034134" y="550525"/>
                    <a:pt x="1013808" y="563229"/>
                    <a:pt x="993481" y="546713"/>
                  </a:cubicBezTo>
                  <a:cubicBezTo>
                    <a:pt x="956214" y="517070"/>
                    <a:pt x="910902" y="531891"/>
                    <a:pt x="870672" y="520034"/>
                  </a:cubicBezTo>
                  <a:cubicBezTo>
                    <a:pt x="846110" y="512835"/>
                    <a:pt x="818583" y="521728"/>
                    <a:pt x="816042" y="549254"/>
                  </a:cubicBezTo>
                  <a:cubicBezTo>
                    <a:pt x="813078" y="582286"/>
                    <a:pt x="844839" y="571699"/>
                    <a:pt x="863473" y="575086"/>
                  </a:cubicBezTo>
                  <a:cubicBezTo>
                    <a:pt x="883376" y="578898"/>
                    <a:pt x="911749" y="570852"/>
                    <a:pt x="917254" y="597954"/>
                  </a:cubicBezTo>
                  <a:cubicBezTo>
                    <a:pt x="922760" y="625904"/>
                    <a:pt x="897351" y="638185"/>
                    <a:pt x="877024" y="649195"/>
                  </a:cubicBezTo>
                  <a:cubicBezTo>
                    <a:pt x="779623" y="701707"/>
                    <a:pt x="681376" y="752948"/>
                    <a:pt x="568306" y="752948"/>
                  </a:cubicBezTo>
                  <a:cubicBezTo>
                    <a:pt x="592445" y="761841"/>
                    <a:pt x="632252" y="724998"/>
                    <a:pt x="644110" y="778357"/>
                  </a:cubicBezTo>
                  <a:cubicBezTo>
                    <a:pt x="636063" y="779204"/>
                    <a:pt x="628017" y="779627"/>
                    <a:pt x="619971" y="780474"/>
                  </a:cubicBezTo>
                  <a:cubicBezTo>
                    <a:pt x="573811" y="791908"/>
                    <a:pt x="526806" y="787674"/>
                    <a:pt x="481070" y="784709"/>
                  </a:cubicBezTo>
                  <a:cubicBezTo>
                    <a:pt x="434910" y="781745"/>
                    <a:pt x="396374" y="757183"/>
                    <a:pt x="372235" y="715682"/>
                  </a:cubicBezTo>
                  <a:cubicBezTo>
                    <a:pt x="287962" y="568734"/>
                    <a:pt x="170235" y="453971"/>
                    <a:pt x="30486" y="360382"/>
                  </a:cubicBezTo>
                  <a:cubicBezTo>
                    <a:pt x="14817" y="349795"/>
                    <a:pt x="-2969" y="340055"/>
                    <a:pt x="419" y="315916"/>
                  </a:cubicBezTo>
                  <a:cubicBezTo>
                    <a:pt x="64788" y="254512"/>
                    <a:pt x="146943" y="222327"/>
                    <a:pt x="225711" y="187178"/>
                  </a:cubicBezTo>
                  <a:cubicBezTo>
                    <a:pt x="428135" y="96130"/>
                    <a:pt x="640298" y="36843"/>
                    <a:pt x="859661" y="2117"/>
                  </a:cubicBezTo>
                  <a:cubicBezTo>
                    <a:pt x="887187" y="-2117"/>
                    <a:pt x="913866" y="14822"/>
                    <a:pt x="940546" y="0"/>
                  </a:cubicBezTo>
                  <a:close/>
                </a:path>
              </a:pathLst>
            </a:custGeom>
            <a:solidFill>
              <a:srgbClr val="CA8A6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2F39EB9-0BEE-B7F8-DC1B-E9D5045AD681}"/>
                </a:ext>
              </a:extLst>
            </p:cNvPr>
            <p:cNvSpPr/>
            <p:nvPr/>
          </p:nvSpPr>
          <p:spPr>
            <a:xfrm>
              <a:off x="9925533" y="1393330"/>
              <a:ext cx="2086197" cy="1495272"/>
            </a:xfrm>
            <a:custGeom>
              <a:avLst/>
              <a:gdLst>
                <a:gd name="connsiteX0" fmla="*/ 1536810 w 2086197"/>
                <a:gd name="connsiteY0" fmla="*/ 365886 h 1495272"/>
                <a:gd name="connsiteX1" fmla="*/ 2003062 w 2086197"/>
                <a:gd name="connsiteY1" fmla="*/ 537819 h 1495272"/>
                <a:gd name="connsiteX2" fmla="*/ 1897192 w 2086197"/>
                <a:gd name="connsiteY2" fmla="*/ 1274675 h 1495272"/>
                <a:gd name="connsiteX3" fmla="*/ 1509284 w 2086197"/>
                <a:gd name="connsiteY3" fmla="*/ 1463124 h 1495272"/>
                <a:gd name="connsiteX4" fmla="*/ 934621 w 2086197"/>
                <a:gd name="connsiteY4" fmla="*/ 1428822 h 1495272"/>
                <a:gd name="connsiteX5" fmla="*/ 672063 w 2086197"/>
                <a:gd name="connsiteY5" fmla="*/ 1113329 h 1495272"/>
                <a:gd name="connsiteX6" fmla="*/ 578474 w 2086197"/>
                <a:gd name="connsiteY6" fmla="*/ 877027 h 1495272"/>
                <a:gd name="connsiteX7" fmla="*/ 513682 w 2086197"/>
                <a:gd name="connsiteY7" fmla="*/ 664016 h 1495272"/>
                <a:gd name="connsiteX8" fmla="*/ 478956 w 2086197"/>
                <a:gd name="connsiteY8" fmla="*/ 575085 h 1495272"/>
                <a:gd name="connsiteX9" fmla="*/ 472181 w 2086197"/>
                <a:gd name="connsiteY9" fmla="*/ 557299 h 1495272"/>
                <a:gd name="connsiteX10" fmla="*/ 398072 w 2086197"/>
                <a:gd name="connsiteY10" fmla="*/ 383672 h 1495272"/>
                <a:gd name="connsiteX11" fmla="*/ 169815 w 2086197"/>
                <a:gd name="connsiteY11" fmla="*/ 120267 h 1495272"/>
                <a:gd name="connsiteX12" fmla="*/ 74532 w 2086197"/>
                <a:gd name="connsiteY12" fmla="*/ 88930 h 1495272"/>
                <a:gd name="connsiteX13" fmla="*/ 13127 w 2086197"/>
                <a:gd name="connsiteY13" fmla="*/ 60557 h 1495272"/>
                <a:gd name="connsiteX14" fmla="*/ 30066 w 2086197"/>
                <a:gd name="connsiteY14" fmla="*/ 39806 h 1495272"/>
                <a:gd name="connsiteX15" fmla="*/ 38113 w 2086197"/>
                <a:gd name="connsiteY15" fmla="*/ 44888 h 1495272"/>
                <a:gd name="connsiteX16" fmla="*/ 0 w 2086197"/>
                <a:gd name="connsiteY16" fmla="*/ 31336 h 1495272"/>
                <a:gd name="connsiteX17" fmla="*/ 66910 w 2086197"/>
                <a:gd name="connsiteY17" fmla="*/ 1269 h 1495272"/>
                <a:gd name="connsiteX18" fmla="*/ 428986 w 2086197"/>
                <a:gd name="connsiteY18" fmla="*/ 199035 h 1495272"/>
                <a:gd name="connsiteX19" fmla="*/ 606848 w 2086197"/>
                <a:gd name="connsiteY19" fmla="*/ 527232 h 1495272"/>
                <a:gd name="connsiteX20" fmla="*/ 855853 w 2086197"/>
                <a:gd name="connsiteY20" fmla="*/ 1038796 h 1495272"/>
                <a:gd name="connsiteX21" fmla="*/ 1448303 w 2086197"/>
                <a:gd name="connsiteY21" fmla="*/ 1258583 h 1495272"/>
                <a:gd name="connsiteX22" fmla="*/ 1865007 w 2086197"/>
                <a:gd name="connsiteY22" fmla="*/ 781320 h 1495272"/>
                <a:gd name="connsiteX23" fmla="*/ 1599485 w 2086197"/>
                <a:gd name="connsiteY23" fmla="*/ 408657 h 1495272"/>
                <a:gd name="connsiteX24" fmla="*/ 1536810 w 2086197"/>
                <a:gd name="connsiteY24" fmla="*/ 365886 h 149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86197" h="1495272">
                  <a:moveTo>
                    <a:pt x="1536810" y="365886"/>
                  </a:moveTo>
                  <a:cubicBezTo>
                    <a:pt x="1691380" y="266791"/>
                    <a:pt x="1908202" y="379861"/>
                    <a:pt x="2003062" y="537819"/>
                  </a:cubicBezTo>
                  <a:cubicBezTo>
                    <a:pt x="2145351" y="774968"/>
                    <a:pt x="2101733" y="1084532"/>
                    <a:pt x="1897192" y="1274675"/>
                  </a:cubicBezTo>
                  <a:cubicBezTo>
                    <a:pt x="1776500" y="1354713"/>
                    <a:pt x="1651574" y="1428398"/>
                    <a:pt x="1509284" y="1463124"/>
                  </a:cubicBezTo>
                  <a:cubicBezTo>
                    <a:pt x="1314907" y="1510553"/>
                    <a:pt x="1123070" y="1510553"/>
                    <a:pt x="934621" y="1428822"/>
                  </a:cubicBezTo>
                  <a:cubicBezTo>
                    <a:pt x="792331" y="1366994"/>
                    <a:pt x="733892" y="1239102"/>
                    <a:pt x="672063" y="1113329"/>
                  </a:cubicBezTo>
                  <a:cubicBezTo>
                    <a:pt x="634374" y="1037102"/>
                    <a:pt x="618281" y="952406"/>
                    <a:pt x="578474" y="877027"/>
                  </a:cubicBezTo>
                  <a:cubicBezTo>
                    <a:pt x="547136" y="808846"/>
                    <a:pt x="536549" y="734314"/>
                    <a:pt x="513682" y="664016"/>
                  </a:cubicBezTo>
                  <a:cubicBezTo>
                    <a:pt x="503518" y="633525"/>
                    <a:pt x="495895" y="602611"/>
                    <a:pt x="478956" y="575085"/>
                  </a:cubicBezTo>
                  <a:cubicBezTo>
                    <a:pt x="475992" y="569580"/>
                    <a:pt x="473874" y="563651"/>
                    <a:pt x="472181" y="557299"/>
                  </a:cubicBezTo>
                  <a:cubicBezTo>
                    <a:pt x="460323" y="493777"/>
                    <a:pt x="433644" y="437031"/>
                    <a:pt x="398072" y="383672"/>
                  </a:cubicBezTo>
                  <a:cubicBezTo>
                    <a:pt x="345137" y="275685"/>
                    <a:pt x="280344" y="178284"/>
                    <a:pt x="169815" y="120267"/>
                  </a:cubicBezTo>
                  <a:cubicBezTo>
                    <a:pt x="139749" y="104598"/>
                    <a:pt x="109681" y="89777"/>
                    <a:pt x="74532" y="88930"/>
                  </a:cubicBezTo>
                  <a:cubicBezTo>
                    <a:pt x="51241" y="88506"/>
                    <a:pt x="28797" y="80460"/>
                    <a:pt x="13127" y="60557"/>
                  </a:cubicBezTo>
                  <a:cubicBezTo>
                    <a:pt x="11434" y="47852"/>
                    <a:pt x="16939" y="40653"/>
                    <a:pt x="30066" y="39806"/>
                  </a:cubicBezTo>
                  <a:cubicBezTo>
                    <a:pt x="34301" y="39806"/>
                    <a:pt x="37266" y="41923"/>
                    <a:pt x="38113" y="44888"/>
                  </a:cubicBezTo>
                  <a:cubicBezTo>
                    <a:pt x="29220" y="31336"/>
                    <a:pt x="8470" y="47429"/>
                    <a:pt x="0" y="31336"/>
                  </a:cubicBezTo>
                  <a:cubicBezTo>
                    <a:pt x="9316" y="-6777"/>
                    <a:pt x="41501" y="-1"/>
                    <a:pt x="66910" y="1269"/>
                  </a:cubicBezTo>
                  <a:cubicBezTo>
                    <a:pt x="218939" y="8892"/>
                    <a:pt x="333279" y="86389"/>
                    <a:pt x="428986" y="199035"/>
                  </a:cubicBezTo>
                  <a:cubicBezTo>
                    <a:pt x="511141" y="296012"/>
                    <a:pt x="553065" y="414586"/>
                    <a:pt x="606848" y="527232"/>
                  </a:cubicBezTo>
                  <a:cubicBezTo>
                    <a:pt x="666982" y="708905"/>
                    <a:pt x="728809" y="890155"/>
                    <a:pt x="855853" y="1038796"/>
                  </a:cubicBezTo>
                  <a:cubicBezTo>
                    <a:pt x="988827" y="1194214"/>
                    <a:pt x="1238256" y="1308553"/>
                    <a:pt x="1448303" y="1258583"/>
                  </a:cubicBezTo>
                  <a:cubicBezTo>
                    <a:pt x="1702391" y="1212847"/>
                    <a:pt x="1872630" y="1022704"/>
                    <a:pt x="1865007" y="781320"/>
                  </a:cubicBezTo>
                  <a:cubicBezTo>
                    <a:pt x="1859502" y="617433"/>
                    <a:pt x="1782852" y="467945"/>
                    <a:pt x="1599485" y="408657"/>
                  </a:cubicBezTo>
                  <a:cubicBezTo>
                    <a:pt x="1576194" y="401035"/>
                    <a:pt x="1540198" y="405693"/>
                    <a:pt x="1536810" y="365886"/>
                  </a:cubicBezTo>
                  <a:close/>
                </a:path>
              </a:pathLst>
            </a:custGeom>
            <a:solidFill>
              <a:srgbClr val="CB8A6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B61CA3E-64A9-1572-F23B-E3ED0F3F1FDE}"/>
                </a:ext>
              </a:extLst>
            </p:cNvPr>
            <p:cNvSpPr/>
            <p:nvPr/>
          </p:nvSpPr>
          <p:spPr>
            <a:xfrm>
              <a:off x="8878446" y="1871370"/>
              <a:ext cx="1090839" cy="1353194"/>
            </a:xfrm>
            <a:custGeom>
              <a:avLst/>
              <a:gdLst>
                <a:gd name="connsiteX0" fmla="*/ 1010244 w 1090839"/>
                <a:gd name="connsiteY0" fmla="*/ 1027008 h 1353194"/>
                <a:gd name="connsiteX1" fmla="*/ 928088 w 1090839"/>
                <a:gd name="connsiteY1" fmla="*/ 1169721 h 1353194"/>
                <a:gd name="connsiteX2" fmla="*/ 914113 w 1090839"/>
                <a:gd name="connsiteY2" fmla="*/ 1218421 h 1353194"/>
                <a:gd name="connsiteX3" fmla="*/ 956038 w 1090839"/>
                <a:gd name="connsiteY3" fmla="*/ 1194706 h 1353194"/>
                <a:gd name="connsiteX4" fmla="*/ 984411 w 1090839"/>
                <a:gd name="connsiteY4" fmla="*/ 1176920 h 1353194"/>
                <a:gd name="connsiteX5" fmla="*/ 920465 w 1090839"/>
                <a:gd name="connsiteY5" fmla="*/ 1340384 h 1353194"/>
                <a:gd name="connsiteX6" fmla="*/ 882352 w 1090839"/>
                <a:gd name="connsiteY6" fmla="*/ 1334879 h 1353194"/>
                <a:gd name="connsiteX7" fmla="*/ 826030 w 1090839"/>
                <a:gd name="connsiteY7" fmla="*/ 1296342 h 1353194"/>
                <a:gd name="connsiteX8" fmla="*/ 699833 w 1090839"/>
                <a:gd name="connsiteY8" fmla="*/ 1193013 h 1353194"/>
                <a:gd name="connsiteX9" fmla="*/ 651979 w 1090839"/>
                <a:gd name="connsiteY9" fmla="*/ 1144312 h 1353194"/>
                <a:gd name="connsiteX10" fmla="*/ 637157 w 1090839"/>
                <a:gd name="connsiteY10" fmla="*/ 1077826 h 1353194"/>
                <a:gd name="connsiteX11" fmla="*/ 221300 w 1090839"/>
                <a:gd name="connsiteY11" fmla="*/ 708127 h 1353194"/>
                <a:gd name="connsiteX12" fmla="*/ 91291 w 1090839"/>
                <a:gd name="connsiteY12" fmla="*/ 798329 h 1353194"/>
                <a:gd name="connsiteX13" fmla="*/ 56142 w 1090839"/>
                <a:gd name="connsiteY13" fmla="*/ 755981 h 1353194"/>
                <a:gd name="connsiteX14" fmla="*/ 6595 w 1090839"/>
                <a:gd name="connsiteY14" fmla="*/ 538735 h 1353194"/>
                <a:gd name="connsiteX15" fmla="*/ 69270 w 1090839"/>
                <a:gd name="connsiteY15" fmla="*/ 464626 h 1353194"/>
                <a:gd name="connsiteX16" fmla="*/ 798080 w 1090839"/>
                <a:gd name="connsiteY16" fmla="*/ 122031 h 1353194"/>
                <a:gd name="connsiteX17" fmla="*/ 867530 w 1090839"/>
                <a:gd name="connsiteY17" fmla="*/ 22513 h 1353194"/>
                <a:gd name="connsiteX18" fmla="*/ 923007 w 1090839"/>
                <a:gd name="connsiteY18" fmla="*/ 17431 h 1353194"/>
                <a:gd name="connsiteX19" fmla="*/ 834500 w 1090839"/>
                <a:gd name="connsiteY19" fmla="*/ 274907 h 1353194"/>
                <a:gd name="connsiteX20" fmla="*/ 542298 w 1090839"/>
                <a:gd name="connsiteY20" fmla="*/ 506127 h 1353194"/>
                <a:gd name="connsiteX21" fmla="*/ 615136 w 1090839"/>
                <a:gd name="connsiteY21" fmla="*/ 473519 h 1353194"/>
                <a:gd name="connsiteX22" fmla="*/ 671036 w 1090839"/>
                <a:gd name="connsiteY22" fmla="*/ 472249 h 1353194"/>
                <a:gd name="connsiteX23" fmla="*/ 963237 w 1090839"/>
                <a:gd name="connsiteY23" fmla="*/ 132194 h 1353194"/>
                <a:gd name="connsiteX24" fmla="*/ 1010244 w 1090839"/>
                <a:gd name="connsiteY24" fmla="*/ 67402 h 1353194"/>
                <a:gd name="connsiteX25" fmla="*/ 1008973 w 1090839"/>
                <a:gd name="connsiteY25" fmla="*/ 446417 h 1353194"/>
                <a:gd name="connsiteX26" fmla="*/ 1018290 w 1090839"/>
                <a:gd name="connsiteY26" fmla="*/ 493846 h 1353194"/>
                <a:gd name="connsiteX27" fmla="*/ 1045392 w 1090839"/>
                <a:gd name="connsiteY27" fmla="*/ 451498 h 1353194"/>
                <a:gd name="connsiteX28" fmla="*/ 1060638 w 1090839"/>
                <a:gd name="connsiteY28" fmla="*/ 383741 h 1353194"/>
                <a:gd name="connsiteX29" fmla="*/ 1090281 w 1090839"/>
                <a:gd name="connsiteY29" fmla="*/ 548899 h 1353194"/>
                <a:gd name="connsiteX30" fmla="*/ 1060214 w 1090839"/>
                <a:gd name="connsiteY30" fmla="*/ 583624 h 1353194"/>
                <a:gd name="connsiteX31" fmla="*/ 964508 w 1090839"/>
                <a:gd name="connsiteY31" fmla="*/ 684836 h 1353194"/>
                <a:gd name="connsiteX32" fmla="*/ 1038193 w 1090839"/>
                <a:gd name="connsiteY32" fmla="*/ 841524 h 1353194"/>
                <a:gd name="connsiteX33" fmla="*/ 1053439 w 1090839"/>
                <a:gd name="connsiteY33" fmla="*/ 894459 h 1353194"/>
                <a:gd name="connsiteX34" fmla="*/ 1010244 w 1090839"/>
                <a:gd name="connsiteY34" fmla="*/ 1027008 h 135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90839" h="1353194">
                  <a:moveTo>
                    <a:pt x="1010244" y="1027008"/>
                  </a:moveTo>
                  <a:cubicBezTo>
                    <a:pt x="994574" y="1081214"/>
                    <a:pt x="959849" y="1124832"/>
                    <a:pt x="928088" y="1169721"/>
                  </a:cubicBezTo>
                  <a:cubicBezTo>
                    <a:pt x="917501" y="1184543"/>
                    <a:pt x="895056" y="1202329"/>
                    <a:pt x="914113" y="1218421"/>
                  </a:cubicBezTo>
                  <a:cubicBezTo>
                    <a:pt x="935711" y="1236631"/>
                    <a:pt x="943757" y="1206564"/>
                    <a:pt x="956038" y="1194706"/>
                  </a:cubicBezTo>
                  <a:cubicBezTo>
                    <a:pt x="963661" y="1187507"/>
                    <a:pt x="968319" y="1177344"/>
                    <a:pt x="984411" y="1176920"/>
                  </a:cubicBezTo>
                  <a:cubicBezTo>
                    <a:pt x="979330" y="1238325"/>
                    <a:pt x="952226" y="1290413"/>
                    <a:pt x="920465" y="1340384"/>
                  </a:cubicBezTo>
                  <a:cubicBezTo>
                    <a:pt x="904797" y="1365369"/>
                    <a:pt x="893363" y="1348430"/>
                    <a:pt x="882352" y="1334879"/>
                  </a:cubicBezTo>
                  <a:cubicBezTo>
                    <a:pt x="859061" y="1328103"/>
                    <a:pt x="840852" y="1314975"/>
                    <a:pt x="826030" y="1296342"/>
                  </a:cubicBezTo>
                  <a:cubicBezTo>
                    <a:pt x="791304" y="1252723"/>
                    <a:pt x="748109" y="1220115"/>
                    <a:pt x="699833" y="1193013"/>
                  </a:cubicBezTo>
                  <a:cubicBezTo>
                    <a:pt x="679929" y="1181579"/>
                    <a:pt x="659602" y="1168874"/>
                    <a:pt x="651979" y="1144312"/>
                  </a:cubicBezTo>
                  <a:cubicBezTo>
                    <a:pt x="618101" y="1128644"/>
                    <a:pt x="633346" y="1102388"/>
                    <a:pt x="637157" y="1077826"/>
                  </a:cubicBezTo>
                  <a:cubicBezTo>
                    <a:pt x="676117" y="825855"/>
                    <a:pt x="453790" y="628513"/>
                    <a:pt x="221300" y="708127"/>
                  </a:cubicBezTo>
                  <a:cubicBezTo>
                    <a:pt x="168788" y="725914"/>
                    <a:pt x="129405" y="761062"/>
                    <a:pt x="91291" y="798329"/>
                  </a:cubicBezTo>
                  <a:cubicBezTo>
                    <a:pt x="59530" y="800870"/>
                    <a:pt x="59953" y="775461"/>
                    <a:pt x="56142" y="755981"/>
                  </a:cubicBezTo>
                  <a:cubicBezTo>
                    <a:pt x="42591" y="682719"/>
                    <a:pt x="28192" y="610303"/>
                    <a:pt x="6595" y="538735"/>
                  </a:cubicBezTo>
                  <a:cubicBezTo>
                    <a:pt x="-11615" y="479024"/>
                    <a:pt x="7442" y="462085"/>
                    <a:pt x="69270" y="464626"/>
                  </a:cubicBezTo>
                  <a:cubicBezTo>
                    <a:pt x="371635" y="477331"/>
                    <a:pt x="613866" y="360450"/>
                    <a:pt x="798080" y="122031"/>
                  </a:cubicBezTo>
                  <a:cubicBezTo>
                    <a:pt x="822642" y="90270"/>
                    <a:pt x="841275" y="53427"/>
                    <a:pt x="867530" y="22513"/>
                  </a:cubicBezTo>
                  <a:cubicBezTo>
                    <a:pt x="882776" y="4726"/>
                    <a:pt x="901409" y="-15177"/>
                    <a:pt x="923007" y="17431"/>
                  </a:cubicBezTo>
                  <a:cubicBezTo>
                    <a:pt x="935287" y="117372"/>
                    <a:pt x="887435" y="198681"/>
                    <a:pt x="834500" y="274907"/>
                  </a:cubicBezTo>
                  <a:cubicBezTo>
                    <a:pt x="758696" y="384588"/>
                    <a:pt x="699833" y="426513"/>
                    <a:pt x="542298" y="506127"/>
                  </a:cubicBezTo>
                  <a:cubicBezTo>
                    <a:pt x="564742" y="496811"/>
                    <a:pt x="587610" y="479448"/>
                    <a:pt x="615136" y="473519"/>
                  </a:cubicBezTo>
                  <a:cubicBezTo>
                    <a:pt x="633769" y="473096"/>
                    <a:pt x="650708" y="482836"/>
                    <a:pt x="671036" y="472249"/>
                  </a:cubicBezTo>
                  <a:cubicBezTo>
                    <a:pt x="815019" y="398563"/>
                    <a:pt x="931900" y="302857"/>
                    <a:pt x="963237" y="132194"/>
                  </a:cubicBezTo>
                  <a:cubicBezTo>
                    <a:pt x="967896" y="105938"/>
                    <a:pt x="967896" y="69519"/>
                    <a:pt x="1010244" y="67402"/>
                  </a:cubicBezTo>
                  <a:cubicBezTo>
                    <a:pt x="1035229" y="193599"/>
                    <a:pt x="1033111" y="320219"/>
                    <a:pt x="1008973" y="446417"/>
                  </a:cubicBezTo>
                  <a:cubicBezTo>
                    <a:pt x="1005585" y="463356"/>
                    <a:pt x="989917" y="489188"/>
                    <a:pt x="1018290" y="493846"/>
                  </a:cubicBezTo>
                  <a:cubicBezTo>
                    <a:pt x="1043698" y="498081"/>
                    <a:pt x="1040310" y="467591"/>
                    <a:pt x="1045392" y="451498"/>
                  </a:cubicBezTo>
                  <a:cubicBezTo>
                    <a:pt x="1052592" y="429477"/>
                    <a:pt x="1055556" y="406186"/>
                    <a:pt x="1060638" y="383741"/>
                  </a:cubicBezTo>
                  <a:cubicBezTo>
                    <a:pt x="1097480" y="433712"/>
                    <a:pt x="1078848" y="493846"/>
                    <a:pt x="1090281" y="548899"/>
                  </a:cubicBezTo>
                  <a:cubicBezTo>
                    <a:pt x="1093669" y="564991"/>
                    <a:pt x="1081388" y="584048"/>
                    <a:pt x="1060214" y="583624"/>
                  </a:cubicBezTo>
                  <a:cubicBezTo>
                    <a:pt x="989493" y="581083"/>
                    <a:pt x="980176" y="639524"/>
                    <a:pt x="964508" y="684836"/>
                  </a:cubicBezTo>
                  <a:cubicBezTo>
                    <a:pt x="945874" y="739465"/>
                    <a:pt x="983564" y="813151"/>
                    <a:pt x="1038193" y="841524"/>
                  </a:cubicBezTo>
                  <a:cubicBezTo>
                    <a:pt x="1064872" y="855499"/>
                    <a:pt x="1058520" y="872014"/>
                    <a:pt x="1053439" y="894459"/>
                  </a:cubicBezTo>
                  <a:cubicBezTo>
                    <a:pt x="1043275" y="940618"/>
                    <a:pt x="1013208" y="979155"/>
                    <a:pt x="1010244" y="1027008"/>
                  </a:cubicBezTo>
                  <a:close/>
                </a:path>
              </a:pathLst>
            </a:custGeom>
            <a:solidFill>
              <a:srgbClr val="CA8A6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1D827BA-32D5-226E-E355-780A601DAF2E}"/>
                </a:ext>
              </a:extLst>
            </p:cNvPr>
            <p:cNvSpPr/>
            <p:nvPr/>
          </p:nvSpPr>
          <p:spPr>
            <a:xfrm>
              <a:off x="10118539" y="1395605"/>
              <a:ext cx="1680571" cy="1274703"/>
            </a:xfrm>
            <a:custGeom>
              <a:avLst/>
              <a:gdLst>
                <a:gd name="connsiteX0" fmla="*/ 1464072 w 1680571"/>
                <a:gd name="connsiteY0" fmla="*/ 578316 h 1274703"/>
                <a:gd name="connsiteX1" fmla="*/ 1488211 w 1680571"/>
                <a:gd name="connsiteY1" fmla="*/ 532580 h 1274703"/>
                <a:gd name="connsiteX2" fmla="*/ 1333640 w 1680571"/>
                <a:gd name="connsiteY2" fmla="*/ 426287 h 1274703"/>
                <a:gd name="connsiteX3" fmla="*/ 1296374 w 1680571"/>
                <a:gd name="connsiteY3" fmla="*/ 405112 h 1274703"/>
                <a:gd name="connsiteX4" fmla="*/ 1588575 w 1680571"/>
                <a:gd name="connsiteY4" fmla="*/ 519876 h 1274703"/>
                <a:gd name="connsiteX5" fmla="*/ 1297221 w 1680571"/>
                <a:gd name="connsiteY5" fmla="*/ 1257578 h 1274703"/>
                <a:gd name="connsiteX6" fmla="*/ 1234969 w 1680571"/>
                <a:gd name="connsiteY6" fmla="*/ 1271977 h 1274703"/>
                <a:gd name="connsiteX7" fmla="*/ 477363 w 1680571"/>
                <a:gd name="connsiteY7" fmla="*/ 736274 h 1274703"/>
                <a:gd name="connsiteX8" fmla="*/ 405371 w 1680571"/>
                <a:gd name="connsiteY8" fmla="*/ 538509 h 1274703"/>
                <a:gd name="connsiteX9" fmla="*/ 247836 w 1680571"/>
                <a:gd name="connsiteY9" fmla="*/ 229368 h 1274703"/>
                <a:gd name="connsiteX10" fmla="*/ 31861 w 1680571"/>
                <a:gd name="connsiteY10" fmla="*/ 48119 h 1274703"/>
                <a:gd name="connsiteX11" fmla="*/ 524 w 1680571"/>
                <a:gd name="connsiteY11" fmla="*/ 15511 h 1274703"/>
                <a:gd name="connsiteX12" fmla="*/ 78868 w 1680571"/>
                <a:gd name="connsiteY12" fmla="*/ 7041 h 1274703"/>
                <a:gd name="connsiteX13" fmla="*/ 374457 w 1680571"/>
                <a:gd name="connsiteY13" fmla="*/ 236567 h 1274703"/>
                <a:gd name="connsiteX14" fmla="*/ 518863 w 1680571"/>
                <a:gd name="connsiteY14" fmla="*/ 485574 h 1274703"/>
                <a:gd name="connsiteX15" fmla="*/ 939380 w 1680571"/>
                <a:gd name="connsiteY15" fmla="*/ 891691 h 1274703"/>
                <a:gd name="connsiteX16" fmla="*/ 1149002 w 1680571"/>
                <a:gd name="connsiteY16" fmla="*/ 945050 h 1274703"/>
                <a:gd name="connsiteX17" fmla="*/ 1193045 w 1680571"/>
                <a:gd name="connsiteY17" fmla="*/ 925146 h 1274703"/>
                <a:gd name="connsiteX18" fmla="*/ 1435698 w 1680571"/>
                <a:gd name="connsiteY18" fmla="*/ 808689 h 1274703"/>
                <a:gd name="connsiteX19" fmla="*/ 1501338 w 1680571"/>
                <a:gd name="connsiteY19" fmla="*/ 639721 h 1274703"/>
                <a:gd name="connsiteX20" fmla="*/ 1464919 w 1680571"/>
                <a:gd name="connsiteY20" fmla="*/ 597373 h 1274703"/>
                <a:gd name="connsiteX21" fmla="*/ 1464072 w 1680571"/>
                <a:gd name="connsiteY21" fmla="*/ 578316 h 127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80571" h="1274703">
                  <a:moveTo>
                    <a:pt x="1464072" y="578316"/>
                  </a:moveTo>
                  <a:cubicBezTo>
                    <a:pt x="1505997" y="581280"/>
                    <a:pt x="1497527" y="555025"/>
                    <a:pt x="1488211" y="532580"/>
                  </a:cubicBezTo>
                  <a:cubicBezTo>
                    <a:pt x="1459838" y="464400"/>
                    <a:pt x="1403515" y="436027"/>
                    <a:pt x="1333640" y="426287"/>
                  </a:cubicBezTo>
                  <a:cubicBezTo>
                    <a:pt x="1320936" y="424593"/>
                    <a:pt x="1289175" y="444920"/>
                    <a:pt x="1296374" y="405112"/>
                  </a:cubicBezTo>
                  <a:cubicBezTo>
                    <a:pt x="1387422" y="375469"/>
                    <a:pt x="1523783" y="430521"/>
                    <a:pt x="1588575" y="519876"/>
                  </a:cubicBezTo>
                  <a:cubicBezTo>
                    <a:pt x="1789305" y="796832"/>
                    <a:pt x="1647862" y="1161872"/>
                    <a:pt x="1297221" y="1257578"/>
                  </a:cubicBezTo>
                  <a:cubicBezTo>
                    <a:pt x="1276893" y="1263084"/>
                    <a:pt x="1256143" y="1269013"/>
                    <a:pt x="1234969" y="1271977"/>
                  </a:cubicBezTo>
                  <a:cubicBezTo>
                    <a:pt x="844943" y="1303738"/>
                    <a:pt x="600172" y="1053885"/>
                    <a:pt x="477363" y="736274"/>
                  </a:cubicBezTo>
                  <a:cubicBezTo>
                    <a:pt x="451954" y="671058"/>
                    <a:pt x="426545" y="605419"/>
                    <a:pt x="405371" y="538509"/>
                  </a:cubicBezTo>
                  <a:cubicBezTo>
                    <a:pt x="360058" y="431792"/>
                    <a:pt x="318558" y="323804"/>
                    <a:pt x="247836" y="229368"/>
                  </a:cubicBezTo>
                  <a:cubicBezTo>
                    <a:pt x="189396" y="151024"/>
                    <a:pt x="118674" y="91314"/>
                    <a:pt x="31861" y="48119"/>
                  </a:cubicBezTo>
                  <a:cubicBezTo>
                    <a:pt x="18734" y="41343"/>
                    <a:pt x="-3711" y="40496"/>
                    <a:pt x="524" y="15511"/>
                  </a:cubicBezTo>
                  <a:cubicBezTo>
                    <a:pt x="24239" y="-8204"/>
                    <a:pt x="51765" y="689"/>
                    <a:pt x="78868" y="7041"/>
                  </a:cubicBezTo>
                  <a:cubicBezTo>
                    <a:pt x="212264" y="38378"/>
                    <a:pt x="298654" y="132391"/>
                    <a:pt x="374457" y="236567"/>
                  </a:cubicBezTo>
                  <a:cubicBezTo>
                    <a:pt x="430780" y="314064"/>
                    <a:pt x="473975" y="400454"/>
                    <a:pt x="518863" y="485574"/>
                  </a:cubicBezTo>
                  <a:cubicBezTo>
                    <a:pt x="614994" y="666823"/>
                    <a:pt x="756436" y="801067"/>
                    <a:pt x="939380" y="891691"/>
                  </a:cubicBezTo>
                  <a:cubicBezTo>
                    <a:pt x="1004596" y="923876"/>
                    <a:pt x="1078705" y="928111"/>
                    <a:pt x="1149002" y="945050"/>
                  </a:cubicBezTo>
                  <a:cubicBezTo>
                    <a:pt x="1167212" y="949285"/>
                    <a:pt x="1182034" y="939968"/>
                    <a:pt x="1193045" y="925146"/>
                  </a:cubicBezTo>
                  <a:cubicBezTo>
                    <a:pt x="1283669" y="906937"/>
                    <a:pt x="1371753" y="883222"/>
                    <a:pt x="1435698" y="808689"/>
                  </a:cubicBezTo>
                  <a:cubicBezTo>
                    <a:pt x="1477624" y="759989"/>
                    <a:pt x="1501338" y="704090"/>
                    <a:pt x="1501338" y="639721"/>
                  </a:cubicBezTo>
                  <a:cubicBezTo>
                    <a:pt x="1501338" y="616006"/>
                    <a:pt x="1503032" y="588903"/>
                    <a:pt x="1464919" y="597373"/>
                  </a:cubicBezTo>
                  <a:cubicBezTo>
                    <a:pt x="1458567" y="591020"/>
                    <a:pt x="1458143" y="584668"/>
                    <a:pt x="1464072" y="578316"/>
                  </a:cubicBezTo>
                  <a:close/>
                </a:path>
              </a:pathLst>
            </a:custGeom>
            <a:solidFill>
              <a:srgbClr val="CA8A6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036B9C5-B1ED-D044-F7DF-46A8FED808DF}"/>
                </a:ext>
              </a:extLst>
            </p:cNvPr>
            <p:cNvSpPr/>
            <p:nvPr/>
          </p:nvSpPr>
          <p:spPr>
            <a:xfrm>
              <a:off x="6954113" y="1823585"/>
              <a:ext cx="350499" cy="1446608"/>
            </a:xfrm>
            <a:custGeom>
              <a:avLst/>
              <a:gdLst>
                <a:gd name="connsiteX0" fmla="*/ 323397 w 350499"/>
                <a:gd name="connsiteY0" fmla="*/ 1446609 h 1446608"/>
                <a:gd name="connsiteX1" fmla="*/ 1975 w 350499"/>
                <a:gd name="connsiteY1" fmla="*/ 793602 h 1446608"/>
                <a:gd name="connsiteX2" fmla="*/ 97682 w 350499"/>
                <a:gd name="connsiteY2" fmla="*/ 312105 h 1446608"/>
                <a:gd name="connsiteX3" fmla="*/ 350500 w 350499"/>
                <a:gd name="connsiteY3" fmla="*/ 0 h 1446608"/>
                <a:gd name="connsiteX4" fmla="*/ 322126 w 350499"/>
                <a:gd name="connsiteY4" fmla="*/ 142713 h 1446608"/>
                <a:gd name="connsiteX5" fmla="*/ 277237 w 350499"/>
                <a:gd name="connsiteY5" fmla="*/ 306176 h 1446608"/>
                <a:gd name="connsiteX6" fmla="*/ 164168 w 350499"/>
                <a:gd name="connsiteY6" fmla="*/ 987556 h 1446608"/>
                <a:gd name="connsiteX7" fmla="*/ 217527 w 350499"/>
                <a:gd name="connsiteY7" fmla="*/ 1084957 h 1446608"/>
                <a:gd name="connsiteX8" fmla="*/ 232349 w 350499"/>
                <a:gd name="connsiteY8" fmla="*/ 1124764 h 1446608"/>
                <a:gd name="connsiteX9" fmla="*/ 266227 w 350499"/>
                <a:gd name="connsiteY9" fmla="*/ 1324223 h 1446608"/>
                <a:gd name="connsiteX10" fmla="*/ 323397 w 350499"/>
                <a:gd name="connsiteY10" fmla="*/ 1446609 h 14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499" h="1446608">
                  <a:moveTo>
                    <a:pt x="323397" y="1446609"/>
                  </a:moveTo>
                  <a:cubicBezTo>
                    <a:pt x="79896" y="1295850"/>
                    <a:pt x="17220" y="1057007"/>
                    <a:pt x="1975" y="793602"/>
                  </a:cubicBezTo>
                  <a:cubicBezTo>
                    <a:pt x="-7765" y="624634"/>
                    <a:pt x="17644" y="462441"/>
                    <a:pt x="97682" y="312105"/>
                  </a:cubicBezTo>
                  <a:cubicBezTo>
                    <a:pt x="161628" y="192260"/>
                    <a:pt x="232772" y="77073"/>
                    <a:pt x="350500" y="0"/>
                  </a:cubicBezTo>
                  <a:cubicBezTo>
                    <a:pt x="333137" y="46159"/>
                    <a:pt x="322973" y="92742"/>
                    <a:pt x="322126" y="142713"/>
                  </a:cubicBezTo>
                  <a:cubicBezTo>
                    <a:pt x="321279" y="200306"/>
                    <a:pt x="303917" y="253241"/>
                    <a:pt x="277237" y="306176"/>
                  </a:cubicBezTo>
                  <a:cubicBezTo>
                    <a:pt x="167980" y="520457"/>
                    <a:pt x="134948" y="749984"/>
                    <a:pt x="164168" y="987556"/>
                  </a:cubicBezTo>
                  <a:cubicBezTo>
                    <a:pt x="168403" y="1021858"/>
                    <a:pt x="140454" y="1084533"/>
                    <a:pt x="217527" y="1084957"/>
                  </a:cubicBezTo>
                  <a:cubicBezTo>
                    <a:pt x="222608" y="1084957"/>
                    <a:pt x="229808" y="1110366"/>
                    <a:pt x="232349" y="1124764"/>
                  </a:cubicBezTo>
                  <a:cubicBezTo>
                    <a:pt x="243782" y="1191250"/>
                    <a:pt x="274273" y="1254349"/>
                    <a:pt x="266227" y="1324223"/>
                  </a:cubicBezTo>
                  <a:cubicBezTo>
                    <a:pt x="260722" y="1376735"/>
                    <a:pt x="330596" y="1394097"/>
                    <a:pt x="323397" y="1446609"/>
                  </a:cubicBezTo>
                  <a:close/>
                </a:path>
              </a:pathLst>
            </a:custGeom>
            <a:solidFill>
              <a:srgbClr val="B76B4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5EE2882-882A-10BF-9DE3-E8BE6CEA2D02}"/>
                </a:ext>
              </a:extLst>
            </p:cNvPr>
            <p:cNvSpPr/>
            <p:nvPr/>
          </p:nvSpPr>
          <p:spPr>
            <a:xfrm>
              <a:off x="9877670" y="1566459"/>
              <a:ext cx="717689" cy="1115944"/>
            </a:xfrm>
            <a:custGeom>
              <a:avLst/>
              <a:gdLst>
                <a:gd name="connsiteX0" fmla="*/ 690282 w 717689"/>
                <a:gd name="connsiteY0" fmla="*/ 1115945 h 1115944"/>
                <a:gd name="connsiteX1" fmla="*/ 436618 w 717689"/>
                <a:gd name="connsiteY1" fmla="*/ 649693 h 1115944"/>
                <a:gd name="connsiteX2" fmla="*/ 276965 w 717689"/>
                <a:gd name="connsiteY2" fmla="*/ 288888 h 1115944"/>
                <a:gd name="connsiteX3" fmla="*/ 53368 w 717689"/>
                <a:gd name="connsiteY3" fmla="*/ 85194 h 1115944"/>
                <a:gd name="connsiteX4" fmla="*/ 9 w 717689"/>
                <a:gd name="connsiteY4" fmla="*/ 498 h 1115944"/>
                <a:gd name="connsiteX5" fmla="*/ 426453 w 717689"/>
                <a:gd name="connsiteY5" fmla="*/ 208003 h 1115944"/>
                <a:gd name="connsiteX6" fmla="*/ 507339 w 717689"/>
                <a:gd name="connsiteY6" fmla="*/ 313026 h 1115944"/>
                <a:gd name="connsiteX7" fmla="*/ 537405 w 717689"/>
                <a:gd name="connsiteY7" fmla="*/ 384594 h 1115944"/>
                <a:gd name="connsiteX8" fmla="*/ 536982 w 717689"/>
                <a:gd name="connsiteY8" fmla="*/ 384171 h 1115944"/>
                <a:gd name="connsiteX9" fmla="*/ 712303 w 717689"/>
                <a:gd name="connsiteY9" fmla="*/ 1056234 h 1115944"/>
                <a:gd name="connsiteX10" fmla="*/ 690282 w 717689"/>
                <a:gd name="connsiteY10" fmla="*/ 1115945 h 111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689" h="1115944">
                  <a:moveTo>
                    <a:pt x="690282" y="1115945"/>
                  </a:moveTo>
                  <a:cubicBezTo>
                    <a:pt x="559850" y="985513"/>
                    <a:pt x="494634" y="819085"/>
                    <a:pt x="436618" y="649693"/>
                  </a:cubicBezTo>
                  <a:cubicBezTo>
                    <a:pt x="393846" y="524766"/>
                    <a:pt x="350227" y="400263"/>
                    <a:pt x="276965" y="288888"/>
                  </a:cubicBezTo>
                  <a:cubicBezTo>
                    <a:pt x="220219" y="202074"/>
                    <a:pt x="149498" y="128812"/>
                    <a:pt x="53368" y="85194"/>
                  </a:cubicBezTo>
                  <a:cubicBezTo>
                    <a:pt x="14407" y="67407"/>
                    <a:pt x="-415" y="40305"/>
                    <a:pt x="9" y="498"/>
                  </a:cubicBezTo>
                  <a:cubicBezTo>
                    <a:pt x="179564" y="-7125"/>
                    <a:pt x="316348" y="73336"/>
                    <a:pt x="426453" y="208003"/>
                  </a:cubicBezTo>
                  <a:cubicBezTo>
                    <a:pt x="454403" y="242305"/>
                    <a:pt x="479812" y="278301"/>
                    <a:pt x="507339" y="313026"/>
                  </a:cubicBezTo>
                  <a:cubicBezTo>
                    <a:pt x="527242" y="332930"/>
                    <a:pt x="523431" y="362573"/>
                    <a:pt x="537405" y="384594"/>
                  </a:cubicBezTo>
                  <a:lnTo>
                    <a:pt x="536982" y="384171"/>
                  </a:lnTo>
                  <a:cubicBezTo>
                    <a:pt x="607279" y="605228"/>
                    <a:pt x="673343" y="827131"/>
                    <a:pt x="712303" y="1056234"/>
                  </a:cubicBezTo>
                  <a:cubicBezTo>
                    <a:pt x="716537" y="1080796"/>
                    <a:pt x="729242" y="1108322"/>
                    <a:pt x="690282" y="1115945"/>
                  </a:cubicBezTo>
                  <a:close/>
                </a:path>
              </a:pathLst>
            </a:custGeom>
            <a:solidFill>
              <a:srgbClr val="B66C4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752560D-DCD3-0B8D-6D3D-F29908A3AC13}"/>
                </a:ext>
              </a:extLst>
            </p:cNvPr>
            <p:cNvSpPr/>
            <p:nvPr/>
          </p:nvSpPr>
          <p:spPr>
            <a:xfrm>
              <a:off x="10165093" y="2179449"/>
              <a:ext cx="638002" cy="891221"/>
            </a:xfrm>
            <a:custGeom>
              <a:avLst/>
              <a:gdLst>
                <a:gd name="connsiteX0" fmla="*/ 608671 w 638002"/>
                <a:gd name="connsiteY0" fmla="*/ 885357 h 891221"/>
                <a:gd name="connsiteX1" fmla="*/ 96260 w 638002"/>
                <a:gd name="connsiteY1" fmla="*/ 419952 h 891221"/>
                <a:gd name="connsiteX2" fmla="*/ 4787 w 638002"/>
                <a:gd name="connsiteY2" fmla="*/ 69734 h 891221"/>
                <a:gd name="connsiteX3" fmla="*/ 129 w 638002"/>
                <a:gd name="connsiteY3" fmla="*/ 26539 h 891221"/>
                <a:gd name="connsiteX4" fmla="*/ 35702 w 638002"/>
                <a:gd name="connsiteY4" fmla="*/ 6635 h 891221"/>
                <a:gd name="connsiteX5" fmla="*/ 119974 w 638002"/>
                <a:gd name="connsiteY5" fmla="*/ 79051 h 891221"/>
                <a:gd name="connsiteX6" fmla="*/ 302070 w 638002"/>
                <a:gd name="connsiteY6" fmla="*/ 447479 h 891221"/>
                <a:gd name="connsiteX7" fmla="*/ 454523 w 638002"/>
                <a:gd name="connsiteY7" fmla="*/ 617294 h 891221"/>
                <a:gd name="connsiteX8" fmla="*/ 504918 w 638002"/>
                <a:gd name="connsiteY8" fmla="*/ 679969 h 891221"/>
                <a:gd name="connsiteX9" fmla="*/ 512964 w 638002"/>
                <a:gd name="connsiteY9" fmla="*/ 696061 h 891221"/>
                <a:gd name="connsiteX10" fmla="*/ 590037 w 638002"/>
                <a:gd name="connsiteY10" fmla="*/ 807860 h 891221"/>
                <a:gd name="connsiteX11" fmla="*/ 633656 w 638002"/>
                <a:gd name="connsiteY11" fmla="*/ 860372 h 891221"/>
                <a:gd name="connsiteX12" fmla="*/ 608671 w 638002"/>
                <a:gd name="connsiteY12" fmla="*/ 885357 h 89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8002" h="891221">
                  <a:moveTo>
                    <a:pt x="608671" y="885357"/>
                  </a:moveTo>
                  <a:cubicBezTo>
                    <a:pt x="362628" y="812942"/>
                    <a:pt x="190695" y="659219"/>
                    <a:pt x="96260" y="419952"/>
                  </a:cubicBezTo>
                  <a:cubicBezTo>
                    <a:pt x="51794" y="306883"/>
                    <a:pt x="23844" y="189579"/>
                    <a:pt x="4787" y="69734"/>
                  </a:cubicBezTo>
                  <a:cubicBezTo>
                    <a:pt x="-1989" y="56183"/>
                    <a:pt x="553" y="41361"/>
                    <a:pt x="129" y="26539"/>
                  </a:cubicBezTo>
                  <a:cubicBezTo>
                    <a:pt x="-718" y="-2681"/>
                    <a:pt x="14104" y="-5222"/>
                    <a:pt x="35702" y="6635"/>
                  </a:cubicBezTo>
                  <a:cubicBezTo>
                    <a:pt x="69156" y="24422"/>
                    <a:pt x="98800" y="46866"/>
                    <a:pt x="119974" y="79051"/>
                  </a:cubicBezTo>
                  <a:cubicBezTo>
                    <a:pt x="172909" y="205671"/>
                    <a:pt x="219069" y="335256"/>
                    <a:pt x="302070" y="447479"/>
                  </a:cubicBezTo>
                  <a:cubicBezTo>
                    <a:pt x="347806" y="509307"/>
                    <a:pt x="405823" y="558854"/>
                    <a:pt x="454523" y="617294"/>
                  </a:cubicBezTo>
                  <a:cubicBezTo>
                    <a:pt x="474427" y="635927"/>
                    <a:pt x="488826" y="658372"/>
                    <a:pt x="504918" y="679969"/>
                  </a:cubicBezTo>
                  <a:cubicBezTo>
                    <a:pt x="508305" y="685051"/>
                    <a:pt x="510846" y="690556"/>
                    <a:pt x="512964" y="696061"/>
                  </a:cubicBezTo>
                  <a:cubicBezTo>
                    <a:pt x="527362" y="741374"/>
                    <a:pt x="556583" y="776099"/>
                    <a:pt x="590037" y="807860"/>
                  </a:cubicBezTo>
                  <a:cubicBezTo>
                    <a:pt x="606553" y="823529"/>
                    <a:pt x="626033" y="838351"/>
                    <a:pt x="633656" y="860372"/>
                  </a:cubicBezTo>
                  <a:cubicBezTo>
                    <a:pt x="641701" y="881546"/>
                    <a:pt x="641279" y="901449"/>
                    <a:pt x="608671" y="885357"/>
                  </a:cubicBezTo>
                  <a:close/>
                </a:path>
              </a:pathLst>
            </a:custGeom>
            <a:solidFill>
              <a:srgbClr val="CBA77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11FC988-4AED-0BFF-C474-191C9F20306C}"/>
                </a:ext>
              </a:extLst>
            </p:cNvPr>
            <p:cNvSpPr/>
            <p:nvPr/>
          </p:nvSpPr>
          <p:spPr>
            <a:xfrm>
              <a:off x="8952253" y="3173498"/>
              <a:ext cx="689389" cy="364505"/>
            </a:xfrm>
            <a:custGeom>
              <a:avLst/>
              <a:gdLst>
                <a:gd name="connsiteX0" fmla="*/ 26377 w 689389"/>
                <a:gd name="connsiteY0" fmla="*/ 174193 h 364505"/>
                <a:gd name="connsiteX1" fmla="*/ 80159 w 689389"/>
                <a:gd name="connsiteY1" fmla="*/ 193673 h 364505"/>
                <a:gd name="connsiteX2" fmla="*/ 418943 w 689389"/>
                <a:gd name="connsiteY2" fmla="*/ 21316 h 364505"/>
                <a:gd name="connsiteX3" fmla="*/ 498135 w 689389"/>
                <a:gd name="connsiteY3" fmla="*/ 9882 h 364505"/>
                <a:gd name="connsiteX4" fmla="*/ 673879 w 689389"/>
                <a:gd name="connsiteY4" fmla="*/ 144973 h 364505"/>
                <a:gd name="connsiteX5" fmla="*/ 660751 w 689389"/>
                <a:gd name="connsiteY5" fmla="*/ 215694 h 364505"/>
                <a:gd name="connsiteX6" fmla="*/ 188570 w 689389"/>
                <a:gd name="connsiteY6" fmla="*/ 363912 h 364505"/>
                <a:gd name="connsiteX7" fmla="*/ 126742 w 689389"/>
                <a:gd name="connsiteY7" fmla="*/ 352055 h 364505"/>
                <a:gd name="connsiteX8" fmla="*/ 114037 w 689389"/>
                <a:gd name="connsiteY8" fmla="*/ 324952 h 364505"/>
                <a:gd name="connsiteX9" fmla="*/ 67032 w 689389"/>
                <a:gd name="connsiteY9" fmla="*/ 237715 h 364505"/>
                <a:gd name="connsiteX10" fmla="*/ 16214 w 689389"/>
                <a:gd name="connsiteY10" fmla="*/ 238138 h 364505"/>
                <a:gd name="connsiteX11" fmla="*/ 122 w 689389"/>
                <a:gd name="connsiteY11" fmla="*/ 201296 h 364505"/>
                <a:gd name="connsiteX12" fmla="*/ 26377 w 689389"/>
                <a:gd name="connsiteY12" fmla="*/ 174193 h 36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389" h="364505">
                  <a:moveTo>
                    <a:pt x="26377" y="174193"/>
                  </a:moveTo>
                  <a:cubicBezTo>
                    <a:pt x="32729" y="212730"/>
                    <a:pt x="58985" y="200025"/>
                    <a:pt x="80159" y="193673"/>
                  </a:cubicBezTo>
                  <a:cubicBezTo>
                    <a:pt x="203392" y="156830"/>
                    <a:pt x="322391" y="109824"/>
                    <a:pt x="418943" y="21316"/>
                  </a:cubicBezTo>
                  <a:cubicBezTo>
                    <a:pt x="445200" y="-2822"/>
                    <a:pt x="466797" y="-6210"/>
                    <a:pt x="498135" y="9882"/>
                  </a:cubicBezTo>
                  <a:cubicBezTo>
                    <a:pt x="565044" y="44184"/>
                    <a:pt x="628143" y="82721"/>
                    <a:pt x="673879" y="144973"/>
                  </a:cubicBezTo>
                  <a:cubicBezTo>
                    <a:pt x="696747" y="175887"/>
                    <a:pt x="695900" y="194520"/>
                    <a:pt x="660751" y="215694"/>
                  </a:cubicBezTo>
                  <a:cubicBezTo>
                    <a:pt x="514650" y="302507"/>
                    <a:pt x="355421" y="344432"/>
                    <a:pt x="188570" y="363912"/>
                  </a:cubicBezTo>
                  <a:cubicBezTo>
                    <a:pt x="166126" y="366453"/>
                    <a:pt x="146222" y="360524"/>
                    <a:pt x="126742" y="352055"/>
                  </a:cubicBezTo>
                  <a:cubicBezTo>
                    <a:pt x="114461" y="346973"/>
                    <a:pt x="105568" y="343585"/>
                    <a:pt x="114037" y="324952"/>
                  </a:cubicBezTo>
                  <a:cubicBezTo>
                    <a:pt x="141141" y="265241"/>
                    <a:pt x="130554" y="246608"/>
                    <a:pt x="67032" y="237715"/>
                  </a:cubicBezTo>
                  <a:cubicBezTo>
                    <a:pt x="50515" y="235174"/>
                    <a:pt x="33153" y="237715"/>
                    <a:pt x="16214" y="238138"/>
                  </a:cubicBezTo>
                  <a:cubicBezTo>
                    <a:pt x="2663" y="229245"/>
                    <a:pt x="-725" y="216117"/>
                    <a:pt x="122" y="201296"/>
                  </a:cubicBezTo>
                  <a:cubicBezTo>
                    <a:pt x="3086" y="186474"/>
                    <a:pt x="7321" y="172499"/>
                    <a:pt x="26377" y="174193"/>
                  </a:cubicBezTo>
                  <a:close/>
                </a:path>
              </a:pathLst>
            </a:custGeom>
            <a:solidFill>
              <a:srgbClr val="CB8A6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45DE4F9-C290-9C7C-20D7-7A44216ABC49}"/>
                </a:ext>
              </a:extLst>
            </p:cNvPr>
            <p:cNvSpPr/>
            <p:nvPr/>
          </p:nvSpPr>
          <p:spPr>
            <a:xfrm>
              <a:off x="7878135" y="1646319"/>
              <a:ext cx="1154701" cy="651995"/>
            </a:xfrm>
            <a:custGeom>
              <a:avLst/>
              <a:gdLst>
                <a:gd name="connsiteX0" fmla="*/ 539808 w 1154701"/>
                <a:gd name="connsiteY0" fmla="*/ 179383 h 651995"/>
                <a:gd name="connsiteX1" fmla="*/ 881980 w 1154701"/>
                <a:gd name="connsiteY1" fmla="*/ 494453 h 651995"/>
                <a:gd name="connsiteX2" fmla="*/ 1154701 w 1154701"/>
                <a:gd name="connsiteY2" fmla="*/ 638860 h 651995"/>
                <a:gd name="connsiteX3" fmla="*/ 911200 w 1154701"/>
                <a:gd name="connsiteY3" fmla="*/ 637166 h 651995"/>
                <a:gd name="connsiteX4" fmla="*/ 735032 w 1154701"/>
                <a:gd name="connsiteY4" fmla="*/ 574914 h 651995"/>
                <a:gd name="connsiteX5" fmla="*/ 276826 w 1154701"/>
                <a:gd name="connsiteY5" fmla="*/ 175996 h 651995"/>
                <a:gd name="connsiteX6" fmla="*/ 41371 w 1154701"/>
                <a:gd name="connsiteY6" fmla="*/ 51069 h 651995"/>
                <a:gd name="connsiteX7" fmla="*/ 294 w 1154701"/>
                <a:gd name="connsiteY7" fmla="*/ 11262 h 651995"/>
                <a:gd name="connsiteX8" fmla="*/ 181120 w 1154701"/>
                <a:gd name="connsiteY8" fmla="*/ 22272 h 651995"/>
                <a:gd name="connsiteX9" fmla="*/ 477556 w 1154701"/>
                <a:gd name="connsiteY9" fmla="*/ 137035 h 651995"/>
                <a:gd name="connsiteX10" fmla="*/ 538114 w 1154701"/>
                <a:gd name="connsiteY10" fmla="*/ 151010 h 651995"/>
                <a:gd name="connsiteX11" fmla="*/ 539808 w 1154701"/>
                <a:gd name="connsiteY11" fmla="*/ 179383 h 65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4701" h="651995">
                  <a:moveTo>
                    <a:pt x="539808" y="179383"/>
                  </a:moveTo>
                  <a:cubicBezTo>
                    <a:pt x="681250" y="255186"/>
                    <a:pt x="805754" y="355128"/>
                    <a:pt x="881980" y="494453"/>
                  </a:cubicBezTo>
                  <a:cubicBezTo>
                    <a:pt x="945925" y="611757"/>
                    <a:pt x="1029351" y="655799"/>
                    <a:pt x="1154701" y="638860"/>
                  </a:cubicBezTo>
                  <a:cubicBezTo>
                    <a:pt x="1073393" y="666809"/>
                    <a:pt x="992085" y="642248"/>
                    <a:pt x="911200" y="637166"/>
                  </a:cubicBezTo>
                  <a:cubicBezTo>
                    <a:pt x="843867" y="640554"/>
                    <a:pt x="786697" y="615568"/>
                    <a:pt x="735032" y="574914"/>
                  </a:cubicBezTo>
                  <a:cubicBezTo>
                    <a:pt x="600365" y="421191"/>
                    <a:pt x="450453" y="284407"/>
                    <a:pt x="276826" y="175996"/>
                  </a:cubicBezTo>
                  <a:cubicBezTo>
                    <a:pt x="201447" y="128989"/>
                    <a:pt x="125644" y="81983"/>
                    <a:pt x="41371" y="51069"/>
                  </a:cubicBezTo>
                  <a:cubicBezTo>
                    <a:pt x="23585" y="44717"/>
                    <a:pt x="-3094" y="42176"/>
                    <a:pt x="294" y="11262"/>
                  </a:cubicBezTo>
                  <a:cubicBezTo>
                    <a:pt x="62122" y="-13300"/>
                    <a:pt x="121832" y="7874"/>
                    <a:pt x="181120" y="22272"/>
                  </a:cubicBezTo>
                  <a:cubicBezTo>
                    <a:pt x="284872" y="47258"/>
                    <a:pt x="382273" y="90453"/>
                    <a:pt x="477556" y="137035"/>
                  </a:cubicBezTo>
                  <a:cubicBezTo>
                    <a:pt x="497883" y="146775"/>
                    <a:pt x="516516" y="152704"/>
                    <a:pt x="538114" y="151010"/>
                  </a:cubicBezTo>
                  <a:cubicBezTo>
                    <a:pt x="547430" y="159903"/>
                    <a:pt x="532608" y="170067"/>
                    <a:pt x="539808" y="179383"/>
                  </a:cubicBezTo>
                  <a:close/>
                </a:path>
              </a:pathLst>
            </a:custGeom>
            <a:solidFill>
              <a:srgbClr val="B86C4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47DED84-1F40-DD72-7574-7151A1A1A041}"/>
                </a:ext>
              </a:extLst>
            </p:cNvPr>
            <p:cNvSpPr/>
            <p:nvPr/>
          </p:nvSpPr>
          <p:spPr>
            <a:xfrm>
              <a:off x="10414653" y="1428864"/>
              <a:ext cx="1169791" cy="851843"/>
            </a:xfrm>
            <a:custGeom>
              <a:avLst/>
              <a:gdLst>
                <a:gd name="connsiteX0" fmla="*/ 1167959 w 1169791"/>
                <a:gd name="connsiteY0" fmla="*/ 545057 h 851843"/>
                <a:gd name="connsiteX1" fmla="*/ 1168382 w 1169791"/>
                <a:gd name="connsiteY1" fmla="*/ 564114 h 851843"/>
                <a:gd name="connsiteX2" fmla="*/ 740667 w 1169791"/>
                <a:gd name="connsiteY2" fmla="*/ 834294 h 851843"/>
                <a:gd name="connsiteX3" fmla="*/ 393837 w 1169791"/>
                <a:gd name="connsiteY3" fmla="*/ 575124 h 851843"/>
                <a:gd name="connsiteX4" fmla="*/ 264675 w 1169791"/>
                <a:gd name="connsiteY4" fmla="*/ 362537 h 851843"/>
                <a:gd name="connsiteX5" fmla="*/ 0 w 1169791"/>
                <a:gd name="connsiteY5" fmla="*/ 22906 h 851843"/>
                <a:gd name="connsiteX6" fmla="*/ 50394 w 1169791"/>
                <a:gd name="connsiteY6" fmla="*/ 10201 h 851843"/>
                <a:gd name="connsiteX7" fmla="*/ 344713 w 1169791"/>
                <a:gd name="connsiteY7" fmla="*/ 364231 h 851843"/>
                <a:gd name="connsiteX8" fmla="*/ 639032 w 1169791"/>
                <a:gd name="connsiteY8" fmla="*/ 693699 h 851843"/>
                <a:gd name="connsiteX9" fmla="*/ 943937 w 1169791"/>
                <a:gd name="connsiteY9" fmla="*/ 750022 h 851843"/>
                <a:gd name="connsiteX10" fmla="*/ 1090885 w 1169791"/>
                <a:gd name="connsiteY10" fmla="*/ 508638 h 851843"/>
                <a:gd name="connsiteX11" fmla="*/ 1037103 w 1169791"/>
                <a:gd name="connsiteY11" fmla="*/ 440881 h 851843"/>
                <a:gd name="connsiteX12" fmla="*/ 1167959 w 1169791"/>
                <a:gd name="connsiteY12" fmla="*/ 545057 h 85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69791" h="851843">
                  <a:moveTo>
                    <a:pt x="1167959" y="545057"/>
                  </a:moveTo>
                  <a:cubicBezTo>
                    <a:pt x="1167959" y="551409"/>
                    <a:pt x="1168382" y="557762"/>
                    <a:pt x="1168382" y="564114"/>
                  </a:cubicBezTo>
                  <a:cubicBezTo>
                    <a:pt x="1190403" y="786441"/>
                    <a:pt x="950290" y="897393"/>
                    <a:pt x="740667" y="834294"/>
                  </a:cubicBezTo>
                  <a:cubicBezTo>
                    <a:pt x="594143" y="790252"/>
                    <a:pt x="483614" y="695816"/>
                    <a:pt x="393837" y="575124"/>
                  </a:cubicBezTo>
                  <a:cubicBezTo>
                    <a:pt x="344290" y="508214"/>
                    <a:pt x="303635" y="436223"/>
                    <a:pt x="264675" y="362537"/>
                  </a:cubicBezTo>
                  <a:cubicBezTo>
                    <a:pt x="196494" y="234223"/>
                    <a:pt x="113069" y="116919"/>
                    <a:pt x="0" y="22906"/>
                  </a:cubicBezTo>
                  <a:cubicBezTo>
                    <a:pt x="9316" y="-5044"/>
                    <a:pt x="9316" y="-5044"/>
                    <a:pt x="50394" y="10201"/>
                  </a:cubicBezTo>
                  <a:cubicBezTo>
                    <a:pt x="182943" y="99556"/>
                    <a:pt x="260440" y="234646"/>
                    <a:pt x="344713" y="364231"/>
                  </a:cubicBezTo>
                  <a:cubicBezTo>
                    <a:pt x="426021" y="489581"/>
                    <a:pt x="505212" y="615778"/>
                    <a:pt x="639032" y="693699"/>
                  </a:cubicBezTo>
                  <a:cubicBezTo>
                    <a:pt x="733892" y="749175"/>
                    <a:pt x="833410" y="778818"/>
                    <a:pt x="943937" y="750022"/>
                  </a:cubicBezTo>
                  <a:cubicBezTo>
                    <a:pt x="1069288" y="717414"/>
                    <a:pt x="1131116" y="614931"/>
                    <a:pt x="1090885" y="508638"/>
                  </a:cubicBezTo>
                  <a:cubicBezTo>
                    <a:pt x="1086227" y="475606"/>
                    <a:pt x="1056160" y="462902"/>
                    <a:pt x="1037103" y="440881"/>
                  </a:cubicBezTo>
                  <a:cubicBezTo>
                    <a:pt x="1106977" y="440034"/>
                    <a:pt x="1138738" y="465443"/>
                    <a:pt x="1167959" y="545057"/>
                  </a:cubicBezTo>
                  <a:close/>
                </a:path>
              </a:pathLst>
            </a:custGeom>
            <a:solidFill>
              <a:srgbClr val="CCA57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0B0CD5-7DE6-54ED-9E75-790EE7137D2A}"/>
                </a:ext>
              </a:extLst>
            </p:cNvPr>
            <p:cNvSpPr/>
            <p:nvPr/>
          </p:nvSpPr>
          <p:spPr>
            <a:xfrm>
              <a:off x="8957061" y="2600648"/>
              <a:ext cx="524351" cy="389983"/>
            </a:xfrm>
            <a:custGeom>
              <a:avLst/>
              <a:gdLst>
                <a:gd name="connsiteX0" fmla="*/ 318430 w 524351"/>
                <a:gd name="connsiteY0" fmla="*/ 248183 h 389983"/>
                <a:gd name="connsiteX1" fmla="*/ 257872 w 524351"/>
                <a:gd name="connsiteY1" fmla="*/ 256229 h 389983"/>
                <a:gd name="connsiteX2" fmla="*/ 10982 w 524351"/>
                <a:gd name="connsiteY2" fmla="*/ 203718 h 389983"/>
                <a:gd name="connsiteX3" fmla="*/ 13100 w 524351"/>
                <a:gd name="connsiteY3" fmla="*/ 146548 h 389983"/>
                <a:gd name="connsiteX4" fmla="*/ 254908 w 524351"/>
                <a:gd name="connsiteY4" fmla="*/ 24 h 389983"/>
                <a:gd name="connsiteX5" fmla="*/ 504337 w 524351"/>
                <a:gd name="connsiteY5" fmla="*/ 178309 h 389983"/>
                <a:gd name="connsiteX6" fmla="*/ 521700 w 524351"/>
                <a:gd name="connsiteY6" fmla="*/ 360829 h 389983"/>
                <a:gd name="connsiteX7" fmla="*/ 406937 w 524351"/>
                <a:gd name="connsiteY7" fmla="*/ 365064 h 389983"/>
                <a:gd name="connsiteX8" fmla="*/ 318430 w 524351"/>
                <a:gd name="connsiteY8" fmla="*/ 248183 h 38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351" h="389983">
                  <a:moveTo>
                    <a:pt x="318430" y="248183"/>
                  </a:moveTo>
                  <a:cubicBezTo>
                    <a:pt x="296409" y="236749"/>
                    <a:pt x="276928" y="247760"/>
                    <a:pt x="257872" y="256229"/>
                  </a:cubicBezTo>
                  <a:cubicBezTo>
                    <a:pt x="183339" y="290531"/>
                    <a:pt x="67729" y="264275"/>
                    <a:pt x="10982" y="203718"/>
                  </a:cubicBezTo>
                  <a:cubicBezTo>
                    <a:pt x="-10192" y="181273"/>
                    <a:pt x="4207" y="163487"/>
                    <a:pt x="13100" y="146548"/>
                  </a:cubicBezTo>
                  <a:cubicBezTo>
                    <a:pt x="63495" y="48724"/>
                    <a:pt x="144379" y="-1247"/>
                    <a:pt x="254908" y="24"/>
                  </a:cubicBezTo>
                  <a:cubicBezTo>
                    <a:pt x="364166" y="1294"/>
                    <a:pt x="464530" y="74980"/>
                    <a:pt x="504337" y="178309"/>
                  </a:cubicBezTo>
                  <a:cubicBezTo>
                    <a:pt x="527206" y="237596"/>
                    <a:pt x="526358" y="299001"/>
                    <a:pt x="521700" y="360829"/>
                  </a:cubicBezTo>
                  <a:cubicBezTo>
                    <a:pt x="485281" y="417999"/>
                    <a:pt x="445897" y="375227"/>
                    <a:pt x="406937" y="365064"/>
                  </a:cubicBezTo>
                  <a:cubicBezTo>
                    <a:pt x="376870" y="326527"/>
                    <a:pt x="329017" y="301542"/>
                    <a:pt x="318430" y="248183"/>
                  </a:cubicBezTo>
                  <a:close/>
                </a:path>
              </a:pathLst>
            </a:custGeom>
            <a:solidFill>
              <a:srgbClr val="FDE2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FF46D1F-075F-B6FD-9BCB-FB910BC17073}"/>
                </a:ext>
              </a:extLst>
            </p:cNvPr>
            <p:cNvSpPr/>
            <p:nvPr/>
          </p:nvSpPr>
          <p:spPr>
            <a:xfrm>
              <a:off x="10509018" y="2258076"/>
              <a:ext cx="1314130" cy="682726"/>
            </a:xfrm>
            <a:custGeom>
              <a:avLst/>
              <a:gdLst>
                <a:gd name="connsiteX0" fmla="*/ 8541 w 1314130"/>
                <a:gd name="connsiteY0" fmla="*/ 0 h 682726"/>
                <a:gd name="connsiteX1" fmla="*/ 97895 w 1314130"/>
                <a:gd name="connsiteY1" fmla="*/ 210046 h 682726"/>
                <a:gd name="connsiteX2" fmla="*/ 163958 w 1314130"/>
                <a:gd name="connsiteY2" fmla="*/ 340478 h 682726"/>
                <a:gd name="connsiteX3" fmla="*/ 606495 w 1314130"/>
                <a:gd name="connsiteY3" fmla="*/ 601766 h 682726"/>
                <a:gd name="connsiteX4" fmla="*/ 1220542 w 1314130"/>
                <a:gd name="connsiteY4" fmla="*/ 444654 h 682726"/>
                <a:gd name="connsiteX5" fmla="*/ 1314130 w 1314130"/>
                <a:gd name="connsiteY5" fmla="*/ 409506 h 682726"/>
                <a:gd name="connsiteX6" fmla="*/ 762759 w 1314130"/>
                <a:gd name="connsiteY6" fmla="*/ 675451 h 682726"/>
                <a:gd name="connsiteX7" fmla="*/ 140667 w 1314130"/>
                <a:gd name="connsiteY7" fmla="*/ 503095 h 682726"/>
                <a:gd name="connsiteX8" fmla="*/ 96624 w 1314130"/>
                <a:gd name="connsiteY8" fmla="*/ 450583 h 682726"/>
                <a:gd name="connsiteX9" fmla="*/ 918 w 1314130"/>
                <a:gd name="connsiteY9" fmla="*/ 22868 h 682726"/>
                <a:gd name="connsiteX10" fmla="*/ 8541 w 1314130"/>
                <a:gd name="connsiteY10" fmla="*/ 0 h 68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4130" h="682726">
                  <a:moveTo>
                    <a:pt x="8541" y="0"/>
                  </a:moveTo>
                  <a:cubicBezTo>
                    <a:pt x="57241" y="61828"/>
                    <a:pt x="58935" y="143136"/>
                    <a:pt x="97895" y="210046"/>
                  </a:cubicBezTo>
                  <a:cubicBezTo>
                    <a:pt x="122033" y="251547"/>
                    <a:pt x="143207" y="296436"/>
                    <a:pt x="163958" y="340478"/>
                  </a:cubicBezTo>
                  <a:cubicBezTo>
                    <a:pt x="252889" y="528927"/>
                    <a:pt x="417622" y="585250"/>
                    <a:pt x="606495" y="601766"/>
                  </a:cubicBezTo>
                  <a:cubicBezTo>
                    <a:pt x="829245" y="621246"/>
                    <a:pt x="1030398" y="555183"/>
                    <a:pt x="1220542" y="444654"/>
                  </a:cubicBezTo>
                  <a:cubicBezTo>
                    <a:pt x="1249338" y="427715"/>
                    <a:pt x="1276017" y="403577"/>
                    <a:pt x="1314130" y="409506"/>
                  </a:cubicBezTo>
                  <a:cubicBezTo>
                    <a:pt x="1163372" y="566617"/>
                    <a:pt x="974076" y="650042"/>
                    <a:pt x="762759" y="675451"/>
                  </a:cubicBezTo>
                  <a:cubicBezTo>
                    <a:pt x="534503" y="702977"/>
                    <a:pt x="322339" y="653854"/>
                    <a:pt x="140667" y="503095"/>
                  </a:cubicBezTo>
                  <a:cubicBezTo>
                    <a:pt x="122457" y="488273"/>
                    <a:pt x="102553" y="475568"/>
                    <a:pt x="96624" y="450583"/>
                  </a:cubicBezTo>
                  <a:cubicBezTo>
                    <a:pt x="53429" y="310411"/>
                    <a:pt x="33102" y="165581"/>
                    <a:pt x="918" y="22868"/>
                  </a:cubicBezTo>
                  <a:cubicBezTo>
                    <a:pt x="-2046" y="13975"/>
                    <a:pt x="2612" y="6776"/>
                    <a:pt x="8541" y="0"/>
                  </a:cubicBezTo>
                  <a:close/>
                </a:path>
              </a:pathLst>
            </a:custGeom>
            <a:solidFill>
              <a:srgbClr val="B76D4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A7F9769-FE49-5AD7-ACA1-F75A2B124B4A}"/>
                </a:ext>
              </a:extLst>
            </p:cNvPr>
            <p:cNvSpPr/>
            <p:nvPr/>
          </p:nvSpPr>
          <p:spPr>
            <a:xfrm>
              <a:off x="6742028" y="1604223"/>
              <a:ext cx="425201" cy="1575770"/>
            </a:xfrm>
            <a:custGeom>
              <a:avLst/>
              <a:gdLst>
                <a:gd name="connsiteX0" fmla="*/ 392345 w 425201"/>
                <a:gd name="connsiteY0" fmla="*/ 0 h 1575770"/>
                <a:gd name="connsiteX1" fmla="*/ 403356 w 425201"/>
                <a:gd name="connsiteY1" fmla="*/ 78767 h 1575770"/>
                <a:gd name="connsiteX2" fmla="*/ 142491 w 425201"/>
                <a:gd name="connsiteY2" fmla="*/ 505636 h 1575770"/>
                <a:gd name="connsiteX3" fmla="*/ 317389 w 425201"/>
                <a:gd name="connsiteY3" fmla="*/ 1545280 h 1575770"/>
                <a:gd name="connsiteX4" fmla="*/ 319930 w 425201"/>
                <a:gd name="connsiteY4" fmla="*/ 1575771 h 1575770"/>
                <a:gd name="connsiteX5" fmla="*/ 1473 w 425201"/>
                <a:gd name="connsiteY5" fmla="*/ 843996 h 1575770"/>
                <a:gd name="connsiteX6" fmla="*/ 392345 w 425201"/>
                <a:gd name="connsiteY6" fmla="*/ 0 h 157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201" h="1575770">
                  <a:moveTo>
                    <a:pt x="392345" y="0"/>
                  </a:moveTo>
                  <a:cubicBezTo>
                    <a:pt x="433423" y="21174"/>
                    <a:pt x="434693" y="44042"/>
                    <a:pt x="403356" y="78767"/>
                  </a:cubicBezTo>
                  <a:cubicBezTo>
                    <a:pt x="289439" y="204118"/>
                    <a:pt x="196697" y="343866"/>
                    <a:pt x="142491" y="505636"/>
                  </a:cubicBezTo>
                  <a:cubicBezTo>
                    <a:pt x="15871" y="882957"/>
                    <a:pt x="47208" y="1234022"/>
                    <a:pt x="317389" y="1545280"/>
                  </a:cubicBezTo>
                  <a:cubicBezTo>
                    <a:pt x="324165" y="1553326"/>
                    <a:pt x="349997" y="1563066"/>
                    <a:pt x="319930" y="1575771"/>
                  </a:cubicBezTo>
                  <a:cubicBezTo>
                    <a:pt x="89133" y="1386051"/>
                    <a:pt x="-13772" y="1137468"/>
                    <a:pt x="1473" y="843996"/>
                  </a:cubicBezTo>
                  <a:cubicBezTo>
                    <a:pt x="18835" y="512835"/>
                    <a:pt x="162819" y="235032"/>
                    <a:pt x="392345" y="0"/>
                  </a:cubicBezTo>
                  <a:close/>
                </a:path>
              </a:pathLst>
            </a:custGeom>
            <a:solidFill>
              <a:srgbClr val="DDA87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4AA1F74-923F-C9AC-2BC2-61AF1A08613E}"/>
                </a:ext>
              </a:extLst>
            </p:cNvPr>
            <p:cNvSpPr/>
            <p:nvPr/>
          </p:nvSpPr>
          <p:spPr>
            <a:xfrm>
              <a:off x="8689384" y="1734326"/>
              <a:ext cx="1130544" cy="1065342"/>
            </a:xfrm>
            <a:custGeom>
              <a:avLst/>
              <a:gdLst>
                <a:gd name="connsiteX0" fmla="*/ 1099364 w 1130544"/>
                <a:gd name="connsiteY0" fmla="*/ 167604 h 1065342"/>
                <a:gd name="connsiteX1" fmla="*/ 1074802 w 1130544"/>
                <a:gd name="connsiteY1" fmla="*/ 174379 h 1065342"/>
                <a:gd name="connsiteX2" fmla="*/ 902022 w 1130544"/>
                <a:gd name="connsiteY2" fmla="*/ 395013 h 1065342"/>
                <a:gd name="connsiteX3" fmla="*/ 418407 w 1130544"/>
                <a:gd name="connsiteY3" fmla="*/ 615222 h 1065342"/>
                <a:gd name="connsiteX4" fmla="*/ 241392 w 1130544"/>
                <a:gd name="connsiteY4" fmla="*/ 616069 h 1065342"/>
                <a:gd name="connsiteX5" fmla="*/ 210055 w 1130544"/>
                <a:gd name="connsiteY5" fmla="*/ 640208 h 1065342"/>
                <a:gd name="connsiteX6" fmla="*/ 279930 w 1130544"/>
                <a:gd name="connsiteY6" fmla="*/ 935797 h 1065342"/>
                <a:gd name="connsiteX7" fmla="*/ 192269 w 1130544"/>
                <a:gd name="connsiteY7" fmla="*/ 1026845 h 1065342"/>
                <a:gd name="connsiteX8" fmla="*/ 190999 w 1130544"/>
                <a:gd name="connsiteY8" fmla="*/ 1061571 h 1065342"/>
                <a:gd name="connsiteX9" fmla="*/ 151615 w 1130544"/>
                <a:gd name="connsiteY9" fmla="*/ 1047596 h 1065342"/>
                <a:gd name="connsiteX10" fmla="*/ 174906 w 1130544"/>
                <a:gd name="connsiteY10" fmla="*/ 934950 h 1065342"/>
                <a:gd name="connsiteX11" fmla="*/ 186764 w 1130544"/>
                <a:gd name="connsiteY11" fmla="*/ 919281 h 1065342"/>
                <a:gd name="connsiteX12" fmla="*/ 192269 w 1130544"/>
                <a:gd name="connsiteY12" fmla="*/ 905306 h 1065342"/>
                <a:gd name="connsiteX13" fmla="*/ 213866 w 1130544"/>
                <a:gd name="connsiteY13" fmla="*/ 918858 h 1065342"/>
                <a:gd name="connsiteX14" fmla="*/ 18642 w 1130544"/>
                <a:gd name="connsiteY14" fmla="*/ 604212 h 1065342"/>
                <a:gd name="connsiteX15" fmla="*/ 11020 w 1130544"/>
                <a:gd name="connsiteY15" fmla="*/ 586849 h 1065342"/>
                <a:gd name="connsiteX16" fmla="*/ 7209 w 1130544"/>
                <a:gd name="connsiteY16" fmla="*/ 540690 h 1065342"/>
                <a:gd name="connsiteX17" fmla="*/ 53791 w 1130544"/>
                <a:gd name="connsiteY17" fmla="*/ 544078 h 1065342"/>
                <a:gd name="connsiteX18" fmla="*/ 86822 w 1130544"/>
                <a:gd name="connsiteY18" fmla="*/ 561864 h 1065342"/>
                <a:gd name="connsiteX19" fmla="*/ 523431 w 1130544"/>
                <a:gd name="connsiteY19" fmla="*/ 549159 h 1065342"/>
                <a:gd name="connsiteX20" fmla="*/ 1027796 w 1130544"/>
                <a:gd name="connsiteY20" fmla="*/ 148123 h 1065342"/>
                <a:gd name="connsiteX21" fmla="*/ 1087507 w 1130544"/>
                <a:gd name="connsiteY21" fmla="*/ 1599 h 1065342"/>
                <a:gd name="connsiteX22" fmla="*/ 1124773 w 1130544"/>
                <a:gd name="connsiteY22" fmla="*/ 20232 h 1065342"/>
                <a:gd name="connsiteX23" fmla="*/ 1129008 w 1130544"/>
                <a:gd name="connsiteY23" fmla="*/ 120174 h 1065342"/>
                <a:gd name="connsiteX24" fmla="*/ 1099364 w 1130544"/>
                <a:gd name="connsiteY24" fmla="*/ 167604 h 106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30544" h="1065342">
                  <a:moveTo>
                    <a:pt x="1099364" y="167604"/>
                  </a:moveTo>
                  <a:cubicBezTo>
                    <a:pt x="1082001" y="134149"/>
                    <a:pt x="1079037" y="167604"/>
                    <a:pt x="1074802" y="174379"/>
                  </a:cubicBezTo>
                  <a:cubicBezTo>
                    <a:pt x="1024831" y="253570"/>
                    <a:pt x="971896" y="330220"/>
                    <a:pt x="902022" y="395013"/>
                  </a:cubicBezTo>
                  <a:cubicBezTo>
                    <a:pt x="764815" y="522057"/>
                    <a:pt x="604739" y="595742"/>
                    <a:pt x="418407" y="615222"/>
                  </a:cubicBezTo>
                  <a:cubicBezTo>
                    <a:pt x="359120" y="621575"/>
                    <a:pt x="301104" y="633008"/>
                    <a:pt x="241392" y="616069"/>
                  </a:cubicBezTo>
                  <a:cubicBezTo>
                    <a:pt x="225301" y="611411"/>
                    <a:pt x="199892" y="615222"/>
                    <a:pt x="210055" y="640208"/>
                  </a:cubicBezTo>
                  <a:cubicBezTo>
                    <a:pt x="248592" y="735491"/>
                    <a:pt x="253674" y="837973"/>
                    <a:pt x="279930" y="935797"/>
                  </a:cubicBezTo>
                  <a:cubicBezTo>
                    <a:pt x="254945" y="969675"/>
                    <a:pt x="256214" y="1028116"/>
                    <a:pt x="192269" y="1026845"/>
                  </a:cubicBezTo>
                  <a:cubicBezTo>
                    <a:pt x="182953" y="1026422"/>
                    <a:pt x="188881" y="1049290"/>
                    <a:pt x="190999" y="1061571"/>
                  </a:cubicBezTo>
                  <a:cubicBezTo>
                    <a:pt x="172366" y="1072158"/>
                    <a:pt x="162626" y="1058183"/>
                    <a:pt x="151615" y="1047596"/>
                  </a:cubicBezTo>
                  <a:cubicBezTo>
                    <a:pt x="119431" y="1001860"/>
                    <a:pt x="157967" y="970522"/>
                    <a:pt x="174906" y="934950"/>
                  </a:cubicBezTo>
                  <a:cubicBezTo>
                    <a:pt x="178718" y="929868"/>
                    <a:pt x="182953" y="924787"/>
                    <a:pt x="186764" y="919281"/>
                  </a:cubicBezTo>
                  <a:cubicBezTo>
                    <a:pt x="184223" y="912929"/>
                    <a:pt x="186340" y="908271"/>
                    <a:pt x="192269" y="905306"/>
                  </a:cubicBezTo>
                  <a:cubicBezTo>
                    <a:pt x="201586" y="905730"/>
                    <a:pt x="207514" y="911659"/>
                    <a:pt x="213866" y="918858"/>
                  </a:cubicBezTo>
                  <a:cubicBezTo>
                    <a:pt x="153732" y="810023"/>
                    <a:pt x="102915" y="696531"/>
                    <a:pt x="18642" y="604212"/>
                  </a:cubicBezTo>
                  <a:cubicBezTo>
                    <a:pt x="16101" y="598283"/>
                    <a:pt x="14408" y="592354"/>
                    <a:pt x="11020" y="586849"/>
                  </a:cubicBezTo>
                  <a:cubicBezTo>
                    <a:pt x="1703" y="572027"/>
                    <a:pt x="-6344" y="554665"/>
                    <a:pt x="7209" y="540690"/>
                  </a:cubicBezTo>
                  <a:cubicBezTo>
                    <a:pt x="21183" y="526291"/>
                    <a:pt x="38546" y="537725"/>
                    <a:pt x="53791" y="544078"/>
                  </a:cubicBezTo>
                  <a:cubicBezTo>
                    <a:pt x="65225" y="548736"/>
                    <a:pt x="77930" y="552124"/>
                    <a:pt x="86822" y="561864"/>
                  </a:cubicBezTo>
                  <a:cubicBezTo>
                    <a:pt x="233771" y="613528"/>
                    <a:pt x="381565" y="600401"/>
                    <a:pt x="523431" y="549159"/>
                  </a:cubicBezTo>
                  <a:cubicBezTo>
                    <a:pt x="735171" y="472933"/>
                    <a:pt x="904139" y="336996"/>
                    <a:pt x="1027796" y="148123"/>
                  </a:cubicBezTo>
                  <a:cubicBezTo>
                    <a:pt x="1057016" y="103658"/>
                    <a:pt x="1079037" y="54958"/>
                    <a:pt x="1087507" y="1599"/>
                  </a:cubicBezTo>
                  <a:cubicBezTo>
                    <a:pt x="1106140" y="-3906"/>
                    <a:pt x="1116727" y="5411"/>
                    <a:pt x="1124773" y="20232"/>
                  </a:cubicBezTo>
                  <a:cubicBezTo>
                    <a:pt x="1133666" y="53264"/>
                    <a:pt x="1129855" y="86719"/>
                    <a:pt x="1129008" y="120174"/>
                  </a:cubicBezTo>
                  <a:cubicBezTo>
                    <a:pt x="1128584" y="140501"/>
                    <a:pt x="1128161" y="163792"/>
                    <a:pt x="1099364" y="167604"/>
                  </a:cubicBezTo>
                  <a:close/>
                </a:path>
              </a:pathLst>
            </a:custGeom>
            <a:solidFill>
              <a:srgbClr val="B66D4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514121B-994A-4E6E-FF57-04B74AF1F823}"/>
                </a:ext>
              </a:extLst>
            </p:cNvPr>
            <p:cNvSpPr/>
            <p:nvPr/>
          </p:nvSpPr>
          <p:spPr>
            <a:xfrm>
              <a:off x="8174061" y="827856"/>
              <a:ext cx="467686" cy="316650"/>
            </a:xfrm>
            <a:custGeom>
              <a:avLst/>
              <a:gdLst>
                <a:gd name="connsiteX0" fmla="*/ 434871 w 467686"/>
                <a:gd name="connsiteY0" fmla="*/ 9867 h 316650"/>
                <a:gd name="connsiteX1" fmla="*/ 380666 w 467686"/>
                <a:gd name="connsiteY1" fmla="*/ 177989 h 316650"/>
                <a:gd name="connsiteX2" fmla="*/ 287500 w 467686"/>
                <a:gd name="connsiteY2" fmla="*/ 211444 h 316650"/>
                <a:gd name="connsiteX3" fmla="*/ 350599 w 467686"/>
                <a:gd name="connsiteY3" fmla="*/ 274543 h 316650"/>
                <a:gd name="connsiteX4" fmla="*/ 198146 w 467686"/>
                <a:gd name="connsiteY4" fmla="*/ 310115 h 316650"/>
                <a:gd name="connsiteX5" fmla="*/ 193911 w 467686"/>
                <a:gd name="connsiteY5" fmla="*/ 229654 h 316650"/>
                <a:gd name="connsiteX6" fmla="*/ 84653 w 467686"/>
                <a:gd name="connsiteY6" fmla="*/ 216102 h 316650"/>
                <a:gd name="connsiteX7" fmla="*/ 381 w 467686"/>
                <a:gd name="connsiteY7" fmla="*/ 144111 h 316650"/>
                <a:gd name="connsiteX8" fmla="*/ 67714 w 467686"/>
                <a:gd name="connsiteY8" fmla="*/ 39511 h 316650"/>
                <a:gd name="connsiteX9" fmla="*/ 102016 w 467686"/>
                <a:gd name="connsiteY9" fmla="*/ 23419 h 316650"/>
                <a:gd name="connsiteX10" fmla="*/ 434871 w 467686"/>
                <a:gd name="connsiteY10" fmla="*/ 9867 h 31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7686" h="316650">
                  <a:moveTo>
                    <a:pt x="434871" y="9867"/>
                  </a:moveTo>
                  <a:cubicBezTo>
                    <a:pt x="491618" y="92870"/>
                    <a:pt x="475525" y="142840"/>
                    <a:pt x="380666" y="177989"/>
                  </a:cubicBezTo>
                  <a:cubicBezTo>
                    <a:pt x="351445" y="189000"/>
                    <a:pt x="321802" y="199163"/>
                    <a:pt x="287500" y="211444"/>
                  </a:cubicBezTo>
                  <a:cubicBezTo>
                    <a:pt x="310368" y="237276"/>
                    <a:pt x="372196" y="218643"/>
                    <a:pt x="350599" y="274543"/>
                  </a:cubicBezTo>
                  <a:cubicBezTo>
                    <a:pt x="338741" y="304610"/>
                    <a:pt x="233718" y="328748"/>
                    <a:pt x="198146" y="310115"/>
                  </a:cubicBezTo>
                  <a:cubicBezTo>
                    <a:pt x="159186" y="289788"/>
                    <a:pt x="162573" y="262685"/>
                    <a:pt x="193911" y="229654"/>
                  </a:cubicBezTo>
                  <a:cubicBezTo>
                    <a:pt x="154951" y="222455"/>
                    <a:pt x="118955" y="226689"/>
                    <a:pt x="84653" y="216102"/>
                  </a:cubicBezTo>
                  <a:cubicBezTo>
                    <a:pt x="44846" y="203821"/>
                    <a:pt x="4191" y="195352"/>
                    <a:pt x="381" y="144111"/>
                  </a:cubicBezTo>
                  <a:cubicBezTo>
                    <a:pt x="-3431" y="93293"/>
                    <a:pt x="21555" y="59415"/>
                    <a:pt x="67714" y="39511"/>
                  </a:cubicBezTo>
                  <a:cubicBezTo>
                    <a:pt x="79148" y="34429"/>
                    <a:pt x="90582" y="28924"/>
                    <a:pt x="102016" y="23419"/>
                  </a:cubicBezTo>
                  <a:cubicBezTo>
                    <a:pt x="212121" y="3092"/>
                    <a:pt x="322649" y="-10036"/>
                    <a:pt x="434871" y="9867"/>
                  </a:cubicBezTo>
                  <a:close/>
                </a:path>
              </a:pathLst>
            </a:custGeom>
            <a:solidFill>
              <a:srgbClr val="DCA97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0E2C4DB-B731-AC4C-3C33-F83D652D9176}"/>
                </a:ext>
              </a:extLst>
            </p:cNvPr>
            <p:cNvSpPr/>
            <p:nvPr/>
          </p:nvSpPr>
          <p:spPr>
            <a:xfrm>
              <a:off x="7406671" y="1738509"/>
              <a:ext cx="432373" cy="1128532"/>
            </a:xfrm>
            <a:custGeom>
              <a:avLst/>
              <a:gdLst>
                <a:gd name="connsiteX0" fmla="*/ 202424 w 432373"/>
                <a:gd name="connsiteY0" fmla="*/ 1020968 h 1128532"/>
                <a:gd name="connsiteX1" fmla="*/ 118998 w 432373"/>
                <a:gd name="connsiteY1" fmla="*/ 828285 h 1128532"/>
                <a:gd name="connsiteX2" fmla="*/ 64369 w 432373"/>
                <a:gd name="connsiteY2" fmla="*/ 634331 h 1128532"/>
                <a:gd name="connsiteX3" fmla="*/ 99095 w 432373"/>
                <a:gd name="connsiteY3" fmla="*/ 680914 h 1128532"/>
                <a:gd name="connsiteX4" fmla="*/ 260864 w 432373"/>
                <a:gd name="connsiteY4" fmla="*/ 959140 h 1128532"/>
                <a:gd name="connsiteX5" fmla="*/ 293048 w 432373"/>
                <a:gd name="connsiteY5" fmla="*/ 1000218 h 1128532"/>
                <a:gd name="connsiteX6" fmla="*/ 255782 w 432373"/>
                <a:gd name="connsiteY6" fmla="*/ 951518 h 1128532"/>
                <a:gd name="connsiteX7" fmla="*/ 0 w 432373"/>
                <a:gd name="connsiteY7" fmla="*/ 276490 h 1128532"/>
                <a:gd name="connsiteX8" fmla="*/ 13551 w 432373"/>
                <a:gd name="connsiteY8" fmla="*/ 250658 h 1128532"/>
                <a:gd name="connsiteX9" fmla="*/ 24138 w 432373"/>
                <a:gd name="connsiteY9" fmla="*/ 57127 h 1128532"/>
                <a:gd name="connsiteX10" fmla="*/ 101635 w 432373"/>
                <a:gd name="connsiteY10" fmla="*/ 21131 h 1128532"/>
                <a:gd name="connsiteX11" fmla="*/ 66063 w 432373"/>
                <a:gd name="connsiteY11" fmla="*/ 77878 h 1128532"/>
                <a:gd name="connsiteX12" fmla="*/ 336244 w 432373"/>
                <a:gd name="connsiteY12" fmla="*/ 968033 h 1128532"/>
                <a:gd name="connsiteX13" fmla="*/ 432373 w 432373"/>
                <a:gd name="connsiteY13" fmla="*/ 1128532 h 1128532"/>
                <a:gd name="connsiteX14" fmla="*/ 202424 w 432373"/>
                <a:gd name="connsiteY14" fmla="*/ 1020968 h 112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373" h="1128532">
                  <a:moveTo>
                    <a:pt x="202424" y="1020968"/>
                  </a:moveTo>
                  <a:cubicBezTo>
                    <a:pt x="196495" y="947283"/>
                    <a:pt x="140595" y="895618"/>
                    <a:pt x="118998" y="828285"/>
                  </a:cubicBezTo>
                  <a:cubicBezTo>
                    <a:pt x="98247" y="763916"/>
                    <a:pt x="70298" y="702511"/>
                    <a:pt x="64369" y="634331"/>
                  </a:cubicBezTo>
                  <a:cubicBezTo>
                    <a:pt x="91895" y="637719"/>
                    <a:pt x="91048" y="663551"/>
                    <a:pt x="99095" y="680914"/>
                  </a:cubicBezTo>
                  <a:cubicBezTo>
                    <a:pt x="143560" y="779161"/>
                    <a:pt x="194378" y="873597"/>
                    <a:pt x="260864" y="959140"/>
                  </a:cubicBezTo>
                  <a:cubicBezTo>
                    <a:pt x="269757" y="974386"/>
                    <a:pt x="279497" y="988361"/>
                    <a:pt x="293048" y="1000218"/>
                  </a:cubicBezTo>
                  <a:cubicBezTo>
                    <a:pt x="276956" y="987090"/>
                    <a:pt x="267639" y="968457"/>
                    <a:pt x="255782" y="951518"/>
                  </a:cubicBezTo>
                  <a:cubicBezTo>
                    <a:pt x="104176" y="751635"/>
                    <a:pt x="25832" y="523802"/>
                    <a:pt x="0" y="276490"/>
                  </a:cubicBezTo>
                  <a:cubicBezTo>
                    <a:pt x="423" y="265903"/>
                    <a:pt x="3811" y="257010"/>
                    <a:pt x="13551" y="250658"/>
                  </a:cubicBezTo>
                  <a:cubicBezTo>
                    <a:pt x="37690" y="187136"/>
                    <a:pt x="19903" y="121496"/>
                    <a:pt x="24138" y="57127"/>
                  </a:cubicBezTo>
                  <a:cubicBezTo>
                    <a:pt x="28373" y="-6818"/>
                    <a:pt x="43619" y="-14441"/>
                    <a:pt x="101635" y="21131"/>
                  </a:cubicBezTo>
                  <a:cubicBezTo>
                    <a:pt x="67333" y="26213"/>
                    <a:pt x="64369" y="49504"/>
                    <a:pt x="66063" y="77878"/>
                  </a:cubicBezTo>
                  <a:cubicBezTo>
                    <a:pt x="87237" y="395488"/>
                    <a:pt x="169816" y="694465"/>
                    <a:pt x="336244" y="968033"/>
                  </a:cubicBezTo>
                  <a:cubicBezTo>
                    <a:pt x="367157" y="1018428"/>
                    <a:pt x="397225" y="1069669"/>
                    <a:pt x="432373" y="1128532"/>
                  </a:cubicBezTo>
                  <a:cubicBezTo>
                    <a:pt x="339208" y="1114558"/>
                    <a:pt x="267216" y="1075597"/>
                    <a:pt x="202424" y="1020968"/>
                  </a:cubicBezTo>
                  <a:close/>
                </a:path>
              </a:pathLst>
            </a:custGeom>
            <a:solidFill>
              <a:srgbClr val="B76B5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6460E8A-7FF0-37A5-A7FA-285D83CE4928}"/>
                </a:ext>
              </a:extLst>
            </p:cNvPr>
            <p:cNvSpPr/>
            <p:nvPr/>
          </p:nvSpPr>
          <p:spPr>
            <a:xfrm>
              <a:off x="8325986" y="3177150"/>
              <a:ext cx="749700" cy="962814"/>
            </a:xfrm>
            <a:custGeom>
              <a:avLst/>
              <a:gdLst>
                <a:gd name="connsiteX0" fmla="*/ 652645 w 749700"/>
                <a:gd name="connsiteY0" fmla="*/ 170542 h 962814"/>
                <a:gd name="connsiteX1" fmla="*/ 638247 w 749700"/>
                <a:gd name="connsiteY1" fmla="*/ 197221 h 962814"/>
                <a:gd name="connsiteX2" fmla="*/ 639093 w 749700"/>
                <a:gd name="connsiteY2" fmla="*/ 258625 h 962814"/>
                <a:gd name="connsiteX3" fmla="*/ 712779 w 749700"/>
                <a:gd name="connsiteY3" fmla="*/ 281917 h 962814"/>
                <a:gd name="connsiteX4" fmla="*/ 735647 w 749700"/>
                <a:gd name="connsiteY4" fmla="*/ 384399 h 962814"/>
                <a:gd name="connsiteX5" fmla="*/ 732683 w 749700"/>
                <a:gd name="connsiteY5" fmla="*/ 423359 h 962814"/>
                <a:gd name="connsiteX6" fmla="*/ 577689 w 749700"/>
                <a:gd name="connsiteY6" fmla="*/ 583435 h 962814"/>
                <a:gd name="connsiteX7" fmla="*/ 418884 w 749700"/>
                <a:gd name="connsiteY7" fmla="*/ 729112 h 962814"/>
                <a:gd name="connsiteX8" fmla="*/ 124565 w 749700"/>
                <a:gd name="connsiteY8" fmla="*/ 951439 h 962814"/>
                <a:gd name="connsiteX9" fmla="*/ 34787 w 749700"/>
                <a:gd name="connsiteY9" fmla="*/ 946358 h 962814"/>
                <a:gd name="connsiteX10" fmla="*/ 61 w 749700"/>
                <a:gd name="connsiteY10" fmla="*/ 839641 h 962814"/>
                <a:gd name="connsiteX11" fmla="*/ 42409 w 749700"/>
                <a:gd name="connsiteY11" fmla="*/ 810844 h 962814"/>
                <a:gd name="connsiteX12" fmla="*/ 50032 w 749700"/>
                <a:gd name="connsiteY12" fmla="*/ 786282 h 962814"/>
                <a:gd name="connsiteX13" fmla="*/ 501462 w 749700"/>
                <a:gd name="connsiteY13" fmla="*/ 584282 h 962814"/>
                <a:gd name="connsiteX14" fmla="*/ 634435 w 749700"/>
                <a:gd name="connsiteY14" fmla="*/ 465707 h 962814"/>
                <a:gd name="connsiteX15" fmla="*/ 641635 w 749700"/>
                <a:gd name="connsiteY15" fmla="*/ 374236 h 962814"/>
                <a:gd name="connsiteX16" fmla="*/ 565831 w 749700"/>
                <a:gd name="connsiteY16" fmla="*/ 344169 h 962814"/>
                <a:gd name="connsiteX17" fmla="*/ 509508 w 749700"/>
                <a:gd name="connsiteY17" fmla="*/ 346286 h 962814"/>
                <a:gd name="connsiteX18" fmla="*/ 533647 w 749700"/>
                <a:gd name="connsiteY18" fmla="*/ 297162 h 962814"/>
                <a:gd name="connsiteX19" fmla="*/ 567948 w 749700"/>
                <a:gd name="connsiteY19" fmla="*/ 52814 h 962814"/>
                <a:gd name="connsiteX20" fmla="*/ 564138 w 749700"/>
                <a:gd name="connsiteY20" fmla="*/ 302 h 962814"/>
                <a:gd name="connsiteX21" fmla="*/ 641211 w 749700"/>
                <a:gd name="connsiteY21" fmla="*/ 71447 h 962814"/>
                <a:gd name="connsiteX22" fmla="*/ 657726 w 749700"/>
                <a:gd name="connsiteY22" fmla="*/ 159108 h 962814"/>
                <a:gd name="connsiteX23" fmla="*/ 652645 w 749700"/>
                <a:gd name="connsiteY23" fmla="*/ 170542 h 962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49700" h="962814">
                  <a:moveTo>
                    <a:pt x="652645" y="170542"/>
                  </a:moveTo>
                  <a:cubicBezTo>
                    <a:pt x="647987" y="179435"/>
                    <a:pt x="642904" y="188328"/>
                    <a:pt x="638247" y="197221"/>
                  </a:cubicBezTo>
                  <a:cubicBezTo>
                    <a:pt x="634012" y="217971"/>
                    <a:pt x="632741" y="238298"/>
                    <a:pt x="639093" y="258625"/>
                  </a:cubicBezTo>
                  <a:cubicBezTo>
                    <a:pt x="658574" y="278953"/>
                    <a:pt x="689064" y="261590"/>
                    <a:pt x="712779" y="281917"/>
                  </a:cubicBezTo>
                  <a:cubicBezTo>
                    <a:pt x="676783" y="323842"/>
                    <a:pt x="670854" y="360684"/>
                    <a:pt x="735647" y="384399"/>
                  </a:cubicBezTo>
                  <a:cubicBezTo>
                    <a:pt x="764867" y="394986"/>
                    <a:pt x="740729" y="412349"/>
                    <a:pt x="732683" y="423359"/>
                  </a:cubicBezTo>
                  <a:cubicBezTo>
                    <a:pt x="689487" y="484764"/>
                    <a:pt x="630624" y="531770"/>
                    <a:pt x="577689" y="583435"/>
                  </a:cubicBezTo>
                  <a:cubicBezTo>
                    <a:pt x="520519" y="626630"/>
                    <a:pt x="460385" y="660508"/>
                    <a:pt x="418884" y="729112"/>
                  </a:cubicBezTo>
                  <a:cubicBezTo>
                    <a:pt x="353244" y="837947"/>
                    <a:pt x="247797" y="910362"/>
                    <a:pt x="124565" y="951439"/>
                  </a:cubicBezTo>
                  <a:cubicBezTo>
                    <a:pt x="94074" y="961603"/>
                    <a:pt x="61466" y="973037"/>
                    <a:pt x="34787" y="946358"/>
                  </a:cubicBezTo>
                  <a:cubicBezTo>
                    <a:pt x="6414" y="917561"/>
                    <a:pt x="2179" y="877754"/>
                    <a:pt x="61" y="839641"/>
                  </a:cubicBezTo>
                  <a:cubicBezTo>
                    <a:pt x="-1633" y="810421"/>
                    <a:pt x="32246" y="826936"/>
                    <a:pt x="42409" y="810844"/>
                  </a:cubicBezTo>
                  <a:cubicBezTo>
                    <a:pt x="40292" y="801104"/>
                    <a:pt x="43680" y="793058"/>
                    <a:pt x="50032" y="786282"/>
                  </a:cubicBezTo>
                  <a:cubicBezTo>
                    <a:pt x="228317" y="781200"/>
                    <a:pt x="368490" y="689729"/>
                    <a:pt x="501462" y="584282"/>
                  </a:cubicBezTo>
                  <a:cubicBezTo>
                    <a:pt x="548045" y="547439"/>
                    <a:pt x="588700" y="503397"/>
                    <a:pt x="634435" y="465707"/>
                  </a:cubicBezTo>
                  <a:cubicBezTo>
                    <a:pt x="670008" y="436064"/>
                    <a:pt x="672125" y="407267"/>
                    <a:pt x="641635" y="374236"/>
                  </a:cubicBezTo>
                  <a:cubicBezTo>
                    <a:pt x="620037" y="312831"/>
                    <a:pt x="620461" y="313254"/>
                    <a:pt x="565831" y="344169"/>
                  </a:cubicBezTo>
                  <a:cubicBezTo>
                    <a:pt x="547621" y="354756"/>
                    <a:pt x="528988" y="368307"/>
                    <a:pt x="509508" y="346286"/>
                  </a:cubicBezTo>
                  <a:cubicBezTo>
                    <a:pt x="504850" y="323418"/>
                    <a:pt x="520943" y="311137"/>
                    <a:pt x="533647" y="297162"/>
                  </a:cubicBezTo>
                  <a:cubicBezTo>
                    <a:pt x="601827" y="223900"/>
                    <a:pt x="618766" y="143015"/>
                    <a:pt x="567948" y="52814"/>
                  </a:cubicBezTo>
                  <a:cubicBezTo>
                    <a:pt x="558208" y="35451"/>
                    <a:pt x="548045" y="18936"/>
                    <a:pt x="564138" y="302"/>
                  </a:cubicBezTo>
                  <a:cubicBezTo>
                    <a:pt x="615378" y="-3932"/>
                    <a:pt x="627236" y="37145"/>
                    <a:pt x="641211" y="71447"/>
                  </a:cubicBezTo>
                  <a:cubicBezTo>
                    <a:pt x="652645" y="98550"/>
                    <a:pt x="655609" y="129041"/>
                    <a:pt x="657726" y="159108"/>
                  </a:cubicBezTo>
                  <a:cubicBezTo>
                    <a:pt x="657726" y="163766"/>
                    <a:pt x="655609" y="167577"/>
                    <a:pt x="652645" y="170542"/>
                  </a:cubicBezTo>
                  <a:close/>
                </a:path>
              </a:pathLst>
            </a:custGeom>
            <a:solidFill>
              <a:srgbClr val="F7B7A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4992A91-DAD8-BF7D-48AD-5019E3F855BF}"/>
                </a:ext>
              </a:extLst>
            </p:cNvPr>
            <p:cNvSpPr/>
            <p:nvPr/>
          </p:nvSpPr>
          <p:spPr>
            <a:xfrm>
              <a:off x="7519317" y="1748734"/>
              <a:ext cx="660206" cy="700228"/>
            </a:xfrm>
            <a:custGeom>
              <a:avLst/>
              <a:gdLst>
                <a:gd name="connsiteX0" fmla="*/ 0 w 660206"/>
                <a:gd name="connsiteY0" fmla="*/ 13023 h 700228"/>
                <a:gd name="connsiteX1" fmla="*/ 49971 w 660206"/>
                <a:gd name="connsiteY1" fmla="*/ 21069 h 700228"/>
                <a:gd name="connsiteX2" fmla="*/ 91048 w 660206"/>
                <a:gd name="connsiteY2" fmla="*/ 36738 h 700228"/>
                <a:gd name="connsiteX3" fmla="*/ 102483 w 660206"/>
                <a:gd name="connsiteY3" fmla="*/ 60453 h 700228"/>
                <a:gd name="connsiteX4" fmla="*/ 167275 w 660206"/>
                <a:gd name="connsiteY4" fmla="*/ 182415 h 700228"/>
                <a:gd name="connsiteX5" fmla="*/ 528080 w 660206"/>
                <a:gd name="connsiteY5" fmla="*/ 537715 h 700228"/>
                <a:gd name="connsiteX6" fmla="*/ 588214 w 660206"/>
                <a:gd name="connsiteY6" fmla="*/ 589380 h 700228"/>
                <a:gd name="connsiteX7" fmla="*/ 660206 w 660206"/>
                <a:gd name="connsiteY7" fmla="*/ 642315 h 700228"/>
                <a:gd name="connsiteX8" fmla="*/ 517917 w 660206"/>
                <a:gd name="connsiteY8" fmla="*/ 694826 h 700228"/>
                <a:gd name="connsiteX9" fmla="*/ 457359 w 660206"/>
                <a:gd name="connsiteY9" fmla="*/ 672805 h 700228"/>
                <a:gd name="connsiteX10" fmla="*/ 33455 w 660206"/>
                <a:gd name="connsiteY10" fmla="*/ 102377 h 700228"/>
                <a:gd name="connsiteX11" fmla="*/ 0 w 660206"/>
                <a:gd name="connsiteY11" fmla="*/ 13023 h 700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0206" h="700228">
                  <a:moveTo>
                    <a:pt x="0" y="13023"/>
                  </a:moveTo>
                  <a:cubicBezTo>
                    <a:pt x="20751" y="-9845"/>
                    <a:pt x="37690" y="319"/>
                    <a:pt x="49971" y="21069"/>
                  </a:cubicBezTo>
                  <a:cubicBezTo>
                    <a:pt x="60558" y="38008"/>
                    <a:pt x="72415" y="45207"/>
                    <a:pt x="91048" y="36738"/>
                  </a:cubicBezTo>
                  <a:cubicBezTo>
                    <a:pt x="96554" y="43937"/>
                    <a:pt x="99518" y="52407"/>
                    <a:pt x="102483" y="60453"/>
                  </a:cubicBezTo>
                  <a:cubicBezTo>
                    <a:pt x="113916" y="106612"/>
                    <a:pt x="140596" y="144725"/>
                    <a:pt x="167275" y="182415"/>
                  </a:cubicBezTo>
                  <a:cubicBezTo>
                    <a:pt x="266369" y="322164"/>
                    <a:pt x="395954" y="431422"/>
                    <a:pt x="528080" y="537715"/>
                  </a:cubicBezTo>
                  <a:cubicBezTo>
                    <a:pt x="548830" y="554231"/>
                    <a:pt x="557724" y="585145"/>
                    <a:pt x="588214" y="589380"/>
                  </a:cubicBezTo>
                  <a:cubicBezTo>
                    <a:pt x="613623" y="599967"/>
                    <a:pt x="636068" y="615636"/>
                    <a:pt x="660206" y="642315"/>
                  </a:cubicBezTo>
                  <a:cubicBezTo>
                    <a:pt x="607271" y="653749"/>
                    <a:pt x="560688" y="669417"/>
                    <a:pt x="517917" y="694826"/>
                  </a:cubicBezTo>
                  <a:cubicBezTo>
                    <a:pt x="489967" y="711342"/>
                    <a:pt x="474298" y="685933"/>
                    <a:pt x="457359" y="672805"/>
                  </a:cubicBezTo>
                  <a:cubicBezTo>
                    <a:pt x="262134" y="522893"/>
                    <a:pt x="122809" y="331057"/>
                    <a:pt x="33455" y="102377"/>
                  </a:cubicBezTo>
                  <a:cubicBezTo>
                    <a:pt x="22445" y="72734"/>
                    <a:pt x="11434" y="42667"/>
                    <a:pt x="0" y="13023"/>
                  </a:cubicBezTo>
                  <a:close/>
                </a:path>
              </a:pathLst>
            </a:custGeom>
            <a:solidFill>
              <a:srgbClr val="B66C4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7618F17-958A-EE09-D265-B4FC619BF753}"/>
                </a:ext>
              </a:extLst>
            </p:cNvPr>
            <p:cNvSpPr/>
            <p:nvPr/>
          </p:nvSpPr>
          <p:spPr>
            <a:xfrm>
              <a:off x="9953036" y="1363673"/>
              <a:ext cx="1357700" cy="994420"/>
            </a:xfrm>
            <a:custGeom>
              <a:avLst/>
              <a:gdLst>
                <a:gd name="connsiteX0" fmla="*/ 1357701 w 1357700"/>
                <a:gd name="connsiteY0" fmla="*/ 957078 h 994420"/>
                <a:gd name="connsiteX1" fmla="*/ 1297567 w 1357700"/>
                <a:gd name="connsiteY1" fmla="*/ 992227 h 994420"/>
                <a:gd name="connsiteX2" fmla="*/ 659806 w 1357700"/>
                <a:gd name="connsiteY2" fmla="*/ 523858 h 994420"/>
                <a:gd name="connsiteX3" fmla="*/ 405717 w 1357700"/>
                <a:gd name="connsiteY3" fmla="*/ 151619 h 994420"/>
                <a:gd name="connsiteX4" fmla="*/ 165180 w 1357700"/>
                <a:gd name="connsiteY4" fmla="*/ 51254 h 994420"/>
                <a:gd name="connsiteX5" fmla="*/ 12727 w 1357700"/>
                <a:gd name="connsiteY5" fmla="*/ 41514 h 994420"/>
                <a:gd name="connsiteX6" fmla="*/ 1294 w 1357700"/>
                <a:gd name="connsiteY6" fmla="*/ 25421 h 994420"/>
                <a:gd name="connsiteX7" fmla="*/ 28396 w 1357700"/>
                <a:gd name="connsiteY7" fmla="*/ 12717 h 994420"/>
                <a:gd name="connsiteX8" fmla="*/ 603059 w 1357700"/>
                <a:gd name="connsiteY8" fmla="*/ 304072 h 994420"/>
                <a:gd name="connsiteX9" fmla="*/ 810564 w 1357700"/>
                <a:gd name="connsiteY9" fmla="*/ 641162 h 994420"/>
                <a:gd name="connsiteX10" fmla="*/ 1357701 w 1357700"/>
                <a:gd name="connsiteY10" fmla="*/ 957078 h 99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7700" h="994420">
                  <a:moveTo>
                    <a:pt x="1357701" y="957078"/>
                  </a:moveTo>
                  <a:cubicBezTo>
                    <a:pt x="1353043" y="995191"/>
                    <a:pt x="1329751" y="997732"/>
                    <a:pt x="1297567" y="992227"/>
                  </a:cubicBezTo>
                  <a:cubicBezTo>
                    <a:pt x="1004518" y="945221"/>
                    <a:pt x="798706" y="781334"/>
                    <a:pt x="659806" y="523858"/>
                  </a:cubicBezTo>
                  <a:cubicBezTo>
                    <a:pt x="588237" y="391308"/>
                    <a:pt x="521751" y="255371"/>
                    <a:pt x="405717" y="151619"/>
                  </a:cubicBezTo>
                  <a:cubicBezTo>
                    <a:pt x="335419" y="88943"/>
                    <a:pt x="257499" y="55065"/>
                    <a:pt x="165180" y="51254"/>
                  </a:cubicBezTo>
                  <a:cubicBezTo>
                    <a:pt x="113516" y="64805"/>
                    <a:pt x="64816" y="27962"/>
                    <a:pt x="12727" y="41514"/>
                  </a:cubicBezTo>
                  <a:cubicBezTo>
                    <a:pt x="3834" y="44055"/>
                    <a:pt x="-2941" y="33891"/>
                    <a:pt x="1294" y="25421"/>
                  </a:cubicBezTo>
                  <a:cubicBezTo>
                    <a:pt x="6375" y="15681"/>
                    <a:pt x="19502" y="17799"/>
                    <a:pt x="28396" y="12717"/>
                  </a:cubicBezTo>
                  <a:cubicBezTo>
                    <a:pt x="299000" y="-46147"/>
                    <a:pt x="464157" y="107577"/>
                    <a:pt x="603059" y="304072"/>
                  </a:cubicBezTo>
                  <a:cubicBezTo>
                    <a:pt x="678862" y="411635"/>
                    <a:pt x="736455" y="532327"/>
                    <a:pt x="810564" y="641162"/>
                  </a:cubicBezTo>
                  <a:cubicBezTo>
                    <a:pt x="941420" y="832998"/>
                    <a:pt x="1117165" y="953267"/>
                    <a:pt x="1357701" y="957078"/>
                  </a:cubicBezTo>
                  <a:close/>
                </a:path>
              </a:pathLst>
            </a:custGeom>
            <a:solidFill>
              <a:srgbClr val="DCA87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7F7F780-AEA8-FF79-7DA1-228446BAB91A}"/>
                </a:ext>
              </a:extLst>
            </p:cNvPr>
            <p:cNvSpPr/>
            <p:nvPr/>
          </p:nvSpPr>
          <p:spPr>
            <a:xfrm>
              <a:off x="6599277" y="2065845"/>
              <a:ext cx="220426" cy="940320"/>
            </a:xfrm>
            <a:custGeom>
              <a:avLst/>
              <a:gdLst>
                <a:gd name="connsiteX0" fmla="*/ 27343 w 220426"/>
                <a:gd name="connsiteY0" fmla="*/ 311652 h 940320"/>
                <a:gd name="connsiteX1" fmla="*/ 165821 w 220426"/>
                <a:gd name="connsiteY1" fmla="*/ 818 h 940320"/>
                <a:gd name="connsiteX2" fmla="*/ 180220 w 220426"/>
                <a:gd name="connsiteY2" fmla="*/ 15639 h 940320"/>
                <a:gd name="connsiteX3" fmla="*/ 153963 w 220426"/>
                <a:gd name="connsiteY3" fmla="*/ 734286 h 940320"/>
                <a:gd name="connsiteX4" fmla="*/ 220027 w 220426"/>
                <a:gd name="connsiteY4" fmla="*/ 892667 h 940320"/>
                <a:gd name="connsiteX5" fmla="*/ 175137 w 220426"/>
                <a:gd name="connsiteY5" fmla="*/ 937133 h 940320"/>
                <a:gd name="connsiteX6" fmla="*/ 17180 w 220426"/>
                <a:gd name="connsiteY6" fmla="*/ 361623 h 940320"/>
                <a:gd name="connsiteX7" fmla="*/ 27343 w 220426"/>
                <a:gd name="connsiteY7" fmla="*/ 311652 h 9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426" h="940320">
                  <a:moveTo>
                    <a:pt x="27343" y="311652"/>
                  </a:moveTo>
                  <a:cubicBezTo>
                    <a:pt x="67574" y="205359"/>
                    <a:pt x="100605" y="96101"/>
                    <a:pt x="165821" y="818"/>
                  </a:cubicBezTo>
                  <a:cubicBezTo>
                    <a:pt x="178102" y="-1723"/>
                    <a:pt x="184878" y="1241"/>
                    <a:pt x="180220" y="15639"/>
                  </a:cubicBezTo>
                  <a:cubicBezTo>
                    <a:pt x="101028" y="252788"/>
                    <a:pt x="70538" y="491631"/>
                    <a:pt x="153963" y="734286"/>
                  </a:cubicBezTo>
                  <a:cubicBezTo>
                    <a:pt x="172597" y="788491"/>
                    <a:pt x="197582" y="840156"/>
                    <a:pt x="220027" y="892667"/>
                  </a:cubicBezTo>
                  <a:cubicBezTo>
                    <a:pt x="222144" y="924428"/>
                    <a:pt x="217062" y="949414"/>
                    <a:pt x="175137" y="937133"/>
                  </a:cubicBezTo>
                  <a:cubicBezTo>
                    <a:pt x="2358" y="778328"/>
                    <a:pt x="-24322" y="579292"/>
                    <a:pt x="17180" y="361623"/>
                  </a:cubicBezTo>
                  <a:cubicBezTo>
                    <a:pt x="20567" y="345107"/>
                    <a:pt x="23955" y="328592"/>
                    <a:pt x="27343" y="311652"/>
                  </a:cubicBezTo>
                  <a:close/>
                </a:path>
              </a:pathLst>
            </a:custGeom>
            <a:solidFill>
              <a:srgbClr val="CCA67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9FBF7CA-9C1C-DBDF-F556-F965B4DBEADF}"/>
                </a:ext>
              </a:extLst>
            </p:cNvPr>
            <p:cNvSpPr/>
            <p:nvPr/>
          </p:nvSpPr>
          <p:spPr>
            <a:xfrm>
              <a:off x="8471770" y="3066004"/>
              <a:ext cx="565300" cy="536286"/>
            </a:xfrm>
            <a:custGeom>
              <a:avLst/>
              <a:gdLst>
                <a:gd name="connsiteX0" fmla="*/ 367958 w 565300"/>
                <a:gd name="connsiteY0" fmla="*/ 460396 h 536286"/>
                <a:gd name="connsiteX1" fmla="*/ 424705 w 565300"/>
                <a:gd name="connsiteY1" fmla="*/ 422706 h 536286"/>
                <a:gd name="connsiteX2" fmla="*/ 492462 w 565300"/>
                <a:gd name="connsiteY2" fmla="*/ 402379 h 536286"/>
                <a:gd name="connsiteX3" fmla="*/ 496273 w 565300"/>
                <a:gd name="connsiteY3" fmla="*/ 460819 h 536286"/>
                <a:gd name="connsiteX4" fmla="*/ 495850 w 565300"/>
                <a:gd name="connsiteY4" fmla="*/ 486228 h 536286"/>
                <a:gd name="connsiteX5" fmla="*/ 426823 w 565300"/>
                <a:gd name="connsiteY5" fmla="*/ 482840 h 536286"/>
                <a:gd name="connsiteX6" fmla="*/ 69405 w 565300"/>
                <a:gd name="connsiteY6" fmla="*/ 448539 h 536286"/>
                <a:gd name="connsiteX7" fmla="*/ 138856 w 565300"/>
                <a:gd name="connsiteY7" fmla="*/ 41150 h 536286"/>
                <a:gd name="connsiteX8" fmla="*/ 522529 w 565300"/>
                <a:gd name="connsiteY8" fmla="*/ 193603 h 536286"/>
                <a:gd name="connsiteX9" fmla="*/ 565301 w 565300"/>
                <a:gd name="connsiteY9" fmla="*/ 257972 h 536286"/>
                <a:gd name="connsiteX10" fmla="*/ 512366 w 565300"/>
                <a:gd name="connsiteY10" fmla="*/ 270677 h 536286"/>
                <a:gd name="connsiteX11" fmla="*/ 482298 w 565300"/>
                <a:gd name="connsiteY11" fmla="*/ 223247 h 536286"/>
                <a:gd name="connsiteX12" fmla="*/ 419200 w 565300"/>
                <a:gd name="connsiteY12" fmla="*/ 114836 h 536286"/>
                <a:gd name="connsiteX13" fmla="*/ 280722 w 565300"/>
                <a:gd name="connsiteY13" fmla="*/ 77993 h 536286"/>
                <a:gd name="connsiteX14" fmla="*/ 77875 w 565300"/>
                <a:gd name="connsiteY14" fmla="*/ 249503 h 536286"/>
                <a:gd name="connsiteX15" fmla="*/ 262512 w 565300"/>
                <a:gd name="connsiteY15" fmla="*/ 455738 h 536286"/>
                <a:gd name="connsiteX16" fmla="*/ 367958 w 565300"/>
                <a:gd name="connsiteY16" fmla="*/ 460396 h 53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5300" h="536286">
                  <a:moveTo>
                    <a:pt x="367958" y="460396"/>
                  </a:moveTo>
                  <a:cubicBezTo>
                    <a:pt x="394215" y="459126"/>
                    <a:pt x="408613" y="438799"/>
                    <a:pt x="424705" y="422706"/>
                  </a:cubicBezTo>
                  <a:cubicBezTo>
                    <a:pt x="443762" y="403226"/>
                    <a:pt x="464089" y="390098"/>
                    <a:pt x="492462" y="402379"/>
                  </a:cubicBezTo>
                  <a:cubicBezTo>
                    <a:pt x="531422" y="419318"/>
                    <a:pt x="492038" y="441339"/>
                    <a:pt x="496273" y="460819"/>
                  </a:cubicBezTo>
                  <a:cubicBezTo>
                    <a:pt x="497968" y="468866"/>
                    <a:pt x="496273" y="477759"/>
                    <a:pt x="495850" y="486228"/>
                  </a:cubicBezTo>
                  <a:cubicBezTo>
                    <a:pt x="473828" y="459126"/>
                    <a:pt x="455196" y="462090"/>
                    <a:pt x="426823" y="482840"/>
                  </a:cubicBezTo>
                  <a:cubicBezTo>
                    <a:pt x="312906" y="565419"/>
                    <a:pt x="149443" y="551021"/>
                    <a:pt x="69405" y="448539"/>
                  </a:cubicBezTo>
                  <a:cubicBezTo>
                    <a:pt x="-47899" y="298203"/>
                    <a:pt x="-11056" y="151679"/>
                    <a:pt x="138856" y="41150"/>
                  </a:cubicBezTo>
                  <a:cubicBezTo>
                    <a:pt x="273099" y="-58367"/>
                    <a:pt x="486533" y="34375"/>
                    <a:pt x="522529" y="193603"/>
                  </a:cubicBezTo>
                  <a:cubicBezTo>
                    <a:pt x="528034" y="218589"/>
                    <a:pt x="532693" y="248656"/>
                    <a:pt x="565301" y="257972"/>
                  </a:cubicBezTo>
                  <a:cubicBezTo>
                    <a:pt x="549632" y="270253"/>
                    <a:pt x="531422" y="271947"/>
                    <a:pt x="512366" y="270677"/>
                  </a:cubicBezTo>
                  <a:cubicBezTo>
                    <a:pt x="486533" y="264748"/>
                    <a:pt x="485263" y="244844"/>
                    <a:pt x="482298" y="223247"/>
                  </a:cubicBezTo>
                  <a:cubicBezTo>
                    <a:pt x="476370" y="179205"/>
                    <a:pt x="459431" y="139821"/>
                    <a:pt x="419200" y="114836"/>
                  </a:cubicBezTo>
                  <a:cubicBezTo>
                    <a:pt x="368382" y="122035"/>
                    <a:pt x="330269" y="84346"/>
                    <a:pt x="280722" y="77993"/>
                  </a:cubicBezTo>
                  <a:cubicBezTo>
                    <a:pt x="188826" y="66136"/>
                    <a:pt x="81686" y="172853"/>
                    <a:pt x="77875" y="249503"/>
                  </a:cubicBezTo>
                  <a:cubicBezTo>
                    <a:pt x="71523" y="370618"/>
                    <a:pt x="161300" y="452350"/>
                    <a:pt x="262512" y="455738"/>
                  </a:cubicBezTo>
                  <a:cubicBezTo>
                    <a:pt x="297661" y="457432"/>
                    <a:pt x="333657" y="437528"/>
                    <a:pt x="367958" y="460396"/>
                  </a:cubicBezTo>
                  <a:close/>
                </a:path>
              </a:pathLst>
            </a:custGeom>
            <a:solidFill>
              <a:srgbClr val="FDCBC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DF91F0A-9722-7609-AEF4-D290985D9DA8}"/>
                </a:ext>
              </a:extLst>
            </p:cNvPr>
            <p:cNvSpPr/>
            <p:nvPr/>
          </p:nvSpPr>
          <p:spPr>
            <a:xfrm>
              <a:off x="7532445" y="2112823"/>
              <a:ext cx="431913" cy="835950"/>
            </a:xfrm>
            <a:custGeom>
              <a:avLst/>
              <a:gdLst>
                <a:gd name="connsiteX0" fmla="*/ 426022 w 431913"/>
                <a:gd name="connsiteY0" fmla="*/ 789791 h 835950"/>
                <a:gd name="connsiteX1" fmla="*/ 371816 w 431913"/>
                <a:gd name="connsiteY1" fmla="*/ 835950 h 835950"/>
                <a:gd name="connsiteX2" fmla="*/ 12704 w 431913"/>
                <a:gd name="connsiteY2" fmla="*/ 705518 h 835950"/>
                <a:gd name="connsiteX3" fmla="*/ 1271 w 431913"/>
                <a:gd name="connsiteY3" fmla="*/ 658089 h 835950"/>
                <a:gd name="connsiteX4" fmla="*/ 0 w 431913"/>
                <a:gd name="connsiteY4" fmla="*/ 659359 h 835950"/>
                <a:gd name="connsiteX5" fmla="*/ 61405 w 431913"/>
                <a:gd name="connsiteY5" fmla="*/ 690696 h 835950"/>
                <a:gd name="connsiteX6" fmla="*/ 357841 w 431913"/>
                <a:gd name="connsiteY6" fmla="*/ 813506 h 835950"/>
                <a:gd name="connsiteX7" fmla="*/ 379862 w 431913"/>
                <a:gd name="connsiteY7" fmla="*/ 808001 h 835950"/>
                <a:gd name="connsiteX8" fmla="*/ 378592 w 431913"/>
                <a:gd name="connsiteY8" fmla="*/ 784709 h 835950"/>
                <a:gd name="connsiteX9" fmla="*/ 352759 w 431913"/>
                <a:gd name="connsiteY9" fmla="*/ 748290 h 835950"/>
                <a:gd name="connsiteX10" fmla="*/ 25409 w 431913"/>
                <a:gd name="connsiteY10" fmla="*/ 19904 h 835950"/>
                <a:gd name="connsiteX11" fmla="*/ 35996 w 431913"/>
                <a:gd name="connsiteY11" fmla="*/ 0 h 835950"/>
                <a:gd name="connsiteX12" fmla="*/ 94860 w 431913"/>
                <a:gd name="connsiteY12" fmla="*/ 52512 h 835950"/>
                <a:gd name="connsiteX13" fmla="*/ 375627 w 431913"/>
                <a:gd name="connsiteY13" fmla="*/ 368851 h 835950"/>
                <a:gd name="connsiteX14" fmla="*/ 398919 w 431913"/>
                <a:gd name="connsiteY14" fmla="*/ 415011 h 835950"/>
                <a:gd name="connsiteX15" fmla="*/ 384520 w 431913"/>
                <a:gd name="connsiteY15" fmla="*/ 425598 h 835950"/>
                <a:gd name="connsiteX16" fmla="*/ 307023 w 431913"/>
                <a:gd name="connsiteY16" fmla="*/ 387061 h 835950"/>
                <a:gd name="connsiteX17" fmla="*/ 190143 w 431913"/>
                <a:gd name="connsiteY17" fmla="*/ 268063 h 835950"/>
                <a:gd name="connsiteX18" fmla="*/ 281614 w 431913"/>
                <a:gd name="connsiteY18" fmla="*/ 509447 h 835950"/>
                <a:gd name="connsiteX19" fmla="*/ 309565 w 431913"/>
                <a:gd name="connsiteY19" fmla="*/ 531044 h 835950"/>
                <a:gd name="connsiteX20" fmla="*/ 311682 w 431913"/>
                <a:gd name="connsiteY20" fmla="*/ 578474 h 835950"/>
                <a:gd name="connsiteX21" fmla="*/ 417975 w 431913"/>
                <a:gd name="connsiteY21" fmla="*/ 711447 h 835950"/>
                <a:gd name="connsiteX22" fmla="*/ 430680 w 431913"/>
                <a:gd name="connsiteY22" fmla="*/ 763112 h 835950"/>
                <a:gd name="connsiteX23" fmla="*/ 426022 w 431913"/>
                <a:gd name="connsiteY23" fmla="*/ 789791 h 83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1913" h="835950">
                  <a:moveTo>
                    <a:pt x="426022" y="789791"/>
                  </a:moveTo>
                  <a:cubicBezTo>
                    <a:pt x="416281" y="815200"/>
                    <a:pt x="401460" y="835950"/>
                    <a:pt x="371816" y="835950"/>
                  </a:cubicBezTo>
                  <a:cubicBezTo>
                    <a:pt x="236726" y="835103"/>
                    <a:pt x="114764" y="796567"/>
                    <a:pt x="12704" y="705518"/>
                  </a:cubicBezTo>
                  <a:cubicBezTo>
                    <a:pt x="15669" y="688156"/>
                    <a:pt x="11858" y="672063"/>
                    <a:pt x="1271" y="658089"/>
                  </a:cubicBezTo>
                  <a:lnTo>
                    <a:pt x="0" y="659359"/>
                  </a:lnTo>
                  <a:cubicBezTo>
                    <a:pt x="25833" y="659359"/>
                    <a:pt x="44042" y="676722"/>
                    <a:pt x="61405" y="690696"/>
                  </a:cubicBezTo>
                  <a:cubicBezTo>
                    <a:pt x="148218" y="761418"/>
                    <a:pt x="255782" y="780051"/>
                    <a:pt x="357841" y="813506"/>
                  </a:cubicBezTo>
                  <a:cubicBezTo>
                    <a:pt x="367581" y="816894"/>
                    <a:pt x="376474" y="815200"/>
                    <a:pt x="379862" y="808001"/>
                  </a:cubicBezTo>
                  <a:cubicBezTo>
                    <a:pt x="382826" y="801648"/>
                    <a:pt x="381980" y="791061"/>
                    <a:pt x="378592" y="784709"/>
                  </a:cubicBezTo>
                  <a:cubicBezTo>
                    <a:pt x="371393" y="771581"/>
                    <a:pt x="361652" y="760571"/>
                    <a:pt x="352759" y="748290"/>
                  </a:cubicBezTo>
                  <a:cubicBezTo>
                    <a:pt x="192684" y="528503"/>
                    <a:pt x="75803" y="288814"/>
                    <a:pt x="25409" y="19904"/>
                  </a:cubicBezTo>
                  <a:cubicBezTo>
                    <a:pt x="18633" y="7623"/>
                    <a:pt x="25833" y="3388"/>
                    <a:pt x="35996" y="0"/>
                  </a:cubicBezTo>
                  <a:cubicBezTo>
                    <a:pt x="69028" y="2117"/>
                    <a:pt x="79615" y="30491"/>
                    <a:pt x="94860" y="52512"/>
                  </a:cubicBezTo>
                  <a:cubicBezTo>
                    <a:pt x="176168" y="168545"/>
                    <a:pt x="270604" y="273568"/>
                    <a:pt x="375627" y="368851"/>
                  </a:cubicBezTo>
                  <a:cubicBezTo>
                    <a:pt x="390026" y="381979"/>
                    <a:pt x="406541" y="391719"/>
                    <a:pt x="398919" y="415011"/>
                  </a:cubicBezTo>
                  <a:cubicBezTo>
                    <a:pt x="394261" y="418399"/>
                    <a:pt x="389602" y="422210"/>
                    <a:pt x="384520" y="425598"/>
                  </a:cubicBezTo>
                  <a:cubicBezTo>
                    <a:pt x="350642" y="429409"/>
                    <a:pt x="328621" y="407388"/>
                    <a:pt x="307023" y="387061"/>
                  </a:cubicBezTo>
                  <a:cubicBezTo>
                    <a:pt x="265523" y="347254"/>
                    <a:pt x="222751" y="308294"/>
                    <a:pt x="190143" y="268063"/>
                  </a:cubicBezTo>
                  <a:cubicBezTo>
                    <a:pt x="220210" y="344713"/>
                    <a:pt x="249430" y="427715"/>
                    <a:pt x="281614" y="509447"/>
                  </a:cubicBezTo>
                  <a:cubicBezTo>
                    <a:pt x="287967" y="525963"/>
                    <a:pt x="295590" y="529774"/>
                    <a:pt x="309565" y="531044"/>
                  </a:cubicBezTo>
                  <a:cubicBezTo>
                    <a:pt x="310411" y="546713"/>
                    <a:pt x="311258" y="562805"/>
                    <a:pt x="311682" y="578474"/>
                  </a:cubicBezTo>
                  <a:cubicBezTo>
                    <a:pt x="350219" y="620399"/>
                    <a:pt x="358688" y="686038"/>
                    <a:pt x="417975" y="711447"/>
                  </a:cubicBezTo>
                  <a:cubicBezTo>
                    <a:pt x="430680" y="726692"/>
                    <a:pt x="434067" y="744055"/>
                    <a:pt x="430680" y="763112"/>
                  </a:cubicBezTo>
                  <a:cubicBezTo>
                    <a:pt x="429409" y="772005"/>
                    <a:pt x="427715" y="780898"/>
                    <a:pt x="426022" y="789791"/>
                  </a:cubicBezTo>
                  <a:close/>
                </a:path>
              </a:pathLst>
            </a:custGeom>
            <a:solidFill>
              <a:srgbClr val="F5B7A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DD6B532-C121-89F9-EFFC-F10789275A7C}"/>
                </a:ext>
              </a:extLst>
            </p:cNvPr>
            <p:cNvSpPr/>
            <p:nvPr/>
          </p:nvSpPr>
          <p:spPr>
            <a:xfrm>
              <a:off x="8088051" y="2439749"/>
              <a:ext cx="700507" cy="323806"/>
            </a:xfrm>
            <a:custGeom>
              <a:avLst/>
              <a:gdLst>
                <a:gd name="connsiteX0" fmla="*/ 417552 w 700507"/>
                <a:gd name="connsiteY0" fmla="*/ 282461 h 323806"/>
                <a:gd name="connsiteX1" fmla="*/ 600495 w 700507"/>
                <a:gd name="connsiteY1" fmla="*/ 282461 h 323806"/>
                <a:gd name="connsiteX2" fmla="*/ 606847 w 700507"/>
                <a:gd name="connsiteY2" fmla="*/ 257900 h 323806"/>
                <a:gd name="connsiteX3" fmla="*/ 0 w 700507"/>
                <a:gd name="connsiteY3" fmla="*/ 55476 h 323806"/>
                <a:gd name="connsiteX4" fmla="*/ 173627 w 700507"/>
                <a:gd name="connsiteY4" fmla="*/ 0 h 323806"/>
                <a:gd name="connsiteX5" fmla="*/ 407811 w 700507"/>
                <a:gd name="connsiteY5" fmla="*/ 124927 h 323806"/>
                <a:gd name="connsiteX6" fmla="*/ 652159 w 700507"/>
                <a:gd name="connsiteY6" fmla="*/ 231644 h 323806"/>
                <a:gd name="connsiteX7" fmla="*/ 700437 w 700507"/>
                <a:gd name="connsiteY7" fmla="*/ 274415 h 323806"/>
                <a:gd name="connsiteX8" fmla="*/ 644114 w 700507"/>
                <a:gd name="connsiteY8" fmla="*/ 317187 h 323806"/>
                <a:gd name="connsiteX9" fmla="*/ 587790 w 700507"/>
                <a:gd name="connsiteY9" fmla="*/ 322692 h 323806"/>
                <a:gd name="connsiteX10" fmla="*/ 501401 w 700507"/>
                <a:gd name="connsiteY10" fmla="*/ 317610 h 323806"/>
                <a:gd name="connsiteX11" fmla="*/ 417552 w 700507"/>
                <a:gd name="connsiteY11" fmla="*/ 282461 h 32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0507" h="323806">
                  <a:moveTo>
                    <a:pt x="417552" y="282461"/>
                  </a:moveTo>
                  <a:cubicBezTo>
                    <a:pt x="478533" y="282461"/>
                    <a:pt x="539514" y="282461"/>
                    <a:pt x="600495" y="282461"/>
                  </a:cubicBezTo>
                  <a:cubicBezTo>
                    <a:pt x="602612" y="274415"/>
                    <a:pt x="604730" y="265946"/>
                    <a:pt x="606847" y="257900"/>
                  </a:cubicBezTo>
                  <a:cubicBezTo>
                    <a:pt x="390872" y="232067"/>
                    <a:pt x="184214" y="181673"/>
                    <a:pt x="0" y="55476"/>
                  </a:cubicBezTo>
                  <a:cubicBezTo>
                    <a:pt x="52512" y="9740"/>
                    <a:pt x="111799" y="424"/>
                    <a:pt x="173627" y="0"/>
                  </a:cubicBezTo>
                  <a:cubicBezTo>
                    <a:pt x="254088" y="36843"/>
                    <a:pt x="328197" y="86813"/>
                    <a:pt x="407811" y="124927"/>
                  </a:cubicBezTo>
                  <a:cubicBezTo>
                    <a:pt x="487849" y="163463"/>
                    <a:pt x="572122" y="193107"/>
                    <a:pt x="652159" y="231644"/>
                  </a:cubicBezTo>
                  <a:cubicBezTo>
                    <a:pt x="672910" y="241807"/>
                    <a:pt x="702130" y="246042"/>
                    <a:pt x="700437" y="274415"/>
                  </a:cubicBezTo>
                  <a:cubicBezTo>
                    <a:pt x="698742" y="305329"/>
                    <a:pt x="667405" y="308294"/>
                    <a:pt x="644114" y="317187"/>
                  </a:cubicBezTo>
                  <a:cubicBezTo>
                    <a:pt x="625904" y="324386"/>
                    <a:pt x="606847" y="324810"/>
                    <a:pt x="587790" y="322692"/>
                  </a:cubicBezTo>
                  <a:cubicBezTo>
                    <a:pt x="559418" y="311682"/>
                    <a:pt x="530197" y="317610"/>
                    <a:pt x="501401" y="317610"/>
                  </a:cubicBezTo>
                  <a:cubicBezTo>
                    <a:pt x="469216" y="318034"/>
                    <a:pt x="431950" y="325233"/>
                    <a:pt x="417552" y="282461"/>
                  </a:cubicBezTo>
                  <a:close/>
                </a:path>
              </a:pathLst>
            </a:custGeom>
            <a:solidFill>
              <a:srgbClr val="B86E5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71212C9-2AC5-F193-C3F3-75AFA6BD19DB}"/>
                </a:ext>
              </a:extLst>
            </p:cNvPr>
            <p:cNvSpPr/>
            <p:nvPr/>
          </p:nvSpPr>
          <p:spPr>
            <a:xfrm>
              <a:off x="8913415" y="1746512"/>
              <a:ext cx="772878" cy="536549"/>
            </a:xfrm>
            <a:custGeom>
              <a:avLst/>
              <a:gdLst>
                <a:gd name="connsiteX0" fmla="*/ 143983 w 772878"/>
                <a:gd name="connsiteY0" fmla="*/ 536550 h 536549"/>
                <a:gd name="connsiteX1" fmla="*/ 0 w 772878"/>
                <a:gd name="connsiteY1" fmla="*/ 511141 h 536549"/>
                <a:gd name="connsiteX2" fmla="*/ 415858 w 772878"/>
                <a:gd name="connsiteY2" fmla="*/ 358688 h 536549"/>
                <a:gd name="connsiteX3" fmla="*/ 351912 w 772878"/>
                <a:gd name="connsiteY3" fmla="*/ 358688 h 536549"/>
                <a:gd name="connsiteX4" fmla="*/ 280768 w 772878"/>
                <a:gd name="connsiteY4" fmla="*/ 311258 h 536549"/>
                <a:gd name="connsiteX5" fmla="*/ 362076 w 772878"/>
                <a:gd name="connsiteY5" fmla="*/ 251124 h 536549"/>
                <a:gd name="connsiteX6" fmla="*/ 510294 w 772878"/>
                <a:gd name="connsiteY6" fmla="*/ 293472 h 536549"/>
                <a:gd name="connsiteX7" fmla="*/ 557300 w 772878"/>
                <a:gd name="connsiteY7" fmla="*/ 270604 h 536549"/>
                <a:gd name="connsiteX8" fmla="*/ 745325 w 772878"/>
                <a:gd name="connsiteY8" fmla="*/ 41501 h 536549"/>
                <a:gd name="connsiteX9" fmla="*/ 772852 w 772878"/>
                <a:gd name="connsiteY9" fmla="*/ 0 h 536549"/>
                <a:gd name="connsiteX10" fmla="*/ 673757 w 772878"/>
                <a:gd name="connsiteY10" fmla="*/ 193954 h 536549"/>
                <a:gd name="connsiteX11" fmla="*/ 296436 w 772878"/>
                <a:gd name="connsiteY11" fmla="*/ 481921 h 536549"/>
                <a:gd name="connsiteX12" fmla="*/ 271874 w 772878"/>
                <a:gd name="connsiteY12" fmla="*/ 501401 h 536549"/>
                <a:gd name="connsiteX13" fmla="*/ 143983 w 772878"/>
                <a:gd name="connsiteY13" fmla="*/ 536550 h 53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2878" h="536549">
                  <a:moveTo>
                    <a:pt x="143983" y="536550"/>
                  </a:moveTo>
                  <a:cubicBezTo>
                    <a:pt x="99941" y="509447"/>
                    <a:pt x="47430" y="537820"/>
                    <a:pt x="0" y="511141"/>
                  </a:cubicBezTo>
                  <a:cubicBezTo>
                    <a:pt x="147371" y="495895"/>
                    <a:pt x="279497" y="441267"/>
                    <a:pt x="415858" y="358688"/>
                  </a:cubicBezTo>
                  <a:cubicBezTo>
                    <a:pt x="386214" y="358688"/>
                    <a:pt x="368851" y="358688"/>
                    <a:pt x="351912" y="358688"/>
                  </a:cubicBezTo>
                  <a:cubicBezTo>
                    <a:pt x="317610" y="358264"/>
                    <a:pt x="274416" y="359958"/>
                    <a:pt x="280768" y="311258"/>
                  </a:cubicBezTo>
                  <a:cubicBezTo>
                    <a:pt x="285849" y="270604"/>
                    <a:pt x="329891" y="230797"/>
                    <a:pt x="362076" y="251124"/>
                  </a:cubicBezTo>
                  <a:cubicBezTo>
                    <a:pt x="409505" y="280768"/>
                    <a:pt x="476838" y="222327"/>
                    <a:pt x="510294" y="293472"/>
                  </a:cubicBezTo>
                  <a:cubicBezTo>
                    <a:pt x="515375" y="304059"/>
                    <a:pt x="542478" y="280768"/>
                    <a:pt x="557300" y="270604"/>
                  </a:cubicBezTo>
                  <a:cubicBezTo>
                    <a:pt x="641149" y="211740"/>
                    <a:pt x="702131" y="133820"/>
                    <a:pt x="745325" y="41501"/>
                  </a:cubicBezTo>
                  <a:cubicBezTo>
                    <a:pt x="752101" y="26679"/>
                    <a:pt x="755913" y="8893"/>
                    <a:pt x="772852" y="0"/>
                  </a:cubicBezTo>
                  <a:cubicBezTo>
                    <a:pt x="774122" y="47853"/>
                    <a:pt x="729233" y="138055"/>
                    <a:pt x="673757" y="193954"/>
                  </a:cubicBezTo>
                  <a:cubicBezTo>
                    <a:pt x="561534" y="307447"/>
                    <a:pt x="452700" y="425598"/>
                    <a:pt x="296436" y="481921"/>
                  </a:cubicBezTo>
                  <a:cubicBezTo>
                    <a:pt x="287120" y="485308"/>
                    <a:pt x="279920" y="494625"/>
                    <a:pt x="271874" y="501401"/>
                  </a:cubicBezTo>
                  <a:cubicBezTo>
                    <a:pt x="230797" y="518764"/>
                    <a:pt x="189296" y="534432"/>
                    <a:pt x="143983" y="536550"/>
                  </a:cubicBezTo>
                  <a:close/>
                </a:path>
              </a:pathLst>
            </a:custGeom>
            <a:solidFill>
              <a:srgbClr val="DDA87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CDD4B87-74BC-B311-03E3-5C2A76AAA8D7}"/>
                </a:ext>
              </a:extLst>
            </p:cNvPr>
            <p:cNvSpPr/>
            <p:nvPr/>
          </p:nvSpPr>
          <p:spPr>
            <a:xfrm>
              <a:off x="9815762" y="2222080"/>
              <a:ext cx="177329" cy="676298"/>
            </a:xfrm>
            <a:custGeom>
              <a:avLst/>
              <a:gdLst>
                <a:gd name="connsiteX0" fmla="*/ 72929 w 177329"/>
                <a:gd name="connsiteY0" fmla="*/ 676298 h 676298"/>
                <a:gd name="connsiteX1" fmla="*/ 91137 w 177329"/>
                <a:gd name="connsiteY1" fmla="*/ 581862 h 676298"/>
                <a:gd name="connsiteX2" fmla="*/ 114006 w 177329"/>
                <a:gd name="connsiteY2" fmla="*/ 507753 h 676298"/>
                <a:gd name="connsiteX3" fmla="*/ 38626 w 177329"/>
                <a:gd name="connsiteY3" fmla="*/ 500130 h 676298"/>
                <a:gd name="connsiteX4" fmla="*/ 45825 w 177329"/>
                <a:gd name="connsiteY4" fmla="*/ 231220 h 676298"/>
                <a:gd name="connsiteX5" fmla="*/ 139415 w 177329"/>
                <a:gd name="connsiteY5" fmla="*/ 214705 h 676298"/>
                <a:gd name="connsiteX6" fmla="*/ 122898 w 177329"/>
                <a:gd name="connsiteY6" fmla="*/ 33455 h 676298"/>
                <a:gd name="connsiteX7" fmla="*/ 127133 w 177329"/>
                <a:gd name="connsiteY7" fmla="*/ 0 h 676298"/>
                <a:gd name="connsiteX8" fmla="*/ 72929 w 177329"/>
                <a:gd name="connsiteY8" fmla="*/ 676298 h 67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329" h="676298">
                  <a:moveTo>
                    <a:pt x="72929" y="676298"/>
                  </a:moveTo>
                  <a:cubicBezTo>
                    <a:pt x="47520" y="639032"/>
                    <a:pt x="87326" y="614047"/>
                    <a:pt x="91137" y="581862"/>
                  </a:cubicBezTo>
                  <a:cubicBezTo>
                    <a:pt x="94103" y="559418"/>
                    <a:pt x="104266" y="537820"/>
                    <a:pt x="114006" y="507753"/>
                  </a:cubicBezTo>
                  <a:cubicBezTo>
                    <a:pt x="84362" y="511988"/>
                    <a:pt x="55565" y="536550"/>
                    <a:pt x="38626" y="500130"/>
                  </a:cubicBezTo>
                  <a:cubicBezTo>
                    <a:pt x="-3722" y="409082"/>
                    <a:pt x="-24049" y="320998"/>
                    <a:pt x="45825" y="231220"/>
                  </a:cubicBezTo>
                  <a:cubicBezTo>
                    <a:pt x="73351" y="195648"/>
                    <a:pt x="101302" y="204118"/>
                    <a:pt x="139415" y="214705"/>
                  </a:cubicBezTo>
                  <a:cubicBezTo>
                    <a:pt x="119511" y="152029"/>
                    <a:pt x="127133" y="92319"/>
                    <a:pt x="122898" y="33455"/>
                  </a:cubicBezTo>
                  <a:cubicBezTo>
                    <a:pt x="124169" y="23291"/>
                    <a:pt x="125440" y="12704"/>
                    <a:pt x="127133" y="0"/>
                  </a:cubicBezTo>
                  <a:cubicBezTo>
                    <a:pt x="212677" y="138902"/>
                    <a:pt x="185151" y="470063"/>
                    <a:pt x="72929" y="676298"/>
                  </a:cubicBezTo>
                  <a:close/>
                </a:path>
              </a:pathLst>
            </a:custGeom>
            <a:solidFill>
              <a:srgbClr val="DCA87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257932E-20BC-02EE-BEB9-BD3D3ED6F22A}"/>
                </a:ext>
              </a:extLst>
            </p:cNvPr>
            <p:cNvSpPr/>
            <p:nvPr/>
          </p:nvSpPr>
          <p:spPr>
            <a:xfrm>
              <a:off x="7145316" y="2161099"/>
              <a:ext cx="388399" cy="616812"/>
            </a:xfrm>
            <a:custGeom>
              <a:avLst/>
              <a:gdLst>
                <a:gd name="connsiteX0" fmla="*/ 347746 w 388399"/>
                <a:gd name="connsiteY0" fmla="*/ 561112 h 616812"/>
                <a:gd name="connsiteX1" fmla="*/ 387129 w 388399"/>
                <a:gd name="connsiteY1" fmla="*/ 610659 h 616812"/>
                <a:gd name="connsiteX2" fmla="*/ 388400 w 388399"/>
                <a:gd name="connsiteY2" fmla="*/ 609388 h 616812"/>
                <a:gd name="connsiteX3" fmla="*/ 270672 w 388399"/>
                <a:gd name="connsiteY3" fmla="*/ 572969 h 616812"/>
                <a:gd name="connsiteX4" fmla="*/ 176236 w 388399"/>
                <a:gd name="connsiteY4" fmla="*/ 423057 h 616812"/>
                <a:gd name="connsiteX5" fmla="*/ 116949 w 388399"/>
                <a:gd name="connsiteY5" fmla="*/ 269757 h 616812"/>
                <a:gd name="connsiteX6" fmla="*/ 79682 w 388399"/>
                <a:gd name="connsiteY6" fmla="*/ 596260 h 616812"/>
                <a:gd name="connsiteX7" fmla="*/ 68 w 388399"/>
                <a:gd name="connsiteY7" fmla="*/ 550948 h 616812"/>
                <a:gd name="connsiteX8" fmla="*/ 108903 w 388399"/>
                <a:gd name="connsiteY8" fmla="*/ 0 h 616812"/>
                <a:gd name="connsiteX9" fmla="*/ 149133 w 388399"/>
                <a:gd name="connsiteY9" fmla="*/ 65639 h 616812"/>
                <a:gd name="connsiteX10" fmla="*/ 159720 w 388399"/>
                <a:gd name="connsiteY10" fmla="*/ 140595 h 616812"/>
                <a:gd name="connsiteX11" fmla="*/ 320643 w 388399"/>
                <a:gd name="connsiteY11" fmla="*/ 511141 h 616812"/>
                <a:gd name="connsiteX12" fmla="*/ 347746 w 388399"/>
                <a:gd name="connsiteY12" fmla="*/ 561112 h 61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8399" h="616812">
                  <a:moveTo>
                    <a:pt x="347746" y="561112"/>
                  </a:moveTo>
                  <a:cubicBezTo>
                    <a:pt x="354945" y="582286"/>
                    <a:pt x="384588" y="586097"/>
                    <a:pt x="387129" y="610659"/>
                  </a:cubicBezTo>
                  <a:cubicBezTo>
                    <a:pt x="387129" y="610659"/>
                    <a:pt x="388400" y="609388"/>
                    <a:pt x="388400" y="609388"/>
                  </a:cubicBezTo>
                  <a:cubicBezTo>
                    <a:pt x="349016" y="597107"/>
                    <a:pt x="309632" y="585250"/>
                    <a:pt x="270672" y="572969"/>
                  </a:cubicBezTo>
                  <a:cubicBezTo>
                    <a:pt x="234676" y="525963"/>
                    <a:pt x="201645" y="476839"/>
                    <a:pt x="176236" y="423057"/>
                  </a:cubicBezTo>
                  <a:cubicBezTo>
                    <a:pt x="151674" y="371392"/>
                    <a:pt x="127959" y="318881"/>
                    <a:pt x="116949" y="269757"/>
                  </a:cubicBezTo>
                  <a:cubicBezTo>
                    <a:pt x="91540" y="372239"/>
                    <a:pt x="103397" y="486155"/>
                    <a:pt x="79682" y="596260"/>
                  </a:cubicBezTo>
                  <a:cubicBezTo>
                    <a:pt x="8538" y="630139"/>
                    <a:pt x="915" y="626751"/>
                    <a:pt x="68" y="550948"/>
                  </a:cubicBezTo>
                  <a:cubicBezTo>
                    <a:pt x="-1626" y="359958"/>
                    <a:pt x="28018" y="174897"/>
                    <a:pt x="108903" y="0"/>
                  </a:cubicBezTo>
                  <a:cubicBezTo>
                    <a:pt x="149980" y="4658"/>
                    <a:pt x="143628" y="40654"/>
                    <a:pt x="149133" y="65639"/>
                  </a:cubicBezTo>
                  <a:cubicBezTo>
                    <a:pt x="154639" y="89778"/>
                    <a:pt x="149557" y="116457"/>
                    <a:pt x="159720" y="140595"/>
                  </a:cubicBezTo>
                  <a:cubicBezTo>
                    <a:pt x="183435" y="276956"/>
                    <a:pt x="236370" y="401036"/>
                    <a:pt x="320643" y="511141"/>
                  </a:cubicBezTo>
                  <a:cubicBezTo>
                    <a:pt x="332500" y="526810"/>
                    <a:pt x="343511" y="541631"/>
                    <a:pt x="347746" y="561112"/>
                  </a:cubicBezTo>
                  <a:close/>
                </a:path>
              </a:pathLst>
            </a:custGeom>
            <a:solidFill>
              <a:srgbClr val="F6B6A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E93F6A-DCF5-B72C-E053-7CB3672A10F5}"/>
                </a:ext>
              </a:extLst>
            </p:cNvPr>
            <p:cNvSpPr/>
            <p:nvPr/>
          </p:nvSpPr>
          <p:spPr>
            <a:xfrm>
              <a:off x="9850153" y="1462571"/>
              <a:ext cx="527463" cy="424536"/>
            </a:xfrm>
            <a:custGeom>
              <a:avLst/>
              <a:gdLst>
                <a:gd name="connsiteX0" fmla="*/ 526386 w 527463"/>
                <a:gd name="connsiteY0" fmla="*/ 424537 h 424536"/>
                <a:gd name="connsiteX1" fmla="*/ 458629 w 527463"/>
                <a:gd name="connsiteY1" fmla="*/ 347887 h 424536"/>
                <a:gd name="connsiteX2" fmla="*/ 70298 w 527463"/>
                <a:gd name="connsiteY2" fmla="*/ 129371 h 424536"/>
                <a:gd name="connsiteX3" fmla="*/ 27950 w 527463"/>
                <a:gd name="connsiteY3" fmla="*/ 104385 h 424536"/>
                <a:gd name="connsiteX4" fmla="*/ 0 w 527463"/>
                <a:gd name="connsiteY4" fmla="*/ 53144 h 424536"/>
                <a:gd name="connsiteX5" fmla="*/ 84272 w 527463"/>
                <a:gd name="connsiteY5" fmla="*/ 209 h 424536"/>
                <a:gd name="connsiteX6" fmla="*/ 430679 w 527463"/>
                <a:gd name="connsiteY6" fmla="*/ 214067 h 424536"/>
                <a:gd name="connsiteX7" fmla="*/ 481497 w 527463"/>
                <a:gd name="connsiteY7" fmla="*/ 302151 h 424536"/>
                <a:gd name="connsiteX8" fmla="*/ 526386 w 527463"/>
                <a:gd name="connsiteY8" fmla="*/ 424537 h 42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463" h="424536">
                  <a:moveTo>
                    <a:pt x="526386" y="424537"/>
                  </a:moveTo>
                  <a:cubicBezTo>
                    <a:pt x="488273" y="413103"/>
                    <a:pt x="480650" y="373719"/>
                    <a:pt x="458629" y="347887"/>
                  </a:cubicBezTo>
                  <a:cubicBezTo>
                    <a:pt x="355300" y="227195"/>
                    <a:pt x="239266" y="131488"/>
                    <a:pt x="70298" y="129371"/>
                  </a:cubicBezTo>
                  <a:cubicBezTo>
                    <a:pt x="50818" y="128947"/>
                    <a:pt x="40655" y="115396"/>
                    <a:pt x="27950" y="104385"/>
                  </a:cubicBezTo>
                  <a:cubicBezTo>
                    <a:pt x="18633" y="87446"/>
                    <a:pt x="9316" y="70084"/>
                    <a:pt x="0" y="53144"/>
                  </a:cubicBezTo>
                  <a:cubicBezTo>
                    <a:pt x="4659" y="-1485"/>
                    <a:pt x="46159" y="-638"/>
                    <a:pt x="84272" y="209"/>
                  </a:cubicBezTo>
                  <a:cubicBezTo>
                    <a:pt x="240960" y="4021"/>
                    <a:pt x="349795" y="87023"/>
                    <a:pt x="430679" y="214067"/>
                  </a:cubicBezTo>
                  <a:cubicBezTo>
                    <a:pt x="448889" y="242440"/>
                    <a:pt x="467522" y="271237"/>
                    <a:pt x="481497" y="302151"/>
                  </a:cubicBezTo>
                  <a:cubicBezTo>
                    <a:pt x="499283" y="341958"/>
                    <a:pt x="534009" y="375413"/>
                    <a:pt x="526386" y="424537"/>
                  </a:cubicBezTo>
                  <a:close/>
                </a:path>
              </a:pathLst>
            </a:custGeom>
            <a:solidFill>
              <a:srgbClr val="CB896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BE26767-31C7-2FDB-0BB6-69EF89972D24}"/>
                </a:ext>
              </a:extLst>
            </p:cNvPr>
            <p:cNvSpPr/>
            <p:nvPr/>
          </p:nvSpPr>
          <p:spPr>
            <a:xfrm>
              <a:off x="9492148" y="1710516"/>
              <a:ext cx="396542" cy="661626"/>
            </a:xfrm>
            <a:custGeom>
              <a:avLst/>
              <a:gdLst>
                <a:gd name="connsiteX0" fmla="*/ 396542 w 396542"/>
                <a:gd name="connsiteY0" fmla="*/ 229103 h 661626"/>
                <a:gd name="connsiteX1" fmla="*/ 371556 w 396542"/>
                <a:gd name="connsiteY1" fmla="*/ 299824 h 661626"/>
                <a:gd name="connsiteX2" fmla="*/ 147536 w 396542"/>
                <a:gd name="connsiteY2" fmla="*/ 604730 h 661626"/>
                <a:gd name="connsiteX3" fmla="*/ 164 w 396542"/>
                <a:gd name="connsiteY3" fmla="*/ 650466 h 661626"/>
                <a:gd name="connsiteX4" fmla="*/ 42088 w 396542"/>
                <a:gd name="connsiteY4" fmla="*/ 600495 h 661626"/>
                <a:gd name="connsiteX5" fmla="*/ 313116 w 396542"/>
                <a:gd name="connsiteY5" fmla="*/ 35149 h 661626"/>
                <a:gd name="connsiteX6" fmla="*/ 332173 w 396542"/>
                <a:gd name="connsiteY6" fmla="*/ 0 h 661626"/>
                <a:gd name="connsiteX7" fmla="*/ 396542 w 396542"/>
                <a:gd name="connsiteY7" fmla="*/ 229103 h 66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542" h="661626">
                  <a:moveTo>
                    <a:pt x="396542" y="229103"/>
                  </a:moveTo>
                  <a:cubicBezTo>
                    <a:pt x="379603" y="249853"/>
                    <a:pt x="377062" y="274839"/>
                    <a:pt x="371556" y="299824"/>
                  </a:cubicBezTo>
                  <a:cubicBezTo>
                    <a:pt x="343183" y="435338"/>
                    <a:pt x="276273" y="542902"/>
                    <a:pt x="147536" y="604730"/>
                  </a:cubicBezTo>
                  <a:cubicBezTo>
                    <a:pt x="100953" y="627174"/>
                    <a:pt x="64957" y="686038"/>
                    <a:pt x="164" y="650466"/>
                  </a:cubicBezTo>
                  <a:cubicBezTo>
                    <a:pt x="-2377" y="620399"/>
                    <a:pt x="25149" y="612353"/>
                    <a:pt x="42088" y="600495"/>
                  </a:cubicBezTo>
                  <a:cubicBezTo>
                    <a:pt x="240277" y="463288"/>
                    <a:pt x="333443" y="276533"/>
                    <a:pt x="313116" y="35149"/>
                  </a:cubicBezTo>
                  <a:cubicBezTo>
                    <a:pt x="309729" y="18210"/>
                    <a:pt x="305917" y="424"/>
                    <a:pt x="332173" y="0"/>
                  </a:cubicBezTo>
                  <a:cubicBezTo>
                    <a:pt x="358852" y="74533"/>
                    <a:pt x="388496" y="148642"/>
                    <a:pt x="396542" y="229103"/>
                  </a:cubicBezTo>
                  <a:close/>
                </a:path>
              </a:pathLst>
            </a:custGeom>
            <a:solidFill>
              <a:srgbClr val="B76B4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3A9D719-3A25-E5FA-8746-5166D7A498A2}"/>
                </a:ext>
              </a:extLst>
            </p:cNvPr>
            <p:cNvSpPr/>
            <p:nvPr/>
          </p:nvSpPr>
          <p:spPr>
            <a:xfrm>
              <a:off x="10641352" y="2810718"/>
              <a:ext cx="489341" cy="275374"/>
            </a:xfrm>
            <a:custGeom>
              <a:avLst/>
              <a:gdLst>
                <a:gd name="connsiteX0" fmla="*/ 4520 w 489341"/>
                <a:gd name="connsiteY0" fmla="*/ 0 h 275374"/>
                <a:gd name="connsiteX1" fmla="*/ 427154 w 489341"/>
                <a:gd name="connsiteY1" fmla="*/ 166004 h 275374"/>
                <a:gd name="connsiteX2" fmla="*/ 488559 w 489341"/>
                <a:gd name="connsiteY2" fmla="*/ 182520 h 275374"/>
                <a:gd name="connsiteX3" fmla="*/ 439858 w 489341"/>
                <a:gd name="connsiteY3" fmla="*/ 232067 h 275374"/>
                <a:gd name="connsiteX4" fmla="*/ 245057 w 489341"/>
                <a:gd name="connsiteY4" fmla="*/ 268487 h 275374"/>
                <a:gd name="connsiteX5" fmla="*/ 208639 w 489341"/>
                <a:gd name="connsiteY5" fmla="*/ 254935 h 275374"/>
                <a:gd name="connsiteX6" fmla="*/ 44751 w 489341"/>
                <a:gd name="connsiteY6" fmla="*/ 110528 h 275374"/>
                <a:gd name="connsiteX7" fmla="*/ 16378 w 489341"/>
                <a:gd name="connsiteY7" fmla="*/ 62252 h 275374"/>
                <a:gd name="connsiteX8" fmla="*/ 16802 w 489341"/>
                <a:gd name="connsiteY8" fmla="*/ 63099 h 275374"/>
                <a:gd name="connsiteX9" fmla="*/ 4520 w 489341"/>
                <a:gd name="connsiteY9" fmla="*/ 0 h 27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341" h="275374">
                  <a:moveTo>
                    <a:pt x="4520" y="0"/>
                  </a:moveTo>
                  <a:cubicBezTo>
                    <a:pt x="131564" y="90201"/>
                    <a:pt x="271737" y="147795"/>
                    <a:pt x="427154" y="166004"/>
                  </a:cubicBezTo>
                  <a:cubicBezTo>
                    <a:pt x="446211" y="180403"/>
                    <a:pt x="482206" y="156688"/>
                    <a:pt x="488559" y="182520"/>
                  </a:cubicBezTo>
                  <a:cubicBezTo>
                    <a:pt x="495335" y="211317"/>
                    <a:pt x="456375" y="215128"/>
                    <a:pt x="439858" y="232067"/>
                  </a:cubicBezTo>
                  <a:cubicBezTo>
                    <a:pt x="382688" y="290931"/>
                    <a:pt x="313661" y="274839"/>
                    <a:pt x="245057" y="268487"/>
                  </a:cubicBezTo>
                  <a:cubicBezTo>
                    <a:pt x="232777" y="263828"/>
                    <a:pt x="220919" y="259593"/>
                    <a:pt x="208639" y="254935"/>
                  </a:cubicBezTo>
                  <a:cubicBezTo>
                    <a:pt x="130718" y="232914"/>
                    <a:pt x="90487" y="168545"/>
                    <a:pt x="44751" y="110528"/>
                  </a:cubicBezTo>
                  <a:cubicBezTo>
                    <a:pt x="33317" y="96130"/>
                    <a:pt x="28236" y="76650"/>
                    <a:pt x="16378" y="62252"/>
                  </a:cubicBezTo>
                  <a:lnTo>
                    <a:pt x="16802" y="63099"/>
                  </a:lnTo>
                  <a:cubicBezTo>
                    <a:pt x="11720" y="42348"/>
                    <a:pt x="-9031" y="24562"/>
                    <a:pt x="4520" y="0"/>
                  </a:cubicBezTo>
                  <a:close/>
                </a:path>
              </a:pathLst>
            </a:custGeom>
            <a:solidFill>
              <a:srgbClr val="CBA47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7777CD4-245E-BF05-B904-C96439CB109B}"/>
                </a:ext>
              </a:extLst>
            </p:cNvPr>
            <p:cNvSpPr/>
            <p:nvPr/>
          </p:nvSpPr>
          <p:spPr>
            <a:xfrm>
              <a:off x="7210835" y="2335150"/>
              <a:ext cx="221462" cy="422633"/>
            </a:xfrm>
            <a:custGeom>
              <a:avLst/>
              <a:gdLst>
                <a:gd name="connsiteX0" fmla="*/ 13740 w 221462"/>
                <a:gd name="connsiteY0" fmla="*/ 422633 h 422633"/>
                <a:gd name="connsiteX1" fmla="*/ 21363 w 221462"/>
                <a:gd name="connsiteY1" fmla="*/ 133820 h 422633"/>
                <a:gd name="connsiteX2" fmla="*/ 55665 w 221462"/>
                <a:gd name="connsiteY2" fmla="*/ 0 h 422633"/>
                <a:gd name="connsiteX3" fmla="*/ 92507 w 221462"/>
                <a:gd name="connsiteY3" fmla="*/ 150759 h 422633"/>
                <a:gd name="connsiteX4" fmla="*/ 206000 w 221462"/>
                <a:gd name="connsiteY4" fmla="*/ 363770 h 422633"/>
                <a:gd name="connsiteX5" fmla="*/ 204729 w 221462"/>
                <a:gd name="connsiteY5" fmla="*/ 399765 h 422633"/>
                <a:gd name="connsiteX6" fmla="*/ 13740 w 221462"/>
                <a:gd name="connsiteY6" fmla="*/ 422633 h 42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462" h="422633">
                  <a:moveTo>
                    <a:pt x="13740" y="422633"/>
                  </a:moveTo>
                  <a:cubicBezTo>
                    <a:pt x="-16327" y="325656"/>
                    <a:pt x="10776" y="229526"/>
                    <a:pt x="21363" y="133820"/>
                  </a:cubicBezTo>
                  <a:cubicBezTo>
                    <a:pt x="26021" y="92742"/>
                    <a:pt x="26868" y="49124"/>
                    <a:pt x="55665" y="0"/>
                  </a:cubicBezTo>
                  <a:cubicBezTo>
                    <a:pt x="68792" y="56323"/>
                    <a:pt x="73874" y="105447"/>
                    <a:pt x="92507" y="150759"/>
                  </a:cubicBezTo>
                  <a:cubicBezTo>
                    <a:pt x="123421" y="225291"/>
                    <a:pt x="158147" y="298130"/>
                    <a:pt x="206000" y="363770"/>
                  </a:cubicBezTo>
                  <a:cubicBezTo>
                    <a:pt x="214893" y="375627"/>
                    <a:pt x="236491" y="388755"/>
                    <a:pt x="204729" y="399765"/>
                  </a:cubicBezTo>
                  <a:cubicBezTo>
                    <a:pt x="139513" y="392990"/>
                    <a:pt x="75991" y="401036"/>
                    <a:pt x="13740" y="422633"/>
                  </a:cubicBezTo>
                  <a:close/>
                </a:path>
              </a:pathLst>
            </a:custGeom>
            <a:solidFill>
              <a:srgbClr val="FEE1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F10E189-4F4E-6983-3942-A86871932AB1}"/>
                </a:ext>
              </a:extLst>
            </p:cNvPr>
            <p:cNvSpPr/>
            <p:nvPr/>
          </p:nvSpPr>
          <p:spPr>
            <a:xfrm>
              <a:off x="7936091" y="2603636"/>
              <a:ext cx="459152" cy="292186"/>
            </a:xfrm>
            <a:custGeom>
              <a:avLst/>
              <a:gdLst>
                <a:gd name="connsiteX0" fmla="*/ 7554 w 459152"/>
                <a:gd name="connsiteY0" fmla="*/ 283732 h 292186"/>
                <a:gd name="connsiteX1" fmla="*/ 6707 w 459152"/>
                <a:gd name="connsiteY1" fmla="*/ 219363 h 292186"/>
                <a:gd name="connsiteX2" fmla="*/ 5436 w 459152"/>
                <a:gd name="connsiteY2" fmla="*/ 175744 h 292186"/>
                <a:gd name="connsiteX3" fmla="*/ 150690 w 459152"/>
                <a:gd name="connsiteY3" fmla="*/ 29644 h 292186"/>
                <a:gd name="connsiteX4" fmla="*/ 182451 w 459152"/>
                <a:gd name="connsiteY4" fmla="*/ 0 h 292186"/>
                <a:gd name="connsiteX5" fmla="*/ 376829 w 459152"/>
                <a:gd name="connsiteY5" fmla="*/ 57593 h 292186"/>
                <a:gd name="connsiteX6" fmla="*/ 455172 w 459152"/>
                <a:gd name="connsiteY6" fmla="*/ 91048 h 292186"/>
                <a:gd name="connsiteX7" fmla="*/ 455172 w 459152"/>
                <a:gd name="connsiteY7" fmla="*/ 103329 h 292186"/>
                <a:gd name="connsiteX8" fmla="*/ 448820 w 459152"/>
                <a:gd name="connsiteY8" fmla="*/ 188872 h 292186"/>
                <a:gd name="connsiteX9" fmla="*/ 439927 w 459152"/>
                <a:gd name="connsiteY9" fmla="*/ 204117 h 292186"/>
                <a:gd name="connsiteX10" fmla="*/ 378099 w 459152"/>
                <a:gd name="connsiteY10" fmla="*/ 214281 h 292186"/>
                <a:gd name="connsiteX11" fmla="*/ 350573 w 459152"/>
                <a:gd name="connsiteY11" fmla="*/ 190990 h 292186"/>
                <a:gd name="connsiteX12" fmla="*/ 97332 w 459152"/>
                <a:gd name="connsiteY12" fmla="*/ 235879 h 292186"/>
                <a:gd name="connsiteX13" fmla="*/ 7554 w 459152"/>
                <a:gd name="connsiteY13" fmla="*/ 283732 h 29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9152" h="292186">
                  <a:moveTo>
                    <a:pt x="7554" y="283732"/>
                  </a:moveTo>
                  <a:cubicBezTo>
                    <a:pt x="7130" y="262134"/>
                    <a:pt x="6707" y="240960"/>
                    <a:pt x="6707" y="219363"/>
                  </a:cubicBezTo>
                  <a:cubicBezTo>
                    <a:pt x="-3880" y="204964"/>
                    <a:pt x="-69" y="190143"/>
                    <a:pt x="5436" y="175744"/>
                  </a:cubicBezTo>
                  <a:cubicBezTo>
                    <a:pt x="36774" y="110105"/>
                    <a:pt x="105378" y="81308"/>
                    <a:pt x="150690" y="29644"/>
                  </a:cubicBezTo>
                  <a:cubicBezTo>
                    <a:pt x="155348" y="13551"/>
                    <a:pt x="165935" y="3388"/>
                    <a:pt x="182451" y="0"/>
                  </a:cubicBezTo>
                  <a:cubicBezTo>
                    <a:pt x="252325" y="1694"/>
                    <a:pt x="309495" y="46583"/>
                    <a:pt x="376829" y="57593"/>
                  </a:cubicBezTo>
                  <a:cubicBezTo>
                    <a:pt x="400967" y="73686"/>
                    <a:pt x="437386" y="60134"/>
                    <a:pt x="455172" y="91048"/>
                  </a:cubicBezTo>
                  <a:cubicBezTo>
                    <a:pt x="455172" y="95283"/>
                    <a:pt x="455172" y="99094"/>
                    <a:pt x="455172" y="103329"/>
                  </a:cubicBezTo>
                  <a:cubicBezTo>
                    <a:pt x="449244" y="131702"/>
                    <a:pt x="471265" y="161769"/>
                    <a:pt x="448820" y="188872"/>
                  </a:cubicBezTo>
                  <a:cubicBezTo>
                    <a:pt x="447550" y="194801"/>
                    <a:pt x="444162" y="199883"/>
                    <a:pt x="439927" y="204117"/>
                  </a:cubicBezTo>
                  <a:cubicBezTo>
                    <a:pt x="420871" y="216399"/>
                    <a:pt x="400120" y="219786"/>
                    <a:pt x="378099" y="214281"/>
                  </a:cubicBezTo>
                  <a:cubicBezTo>
                    <a:pt x="366242" y="209623"/>
                    <a:pt x="357772" y="201153"/>
                    <a:pt x="350573" y="190990"/>
                  </a:cubicBezTo>
                  <a:cubicBezTo>
                    <a:pt x="273499" y="113916"/>
                    <a:pt x="158313" y="133820"/>
                    <a:pt x="97332" y="235879"/>
                  </a:cubicBezTo>
                  <a:cubicBezTo>
                    <a:pt x="76581" y="269757"/>
                    <a:pt x="60912" y="309988"/>
                    <a:pt x="7554" y="283732"/>
                  </a:cubicBezTo>
                  <a:close/>
                </a:path>
              </a:pathLst>
            </a:custGeom>
            <a:solidFill>
              <a:srgbClr val="6B282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499E27-B646-2D46-B00F-DBDF3A23257B}"/>
                </a:ext>
              </a:extLst>
            </p:cNvPr>
            <p:cNvSpPr/>
            <p:nvPr/>
          </p:nvSpPr>
          <p:spPr>
            <a:xfrm>
              <a:off x="8727083" y="2760027"/>
              <a:ext cx="765805" cy="397839"/>
            </a:xfrm>
            <a:custGeom>
              <a:avLst/>
              <a:gdLst>
                <a:gd name="connsiteX0" fmla="*/ 127467 w 765805"/>
                <a:gd name="connsiteY0" fmla="*/ 11731 h 397839"/>
                <a:gd name="connsiteX1" fmla="*/ 153300 w 765805"/>
                <a:gd name="connsiteY1" fmla="*/ 35870 h 397839"/>
                <a:gd name="connsiteX2" fmla="*/ 764382 w 765805"/>
                <a:gd name="connsiteY2" fmla="*/ 383547 h 397839"/>
                <a:gd name="connsiteX3" fmla="*/ 752101 w 765805"/>
                <a:gd name="connsiteY3" fmla="*/ 395828 h 397839"/>
                <a:gd name="connsiteX4" fmla="*/ 197765 w 765805"/>
                <a:gd name="connsiteY4" fmla="*/ 132000 h 397839"/>
                <a:gd name="connsiteX5" fmla="*/ 124080 w 765805"/>
                <a:gd name="connsiteY5" fmla="*/ 126918 h 397839"/>
                <a:gd name="connsiteX6" fmla="*/ 113069 w 765805"/>
                <a:gd name="connsiteY6" fmla="*/ 125648 h 397839"/>
                <a:gd name="connsiteX7" fmla="*/ 0 w 765805"/>
                <a:gd name="connsiteY7" fmla="*/ 26553 h 397839"/>
                <a:gd name="connsiteX8" fmla="*/ 54206 w 765805"/>
                <a:gd name="connsiteY8" fmla="*/ 4956 h 397839"/>
                <a:gd name="connsiteX9" fmla="*/ 127467 w 765805"/>
                <a:gd name="connsiteY9" fmla="*/ 11731 h 39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5805" h="397839">
                  <a:moveTo>
                    <a:pt x="127467" y="11731"/>
                  </a:moveTo>
                  <a:cubicBezTo>
                    <a:pt x="135937" y="19778"/>
                    <a:pt x="144406" y="27824"/>
                    <a:pt x="153300" y="35870"/>
                  </a:cubicBezTo>
                  <a:cubicBezTo>
                    <a:pt x="346407" y="170536"/>
                    <a:pt x="566193" y="258620"/>
                    <a:pt x="764382" y="383547"/>
                  </a:cubicBezTo>
                  <a:cubicBezTo>
                    <a:pt x="767770" y="394981"/>
                    <a:pt x="765653" y="401333"/>
                    <a:pt x="752101" y="395828"/>
                  </a:cubicBezTo>
                  <a:cubicBezTo>
                    <a:pt x="565769" y="311555"/>
                    <a:pt x="376474" y="232788"/>
                    <a:pt x="197765" y="132000"/>
                  </a:cubicBezTo>
                  <a:cubicBezTo>
                    <a:pt x="175744" y="119295"/>
                    <a:pt x="150758" y="95157"/>
                    <a:pt x="124080" y="126918"/>
                  </a:cubicBezTo>
                  <a:cubicBezTo>
                    <a:pt x="120268" y="126918"/>
                    <a:pt x="116880" y="126495"/>
                    <a:pt x="113069" y="125648"/>
                  </a:cubicBezTo>
                  <a:cubicBezTo>
                    <a:pt x="69450" y="99392"/>
                    <a:pt x="8892" y="92193"/>
                    <a:pt x="0" y="26553"/>
                  </a:cubicBezTo>
                  <a:cubicBezTo>
                    <a:pt x="8892" y="-3937"/>
                    <a:pt x="31337" y="-3514"/>
                    <a:pt x="54206" y="4956"/>
                  </a:cubicBezTo>
                  <a:cubicBezTo>
                    <a:pt x="78767" y="13002"/>
                    <a:pt x="103329" y="10037"/>
                    <a:pt x="127467" y="11731"/>
                  </a:cubicBezTo>
                  <a:close/>
                </a:path>
              </a:pathLst>
            </a:custGeom>
            <a:solidFill>
              <a:srgbClr val="C9876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618048B-CCB8-55FF-BC7F-B8FA05CD42FB}"/>
                </a:ext>
              </a:extLst>
            </p:cNvPr>
            <p:cNvSpPr/>
            <p:nvPr/>
          </p:nvSpPr>
          <p:spPr>
            <a:xfrm>
              <a:off x="9824990" y="1376283"/>
              <a:ext cx="702731" cy="556110"/>
            </a:xfrm>
            <a:custGeom>
              <a:avLst/>
              <a:gdLst>
                <a:gd name="connsiteX0" fmla="*/ 500308 w 702731"/>
                <a:gd name="connsiteY0" fmla="*/ 395638 h 556110"/>
                <a:gd name="connsiteX1" fmla="*/ 306354 w 702731"/>
                <a:gd name="connsiteY1" fmla="*/ 156371 h 556110"/>
                <a:gd name="connsiteX2" fmla="*/ 24739 w 702731"/>
                <a:gd name="connsiteY2" fmla="*/ 139432 h 556110"/>
                <a:gd name="connsiteX3" fmla="*/ 50996 w 702731"/>
                <a:gd name="connsiteY3" fmla="*/ 34832 h 556110"/>
                <a:gd name="connsiteX4" fmla="*/ 156866 w 702731"/>
                <a:gd name="connsiteY4" fmla="*/ 530 h 556110"/>
                <a:gd name="connsiteX5" fmla="*/ 153478 w 702731"/>
                <a:gd name="connsiteY5" fmla="*/ 17470 h 556110"/>
                <a:gd name="connsiteX6" fmla="*/ 293226 w 702731"/>
                <a:gd name="connsiteY6" fmla="*/ 38644 h 556110"/>
                <a:gd name="connsiteX7" fmla="*/ 702732 w 702731"/>
                <a:gd name="connsiteY7" fmla="*/ 549361 h 556110"/>
                <a:gd name="connsiteX8" fmla="*/ 687063 w 702731"/>
                <a:gd name="connsiteY8" fmla="*/ 551055 h 556110"/>
                <a:gd name="connsiteX9" fmla="*/ 549855 w 702731"/>
                <a:gd name="connsiteY9" fmla="*/ 278333 h 556110"/>
                <a:gd name="connsiteX10" fmla="*/ 214036 w 702731"/>
                <a:gd name="connsiteY10" fmla="*/ 42878 h 556110"/>
                <a:gd name="connsiteX11" fmla="*/ 101813 w 702731"/>
                <a:gd name="connsiteY11" fmla="*/ 48807 h 556110"/>
                <a:gd name="connsiteX12" fmla="*/ 115787 w 702731"/>
                <a:gd name="connsiteY12" fmla="*/ 75910 h 556110"/>
                <a:gd name="connsiteX13" fmla="*/ 519788 w 702731"/>
                <a:gd name="connsiteY13" fmla="*/ 395214 h 556110"/>
                <a:gd name="connsiteX14" fmla="*/ 500308 w 702731"/>
                <a:gd name="connsiteY14" fmla="*/ 395638 h 55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2731" h="556110">
                  <a:moveTo>
                    <a:pt x="500308" y="395638"/>
                  </a:moveTo>
                  <a:cubicBezTo>
                    <a:pt x="450761" y="303742"/>
                    <a:pt x="393167" y="218199"/>
                    <a:pt x="306354" y="156371"/>
                  </a:cubicBezTo>
                  <a:cubicBezTo>
                    <a:pt x="214458" y="91155"/>
                    <a:pt x="90802" y="83532"/>
                    <a:pt x="24739" y="139432"/>
                  </a:cubicBezTo>
                  <a:cubicBezTo>
                    <a:pt x="-13374" y="77604"/>
                    <a:pt x="-9562" y="64052"/>
                    <a:pt x="50996" y="34832"/>
                  </a:cubicBezTo>
                  <a:cubicBezTo>
                    <a:pt x="84874" y="18317"/>
                    <a:pt x="116635" y="-3705"/>
                    <a:pt x="156866" y="530"/>
                  </a:cubicBezTo>
                  <a:cubicBezTo>
                    <a:pt x="159830" y="7730"/>
                    <a:pt x="133150" y="17893"/>
                    <a:pt x="153478" y="17470"/>
                  </a:cubicBezTo>
                  <a:cubicBezTo>
                    <a:pt x="202178" y="16199"/>
                    <a:pt x="247066" y="28057"/>
                    <a:pt x="293226" y="38644"/>
                  </a:cubicBezTo>
                  <a:cubicBezTo>
                    <a:pt x="517671" y="138161"/>
                    <a:pt x="628623" y="329151"/>
                    <a:pt x="702732" y="549361"/>
                  </a:cubicBezTo>
                  <a:cubicBezTo>
                    <a:pt x="698497" y="557831"/>
                    <a:pt x="692991" y="558254"/>
                    <a:pt x="687063" y="551055"/>
                  </a:cubicBezTo>
                  <a:cubicBezTo>
                    <a:pt x="642598" y="459583"/>
                    <a:pt x="609142" y="362606"/>
                    <a:pt x="549855" y="278333"/>
                  </a:cubicBezTo>
                  <a:cubicBezTo>
                    <a:pt x="466006" y="158912"/>
                    <a:pt x="359712" y="72945"/>
                    <a:pt x="214036" y="42878"/>
                  </a:cubicBezTo>
                  <a:cubicBezTo>
                    <a:pt x="176345" y="35256"/>
                    <a:pt x="138232" y="31444"/>
                    <a:pt x="101813" y="48807"/>
                  </a:cubicBezTo>
                  <a:cubicBezTo>
                    <a:pt x="91226" y="60665"/>
                    <a:pt x="94613" y="67440"/>
                    <a:pt x="115787" y="75910"/>
                  </a:cubicBezTo>
                  <a:cubicBezTo>
                    <a:pt x="326681" y="86073"/>
                    <a:pt x="433822" y="227092"/>
                    <a:pt x="519788" y="395214"/>
                  </a:cubicBezTo>
                  <a:cubicBezTo>
                    <a:pt x="513436" y="400719"/>
                    <a:pt x="507084" y="400719"/>
                    <a:pt x="500308" y="395638"/>
                  </a:cubicBezTo>
                  <a:close/>
                </a:path>
              </a:pathLst>
            </a:custGeom>
            <a:solidFill>
              <a:srgbClr val="823C2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089BE43-2DD8-1808-8FB6-1E19792CA4AB}"/>
                </a:ext>
              </a:extLst>
            </p:cNvPr>
            <p:cNvSpPr/>
            <p:nvPr/>
          </p:nvSpPr>
          <p:spPr>
            <a:xfrm>
              <a:off x="11350511" y="1758793"/>
              <a:ext cx="460432" cy="915472"/>
            </a:xfrm>
            <a:custGeom>
              <a:avLst/>
              <a:gdLst>
                <a:gd name="connsiteX0" fmla="*/ 33 w 460432"/>
                <a:gd name="connsiteY0" fmla="*/ 897778 h 915472"/>
                <a:gd name="connsiteX1" fmla="*/ 372272 w 460432"/>
                <a:gd name="connsiteY1" fmla="*/ 654701 h 915472"/>
                <a:gd name="connsiteX2" fmla="*/ 246074 w 460432"/>
                <a:gd name="connsiteY2" fmla="*/ 82579 h 915472"/>
                <a:gd name="connsiteX3" fmla="*/ 63978 w 460432"/>
                <a:gd name="connsiteY3" fmla="*/ 41501 h 915472"/>
                <a:gd name="connsiteX4" fmla="*/ 111831 w 460432"/>
                <a:gd name="connsiteY4" fmla="*/ 0 h 915472"/>
                <a:gd name="connsiteX5" fmla="*/ 133005 w 460432"/>
                <a:gd name="connsiteY5" fmla="*/ 12704 h 915472"/>
                <a:gd name="connsiteX6" fmla="*/ 453157 w 460432"/>
                <a:gd name="connsiteY6" fmla="*/ 350642 h 915472"/>
                <a:gd name="connsiteX7" fmla="*/ 261744 w 460432"/>
                <a:gd name="connsiteY7" fmla="*/ 815200 h 915472"/>
                <a:gd name="connsiteX8" fmla="*/ 27982 w 460432"/>
                <a:gd name="connsiteY8" fmla="*/ 911330 h 915472"/>
                <a:gd name="connsiteX9" fmla="*/ 33 w 460432"/>
                <a:gd name="connsiteY9" fmla="*/ 897778 h 91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0432" h="915472">
                  <a:moveTo>
                    <a:pt x="33" y="897778"/>
                  </a:moveTo>
                  <a:cubicBezTo>
                    <a:pt x="156297" y="866017"/>
                    <a:pt x="288000" y="796143"/>
                    <a:pt x="372272" y="654701"/>
                  </a:cubicBezTo>
                  <a:cubicBezTo>
                    <a:pt x="491270" y="454818"/>
                    <a:pt x="434523" y="196918"/>
                    <a:pt x="246074" y="82579"/>
                  </a:cubicBezTo>
                  <a:cubicBezTo>
                    <a:pt x="190599" y="48700"/>
                    <a:pt x="130465" y="29644"/>
                    <a:pt x="63978" y="41501"/>
                  </a:cubicBezTo>
                  <a:cubicBezTo>
                    <a:pt x="80070" y="27526"/>
                    <a:pt x="96163" y="13975"/>
                    <a:pt x="111831" y="0"/>
                  </a:cubicBezTo>
                  <a:cubicBezTo>
                    <a:pt x="118607" y="4235"/>
                    <a:pt x="125382" y="11010"/>
                    <a:pt x="133005" y="12704"/>
                  </a:cubicBezTo>
                  <a:cubicBezTo>
                    <a:pt x="317219" y="52088"/>
                    <a:pt x="424360" y="168122"/>
                    <a:pt x="453157" y="350642"/>
                  </a:cubicBezTo>
                  <a:cubicBezTo>
                    <a:pt x="483647" y="541631"/>
                    <a:pt x="418008" y="699590"/>
                    <a:pt x="261744" y="815200"/>
                  </a:cubicBezTo>
                  <a:cubicBezTo>
                    <a:pt x="192716" y="866017"/>
                    <a:pt x="115643" y="902860"/>
                    <a:pt x="27982" y="911330"/>
                  </a:cubicBezTo>
                  <a:cubicBezTo>
                    <a:pt x="14855" y="915141"/>
                    <a:pt x="-814" y="922764"/>
                    <a:pt x="33" y="897778"/>
                  </a:cubicBezTo>
                  <a:close/>
                </a:path>
              </a:pathLst>
            </a:custGeom>
            <a:solidFill>
              <a:srgbClr val="6F25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91BB39-45D9-09B5-D53C-71558C5C732E}"/>
                </a:ext>
              </a:extLst>
            </p:cNvPr>
            <p:cNvSpPr/>
            <p:nvPr/>
          </p:nvSpPr>
          <p:spPr>
            <a:xfrm>
              <a:off x="8261678" y="2426198"/>
              <a:ext cx="623256" cy="378665"/>
            </a:xfrm>
            <a:custGeom>
              <a:avLst/>
              <a:gdLst>
                <a:gd name="connsiteX0" fmla="*/ 592872 w 623256"/>
                <a:gd name="connsiteY0" fmla="*/ 345560 h 378665"/>
                <a:gd name="connsiteX1" fmla="*/ 508176 w 623256"/>
                <a:gd name="connsiteY1" fmla="*/ 352336 h 378665"/>
                <a:gd name="connsiteX2" fmla="*/ 475568 w 623256"/>
                <a:gd name="connsiteY2" fmla="*/ 356570 h 378665"/>
                <a:gd name="connsiteX3" fmla="*/ 413741 w 623256"/>
                <a:gd name="connsiteY3" fmla="*/ 376898 h 378665"/>
                <a:gd name="connsiteX4" fmla="*/ 372663 w 623256"/>
                <a:gd name="connsiteY4" fmla="*/ 337514 h 378665"/>
                <a:gd name="connsiteX5" fmla="*/ 421362 w 623256"/>
                <a:gd name="connsiteY5" fmla="*/ 316340 h 378665"/>
                <a:gd name="connsiteX6" fmla="*/ 520034 w 623256"/>
                <a:gd name="connsiteY6" fmla="*/ 286696 h 378665"/>
                <a:gd name="connsiteX7" fmla="*/ 0 w 623256"/>
                <a:gd name="connsiteY7" fmla="*/ 13128 h 378665"/>
                <a:gd name="connsiteX8" fmla="*/ 13975 w 623256"/>
                <a:gd name="connsiteY8" fmla="*/ 0 h 378665"/>
                <a:gd name="connsiteX9" fmla="*/ 309141 w 623256"/>
                <a:gd name="connsiteY9" fmla="*/ 152453 h 378665"/>
                <a:gd name="connsiteX10" fmla="*/ 512411 w 623256"/>
                <a:gd name="connsiteY10" fmla="*/ 235455 h 378665"/>
                <a:gd name="connsiteX11" fmla="*/ 460323 w 623256"/>
                <a:gd name="connsiteY11" fmla="*/ 168122 h 378665"/>
                <a:gd name="connsiteX12" fmla="*/ 367581 w 623256"/>
                <a:gd name="connsiteY12" fmla="*/ 96130 h 378665"/>
                <a:gd name="connsiteX13" fmla="*/ 602612 w 623256"/>
                <a:gd name="connsiteY13" fmla="*/ 242654 h 378665"/>
                <a:gd name="connsiteX14" fmla="*/ 593720 w 623256"/>
                <a:gd name="connsiteY14" fmla="*/ 296013 h 378665"/>
                <a:gd name="connsiteX15" fmla="*/ 592872 w 623256"/>
                <a:gd name="connsiteY15" fmla="*/ 345560 h 37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3256" h="378665">
                  <a:moveTo>
                    <a:pt x="592872" y="345560"/>
                  </a:moveTo>
                  <a:cubicBezTo>
                    <a:pt x="566616" y="369275"/>
                    <a:pt x="541632" y="401459"/>
                    <a:pt x="508176" y="352336"/>
                  </a:cubicBezTo>
                  <a:cubicBezTo>
                    <a:pt x="500130" y="340902"/>
                    <a:pt x="485308" y="347254"/>
                    <a:pt x="475568" y="356570"/>
                  </a:cubicBezTo>
                  <a:cubicBezTo>
                    <a:pt x="459900" y="377744"/>
                    <a:pt x="437879" y="381556"/>
                    <a:pt x="413741" y="376898"/>
                  </a:cubicBezTo>
                  <a:cubicBezTo>
                    <a:pt x="392143" y="372663"/>
                    <a:pt x="370122" y="362076"/>
                    <a:pt x="372663" y="337514"/>
                  </a:cubicBezTo>
                  <a:cubicBezTo>
                    <a:pt x="375627" y="310411"/>
                    <a:pt x="398918" y="309564"/>
                    <a:pt x="421362" y="316340"/>
                  </a:cubicBezTo>
                  <a:cubicBezTo>
                    <a:pt x="455665" y="316763"/>
                    <a:pt x="487426" y="309988"/>
                    <a:pt x="520034" y="286696"/>
                  </a:cubicBezTo>
                  <a:cubicBezTo>
                    <a:pt x="337937" y="204964"/>
                    <a:pt x="160075" y="125350"/>
                    <a:pt x="0" y="13128"/>
                  </a:cubicBezTo>
                  <a:cubicBezTo>
                    <a:pt x="4658" y="8893"/>
                    <a:pt x="9316" y="4235"/>
                    <a:pt x="13975" y="0"/>
                  </a:cubicBezTo>
                  <a:cubicBezTo>
                    <a:pt x="110952" y="53358"/>
                    <a:pt x="201153" y="120268"/>
                    <a:pt x="309141" y="152453"/>
                  </a:cubicBezTo>
                  <a:cubicBezTo>
                    <a:pt x="378168" y="176168"/>
                    <a:pt x="449313" y="195648"/>
                    <a:pt x="512411" y="235455"/>
                  </a:cubicBezTo>
                  <a:cubicBezTo>
                    <a:pt x="489119" y="217245"/>
                    <a:pt x="469216" y="196918"/>
                    <a:pt x="460323" y="168122"/>
                  </a:cubicBezTo>
                  <a:cubicBezTo>
                    <a:pt x="429409" y="143983"/>
                    <a:pt x="398495" y="120268"/>
                    <a:pt x="367581" y="96130"/>
                  </a:cubicBezTo>
                  <a:cubicBezTo>
                    <a:pt x="457358" y="127891"/>
                    <a:pt x="531467" y="183367"/>
                    <a:pt x="602612" y="242654"/>
                  </a:cubicBezTo>
                  <a:cubicBezTo>
                    <a:pt x="611082" y="261711"/>
                    <a:pt x="649195" y="282885"/>
                    <a:pt x="593720" y="296013"/>
                  </a:cubicBezTo>
                  <a:cubicBezTo>
                    <a:pt x="572546" y="301518"/>
                    <a:pt x="583556" y="328197"/>
                    <a:pt x="592872" y="345560"/>
                  </a:cubicBezTo>
                  <a:close/>
                </a:path>
              </a:pathLst>
            </a:custGeom>
            <a:solidFill>
              <a:srgbClr val="7A2F1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3299DA9-9E11-C0D6-64A6-2CEE61631B1B}"/>
                </a:ext>
              </a:extLst>
            </p:cNvPr>
            <p:cNvSpPr/>
            <p:nvPr/>
          </p:nvSpPr>
          <p:spPr>
            <a:xfrm>
              <a:off x="9251775" y="1018904"/>
              <a:ext cx="506905" cy="418044"/>
            </a:xfrm>
            <a:custGeom>
              <a:avLst/>
              <a:gdLst>
                <a:gd name="connsiteX0" fmla="*/ 162617 w 506905"/>
                <a:gd name="connsiteY0" fmla="*/ 36488 h 418044"/>
                <a:gd name="connsiteX1" fmla="*/ 428139 w 506905"/>
                <a:gd name="connsiteY1" fmla="*/ 247382 h 418044"/>
                <a:gd name="connsiteX2" fmla="*/ 506906 w 506905"/>
                <a:gd name="connsiteY2" fmla="*/ 418044 h 418044"/>
                <a:gd name="connsiteX3" fmla="*/ 460747 w 506905"/>
                <a:gd name="connsiteY3" fmla="*/ 369767 h 418044"/>
                <a:gd name="connsiteX4" fmla="*/ 137631 w 506905"/>
                <a:gd name="connsiteY4" fmla="*/ 99587 h 418044"/>
                <a:gd name="connsiteX5" fmla="*/ 0 w 506905"/>
                <a:gd name="connsiteY5" fmla="*/ 492 h 418044"/>
                <a:gd name="connsiteX6" fmla="*/ 162617 w 506905"/>
                <a:gd name="connsiteY6" fmla="*/ 36488 h 41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6905" h="418044">
                  <a:moveTo>
                    <a:pt x="162617" y="36488"/>
                  </a:moveTo>
                  <a:cubicBezTo>
                    <a:pt x="265946" y="88153"/>
                    <a:pt x="359535" y="152098"/>
                    <a:pt x="428139" y="247382"/>
                  </a:cubicBezTo>
                  <a:cubicBezTo>
                    <a:pt x="465406" y="299046"/>
                    <a:pt x="498860" y="352828"/>
                    <a:pt x="506906" y="418044"/>
                  </a:cubicBezTo>
                  <a:cubicBezTo>
                    <a:pt x="478110" y="415080"/>
                    <a:pt x="473027" y="387977"/>
                    <a:pt x="460747" y="369767"/>
                  </a:cubicBezTo>
                  <a:cubicBezTo>
                    <a:pt x="379439" y="248229"/>
                    <a:pt x="275262" y="154216"/>
                    <a:pt x="137631" y="99587"/>
                  </a:cubicBezTo>
                  <a:cubicBezTo>
                    <a:pt x="86813" y="79260"/>
                    <a:pt x="53359" y="36912"/>
                    <a:pt x="0" y="492"/>
                  </a:cubicBezTo>
                  <a:cubicBezTo>
                    <a:pt x="66910" y="-4166"/>
                    <a:pt x="112646" y="25478"/>
                    <a:pt x="162617" y="36488"/>
                  </a:cubicBezTo>
                  <a:close/>
                </a:path>
              </a:pathLst>
            </a:custGeom>
            <a:solidFill>
              <a:srgbClr val="C6967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9A4AE6B-D8F1-0AFB-783E-D95E2FFC856F}"/>
                </a:ext>
              </a:extLst>
            </p:cNvPr>
            <p:cNvSpPr/>
            <p:nvPr/>
          </p:nvSpPr>
          <p:spPr>
            <a:xfrm>
              <a:off x="8340022" y="2706965"/>
              <a:ext cx="500130" cy="179320"/>
            </a:xfrm>
            <a:custGeom>
              <a:avLst/>
              <a:gdLst>
                <a:gd name="connsiteX0" fmla="*/ 343019 w 500130"/>
                <a:gd name="connsiteY0" fmla="*/ 35996 h 179320"/>
                <a:gd name="connsiteX1" fmla="*/ 303635 w 500130"/>
                <a:gd name="connsiteY1" fmla="*/ 55052 h 179320"/>
                <a:gd name="connsiteX2" fmla="*/ 340901 w 500130"/>
                <a:gd name="connsiteY2" fmla="*/ 76226 h 179320"/>
                <a:gd name="connsiteX3" fmla="*/ 396801 w 500130"/>
                <a:gd name="connsiteY3" fmla="*/ 76650 h 179320"/>
                <a:gd name="connsiteX4" fmla="*/ 500130 w 500130"/>
                <a:gd name="connsiteY4" fmla="*/ 179132 h 179320"/>
                <a:gd name="connsiteX5" fmla="*/ 317610 w 500130"/>
                <a:gd name="connsiteY5" fmla="*/ 120692 h 179320"/>
                <a:gd name="connsiteX6" fmla="*/ 50394 w 500130"/>
                <a:gd name="connsiteY6" fmla="*/ 88931 h 179320"/>
                <a:gd name="connsiteX7" fmla="*/ 37266 w 500130"/>
                <a:gd name="connsiteY7" fmla="*/ 88507 h 179320"/>
                <a:gd name="connsiteX8" fmla="*/ 0 w 500130"/>
                <a:gd name="connsiteY8" fmla="*/ 2541 h 179320"/>
                <a:gd name="connsiteX9" fmla="*/ 50818 w 500130"/>
                <a:gd name="connsiteY9" fmla="*/ 0 h 179320"/>
                <a:gd name="connsiteX10" fmla="*/ 165157 w 500130"/>
                <a:gd name="connsiteY10" fmla="*/ 15669 h 179320"/>
                <a:gd name="connsiteX11" fmla="*/ 343019 w 500130"/>
                <a:gd name="connsiteY11" fmla="*/ 35996 h 17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0130" h="179320">
                  <a:moveTo>
                    <a:pt x="343019" y="35996"/>
                  </a:moveTo>
                  <a:cubicBezTo>
                    <a:pt x="328197" y="38960"/>
                    <a:pt x="304906" y="30491"/>
                    <a:pt x="303635" y="55052"/>
                  </a:cubicBezTo>
                  <a:cubicBezTo>
                    <a:pt x="302788" y="79191"/>
                    <a:pt x="324809" y="75379"/>
                    <a:pt x="340901" y="76226"/>
                  </a:cubicBezTo>
                  <a:cubicBezTo>
                    <a:pt x="359535" y="77073"/>
                    <a:pt x="378168" y="76226"/>
                    <a:pt x="396801" y="76650"/>
                  </a:cubicBezTo>
                  <a:cubicBezTo>
                    <a:pt x="405694" y="136361"/>
                    <a:pt x="475568" y="134667"/>
                    <a:pt x="500130" y="179132"/>
                  </a:cubicBezTo>
                  <a:cubicBezTo>
                    <a:pt x="431949" y="183367"/>
                    <a:pt x="388332" y="114763"/>
                    <a:pt x="317610" y="120692"/>
                  </a:cubicBezTo>
                  <a:cubicBezTo>
                    <a:pt x="226985" y="128315"/>
                    <a:pt x="140595" y="91048"/>
                    <a:pt x="50394" y="88931"/>
                  </a:cubicBezTo>
                  <a:cubicBezTo>
                    <a:pt x="46159" y="93166"/>
                    <a:pt x="41501" y="92742"/>
                    <a:pt x="37266" y="88507"/>
                  </a:cubicBezTo>
                  <a:cubicBezTo>
                    <a:pt x="55052" y="51665"/>
                    <a:pt x="27103" y="30491"/>
                    <a:pt x="0" y="2541"/>
                  </a:cubicBezTo>
                  <a:cubicBezTo>
                    <a:pt x="22868" y="1270"/>
                    <a:pt x="36843" y="424"/>
                    <a:pt x="50818" y="0"/>
                  </a:cubicBezTo>
                  <a:cubicBezTo>
                    <a:pt x="88931" y="5082"/>
                    <a:pt x="127044" y="10587"/>
                    <a:pt x="165157" y="15669"/>
                  </a:cubicBezTo>
                  <a:cubicBezTo>
                    <a:pt x="222751" y="38960"/>
                    <a:pt x="285849" y="12704"/>
                    <a:pt x="343019" y="35996"/>
                  </a:cubicBezTo>
                  <a:close/>
                </a:path>
              </a:pathLst>
            </a:custGeom>
            <a:solidFill>
              <a:srgbClr val="F6B7A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8573E518-C4BD-70F8-CFEA-934A5553D70F}"/>
                </a:ext>
              </a:extLst>
            </p:cNvPr>
            <p:cNvSpPr/>
            <p:nvPr/>
          </p:nvSpPr>
          <p:spPr>
            <a:xfrm>
              <a:off x="7681934" y="2308894"/>
              <a:ext cx="234608" cy="356046"/>
            </a:xfrm>
            <a:custGeom>
              <a:avLst/>
              <a:gdLst>
                <a:gd name="connsiteX0" fmla="*/ 159652 w 234608"/>
                <a:gd name="connsiteY0" fmla="*/ 334550 h 356046"/>
                <a:gd name="connsiteX1" fmla="*/ 120269 w 234608"/>
                <a:gd name="connsiteY1" fmla="*/ 336243 h 356046"/>
                <a:gd name="connsiteX2" fmla="*/ 0 w 234608"/>
                <a:gd name="connsiteY2" fmla="*/ 0 h 356046"/>
                <a:gd name="connsiteX3" fmla="*/ 234608 w 234608"/>
                <a:gd name="connsiteY3" fmla="*/ 229103 h 356046"/>
                <a:gd name="connsiteX4" fmla="*/ 159652 w 234608"/>
                <a:gd name="connsiteY4" fmla="*/ 334550 h 35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608" h="356046">
                  <a:moveTo>
                    <a:pt x="159652" y="334550"/>
                  </a:moveTo>
                  <a:cubicBezTo>
                    <a:pt x="146947" y="343866"/>
                    <a:pt x="138902" y="376898"/>
                    <a:pt x="120269" y="336243"/>
                  </a:cubicBezTo>
                  <a:cubicBezTo>
                    <a:pt x="69874" y="228256"/>
                    <a:pt x="31761" y="116034"/>
                    <a:pt x="0" y="0"/>
                  </a:cubicBezTo>
                  <a:cubicBezTo>
                    <a:pt x="74956" y="80461"/>
                    <a:pt x="151606" y="157958"/>
                    <a:pt x="234608" y="229103"/>
                  </a:cubicBezTo>
                  <a:cubicBezTo>
                    <a:pt x="209623" y="264675"/>
                    <a:pt x="184637" y="299824"/>
                    <a:pt x="159652" y="334550"/>
                  </a:cubicBezTo>
                  <a:close/>
                </a:path>
              </a:pathLst>
            </a:custGeom>
            <a:solidFill>
              <a:srgbClr val="FBE1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9757716-9488-D96B-0494-EA9DA752A261}"/>
                </a:ext>
              </a:extLst>
            </p:cNvPr>
            <p:cNvSpPr/>
            <p:nvPr/>
          </p:nvSpPr>
          <p:spPr>
            <a:xfrm>
              <a:off x="9975040" y="1735078"/>
              <a:ext cx="310027" cy="523421"/>
            </a:xfrm>
            <a:custGeom>
              <a:avLst/>
              <a:gdLst>
                <a:gd name="connsiteX0" fmla="*/ 310028 w 310027"/>
                <a:gd name="connsiteY0" fmla="*/ 523422 h 523421"/>
                <a:gd name="connsiteX1" fmla="*/ 199076 w 310027"/>
                <a:gd name="connsiteY1" fmla="*/ 461170 h 523421"/>
                <a:gd name="connsiteX2" fmla="*/ 194841 w 310027"/>
                <a:gd name="connsiteY2" fmla="*/ 514105 h 523421"/>
                <a:gd name="connsiteX3" fmla="*/ 181713 w 310027"/>
                <a:gd name="connsiteY3" fmla="*/ 395954 h 523421"/>
                <a:gd name="connsiteX4" fmla="*/ 114804 w 310027"/>
                <a:gd name="connsiteY4" fmla="*/ 205811 h 523421"/>
                <a:gd name="connsiteX5" fmla="*/ 55093 w 310027"/>
                <a:gd name="connsiteY5" fmla="*/ 94436 h 523421"/>
                <a:gd name="connsiteX6" fmla="*/ 42812 w 310027"/>
                <a:gd name="connsiteY6" fmla="*/ 81308 h 523421"/>
                <a:gd name="connsiteX7" fmla="*/ 464 w 310027"/>
                <a:gd name="connsiteY7" fmla="*/ 15669 h 523421"/>
                <a:gd name="connsiteX8" fmla="*/ 5122 w 310027"/>
                <a:gd name="connsiteY8" fmla="*/ 0 h 523421"/>
                <a:gd name="connsiteX9" fmla="*/ 162656 w 310027"/>
                <a:gd name="connsiteY9" fmla="*/ 166851 h 523421"/>
                <a:gd name="connsiteX10" fmla="*/ 310028 w 310027"/>
                <a:gd name="connsiteY10" fmla="*/ 523422 h 52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027" h="523421">
                  <a:moveTo>
                    <a:pt x="310028" y="523422"/>
                  </a:moveTo>
                  <a:cubicBezTo>
                    <a:pt x="271914" y="506906"/>
                    <a:pt x="232530" y="492508"/>
                    <a:pt x="199076" y="461170"/>
                  </a:cubicBezTo>
                  <a:cubicBezTo>
                    <a:pt x="197382" y="480650"/>
                    <a:pt x="196112" y="497166"/>
                    <a:pt x="194841" y="514105"/>
                  </a:cubicBezTo>
                  <a:cubicBezTo>
                    <a:pt x="177902" y="475992"/>
                    <a:pt x="191030" y="434914"/>
                    <a:pt x="181713" y="395954"/>
                  </a:cubicBezTo>
                  <a:cubicBezTo>
                    <a:pt x="145717" y="337514"/>
                    <a:pt x="143600" y="267216"/>
                    <a:pt x="114804" y="205811"/>
                  </a:cubicBezTo>
                  <a:cubicBezTo>
                    <a:pt x="97017" y="167275"/>
                    <a:pt x="80925" y="128315"/>
                    <a:pt x="55093" y="94436"/>
                  </a:cubicBezTo>
                  <a:cubicBezTo>
                    <a:pt x="50858" y="90201"/>
                    <a:pt x="46623" y="85967"/>
                    <a:pt x="42812" y="81308"/>
                  </a:cubicBezTo>
                  <a:cubicBezTo>
                    <a:pt x="33495" y="56323"/>
                    <a:pt x="11051" y="39807"/>
                    <a:pt x="464" y="15669"/>
                  </a:cubicBezTo>
                  <a:cubicBezTo>
                    <a:pt x="-807" y="9740"/>
                    <a:pt x="464" y="4658"/>
                    <a:pt x="5122" y="0"/>
                  </a:cubicBezTo>
                  <a:cubicBezTo>
                    <a:pt x="82619" y="31761"/>
                    <a:pt x="123273" y="100788"/>
                    <a:pt x="162656" y="166851"/>
                  </a:cubicBezTo>
                  <a:cubicBezTo>
                    <a:pt x="228720" y="278227"/>
                    <a:pt x="277420" y="397648"/>
                    <a:pt x="310028" y="523422"/>
                  </a:cubicBezTo>
                  <a:close/>
                </a:path>
              </a:pathLst>
            </a:custGeom>
            <a:solidFill>
              <a:srgbClr val="C4976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F70A1A8-DCBE-0CF4-6D9B-45613058A5AE}"/>
                </a:ext>
              </a:extLst>
            </p:cNvPr>
            <p:cNvSpPr/>
            <p:nvPr/>
          </p:nvSpPr>
          <p:spPr>
            <a:xfrm>
              <a:off x="7520422" y="1924285"/>
              <a:ext cx="454688" cy="584261"/>
            </a:xfrm>
            <a:custGeom>
              <a:avLst/>
              <a:gdLst>
                <a:gd name="connsiteX0" fmla="*/ 24304 w 454688"/>
                <a:gd name="connsiteY0" fmla="*/ 14487 h 584261"/>
                <a:gd name="connsiteX1" fmla="*/ 420258 w 454688"/>
                <a:gd name="connsiteY1" fmla="*/ 520123 h 584261"/>
                <a:gd name="connsiteX2" fmla="*/ 436351 w 454688"/>
                <a:gd name="connsiteY2" fmla="*/ 580681 h 584261"/>
                <a:gd name="connsiteX3" fmla="*/ 380875 w 454688"/>
                <a:gd name="connsiteY3" fmla="*/ 559507 h 584261"/>
                <a:gd name="connsiteX4" fmla="*/ 42937 w 454688"/>
                <a:gd name="connsiteY4" fmla="*/ 164399 h 584261"/>
                <a:gd name="connsiteX5" fmla="*/ 27269 w 454688"/>
                <a:gd name="connsiteY5" fmla="*/ 103842 h 584261"/>
                <a:gd name="connsiteX6" fmla="*/ 2283 w 454688"/>
                <a:gd name="connsiteY6" fmla="*/ 2630 h 584261"/>
                <a:gd name="connsiteX7" fmla="*/ 24304 w 454688"/>
                <a:gd name="connsiteY7" fmla="*/ 14487 h 58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4688" h="584261">
                  <a:moveTo>
                    <a:pt x="24304" y="14487"/>
                  </a:moveTo>
                  <a:cubicBezTo>
                    <a:pt x="123398" y="208441"/>
                    <a:pt x="247055" y="383762"/>
                    <a:pt x="420258" y="520123"/>
                  </a:cubicBezTo>
                  <a:cubicBezTo>
                    <a:pt x="438468" y="534521"/>
                    <a:pt x="477851" y="548496"/>
                    <a:pt x="436351" y="580681"/>
                  </a:cubicBezTo>
                  <a:cubicBezTo>
                    <a:pt x="410942" y="592538"/>
                    <a:pt x="396120" y="572211"/>
                    <a:pt x="380875" y="559507"/>
                  </a:cubicBezTo>
                  <a:cubicBezTo>
                    <a:pt x="245784" y="446861"/>
                    <a:pt x="137797" y="311347"/>
                    <a:pt x="42937" y="164399"/>
                  </a:cubicBezTo>
                  <a:cubicBezTo>
                    <a:pt x="31080" y="146190"/>
                    <a:pt x="25151" y="125863"/>
                    <a:pt x="27269" y="103842"/>
                  </a:cubicBezTo>
                  <a:cubicBezTo>
                    <a:pt x="23457" y="69116"/>
                    <a:pt x="-8727" y="41167"/>
                    <a:pt x="2283" y="2630"/>
                  </a:cubicBezTo>
                  <a:cubicBezTo>
                    <a:pt x="15834" y="-5416"/>
                    <a:pt x="18799" y="6865"/>
                    <a:pt x="24304" y="14487"/>
                  </a:cubicBezTo>
                  <a:close/>
                </a:path>
              </a:pathLst>
            </a:custGeom>
            <a:solidFill>
              <a:srgbClr val="EFACA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29C5BFC-1ADC-570F-69A3-0B17AAC1DDD3}"/>
                </a:ext>
              </a:extLst>
            </p:cNvPr>
            <p:cNvSpPr/>
            <p:nvPr/>
          </p:nvSpPr>
          <p:spPr>
            <a:xfrm>
              <a:off x="9479379" y="3027964"/>
              <a:ext cx="281086" cy="268880"/>
            </a:xfrm>
            <a:custGeom>
              <a:avLst/>
              <a:gdLst>
                <a:gd name="connsiteX0" fmla="*/ 269139 w 281086"/>
                <a:gd name="connsiteY0" fmla="*/ 191837 h 268880"/>
                <a:gd name="connsiteX1" fmla="*/ 256435 w 281086"/>
                <a:gd name="connsiteY1" fmla="*/ 262134 h 268880"/>
                <a:gd name="connsiteX2" fmla="*/ 210699 w 281086"/>
                <a:gd name="connsiteY2" fmla="*/ 229950 h 268880"/>
                <a:gd name="connsiteX3" fmla="*/ 30719 w 281086"/>
                <a:gd name="connsiteY3" fmla="*/ 79614 h 268880"/>
                <a:gd name="connsiteX4" fmla="*/ 38766 w 281086"/>
                <a:gd name="connsiteY4" fmla="*/ 0 h 268880"/>
                <a:gd name="connsiteX5" fmla="*/ 269139 w 281086"/>
                <a:gd name="connsiteY5" fmla="*/ 191837 h 2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086" h="268880">
                  <a:moveTo>
                    <a:pt x="269139" y="191837"/>
                  </a:moveTo>
                  <a:cubicBezTo>
                    <a:pt x="288196" y="219363"/>
                    <a:pt x="284808" y="244772"/>
                    <a:pt x="256435" y="262134"/>
                  </a:cubicBezTo>
                  <a:cubicBezTo>
                    <a:pt x="220015" y="285002"/>
                    <a:pt x="221709" y="243501"/>
                    <a:pt x="210699" y="229950"/>
                  </a:cubicBezTo>
                  <a:cubicBezTo>
                    <a:pt x="159458" y="168545"/>
                    <a:pt x="96359" y="123233"/>
                    <a:pt x="30719" y="79614"/>
                  </a:cubicBezTo>
                  <a:cubicBezTo>
                    <a:pt x="-12899" y="50818"/>
                    <a:pt x="-9934" y="30914"/>
                    <a:pt x="38766" y="0"/>
                  </a:cubicBezTo>
                  <a:cubicBezTo>
                    <a:pt x="138284" y="35572"/>
                    <a:pt x="219168" y="95283"/>
                    <a:pt x="269139" y="191837"/>
                  </a:cubicBezTo>
                  <a:close/>
                </a:path>
              </a:pathLst>
            </a:custGeom>
            <a:solidFill>
              <a:srgbClr val="CA886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8555733-8020-B136-001C-CAF10894C313}"/>
                </a:ext>
              </a:extLst>
            </p:cNvPr>
            <p:cNvSpPr/>
            <p:nvPr/>
          </p:nvSpPr>
          <p:spPr>
            <a:xfrm>
              <a:off x="10886409" y="2957666"/>
              <a:ext cx="502248" cy="132491"/>
            </a:xfrm>
            <a:custGeom>
              <a:avLst/>
              <a:gdLst>
                <a:gd name="connsiteX0" fmla="*/ 0 w 502248"/>
                <a:gd name="connsiteY0" fmla="*/ 121962 h 132491"/>
                <a:gd name="connsiteX1" fmla="*/ 227409 w 502248"/>
                <a:gd name="connsiteY1" fmla="*/ 38113 h 132491"/>
                <a:gd name="connsiteX2" fmla="*/ 181674 w 502248"/>
                <a:gd name="connsiteY2" fmla="*/ 19480 h 132491"/>
                <a:gd name="connsiteX3" fmla="*/ 502248 w 502248"/>
                <a:gd name="connsiteY3" fmla="*/ 0 h 132491"/>
                <a:gd name="connsiteX4" fmla="*/ 0 w 502248"/>
                <a:gd name="connsiteY4" fmla="*/ 121962 h 13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248" h="132491">
                  <a:moveTo>
                    <a:pt x="0" y="121962"/>
                  </a:moveTo>
                  <a:cubicBezTo>
                    <a:pt x="95707" y="150336"/>
                    <a:pt x="153300" y="71145"/>
                    <a:pt x="227409" y="38113"/>
                  </a:cubicBezTo>
                  <a:cubicBezTo>
                    <a:pt x="213435" y="32184"/>
                    <a:pt x="197765" y="25832"/>
                    <a:pt x="181674" y="19480"/>
                  </a:cubicBezTo>
                  <a:cubicBezTo>
                    <a:pt x="288813" y="18633"/>
                    <a:pt x="395954" y="24562"/>
                    <a:pt x="502248" y="0"/>
                  </a:cubicBezTo>
                  <a:cubicBezTo>
                    <a:pt x="348101" y="97824"/>
                    <a:pt x="185909" y="157958"/>
                    <a:pt x="0" y="121962"/>
                  </a:cubicBezTo>
                  <a:close/>
                </a:path>
              </a:pathLst>
            </a:custGeom>
            <a:solidFill>
              <a:srgbClr val="C1966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7225D3B-77B1-06E9-12F0-AACA44640D6B}"/>
                </a:ext>
              </a:extLst>
            </p:cNvPr>
            <p:cNvSpPr/>
            <p:nvPr/>
          </p:nvSpPr>
          <p:spPr>
            <a:xfrm>
              <a:off x="9045441" y="3000014"/>
              <a:ext cx="271126" cy="173182"/>
            </a:xfrm>
            <a:custGeom>
              <a:avLst/>
              <a:gdLst>
                <a:gd name="connsiteX0" fmla="*/ 271127 w 271126"/>
                <a:gd name="connsiteY0" fmla="*/ 127044 h 173182"/>
                <a:gd name="connsiteX1" fmla="*/ 176690 w 271126"/>
                <a:gd name="connsiteY1" fmla="*/ 160499 h 173182"/>
                <a:gd name="connsiteX2" fmla="*/ 99 w 271126"/>
                <a:gd name="connsiteY2" fmla="*/ 0 h 173182"/>
                <a:gd name="connsiteX3" fmla="*/ 271127 w 271126"/>
                <a:gd name="connsiteY3" fmla="*/ 127044 h 1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126" h="173182">
                  <a:moveTo>
                    <a:pt x="271127" y="127044"/>
                  </a:moveTo>
                  <a:cubicBezTo>
                    <a:pt x="235978" y="127467"/>
                    <a:pt x="208451" y="149489"/>
                    <a:pt x="176690" y="160499"/>
                  </a:cubicBezTo>
                  <a:cubicBezTo>
                    <a:pt x="60657" y="201153"/>
                    <a:pt x="-2865" y="143136"/>
                    <a:pt x="99" y="0"/>
                  </a:cubicBezTo>
                  <a:cubicBezTo>
                    <a:pt x="90301" y="42771"/>
                    <a:pt x="180925" y="84696"/>
                    <a:pt x="271127" y="127044"/>
                  </a:cubicBezTo>
                  <a:close/>
                </a:path>
              </a:pathLst>
            </a:custGeom>
            <a:solidFill>
              <a:srgbClr val="F7B6A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101A983-BF09-282A-7D34-6FCD9261B182}"/>
                </a:ext>
              </a:extLst>
            </p:cNvPr>
            <p:cNvSpPr/>
            <p:nvPr/>
          </p:nvSpPr>
          <p:spPr>
            <a:xfrm>
              <a:off x="7274513" y="2980721"/>
              <a:ext cx="341583" cy="234162"/>
            </a:xfrm>
            <a:custGeom>
              <a:avLst/>
              <a:gdLst>
                <a:gd name="connsiteX0" fmla="*/ 333734 w 341583"/>
                <a:gd name="connsiteY0" fmla="*/ 29457 h 234162"/>
                <a:gd name="connsiteX1" fmla="*/ 338817 w 341583"/>
                <a:gd name="connsiteY1" fmla="*/ 72228 h 234162"/>
                <a:gd name="connsiteX2" fmla="*/ 317642 w 341583"/>
                <a:gd name="connsiteY2" fmla="*/ 104413 h 234162"/>
                <a:gd name="connsiteX3" fmla="*/ 90657 w 341583"/>
                <a:gd name="connsiteY3" fmla="*/ 186991 h 234162"/>
                <a:gd name="connsiteX4" fmla="*/ 76682 w 341583"/>
                <a:gd name="connsiteY4" fmla="*/ 222140 h 234162"/>
                <a:gd name="connsiteX5" fmla="*/ 27982 w 341583"/>
                <a:gd name="connsiteY5" fmla="*/ 225528 h 234162"/>
                <a:gd name="connsiteX6" fmla="*/ 180011 w 341583"/>
                <a:gd name="connsiteY6" fmla="*/ 237 h 234162"/>
                <a:gd name="connsiteX7" fmla="*/ 333734 w 341583"/>
                <a:gd name="connsiteY7" fmla="*/ 29457 h 23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583" h="234162">
                  <a:moveTo>
                    <a:pt x="333734" y="29457"/>
                  </a:moveTo>
                  <a:cubicBezTo>
                    <a:pt x="335428" y="43855"/>
                    <a:pt x="337122" y="57830"/>
                    <a:pt x="338817" y="72228"/>
                  </a:cubicBezTo>
                  <a:cubicBezTo>
                    <a:pt x="346439" y="92979"/>
                    <a:pt x="337969" y="102295"/>
                    <a:pt x="317642" y="104413"/>
                  </a:cubicBezTo>
                  <a:cubicBezTo>
                    <a:pt x="220242" y="35809"/>
                    <a:pt x="124112" y="70958"/>
                    <a:pt x="90657" y="186991"/>
                  </a:cubicBezTo>
                  <a:cubicBezTo>
                    <a:pt x="87269" y="199272"/>
                    <a:pt x="84304" y="211553"/>
                    <a:pt x="76682" y="222140"/>
                  </a:cubicBezTo>
                  <a:cubicBezTo>
                    <a:pt x="61437" y="238656"/>
                    <a:pt x="44921" y="236539"/>
                    <a:pt x="27982" y="225528"/>
                  </a:cubicBezTo>
                  <a:cubicBezTo>
                    <a:pt x="-58832" y="100602"/>
                    <a:pt x="74565" y="-5692"/>
                    <a:pt x="180011" y="237"/>
                  </a:cubicBezTo>
                  <a:cubicBezTo>
                    <a:pt x="233370" y="3201"/>
                    <a:pt x="279105" y="38350"/>
                    <a:pt x="333734" y="29457"/>
                  </a:cubicBezTo>
                  <a:close/>
                </a:path>
              </a:pathLst>
            </a:custGeom>
            <a:solidFill>
              <a:srgbClr val="D3B8B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710485F-389F-BB1F-277A-0CFFDEE0ED42}"/>
                </a:ext>
              </a:extLst>
            </p:cNvPr>
            <p:cNvSpPr/>
            <p:nvPr/>
          </p:nvSpPr>
          <p:spPr>
            <a:xfrm>
              <a:off x="7843921" y="2568064"/>
              <a:ext cx="241352" cy="277413"/>
            </a:xfrm>
            <a:custGeom>
              <a:avLst/>
              <a:gdLst>
                <a:gd name="connsiteX0" fmla="*/ 113275 w 241352"/>
                <a:gd name="connsiteY0" fmla="*/ 217669 h 277413"/>
                <a:gd name="connsiteX1" fmla="*/ 98877 w 241352"/>
                <a:gd name="connsiteY1" fmla="*/ 255359 h 277413"/>
                <a:gd name="connsiteX2" fmla="*/ 79397 w 241352"/>
                <a:gd name="connsiteY2" fmla="*/ 277380 h 277413"/>
                <a:gd name="connsiteX3" fmla="*/ 206 w 241352"/>
                <a:gd name="connsiteY3" fmla="*/ 123233 h 277413"/>
                <a:gd name="connsiteX4" fmla="*/ 61611 w 241352"/>
                <a:gd name="connsiteY4" fmla="*/ 94013 h 277413"/>
                <a:gd name="connsiteX5" fmla="*/ 148847 w 241352"/>
                <a:gd name="connsiteY5" fmla="*/ 0 h 277413"/>
                <a:gd name="connsiteX6" fmla="*/ 179338 w 241352"/>
                <a:gd name="connsiteY6" fmla="*/ 2964 h 277413"/>
                <a:gd name="connsiteX7" fmla="*/ 240742 w 241352"/>
                <a:gd name="connsiteY7" fmla="*/ 51241 h 277413"/>
                <a:gd name="connsiteX8" fmla="*/ 192889 w 241352"/>
                <a:gd name="connsiteY8" fmla="*/ 101635 h 277413"/>
                <a:gd name="connsiteX9" fmla="*/ 120051 w 241352"/>
                <a:gd name="connsiteY9" fmla="*/ 169816 h 277413"/>
                <a:gd name="connsiteX10" fmla="*/ 113275 w 241352"/>
                <a:gd name="connsiteY10" fmla="*/ 217669 h 27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1352" h="277413">
                  <a:moveTo>
                    <a:pt x="113275" y="217669"/>
                  </a:moveTo>
                  <a:cubicBezTo>
                    <a:pt x="108617" y="230373"/>
                    <a:pt x="103535" y="242654"/>
                    <a:pt x="98877" y="255359"/>
                  </a:cubicBezTo>
                  <a:cubicBezTo>
                    <a:pt x="92524" y="262981"/>
                    <a:pt x="85325" y="278227"/>
                    <a:pt x="79397" y="277380"/>
                  </a:cubicBezTo>
                  <a:cubicBezTo>
                    <a:pt x="58223" y="275686"/>
                    <a:pt x="-4029" y="151182"/>
                    <a:pt x="206" y="123233"/>
                  </a:cubicBezTo>
                  <a:cubicBezTo>
                    <a:pt x="32390" y="137631"/>
                    <a:pt x="45941" y="114340"/>
                    <a:pt x="61611" y="94013"/>
                  </a:cubicBezTo>
                  <a:cubicBezTo>
                    <a:pt x="87866" y="60134"/>
                    <a:pt x="108193" y="20751"/>
                    <a:pt x="148847" y="0"/>
                  </a:cubicBezTo>
                  <a:cubicBezTo>
                    <a:pt x="158587" y="5082"/>
                    <a:pt x="170021" y="-2117"/>
                    <a:pt x="179338" y="2964"/>
                  </a:cubicBezTo>
                  <a:cubicBezTo>
                    <a:pt x="202629" y="15669"/>
                    <a:pt x="235238" y="21597"/>
                    <a:pt x="240742" y="51241"/>
                  </a:cubicBezTo>
                  <a:cubicBezTo>
                    <a:pt x="246248" y="83002"/>
                    <a:pt x="213216" y="89354"/>
                    <a:pt x="192889" y="101635"/>
                  </a:cubicBezTo>
                  <a:cubicBezTo>
                    <a:pt x="163669" y="119845"/>
                    <a:pt x="140801" y="143136"/>
                    <a:pt x="120051" y="169816"/>
                  </a:cubicBezTo>
                  <a:cubicBezTo>
                    <a:pt x="106499" y="184214"/>
                    <a:pt x="120051" y="202424"/>
                    <a:pt x="113275" y="217669"/>
                  </a:cubicBezTo>
                  <a:close/>
                </a:path>
              </a:pathLst>
            </a:custGeom>
            <a:solidFill>
              <a:srgbClr val="FBE1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2CB56AC-A62D-A242-9C45-3446A1852AA6}"/>
                </a:ext>
              </a:extLst>
            </p:cNvPr>
            <p:cNvSpPr/>
            <p:nvPr/>
          </p:nvSpPr>
          <p:spPr>
            <a:xfrm>
              <a:off x="7301643" y="3200454"/>
              <a:ext cx="407977" cy="321282"/>
            </a:xfrm>
            <a:custGeom>
              <a:avLst/>
              <a:gdLst>
                <a:gd name="connsiteX0" fmla="*/ 429 w 407977"/>
                <a:gd name="connsiteY0" fmla="*/ 6219 h 321282"/>
                <a:gd name="connsiteX1" fmla="*/ 38118 w 407977"/>
                <a:gd name="connsiteY1" fmla="*/ 6219 h 321282"/>
                <a:gd name="connsiteX2" fmla="*/ 79196 w 407977"/>
                <a:gd name="connsiteY2" fmla="*/ 65929 h 321282"/>
                <a:gd name="connsiteX3" fmla="*/ 130437 w 407977"/>
                <a:gd name="connsiteY3" fmla="*/ 173917 h 321282"/>
                <a:gd name="connsiteX4" fmla="*/ 334979 w 407977"/>
                <a:gd name="connsiteY4" fmla="*/ 208642 h 321282"/>
                <a:gd name="connsiteX5" fmla="*/ 399347 w 407977"/>
                <a:gd name="connsiteY5" fmla="*/ 171799 h 321282"/>
                <a:gd name="connsiteX6" fmla="*/ 349377 w 407977"/>
                <a:gd name="connsiteY6" fmla="*/ 274705 h 321282"/>
                <a:gd name="connsiteX7" fmla="*/ 299406 w 407977"/>
                <a:gd name="connsiteY7" fmla="*/ 301385 h 321282"/>
                <a:gd name="connsiteX8" fmla="*/ 105875 w 407977"/>
                <a:gd name="connsiteY8" fmla="*/ 291221 h 321282"/>
                <a:gd name="connsiteX9" fmla="*/ 77079 w 407977"/>
                <a:gd name="connsiteY9" fmla="*/ 263271 h 321282"/>
                <a:gd name="connsiteX10" fmla="*/ 17368 w 407977"/>
                <a:gd name="connsiteY10" fmla="*/ 72705 h 321282"/>
                <a:gd name="connsiteX11" fmla="*/ 429 w 407977"/>
                <a:gd name="connsiteY11" fmla="*/ 6219 h 32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7977" h="321282">
                  <a:moveTo>
                    <a:pt x="429" y="6219"/>
                  </a:moveTo>
                  <a:cubicBezTo>
                    <a:pt x="13134" y="-981"/>
                    <a:pt x="25414" y="-3098"/>
                    <a:pt x="38118" y="6219"/>
                  </a:cubicBezTo>
                  <a:cubicBezTo>
                    <a:pt x="66915" y="15535"/>
                    <a:pt x="71150" y="42215"/>
                    <a:pt x="79196" y="65929"/>
                  </a:cubicBezTo>
                  <a:cubicBezTo>
                    <a:pt x="91901" y="104043"/>
                    <a:pt x="107146" y="140885"/>
                    <a:pt x="130437" y="173917"/>
                  </a:cubicBezTo>
                  <a:cubicBezTo>
                    <a:pt x="182102" y="246332"/>
                    <a:pt x="262987" y="259884"/>
                    <a:pt x="334979" y="208642"/>
                  </a:cubicBezTo>
                  <a:cubicBezTo>
                    <a:pt x="355305" y="194244"/>
                    <a:pt x="370551" y="171376"/>
                    <a:pt x="399347" y="171799"/>
                  </a:cubicBezTo>
                  <a:cubicBezTo>
                    <a:pt x="422639" y="225581"/>
                    <a:pt x="396383" y="255225"/>
                    <a:pt x="349377" y="274705"/>
                  </a:cubicBezTo>
                  <a:cubicBezTo>
                    <a:pt x="330320" y="279364"/>
                    <a:pt x="317192" y="294609"/>
                    <a:pt x="299406" y="301385"/>
                  </a:cubicBezTo>
                  <a:cubicBezTo>
                    <a:pt x="232496" y="339498"/>
                    <a:pt x="169397" y="315359"/>
                    <a:pt x="105875" y="291221"/>
                  </a:cubicBezTo>
                  <a:cubicBezTo>
                    <a:pt x="91901" y="286563"/>
                    <a:pt x="85972" y="273435"/>
                    <a:pt x="77079" y="263271"/>
                  </a:cubicBezTo>
                  <a:cubicBezTo>
                    <a:pt x="71574" y="195091"/>
                    <a:pt x="38118" y="135804"/>
                    <a:pt x="17368" y="72705"/>
                  </a:cubicBezTo>
                  <a:cubicBezTo>
                    <a:pt x="10592" y="50684"/>
                    <a:pt x="-2536" y="30780"/>
                    <a:pt x="429" y="6219"/>
                  </a:cubicBezTo>
                  <a:close/>
                </a:path>
              </a:pathLst>
            </a:custGeom>
            <a:solidFill>
              <a:srgbClr val="F3E2D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2064D69-CB11-D3CD-238E-B29DA4BAB2B4}"/>
                </a:ext>
              </a:extLst>
            </p:cNvPr>
            <p:cNvSpPr/>
            <p:nvPr/>
          </p:nvSpPr>
          <p:spPr>
            <a:xfrm>
              <a:off x="8750375" y="1029560"/>
              <a:ext cx="515375" cy="179979"/>
            </a:xfrm>
            <a:custGeom>
              <a:avLst/>
              <a:gdLst>
                <a:gd name="connsiteX0" fmla="*/ 0 w 515375"/>
                <a:gd name="connsiteY0" fmla="*/ 179979 h 179979"/>
                <a:gd name="connsiteX1" fmla="*/ 355724 w 515375"/>
                <a:gd name="connsiteY1" fmla="*/ 12281 h 179979"/>
                <a:gd name="connsiteX2" fmla="*/ 447619 w 515375"/>
                <a:gd name="connsiteY2" fmla="*/ 0 h 179979"/>
                <a:gd name="connsiteX3" fmla="*/ 514529 w 515375"/>
                <a:gd name="connsiteY3" fmla="*/ 46583 h 179979"/>
                <a:gd name="connsiteX4" fmla="*/ 515375 w 515375"/>
                <a:gd name="connsiteY4" fmla="*/ 64369 h 179979"/>
                <a:gd name="connsiteX5" fmla="*/ 0 w 515375"/>
                <a:gd name="connsiteY5" fmla="*/ 179979 h 17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375" h="179979">
                  <a:moveTo>
                    <a:pt x="0" y="179979"/>
                  </a:moveTo>
                  <a:cubicBezTo>
                    <a:pt x="95283" y="74533"/>
                    <a:pt x="216822" y="25409"/>
                    <a:pt x="355724" y="12281"/>
                  </a:cubicBezTo>
                  <a:cubicBezTo>
                    <a:pt x="386638" y="9317"/>
                    <a:pt x="419246" y="22021"/>
                    <a:pt x="447619" y="0"/>
                  </a:cubicBezTo>
                  <a:cubicBezTo>
                    <a:pt x="470063" y="15669"/>
                    <a:pt x="492084" y="30914"/>
                    <a:pt x="514529" y="46583"/>
                  </a:cubicBezTo>
                  <a:cubicBezTo>
                    <a:pt x="514952" y="52512"/>
                    <a:pt x="514952" y="58440"/>
                    <a:pt x="515375" y="64369"/>
                  </a:cubicBezTo>
                  <a:cubicBezTo>
                    <a:pt x="328197" y="43195"/>
                    <a:pt x="160499" y="97824"/>
                    <a:pt x="0" y="179979"/>
                  </a:cubicBezTo>
                  <a:close/>
                </a:path>
              </a:pathLst>
            </a:custGeom>
            <a:solidFill>
              <a:srgbClr val="B46B4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FE6FECB-0251-9DDA-60E7-A6F999F824A0}"/>
                </a:ext>
              </a:extLst>
            </p:cNvPr>
            <p:cNvSpPr/>
            <p:nvPr/>
          </p:nvSpPr>
          <p:spPr>
            <a:xfrm>
              <a:off x="7390155" y="3578910"/>
              <a:ext cx="197684" cy="232916"/>
            </a:xfrm>
            <a:custGeom>
              <a:avLst/>
              <a:gdLst>
                <a:gd name="connsiteX0" fmla="*/ 127467 w 197684"/>
                <a:gd name="connsiteY0" fmla="*/ 232916 h 232916"/>
                <a:gd name="connsiteX1" fmla="*/ 0 w 197684"/>
                <a:gd name="connsiteY1" fmla="*/ 12283 h 232916"/>
                <a:gd name="connsiteX2" fmla="*/ 113916 w 197684"/>
                <a:gd name="connsiteY2" fmla="*/ 28799 h 232916"/>
                <a:gd name="connsiteX3" fmla="*/ 189296 w 197684"/>
                <a:gd name="connsiteY3" fmla="*/ 69876 h 232916"/>
                <a:gd name="connsiteX4" fmla="*/ 127467 w 197684"/>
                <a:gd name="connsiteY4" fmla="*/ 232916 h 2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84" h="232916">
                  <a:moveTo>
                    <a:pt x="127467" y="232916"/>
                  </a:moveTo>
                  <a:cubicBezTo>
                    <a:pt x="56746" y="175746"/>
                    <a:pt x="10587" y="104178"/>
                    <a:pt x="0" y="12283"/>
                  </a:cubicBezTo>
                  <a:cubicBezTo>
                    <a:pt x="42348" y="-13549"/>
                    <a:pt x="79191" y="5931"/>
                    <a:pt x="113916" y="28799"/>
                  </a:cubicBezTo>
                  <a:cubicBezTo>
                    <a:pt x="138055" y="44467"/>
                    <a:pt x="158805" y="66065"/>
                    <a:pt x="189296" y="69876"/>
                  </a:cubicBezTo>
                  <a:cubicBezTo>
                    <a:pt x="212587" y="125775"/>
                    <a:pt x="185908" y="196073"/>
                    <a:pt x="127467" y="232916"/>
                  </a:cubicBezTo>
                  <a:close/>
                </a:path>
              </a:pathLst>
            </a:custGeom>
            <a:solidFill>
              <a:srgbClr val="F7788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6677D6D-DD22-1301-81DF-15869848E475}"/>
                </a:ext>
              </a:extLst>
            </p:cNvPr>
            <p:cNvSpPr/>
            <p:nvPr/>
          </p:nvSpPr>
          <p:spPr>
            <a:xfrm>
              <a:off x="7609425" y="1809611"/>
              <a:ext cx="498529" cy="528503"/>
            </a:xfrm>
            <a:custGeom>
              <a:avLst/>
              <a:gdLst>
                <a:gd name="connsiteX0" fmla="*/ 498530 w 498529"/>
                <a:gd name="connsiteY0" fmla="*/ 528503 h 528503"/>
                <a:gd name="connsiteX1" fmla="*/ 361322 w 498529"/>
                <a:gd name="connsiteY1" fmla="*/ 439996 h 528503"/>
                <a:gd name="connsiteX2" fmla="*/ 62345 w 498529"/>
                <a:gd name="connsiteY2" fmla="*/ 131279 h 528503"/>
                <a:gd name="connsiteX3" fmla="*/ 1788 w 498529"/>
                <a:gd name="connsiteY3" fmla="*/ 0 h 528503"/>
                <a:gd name="connsiteX4" fmla="*/ 103846 w 498529"/>
                <a:gd name="connsiteY4" fmla="*/ 114763 h 528503"/>
                <a:gd name="connsiteX5" fmla="*/ 450677 w 498529"/>
                <a:gd name="connsiteY5" fmla="*/ 470910 h 528503"/>
                <a:gd name="connsiteX6" fmla="*/ 485825 w 498529"/>
                <a:gd name="connsiteY6" fmla="*/ 514529 h 528503"/>
                <a:gd name="connsiteX7" fmla="*/ 498530 w 498529"/>
                <a:gd name="connsiteY7" fmla="*/ 528503 h 528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8529" h="528503">
                  <a:moveTo>
                    <a:pt x="498530" y="528503"/>
                  </a:moveTo>
                  <a:cubicBezTo>
                    <a:pt x="436702" y="524269"/>
                    <a:pt x="401553" y="474722"/>
                    <a:pt x="361322" y="439996"/>
                  </a:cubicBezTo>
                  <a:cubicBezTo>
                    <a:pt x="252911" y="345983"/>
                    <a:pt x="141536" y="252818"/>
                    <a:pt x="62345" y="131279"/>
                  </a:cubicBezTo>
                  <a:cubicBezTo>
                    <a:pt x="36513" y="91895"/>
                    <a:pt x="-9647" y="58017"/>
                    <a:pt x="1788" y="0"/>
                  </a:cubicBezTo>
                  <a:cubicBezTo>
                    <a:pt x="55146" y="20751"/>
                    <a:pt x="71238" y="75803"/>
                    <a:pt x="103846" y="114763"/>
                  </a:cubicBezTo>
                  <a:cubicBezTo>
                    <a:pt x="210987" y="242231"/>
                    <a:pt x="323209" y="363770"/>
                    <a:pt x="450677" y="470910"/>
                  </a:cubicBezTo>
                  <a:cubicBezTo>
                    <a:pt x="465075" y="483191"/>
                    <a:pt x="482014" y="493355"/>
                    <a:pt x="485825" y="514529"/>
                  </a:cubicBezTo>
                  <a:cubicBezTo>
                    <a:pt x="490484" y="519187"/>
                    <a:pt x="494718" y="523845"/>
                    <a:pt x="498530" y="528503"/>
                  </a:cubicBezTo>
                  <a:close/>
                </a:path>
              </a:pathLst>
            </a:custGeom>
            <a:solidFill>
              <a:srgbClr val="C9836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786639A-912B-B9C4-1A88-C069A8065C36}"/>
                </a:ext>
              </a:extLst>
            </p:cNvPr>
            <p:cNvSpPr/>
            <p:nvPr/>
          </p:nvSpPr>
          <p:spPr>
            <a:xfrm>
              <a:off x="8389253" y="1492424"/>
              <a:ext cx="964581" cy="338894"/>
            </a:xfrm>
            <a:custGeom>
              <a:avLst/>
              <a:gdLst>
                <a:gd name="connsiteX0" fmla="*/ 28690 w 964581"/>
                <a:gd name="connsiteY0" fmla="*/ 333279 h 338894"/>
                <a:gd name="connsiteX1" fmla="*/ 1164 w 964581"/>
                <a:gd name="connsiteY1" fmla="*/ 338784 h 338894"/>
                <a:gd name="connsiteX2" fmla="*/ 26996 w 964581"/>
                <a:gd name="connsiteY2" fmla="*/ 304906 h 338894"/>
                <a:gd name="connsiteX3" fmla="*/ 925622 w 964581"/>
                <a:gd name="connsiteY3" fmla="*/ 0 h 338894"/>
                <a:gd name="connsiteX4" fmla="*/ 964582 w 964581"/>
                <a:gd name="connsiteY4" fmla="*/ 11857 h 338894"/>
                <a:gd name="connsiteX5" fmla="*/ 543219 w 964581"/>
                <a:gd name="connsiteY5" fmla="*/ 103329 h 338894"/>
                <a:gd name="connsiteX6" fmla="*/ 28690 w 964581"/>
                <a:gd name="connsiteY6" fmla="*/ 333279 h 33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4581" h="338894">
                  <a:moveTo>
                    <a:pt x="28690" y="333279"/>
                  </a:moveTo>
                  <a:cubicBezTo>
                    <a:pt x="18950" y="335396"/>
                    <a:pt x="1587" y="339631"/>
                    <a:pt x="1164" y="338784"/>
                  </a:cubicBezTo>
                  <a:cubicBezTo>
                    <a:pt x="-6036" y="316340"/>
                    <a:pt x="22338" y="319728"/>
                    <a:pt x="26996" y="304906"/>
                  </a:cubicBezTo>
                  <a:cubicBezTo>
                    <a:pt x="304799" y="138902"/>
                    <a:pt x="604623" y="37690"/>
                    <a:pt x="925622" y="0"/>
                  </a:cubicBezTo>
                  <a:cubicBezTo>
                    <a:pt x="938749" y="3811"/>
                    <a:pt x="951453" y="8046"/>
                    <a:pt x="964582" y="11857"/>
                  </a:cubicBezTo>
                  <a:cubicBezTo>
                    <a:pt x="822716" y="35149"/>
                    <a:pt x="680850" y="60558"/>
                    <a:pt x="543219" y="103329"/>
                  </a:cubicBezTo>
                  <a:cubicBezTo>
                    <a:pt x="362393" y="158805"/>
                    <a:pt x="184530" y="221480"/>
                    <a:pt x="28690" y="333279"/>
                  </a:cubicBezTo>
                  <a:close/>
                </a:path>
              </a:pathLst>
            </a:custGeom>
            <a:solidFill>
              <a:srgbClr val="7E392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5EBD48F-30D4-2999-BC6C-77ADE42080C6}"/>
                </a:ext>
              </a:extLst>
            </p:cNvPr>
            <p:cNvSpPr/>
            <p:nvPr/>
          </p:nvSpPr>
          <p:spPr>
            <a:xfrm>
              <a:off x="7492318" y="3514142"/>
              <a:ext cx="172698" cy="362899"/>
            </a:xfrm>
            <a:custGeom>
              <a:avLst/>
              <a:gdLst>
                <a:gd name="connsiteX0" fmla="*/ 102802 w 172698"/>
                <a:gd name="connsiteY0" fmla="*/ 8023 h 362899"/>
                <a:gd name="connsiteX1" fmla="*/ 112542 w 172698"/>
                <a:gd name="connsiteY1" fmla="*/ 38090 h 362899"/>
                <a:gd name="connsiteX2" fmla="*/ 128211 w 172698"/>
                <a:gd name="connsiteY2" fmla="*/ 362899 h 362899"/>
                <a:gd name="connsiteX3" fmla="*/ 77817 w 172698"/>
                <a:gd name="connsiteY3" fmla="*/ 334526 h 362899"/>
                <a:gd name="connsiteX4" fmla="*/ 89674 w 172698"/>
                <a:gd name="connsiteY4" fmla="*/ 236279 h 362899"/>
                <a:gd name="connsiteX5" fmla="*/ 18106 w 172698"/>
                <a:gd name="connsiteY5" fmla="*/ 54606 h 362899"/>
                <a:gd name="connsiteX6" fmla="*/ 3708 w 172698"/>
                <a:gd name="connsiteY6" fmla="*/ 19033 h 362899"/>
                <a:gd name="connsiteX7" fmla="*/ 102802 w 172698"/>
                <a:gd name="connsiteY7" fmla="*/ 8023 h 36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698" h="362899">
                  <a:moveTo>
                    <a:pt x="102802" y="8023"/>
                  </a:moveTo>
                  <a:cubicBezTo>
                    <a:pt x="105766" y="18187"/>
                    <a:pt x="106190" y="30044"/>
                    <a:pt x="112542" y="38090"/>
                  </a:cubicBezTo>
                  <a:cubicBezTo>
                    <a:pt x="192580" y="143113"/>
                    <a:pt x="187498" y="251524"/>
                    <a:pt x="128211" y="362899"/>
                  </a:cubicBezTo>
                  <a:cubicBezTo>
                    <a:pt x="108731" y="358241"/>
                    <a:pt x="91368" y="349348"/>
                    <a:pt x="77817" y="334526"/>
                  </a:cubicBezTo>
                  <a:cubicBezTo>
                    <a:pt x="62571" y="299801"/>
                    <a:pt x="80357" y="267193"/>
                    <a:pt x="89674" y="236279"/>
                  </a:cubicBezTo>
                  <a:cubicBezTo>
                    <a:pt x="114236" y="154971"/>
                    <a:pt x="75699" y="101612"/>
                    <a:pt x="18106" y="54606"/>
                  </a:cubicBezTo>
                  <a:cubicBezTo>
                    <a:pt x="6248" y="44866"/>
                    <a:pt x="-6456" y="37243"/>
                    <a:pt x="3708" y="19033"/>
                  </a:cubicBezTo>
                  <a:cubicBezTo>
                    <a:pt x="35045" y="824"/>
                    <a:pt x="67653" y="-7222"/>
                    <a:pt x="102802" y="8023"/>
                  </a:cubicBezTo>
                  <a:close/>
                </a:path>
              </a:pathLst>
            </a:custGeom>
            <a:solidFill>
              <a:srgbClr val="FBC6B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0A475CF-B19E-EA78-2333-23F3ABE08B83}"/>
                </a:ext>
              </a:extLst>
            </p:cNvPr>
            <p:cNvSpPr/>
            <p:nvPr/>
          </p:nvSpPr>
          <p:spPr>
            <a:xfrm>
              <a:off x="7374837" y="3463725"/>
              <a:ext cx="233521" cy="384943"/>
            </a:xfrm>
            <a:custGeom>
              <a:avLst/>
              <a:gdLst>
                <a:gd name="connsiteX0" fmla="*/ 120341 w 233521"/>
                <a:gd name="connsiteY0" fmla="*/ 77073 h 384943"/>
                <a:gd name="connsiteX1" fmla="*/ 195721 w 233521"/>
                <a:gd name="connsiteY1" fmla="*/ 384944 h 384943"/>
                <a:gd name="connsiteX2" fmla="*/ 142785 w 233521"/>
                <a:gd name="connsiteY2" fmla="*/ 348101 h 384943"/>
                <a:gd name="connsiteX3" fmla="*/ 196568 w 233521"/>
                <a:gd name="connsiteY3" fmla="*/ 190143 h 384943"/>
                <a:gd name="connsiteX4" fmla="*/ 28022 w 233521"/>
                <a:gd name="connsiteY4" fmla="*/ 110105 h 384943"/>
                <a:gd name="connsiteX5" fmla="*/ 5154 w 233521"/>
                <a:gd name="connsiteY5" fmla="*/ 63098 h 384943"/>
                <a:gd name="connsiteX6" fmla="*/ 3884 w 233521"/>
                <a:gd name="connsiteY6" fmla="*/ 0 h 384943"/>
                <a:gd name="connsiteX7" fmla="*/ 32257 w 233521"/>
                <a:gd name="connsiteY7" fmla="*/ 13975 h 384943"/>
                <a:gd name="connsiteX8" fmla="*/ 120341 w 233521"/>
                <a:gd name="connsiteY8" fmla="*/ 77073 h 3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521" h="384943">
                  <a:moveTo>
                    <a:pt x="120341" y="77073"/>
                  </a:moveTo>
                  <a:cubicBezTo>
                    <a:pt x="232987" y="121962"/>
                    <a:pt x="268136" y="265946"/>
                    <a:pt x="195721" y="384944"/>
                  </a:cubicBezTo>
                  <a:cubicBezTo>
                    <a:pt x="172853" y="380285"/>
                    <a:pt x="158455" y="363346"/>
                    <a:pt x="142785" y="348101"/>
                  </a:cubicBezTo>
                  <a:cubicBezTo>
                    <a:pt x="162266" y="296013"/>
                    <a:pt x="199955" y="249853"/>
                    <a:pt x="196568" y="190143"/>
                  </a:cubicBezTo>
                  <a:cubicBezTo>
                    <a:pt x="140668" y="163040"/>
                    <a:pt x="99167" y="108835"/>
                    <a:pt x="28022" y="110105"/>
                  </a:cubicBezTo>
                  <a:cubicBezTo>
                    <a:pt x="3037" y="110528"/>
                    <a:pt x="17435" y="77073"/>
                    <a:pt x="5154" y="63098"/>
                  </a:cubicBezTo>
                  <a:cubicBezTo>
                    <a:pt x="920" y="42348"/>
                    <a:pt x="-3315" y="21174"/>
                    <a:pt x="3884" y="0"/>
                  </a:cubicBezTo>
                  <a:cubicBezTo>
                    <a:pt x="13201" y="4658"/>
                    <a:pt x="22941" y="9317"/>
                    <a:pt x="32257" y="13975"/>
                  </a:cubicBezTo>
                  <a:cubicBezTo>
                    <a:pt x="54702" y="44889"/>
                    <a:pt x="103402" y="38960"/>
                    <a:pt x="120341" y="77073"/>
                  </a:cubicBezTo>
                  <a:close/>
                </a:path>
              </a:pathLst>
            </a:custGeom>
            <a:solidFill>
              <a:srgbClr val="FAA4A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7C41B0C-69B1-C755-4911-D4F0A7B0EED3}"/>
                </a:ext>
              </a:extLst>
            </p:cNvPr>
            <p:cNvSpPr/>
            <p:nvPr/>
          </p:nvSpPr>
          <p:spPr>
            <a:xfrm>
              <a:off x="8963495" y="1372437"/>
              <a:ext cx="733781" cy="152753"/>
            </a:xfrm>
            <a:custGeom>
              <a:avLst/>
              <a:gdLst>
                <a:gd name="connsiteX0" fmla="*/ 719808 w 733781"/>
                <a:gd name="connsiteY0" fmla="*/ 119564 h 152753"/>
                <a:gd name="connsiteX1" fmla="*/ 733782 w 733781"/>
                <a:gd name="connsiteY1" fmla="*/ 143279 h 152753"/>
                <a:gd name="connsiteX2" fmla="*/ 696516 w 733781"/>
                <a:gd name="connsiteY2" fmla="*/ 146666 h 152753"/>
                <a:gd name="connsiteX3" fmla="*/ 577518 w 733781"/>
                <a:gd name="connsiteY3" fmla="*/ 67052 h 152753"/>
                <a:gd name="connsiteX4" fmla="*/ 71883 w 733781"/>
                <a:gd name="connsiteY4" fmla="*/ 117446 h 152753"/>
                <a:gd name="connsiteX5" fmla="*/ 6243 w 733781"/>
                <a:gd name="connsiteY5" fmla="*/ 142432 h 152753"/>
                <a:gd name="connsiteX6" fmla="*/ 30804 w 733781"/>
                <a:gd name="connsiteY6" fmla="*/ 90344 h 152753"/>
                <a:gd name="connsiteX7" fmla="*/ 335287 w 733781"/>
                <a:gd name="connsiteY7" fmla="*/ 3954 h 152753"/>
                <a:gd name="connsiteX8" fmla="*/ 636805 w 733781"/>
                <a:gd name="connsiteY8" fmla="*/ 36562 h 152753"/>
                <a:gd name="connsiteX9" fmla="*/ 719808 w 733781"/>
                <a:gd name="connsiteY9" fmla="*/ 119564 h 15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3781" h="152753">
                  <a:moveTo>
                    <a:pt x="719808" y="119564"/>
                  </a:moveTo>
                  <a:cubicBezTo>
                    <a:pt x="724465" y="127610"/>
                    <a:pt x="729124" y="135656"/>
                    <a:pt x="733782" y="143279"/>
                  </a:cubicBezTo>
                  <a:cubicBezTo>
                    <a:pt x="721501" y="148360"/>
                    <a:pt x="710067" y="159794"/>
                    <a:pt x="696516" y="146666"/>
                  </a:cubicBezTo>
                  <a:cubicBezTo>
                    <a:pt x="674918" y="92884"/>
                    <a:pt x="624101" y="79757"/>
                    <a:pt x="577518" y="67052"/>
                  </a:cubicBezTo>
                  <a:cubicBezTo>
                    <a:pt x="403467" y="19622"/>
                    <a:pt x="236192" y="54771"/>
                    <a:pt x="71883" y="117446"/>
                  </a:cubicBezTo>
                  <a:cubicBezTo>
                    <a:pt x="49861" y="125916"/>
                    <a:pt x="28264" y="133962"/>
                    <a:pt x="6243" y="142432"/>
                  </a:cubicBezTo>
                  <a:cubicBezTo>
                    <a:pt x="-10273" y="113212"/>
                    <a:pt x="8783" y="100931"/>
                    <a:pt x="30804" y="90344"/>
                  </a:cubicBezTo>
                  <a:cubicBezTo>
                    <a:pt x="126935" y="42914"/>
                    <a:pt x="227722" y="6918"/>
                    <a:pt x="335287" y="3954"/>
                  </a:cubicBezTo>
                  <a:cubicBezTo>
                    <a:pt x="436499" y="989"/>
                    <a:pt x="540251" y="-12562"/>
                    <a:pt x="636805" y="36562"/>
                  </a:cubicBezTo>
                  <a:cubicBezTo>
                    <a:pt x="674494" y="55195"/>
                    <a:pt x="705409" y="78486"/>
                    <a:pt x="719808" y="119564"/>
                  </a:cubicBezTo>
                  <a:close/>
                </a:path>
              </a:pathLst>
            </a:custGeom>
            <a:solidFill>
              <a:srgbClr val="782C1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14ED0C2-8446-B645-2B77-00892407C19A}"/>
                </a:ext>
              </a:extLst>
            </p:cNvPr>
            <p:cNvSpPr/>
            <p:nvPr/>
          </p:nvSpPr>
          <p:spPr>
            <a:xfrm>
              <a:off x="7767900" y="3934635"/>
              <a:ext cx="608495" cy="68900"/>
            </a:xfrm>
            <a:custGeom>
              <a:avLst/>
              <a:gdLst>
                <a:gd name="connsiteX0" fmla="*/ 608118 w 608495"/>
                <a:gd name="connsiteY0" fmla="*/ 29220 h 68900"/>
                <a:gd name="connsiteX1" fmla="*/ 600495 w 608495"/>
                <a:gd name="connsiteY1" fmla="*/ 53782 h 68900"/>
                <a:gd name="connsiteX2" fmla="*/ 459900 w 608495"/>
                <a:gd name="connsiteY2" fmla="*/ 52511 h 68900"/>
                <a:gd name="connsiteX3" fmla="*/ 163040 w 608495"/>
                <a:gd name="connsiteY3" fmla="*/ 52088 h 68900"/>
                <a:gd name="connsiteX4" fmla="*/ 46583 w 608495"/>
                <a:gd name="connsiteY4" fmla="*/ 26679 h 68900"/>
                <a:gd name="connsiteX5" fmla="*/ 0 w 608495"/>
                <a:gd name="connsiteY5" fmla="*/ 0 h 68900"/>
                <a:gd name="connsiteX6" fmla="*/ 608118 w 608495"/>
                <a:gd name="connsiteY6" fmla="*/ 29220 h 6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495" h="68900">
                  <a:moveTo>
                    <a:pt x="608118" y="29220"/>
                  </a:moveTo>
                  <a:cubicBezTo>
                    <a:pt x="607270" y="38113"/>
                    <a:pt x="612353" y="48700"/>
                    <a:pt x="600495" y="53782"/>
                  </a:cubicBezTo>
                  <a:cubicBezTo>
                    <a:pt x="553489" y="88931"/>
                    <a:pt x="506906" y="51664"/>
                    <a:pt x="459900" y="52511"/>
                  </a:cubicBezTo>
                  <a:cubicBezTo>
                    <a:pt x="360805" y="53782"/>
                    <a:pt x="262134" y="52511"/>
                    <a:pt x="163040" y="52088"/>
                  </a:cubicBezTo>
                  <a:cubicBezTo>
                    <a:pt x="126197" y="34302"/>
                    <a:pt x="84696" y="36843"/>
                    <a:pt x="46583" y="26679"/>
                  </a:cubicBezTo>
                  <a:cubicBezTo>
                    <a:pt x="29220" y="22021"/>
                    <a:pt x="5082" y="27103"/>
                    <a:pt x="0" y="0"/>
                  </a:cubicBezTo>
                  <a:cubicBezTo>
                    <a:pt x="200729" y="39384"/>
                    <a:pt x="404847" y="26256"/>
                    <a:pt x="608118" y="29220"/>
                  </a:cubicBezTo>
                  <a:close/>
                </a:path>
              </a:pathLst>
            </a:custGeom>
            <a:solidFill>
              <a:srgbClr val="651D1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7CD1104-BE12-805A-8C8A-D04229ADD604}"/>
                </a:ext>
              </a:extLst>
            </p:cNvPr>
            <p:cNvSpPr/>
            <p:nvPr/>
          </p:nvSpPr>
          <p:spPr>
            <a:xfrm>
              <a:off x="7278372" y="2088034"/>
              <a:ext cx="154179" cy="518878"/>
            </a:xfrm>
            <a:custGeom>
              <a:avLst/>
              <a:gdLst>
                <a:gd name="connsiteX0" fmla="*/ 9301 w 154179"/>
                <a:gd name="connsiteY0" fmla="*/ 16319 h 518878"/>
                <a:gd name="connsiteX1" fmla="*/ 36404 w 154179"/>
                <a:gd name="connsiteY1" fmla="*/ 30717 h 518878"/>
                <a:gd name="connsiteX2" fmla="*/ 79175 w 154179"/>
                <a:gd name="connsiteY2" fmla="*/ 294122 h 518878"/>
                <a:gd name="connsiteX3" fmla="*/ 153284 w 154179"/>
                <a:gd name="connsiteY3" fmla="*/ 502898 h 518878"/>
                <a:gd name="connsiteX4" fmla="*/ 136769 w 154179"/>
                <a:gd name="connsiteY4" fmla="*/ 518566 h 518878"/>
                <a:gd name="connsiteX5" fmla="*/ 12265 w 154179"/>
                <a:gd name="connsiteY5" fmla="*/ 200533 h 518878"/>
                <a:gd name="connsiteX6" fmla="*/ 9301 w 154179"/>
                <a:gd name="connsiteY6" fmla="*/ 16319 h 51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179" h="518878">
                  <a:moveTo>
                    <a:pt x="9301" y="16319"/>
                  </a:moveTo>
                  <a:cubicBezTo>
                    <a:pt x="40215" y="-20101"/>
                    <a:pt x="34287" y="13354"/>
                    <a:pt x="36404" y="30717"/>
                  </a:cubicBezTo>
                  <a:cubicBezTo>
                    <a:pt x="46567" y="119224"/>
                    <a:pt x="58425" y="207308"/>
                    <a:pt x="79175" y="294122"/>
                  </a:cubicBezTo>
                  <a:cubicBezTo>
                    <a:pt x="96538" y="366113"/>
                    <a:pt x="120253" y="436411"/>
                    <a:pt x="153284" y="502898"/>
                  </a:cubicBezTo>
                  <a:cubicBezTo>
                    <a:pt x="157096" y="517719"/>
                    <a:pt x="148202" y="519837"/>
                    <a:pt x="136769" y="518566"/>
                  </a:cubicBezTo>
                  <a:cubicBezTo>
                    <a:pt x="66894" y="423707"/>
                    <a:pt x="34710" y="314025"/>
                    <a:pt x="12265" y="200533"/>
                  </a:cubicBezTo>
                  <a:cubicBezTo>
                    <a:pt x="8454" y="139128"/>
                    <a:pt x="-11450" y="78147"/>
                    <a:pt x="9301" y="16319"/>
                  </a:cubicBezTo>
                  <a:close/>
                </a:path>
              </a:pathLst>
            </a:custGeom>
            <a:solidFill>
              <a:srgbClr val="ECAAA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C9BE172-BD6C-16F2-3349-CE98B2E54ACD}"/>
                </a:ext>
              </a:extLst>
            </p:cNvPr>
            <p:cNvSpPr/>
            <p:nvPr/>
          </p:nvSpPr>
          <p:spPr>
            <a:xfrm>
              <a:off x="10414653" y="1949783"/>
              <a:ext cx="190142" cy="758453"/>
            </a:xfrm>
            <a:custGeom>
              <a:avLst/>
              <a:gdLst>
                <a:gd name="connsiteX0" fmla="*/ 102906 w 190142"/>
                <a:gd name="connsiteY0" fmla="*/ 308294 h 758453"/>
                <a:gd name="connsiteX1" fmla="*/ 176591 w 190142"/>
                <a:gd name="connsiteY1" fmla="*/ 677145 h 758453"/>
                <a:gd name="connsiteX2" fmla="*/ 190142 w 190142"/>
                <a:gd name="connsiteY2" fmla="*/ 758453 h 758453"/>
                <a:gd name="connsiteX3" fmla="*/ 152876 w 190142"/>
                <a:gd name="connsiteY3" fmla="*/ 732198 h 758453"/>
                <a:gd name="connsiteX4" fmla="*/ 133396 w 190142"/>
                <a:gd name="connsiteY4" fmla="*/ 567464 h 758453"/>
                <a:gd name="connsiteX5" fmla="*/ 7199 w 190142"/>
                <a:gd name="connsiteY5" fmla="*/ 43618 h 758453"/>
                <a:gd name="connsiteX6" fmla="*/ 0 w 190142"/>
                <a:gd name="connsiteY6" fmla="*/ 0 h 758453"/>
                <a:gd name="connsiteX7" fmla="*/ 79615 w 190142"/>
                <a:gd name="connsiteY7" fmla="*/ 229526 h 758453"/>
                <a:gd name="connsiteX8" fmla="*/ 102906 w 190142"/>
                <a:gd name="connsiteY8" fmla="*/ 308294 h 758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142" h="758453">
                  <a:moveTo>
                    <a:pt x="102906" y="308294"/>
                  </a:moveTo>
                  <a:cubicBezTo>
                    <a:pt x="127467" y="431103"/>
                    <a:pt x="152029" y="554336"/>
                    <a:pt x="176591" y="677145"/>
                  </a:cubicBezTo>
                  <a:cubicBezTo>
                    <a:pt x="182097" y="704248"/>
                    <a:pt x="185907" y="731351"/>
                    <a:pt x="190142" y="758453"/>
                  </a:cubicBezTo>
                  <a:cubicBezTo>
                    <a:pt x="173627" y="755489"/>
                    <a:pt x="160499" y="747866"/>
                    <a:pt x="152876" y="732198"/>
                  </a:cubicBezTo>
                  <a:cubicBezTo>
                    <a:pt x="174898" y="674181"/>
                    <a:pt x="144830" y="620822"/>
                    <a:pt x="133396" y="567464"/>
                  </a:cubicBezTo>
                  <a:cubicBezTo>
                    <a:pt x="94859" y="392143"/>
                    <a:pt x="61405" y="215551"/>
                    <a:pt x="7199" y="43618"/>
                  </a:cubicBezTo>
                  <a:cubicBezTo>
                    <a:pt x="2964" y="29644"/>
                    <a:pt x="2540" y="14822"/>
                    <a:pt x="0" y="0"/>
                  </a:cubicBezTo>
                  <a:cubicBezTo>
                    <a:pt x="46583" y="69451"/>
                    <a:pt x="53782" y="152876"/>
                    <a:pt x="79615" y="229526"/>
                  </a:cubicBezTo>
                  <a:cubicBezTo>
                    <a:pt x="88507" y="256206"/>
                    <a:pt x="95283" y="282461"/>
                    <a:pt x="102906" y="308294"/>
                  </a:cubicBezTo>
                  <a:close/>
                </a:path>
              </a:pathLst>
            </a:custGeom>
            <a:solidFill>
              <a:srgbClr val="964D3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33CC09E-0561-6926-2F95-82886F9D0F6C}"/>
                </a:ext>
              </a:extLst>
            </p:cNvPr>
            <p:cNvSpPr/>
            <p:nvPr/>
          </p:nvSpPr>
          <p:spPr>
            <a:xfrm>
              <a:off x="7610789" y="1785472"/>
              <a:ext cx="500130" cy="538667"/>
            </a:xfrm>
            <a:custGeom>
              <a:avLst/>
              <a:gdLst>
                <a:gd name="connsiteX0" fmla="*/ 485309 w 500130"/>
                <a:gd name="connsiteY0" fmla="*/ 538667 h 538667"/>
                <a:gd name="connsiteX1" fmla="*/ 847 w 500130"/>
                <a:gd name="connsiteY1" fmla="*/ 24138 h 538667"/>
                <a:gd name="connsiteX2" fmla="*/ 0 w 500130"/>
                <a:gd name="connsiteY2" fmla="*/ 0 h 538667"/>
                <a:gd name="connsiteX3" fmla="*/ 138478 w 500130"/>
                <a:gd name="connsiteY3" fmla="*/ 165157 h 538667"/>
                <a:gd name="connsiteX4" fmla="*/ 500131 w 500130"/>
                <a:gd name="connsiteY4" fmla="*/ 523845 h 538667"/>
                <a:gd name="connsiteX5" fmla="*/ 485309 w 500130"/>
                <a:gd name="connsiteY5" fmla="*/ 538667 h 53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0130" h="538667">
                  <a:moveTo>
                    <a:pt x="485309" y="538667"/>
                  </a:moveTo>
                  <a:cubicBezTo>
                    <a:pt x="298130" y="391296"/>
                    <a:pt x="144407" y="212587"/>
                    <a:pt x="847" y="24138"/>
                  </a:cubicBezTo>
                  <a:cubicBezTo>
                    <a:pt x="424" y="16092"/>
                    <a:pt x="424" y="8046"/>
                    <a:pt x="0" y="0"/>
                  </a:cubicBezTo>
                  <a:cubicBezTo>
                    <a:pt x="56746" y="46159"/>
                    <a:pt x="92319" y="110105"/>
                    <a:pt x="138478" y="165157"/>
                  </a:cubicBezTo>
                  <a:cubicBezTo>
                    <a:pt x="248583" y="295589"/>
                    <a:pt x="370545" y="413317"/>
                    <a:pt x="500131" y="523845"/>
                  </a:cubicBezTo>
                  <a:cubicBezTo>
                    <a:pt x="495049" y="528504"/>
                    <a:pt x="489967" y="533585"/>
                    <a:pt x="485309" y="538667"/>
                  </a:cubicBezTo>
                  <a:close/>
                </a:path>
              </a:pathLst>
            </a:custGeom>
            <a:solidFill>
              <a:srgbClr val="752E1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21C0257-F487-EF43-D46F-9A2403CC3197}"/>
                </a:ext>
              </a:extLst>
            </p:cNvPr>
            <p:cNvSpPr/>
            <p:nvPr/>
          </p:nvSpPr>
          <p:spPr>
            <a:xfrm>
              <a:off x="8008013" y="2524249"/>
              <a:ext cx="319462" cy="148246"/>
            </a:xfrm>
            <a:custGeom>
              <a:avLst/>
              <a:gdLst>
                <a:gd name="connsiteX0" fmla="*/ 304059 w 319462"/>
                <a:gd name="connsiteY0" fmla="*/ 146721 h 148246"/>
                <a:gd name="connsiteX1" fmla="*/ 104599 w 319462"/>
                <a:gd name="connsiteY1" fmla="*/ 89127 h 148246"/>
                <a:gd name="connsiteX2" fmla="*/ 0 w 319462"/>
                <a:gd name="connsiteY2" fmla="*/ 28570 h 148246"/>
                <a:gd name="connsiteX3" fmla="*/ 71992 w 319462"/>
                <a:gd name="connsiteY3" fmla="*/ 12901 h 148246"/>
                <a:gd name="connsiteX4" fmla="*/ 318881 w 319462"/>
                <a:gd name="connsiteY4" fmla="*/ 132322 h 148246"/>
                <a:gd name="connsiteX5" fmla="*/ 304059 w 319462"/>
                <a:gd name="connsiteY5" fmla="*/ 146721 h 14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462" h="148246">
                  <a:moveTo>
                    <a:pt x="304059" y="146721"/>
                  </a:moveTo>
                  <a:cubicBezTo>
                    <a:pt x="234185" y="139098"/>
                    <a:pt x="169392" y="113689"/>
                    <a:pt x="104599" y="89127"/>
                  </a:cubicBezTo>
                  <a:cubicBezTo>
                    <a:pt x="61405" y="83199"/>
                    <a:pt x="25832" y="64142"/>
                    <a:pt x="0" y="28570"/>
                  </a:cubicBezTo>
                  <a:cubicBezTo>
                    <a:pt x="17786" y="-6579"/>
                    <a:pt x="39807" y="-6156"/>
                    <a:pt x="71992" y="12901"/>
                  </a:cubicBezTo>
                  <a:cubicBezTo>
                    <a:pt x="150759" y="59907"/>
                    <a:pt x="234185" y="97597"/>
                    <a:pt x="318881" y="132322"/>
                  </a:cubicBezTo>
                  <a:cubicBezTo>
                    <a:pt x="320998" y="145027"/>
                    <a:pt x="317610" y="151379"/>
                    <a:pt x="304059" y="146721"/>
                  </a:cubicBezTo>
                  <a:close/>
                </a:path>
              </a:pathLst>
            </a:custGeom>
            <a:solidFill>
              <a:srgbClr val="F1ADA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628152F-ECD0-561D-4870-E8E39FF90D2B}"/>
                </a:ext>
              </a:extLst>
            </p:cNvPr>
            <p:cNvSpPr/>
            <p:nvPr/>
          </p:nvSpPr>
          <p:spPr>
            <a:xfrm>
              <a:off x="7531862" y="2027703"/>
              <a:ext cx="424486" cy="499706"/>
            </a:xfrm>
            <a:custGeom>
              <a:avLst/>
              <a:gdLst>
                <a:gd name="connsiteX0" fmla="*/ 15404 w 424486"/>
                <a:gd name="connsiteY0" fmla="*/ 0 h 499706"/>
                <a:gd name="connsiteX1" fmla="*/ 347413 w 424486"/>
                <a:gd name="connsiteY1" fmla="*/ 422210 h 499706"/>
                <a:gd name="connsiteX2" fmla="*/ 424487 w 424486"/>
                <a:gd name="connsiteY2" fmla="*/ 476839 h 499706"/>
                <a:gd name="connsiteX3" fmla="*/ 399078 w 424486"/>
                <a:gd name="connsiteY3" fmla="*/ 499707 h 499706"/>
                <a:gd name="connsiteX4" fmla="*/ 37426 w 424486"/>
                <a:gd name="connsiteY4" fmla="*/ 90625 h 499706"/>
                <a:gd name="connsiteX5" fmla="*/ 12864 w 424486"/>
                <a:gd name="connsiteY5" fmla="*/ 64792 h 499706"/>
                <a:gd name="connsiteX6" fmla="*/ 15404 w 424486"/>
                <a:gd name="connsiteY6" fmla="*/ 0 h 49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4486" h="499706">
                  <a:moveTo>
                    <a:pt x="15404" y="0"/>
                  </a:moveTo>
                  <a:cubicBezTo>
                    <a:pt x="95442" y="164734"/>
                    <a:pt x="213593" y="299824"/>
                    <a:pt x="347413" y="422210"/>
                  </a:cubicBezTo>
                  <a:cubicBezTo>
                    <a:pt x="370704" y="443384"/>
                    <a:pt x="391879" y="468369"/>
                    <a:pt x="424487" y="476839"/>
                  </a:cubicBezTo>
                  <a:cubicBezTo>
                    <a:pt x="416017" y="484462"/>
                    <a:pt x="407548" y="492084"/>
                    <a:pt x="399078" y="499707"/>
                  </a:cubicBezTo>
                  <a:cubicBezTo>
                    <a:pt x="261870" y="378168"/>
                    <a:pt x="136944" y="245619"/>
                    <a:pt x="37426" y="90625"/>
                  </a:cubicBezTo>
                  <a:cubicBezTo>
                    <a:pt x="27685" y="83426"/>
                    <a:pt x="28109" y="66486"/>
                    <a:pt x="12864" y="64792"/>
                  </a:cubicBezTo>
                  <a:cubicBezTo>
                    <a:pt x="-3228" y="42772"/>
                    <a:pt x="-6193" y="20751"/>
                    <a:pt x="15404" y="0"/>
                  </a:cubicBezTo>
                  <a:close/>
                </a:path>
              </a:pathLst>
            </a:custGeom>
            <a:solidFill>
              <a:srgbClr val="85473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F769923-97C4-4D02-1930-9DA0ABA9EF34}"/>
                </a:ext>
              </a:extLst>
            </p:cNvPr>
            <p:cNvSpPr/>
            <p:nvPr/>
          </p:nvSpPr>
          <p:spPr>
            <a:xfrm>
              <a:off x="10115252" y="1316163"/>
              <a:ext cx="349794" cy="136029"/>
            </a:xfrm>
            <a:custGeom>
              <a:avLst/>
              <a:gdLst>
                <a:gd name="connsiteX0" fmla="*/ 349794 w 349794"/>
                <a:gd name="connsiteY0" fmla="*/ 123326 h 136029"/>
                <a:gd name="connsiteX1" fmla="*/ 299400 w 349794"/>
                <a:gd name="connsiteY1" fmla="*/ 136030 h 136029"/>
                <a:gd name="connsiteX2" fmla="*/ 33878 w 349794"/>
                <a:gd name="connsiteY2" fmla="*/ 18302 h 136029"/>
                <a:gd name="connsiteX3" fmla="*/ 0 w 349794"/>
                <a:gd name="connsiteY3" fmla="*/ 4751 h 136029"/>
                <a:gd name="connsiteX4" fmla="*/ 349794 w 349794"/>
                <a:gd name="connsiteY4" fmla="*/ 123326 h 136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794" h="136029">
                  <a:moveTo>
                    <a:pt x="349794" y="123326"/>
                  </a:moveTo>
                  <a:cubicBezTo>
                    <a:pt x="334972" y="135607"/>
                    <a:pt x="312528" y="117397"/>
                    <a:pt x="299400" y="136030"/>
                  </a:cubicBezTo>
                  <a:cubicBezTo>
                    <a:pt x="221479" y="73355"/>
                    <a:pt x="138901" y="19996"/>
                    <a:pt x="33878" y="18302"/>
                  </a:cubicBezTo>
                  <a:cubicBezTo>
                    <a:pt x="22444" y="13644"/>
                    <a:pt x="10587" y="8986"/>
                    <a:pt x="0" y="4751"/>
                  </a:cubicBezTo>
                  <a:cubicBezTo>
                    <a:pt x="107564" y="-16846"/>
                    <a:pt x="268910" y="37359"/>
                    <a:pt x="349794" y="123326"/>
                  </a:cubicBezTo>
                  <a:close/>
                </a:path>
              </a:pathLst>
            </a:custGeom>
            <a:solidFill>
              <a:srgbClr val="C48F6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17901BB-0E1F-0D88-FA59-416661474B69}"/>
                </a:ext>
              </a:extLst>
            </p:cNvPr>
            <p:cNvSpPr/>
            <p:nvPr/>
          </p:nvSpPr>
          <p:spPr>
            <a:xfrm>
              <a:off x="9865822" y="1705434"/>
              <a:ext cx="115092" cy="393413"/>
            </a:xfrm>
            <a:custGeom>
              <a:avLst/>
              <a:gdLst>
                <a:gd name="connsiteX0" fmla="*/ 77921 w 115092"/>
                <a:gd name="connsiteY0" fmla="*/ 393413 h 393413"/>
                <a:gd name="connsiteX1" fmla="*/ 0 w 115092"/>
                <a:gd name="connsiteY1" fmla="*/ 0 h 393413"/>
                <a:gd name="connsiteX2" fmla="*/ 74956 w 115092"/>
                <a:gd name="connsiteY2" fmla="*/ 105023 h 393413"/>
                <a:gd name="connsiteX3" fmla="*/ 83425 w 115092"/>
                <a:gd name="connsiteY3" fmla="*/ 110952 h 393413"/>
                <a:gd name="connsiteX4" fmla="*/ 100789 w 115092"/>
                <a:gd name="connsiteY4" fmla="*/ 179132 h 393413"/>
                <a:gd name="connsiteX5" fmla="*/ 113069 w 115092"/>
                <a:gd name="connsiteY5" fmla="*/ 324386 h 393413"/>
                <a:gd name="connsiteX6" fmla="*/ 77921 w 115092"/>
                <a:gd name="connsiteY6" fmla="*/ 393413 h 39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092" h="393413">
                  <a:moveTo>
                    <a:pt x="77921" y="393413"/>
                  </a:moveTo>
                  <a:cubicBezTo>
                    <a:pt x="82156" y="262981"/>
                    <a:pt x="40655" y="141019"/>
                    <a:pt x="0" y="0"/>
                  </a:cubicBezTo>
                  <a:cubicBezTo>
                    <a:pt x="32185" y="45312"/>
                    <a:pt x="53782" y="75380"/>
                    <a:pt x="74956" y="105023"/>
                  </a:cubicBezTo>
                  <a:cubicBezTo>
                    <a:pt x="77921" y="107141"/>
                    <a:pt x="80461" y="108834"/>
                    <a:pt x="83425" y="110952"/>
                  </a:cubicBezTo>
                  <a:cubicBezTo>
                    <a:pt x="97824" y="131279"/>
                    <a:pt x="103753" y="154147"/>
                    <a:pt x="100789" y="179132"/>
                  </a:cubicBezTo>
                  <a:cubicBezTo>
                    <a:pt x="104599" y="227409"/>
                    <a:pt x="120692" y="275262"/>
                    <a:pt x="113069" y="324386"/>
                  </a:cubicBezTo>
                  <a:cubicBezTo>
                    <a:pt x="108834" y="350642"/>
                    <a:pt x="114764" y="383673"/>
                    <a:pt x="77921" y="393413"/>
                  </a:cubicBezTo>
                  <a:close/>
                </a:path>
              </a:pathLst>
            </a:custGeom>
            <a:solidFill>
              <a:srgbClr val="C9957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DAF0EC9-221E-EC80-E4D9-616ADC9D8082}"/>
                </a:ext>
              </a:extLst>
            </p:cNvPr>
            <p:cNvSpPr/>
            <p:nvPr/>
          </p:nvSpPr>
          <p:spPr>
            <a:xfrm>
              <a:off x="7228565" y="2885965"/>
              <a:ext cx="262836" cy="139880"/>
            </a:xfrm>
            <a:custGeom>
              <a:avLst/>
              <a:gdLst>
                <a:gd name="connsiteX0" fmla="*/ 244 w 262836"/>
                <a:gd name="connsiteY0" fmla="*/ 75935 h 139880"/>
                <a:gd name="connsiteX1" fmla="*/ 80282 w 262836"/>
                <a:gd name="connsiteY1" fmla="*/ 25541 h 139880"/>
                <a:gd name="connsiteX2" fmla="*/ 252638 w 262836"/>
                <a:gd name="connsiteY2" fmla="*/ 979 h 139880"/>
                <a:gd name="connsiteX3" fmla="*/ 254756 w 262836"/>
                <a:gd name="connsiteY3" fmla="*/ 36975 h 139880"/>
                <a:gd name="connsiteX4" fmla="*/ 19301 w 262836"/>
                <a:gd name="connsiteY4" fmla="*/ 139881 h 139880"/>
                <a:gd name="connsiteX5" fmla="*/ 244 w 262836"/>
                <a:gd name="connsiteY5" fmla="*/ 75935 h 13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836" h="139880">
                  <a:moveTo>
                    <a:pt x="244" y="75935"/>
                  </a:moveTo>
                  <a:cubicBezTo>
                    <a:pt x="26500" y="58149"/>
                    <a:pt x="45556" y="29353"/>
                    <a:pt x="80282" y="25541"/>
                  </a:cubicBezTo>
                  <a:cubicBezTo>
                    <a:pt x="136181" y="6485"/>
                    <a:pt x="193351" y="-3255"/>
                    <a:pt x="252638" y="979"/>
                  </a:cubicBezTo>
                  <a:cubicBezTo>
                    <a:pt x="271695" y="11990"/>
                    <a:pt x="258991" y="24694"/>
                    <a:pt x="254756" y="36975"/>
                  </a:cubicBezTo>
                  <a:cubicBezTo>
                    <a:pt x="160320" y="32740"/>
                    <a:pt x="78165" y="57726"/>
                    <a:pt x="19301" y="139881"/>
                  </a:cubicBezTo>
                  <a:cubicBezTo>
                    <a:pt x="5750" y="117013"/>
                    <a:pt x="-1450" y="97956"/>
                    <a:pt x="244" y="75935"/>
                  </a:cubicBezTo>
                  <a:close/>
                </a:path>
              </a:pathLst>
            </a:custGeom>
            <a:solidFill>
              <a:srgbClr val="E0C3A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188A3CE-2AD7-322C-A95E-388DF6F77AA2}"/>
                </a:ext>
              </a:extLst>
            </p:cNvPr>
            <p:cNvSpPr/>
            <p:nvPr/>
          </p:nvSpPr>
          <p:spPr>
            <a:xfrm>
              <a:off x="7285772" y="2296642"/>
              <a:ext cx="213733" cy="425568"/>
            </a:xfrm>
            <a:custGeom>
              <a:avLst/>
              <a:gdLst>
                <a:gd name="connsiteX0" fmla="*/ 15876 w 213733"/>
                <a:gd name="connsiteY0" fmla="*/ 818 h 425568"/>
                <a:gd name="connsiteX1" fmla="*/ 133604 w 213733"/>
                <a:gd name="connsiteY1" fmla="*/ 306147 h 425568"/>
                <a:gd name="connsiteX2" fmla="*/ 195855 w 213733"/>
                <a:gd name="connsiteY2" fmla="*/ 371786 h 425568"/>
                <a:gd name="connsiteX3" fmla="*/ 206866 w 213733"/>
                <a:gd name="connsiteY3" fmla="*/ 425568 h 425568"/>
                <a:gd name="connsiteX4" fmla="*/ 1478 w 213733"/>
                <a:gd name="connsiteY4" fmla="*/ 15639 h 425568"/>
                <a:gd name="connsiteX5" fmla="*/ 15876 w 213733"/>
                <a:gd name="connsiteY5" fmla="*/ 818 h 42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733" h="425568">
                  <a:moveTo>
                    <a:pt x="15876" y="818"/>
                  </a:moveTo>
                  <a:cubicBezTo>
                    <a:pt x="40861" y="107958"/>
                    <a:pt x="73893" y="212134"/>
                    <a:pt x="133604" y="306147"/>
                  </a:cubicBezTo>
                  <a:cubicBezTo>
                    <a:pt x="162401" y="320545"/>
                    <a:pt x="164941" y="359929"/>
                    <a:pt x="195855" y="371786"/>
                  </a:cubicBezTo>
                  <a:cubicBezTo>
                    <a:pt x="215336" y="386608"/>
                    <a:pt x="218723" y="404394"/>
                    <a:pt x="206866" y="425568"/>
                  </a:cubicBezTo>
                  <a:cubicBezTo>
                    <a:pt x="86174" y="315040"/>
                    <a:pt x="29004" y="172751"/>
                    <a:pt x="1478" y="15639"/>
                  </a:cubicBezTo>
                  <a:cubicBezTo>
                    <a:pt x="-3181" y="1241"/>
                    <a:pt x="3595" y="-1723"/>
                    <a:pt x="15876" y="818"/>
                  </a:cubicBezTo>
                  <a:close/>
                </a:path>
              </a:pathLst>
            </a:custGeom>
            <a:solidFill>
              <a:srgbClr val="74332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81AB332-3E4D-36C0-80D4-E7B5B658C4B1}"/>
                </a:ext>
              </a:extLst>
            </p:cNvPr>
            <p:cNvSpPr/>
            <p:nvPr/>
          </p:nvSpPr>
          <p:spPr>
            <a:xfrm>
              <a:off x="8599192" y="2204718"/>
              <a:ext cx="190566" cy="160075"/>
            </a:xfrm>
            <a:custGeom>
              <a:avLst/>
              <a:gdLst>
                <a:gd name="connsiteX0" fmla="*/ 177014 w 190566"/>
                <a:gd name="connsiteY0" fmla="*/ 91472 h 160075"/>
                <a:gd name="connsiteX1" fmla="*/ 109682 w 190566"/>
                <a:gd name="connsiteY1" fmla="*/ 74533 h 160075"/>
                <a:gd name="connsiteX2" fmla="*/ 126621 w 190566"/>
                <a:gd name="connsiteY2" fmla="*/ 127468 h 160075"/>
                <a:gd name="connsiteX3" fmla="*/ 114340 w 190566"/>
                <a:gd name="connsiteY3" fmla="*/ 160076 h 160075"/>
                <a:gd name="connsiteX4" fmla="*/ 0 w 190566"/>
                <a:gd name="connsiteY4" fmla="*/ 27526 h 160075"/>
                <a:gd name="connsiteX5" fmla="*/ 25409 w 190566"/>
                <a:gd name="connsiteY5" fmla="*/ 0 h 160075"/>
                <a:gd name="connsiteX6" fmla="*/ 190567 w 190566"/>
                <a:gd name="connsiteY6" fmla="*/ 78767 h 160075"/>
                <a:gd name="connsiteX7" fmla="*/ 177014 w 190566"/>
                <a:gd name="connsiteY7" fmla="*/ 91472 h 16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66" h="160075">
                  <a:moveTo>
                    <a:pt x="177014" y="91472"/>
                  </a:moveTo>
                  <a:cubicBezTo>
                    <a:pt x="153300" y="93166"/>
                    <a:pt x="132126" y="83002"/>
                    <a:pt x="109682" y="74533"/>
                  </a:cubicBezTo>
                  <a:cubicBezTo>
                    <a:pt x="102483" y="99094"/>
                    <a:pt x="127891" y="108835"/>
                    <a:pt x="126621" y="127468"/>
                  </a:cubicBezTo>
                  <a:cubicBezTo>
                    <a:pt x="133397" y="142289"/>
                    <a:pt x="126197" y="152029"/>
                    <a:pt x="114340" y="160076"/>
                  </a:cubicBezTo>
                  <a:cubicBezTo>
                    <a:pt x="47853" y="140596"/>
                    <a:pt x="15669" y="91048"/>
                    <a:pt x="0" y="27526"/>
                  </a:cubicBezTo>
                  <a:cubicBezTo>
                    <a:pt x="2965" y="13128"/>
                    <a:pt x="10164" y="2964"/>
                    <a:pt x="25409" y="0"/>
                  </a:cubicBezTo>
                  <a:cubicBezTo>
                    <a:pt x="74532" y="38960"/>
                    <a:pt x="136361" y="50818"/>
                    <a:pt x="190567" y="78767"/>
                  </a:cubicBezTo>
                  <a:cubicBezTo>
                    <a:pt x="185484" y="83002"/>
                    <a:pt x="181249" y="87237"/>
                    <a:pt x="177014" y="91472"/>
                  </a:cubicBezTo>
                  <a:close/>
                </a:path>
              </a:pathLst>
            </a:custGeom>
            <a:solidFill>
              <a:srgbClr val="79322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2C20152-19AF-CA3A-718C-6C3C96918133}"/>
                </a:ext>
              </a:extLst>
            </p:cNvPr>
            <p:cNvSpPr/>
            <p:nvPr/>
          </p:nvSpPr>
          <p:spPr>
            <a:xfrm>
              <a:off x="7379382" y="3526823"/>
              <a:ext cx="192446" cy="142624"/>
            </a:xfrm>
            <a:custGeom>
              <a:avLst/>
              <a:gdLst>
                <a:gd name="connsiteX0" fmla="*/ 1034 w 192446"/>
                <a:gd name="connsiteY0" fmla="*/ 0 h 142624"/>
                <a:gd name="connsiteX1" fmla="*/ 59051 w 192446"/>
                <a:gd name="connsiteY1" fmla="*/ 33032 h 142624"/>
                <a:gd name="connsiteX2" fmla="*/ 192447 w 192446"/>
                <a:gd name="connsiteY2" fmla="*/ 127044 h 142624"/>
                <a:gd name="connsiteX3" fmla="*/ 155604 w 192446"/>
                <a:gd name="connsiteY3" fmla="*/ 135090 h 142624"/>
                <a:gd name="connsiteX4" fmla="*/ 11197 w 192446"/>
                <a:gd name="connsiteY4" fmla="*/ 64793 h 142624"/>
                <a:gd name="connsiteX5" fmla="*/ 1034 w 192446"/>
                <a:gd name="connsiteY5" fmla="*/ 0 h 14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46" h="142624">
                  <a:moveTo>
                    <a:pt x="1034" y="0"/>
                  </a:moveTo>
                  <a:cubicBezTo>
                    <a:pt x="15009" y="20327"/>
                    <a:pt x="25596" y="32608"/>
                    <a:pt x="59051" y="33032"/>
                  </a:cubicBezTo>
                  <a:cubicBezTo>
                    <a:pt x="118338" y="33455"/>
                    <a:pt x="156874" y="82155"/>
                    <a:pt x="192447" y="127044"/>
                  </a:cubicBezTo>
                  <a:cubicBezTo>
                    <a:pt x="179743" y="128315"/>
                    <a:pt x="169579" y="155417"/>
                    <a:pt x="155604" y="135090"/>
                  </a:cubicBezTo>
                  <a:cubicBezTo>
                    <a:pt x="120032" y="83849"/>
                    <a:pt x="65403" y="75803"/>
                    <a:pt x="11197" y="64793"/>
                  </a:cubicBezTo>
                  <a:cubicBezTo>
                    <a:pt x="187" y="44042"/>
                    <a:pt x="-1507" y="22445"/>
                    <a:pt x="1034" y="0"/>
                  </a:cubicBezTo>
                  <a:close/>
                </a:path>
              </a:pathLst>
            </a:custGeom>
            <a:solidFill>
              <a:srgbClr val="F8A0A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A439583-D0EC-CEF5-03B7-78C5A37898FF}"/>
                </a:ext>
              </a:extLst>
            </p:cNvPr>
            <p:cNvSpPr/>
            <p:nvPr/>
          </p:nvSpPr>
          <p:spPr>
            <a:xfrm>
              <a:off x="10023865" y="1810034"/>
              <a:ext cx="132887" cy="320998"/>
            </a:xfrm>
            <a:custGeom>
              <a:avLst/>
              <a:gdLst>
                <a:gd name="connsiteX0" fmla="*/ 6691 w 132887"/>
                <a:gd name="connsiteY0" fmla="*/ 0 h 320998"/>
                <a:gd name="connsiteX1" fmla="*/ 132888 w 132887"/>
                <a:gd name="connsiteY1" fmla="*/ 320998 h 320998"/>
                <a:gd name="connsiteX2" fmla="*/ 85035 w 132887"/>
                <a:gd name="connsiteY2" fmla="*/ 241384 h 320998"/>
                <a:gd name="connsiteX3" fmla="*/ 24900 w 132887"/>
                <a:gd name="connsiteY3" fmla="*/ 67333 h 320998"/>
                <a:gd name="connsiteX4" fmla="*/ 6691 w 132887"/>
                <a:gd name="connsiteY4" fmla="*/ 0 h 32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887" h="320998">
                  <a:moveTo>
                    <a:pt x="6691" y="0"/>
                  </a:moveTo>
                  <a:cubicBezTo>
                    <a:pt x="93928" y="89354"/>
                    <a:pt x="117643" y="203271"/>
                    <a:pt x="132888" y="320998"/>
                  </a:cubicBezTo>
                  <a:cubicBezTo>
                    <a:pt x="88846" y="311258"/>
                    <a:pt x="91810" y="273145"/>
                    <a:pt x="85035" y="241384"/>
                  </a:cubicBezTo>
                  <a:cubicBezTo>
                    <a:pt x="87999" y="175321"/>
                    <a:pt x="46498" y="124927"/>
                    <a:pt x="24900" y="67333"/>
                  </a:cubicBezTo>
                  <a:cubicBezTo>
                    <a:pt x="16854" y="45736"/>
                    <a:pt x="-13213" y="29220"/>
                    <a:pt x="6691" y="0"/>
                  </a:cubicBezTo>
                  <a:close/>
                </a:path>
              </a:pathLst>
            </a:custGeom>
            <a:solidFill>
              <a:srgbClr val="7B412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C1091F7-4B5B-0760-90F8-E348F6A44A52}"/>
                </a:ext>
              </a:extLst>
            </p:cNvPr>
            <p:cNvSpPr/>
            <p:nvPr/>
          </p:nvSpPr>
          <p:spPr>
            <a:xfrm>
              <a:off x="9959411" y="1753658"/>
              <a:ext cx="159174" cy="297759"/>
            </a:xfrm>
            <a:custGeom>
              <a:avLst/>
              <a:gdLst>
                <a:gd name="connsiteX0" fmla="*/ 71145 w 159174"/>
                <a:gd name="connsiteY0" fmla="*/ 56376 h 297759"/>
                <a:gd name="connsiteX1" fmla="*/ 149489 w 159174"/>
                <a:gd name="connsiteY1" fmla="*/ 239743 h 297759"/>
                <a:gd name="connsiteX2" fmla="*/ 149065 w 159174"/>
                <a:gd name="connsiteY2" fmla="*/ 297760 h 297759"/>
                <a:gd name="connsiteX3" fmla="*/ 0 w 159174"/>
                <a:gd name="connsiteY3" fmla="*/ 6405 h 297759"/>
                <a:gd name="connsiteX4" fmla="*/ 15669 w 159174"/>
                <a:gd name="connsiteY4" fmla="*/ 53 h 297759"/>
                <a:gd name="connsiteX5" fmla="*/ 71145 w 159174"/>
                <a:gd name="connsiteY5" fmla="*/ 56376 h 297759"/>
                <a:gd name="connsiteX6" fmla="*/ 71145 w 159174"/>
                <a:gd name="connsiteY6" fmla="*/ 56376 h 297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174" h="297759">
                  <a:moveTo>
                    <a:pt x="71145" y="56376"/>
                  </a:moveTo>
                  <a:cubicBezTo>
                    <a:pt x="94436" y="118627"/>
                    <a:pt x="133819" y="174103"/>
                    <a:pt x="149489" y="239743"/>
                  </a:cubicBezTo>
                  <a:cubicBezTo>
                    <a:pt x="154146" y="259223"/>
                    <a:pt x="168968" y="278280"/>
                    <a:pt x="149065" y="297760"/>
                  </a:cubicBezTo>
                  <a:cubicBezTo>
                    <a:pt x="118151" y="191043"/>
                    <a:pt x="62251" y="97030"/>
                    <a:pt x="0" y="6405"/>
                  </a:cubicBezTo>
                  <a:cubicBezTo>
                    <a:pt x="4235" y="1747"/>
                    <a:pt x="9316" y="-371"/>
                    <a:pt x="15669" y="53"/>
                  </a:cubicBezTo>
                  <a:cubicBezTo>
                    <a:pt x="39384" y="13604"/>
                    <a:pt x="55475" y="35202"/>
                    <a:pt x="71145" y="56376"/>
                  </a:cubicBezTo>
                  <a:lnTo>
                    <a:pt x="71145" y="56376"/>
                  </a:lnTo>
                  <a:close/>
                </a:path>
              </a:pathLst>
            </a:custGeom>
            <a:solidFill>
              <a:srgbClr val="C38B7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30ED500-22D1-D6C2-072C-2E5B776E701E}"/>
                </a:ext>
              </a:extLst>
            </p:cNvPr>
            <p:cNvSpPr/>
            <p:nvPr/>
          </p:nvSpPr>
          <p:spPr>
            <a:xfrm>
              <a:off x="9120073" y="3566631"/>
              <a:ext cx="165157" cy="175320"/>
            </a:xfrm>
            <a:custGeom>
              <a:avLst/>
              <a:gdLst>
                <a:gd name="connsiteX0" fmla="*/ 44042 w 165157"/>
                <a:gd name="connsiteY0" fmla="*/ 0 h 175320"/>
                <a:gd name="connsiteX1" fmla="*/ 103329 w 165157"/>
                <a:gd name="connsiteY1" fmla="*/ 61405 h 175320"/>
                <a:gd name="connsiteX2" fmla="*/ 165157 w 165157"/>
                <a:gd name="connsiteY2" fmla="*/ 175321 h 175320"/>
                <a:gd name="connsiteX3" fmla="*/ 35996 w 165157"/>
                <a:gd name="connsiteY3" fmla="*/ 42348 h 175320"/>
                <a:gd name="connsiteX4" fmla="*/ 42348 w 165157"/>
                <a:gd name="connsiteY4" fmla="*/ 109682 h 175320"/>
                <a:gd name="connsiteX5" fmla="*/ 0 w 165157"/>
                <a:gd name="connsiteY5" fmla="*/ 42348 h 175320"/>
                <a:gd name="connsiteX6" fmla="*/ 44042 w 165157"/>
                <a:gd name="connsiteY6" fmla="*/ 0 h 17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157" h="175320">
                  <a:moveTo>
                    <a:pt x="44042" y="0"/>
                  </a:moveTo>
                  <a:cubicBezTo>
                    <a:pt x="48700" y="34725"/>
                    <a:pt x="84272" y="39807"/>
                    <a:pt x="103329" y="61405"/>
                  </a:cubicBezTo>
                  <a:cubicBezTo>
                    <a:pt x="132549" y="94860"/>
                    <a:pt x="162616" y="126621"/>
                    <a:pt x="165157" y="175321"/>
                  </a:cubicBezTo>
                  <a:cubicBezTo>
                    <a:pt x="123656" y="130856"/>
                    <a:pt x="97823" y="71568"/>
                    <a:pt x="35996" y="42348"/>
                  </a:cubicBezTo>
                  <a:cubicBezTo>
                    <a:pt x="26678" y="65216"/>
                    <a:pt x="55475" y="83426"/>
                    <a:pt x="42348" y="109682"/>
                  </a:cubicBezTo>
                  <a:cubicBezTo>
                    <a:pt x="18209" y="91048"/>
                    <a:pt x="14822" y="63099"/>
                    <a:pt x="0" y="42348"/>
                  </a:cubicBezTo>
                  <a:cubicBezTo>
                    <a:pt x="1270" y="13975"/>
                    <a:pt x="26678" y="11434"/>
                    <a:pt x="44042" y="0"/>
                  </a:cubicBezTo>
                  <a:close/>
                </a:path>
              </a:pathLst>
            </a:custGeom>
            <a:solidFill>
              <a:srgbClr val="733B2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80A626D-D8CB-A6B1-57EC-62635923274C}"/>
                </a:ext>
              </a:extLst>
            </p:cNvPr>
            <p:cNvSpPr/>
            <p:nvPr/>
          </p:nvSpPr>
          <p:spPr>
            <a:xfrm>
              <a:off x="7939211" y="2552819"/>
              <a:ext cx="172978" cy="209896"/>
            </a:xfrm>
            <a:custGeom>
              <a:avLst/>
              <a:gdLst>
                <a:gd name="connsiteX0" fmla="*/ 68379 w 172978"/>
                <a:gd name="connsiteY0" fmla="*/ 0 h 209896"/>
                <a:gd name="connsiteX1" fmla="*/ 172978 w 172978"/>
                <a:gd name="connsiteY1" fmla="*/ 60558 h 209896"/>
                <a:gd name="connsiteX2" fmla="*/ 170861 w 172978"/>
                <a:gd name="connsiteY2" fmla="*/ 86813 h 209896"/>
                <a:gd name="connsiteX3" fmla="*/ 26877 w 172978"/>
                <a:gd name="connsiteY3" fmla="*/ 194377 h 209896"/>
                <a:gd name="connsiteX4" fmla="*/ 2739 w 172978"/>
                <a:gd name="connsiteY4" fmla="*/ 179556 h 209896"/>
                <a:gd name="connsiteX5" fmla="*/ 134865 w 172978"/>
                <a:gd name="connsiteY5" fmla="*/ 71568 h 209896"/>
                <a:gd name="connsiteX6" fmla="*/ 53557 w 172978"/>
                <a:gd name="connsiteY6" fmla="*/ 14822 h 209896"/>
                <a:gd name="connsiteX7" fmla="*/ 68379 w 172978"/>
                <a:gd name="connsiteY7" fmla="*/ 0 h 20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978" h="209896">
                  <a:moveTo>
                    <a:pt x="68379" y="0"/>
                  </a:moveTo>
                  <a:cubicBezTo>
                    <a:pt x="103104" y="20327"/>
                    <a:pt x="138253" y="40231"/>
                    <a:pt x="172978" y="60558"/>
                  </a:cubicBezTo>
                  <a:cubicBezTo>
                    <a:pt x="157310" y="68180"/>
                    <a:pt x="164085" y="77497"/>
                    <a:pt x="170861" y="86813"/>
                  </a:cubicBezTo>
                  <a:cubicBezTo>
                    <a:pt x="119196" y="117727"/>
                    <a:pt x="66261" y="146101"/>
                    <a:pt x="26877" y="194377"/>
                  </a:cubicBezTo>
                  <a:cubicBezTo>
                    <a:pt x="4857" y="221480"/>
                    <a:pt x="-5307" y="210893"/>
                    <a:pt x="2739" y="179556"/>
                  </a:cubicBezTo>
                  <a:cubicBezTo>
                    <a:pt x="34924" y="131279"/>
                    <a:pt x="78542" y="96977"/>
                    <a:pt x="134865" y="71568"/>
                  </a:cubicBezTo>
                  <a:cubicBezTo>
                    <a:pt x="106069" y="51241"/>
                    <a:pt x="79813" y="33031"/>
                    <a:pt x="53557" y="14822"/>
                  </a:cubicBezTo>
                  <a:cubicBezTo>
                    <a:pt x="58638" y="10164"/>
                    <a:pt x="63297" y="5082"/>
                    <a:pt x="68379" y="0"/>
                  </a:cubicBezTo>
                  <a:close/>
                </a:path>
              </a:pathLst>
            </a:custGeom>
            <a:solidFill>
              <a:srgbClr val="8D5C5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8189D6EA-2752-2A00-AA10-ADC317F1ECE2}"/>
                </a:ext>
              </a:extLst>
            </p:cNvPr>
            <p:cNvSpPr/>
            <p:nvPr/>
          </p:nvSpPr>
          <p:spPr>
            <a:xfrm>
              <a:off x="9943743" y="1867204"/>
              <a:ext cx="48605" cy="264675"/>
            </a:xfrm>
            <a:custGeom>
              <a:avLst/>
              <a:gdLst>
                <a:gd name="connsiteX0" fmla="*/ 0 w 48605"/>
                <a:gd name="connsiteY0" fmla="*/ 231644 h 264675"/>
                <a:gd name="connsiteX1" fmla="*/ 11434 w 48605"/>
                <a:gd name="connsiteY1" fmla="*/ 6352 h 264675"/>
                <a:gd name="connsiteX2" fmla="*/ 23714 w 48605"/>
                <a:gd name="connsiteY2" fmla="*/ 0 h 264675"/>
                <a:gd name="connsiteX3" fmla="*/ 33031 w 48605"/>
                <a:gd name="connsiteY3" fmla="*/ 9316 h 264675"/>
                <a:gd name="connsiteX4" fmla="*/ 25409 w 48605"/>
                <a:gd name="connsiteY4" fmla="*/ 264675 h 264675"/>
                <a:gd name="connsiteX5" fmla="*/ 0 w 48605"/>
                <a:gd name="connsiteY5" fmla="*/ 231644 h 26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05" h="264675">
                  <a:moveTo>
                    <a:pt x="0" y="231644"/>
                  </a:moveTo>
                  <a:cubicBezTo>
                    <a:pt x="41500" y="158382"/>
                    <a:pt x="15669" y="81732"/>
                    <a:pt x="11434" y="6352"/>
                  </a:cubicBezTo>
                  <a:cubicBezTo>
                    <a:pt x="14398" y="2541"/>
                    <a:pt x="18633" y="423"/>
                    <a:pt x="23714" y="0"/>
                  </a:cubicBezTo>
                  <a:cubicBezTo>
                    <a:pt x="28796" y="1270"/>
                    <a:pt x="31761" y="4235"/>
                    <a:pt x="33031" y="9316"/>
                  </a:cubicBezTo>
                  <a:cubicBezTo>
                    <a:pt x="49970" y="95283"/>
                    <a:pt x="60134" y="180826"/>
                    <a:pt x="25409" y="264675"/>
                  </a:cubicBezTo>
                  <a:cubicBezTo>
                    <a:pt x="16515" y="254088"/>
                    <a:pt x="8470" y="242654"/>
                    <a:pt x="0" y="231644"/>
                  </a:cubicBezTo>
                  <a:close/>
                </a:path>
              </a:pathLst>
            </a:custGeom>
            <a:solidFill>
              <a:srgbClr val="81463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9041147-05CF-4F78-88FD-049BB0D3FA3C}"/>
                </a:ext>
              </a:extLst>
            </p:cNvPr>
            <p:cNvSpPr/>
            <p:nvPr/>
          </p:nvSpPr>
          <p:spPr>
            <a:xfrm>
              <a:off x="9219591" y="2848831"/>
              <a:ext cx="145676" cy="111722"/>
            </a:xfrm>
            <a:custGeom>
              <a:avLst/>
              <a:gdLst>
                <a:gd name="connsiteX0" fmla="*/ 55899 w 145676"/>
                <a:gd name="connsiteY0" fmla="*/ 0 h 111722"/>
                <a:gd name="connsiteX1" fmla="*/ 145677 w 145676"/>
                <a:gd name="connsiteY1" fmla="*/ 99095 h 111722"/>
                <a:gd name="connsiteX2" fmla="*/ 65639 w 145676"/>
                <a:gd name="connsiteY2" fmla="*/ 79191 h 111722"/>
                <a:gd name="connsiteX3" fmla="*/ 0 w 145676"/>
                <a:gd name="connsiteY3" fmla="*/ 59287 h 111722"/>
                <a:gd name="connsiteX4" fmla="*/ 55899 w 145676"/>
                <a:gd name="connsiteY4" fmla="*/ 0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676" h="111722">
                  <a:moveTo>
                    <a:pt x="55899" y="0"/>
                  </a:moveTo>
                  <a:cubicBezTo>
                    <a:pt x="88083" y="30914"/>
                    <a:pt x="126196" y="56323"/>
                    <a:pt x="145677" y="99095"/>
                  </a:cubicBezTo>
                  <a:cubicBezTo>
                    <a:pt x="110528" y="125350"/>
                    <a:pt x="87236" y="106717"/>
                    <a:pt x="65639" y="79191"/>
                  </a:cubicBezTo>
                  <a:cubicBezTo>
                    <a:pt x="44042" y="72839"/>
                    <a:pt x="22444" y="66063"/>
                    <a:pt x="0" y="59287"/>
                  </a:cubicBezTo>
                  <a:cubicBezTo>
                    <a:pt x="8892" y="27526"/>
                    <a:pt x="58439" y="38113"/>
                    <a:pt x="55899" y="0"/>
                  </a:cubicBezTo>
                  <a:close/>
                </a:path>
              </a:pathLst>
            </a:custGeom>
            <a:solidFill>
              <a:srgbClr val="EFAFA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4647AEF-5B6F-80EB-E6D8-66A1C5A648A8}"/>
                </a:ext>
              </a:extLst>
            </p:cNvPr>
            <p:cNvSpPr/>
            <p:nvPr/>
          </p:nvSpPr>
          <p:spPr>
            <a:xfrm>
              <a:off x="9517721" y="3016106"/>
              <a:ext cx="243077" cy="203693"/>
            </a:xfrm>
            <a:custGeom>
              <a:avLst/>
              <a:gdLst>
                <a:gd name="connsiteX0" fmla="*/ 230797 w 243077"/>
                <a:gd name="connsiteY0" fmla="*/ 203694 h 203693"/>
                <a:gd name="connsiteX1" fmla="*/ 0 w 243077"/>
                <a:gd name="connsiteY1" fmla="*/ 11434 h 203693"/>
                <a:gd name="connsiteX2" fmla="*/ 12704 w 243077"/>
                <a:gd name="connsiteY2" fmla="*/ 0 h 203693"/>
                <a:gd name="connsiteX3" fmla="*/ 243077 w 243077"/>
                <a:gd name="connsiteY3" fmla="*/ 190990 h 203693"/>
                <a:gd name="connsiteX4" fmla="*/ 230797 w 243077"/>
                <a:gd name="connsiteY4" fmla="*/ 203694 h 20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77" h="203693">
                  <a:moveTo>
                    <a:pt x="230797" y="203694"/>
                  </a:moveTo>
                  <a:cubicBezTo>
                    <a:pt x="168968" y="121539"/>
                    <a:pt x="88931" y="60981"/>
                    <a:pt x="0" y="11434"/>
                  </a:cubicBezTo>
                  <a:cubicBezTo>
                    <a:pt x="4235" y="7623"/>
                    <a:pt x="8470" y="3811"/>
                    <a:pt x="12704" y="0"/>
                  </a:cubicBezTo>
                  <a:cubicBezTo>
                    <a:pt x="105870" y="43618"/>
                    <a:pt x="187602" y="101635"/>
                    <a:pt x="243077" y="190990"/>
                  </a:cubicBezTo>
                  <a:cubicBezTo>
                    <a:pt x="238843" y="195224"/>
                    <a:pt x="234608" y="199459"/>
                    <a:pt x="230797" y="203694"/>
                  </a:cubicBezTo>
                  <a:close/>
                </a:path>
              </a:pathLst>
            </a:custGeom>
            <a:solidFill>
              <a:srgbClr val="79332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D7DA469-2884-2C53-5053-7BD7C32EEA75}"/>
                </a:ext>
              </a:extLst>
            </p:cNvPr>
            <p:cNvSpPr/>
            <p:nvPr/>
          </p:nvSpPr>
          <p:spPr>
            <a:xfrm>
              <a:off x="6774415" y="2958513"/>
              <a:ext cx="131702" cy="126620"/>
            </a:xfrm>
            <a:custGeom>
              <a:avLst/>
              <a:gdLst>
                <a:gd name="connsiteX0" fmla="*/ 0 w 131702"/>
                <a:gd name="connsiteY0" fmla="*/ 44465 h 126620"/>
                <a:gd name="connsiteX1" fmla="*/ 44889 w 131702"/>
                <a:gd name="connsiteY1" fmla="*/ 0 h 126620"/>
                <a:gd name="connsiteX2" fmla="*/ 131703 w 131702"/>
                <a:gd name="connsiteY2" fmla="*/ 126620 h 126620"/>
                <a:gd name="connsiteX3" fmla="*/ 2965 w 131702"/>
                <a:gd name="connsiteY3" fmla="*/ 55052 h 126620"/>
                <a:gd name="connsiteX4" fmla="*/ 0 w 131702"/>
                <a:gd name="connsiteY4" fmla="*/ 44465 h 12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702" h="126620">
                  <a:moveTo>
                    <a:pt x="0" y="44465"/>
                  </a:moveTo>
                  <a:cubicBezTo>
                    <a:pt x="25833" y="41077"/>
                    <a:pt x="33878" y="19057"/>
                    <a:pt x="44889" y="0"/>
                  </a:cubicBezTo>
                  <a:cubicBezTo>
                    <a:pt x="71992" y="39384"/>
                    <a:pt x="99095" y="78767"/>
                    <a:pt x="131703" y="126620"/>
                  </a:cubicBezTo>
                  <a:cubicBezTo>
                    <a:pt x="74109" y="115610"/>
                    <a:pt x="41925" y="78767"/>
                    <a:pt x="2965" y="55052"/>
                  </a:cubicBezTo>
                  <a:cubicBezTo>
                    <a:pt x="1694" y="52088"/>
                    <a:pt x="847" y="48277"/>
                    <a:pt x="0" y="44465"/>
                  </a:cubicBezTo>
                  <a:close/>
                </a:path>
              </a:pathLst>
            </a:custGeom>
            <a:solidFill>
              <a:srgbClr val="BF8B6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E54CFF8-58C1-A465-7F5E-F70F1BDE7B91}"/>
                </a:ext>
              </a:extLst>
            </p:cNvPr>
            <p:cNvSpPr/>
            <p:nvPr/>
          </p:nvSpPr>
          <p:spPr>
            <a:xfrm>
              <a:off x="9335921" y="2966135"/>
              <a:ext cx="121666" cy="92285"/>
            </a:xfrm>
            <a:custGeom>
              <a:avLst/>
              <a:gdLst>
                <a:gd name="connsiteX0" fmla="*/ 121666 w 121666"/>
                <a:gd name="connsiteY0" fmla="*/ 61828 h 92285"/>
                <a:gd name="connsiteX1" fmla="*/ 16219 w 121666"/>
                <a:gd name="connsiteY1" fmla="*/ 48277 h 92285"/>
                <a:gd name="connsiteX2" fmla="*/ 20878 w 121666"/>
                <a:gd name="connsiteY2" fmla="*/ 0 h 92285"/>
                <a:gd name="connsiteX3" fmla="*/ 121666 w 121666"/>
                <a:gd name="connsiteY3" fmla="*/ 61828 h 9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666" h="92285">
                  <a:moveTo>
                    <a:pt x="121666" y="61828"/>
                  </a:moveTo>
                  <a:cubicBezTo>
                    <a:pt x="76354" y="135514"/>
                    <a:pt x="51368" y="52935"/>
                    <a:pt x="16219" y="48277"/>
                  </a:cubicBezTo>
                  <a:cubicBezTo>
                    <a:pt x="-9613" y="29644"/>
                    <a:pt x="-1990" y="13975"/>
                    <a:pt x="20878" y="0"/>
                  </a:cubicBezTo>
                  <a:cubicBezTo>
                    <a:pt x="58144" y="13975"/>
                    <a:pt x="117854" y="-8046"/>
                    <a:pt x="121666" y="61828"/>
                  </a:cubicBezTo>
                  <a:close/>
                </a:path>
              </a:pathLst>
            </a:custGeom>
            <a:solidFill>
              <a:srgbClr val="F0D3B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B08AEB3-001A-85ED-B916-08CF6086E511}"/>
                </a:ext>
              </a:extLst>
            </p:cNvPr>
            <p:cNvSpPr/>
            <p:nvPr/>
          </p:nvSpPr>
          <p:spPr>
            <a:xfrm>
              <a:off x="10657730" y="2872970"/>
              <a:ext cx="192260" cy="208720"/>
            </a:xfrm>
            <a:custGeom>
              <a:avLst/>
              <a:gdLst>
                <a:gd name="connsiteX0" fmla="*/ 0 w 192260"/>
                <a:gd name="connsiteY0" fmla="*/ 0 h 208720"/>
                <a:gd name="connsiteX1" fmla="*/ 192261 w 192260"/>
                <a:gd name="connsiteY1" fmla="*/ 193107 h 208720"/>
                <a:gd name="connsiteX2" fmla="*/ 116034 w 192260"/>
                <a:gd name="connsiteY2" fmla="*/ 192260 h 208720"/>
                <a:gd name="connsiteX3" fmla="*/ 105870 w 192260"/>
                <a:gd name="connsiteY3" fmla="*/ 154994 h 208720"/>
                <a:gd name="connsiteX4" fmla="*/ 0 w 192260"/>
                <a:gd name="connsiteY4" fmla="*/ 0 h 20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260" h="208720">
                  <a:moveTo>
                    <a:pt x="0" y="0"/>
                  </a:moveTo>
                  <a:cubicBezTo>
                    <a:pt x="52088" y="76226"/>
                    <a:pt x="114764" y="141866"/>
                    <a:pt x="192261" y="193107"/>
                  </a:cubicBezTo>
                  <a:cubicBezTo>
                    <a:pt x="166428" y="217669"/>
                    <a:pt x="141443" y="210046"/>
                    <a:pt x="116034" y="192260"/>
                  </a:cubicBezTo>
                  <a:cubicBezTo>
                    <a:pt x="148642" y="170663"/>
                    <a:pt x="113069" y="162616"/>
                    <a:pt x="105870" y="154994"/>
                  </a:cubicBezTo>
                  <a:cubicBezTo>
                    <a:pt x="63099" y="107988"/>
                    <a:pt x="12282" y="67333"/>
                    <a:pt x="0" y="0"/>
                  </a:cubicBezTo>
                  <a:close/>
                </a:path>
              </a:pathLst>
            </a:custGeom>
            <a:solidFill>
              <a:srgbClr val="8F593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616D7E9-B6EB-6B4A-5BDA-7DBA91E95211}"/>
                </a:ext>
              </a:extLst>
            </p:cNvPr>
            <p:cNvSpPr/>
            <p:nvPr/>
          </p:nvSpPr>
          <p:spPr>
            <a:xfrm>
              <a:off x="9263961" y="2928022"/>
              <a:ext cx="215222" cy="99941"/>
            </a:xfrm>
            <a:custGeom>
              <a:avLst/>
              <a:gdLst>
                <a:gd name="connsiteX0" fmla="*/ 193626 w 215222"/>
                <a:gd name="connsiteY0" fmla="*/ 99941 h 99941"/>
                <a:gd name="connsiteX1" fmla="*/ 88603 w 215222"/>
                <a:gd name="connsiteY1" fmla="*/ 45312 h 99941"/>
                <a:gd name="connsiteX2" fmla="*/ 9835 w 215222"/>
                <a:gd name="connsiteY2" fmla="*/ 35572 h 99941"/>
                <a:gd name="connsiteX3" fmla="*/ 21693 w 215222"/>
                <a:gd name="connsiteY3" fmla="*/ 0 h 99941"/>
                <a:gd name="connsiteX4" fmla="*/ 101731 w 215222"/>
                <a:gd name="connsiteY4" fmla="*/ 19904 h 99941"/>
                <a:gd name="connsiteX5" fmla="*/ 215223 w 215222"/>
                <a:gd name="connsiteY5" fmla="*/ 33455 h 99941"/>
                <a:gd name="connsiteX6" fmla="*/ 193626 w 215222"/>
                <a:gd name="connsiteY6" fmla="*/ 99941 h 9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22" h="99941">
                  <a:moveTo>
                    <a:pt x="193626" y="99941"/>
                  </a:moveTo>
                  <a:cubicBezTo>
                    <a:pt x="175840" y="48700"/>
                    <a:pt x="125869" y="59287"/>
                    <a:pt x="88603" y="45312"/>
                  </a:cubicBezTo>
                  <a:cubicBezTo>
                    <a:pt x="60230" y="60558"/>
                    <a:pt x="36092" y="38113"/>
                    <a:pt x="9835" y="35572"/>
                  </a:cubicBezTo>
                  <a:cubicBezTo>
                    <a:pt x="-15150" y="13975"/>
                    <a:pt x="14494" y="10587"/>
                    <a:pt x="21693" y="0"/>
                  </a:cubicBezTo>
                  <a:cubicBezTo>
                    <a:pt x="48372" y="6776"/>
                    <a:pt x="75052" y="13551"/>
                    <a:pt x="101731" y="19904"/>
                  </a:cubicBezTo>
                  <a:cubicBezTo>
                    <a:pt x="139844" y="23291"/>
                    <a:pt x="172452" y="67333"/>
                    <a:pt x="215223" y="33455"/>
                  </a:cubicBezTo>
                  <a:cubicBezTo>
                    <a:pt x="214800" y="58017"/>
                    <a:pt x="204636" y="78767"/>
                    <a:pt x="193626" y="99941"/>
                  </a:cubicBezTo>
                  <a:close/>
                </a:path>
              </a:pathLst>
            </a:custGeom>
            <a:solidFill>
              <a:srgbClr val="8E5D5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D32342F-7675-DF50-D8F6-AF75E33650C4}"/>
                </a:ext>
              </a:extLst>
            </p:cNvPr>
            <p:cNvSpPr/>
            <p:nvPr/>
          </p:nvSpPr>
          <p:spPr>
            <a:xfrm>
              <a:off x="9771809" y="1497505"/>
              <a:ext cx="71235" cy="151605"/>
            </a:xfrm>
            <a:custGeom>
              <a:avLst/>
              <a:gdLst>
                <a:gd name="connsiteX0" fmla="*/ 69874 w 71235"/>
                <a:gd name="connsiteY0" fmla="*/ 151606 h 151605"/>
                <a:gd name="connsiteX1" fmla="*/ 0 w 71235"/>
                <a:gd name="connsiteY1" fmla="*/ 0 h 151605"/>
                <a:gd name="connsiteX2" fmla="*/ 69874 w 71235"/>
                <a:gd name="connsiteY2" fmla="*/ 151606 h 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235" h="151605">
                  <a:moveTo>
                    <a:pt x="69874" y="151606"/>
                  </a:moveTo>
                  <a:cubicBezTo>
                    <a:pt x="31337" y="99941"/>
                    <a:pt x="12281" y="55052"/>
                    <a:pt x="0" y="0"/>
                  </a:cubicBezTo>
                  <a:cubicBezTo>
                    <a:pt x="58863" y="36419"/>
                    <a:pt x="76650" y="72839"/>
                    <a:pt x="69874" y="151606"/>
                  </a:cubicBezTo>
                  <a:close/>
                </a:path>
              </a:pathLst>
            </a:custGeom>
            <a:solidFill>
              <a:srgbClr val="DD5B8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17BAECD-4A62-3F92-A2BD-DDEF7E4A7B9F}"/>
                </a:ext>
              </a:extLst>
            </p:cNvPr>
            <p:cNvSpPr/>
            <p:nvPr/>
          </p:nvSpPr>
          <p:spPr>
            <a:xfrm>
              <a:off x="7253795" y="2104776"/>
              <a:ext cx="47852" cy="207505"/>
            </a:xfrm>
            <a:custGeom>
              <a:avLst/>
              <a:gdLst>
                <a:gd name="connsiteX0" fmla="*/ 47853 w 47852"/>
                <a:gd name="connsiteY0" fmla="*/ 192684 h 207505"/>
                <a:gd name="connsiteX1" fmla="*/ 33878 w 47852"/>
                <a:gd name="connsiteY1" fmla="*/ 207505 h 207505"/>
                <a:gd name="connsiteX2" fmla="*/ 0 w 47852"/>
                <a:gd name="connsiteY2" fmla="*/ 56746 h 207505"/>
                <a:gd name="connsiteX3" fmla="*/ 33455 w 47852"/>
                <a:gd name="connsiteY3" fmla="*/ 0 h 207505"/>
                <a:gd name="connsiteX4" fmla="*/ 47853 w 47852"/>
                <a:gd name="connsiteY4" fmla="*/ 192684 h 20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2" h="207505">
                  <a:moveTo>
                    <a:pt x="47853" y="192684"/>
                  </a:moveTo>
                  <a:cubicBezTo>
                    <a:pt x="43195" y="197765"/>
                    <a:pt x="38537" y="202424"/>
                    <a:pt x="33878" y="207505"/>
                  </a:cubicBezTo>
                  <a:cubicBezTo>
                    <a:pt x="8046" y="160499"/>
                    <a:pt x="33031" y="102059"/>
                    <a:pt x="0" y="56746"/>
                  </a:cubicBezTo>
                  <a:cubicBezTo>
                    <a:pt x="11010" y="37690"/>
                    <a:pt x="22444" y="19057"/>
                    <a:pt x="33455" y="0"/>
                  </a:cubicBezTo>
                  <a:cubicBezTo>
                    <a:pt x="38537" y="63946"/>
                    <a:pt x="43195" y="128315"/>
                    <a:pt x="47853" y="192684"/>
                  </a:cubicBezTo>
                  <a:close/>
                </a:path>
              </a:pathLst>
            </a:custGeom>
            <a:solidFill>
              <a:srgbClr val="924E4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ADB53E2-582D-4BEA-2A90-A9DC482B8DFA}"/>
                </a:ext>
              </a:extLst>
            </p:cNvPr>
            <p:cNvSpPr/>
            <p:nvPr/>
          </p:nvSpPr>
          <p:spPr>
            <a:xfrm>
              <a:off x="9554987" y="3191850"/>
              <a:ext cx="123232" cy="130008"/>
            </a:xfrm>
            <a:custGeom>
              <a:avLst/>
              <a:gdLst>
                <a:gd name="connsiteX0" fmla="*/ 4235 w 123232"/>
                <a:gd name="connsiteY0" fmla="*/ 0 h 130008"/>
                <a:gd name="connsiteX1" fmla="*/ 123232 w 123232"/>
                <a:gd name="connsiteY1" fmla="*/ 130009 h 130008"/>
                <a:gd name="connsiteX2" fmla="*/ 0 w 123232"/>
                <a:gd name="connsiteY2" fmla="*/ 4658 h 130008"/>
                <a:gd name="connsiteX3" fmla="*/ 4235 w 123232"/>
                <a:gd name="connsiteY3" fmla="*/ 0 h 13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32" h="130008">
                  <a:moveTo>
                    <a:pt x="4235" y="0"/>
                  </a:moveTo>
                  <a:cubicBezTo>
                    <a:pt x="61405" y="27103"/>
                    <a:pt x="96554" y="74109"/>
                    <a:pt x="123232" y="130009"/>
                  </a:cubicBezTo>
                  <a:cubicBezTo>
                    <a:pt x="88084" y="82155"/>
                    <a:pt x="38536" y="48700"/>
                    <a:pt x="0" y="4658"/>
                  </a:cubicBezTo>
                  <a:lnTo>
                    <a:pt x="4235" y="0"/>
                  </a:lnTo>
                  <a:close/>
                </a:path>
              </a:pathLst>
            </a:custGeom>
            <a:solidFill>
              <a:srgbClr val="A1524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8528AC5-2047-C71B-C6E5-3272B304C6CA}"/>
                </a:ext>
              </a:extLst>
            </p:cNvPr>
            <p:cNvSpPr/>
            <p:nvPr/>
          </p:nvSpPr>
          <p:spPr>
            <a:xfrm>
              <a:off x="9273796" y="2952490"/>
              <a:ext cx="78767" cy="61921"/>
            </a:xfrm>
            <a:custGeom>
              <a:avLst/>
              <a:gdLst>
                <a:gd name="connsiteX0" fmla="*/ 0 w 78767"/>
                <a:gd name="connsiteY0" fmla="*/ 11104 h 61921"/>
                <a:gd name="connsiteX1" fmla="*/ 78768 w 78767"/>
                <a:gd name="connsiteY1" fmla="*/ 20845 h 61921"/>
                <a:gd name="connsiteX2" fmla="*/ 77921 w 78767"/>
                <a:gd name="connsiteY2" fmla="*/ 61922 h 61921"/>
                <a:gd name="connsiteX3" fmla="*/ 0 w 78767"/>
                <a:gd name="connsiteY3" fmla="*/ 11104 h 6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67" h="61921">
                  <a:moveTo>
                    <a:pt x="0" y="11104"/>
                  </a:moveTo>
                  <a:cubicBezTo>
                    <a:pt x="30068" y="-15575"/>
                    <a:pt x="53359" y="13222"/>
                    <a:pt x="78768" y="20845"/>
                  </a:cubicBezTo>
                  <a:cubicBezTo>
                    <a:pt x="71992" y="34396"/>
                    <a:pt x="71145" y="47947"/>
                    <a:pt x="77921" y="61922"/>
                  </a:cubicBezTo>
                  <a:cubicBezTo>
                    <a:pt x="47431" y="52182"/>
                    <a:pt x="17363" y="41172"/>
                    <a:pt x="0" y="11104"/>
                  </a:cubicBezTo>
                  <a:close/>
                </a:path>
              </a:pathLst>
            </a:custGeom>
            <a:solidFill>
              <a:srgbClr val="E8A89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512FBE6-13AF-7401-4DB8-8907CF1F401A}"/>
                </a:ext>
              </a:extLst>
            </p:cNvPr>
            <p:cNvSpPr/>
            <p:nvPr/>
          </p:nvSpPr>
          <p:spPr>
            <a:xfrm>
              <a:off x="9775592" y="1653770"/>
              <a:ext cx="48728" cy="98162"/>
            </a:xfrm>
            <a:custGeom>
              <a:avLst/>
              <a:gdLst>
                <a:gd name="connsiteX0" fmla="*/ 48728 w 48728"/>
                <a:gd name="connsiteY0" fmla="*/ 56323 h 98162"/>
                <a:gd name="connsiteX1" fmla="*/ 35177 w 48728"/>
                <a:gd name="connsiteY1" fmla="*/ 94013 h 98162"/>
                <a:gd name="connsiteX2" fmla="*/ 24590 w 48728"/>
                <a:gd name="connsiteY2" fmla="*/ 92742 h 98162"/>
                <a:gd name="connsiteX3" fmla="*/ 876 w 48728"/>
                <a:gd name="connsiteY3" fmla="*/ 82155 h 98162"/>
                <a:gd name="connsiteX4" fmla="*/ 15697 w 48728"/>
                <a:gd name="connsiteY4" fmla="*/ 0 h 98162"/>
                <a:gd name="connsiteX5" fmla="*/ 48728 w 48728"/>
                <a:gd name="connsiteY5" fmla="*/ 56323 h 9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28" h="98162">
                  <a:moveTo>
                    <a:pt x="48728" y="56323"/>
                  </a:moveTo>
                  <a:cubicBezTo>
                    <a:pt x="35601" y="65639"/>
                    <a:pt x="37718" y="80461"/>
                    <a:pt x="35177" y="94013"/>
                  </a:cubicBezTo>
                  <a:cubicBezTo>
                    <a:pt x="30942" y="99941"/>
                    <a:pt x="27554" y="99518"/>
                    <a:pt x="24590" y="92742"/>
                  </a:cubicBezTo>
                  <a:cubicBezTo>
                    <a:pt x="16544" y="89354"/>
                    <a:pt x="8921" y="85543"/>
                    <a:pt x="876" y="82155"/>
                  </a:cubicBezTo>
                  <a:cubicBezTo>
                    <a:pt x="-3783" y="54206"/>
                    <a:pt x="11463" y="30067"/>
                    <a:pt x="15697" y="0"/>
                  </a:cubicBezTo>
                  <a:cubicBezTo>
                    <a:pt x="43647" y="11434"/>
                    <a:pt x="39412" y="38113"/>
                    <a:pt x="48728" y="56323"/>
                  </a:cubicBezTo>
                  <a:close/>
                </a:path>
              </a:pathLst>
            </a:custGeom>
            <a:solidFill>
              <a:srgbClr val="93453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C4DF080-FDA4-174F-B3E0-8F9B5B1EFC6A}"/>
                </a:ext>
              </a:extLst>
            </p:cNvPr>
            <p:cNvSpPr/>
            <p:nvPr/>
          </p:nvSpPr>
          <p:spPr>
            <a:xfrm>
              <a:off x="10133038" y="2245795"/>
              <a:ext cx="14894" cy="183790"/>
            </a:xfrm>
            <a:custGeom>
              <a:avLst/>
              <a:gdLst>
                <a:gd name="connsiteX0" fmla="*/ 1271 w 14894"/>
                <a:gd name="connsiteY0" fmla="*/ 183790 h 183790"/>
                <a:gd name="connsiteX1" fmla="*/ 0 w 14894"/>
                <a:gd name="connsiteY1" fmla="*/ 0 h 183790"/>
                <a:gd name="connsiteX2" fmla="*/ 1271 w 14894"/>
                <a:gd name="connsiteY2" fmla="*/ 183790 h 18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94" h="183790">
                  <a:moveTo>
                    <a:pt x="1271" y="183790"/>
                  </a:moveTo>
                  <a:cubicBezTo>
                    <a:pt x="847" y="122386"/>
                    <a:pt x="423" y="61405"/>
                    <a:pt x="0" y="0"/>
                  </a:cubicBezTo>
                  <a:cubicBezTo>
                    <a:pt x="23714" y="60981"/>
                    <a:pt x="15245" y="122386"/>
                    <a:pt x="1271" y="183790"/>
                  </a:cubicBezTo>
                  <a:close/>
                </a:path>
              </a:pathLst>
            </a:custGeom>
            <a:solidFill>
              <a:srgbClr val="CAA27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64AF45D-BD72-AD9B-8F78-3848B0801A57}"/>
                </a:ext>
              </a:extLst>
            </p:cNvPr>
            <p:cNvSpPr/>
            <p:nvPr/>
          </p:nvSpPr>
          <p:spPr>
            <a:xfrm>
              <a:off x="6765098" y="1973957"/>
              <a:ext cx="60453" cy="107527"/>
            </a:xfrm>
            <a:custGeom>
              <a:avLst/>
              <a:gdLst>
                <a:gd name="connsiteX0" fmla="*/ 14398 w 60453"/>
                <a:gd name="connsiteY0" fmla="*/ 107528 h 107527"/>
                <a:gd name="connsiteX1" fmla="*/ 0 w 60453"/>
                <a:gd name="connsiteY1" fmla="*/ 92706 h 107527"/>
                <a:gd name="connsiteX2" fmla="*/ 38113 w 60453"/>
                <a:gd name="connsiteY2" fmla="*/ 2505 h 107527"/>
                <a:gd name="connsiteX3" fmla="*/ 57593 w 60453"/>
                <a:gd name="connsiteY3" fmla="*/ 15633 h 107527"/>
                <a:gd name="connsiteX4" fmla="*/ 14398 w 60453"/>
                <a:gd name="connsiteY4" fmla="*/ 107528 h 10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53" h="107527">
                  <a:moveTo>
                    <a:pt x="14398" y="107528"/>
                  </a:moveTo>
                  <a:cubicBezTo>
                    <a:pt x="9740" y="102446"/>
                    <a:pt x="4658" y="97788"/>
                    <a:pt x="0" y="92706"/>
                  </a:cubicBezTo>
                  <a:cubicBezTo>
                    <a:pt x="8046" y="60522"/>
                    <a:pt x="36843" y="37230"/>
                    <a:pt x="38113" y="2505"/>
                  </a:cubicBezTo>
                  <a:cubicBezTo>
                    <a:pt x="46583" y="4622"/>
                    <a:pt x="68180" y="-10623"/>
                    <a:pt x="57593" y="15633"/>
                  </a:cubicBezTo>
                  <a:cubicBezTo>
                    <a:pt x="44889" y="46970"/>
                    <a:pt x="28797" y="77037"/>
                    <a:pt x="14398" y="107528"/>
                  </a:cubicBezTo>
                  <a:close/>
                </a:path>
              </a:pathLst>
            </a:custGeom>
            <a:solidFill>
              <a:srgbClr val="B8796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ADC0802-43D9-75C5-4E4E-2BBAC98D4635}"/>
                </a:ext>
              </a:extLst>
            </p:cNvPr>
            <p:cNvSpPr/>
            <p:nvPr/>
          </p:nvSpPr>
          <p:spPr>
            <a:xfrm>
              <a:off x="10116027" y="2475322"/>
              <a:ext cx="31288" cy="94594"/>
            </a:xfrm>
            <a:custGeom>
              <a:avLst/>
              <a:gdLst>
                <a:gd name="connsiteX0" fmla="*/ 30138 w 31288"/>
                <a:gd name="connsiteY0" fmla="*/ 847 h 94594"/>
                <a:gd name="connsiteX1" fmla="*/ 17858 w 31288"/>
                <a:gd name="connsiteY1" fmla="*/ 90625 h 94594"/>
                <a:gd name="connsiteX2" fmla="*/ 2612 w 31288"/>
                <a:gd name="connsiteY2" fmla="*/ 93166 h 94594"/>
                <a:gd name="connsiteX3" fmla="*/ 3460 w 31288"/>
                <a:gd name="connsiteY3" fmla="*/ 77920 h 94594"/>
                <a:gd name="connsiteX4" fmla="*/ 15740 w 31288"/>
                <a:gd name="connsiteY4" fmla="*/ 0 h 94594"/>
                <a:gd name="connsiteX5" fmla="*/ 30138 w 31288"/>
                <a:gd name="connsiteY5" fmla="*/ 847 h 9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88" h="94594">
                  <a:moveTo>
                    <a:pt x="30138" y="847"/>
                  </a:moveTo>
                  <a:cubicBezTo>
                    <a:pt x="31409" y="31761"/>
                    <a:pt x="34797" y="62675"/>
                    <a:pt x="17858" y="90625"/>
                  </a:cubicBezTo>
                  <a:cubicBezTo>
                    <a:pt x="13199" y="94860"/>
                    <a:pt x="8118" y="95707"/>
                    <a:pt x="2612" y="93166"/>
                  </a:cubicBezTo>
                  <a:cubicBezTo>
                    <a:pt x="-1199" y="87660"/>
                    <a:pt x="-775" y="82579"/>
                    <a:pt x="3460" y="77920"/>
                  </a:cubicBezTo>
                  <a:cubicBezTo>
                    <a:pt x="31833" y="55899"/>
                    <a:pt x="-16021" y="21598"/>
                    <a:pt x="15740" y="0"/>
                  </a:cubicBezTo>
                  <a:cubicBezTo>
                    <a:pt x="20399" y="424"/>
                    <a:pt x="25057" y="847"/>
                    <a:pt x="30138" y="847"/>
                  </a:cubicBezTo>
                  <a:close/>
                </a:path>
              </a:pathLst>
            </a:custGeom>
            <a:solidFill>
              <a:srgbClr val="58200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87F029E-AF56-B6A0-5DA5-7B1CAF2B3D8E}"/>
                </a:ext>
              </a:extLst>
            </p:cNvPr>
            <p:cNvSpPr/>
            <p:nvPr/>
          </p:nvSpPr>
          <p:spPr>
            <a:xfrm>
              <a:off x="7288077" y="1917175"/>
              <a:ext cx="20770" cy="113492"/>
            </a:xfrm>
            <a:custGeom>
              <a:avLst/>
              <a:gdLst>
                <a:gd name="connsiteX0" fmla="*/ 3408 w 20770"/>
                <a:gd name="connsiteY0" fmla="*/ 113493 h 113492"/>
                <a:gd name="connsiteX1" fmla="*/ 13147 w 20770"/>
                <a:gd name="connsiteY1" fmla="*/ 0 h 113492"/>
                <a:gd name="connsiteX2" fmla="*/ 20770 w 20770"/>
                <a:gd name="connsiteY2" fmla="*/ 113493 h 113492"/>
                <a:gd name="connsiteX3" fmla="*/ 3408 w 20770"/>
                <a:gd name="connsiteY3" fmla="*/ 113493 h 113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0" h="113492">
                  <a:moveTo>
                    <a:pt x="3408" y="113493"/>
                  </a:moveTo>
                  <a:cubicBezTo>
                    <a:pt x="-3792" y="75803"/>
                    <a:pt x="866" y="38113"/>
                    <a:pt x="13147" y="0"/>
                  </a:cubicBezTo>
                  <a:cubicBezTo>
                    <a:pt x="15688" y="37690"/>
                    <a:pt x="18230" y="75379"/>
                    <a:pt x="20770" y="113493"/>
                  </a:cubicBezTo>
                  <a:cubicBezTo>
                    <a:pt x="14841" y="113493"/>
                    <a:pt x="8913" y="113493"/>
                    <a:pt x="3408" y="113493"/>
                  </a:cubicBezTo>
                  <a:close/>
                </a:path>
              </a:pathLst>
            </a:custGeom>
            <a:solidFill>
              <a:srgbClr val="AE645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A51D156-0BEC-89C3-B88A-2ECBA4CDDCFE}"/>
                </a:ext>
              </a:extLst>
            </p:cNvPr>
            <p:cNvSpPr/>
            <p:nvPr/>
          </p:nvSpPr>
          <p:spPr>
            <a:xfrm>
              <a:off x="8312073" y="2656571"/>
              <a:ext cx="99632" cy="37266"/>
            </a:xfrm>
            <a:custGeom>
              <a:avLst/>
              <a:gdLst>
                <a:gd name="connsiteX0" fmla="*/ 0 w 99632"/>
                <a:gd name="connsiteY0" fmla="*/ 14398 h 37266"/>
                <a:gd name="connsiteX1" fmla="*/ 14822 w 99632"/>
                <a:gd name="connsiteY1" fmla="*/ 0 h 37266"/>
                <a:gd name="connsiteX2" fmla="*/ 91472 w 99632"/>
                <a:gd name="connsiteY2" fmla="*/ 22444 h 37266"/>
                <a:gd name="connsiteX3" fmla="*/ 79614 w 99632"/>
                <a:gd name="connsiteY3" fmla="*/ 37266 h 37266"/>
                <a:gd name="connsiteX4" fmla="*/ 0 w 99632"/>
                <a:gd name="connsiteY4" fmla="*/ 14398 h 3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32" h="37266">
                  <a:moveTo>
                    <a:pt x="0" y="14398"/>
                  </a:moveTo>
                  <a:cubicBezTo>
                    <a:pt x="5082" y="9740"/>
                    <a:pt x="9740" y="5082"/>
                    <a:pt x="14822" y="0"/>
                  </a:cubicBezTo>
                  <a:cubicBezTo>
                    <a:pt x="40654" y="7199"/>
                    <a:pt x="71144" y="8046"/>
                    <a:pt x="91472" y="22444"/>
                  </a:cubicBezTo>
                  <a:cubicBezTo>
                    <a:pt x="114340" y="38537"/>
                    <a:pt x="82155" y="30067"/>
                    <a:pt x="79614" y="37266"/>
                  </a:cubicBezTo>
                  <a:cubicBezTo>
                    <a:pt x="52935" y="29644"/>
                    <a:pt x="26256" y="22021"/>
                    <a:pt x="0" y="14398"/>
                  </a:cubicBezTo>
                  <a:close/>
                </a:path>
              </a:pathLst>
            </a:custGeom>
            <a:solidFill>
              <a:srgbClr val="CC858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E5CD63F-67C2-B70C-4487-E907EB28A1CD}"/>
                </a:ext>
              </a:extLst>
            </p:cNvPr>
            <p:cNvSpPr/>
            <p:nvPr/>
          </p:nvSpPr>
          <p:spPr>
            <a:xfrm>
              <a:off x="7419799" y="2590932"/>
              <a:ext cx="62251" cy="77496"/>
            </a:xfrm>
            <a:custGeom>
              <a:avLst/>
              <a:gdLst>
                <a:gd name="connsiteX0" fmla="*/ 62252 w 62251"/>
                <a:gd name="connsiteY0" fmla="*/ 77497 h 77496"/>
                <a:gd name="connsiteX1" fmla="*/ 0 w 62251"/>
                <a:gd name="connsiteY1" fmla="*/ 11857 h 77496"/>
                <a:gd name="connsiteX2" fmla="*/ 11858 w 62251"/>
                <a:gd name="connsiteY2" fmla="*/ 0 h 77496"/>
                <a:gd name="connsiteX3" fmla="*/ 62252 w 62251"/>
                <a:gd name="connsiteY3" fmla="*/ 77497 h 7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51" h="77496">
                  <a:moveTo>
                    <a:pt x="62252" y="77497"/>
                  </a:moveTo>
                  <a:cubicBezTo>
                    <a:pt x="20751" y="75379"/>
                    <a:pt x="18633" y="35572"/>
                    <a:pt x="0" y="11857"/>
                  </a:cubicBezTo>
                  <a:cubicBezTo>
                    <a:pt x="3811" y="8046"/>
                    <a:pt x="8046" y="3811"/>
                    <a:pt x="11858" y="0"/>
                  </a:cubicBezTo>
                  <a:cubicBezTo>
                    <a:pt x="28373" y="25832"/>
                    <a:pt x="45313" y="51665"/>
                    <a:pt x="62252" y="77497"/>
                  </a:cubicBezTo>
                  <a:close/>
                </a:path>
              </a:pathLst>
            </a:custGeom>
            <a:solidFill>
              <a:srgbClr val="B56E6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CC3F2E4-0B17-1C0D-31BD-9049295750E6}"/>
                </a:ext>
              </a:extLst>
            </p:cNvPr>
            <p:cNvSpPr/>
            <p:nvPr/>
          </p:nvSpPr>
          <p:spPr>
            <a:xfrm>
              <a:off x="9901817" y="1697388"/>
              <a:ext cx="82303" cy="62675"/>
            </a:xfrm>
            <a:custGeom>
              <a:avLst/>
              <a:gdLst>
                <a:gd name="connsiteX0" fmla="*/ 75804 w 82303"/>
                <a:gd name="connsiteY0" fmla="*/ 62252 h 62675"/>
                <a:gd name="connsiteX1" fmla="*/ 58017 w 82303"/>
                <a:gd name="connsiteY1" fmla="*/ 62675 h 62675"/>
                <a:gd name="connsiteX2" fmla="*/ 0 w 82303"/>
                <a:gd name="connsiteY2" fmla="*/ 0 h 62675"/>
                <a:gd name="connsiteX3" fmla="*/ 78768 w 82303"/>
                <a:gd name="connsiteY3" fmla="*/ 38113 h 62675"/>
                <a:gd name="connsiteX4" fmla="*/ 77921 w 82303"/>
                <a:gd name="connsiteY4" fmla="*/ 44465 h 62675"/>
                <a:gd name="connsiteX5" fmla="*/ 75804 w 82303"/>
                <a:gd name="connsiteY5" fmla="*/ 62252 h 6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03" h="62675">
                  <a:moveTo>
                    <a:pt x="75804" y="62252"/>
                  </a:moveTo>
                  <a:cubicBezTo>
                    <a:pt x="69874" y="62252"/>
                    <a:pt x="63946" y="62675"/>
                    <a:pt x="58017" y="62675"/>
                  </a:cubicBezTo>
                  <a:cubicBezTo>
                    <a:pt x="41501" y="44889"/>
                    <a:pt x="24562" y="26679"/>
                    <a:pt x="0" y="0"/>
                  </a:cubicBezTo>
                  <a:cubicBezTo>
                    <a:pt x="38113" y="6352"/>
                    <a:pt x="50818" y="38537"/>
                    <a:pt x="78768" y="38113"/>
                  </a:cubicBezTo>
                  <a:cubicBezTo>
                    <a:pt x="78768" y="38113"/>
                    <a:pt x="77921" y="44465"/>
                    <a:pt x="77921" y="44465"/>
                  </a:cubicBezTo>
                  <a:cubicBezTo>
                    <a:pt x="84273" y="51241"/>
                    <a:pt x="83849" y="57170"/>
                    <a:pt x="75804" y="62252"/>
                  </a:cubicBezTo>
                  <a:close/>
                </a:path>
              </a:pathLst>
            </a:custGeom>
            <a:solidFill>
              <a:srgbClr val="BA756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94E0096-2291-FCA8-4C26-691B7546A057}"/>
                </a:ext>
              </a:extLst>
            </p:cNvPr>
            <p:cNvSpPr/>
            <p:nvPr/>
          </p:nvSpPr>
          <p:spPr>
            <a:xfrm>
              <a:off x="9940355" y="1796254"/>
              <a:ext cx="52088" cy="80266"/>
            </a:xfrm>
            <a:custGeom>
              <a:avLst/>
              <a:gdLst>
                <a:gd name="connsiteX0" fmla="*/ 35996 w 52088"/>
                <a:gd name="connsiteY0" fmla="*/ 80267 h 80266"/>
                <a:gd name="connsiteX1" fmla="*/ 25409 w 52088"/>
                <a:gd name="connsiteY1" fmla="*/ 77726 h 80266"/>
                <a:gd name="connsiteX2" fmla="*/ 0 w 52088"/>
                <a:gd name="connsiteY2" fmla="*/ 13780 h 80266"/>
                <a:gd name="connsiteX3" fmla="*/ 423 w 52088"/>
                <a:gd name="connsiteY3" fmla="*/ 14627 h 80266"/>
                <a:gd name="connsiteX4" fmla="*/ 19479 w 52088"/>
                <a:gd name="connsiteY4" fmla="*/ 6581 h 80266"/>
                <a:gd name="connsiteX5" fmla="*/ 52088 w 52088"/>
                <a:gd name="connsiteY5" fmla="*/ 65021 h 80266"/>
                <a:gd name="connsiteX6" fmla="*/ 35996 w 52088"/>
                <a:gd name="connsiteY6" fmla="*/ 80267 h 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088" h="80266">
                  <a:moveTo>
                    <a:pt x="35996" y="80267"/>
                  </a:moveTo>
                  <a:cubicBezTo>
                    <a:pt x="32608" y="79420"/>
                    <a:pt x="28797" y="78573"/>
                    <a:pt x="25409" y="77726"/>
                  </a:cubicBezTo>
                  <a:cubicBezTo>
                    <a:pt x="15245" y="56975"/>
                    <a:pt x="12281" y="33684"/>
                    <a:pt x="0" y="13780"/>
                  </a:cubicBezTo>
                  <a:cubicBezTo>
                    <a:pt x="0" y="13780"/>
                    <a:pt x="423" y="14627"/>
                    <a:pt x="423" y="14627"/>
                  </a:cubicBezTo>
                  <a:cubicBezTo>
                    <a:pt x="4235" y="5311"/>
                    <a:pt x="8892" y="-8241"/>
                    <a:pt x="19479" y="6581"/>
                  </a:cubicBezTo>
                  <a:cubicBezTo>
                    <a:pt x="32608" y="24367"/>
                    <a:pt x="41501" y="45118"/>
                    <a:pt x="52088" y="65021"/>
                  </a:cubicBezTo>
                  <a:cubicBezTo>
                    <a:pt x="47006" y="70103"/>
                    <a:pt x="41501" y="75185"/>
                    <a:pt x="35996" y="80267"/>
                  </a:cubicBezTo>
                  <a:close/>
                </a:path>
              </a:pathLst>
            </a:custGeom>
            <a:solidFill>
              <a:srgbClr val="B4746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45806DB-9BBB-C3DA-081D-6F5A0367BF2D}"/>
                </a:ext>
              </a:extLst>
            </p:cNvPr>
            <p:cNvSpPr/>
            <p:nvPr/>
          </p:nvSpPr>
          <p:spPr>
            <a:xfrm>
              <a:off x="10619617" y="2796743"/>
              <a:ext cx="38959" cy="77073"/>
            </a:xfrm>
            <a:custGeom>
              <a:avLst/>
              <a:gdLst>
                <a:gd name="connsiteX0" fmla="*/ 26256 w 38959"/>
                <a:gd name="connsiteY0" fmla="*/ 13975 h 77073"/>
                <a:gd name="connsiteX1" fmla="*/ 38960 w 38959"/>
                <a:gd name="connsiteY1" fmla="*/ 77073 h 77073"/>
                <a:gd name="connsiteX2" fmla="*/ 0 w 38959"/>
                <a:gd name="connsiteY2" fmla="*/ 0 h 77073"/>
                <a:gd name="connsiteX3" fmla="*/ 26256 w 38959"/>
                <a:gd name="connsiteY3" fmla="*/ 13975 h 77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59" h="77073">
                  <a:moveTo>
                    <a:pt x="26256" y="13975"/>
                  </a:moveTo>
                  <a:cubicBezTo>
                    <a:pt x="30490" y="35149"/>
                    <a:pt x="34725" y="55899"/>
                    <a:pt x="38960" y="77073"/>
                  </a:cubicBezTo>
                  <a:cubicBezTo>
                    <a:pt x="15246" y="56746"/>
                    <a:pt x="5929" y="29220"/>
                    <a:pt x="0" y="0"/>
                  </a:cubicBezTo>
                  <a:cubicBezTo>
                    <a:pt x="10164" y="1694"/>
                    <a:pt x="20751" y="3388"/>
                    <a:pt x="26256" y="13975"/>
                  </a:cubicBezTo>
                  <a:close/>
                </a:path>
              </a:pathLst>
            </a:custGeom>
            <a:solidFill>
              <a:srgbClr val="8F593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B806150-76C8-5CFD-88BB-D25B88719425}"/>
                </a:ext>
              </a:extLst>
            </p:cNvPr>
            <p:cNvSpPr/>
            <p:nvPr/>
          </p:nvSpPr>
          <p:spPr>
            <a:xfrm>
              <a:off x="11016418" y="3112236"/>
              <a:ext cx="66063" cy="19008"/>
            </a:xfrm>
            <a:custGeom>
              <a:avLst/>
              <a:gdLst>
                <a:gd name="connsiteX0" fmla="*/ 0 w 66063"/>
                <a:gd name="connsiteY0" fmla="*/ 10163 h 19008"/>
                <a:gd name="connsiteX1" fmla="*/ 66063 w 66063"/>
                <a:gd name="connsiteY1" fmla="*/ 0 h 19008"/>
                <a:gd name="connsiteX2" fmla="*/ 0 w 66063"/>
                <a:gd name="connsiteY2" fmla="*/ 10163 h 1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063" h="19008">
                  <a:moveTo>
                    <a:pt x="0" y="10163"/>
                  </a:moveTo>
                  <a:cubicBezTo>
                    <a:pt x="19481" y="-1694"/>
                    <a:pt x="39384" y="2541"/>
                    <a:pt x="66063" y="0"/>
                  </a:cubicBezTo>
                  <a:cubicBezTo>
                    <a:pt x="35573" y="23291"/>
                    <a:pt x="35573" y="23291"/>
                    <a:pt x="0" y="10163"/>
                  </a:cubicBezTo>
                  <a:close/>
                </a:path>
              </a:pathLst>
            </a:custGeom>
            <a:solidFill>
              <a:srgbClr val="A76C5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D847436F-8775-D6DA-E98A-E8ACAC34439B}"/>
                </a:ext>
              </a:extLst>
            </p:cNvPr>
            <p:cNvSpPr/>
            <p:nvPr/>
          </p:nvSpPr>
          <p:spPr>
            <a:xfrm>
              <a:off x="9479184" y="3143574"/>
              <a:ext cx="80038" cy="52935"/>
            </a:xfrm>
            <a:custGeom>
              <a:avLst/>
              <a:gdLst>
                <a:gd name="connsiteX0" fmla="*/ 0 w 80038"/>
                <a:gd name="connsiteY0" fmla="*/ 12281 h 52935"/>
                <a:gd name="connsiteX1" fmla="*/ 12282 w 80038"/>
                <a:gd name="connsiteY1" fmla="*/ 0 h 52935"/>
                <a:gd name="connsiteX2" fmla="*/ 80038 w 80038"/>
                <a:gd name="connsiteY2" fmla="*/ 48277 h 52935"/>
                <a:gd name="connsiteX3" fmla="*/ 75804 w 80038"/>
                <a:gd name="connsiteY3" fmla="*/ 52935 h 52935"/>
                <a:gd name="connsiteX4" fmla="*/ 0 w 80038"/>
                <a:gd name="connsiteY4" fmla="*/ 12281 h 5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8" h="52935">
                  <a:moveTo>
                    <a:pt x="0" y="12281"/>
                  </a:moveTo>
                  <a:cubicBezTo>
                    <a:pt x="4235" y="8046"/>
                    <a:pt x="8047" y="4235"/>
                    <a:pt x="12282" y="0"/>
                  </a:cubicBezTo>
                  <a:cubicBezTo>
                    <a:pt x="37266" y="13128"/>
                    <a:pt x="62252" y="25409"/>
                    <a:pt x="80038" y="48277"/>
                  </a:cubicBezTo>
                  <a:cubicBezTo>
                    <a:pt x="80038" y="48277"/>
                    <a:pt x="75804" y="52935"/>
                    <a:pt x="75804" y="52935"/>
                  </a:cubicBezTo>
                  <a:cubicBezTo>
                    <a:pt x="48277" y="43619"/>
                    <a:pt x="22022" y="31761"/>
                    <a:pt x="0" y="12281"/>
                  </a:cubicBezTo>
                  <a:close/>
                </a:path>
              </a:pathLst>
            </a:custGeom>
            <a:solidFill>
              <a:srgbClr val="AA5D5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DC79BA9-BF4F-2EAC-E00C-505B401FDC80}"/>
                </a:ext>
              </a:extLst>
            </p:cNvPr>
            <p:cNvSpPr/>
            <p:nvPr/>
          </p:nvSpPr>
          <p:spPr>
            <a:xfrm>
              <a:off x="9723109" y="1527149"/>
              <a:ext cx="43618" cy="56746"/>
            </a:xfrm>
            <a:custGeom>
              <a:avLst/>
              <a:gdLst>
                <a:gd name="connsiteX0" fmla="*/ 0 w 43618"/>
                <a:gd name="connsiteY0" fmla="*/ 14822 h 56746"/>
                <a:gd name="connsiteX1" fmla="*/ 16939 w 43618"/>
                <a:gd name="connsiteY1" fmla="*/ 0 h 56746"/>
                <a:gd name="connsiteX2" fmla="*/ 43619 w 43618"/>
                <a:gd name="connsiteY2" fmla="*/ 56746 h 56746"/>
                <a:gd name="connsiteX3" fmla="*/ 0 w 43618"/>
                <a:gd name="connsiteY3" fmla="*/ 14822 h 5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18" h="56746">
                  <a:moveTo>
                    <a:pt x="0" y="14822"/>
                  </a:moveTo>
                  <a:cubicBezTo>
                    <a:pt x="5505" y="9740"/>
                    <a:pt x="11011" y="4658"/>
                    <a:pt x="16939" y="0"/>
                  </a:cubicBezTo>
                  <a:cubicBezTo>
                    <a:pt x="24562" y="16092"/>
                    <a:pt x="32185" y="31761"/>
                    <a:pt x="43619" y="56746"/>
                  </a:cubicBezTo>
                  <a:cubicBezTo>
                    <a:pt x="15246" y="45736"/>
                    <a:pt x="8894" y="28797"/>
                    <a:pt x="0" y="14822"/>
                  </a:cubicBezTo>
                  <a:close/>
                </a:path>
              </a:pathLst>
            </a:custGeom>
            <a:solidFill>
              <a:srgbClr val="A2584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321C41B-2E7C-7587-0C0A-F16440852FE8}"/>
                </a:ext>
              </a:extLst>
            </p:cNvPr>
            <p:cNvSpPr/>
            <p:nvPr/>
          </p:nvSpPr>
          <p:spPr>
            <a:xfrm>
              <a:off x="7544726" y="2079791"/>
              <a:ext cx="24892" cy="52935"/>
            </a:xfrm>
            <a:custGeom>
              <a:avLst/>
              <a:gdLst>
                <a:gd name="connsiteX0" fmla="*/ 0 w 24892"/>
                <a:gd name="connsiteY0" fmla="*/ 12704 h 52935"/>
                <a:gd name="connsiteX1" fmla="*/ 10587 w 24892"/>
                <a:gd name="connsiteY1" fmla="*/ 0 h 52935"/>
                <a:gd name="connsiteX2" fmla="*/ 24562 w 24892"/>
                <a:gd name="connsiteY2" fmla="*/ 38960 h 52935"/>
                <a:gd name="connsiteX3" fmla="*/ 13128 w 24892"/>
                <a:gd name="connsiteY3" fmla="*/ 52935 h 52935"/>
                <a:gd name="connsiteX4" fmla="*/ 0 w 24892"/>
                <a:gd name="connsiteY4" fmla="*/ 12704 h 5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2" h="52935">
                  <a:moveTo>
                    <a:pt x="0" y="12704"/>
                  </a:moveTo>
                  <a:cubicBezTo>
                    <a:pt x="3388" y="8470"/>
                    <a:pt x="7199" y="4235"/>
                    <a:pt x="10587" y="0"/>
                  </a:cubicBezTo>
                  <a:cubicBezTo>
                    <a:pt x="18210" y="11858"/>
                    <a:pt x="26679" y="23291"/>
                    <a:pt x="24562" y="38960"/>
                  </a:cubicBezTo>
                  <a:cubicBezTo>
                    <a:pt x="20751" y="43619"/>
                    <a:pt x="16939" y="48277"/>
                    <a:pt x="13128" y="52935"/>
                  </a:cubicBezTo>
                  <a:cubicBezTo>
                    <a:pt x="8470" y="39384"/>
                    <a:pt x="4235" y="26256"/>
                    <a:pt x="0" y="12704"/>
                  </a:cubicBezTo>
                  <a:close/>
                </a:path>
              </a:pathLst>
            </a:custGeom>
            <a:solidFill>
              <a:srgbClr val="EFACA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D5EF413-2703-81A6-E095-E7E1451CE672}"/>
                </a:ext>
              </a:extLst>
            </p:cNvPr>
            <p:cNvSpPr/>
            <p:nvPr/>
          </p:nvSpPr>
          <p:spPr>
            <a:xfrm>
              <a:off x="7519958" y="1900125"/>
              <a:ext cx="24768" cy="38647"/>
            </a:xfrm>
            <a:custGeom>
              <a:avLst/>
              <a:gdLst>
                <a:gd name="connsiteX0" fmla="*/ 24768 w 24768"/>
                <a:gd name="connsiteY0" fmla="*/ 38647 h 38647"/>
                <a:gd name="connsiteX1" fmla="*/ 2324 w 24768"/>
                <a:gd name="connsiteY1" fmla="*/ 26366 h 38647"/>
                <a:gd name="connsiteX2" fmla="*/ 4441 w 24768"/>
                <a:gd name="connsiteY2" fmla="*/ 110 h 38647"/>
                <a:gd name="connsiteX3" fmla="*/ 24768 w 24768"/>
                <a:gd name="connsiteY3" fmla="*/ 38647 h 3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8" h="38647">
                  <a:moveTo>
                    <a:pt x="24768" y="38647"/>
                  </a:moveTo>
                  <a:cubicBezTo>
                    <a:pt x="17146" y="34412"/>
                    <a:pt x="9946" y="30601"/>
                    <a:pt x="2324" y="26366"/>
                  </a:cubicBezTo>
                  <a:cubicBezTo>
                    <a:pt x="-1064" y="16626"/>
                    <a:pt x="-1064" y="-1583"/>
                    <a:pt x="4441" y="110"/>
                  </a:cubicBezTo>
                  <a:cubicBezTo>
                    <a:pt x="21804" y="4769"/>
                    <a:pt x="22651" y="22978"/>
                    <a:pt x="24768" y="38647"/>
                  </a:cubicBezTo>
                  <a:close/>
                </a:path>
              </a:pathLst>
            </a:custGeom>
            <a:solidFill>
              <a:srgbClr val="CF857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83BB5BC-20C6-4667-E1FA-F76D40FBF6B2}"/>
                </a:ext>
              </a:extLst>
            </p:cNvPr>
            <p:cNvSpPr/>
            <p:nvPr/>
          </p:nvSpPr>
          <p:spPr>
            <a:xfrm>
              <a:off x="8954489" y="3374794"/>
              <a:ext cx="13553" cy="61404"/>
            </a:xfrm>
            <a:custGeom>
              <a:avLst/>
              <a:gdLst>
                <a:gd name="connsiteX0" fmla="*/ 10590 w 13553"/>
                <a:gd name="connsiteY0" fmla="*/ 61405 h 61404"/>
                <a:gd name="connsiteX1" fmla="*/ 9743 w 13553"/>
                <a:gd name="connsiteY1" fmla="*/ 0 h 61404"/>
                <a:gd name="connsiteX2" fmla="*/ 13554 w 13553"/>
                <a:gd name="connsiteY2" fmla="*/ 36419 h 61404"/>
                <a:gd name="connsiteX3" fmla="*/ 10590 w 13553"/>
                <a:gd name="connsiteY3" fmla="*/ 61405 h 6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3" h="61404">
                  <a:moveTo>
                    <a:pt x="10590" y="61405"/>
                  </a:moveTo>
                  <a:cubicBezTo>
                    <a:pt x="-3385" y="41078"/>
                    <a:pt x="-3385" y="20750"/>
                    <a:pt x="9743" y="0"/>
                  </a:cubicBezTo>
                  <a:cubicBezTo>
                    <a:pt x="11014" y="12281"/>
                    <a:pt x="12283" y="24138"/>
                    <a:pt x="13554" y="36419"/>
                  </a:cubicBezTo>
                  <a:cubicBezTo>
                    <a:pt x="12707" y="44465"/>
                    <a:pt x="11436" y="52935"/>
                    <a:pt x="10590" y="61405"/>
                  </a:cubicBezTo>
                  <a:close/>
                </a:path>
              </a:pathLst>
            </a:custGeom>
            <a:solidFill>
              <a:srgbClr val="FBADA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D1EE2E0-86D3-6908-727C-3E66D3EC9C0D}"/>
                </a:ext>
              </a:extLst>
            </p:cNvPr>
            <p:cNvSpPr/>
            <p:nvPr/>
          </p:nvSpPr>
          <p:spPr>
            <a:xfrm>
              <a:off x="7288407" y="4829700"/>
              <a:ext cx="2935679" cy="906474"/>
            </a:xfrm>
            <a:custGeom>
              <a:avLst/>
              <a:gdLst>
                <a:gd name="connsiteX0" fmla="*/ 76763 w 2935679"/>
                <a:gd name="connsiteY0" fmla="*/ 106466 h 906474"/>
                <a:gd name="connsiteX1" fmla="*/ 233028 w 2935679"/>
                <a:gd name="connsiteY1" fmla="*/ 596 h 906474"/>
                <a:gd name="connsiteX2" fmla="*/ 453661 w 2935679"/>
                <a:gd name="connsiteY2" fmla="*/ 80633 h 906474"/>
                <a:gd name="connsiteX3" fmla="*/ 818278 w 2935679"/>
                <a:gd name="connsiteY3" fmla="*/ 211489 h 906474"/>
                <a:gd name="connsiteX4" fmla="*/ 925418 w 2935679"/>
                <a:gd name="connsiteY4" fmla="*/ 320747 h 906474"/>
                <a:gd name="connsiteX5" fmla="*/ 884341 w 2935679"/>
                <a:gd name="connsiteY5" fmla="*/ 378340 h 906474"/>
                <a:gd name="connsiteX6" fmla="*/ 784399 w 2935679"/>
                <a:gd name="connsiteY6" fmla="*/ 418994 h 906474"/>
                <a:gd name="connsiteX7" fmla="*/ 754332 w 2935679"/>
                <a:gd name="connsiteY7" fmla="*/ 556202 h 906474"/>
                <a:gd name="connsiteX8" fmla="*/ 975812 w 2935679"/>
                <a:gd name="connsiteY8" fmla="*/ 719665 h 906474"/>
                <a:gd name="connsiteX9" fmla="*/ 1308244 w 2935679"/>
                <a:gd name="connsiteY9" fmla="*/ 770483 h 906474"/>
                <a:gd name="connsiteX10" fmla="*/ 1439099 w 2935679"/>
                <a:gd name="connsiteY10" fmla="*/ 768789 h 906474"/>
                <a:gd name="connsiteX11" fmla="*/ 1706740 w 2935679"/>
                <a:gd name="connsiteY11" fmla="*/ 779800 h 906474"/>
                <a:gd name="connsiteX12" fmla="*/ 2156899 w 2935679"/>
                <a:gd name="connsiteY12" fmla="*/ 745921 h 906474"/>
                <a:gd name="connsiteX13" fmla="*/ 2257264 w 2935679"/>
                <a:gd name="connsiteY13" fmla="*/ 705691 h 906474"/>
                <a:gd name="connsiteX14" fmla="*/ 2255147 w 2935679"/>
                <a:gd name="connsiteY14" fmla="*/ 552390 h 906474"/>
                <a:gd name="connsiteX15" fmla="*/ 2131067 w 2935679"/>
                <a:gd name="connsiteY15" fmla="*/ 502843 h 906474"/>
                <a:gd name="connsiteX16" fmla="*/ 1599175 w 2935679"/>
                <a:gd name="connsiteY16" fmla="*/ 452026 h 906474"/>
                <a:gd name="connsiteX17" fmla="*/ 1501352 w 2935679"/>
                <a:gd name="connsiteY17" fmla="*/ 402055 h 906474"/>
                <a:gd name="connsiteX18" fmla="*/ 1527184 w 2935679"/>
                <a:gd name="connsiteY18" fmla="*/ 369024 h 906474"/>
                <a:gd name="connsiteX19" fmla="*/ 1705892 w 2935679"/>
                <a:gd name="connsiteY19" fmla="*/ 397820 h 906474"/>
                <a:gd name="connsiteX20" fmla="*/ 2050182 w 2935679"/>
                <a:gd name="connsiteY20" fmla="*/ 398667 h 906474"/>
                <a:gd name="connsiteX21" fmla="*/ 2480015 w 2935679"/>
                <a:gd name="connsiteY21" fmla="*/ 291103 h 906474"/>
                <a:gd name="connsiteX22" fmla="*/ 2646866 w 2935679"/>
                <a:gd name="connsiteY22" fmla="*/ 230546 h 906474"/>
                <a:gd name="connsiteX23" fmla="*/ 2935680 w 2935679"/>
                <a:gd name="connsiteY23" fmla="*/ 397820 h 906474"/>
                <a:gd name="connsiteX24" fmla="*/ 2922975 w 2935679"/>
                <a:gd name="connsiteY24" fmla="*/ 508349 h 906474"/>
                <a:gd name="connsiteX25" fmla="*/ 2896720 w 2935679"/>
                <a:gd name="connsiteY25" fmla="*/ 504114 h 906474"/>
                <a:gd name="connsiteX26" fmla="*/ 2877239 w 2935679"/>
                <a:gd name="connsiteY26" fmla="*/ 554084 h 906474"/>
                <a:gd name="connsiteX27" fmla="*/ 2759935 w 2935679"/>
                <a:gd name="connsiteY27" fmla="*/ 752274 h 906474"/>
                <a:gd name="connsiteX28" fmla="*/ 2372027 w 2935679"/>
                <a:gd name="connsiteY28" fmla="*/ 881435 h 906474"/>
                <a:gd name="connsiteX29" fmla="*/ 2177226 w 2935679"/>
                <a:gd name="connsiteY29" fmla="*/ 903879 h 906474"/>
                <a:gd name="connsiteX30" fmla="*/ 1705469 w 2935679"/>
                <a:gd name="connsiteY30" fmla="*/ 899221 h 906474"/>
                <a:gd name="connsiteX31" fmla="*/ 1387859 w 2935679"/>
                <a:gd name="connsiteY31" fmla="*/ 881012 h 906474"/>
                <a:gd name="connsiteX32" fmla="*/ 237262 w 2935679"/>
                <a:gd name="connsiteY32" fmla="*/ 614219 h 906474"/>
                <a:gd name="connsiteX33" fmla="*/ 16206 w 2935679"/>
                <a:gd name="connsiteY33" fmla="*/ 362672 h 906474"/>
                <a:gd name="connsiteX34" fmla="*/ 76763 w 2935679"/>
                <a:gd name="connsiteY34" fmla="*/ 106466 h 90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35679" h="906474">
                  <a:moveTo>
                    <a:pt x="76763" y="106466"/>
                  </a:moveTo>
                  <a:cubicBezTo>
                    <a:pt x="103019" y="33204"/>
                    <a:pt x="152990" y="-5333"/>
                    <a:pt x="233028" y="596"/>
                  </a:cubicBezTo>
                  <a:cubicBezTo>
                    <a:pt x="311795" y="12453"/>
                    <a:pt x="383787" y="44638"/>
                    <a:pt x="453661" y="80633"/>
                  </a:cubicBezTo>
                  <a:cubicBezTo>
                    <a:pt x="569695" y="140768"/>
                    <a:pt x="691657" y="183963"/>
                    <a:pt x="818278" y="211489"/>
                  </a:cubicBezTo>
                  <a:cubicBezTo>
                    <a:pt x="884341" y="225887"/>
                    <a:pt x="920760" y="253413"/>
                    <a:pt x="925418" y="320747"/>
                  </a:cubicBezTo>
                  <a:cubicBezTo>
                    <a:pt x="939393" y="359707"/>
                    <a:pt x="909326" y="368600"/>
                    <a:pt x="884341" y="378340"/>
                  </a:cubicBezTo>
                  <a:cubicBezTo>
                    <a:pt x="850886" y="391045"/>
                    <a:pt x="815737" y="399938"/>
                    <a:pt x="784399" y="418994"/>
                  </a:cubicBezTo>
                  <a:cubicBezTo>
                    <a:pt x="726806" y="454143"/>
                    <a:pt x="712408" y="504961"/>
                    <a:pt x="754332" y="556202"/>
                  </a:cubicBezTo>
                  <a:cubicBezTo>
                    <a:pt x="813619" y="628617"/>
                    <a:pt x="884341" y="689175"/>
                    <a:pt x="975812" y="719665"/>
                  </a:cubicBezTo>
                  <a:cubicBezTo>
                    <a:pt x="1085494" y="744651"/>
                    <a:pt x="1196446" y="759472"/>
                    <a:pt x="1308244" y="770483"/>
                  </a:cubicBezTo>
                  <a:cubicBezTo>
                    <a:pt x="1352287" y="784881"/>
                    <a:pt x="1395482" y="765825"/>
                    <a:pt x="1439099" y="768789"/>
                  </a:cubicBezTo>
                  <a:cubicBezTo>
                    <a:pt x="1528030" y="775142"/>
                    <a:pt x="1617385" y="775988"/>
                    <a:pt x="1706740" y="779800"/>
                  </a:cubicBezTo>
                  <a:cubicBezTo>
                    <a:pt x="1857075" y="785729"/>
                    <a:pt x="2008681" y="780223"/>
                    <a:pt x="2156899" y="745921"/>
                  </a:cubicBezTo>
                  <a:cubicBezTo>
                    <a:pt x="2192472" y="737875"/>
                    <a:pt x="2226773" y="726017"/>
                    <a:pt x="2257264" y="705691"/>
                  </a:cubicBezTo>
                  <a:cubicBezTo>
                    <a:pt x="2324174" y="661225"/>
                    <a:pt x="2324174" y="596856"/>
                    <a:pt x="2255147" y="552390"/>
                  </a:cubicBezTo>
                  <a:cubicBezTo>
                    <a:pt x="2217457" y="528252"/>
                    <a:pt x="2174686" y="514277"/>
                    <a:pt x="2131067" y="502843"/>
                  </a:cubicBezTo>
                  <a:cubicBezTo>
                    <a:pt x="1956593" y="457107"/>
                    <a:pt x="1778732" y="446944"/>
                    <a:pt x="1599175" y="452026"/>
                  </a:cubicBezTo>
                  <a:cubicBezTo>
                    <a:pt x="1558098" y="453296"/>
                    <a:pt x="1516174" y="453720"/>
                    <a:pt x="1501352" y="402055"/>
                  </a:cubicBezTo>
                  <a:cubicBezTo>
                    <a:pt x="1483565" y="370294"/>
                    <a:pt x="1491612" y="362248"/>
                    <a:pt x="1527184" y="369024"/>
                  </a:cubicBezTo>
                  <a:cubicBezTo>
                    <a:pt x="1586471" y="380458"/>
                    <a:pt x="1646182" y="388504"/>
                    <a:pt x="1705892" y="397820"/>
                  </a:cubicBezTo>
                  <a:cubicBezTo>
                    <a:pt x="1820656" y="388080"/>
                    <a:pt x="1935419" y="388927"/>
                    <a:pt x="2050182" y="398667"/>
                  </a:cubicBezTo>
                  <a:cubicBezTo>
                    <a:pt x="2199247" y="385540"/>
                    <a:pt x="2344501" y="358437"/>
                    <a:pt x="2480015" y="291103"/>
                  </a:cubicBezTo>
                  <a:cubicBezTo>
                    <a:pt x="2533373" y="264424"/>
                    <a:pt x="2587579" y="240709"/>
                    <a:pt x="2646866" y="230546"/>
                  </a:cubicBezTo>
                  <a:cubicBezTo>
                    <a:pt x="2773063" y="209372"/>
                    <a:pt x="2882321" y="272047"/>
                    <a:pt x="2935680" y="397820"/>
                  </a:cubicBezTo>
                  <a:cubicBezTo>
                    <a:pt x="2932716" y="434663"/>
                    <a:pt x="2936527" y="472776"/>
                    <a:pt x="2922975" y="508349"/>
                  </a:cubicBezTo>
                  <a:cubicBezTo>
                    <a:pt x="2907730" y="548156"/>
                    <a:pt x="2906883" y="496068"/>
                    <a:pt x="2896720" y="504114"/>
                  </a:cubicBezTo>
                  <a:cubicBezTo>
                    <a:pt x="2875546" y="515124"/>
                    <a:pt x="2876393" y="535028"/>
                    <a:pt x="2877239" y="554084"/>
                  </a:cubicBezTo>
                  <a:cubicBezTo>
                    <a:pt x="2882321" y="646403"/>
                    <a:pt x="2828115" y="704420"/>
                    <a:pt x="2759935" y="752274"/>
                  </a:cubicBezTo>
                  <a:cubicBezTo>
                    <a:pt x="2643901" y="833582"/>
                    <a:pt x="2506694" y="853062"/>
                    <a:pt x="2372027" y="881435"/>
                  </a:cubicBezTo>
                  <a:cubicBezTo>
                    <a:pt x="2307234" y="894986"/>
                    <a:pt x="2240325" y="883129"/>
                    <a:pt x="2177226" y="903879"/>
                  </a:cubicBezTo>
                  <a:cubicBezTo>
                    <a:pt x="2019691" y="905997"/>
                    <a:pt x="1862580" y="910231"/>
                    <a:pt x="1705469" y="899221"/>
                  </a:cubicBezTo>
                  <a:cubicBezTo>
                    <a:pt x="1599599" y="889905"/>
                    <a:pt x="1493729" y="889905"/>
                    <a:pt x="1387859" y="881012"/>
                  </a:cubicBezTo>
                  <a:cubicBezTo>
                    <a:pt x="991481" y="847133"/>
                    <a:pt x="600609" y="790810"/>
                    <a:pt x="237262" y="614219"/>
                  </a:cubicBezTo>
                  <a:cubicBezTo>
                    <a:pt x="128428" y="561284"/>
                    <a:pt x="54319" y="476164"/>
                    <a:pt x="16206" y="362672"/>
                  </a:cubicBezTo>
                  <a:cubicBezTo>
                    <a:pt x="-15979" y="266965"/>
                    <a:pt x="-2427" y="178034"/>
                    <a:pt x="76763" y="106466"/>
                  </a:cubicBezTo>
                  <a:close/>
                </a:path>
              </a:pathLst>
            </a:custGeom>
            <a:solidFill>
              <a:srgbClr val="FEE31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C6C3EFB-4E2C-F383-9A49-A7C2D9F7B0C3}"/>
                </a:ext>
              </a:extLst>
            </p:cNvPr>
            <p:cNvSpPr/>
            <p:nvPr/>
          </p:nvSpPr>
          <p:spPr>
            <a:xfrm>
              <a:off x="8227376" y="3809293"/>
              <a:ext cx="755067" cy="987149"/>
            </a:xfrm>
            <a:custGeom>
              <a:avLst/>
              <a:gdLst>
                <a:gd name="connsiteX0" fmla="*/ 0 w 755067"/>
                <a:gd name="connsiteY0" fmla="*/ 464550 h 987149"/>
                <a:gd name="connsiteX1" fmla="*/ 51241 w 755067"/>
                <a:gd name="connsiteY1" fmla="*/ 218508 h 987149"/>
                <a:gd name="connsiteX2" fmla="*/ 306599 w 755067"/>
                <a:gd name="connsiteY2" fmla="*/ 326495 h 987149"/>
                <a:gd name="connsiteX3" fmla="*/ 583979 w 755067"/>
                <a:gd name="connsiteY3" fmla="*/ 79183 h 987149"/>
                <a:gd name="connsiteX4" fmla="*/ 731350 w 755067"/>
                <a:gd name="connsiteY4" fmla="*/ 1262 h 987149"/>
                <a:gd name="connsiteX5" fmla="*/ 641996 w 755067"/>
                <a:gd name="connsiteY5" fmla="*/ 151598 h 987149"/>
                <a:gd name="connsiteX6" fmla="*/ 607270 w 755067"/>
                <a:gd name="connsiteY6" fmla="*/ 318872 h 987149"/>
                <a:gd name="connsiteX7" fmla="*/ 715258 w 755067"/>
                <a:gd name="connsiteY7" fmla="*/ 486994 h 987149"/>
                <a:gd name="connsiteX8" fmla="*/ 752948 w 755067"/>
                <a:gd name="connsiteY8" fmla="*/ 556868 h 987149"/>
                <a:gd name="connsiteX9" fmla="*/ 738973 w 755067"/>
                <a:gd name="connsiteY9" fmla="*/ 872361 h 987149"/>
                <a:gd name="connsiteX10" fmla="*/ 701283 w 755067"/>
                <a:gd name="connsiteY10" fmla="*/ 944777 h 987149"/>
                <a:gd name="connsiteX11" fmla="*/ 493778 w 755067"/>
                <a:gd name="connsiteY11" fmla="*/ 980772 h 987149"/>
                <a:gd name="connsiteX12" fmla="*/ 164310 w 755067"/>
                <a:gd name="connsiteY12" fmla="*/ 946047 h 987149"/>
                <a:gd name="connsiteX13" fmla="*/ 8046 w 755067"/>
                <a:gd name="connsiteY13" fmla="*/ 705510 h 987149"/>
                <a:gd name="connsiteX14" fmla="*/ 0 w 755067"/>
                <a:gd name="connsiteY14" fmla="*/ 464550 h 98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5067" h="987149">
                  <a:moveTo>
                    <a:pt x="0" y="464550"/>
                  </a:moveTo>
                  <a:cubicBezTo>
                    <a:pt x="15669" y="384935"/>
                    <a:pt x="9740" y="300663"/>
                    <a:pt x="51241" y="218508"/>
                  </a:cubicBezTo>
                  <a:cubicBezTo>
                    <a:pt x="103329" y="421355"/>
                    <a:pt x="187602" y="377736"/>
                    <a:pt x="306599" y="326495"/>
                  </a:cubicBezTo>
                  <a:cubicBezTo>
                    <a:pt x="424751" y="275678"/>
                    <a:pt x="509870" y="182935"/>
                    <a:pt x="583979" y="79183"/>
                  </a:cubicBezTo>
                  <a:cubicBezTo>
                    <a:pt x="617435" y="31753"/>
                    <a:pt x="658512" y="-7631"/>
                    <a:pt x="731350" y="1262"/>
                  </a:cubicBezTo>
                  <a:cubicBezTo>
                    <a:pt x="697472" y="52927"/>
                    <a:pt x="663594" y="98663"/>
                    <a:pt x="641996" y="151598"/>
                  </a:cubicBezTo>
                  <a:cubicBezTo>
                    <a:pt x="619552" y="205380"/>
                    <a:pt x="606848" y="260009"/>
                    <a:pt x="607270" y="318872"/>
                  </a:cubicBezTo>
                  <a:cubicBezTo>
                    <a:pt x="607694" y="398487"/>
                    <a:pt x="633103" y="460738"/>
                    <a:pt x="715258" y="486994"/>
                  </a:cubicBezTo>
                  <a:cubicBezTo>
                    <a:pt x="737703" y="505204"/>
                    <a:pt x="752101" y="527648"/>
                    <a:pt x="752948" y="556868"/>
                  </a:cubicBezTo>
                  <a:cubicBezTo>
                    <a:pt x="756759" y="662315"/>
                    <a:pt x="757183" y="767762"/>
                    <a:pt x="738973" y="872361"/>
                  </a:cubicBezTo>
                  <a:cubicBezTo>
                    <a:pt x="733892" y="900311"/>
                    <a:pt x="716953" y="922332"/>
                    <a:pt x="701283" y="944777"/>
                  </a:cubicBezTo>
                  <a:cubicBezTo>
                    <a:pt x="637761" y="987971"/>
                    <a:pt x="563652" y="974844"/>
                    <a:pt x="493778" y="980772"/>
                  </a:cubicBezTo>
                  <a:cubicBezTo>
                    <a:pt x="382402" y="990512"/>
                    <a:pt x="270180" y="995594"/>
                    <a:pt x="164310" y="946047"/>
                  </a:cubicBezTo>
                  <a:cubicBezTo>
                    <a:pt x="52511" y="904546"/>
                    <a:pt x="5928" y="822814"/>
                    <a:pt x="8046" y="705510"/>
                  </a:cubicBezTo>
                  <a:cubicBezTo>
                    <a:pt x="9316" y="625472"/>
                    <a:pt x="2964" y="545011"/>
                    <a:pt x="0" y="464550"/>
                  </a:cubicBezTo>
                  <a:close/>
                </a:path>
              </a:pathLst>
            </a:custGeom>
            <a:solidFill>
              <a:srgbClr val="FE7BB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07D1A99C-EECA-BCDF-D6C8-8A6D100148FC}"/>
                </a:ext>
              </a:extLst>
            </p:cNvPr>
            <p:cNvSpPr/>
            <p:nvPr/>
          </p:nvSpPr>
          <p:spPr>
            <a:xfrm>
              <a:off x="8218340" y="4577478"/>
              <a:ext cx="1294866" cy="642183"/>
            </a:xfrm>
            <a:custGeom>
              <a:avLst/>
              <a:gdLst>
                <a:gd name="connsiteX0" fmla="*/ 1045293 w 1294866"/>
                <a:gd name="connsiteY0" fmla="*/ 0 h 642183"/>
                <a:gd name="connsiteX1" fmla="*/ 1133800 w 1294866"/>
                <a:gd name="connsiteY1" fmla="*/ 130432 h 642183"/>
                <a:gd name="connsiteX2" fmla="*/ 1127025 w 1294866"/>
                <a:gd name="connsiteY2" fmla="*/ 154994 h 642183"/>
                <a:gd name="connsiteX3" fmla="*/ 1138882 w 1294866"/>
                <a:gd name="connsiteY3" fmla="*/ 220633 h 642183"/>
                <a:gd name="connsiteX4" fmla="*/ 1161750 w 1294866"/>
                <a:gd name="connsiteY4" fmla="*/ 165157 h 642183"/>
                <a:gd name="connsiteX5" fmla="*/ 1222308 w 1294866"/>
                <a:gd name="connsiteY5" fmla="*/ 70721 h 642183"/>
                <a:gd name="connsiteX6" fmla="*/ 1272279 w 1294866"/>
                <a:gd name="connsiteY6" fmla="*/ 158382 h 642183"/>
                <a:gd name="connsiteX7" fmla="*/ 1290065 w 1294866"/>
                <a:gd name="connsiteY7" fmla="*/ 251971 h 642183"/>
                <a:gd name="connsiteX8" fmla="*/ 1234588 w 1294866"/>
                <a:gd name="connsiteY8" fmla="*/ 349371 h 642183"/>
                <a:gd name="connsiteX9" fmla="*/ 1121943 w 1294866"/>
                <a:gd name="connsiteY9" fmla="*/ 368004 h 642183"/>
                <a:gd name="connsiteX10" fmla="*/ 1005486 w 1294866"/>
                <a:gd name="connsiteY10" fmla="*/ 270604 h 642183"/>
                <a:gd name="connsiteX11" fmla="*/ 903851 w 1294866"/>
                <a:gd name="connsiteY11" fmla="*/ 236302 h 642183"/>
                <a:gd name="connsiteX12" fmla="*/ 433787 w 1294866"/>
                <a:gd name="connsiteY12" fmla="*/ 423480 h 642183"/>
                <a:gd name="connsiteX13" fmla="*/ 351208 w 1294866"/>
                <a:gd name="connsiteY13" fmla="*/ 499707 h 642183"/>
                <a:gd name="connsiteX14" fmla="*/ 170806 w 1294866"/>
                <a:gd name="connsiteY14" fmla="*/ 641149 h 642183"/>
                <a:gd name="connsiteX15" fmla="*/ 17929 w 1294866"/>
                <a:gd name="connsiteY15" fmla="*/ 511988 h 642183"/>
                <a:gd name="connsiteX16" fmla="*/ 32328 w 1294866"/>
                <a:gd name="connsiteY16" fmla="*/ 185908 h 642183"/>
                <a:gd name="connsiteX17" fmla="*/ 75523 w 1294866"/>
                <a:gd name="connsiteY17" fmla="*/ 166004 h 642183"/>
                <a:gd name="connsiteX18" fmla="*/ 582429 w 1294866"/>
                <a:gd name="connsiteY18" fmla="*/ 228679 h 642183"/>
                <a:gd name="connsiteX19" fmla="*/ 716249 w 1294866"/>
                <a:gd name="connsiteY19" fmla="*/ 180403 h 642183"/>
                <a:gd name="connsiteX20" fmla="*/ 1005062 w 1294866"/>
                <a:gd name="connsiteY20" fmla="*/ 17363 h 642183"/>
                <a:gd name="connsiteX21" fmla="*/ 1045293 w 1294866"/>
                <a:gd name="connsiteY21" fmla="*/ 0 h 6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94866" h="642183">
                  <a:moveTo>
                    <a:pt x="1045293" y="0"/>
                  </a:moveTo>
                  <a:cubicBezTo>
                    <a:pt x="1121943" y="11434"/>
                    <a:pt x="1154974" y="60134"/>
                    <a:pt x="1133800" y="130432"/>
                  </a:cubicBezTo>
                  <a:cubicBezTo>
                    <a:pt x="1131260" y="138478"/>
                    <a:pt x="1127872" y="146524"/>
                    <a:pt x="1127025" y="154994"/>
                  </a:cubicBezTo>
                  <a:cubicBezTo>
                    <a:pt x="1124907" y="178709"/>
                    <a:pt x="1107544" y="215975"/>
                    <a:pt x="1138882" y="220633"/>
                  </a:cubicBezTo>
                  <a:cubicBezTo>
                    <a:pt x="1170643" y="225292"/>
                    <a:pt x="1154551" y="185061"/>
                    <a:pt x="1161750" y="165157"/>
                  </a:cubicBezTo>
                  <a:cubicBezTo>
                    <a:pt x="1175301" y="127891"/>
                    <a:pt x="1179536" y="71992"/>
                    <a:pt x="1222308" y="70721"/>
                  </a:cubicBezTo>
                  <a:cubicBezTo>
                    <a:pt x="1255762" y="69451"/>
                    <a:pt x="1261692" y="124927"/>
                    <a:pt x="1272279" y="158382"/>
                  </a:cubicBezTo>
                  <a:cubicBezTo>
                    <a:pt x="1281595" y="188449"/>
                    <a:pt x="1284559" y="220633"/>
                    <a:pt x="1290065" y="251971"/>
                  </a:cubicBezTo>
                  <a:cubicBezTo>
                    <a:pt x="1306157" y="304059"/>
                    <a:pt x="1280324" y="332432"/>
                    <a:pt x="1234588" y="349371"/>
                  </a:cubicBezTo>
                  <a:cubicBezTo>
                    <a:pt x="1198170" y="362923"/>
                    <a:pt x="1160903" y="370969"/>
                    <a:pt x="1121943" y="368004"/>
                  </a:cubicBezTo>
                  <a:cubicBezTo>
                    <a:pt x="1057997" y="362923"/>
                    <a:pt x="1023272" y="333279"/>
                    <a:pt x="1005486" y="270604"/>
                  </a:cubicBezTo>
                  <a:cubicBezTo>
                    <a:pt x="988123" y="208352"/>
                    <a:pt x="952127" y="194377"/>
                    <a:pt x="903851" y="236302"/>
                  </a:cubicBezTo>
                  <a:cubicBezTo>
                    <a:pt x="768760" y="353606"/>
                    <a:pt x="614190" y="419246"/>
                    <a:pt x="433787" y="423480"/>
                  </a:cubicBezTo>
                  <a:cubicBezTo>
                    <a:pt x="387204" y="424751"/>
                    <a:pt x="355867" y="443384"/>
                    <a:pt x="351208" y="499707"/>
                  </a:cubicBezTo>
                  <a:cubicBezTo>
                    <a:pt x="341892" y="611082"/>
                    <a:pt x="289804" y="649195"/>
                    <a:pt x="170806" y="641149"/>
                  </a:cubicBezTo>
                  <a:cubicBezTo>
                    <a:pt x="81875" y="642843"/>
                    <a:pt x="40374" y="595837"/>
                    <a:pt x="17929" y="511988"/>
                  </a:cubicBezTo>
                  <a:cubicBezTo>
                    <a:pt x="-12138" y="400189"/>
                    <a:pt x="-2398" y="293472"/>
                    <a:pt x="32328" y="185908"/>
                  </a:cubicBezTo>
                  <a:cubicBezTo>
                    <a:pt x="39950" y="162616"/>
                    <a:pt x="45879" y="148218"/>
                    <a:pt x="75523" y="166004"/>
                  </a:cubicBezTo>
                  <a:cubicBezTo>
                    <a:pt x="234751" y="262134"/>
                    <a:pt x="407108" y="258323"/>
                    <a:pt x="582429" y="228679"/>
                  </a:cubicBezTo>
                  <a:cubicBezTo>
                    <a:pt x="618848" y="190143"/>
                    <a:pt x="672206" y="198189"/>
                    <a:pt x="716249" y="180403"/>
                  </a:cubicBezTo>
                  <a:cubicBezTo>
                    <a:pt x="820001" y="138478"/>
                    <a:pt x="926718" y="103753"/>
                    <a:pt x="1005062" y="17363"/>
                  </a:cubicBezTo>
                  <a:cubicBezTo>
                    <a:pt x="1016073" y="5929"/>
                    <a:pt x="1031318" y="5082"/>
                    <a:pt x="1045293" y="0"/>
                  </a:cubicBezTo>
                  <a:close/>
                </a:path>
              </a:pathLst>
            </a:custGeom>
            <a:solidFill>
              <a:srgbClr val="DCA97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7F4F6D3-0BB0-3037-3EF8-EF1941684B7F}"/>
                </a:ext>
              </a:extLst>
            </p:cNvPr>
            <p:cNvSpPr/>
            <p:nvPr/>
          </p:nvSpPr>
          <p:spPr>
            <a:xfrm>
              <a:off x="8596651" y="5231332"/>
              <a:ext cx="1031488" cy="405401"/>
            </a:xfrm>
            <a:custGeom>
              <a:avLst/>
              <a:gdLst>
                <a:gd name="connsiteX0" fmla="*/ 192684 w 1031488"/>
                <a:gd name="connsiteY0" fmla="*/ 0 h 405401"/>
                <a:gd name="connsiteX1" fmla="*/ 274416 w 1031488"/>
                <a:gd name="connsiteY1" fmla="*/ 23715 h 405401"/>
                <a:gd name="connsiteX2" fmla="*/ 836798 w 1031488"/>
                <a:gd name="connsiteY2" fmla="*/ 76226 h 405401"/>
                <a:gd name="connsiteX3" fmla="*/ 994755 w 1031488"/>
                <a:gd name="connsiteY3" fmla="*/ 153724 h 405401"/>
                <a:gd name="connsiteX4" fmla="*/ 984168 w 1031488"/>
                <a:gd name="connsiteY4" fmla="*/ 312105 h 405401"/>
                <a:gd name="connsiteX5" fmla="*/ 713988 w 1031488"/>
                <a:gd name="connsiteY5" fmla="*/ 394684 h 405401"/>
                <a:gd name="connsiteX6" fmla="*/ 180403 w 1031488"/>
                <a:gd name="connsiteY6" fmla="*/ 393413 h 405401"/>
                <a:gd name="connsiteX7" fmla="*/ 0 w 1031488"/>
                <a:gd name="connsiteY7" fmla="*/ 368428 h 405401"/>
                <a:gd name="connsiteX8" fmla="*/ 100365 w 1031488"/>
                <a:gd name="connsiteY8" fmla="*/ 354453 h 405401"/>
                <a:gd name="connsiteX9" fmla="*/ 215551 w 1031488"/>
                <a:gd name="connsiteY9" fmla="*/ 194801 h 405401"/>
                <a:gd name="connsiteX10" fmla="*/ 192684 w 1031488"/>
                <a:gd name="connsiteY10" fmla="*/ 0 h 40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1488" h="405401">
                  <a:moveTo>
                    <a:pt x="192684" y="0"/>
                  </a:moveTo>
                  <a:cubicBezTo>
                    <a:pt x="214281" y="27103"/>
                    <a:pt x="244772" y="24985"/>
                    <a:pt x="274416" y="23715"/>
                  </a:cubicBezTo>
                  <a:cubicBezTo>
                    <a:pt x="464135" y="17786"/>
                    <a:pt x="652584" y="25832"/>
                    <a:pt x="836798" y="76226"/>
                  </a:cubicBezTo>
                  <a:cubicBezTo>
                    <a:pt x="893544" y="91896"/>
                    <a:pt x="951560" y="107141"/>
                    <a:pt x="994755" y="153724"/>
                  </a:cubicBezTo>
                  <a:cubicBezTo>
                    <a:pt x="1045573" y="209199"/>
                    <a:pt x="1045150" y="263828"/>
                    <a:pt x="984168" y="312105"/>
                  </a:cubicBezTo>
                  <a:cubicBezTo>
                    <a:pt x="905824" y="374357"/>
                    <a:pt x="808848" y="384520"/>
                    <a:pt x="713988" y="394684"/>
                  </a:cubicBezTo>
                  <a:cubicBezTo>
                    <a:pt x="536127" y="413741"/>
                    <a:pt x="357841" y="403577"/>
                    <a:pt x="180403" y="393413"/>
                  </a:cubicBezTo>
                  <a:cubicBezTo>
                    <a:pt x="120692" y="390025"/>
                    <a:pt x="58017" y="392990"/>
                    <a:pt x="0" y="368428"/>
                  </a:cubicBezTo>
                  <a:cubicBezTo>
                    <a:pt x="33455" y="363770"/>
                    <a:pt x="67333" y="361652"/>
                    <a:pt x="100365" y="354453"/>
                  </a:cubicBezTo>
                  <a:cubicBezTo>
                    <a:pt x="189296" y="334973"/>
                    <a:pt x="225291" y="284155"/>
                    <a:pt x="215551" y="194801"/>
                  </a:cubicBezTo>
                  <a:cubicBezTo>
                    <a:pt x="207929" y="130009"/>
                    <a:pt x="200306" y="65216"/>
                    <a:pt x="192684" y="0"/>
                  </a:cubicBezTo>
                  <a:close/>
                </a:path>
              </a:pathLst>
            </a:custGeom>
            <a:solidFill>
              <a:srgbClr val="FCC81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91B19BF-F6B5-8EEF-AF20-3FEA40A34B8C}"/>
                </a:ext>
              </a:extLst>
            </p:cNvPr>
            <p:cNvSpPr/>
            <p:nvPr/>
          </p:nvSpPr>
          <p:spPr>
            <a:xfrm>
              <a:off x="8942019" y="3894320"/>
              <a:ext cx="677060" cy="655545"/>
            </a:xfrm>
            <a:custGeom>
              <a:avLst/>
              <a:gdLst>
                <a:gd name="connsiteX0" fmla="*/ 104792 w 677060"/>
                <a:gd name="connsiteY0" fmla="*/ 931 h 655545"/>
                <a:gd name="connsiteX1" fmla="*/ 407581 w 677060"/>
                <a:gd name="connsiteY1" fmla="*/ 96214 h 655545"/>
                <a:gd name="connsiteX2" fmla="*/ 559187 w 677060"/>
                <a:gd name="connsiteY2" fmla="*/ 300332 h 655545"/>
                <a:gd name="connsiteX3" fmla="*/ 646423 w 677060"/>
                <a:gd name="connsiteY3" fmla="*/ 463796 h 655545"/>
                <a:gd name="connsiteX4" fmla="*/ 622285 w 677060"/>
                <a:gd name="connsiteY4" fmla="*/ 551456 h 655545"/>
                <a:gd name="connsiteX5" fmla="*/ 610851 w 677060"/>
                <a:gd name="connsiteY5" fmla="*/ 576865 h 655545"/>
                <a:gd name="connsiteX6" fmla="*/ 593065 w 677060"/>
                <a:gd name="connsiteY6" fmla="*/ 627259 h 655545"/>
                <a:gd name="connsiteX7" fmla="*/ 570621 w 677060"/>
                <a:gd name="connsiteY7" fmla="*/ 602273 h 655545"/>
                <a:gd name="connsiteX8" fmla="*/ 538013 w 677060"/>
                <a:gd name="connsiteY8" fmla="*/ 581523 h 655545"/>
                <a:gd name="connsiteX9" fmla="*/ 528273 w 677060"/>
                <a:gd name="connsiteY9" fmla="*/ 615401 h 655545"/>
                <a:gd name="connsiteX10" fmla="*/ 525309 w 677060"/>
                <a:gd name="connsiteY10" fmla="*/ 653938 h 655545"/>
                <a:gd name="connsiteX11" fmla="*/ 491853 w 677060"/>
                <a:gd name="connsiteY11" fmla="*/ 630647 h 655545"/>
                <a:gd name="connsiteX12" fmla="*/ 382595 w 677060"/>
                <a:gd name="connsiteY12" fmla="*/ 617519 h 655545"/>
                <a:gd name="connsiteX13" fmla="*/ 363538 w 677060"/>
                <a:gd name="connsiteY13" fmla="*/ 605661 h 655545"/>
                <a:gd name="connsiteX14" fmla="*/ 258516 w 677060"/>
                <a:gd name="connsiteY14" fmla="*/ 361313 h 655545"/>
                <a:gd name="connsiteX15" fmla="*/ 152222 w 677060"/>
                <a:gd name="connsiteY15" fmla="*/ 300756 h 655545"/>
                <a:gd name="connsiteX16" fmla="*/ 1462 w 677060"/>
                <a:gd name="connsiteY16" fmla="*/ 84357 h 655545"/>
                <a:gd name="connsiteX17" fmla="*/ 104792 w 677060"/>
                <a:gd name="connsiteY17" fmla="*/ 931 h 65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77060" h="655545">
                  <a:moveTo>
                    <a:pt x="104792" y="931"/>
                  </a:moveTo>
                  <a:cubicBezTo>
                    <a:pt x="210662" y="16600"/>
                    <a:pt x="311451" y="49631"/>
                    <a:pt x="407581" y="96214"/>
                  </a:cubicBezTo>
                  <a:cubicBezTo>
                    <a:pt x="492700" y="137292"/>
                    <a:pt x="531237" y="215636"/>
                    <a:pt x="559187" y="300332"/>
                  </a:cubicBezTo>
                  <a:cubicBezTo>
                    <a:pt x="579090" y="359619"/>
                    <a:pt x="594335" y="418483"/>
                    <a:pt x="646423" y="463796"/>
                  </a:cubicBezTo>
                  <a:cubicBezTo>
                    <a:pt x="694701" y="506144"/>
                    <a:pt x="685383" y="525624"/>
                    <a:pt x="622285" y="551456"/>
                  </a:cubicBezTo>
                  <a:cubicBezTo>
                    <a:pt x="608734" y="556961"/>
                    <a:pt x="609157" y="566701"/>
                    <a:pt x="610851" y="576865"/>
                  </a:cubicBezTo>
                  <a:cubicBezTo>
                    <a:pt x="614662" y="597615"/>
                    <a:pt x="609157" y="614554"/>
                    <a:pt x="593065" y="627259"/>
                  </a:cubicBezTo>
                  <a:cubicBezTo>
                    <a:pt x="572314" y="629800"/>
                    <a:pt x="576549" y="611167"/>
                    <a:pt x="570621" y="602273"/>
                  </a:cubicBezTo>
                  <a:cubicBezTo>
                    <a:pt x="562574" y="589993"/>
                    <a:pt x="557070" y="572630"/>
                    <a:pt x="538013" y="581523"/>
                  </a:cubicBezTo>
                  <a:cubicBezTo>
                    <a:pt x="524038" y="587875"/>
                    <a:pt x="528273" y="603120"/>
                    <a:pt x="528273" y="615401"/>
                  </a:cubicBezTo>
                  <a:cubicBezTo>
                    <a:pt x="528696" y="628529"/>
                    <a:pt x="546905" y="645468"/>
                    <a:pt x="525309" y="653938"/>
                  </a:cubicBezTo>
                  <a:cubicBezTo>
                    <a:pt x="507522" y="661137"/>
                    <a:pt x="499476" y="642504"/>
                    <a:pt x="491853" y="630647"/>
                  </a:cubicBezTo>
                  <a:cubicBezTo>
                    <a:pt x="460092" y="583217"/>
                    <a:pt x="424520" y="576441"/>
                    <a:pt x="382595" y="617519"/>
                  </a:cubicBezTo>
                  <a:cubicBezTo>
                    <a:pt x="373278" y="618366"/>
                    <a:pt x="363115" y="614554"/>
                    <a:pt x="363538" y="605661"/>
                  </a:cubicBezTo>
                  <a:cubicBezTo>
                    <a:pt x="366080" y="508261"/>
                    <a:pt x="285618" y="446856"/>
                    <a:pt x="258516" y="361313"/>
                  </a:cubicBezTo>
                  <a:cubicBezTo>
                    <a:pt x="244964" y="318965"/>
                    <a:pt x="194570" y="311343"/>
                    <a:pt x="152222" y="300756"/>
                  </a:cubicBezTo>
                  <a:cubicBezTo>
                    <a:pt x="41693" y="272806"/>
                    <a:pt x="-9547" y="198273"/>
                    <a:pt x="1462" y="84357"/>
                  </a:cubicBezTo>
                  <a:cubicBezTo>
                    <a:pt x="8662" y="13212"/>
                    <a:pt x="30683" y="-4574"/>
                    <a:pt x="104792" y="931"/>
                  </a:cubicBezTo>
                  <a:close/>
                </a:path>
              </a:pathLst>
            </a:custGeom>
            <a:solidFill>
              <a:srgbClr val="FDE3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2DD24DC-9467-59C7-93FA-3EE1F5390CF9}"/>
                </a:ext>
              </a:extLst>
            </p:cNvPr>
            <p:cNvSpPr/>
            <p:nvPr/>
          </p:nvSpPr>
          <p:spPr>
            <a:xfrm>
              <a:off x="8389146" y="4754652"/>
              <a:ext cx="1130913" cy="491555"/>
            </a:xfrm>
            <a:custGeom>
              <a:avLst/>
              <a:gdLst>
                <a:gd name="connsiteX0" fmla="*/ 0 w 1130913"/>
                <a:gd name="connsiteY0" fmla="*/ 463976 h 491555"/>
                <a:gd name="connsiteX1" fmla="*/ 79615 w 1130913"/>
                <a:gd name="connsiteY1" fmla="*/ 441955 h 491555"/>
                <a:gd name="connsiteX2" fmla="*/ 156688 w 1130913"/>
                <a:gd name="connsiteY2" fmla="*/ 329309 h 491555"/>
                <a:gd name="connsiteX3" fmla="*/ 259594 w 1130913"/>
                <a:gd name="connsiteY3" fmla="*/ 220474 h 491555"/>
                <a:gd name="connsiteX4" fmla="*/ 588214 w 1130913"/>
                <a:gd name="connsiteY4" fmla="*/ 131543 h 491555"/>
                <a:gd name="connsiteX5" fmla="*/ 711447 w 1130913"/>
                <a:gd name="connsiteY5" fmla="*/ 42189 h 491555"/>
                <a:gd name="connsiteX6" fmla="*/ 847385 w 1130913"/>
                <a:gd name="connsiteY6" fmla="*/ 79455 h 491555"/>
                <a:gd name="connsiteX7" fmla="*/ 974429 w 1130913"/>
                <a:gd name="connsiteY7" fmla="*/ 167963 h 491555"/>
                <a:gd name="connsiteX8" fmla="*/ 1118412 w 1130913"/>
                <a:gd name="connsiteY8" fmla="*/ 75221 h 491555"/>
                <a:gd name="connsiteX9" fmla="*/ 1036680 w 1130913"/>
                <a:gd name="connsiteY9" fmla="*/ 302630 h 491555"/>
                <a:gd name="connsiteX10" fmla="*/ 633103 w 1130913"/>
                <a:gd name="connsiteY10" fmla="*/ 328462 h 491555"/>
                <a:gd name="connsiteX11" fmla="*/ 628868 w 1130913"/>
                <a:gd name="connsiteY11" fmla="*/ 267057 h 491555"/>
                <a:gd name="connsiteX12" fmla="*/ 797414 w 1130913"/>
                <a:gd name="connsiteY12" fmla="*/ 121803 h 491555"/>
                <a:gd name="connsiteX13" fmla="*/ 810541 w 1130913"/>
                <a:gd name="connsiteY13" fmla="*/ 84537 h 491555"/>
                <a:gd name="connsiteX14" fmla="*/ 769464 w 1130913"/>
                <a:gd name="connsiteY14" fmla="*/ 97242 h 491555"/>
                <a:gd name="connsiteX15" fmla="*/ 594143 w 1130913"/>
                <a:gd name="connsiteY15" fmla="*/ 244613 h 491555"/>
                <a:gd name="connsiteX16" fmla="*/ 343019 w 1130913"/>
                <a:gd name="connsiteY16" fmla="*/ 332697 h 491555"/>
                <a:gd name="connsiteX17" fmla="*/ 316340 w 1130913"/>
                <a:gd name="connsiteY17" fmla="*/ 390714 h 491555"/>
                <a:gd name="connsiteX18" fmla="*/ 257476 w 1130913"/>
                <a:gd name="connsiteY18" fmla="*/ 490232 h 491555"/>
                <a:gd name="connsiteX19" fmla="*/ 0 w 1130913"/>
                <a:gd name="connsiteY19" fmla="*/ 463976 h 49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30913" h="491555">
                  <a:moveTo>
                    <a:pt x="0" y="463976"/>
                  </a:moveTo>
                  <a:cubicBezTo>
                    <a:pt x="26679" y="456777"/>
                    <a:pt x="55052" y="453389"/>
                    <a:pt x="79615" y="441955"/>
                  </a:cubicBezTo>
                  <a:cubicBezTo>
                    <a:pt x="125773" y="420357"/>
                    <a:pt x="158382" y="388596"/>
                    <a:pt x="156688" y="329309"/>
                  </a:cubicBezTo>
                  <a:cubicBezTo>
                    <a:pt x="154570" y="245883"/>
                    <a:pt x="177862" y="220474"/>
                    <a:pt x="259594" y="220474"/>
                  </a:cubicBezTo>
                  <a:cubicBezTo>
                    <a:pt x="378168" y="220474"/>
                    <a:pt x="485309" y="186596"/>
                    <a:pt x="588214" y="131543"/>
                  </a:cubicBezTo>
                  <a:cubicBezTo>
                    <a:pt x="633527" y="107405"/>
                    <a:pt x="674181" y="77762"/>
                    <a:pt x="711447" y="42189"/>
                  </a:cubicBezTo>
                  <a:cubicBezTo>
                    <a:pt x="780475" y="-24297"/>
                    <a:pt x="821976" y="-12440"/>
                    <a:pt x="847385" y="79455"/>
                  </a:cubicBezTo>
                  <a:cubicBezTo>
                    <a:pt x="866017" y="146789"/>
                    <a:pt x="901589" y="171351"/>
                    <a:pt x="974429" y="167963"/>
                  </a:cubicBezTo>
                  <a:cubicBezTo>
                    <a:pt x="1057430" y="163728"/>
                    <a:pt x="1108248" y="131543"/>
                    <a:pt x="1118412" y="75221"/>
                  </a:cubicBezTo>
                  <a:cubicBezTo>
                    <a:pt x="1146785" y="193795"/>
                    <a:pt x="1129846" y="231485"/>
                    <a:pt x="1036680" y="302630"/>
                  </a:cubicBezTo>
                  <a:cubicBezTo>
                    <a:pt x="906248" y="401724"/>
                    <a:pt x="774122" y="412311"/>
                    <a:pt x="633103" y="328462"/>
                  </a:cubicBezTo>
                  <a:cubicBezTo>
                    <a:pt x="597954" y="307711"/>
                    <a:pt x="581439" y="294160"/>
                    <a:pt x="628868" y="267057"/>
                  </a:cubicBezTo>
                  <a:cubicBezTo>
                    <a:pt x="694084" y="230215"/>
                    <a:pt x="747867" y="178126"/>
                    <a:pt x="797414" y="121803"/>
                  </a:cubicBezTo>
                  <a:cubicBezTo>
                    <a:pt x="806730" y="111216"/>
                    <a:pt x="824093" y="98936"/>
                    <a:pt x="810541" y="84537"/>
                  </a:cubicBezTo>
                  <a:cubicBezTo>
                    <a:pt x="792755" y="65481"/>
                    <a:pt x="780475" y="86231"/>
                    <a:pt x="769464" y="97242"/>
                  </a:cubicBezTo>
                  <a:cubicBezTo>
                    <a:pt x="716106" y="152718"/>
                    <a:pt x="660629" y="204382"/>
                    <a:pt x="594143" y="244613"/>
                  </a:cubicBezTo>
                  <a:cubicBezTo>
                    <a:pt x="516222" y="292043"/>
                    <a:pt x="431950" y="319146"/>
                    <a:pt x="343019" y="332697"/>
                  </a:cubicBezTo>
                  <a:cubicBezTo>
                    <a:pt x="299824" y="339472"/>
                    <a:pt x="292625" y="354718"/>
                    <a:pt x="316340" y="390714"/>
                  </a:cubicBezTo>
                  <a:cubicBezTo>
                    <a:pt x="370969" y="472445"/>
                    <a:pt x="373933" y="487267"/>
                    <a:pt x="257476" y="490232"/>
                  </a:cubicBezTo>
                  <a:cubicBezTo>
                    <a:pt x="171510" y="492772"/>
                    <a:pt x="83849" y="494890"/>
                    <a:pt x="0" y="463976"/>
                  </a:cubicBezTo>
                  <a:close/>
                </a:path>
              </a:pathLst>
            </a:custGeom>
            <a:solidFill>
              <a:srgbClr val="C68D5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E8E9953-8090-81A5-FC82-D54958FD0973}"/>
                </a:ext>
              </a:extLst>
            </p:cNvPr>
            <p:cNvSpPr/>
            <p:nvPr/>
          </p:nvSpPr>
          <p:spPr>
            <a:xfrm>
              <a:off x="7607538" y="4081159"/>
              <a:ext cx="611652" cy="380077"/>
            </a:xfrm>
            <a:custGeom>
              <a:avLst/>
              <a:gdLst>
                <a:gd name="connsiteX0" fmla="*/ 593159 w 611652"/>
                <a:gd name="connsiteY0" fmla="*/ 0 h 380077"/>
                <a:gd name="connsiteX1" fmla="*/ 605863 w 611652"/>
                <a:gd name="connsiteY1" fmla="*/ 21597 h 380077"/>
                <a:gd name="connsiteX2" fmla="*/ 601205 w 611652"/>
                <a:gd name="connsiteY2" fmla="*/ 67757 h 380077"/>
                <a:gd name="connsiteX3" fmla="*/ 594429 w 611652"/>
                <a:gd name="connsiteY3" fmla="*/ 98248 h 380077"/>
                <a:gd name="connsiteX4" fmla="*/ 577913 w 611652"/>
                <a:gd name="connsiteY4" fmla="*/ 277803 h 380077"/>
                <a:gd name="connsiteX5" fmla="*/ 324249 w 611652"/>
                <a:gd name="connsiteY5" fmla="*/ 358264 h 380077"/>
                <a:gd name="connsiteX6" fmla="*/ 184077 w 611652"/>
                <a:gd name="connsiteY6" fmla="*/ 262134 h 380077"/>
                <a:gd name="connsiteX7" fmla="*/ 91334 w 611652"/>
                <a:gd name="connsiteY7" fmla="*/ 201153 h 380077"/>
                <a:gd name="connsiteX8" fmla="*/ 36282 w 611652"/>
                <a:gd name="connsiteY8" fmla="*/ 128315 h 380077"/>
                <a:gd name="connsiteX9" fmla="*/ 709 w 611652"/>
                <a:gd name="connsiteY9" fmla="*/ 90625 h 380077"/>
                <a:gd name="connsiteX10" fmla="*/ 43057 w 611652"/>
                <a:gd name="connsiteY10" fmla="*/ 80038 h 380077"/>
                <a:gd name="connsiteX11" fmla="*/ 73548 w 611652"/>
                <a:gd name="connsiteY11" fmla="*/ 45736 h 380077"/>
                <a:gd name="connsiteX12" fmla="*/ 80324 w 611652"/>
                <a:gd name="connsiteY12" fmla="*/ 5929 h 380077"/>
                <a:gd name="connsiteX13" fmla="*/ 121401 w 611652"/>
                <a:gd name="connsiteY13" fmla="*/ 26679 h 380077"/>
                <a:gd name="connsiteX14" fmla="*/ 148928 w 611652"/>
                <a:gd name="connsiteY14" fmla="*/ 61828 h 380077"/>
                <a:gd name="connsiteX15" fmla="*/ 176030 w 611652"/>
                <a:gd name="connsiteY15" fmla="*/ 70721 h 380077"/>
                <a:gd name="connsiteX16" fmla="*/ 178148 w 611652"/>
                <a:gd name="connsiteY16" fmla="*/ 36419 h 380077"/>
                <a:gd name="connsiteX17" fmla="*/ 193816 w 611652"/>
                <a:gd name="connsiteY17" fmla="*/ 21597 h 380077"/>
                <a:gd name="connsiteX18" fmla="*/ 302651 w 611652"/>
                <a:gd name="connsiteY18" fmla="*/ 96130 h 380077"/>
                <a:gd name="connsiteX19" fmla="*/ 593159 w 611652"/>
                <a:gd name="connsiteY19" fmla="*/ 0 h 380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1652" h="380077">
                  <a:moveTo>
                    <a:pt x="593159" y="0"/>
                  </a:moveTo>
                  <a:cubicBezTo>
                    <a:pt x="605016" y="2541"/>
                    <a:pt x="603322" y="13551"/>
                    <a:pt x="605863" y="21597"/>
                  </a:cubicBezTo>
                  <a:cubicBezTo>
                    <a:pt x="610945" y="37690"/>
                    <a:pt x="617721" y="53782"/>
                    <a:pt x="601205" y="67757"/>
                  </a:cubicBezTo>
                  <a:cubicBezTo>
                    <a:pt x="599087" y="77920"/>
                    <a:pt x="596547" y="88084"/>
                    <a:pt x="594429" y="98248"/>
                  </a:cubicBezTo>
                  <a:cubicBezTo>
                    <a:pt x="588924" y="157958"/>
                    <a:pt x="583418" y="217669"/>
                    <a:pt x="577913" y="277803"/>
                  </a:cubicBezTo>
                  <a:cubicBezTo>
                    <a:pt x="529637" y="370545"/>
                    <a:pt x="416144" y="407388"/>
                    <a:pt x="324249" y="358264"/>
                  </a:cubicBezTo>
                  <a:cubicBezTo>
                    <a:pt x="274278" y="331162"/>
                    <a:pt x="219225" y="306600"/>
                    <a:pt x="184077" y="262134"/>
                  </a:cubicBezTo>
                  <a:cubicBezTo>
                    <a:pt x="157821" y="229103"/>
                    <a:pt x="108274" y="241384"/>
                    <a:pt x="91334" y="201153"/>
                  </a:cubicBezTo>
                  <a:cubicBezTo>
                    <a:pt x="98533" y="157958"/>
                    <a:pt x="71431" y="141019"/>
                    <a:pt x="36282" y="128315"/>
                  </a:cubicBezTo>
                  <a:cubicBezTo>
                    <a:pt x="18919" y="121962"/>
                    <a:pt x="-4372" y="113916"/>
                    <a:pt x="709" y="90625"/>
                  </a:cubicBezTo>
                  <a:cubicBezTo>
                    <a:pt x="5792" y="67333"/>
                    <a:pt x="26966" y="76226"/>
                    <a:pt x="43057" y="80038"/>
                  </a:cubicBezTo>
                  <a:cubicBezTo>
                    <a:pt x="75242" y="88508"/>
                    <a:pt x="81171" y="72839"/>
                    <a:pt x="73548" y="45736"/>
                  </a:cubicBezTo>
                  <a:cubicBezTo>
                    <a:pt x="69737" y="31338"/>
                    <a:pt x="63385" y="14398"/>
                    <a:pt x="80324" y="5929"/>
                  </a:cubicBezTo>
                  <a:cubicBezTo>
                    <a:pt x="100227" y="-3811"/>
                    <a:pt x="110391" y="14822"/>
                    <a:pt x="121401" y="26679"/>
                  </a:cubicBezTo>
                  <a:cubicBezTo>
                    <a:pt x="131565" y="37266"/>
                    <a:pt x="139611" y="49971"/>
                    <a:pt x="148928" y="61828"/>
                  </a:cubicBezTo>
                  <a:cubicBezTo>
                    <a:pt x="156127" y="70721"/>
                    <a:pt x="165867" y="77497"/>
                    <a:pt x="176030" y="70721"/>
                  </a:cubicBezTo>
                  <a:cubicBezTo>
                    <a:pt x="189582" y="61828"/>
                    <a:pt x="182806" y="48277"/>
                    <a:pt x="178148" y="36419"/>
                  </a:cubicBezTo>
                  <a:cubicBezTo>
                    <a:pt x="175607" y="23291"/>
                    <a:pt x="181536" y="19057"/>
                    <a:pt x="193816" y="21597"/>
                  </a:cubicBezTo>
                  <a:cubicBezTo>
                    <a:pt x="214990" y="69027"/>
                    <a:pt x="260303" y="77073"/>
                    <a:pt x="302651" y="96130"/>
                  </a:cubicBezTo>
                  <a:cubicBezTo>
                    <a:pt x="432659" y="154147"/>
                    <a:pt x="522438" y="109682"/>
                    <a:pt x="593159" y="0"/>
                  </a:cubicBezTo>
                  <a:close/>
                </a:path>
              </a:pathLst>
            </a:custGeom>
            <a:solidFill>
              <a:srgbClr val="FDE2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2E9FD0A-A781-C4C1-F728-EE38E58E7AAB}"/>
                </a:ext>
              </a:extLst>
            </p:cNvPr>
            <p:cNvSpPr/>
            <p:nvPr/>
          </p:nvSpPr>
          <p:spPr>
            <a:xfrm>
              <a:off x="8916803" y="4264268"/>
              <a:ext cx="332432" cy="489183"/>
            </a:xfrm>
            <a:custGeom>
              <a:avLst/>
              <a:gdLst>
                <a:gd name="connsiteX0" fmla="*/ 0 w 332432"/>
                <a:gd name="connsiteY0" fmla="*/ 475827 h 489183"/>
                <a:gd name="connsiteX1" fmla="*/ 35572 w 332432"/>
                <a:gd name="connsiteY1" fmla="*/ 297542 h 489183"/>
                <a:gd name="connsiteX2" fmla="*/ 25409 w 332432"/>
                <a:gd name="connsiteY2" fmla="*/ 32020 h 489183"/>
                <a:gd name="connsiteX3" fmla="*/ 80884 w 332432"/>
                <a:gd name="connsiteY3" fmla="*/ 21433 h 489183"/>
                <a:gd name="connsiteX4" fmla="*/ 255782 w 332432"/>
                <a:gd name="connsiteY4" fmla="*/ 88342 h 489183"/>
                <a:gd name="connsiteX5" fmla="*/ 332432 w 332432"/>
                <a:gd name="connsiteY5" fmla="*/ 223009 h 489183"/>
                <a:gd name="connsiteX6" fmla="*/ 331161 w 332432"/>
                <a:gd name="connsiteY6" fmla="*/ 270863 h 489183"/>
                <a:gd name="connsiteX7" fmla="*/ 278226 w 332432"/>
                <a:gd name="connsiteY7" fmla="*/ 361064 h 489183"/>
                <a:gd name="connsiteX8" fmla="*/ 38960 w 332432"/>
                <a:gd name="connsiteY8" fmla="*/ 485991 h 489183"/>
                <a:gd name="connsiteX9" fmla="*/ 0 w 332432"/>
                <a:gd name="connsiteY9" fmla="*/ 475827 h 48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2432" h="489183">
                  <a:moveTo>
                    <a:pt x="0" y="475827"/>
                  </a:moveTo>
                  <a:cubicBezTo>
                    <a:pt x="37265" y="421621"/>
                    <a:pt x="30490" y="356829"/>
                    <a:pt x="35572" y="297542"/>
                  </a:cubicBezTo>
                  <a:cubicBezTo>
                    <a:pt x="42771" y="209458"/>
                    <a:pt x="46583" y="119680"/>
                    <a:pt x="25409" y="32020"/>
                  </a:cubicBezTo>
                  <a:cubicBezTo>
                    <a:pt x="44042" y="28632"/>
                    <a:pt x="63522" y="28208"/>
                    <a:pt x="80884" y="21433"/>
                  </a:cubicBezTo>
                  <a:cubicBezTo>
                    <a:pt x="181673" y="-16681"/>
                    <a:pt x="207505" y="-9481"/>
                    <a:pt x="255782" y="88342"/>
                  </a:cubicBezTo>
                  <a:cubicBezTo>
                    <a:pt x="279073" y="134925"/>
                    <a:pt x="329891" y="164992"/>
                    <a:pt x="332432" y="223009"/>
                  </a:cubicBezTo>
                  <a:cubicBezTo>
                    <a:pt x="325656" y="238678"/>
                    <a:pt x="326503" y="254770"/>
                    <a:pt x="331161" y="270863"/>
                  </a:cubicBezTo>
                  <a:cubicBezTo>
                    <a:pt x="325656" y="308129"/>
                    <a:pt x="306175" y="336502"/>
                    <a:pt x="278226" y="361064"/>
                  </a:cubicBezTo>
                  <a:cubicBezTo>
                    <a:pt x="208352" y="421621"/>
                    <a:pt x="124503" y="455500"/>
                    <a:pt x="38960" y="485991"/>
                  </a:cubicBezTo>
                  <a:cubicBezTo>
                    <a:pt x="24985" y="490649"/>
                    <a:pt x="9739" y="492343"/>
                    <a:pt x="0" y="475827"/>
                  </a:cubicBezTo>
                  <a:close/>
                </a:path>
              </a:pathLst>
            </a:custGeom>
            <a:solidFill>
              <a:srgbClr val="FD60A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34E268B-D8A8-3CF7-C0BD-39A415E694FB}"/>
                </a:ext>
              </a:extLst>
            </p:cNvPr>
            <p:cNvSpPr/>
            <p:nvPr/>
          </p:nvSpPr>
          <p:spPr>
            <a:xfrm>
              <a:off x="7989457" y="5150871"/>
              <a:ext cx="298571" cy="398494"/>
            </a:xfrm>
            <a:custGeom>
              <a:avLst/>
              <a:gdLst>
                <a:gd name="connsiteX0" fmla="*/ 274762 w 298571"/>
                <a:gd name="connsiteY0" fmla="*/ 398495 h 398494"/>
                <a:gd name="connsiteX1" fmla="*/ 18133 w 298571"/>
                <a:gd name="connsiteY1" fmla="*/ 228679 h 398494"/>
                <a:gd name="connsiteX2" fmla="*/ 59634 w 298571"/>
                <a:gd name="connsiteY2" fmla="*/ 83426 h 398494"/>
                <a:gd name="connsiteX3" fmla="*/ 171009 w 298571"/>
                <a:gd name="connsiteY3" fmla="*/ 37690 h 398494"/>
                <a:gd name="connsiteX4" fmla="*/ 224791 w 298571"/>
                <a:gd name="connsiteY4" fmla="*/ 0 h 398494"/>
                <a:gd name="connsiteX5" fmla="*/ 291278 w 298571"/>
                <a:gd name="connsiteY5" fmla="*/ 130432 h 398494"/>
                <a:gd name="connsiteX6" fmla="*/ 274762 w 298571"/>
                <a:gd name="connsiteY6" fmla="*/ 179556 h 398494"/>
                <a:gd name="connsiteX7" fmla="*/ 274762 w 298571"/>
                <a:gd name="connsiteY7" fmla="*/ 398495 h 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571" h="398494">
                  <a:moveTo>
                    <a:pt x="274762" y="398495"/>
                  </a:moveTo>
                  <a:cubicBezTo>
                    <a:pt x="158728" y="388332"/>
                    <a:pt x="79538" y="318458"/>
                    <a:pt x="18133" y="228679"/>
                  </a:cubicBezTo>
                  <a:cubicBezTo>
                    <a:pt x="-18710" y="174898"/>
                    <a:pt x="3311" y="117728"/>
                    <a:pt x="59634" y="83426"/>
                  </a:cubicBezTo>
                  <a:cubicBezTo>
                    <a:pt x="94359" y="62252"/>
                    <a:pt x="130355" y="45313"/>
                    <a:pt x="171009" y="37690"/>
                  </a:cubicBezTo>
                  <a:cubicBezTo>
                    <a:pt x="193030" y="33455"/>
                    <a:pt x="218863" y="29220"/>
                    <a:pt x="224791" y="0"/>
                  </a:cubicBezTo>
                  <a:cubicBezTo>
                    <a:pt x="246812" y="43619"/>
                    <a:pt x="267139" y="88084"/>
                    <a:pt x="291278" y="130432"/>
                  </a:cubicBezTo>
                  <a:cubicBezTo>
                    <a:pt x="306100" y="156264"/>
                    <a:pt x="297207" y="166428"/>
                    <a:pt x="274762" y="179556"/>
                  </a:cubicBezTo>
                  <a:cubicBezTo>
                    <a:pt x="138402" y="259594"/>
                    <a:pt x="138825" y="309564"/>
                    <a:pt x="274762" y="398495"/>
                  </a:cubicBezTo>
                  <a:close/>
                </a:path>
              </a:pathLst>
            </a:custGeom>
            <a:solidFill>
              <a:srgbClr val="FBC81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9FD4389-4866-B9DE-F1AB-7587E27D3AB3}"/>
                </a:ext>
              </a:extLst>
            </p:cNvPr>
            <p:cNvSpPr/>
            <p:nvPr/>
          </p:nvSpPr>
          <p:spPr>
            <a:xfrm>
              <a:off x="8870740" y="3879258"/>
              <a:ext cx="453873" cy="658011"/>
            </a:xfrm>
            <a:custGeom>
              <a:avLst/>
              <a:gdLst>
                <a:gd name="connsiteX0" fmla="*/ 176071 w 453873"/>
                <a:gd name="connsiteY0" fmla="*/ 15993 h 658011"/>
                <a:gd name="connsiteX1" fmla="*/ 103655 w 453873"/>
                <a:gd name="connsiteY1" fmla="*/ 193432 h 658011"/>
                <a:gd name="connsiteX2" fmla="*/ 212913 w 453873"/>
                <a:gd name="connsiteY2" fmla="*/ 287868 h 658011"/>
                <a:gd name="connsiteX3" fmla="*/ 388234 w 453873"/>
                <a:gd name="connsiteY3" fmla="*/ 435239 h 658011"/>
                <a:gd name="connsiteX4" fmla="*/ 437358 w 453873"/>
                <a:gd name="connsiteY4" fmla="*/ 537298 h 658011"/>
                <a:gd name="connsiteX5" fmla="*/ 453873 w 453873"/>
                <a:gd name="connsiteY5" fmla="*/ 632581 h 658011"/>
                <a:gd name="connsiteX6" fmla="*/ 407290 w 453873"/>
                <a:gd name="connsiteY6" fmla="*/ 644862 h 658011"/>
                <a:gd name="connsiteX7" fmla="*/ 375106 w 453873"/>
                <a:gd name="connsiteY7" fmla="*/ 511042 h 658011"/>
                <a:gd name="connsiteX8" fmla="*/ 336146 w 453873"/>
                <a:gd name="connsiteY8" fmla="*/ 453449 h 658011"/>
                <a:gd name="connsiteX9" fmla="*/ 279399 w 453873"/>
                <a:gd name="connsiteY9" fmla="*/ 366212 h 658011"/>
                <a:gd name="connsiteX10" fmla="*/ 93915 w 453873"/>
                <a:gd name="connsiteY10" fmla="*/ 325558 h 658011"/>
                <a:gd name="connsiteX11" fmla="*/ 72318 w 453873"/>
                <a:gd name="connsiteY11" fmla="*/ 350120 h 658011"/>
                <a:gd name="connsiteX12" fmla="*/ 56649 w 453873"/>
                <a:gd name="connsiteY12" fmla="*/ 366212 h 658011"/>
                <a:gd name="connsiteX13" fmla="*/ 6255 w 453873"/>
                <a:gd name="connsiteY13" fmla="*/ 297608 h 658011"/>
                <a:gd name="connsiteX14" fmla="*/ 78246 w 453873"/>
                <a:gd name="connsiteY14" fmla="*/ 17264 h 658011"/>
                <a:gd name="connsiteX15" fmla="*/ 160825 w 453873"/>
                <a:gd name="connsiteY15" fmla="*/ 4136 h 658011"/>
                <a:gd name="connsiteX16" fmla="*/ 176071 w 453873"/>
                <a:gd name="connsiteY16" fmla="*/ 15993 h 65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3873" h="658011">
                  <a:moveTo>
                    <a:pt x="176071" y="15993"/>
                  </a:moveTo>
                  <a:cubicBezTo>
                    <a:pt x="101961" y="27004"/>
                    <a:pt x="67659" y="104078"/>
                    <a:pt x="103655" y="193432"/>
                  </a:cubicBezTo>
                  <a:cubicBezTo>
                    <a:pt x="122712" y="240862"/>
                    <a:pt x="154897" y="284057"/>
                    <a:pt x="212913" y="287868"/>
                  </a:cubicBezTo>
                  <a:cubicBezTo>
                    <a:pt x="308620" y="294644"/>
                    <a:pt x="360285" y="348426"/>
                    <a:pt x="388234" y="435239"/>
                  </a:cubicBezTo>
                  <a:cubicBezTo>
                    <a:pt x="399668" y="471235"/>
                    <a:pt x="412796" y="511042"/>
                    <a:pt x="437358" y="537298"/>
                  </a:cubicBezTo>
                  <a:cubicBezTo>
                    <a:pt x="467001" y="569482"/>
                    <a:pt x="431006" y="604631"/>
                    <a:pt x="453873" y="632581"/>
                  </a:cubicBezTo>
                  <a:cubicBezTo>
                    <a:pt x="446251" y="667306"/>
                    <a:pt x="428041" y="661378"/>
                    <a:pt x="407290" y="644862"/>
                  </a:cubicBezTo>
                  <a:cubicBezTo>
                    <a:pt x="431429" y="591503"/>
                    <a:pt x="414066" y="549579"/>
                    <a:pt x="375106" y="511042"/>
                  </a:cubicBezTo>
                  <a:cubicBezTo>
                    <a:pt x="359014" y="494950"/>
                    <a:pt x="349698" y="472082"/>
                    <a:pt x="336146" y="453449"/>
                  </a:cubicBezTo>
                  <a:cubicBezTo>
                    <a:pt x="315395" y="425076"/>
                    <a:pt x="318783" y="377646"/>
                    <a:pt x="279399" y="366212"/>
                  </a:cubicBezTo>
                  <a:cubicBezTo>
                    <a:pt x="218841" y="348849"/>
                    <a:pt x="156167" y="337839"/>
                    <a:pt x="93915" y="325558"/>
                  </a:cubicBezTo>
                  <a:cubicBezTo>
                    <a:pt x="79093" y="322593"/>
                    <a:pt x="72318" y="335721"/>
                    <a:pt x="72318" y="350120"/>
                  </a:cubicBezTo>
                  <a:cubicBezTo>
                    <a:pt x="74858" y="362824"/>
                    <a:pt x="70623" y="369600"/>
                    <a:pt x="56649" y="366212"/>
                  </a:cubicBezTo>
                  <a:cubicBezTo>
                    <a:pt x="26158" y="353507"/>
                    <a:pt x="12607" y="328099"/>
                    <a:pt x="6255" y="297608"/>
                  </a:cubicBezTo>
                  <a:cubicBezTo>
                    <a:pt x="-15342" y="192585"/>
                    <a:pt x="21500" y="101960"/>
                    <a:pt x="78246" y="17264"/>
                  </a:cubicBezTo>
                  <a:cubicBezTo>
                    <a:pt x="99844" y="-15344"/>
                    <a:pt x="133299" y="9218"/>
                    <a:pt x="160825" y="4136"/>
                  </a:cubicBezTo>
                  <a:cubicBezTo>
                    <a:pt x="165906" y="8371"/>
                    <a:pt x="170989" y="12182"/>
                    <a:pt x="176071" y="15993"/>
                  </a:cubicBezTo>
                  <a:close/>
                </a:path>
              </a:pathLst>
            </a:custGeom>
            <a:solidFill>
              <a:srgbClr val="F6B7A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E6A11B4-4607-82DC-BFDE-CDF7BF3DB1B2}"/>
                </a:ext>
              </a:extLst>
            </p:cNvPr>
            <p:cNvSpPr/>
            <p:nvPr/>
          </p:nvSpPr>
          <p:spPr>
            <a:xfrm>
              <a:off x="8219453" y="5356673"/>
              <a:ext cx="533885" cy="193304"/>
            </a:xfrm>
            <a:custGeom>
              <a:avLst/>
              <a:gdLst>
                <a:gd name="connsiteX0" fmla="*/ 3688 w 533885"/>
                <a:gd name="connsiteY0" fmla="*/ 42781 h 193304"/>
                <a:gd name="connsiteX1" fmla="*/ 57893 w 533885"/>
                <a:gd name="connsiteY1" fmla="*/ 9749 h 193304"/>
                <a:gd name="connsiteX2" fmla="*/ 142166 w 533885"/>
                <a:gd name="connsiteY2" fmla="*/ 36852 h 193304"/>
                <a:gd name="connsiteX3" fmla="*/ 230674 w 533885"/>
                <a:gd name="connsiteY3" fmla="*/ 92751 h 193304"/>
                <a:gd name="connsiteX4" fmla="*/ 533885 w 533885"/>
                <a:gd name="connsiteY4" fmla="*/ 102915 h 193304"/>
                <a:gd name="connsiteX5" fmla="*/ 412347 w 533885"/>
                <a:gd name="connsiteY5" fmla="*/ 193116 h 193304"/>
                <a:gd name="connsiteX6" fmla="*/ 338238 w 533885"/>
                <a:gd name="connsiteY6" fmla="*/ 193116 h 193304"/>
                <a:gd name="connsiteX7" fmla="*/ 64669 w 533885"/>
                <a:gd name="connsiteY7" fmla="*/ 138064 h 193304"/>
                <a:gd name="connsiteX8" fmla="*/ 3688 w 533885"/>
                <a:gd name="connsiteY8" fmla="*/ 42781 h 19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885" h="193304">
                  <a:moveTo>
                    <a:pt x="3688" y="42781"/>
                  </a:moveTo>
                  <a:cubicBezTo>
                    <a:pt x="21474" y="31770"/>
                    <a:pt x="38837" y="19065"/>
                    <a:pt x="57893" y="9749"/>
                  </a:cubicBezTo>
                  <a:cubicBezTo>
                    <a:pt x="94313" y="-8461"/>
                    <a:pt x="128615" y="-2109"/>
                    <a:pt x="142166" y="36852"/>
                  </a:cubicBezTo>
                  <a:cubicBezTo>
                    <a:pt x="158258" y="82587"/>
                    <a:pt x="190020" y="85552"/>
                    <a:pt x="230674" y="92751"/>
                  </a:cubicBezTo>
                  <a:cubicBezTo>
                    <a:pt x="331885" y="110113"/>
                    <a:pt x="433097" y="98256"/>
                    <a:pt x="533885" y="102915"/>
                  </a:cubicBezTo>
                  <a:cubicBezTo>
                    <a:pt x="528804" y="180835"/>
                    <a:pt x="466129" y="180412"/>
                    <a:pt x="412347" y="193116"/>
                  </a:cubicBezTo>
                  <a:cubicBezTo>
                    <a:pt x="387785" y="193539"/>
                    <a:pt x="363223" y="193116"/>
                    <a:pt x="338238" y="193116"/>
                  </a:cubicBezTo>
                  <a:cubicBezTo>
                    <a:pt x="245919" y="179988"/>
                    <a:pt x="152330" y="172789"/>
                    <a:pt x="64669" y="138064"/>
                  </a:cubicBezTo>
                  <a:cubicBezTo>
                    <a:pt x="22745" y="121548"/>
                    <a:pt x="-11558" y="96986"/>
                    <a:pt x="3688" y="42781"/>
                  </a:cubicBezTo>
                  <a:close/>
                </a:path>
              </a:pathLst>
            </a:custGeom>
            <a:solidFill>
              <a:srgbClr val="24191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D71BD36-314B-E58F-A020-798A78DBD236}"/>
                </a:ext>
              </a:extLst>
            </p:cNvPr>
            <p:cNvSpPr/>
            <p:nvPr/>
          </p:nvSpPr>
          <p:spPr>
            <a:xfrm>
              <a:off x="9599355" y="4538518"/>
              <a:ext cx="192357" cy="408006"/>
            </a:xfrm>
            <a:custGeom>
              <a:avLst/>
              <a:gdLst>
                <a:gd name="connsiteX0" fmla="*/ 163138 w 192357"/>
                <a:gd name="connsiteY0" fmla="*/ 396801 h 408006"/>
                <a:gd name="connsiteX1" fmla="*/ 68702 w 192357"/>
                <a:gd name="connsiteY1" fmla="*/ 320151 h 408006"/>
                <a:gd name="connsiteX2" fmla="*/ 19155 w 192357"/>
                <a:gd name="connsiteY2" fmla="*/ 69027 h 408006"/>
                <a:gd name="connsiteX3" fmla="*/ 59385 w 192357"/>
                <a:gd name="connsiteY3" fmla="*/ 0 h 408006"/>
                <a:gd name="connsiteX4" fmla="*/ 104274 w 192357"/>
                <a:gd name="connsiteY4" fmla="*/ 42348 h 408006"/>
                <a:gd name="connsiteX5" fmla="*/ 192358 w 192357"/>
                <a:gd name="connsiteY5" fmla="*/ 321845 h 408006"/>
                <a:gd name="connsiteX6" fmla="*/ 163138 w 192357"/>
                <a:gd name="connsiteY6" fmla="*/ 396801 h 40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357" h="408006">
                  <a:moveTo>
                    <a:pt x="163138" y="396801"/>
                  </a:moveTo>
                  <a:cubicBezTo>
                    <a:pt x="81830" y="423904"/>
                    <a:pt x="58115" y="403153"/>
                    <a:pt x="68702" y="320151"/>
                  </a:cubicBezTo>
                  <a:cubicBezTo>
                    <a:pt x="79713" y="231644"/>
                    <a:pt x="64043" y="146524"/>
                    <a:pt x="19155" y="69027"/>
                  </a:cubicBezTo>
                  <a:cubicBezTo>
                    <a:pt x="-12183" y="14398"/>
                    <a:pt x="-9218" y="7199"/>
                    <a:pt x="59385" y="0"/>
                  </a:cubicBezTo>
                  <a:cubicBezTo>
                    <a:pt x="79713" y="8470"/>
                    <a:pt x="96228" y="23291"/>
                    <a:pt x="104274" y="42348"/>
                  </a:cubicBezTo>
                  <a:cubicBezTo>
                    <a:pt x="143235" y="132549"/>
                    <a:pt x="182618" y="222751"/>
                    <a:pt x="192358" y="321845"/>
                  </a:cubicBezTo>
                  <a:cubicBezTo>
                    <a:pt x="185159" y="347254"/>
                    <a:pt x="191511" y="378592"/>
                    <a:pt x="163138" y="396801"/>
                  </a:cubicBezTo>
                  <a:close/>
                </a:path>
              </a:pathLst>
            </a:custGeom>
            <a:solidFill>
              <a:srgbClr val="241B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F175784-6064-77A2-BD42-8E4CF3CBBFC3}"/>
                </a:ext>
              </a:extLst>
            </p:cNvPr>
            <p:cNvSpPr/>
            <p:nvPr/>
          </p:nvSpPr>
          <p:spPr>
            <a:xfrm>
              <a:off x="8313899" y="5247523"/>
              <a:ext cx="392006" cy="169201"/>
            </a:xfrm>
            <a:custGeom>
              <a:avLst/>
              <a:gdLst>
                <a:gd name="connsiteX0" fmla="*/ 190010 w 392006"/>
                <a:gd name="connsiteY0" fmla="*/ 164211 h 169201"/>
                <a:gd name="connsiteX1" fmla="*/ 100232 w 392006"/>
                <a:gd name="connsiteY1" fmla="*/ 152777 h 169201"/>
                <a:gd name="connsiteX2" fmla="*/ 1984 w 392006"/>
                <a:gd name="connsiteY2" fmla="*/ 15570 h 169201"/>
                <a:gd name="connsiteX3" fmla="*/ 26546 w 392006"/>
                <a:gd name="connsiteY3" fmla="*/ 8794 h 169201"/>
                <a:gd name="connsiteX4" fmla="*/ 248874 w 392006"/>
                <a:gd name="connsiteY4" fmla="*/ 54953 h 169201"/>
                <a:gd name="connsiteX5" fmla="*/ 375494 w 392006"/>
                <a:gd name="connsiteY5" fmla="*/ 104077 h 169201"/>
                <a:gd name="connsiteX6" fmla="*/ 390739 w 392006"/>
                <a:gd name="connsiteY6" fmla="*/ 150660 h 169201"/>
                <a:gd name="connsiteX7" fmla="*/ 348391 w 392006"/>
                <a:gd name="connsiteY7" fmla="*/ 168446 h 169201"/>
                <a:gd name="connsiteX8" fmla="*/ 190010 w 392006"/>
                <a:gd name="connsiteY8" fmla="*/ 164211 h 169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006" h="169201">
                  <a:moveTo>
                    <a:pt x="190010" y="164211"/>
                  </a:moveTo>
                  <a:cubicBezTo>
                    <a:pt x="158672" y="160824"/>
                    <a:pt x="106161" y="166752"/>
                    <a:pt x="100232" y="152777"/>
                  </a:cubicBezTo>
                  <a:cubicBezTo>
                    <a:pt x="77364" y="97725"/>
                    <a:pt x="18500" y="70199"/>
                    <a:pt x="1984" y="15570"/>
                  </a:cubicBezTo>
                  <a:cubicBezTo>
                    <a:pt x="-6909" y="-13227"/>
                    <a:pt x="16383" y="6253"/>
                    <a:pt x="26546" y="8794"/>
                  </a:cubicBezTo>
                  <a:cubicBezTo>
                    <a:pt x="98538" y="33779"/>
                    <a:pt x="170953" y="54953"/>
                    <a:pt x="248874" y="54953"/>
                  </a:cubicBezTo>
                  <a:cubicBezTo>
                    <a:pt x="295033" y="54953"/>
                    <a:pt x="342463" y="64270"/>
                    <a:pt x="375494" y="104077"/>
                  </a:cubicBezTo>
                  <a:cubicBezTo>
                    <a:pt x="386505" y="117205"/>
                    <a:pt x="395398" y="132450"/>
                    <a:pt x="390739" y="150660"/>
                  </a:cubicBezTo>
                  <a:cubicBezTo>
                    <a:pt x="384811" y="173951"/>
                    <a:pt x="364484" y="168870"/>
                    <a:pt x="348391" y="168446"/>
                  </a:cubicBezTo>
                  <a:cubicBezTo>
                    <a:pt x="295880" y="166328"/>
                    <a:pt x="242945" y="172681"/>
                    <a:pt x="190010" y="164211"/>
                  </a:cubicBezTo>
                  <a:close/>
                </a:path>
              </a:pathLst>
            </a:custGeom>
            <a:solidFill>
              <a:srgbClr val="FCE2C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E4FA870-F7D5-D993-B9AA-901C7FADB1C5}"/>
                </a:ext>
              </a:extLst>
            </p:cNvPr>
            <p:cNvSpPr/>
            <p:nvPr/>
          </p:nvSpPr>
          <p:spPr>
            <a:xfrm>
              <a:off x="8391263" y="4534707"/>
              <a:ext cx="871945" cy="273310"/>
            </a:xfrm>
            <a:custGeom>
              <a:avLst/>
              <a:gdLst>
                <a:gd name="connsiteX0" fmla="*/ 525540 w 871945"/>
                <a:gd name="connsiteY0" fmla="*/ 205388 h 273310"/>
                <a:gd name="connsiteX1" fmla="*/ 856701 w 871945"/>
                <a:gd name="connsiteY1" fmla="*/ 0 h 273310"/>
                <a:gd name="connsiteX2" fmla="*/ 871946 w 871945"/>
                <a:gd name="connsiteY2" fmla="*/ 42772 h 273310"/>
                <a:gd name="connsiteX3" fmla="*/ 497166 w 871945"/>
                <a:gd name="connsiteY3" fmla="*/ 256629 h 273310"/>
                <a:gd name="connsiteX4" fmla="*/ 409505 w 871945"/>
                <a:gd name="connsiteY4" fmla="*/ 271874 h 273310"/>
                <a:gd name="connsiteX5" fmla="*/ 330739 w 871945"/>
                <a:gd name="connsiteY5" fmla="*/ 265946 h 273310"/>
                <a:gd name="connsiteX6" fmla="*/ 0 w 871945"/>
                <a:gd name="connsiteY6" fmla="*/ 220633 h 273310"/>
                <a:gd name="connsiteX7" fmla="*/ 525540 w 871945"/>
                <a:gd name="connsiteY7" fmla="*/ 205388 h 27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945" h="273310">
                  <a:moveTo>
                    <a:pt x="525540" y="205388"/>
                  </a:moveTo>
                  <a:cubicBezTo>
                    <a:pt x="654701" y="167275"/>
                    <a:pt x="777510" y="118575"/>
                    <a:pt x="856701" y="0"/>
                  </a:cubicBezTo>
                  <a:cubicBezTo>
                    <a:pt x="858818" y="15245"/>
                    <a:pt x="858395" y="31761"/>
                    <a:pt x="871946" y="42772"/>
                  </a:cubicBezTo>
                  <a:cubicBezTo>
                    <a:pt x="779204" y="170663"/>
                    <a:pt x="638185" y="214281"/>
                    <a:pt x="497166" y="256629"/>
                  </a:cubicBezTo>
                  <a:cubicBezTo>
                    <a:pt x="468793" y="265099"/>
                    <a:pt x="438726" y="267216"/>
                    <a:pt x="409505" y="271874"/>
                  </a:cubicBezTo>
                  <a:cubicBezTo>
                    <a:pt x="384520" y="251971"/>
                    <a:pt x="357841" y="263828"/>
                    <a:pt x="330739" y="265946"/>
                  </a:cubicBezTo>
                  <a:cubicBezTo>
                    <a:pt x="217246" y="275686"/>
                    <a:pt x="103329" y="286696"/>
                    <a:pt x="0" y="220633"/>
                  </a:cubicBezTo>
                  <a:cubicBezTo>
                    <a:pt x="176591" y="265946"/>
                    <a:pt x="351913" y="263828"/>
                    <a:pt x="525540" y="205388"/>
                  </a:cubicBezTo>
                  <a:close/>
                </a:path>
              </a:pathLst>
            </a:custGeom>
            <a:solidFill>
              <a:srgbClr val="751C1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713B8CD4-FD35-F65C-4BC4-EE59F4D3C93B}"/>
                </a:ext>
              </a:extLst>
            </p:cNvPr>
            <p:cNvSpPr/>
            <p:nvPr/>
          </p:nvSpPr>
          <p:spPr>
            <a:xfrm>
              <a:off x="7664148" y="4281889"/>
              <a:ext cx="522922" cy="220169"/>
            </a:xfrm>
            <a:custGeom>
              <a:avLst/>
              <a:gdLst>
                <a:gd name="connsiteX0" fmla="*/ 34725 w 522922"/>
                <a:gd name="connsiteY0" fmla="*/ 0 h 220169"/>
                <a:gd name="connsiteX1" fmla="*/ 134243 w 522922"/>
                <a:gd name="connsiteY1" fmla="*/ 52511 h 220169"/>
                <a:gd name="connsiteX2" fmla="*/ 521304 w 522922"/>
                <a:gd name="connsiteY2" fmla="*/ 76650 h 220169"/>
                <a:gd name="connsiteX3" fmla="*/ 373509 w 522922"/>
                <a:gd name="connsiteY3" fmla="*/ 216822 h 220169"/>
                <a:gd name="connsiteX4" fmla="*/ 176168 w 522922"/>
                <a:gd name="connsiteY4" fmla="*/ 117304 h 220169"/>
                <a:gd name="connsiteX5" fmla="*/ 0 w 522922"/>
                <a:gd name="connsiteY5" fmla="*/ 52935 h 220169"/>
                <a:gd name="connsiteX6" fmla="*/ 34725 w 522922"/>
                <a:gd name="connsiteY6" fmla="*/ 0 h 22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922" h="220169">
                  <a:moveTo>
                    <a:pt x="34725" y="0"/>
                  </a:moveTo>
                  <a:cubicBezTo>
                    <a:pt x="75803" y="2541"/>
                    <a:pt x="103329" y="27526"/>
                    <a:pt x="134243" y="52511"/>
                  </a:cubicBezTo>
                  <a:cubicBezTo>
                    <a:pt x="279497" y="169392"/>
                    <a:pt x="383673" y="199883"/>
                    <a:pt x="521304" y="76650"/>
                  </a:cubicBezTo>
                  <a:cubicBezTo>
                    <a:pt x="532738" y="186331"/>
                    <a:pt x="483614" y="233761"/>
                    <a:pt x="373509" y="216822"/>
                  </a:cubicBezTo>
                  <a:cubicBezTo>
                    <a:pt x="297283" y="204964"/>
                    <a:pt x="235878" y="162193"/>
                    <a:pt x="176168" y="117304"/>
                  </a:cubicBezTo>
                  <a:cubicBezTo>
                    <a:pt x="124079" y="78344"/>
                    <a:pt x="81308" y="16516"/>
                    <a:pt x="0" y="52935"/>
                  </a:cubicBezTo>
                  <a:cubicBezTo>
                    <a:pt x="1694" y="19480"/>
                    <a:pt x="22868" y="13551"/>
                    <a:pt x="34725" y="0"/>
                  </a:cubicBezTo>
                  <a:close/>
                </a:path>
              </a:pathLst>
            </a:custGeom>
            <a:solidFill>
              <a:srgbClr val="F3B6A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9E85A09-53C5-058E-DB91-CAEED75B7CF9}"/>
                </a:ext>
              </a:extLst>
            </p:cNvPr>
            <p:cNvSpPr/>
            <p:nvPr/>
          </p:nvSpPr>
          <p:spPr>
            <a:xfrm>
              <a:off x="8340445" y="5256317"/>
              <a:ext cx="425509" cy="167999"/>
            </a:xfrm>
            <a:custGeom>
              <a:avLst/>
              <a:gdLst>
                <a:gd name="connsiteX0" fmla="*/ 163463 w 425509"/>
                <a:gd name="connsiteY0" fmla="*/ 155417 h 167999"/>
                <a:gd name="connsiteX1" fmla="*/ 316340 w 425509"/>
                <a:gd name="connsiteY1" fmla="*/ 153300 h 167999"/>
                <a:gd name="connsiteX2" fmla="*/ 349371 w 425509"/>
                <a:gd name="connsiteY2" fmla="*/ 141019 h 167999"/>
                <a:gd name="connsiteX3" fmla="*/ 332856 w 425509"/>
                <a:gd name="connsiteY3" fmla="*/ 109258 h 167999"/>
                <a:gd name="connsiteX4" fmla="*/ 183791 w 425509"/>
                <a:gd name="connsiteY4" fmla="*/ 64369 h 167999"/>
                <a:gd name="connsiteX5" fmla="*/ 0 w 425509"/>
                <a:gd name="connsiteY5" fmla="*/ 0 h 167999"/>
                <a:gd name="connsiteX6" fmla="*/ 392143 w 425509"/>
                <a:gd name="connsiteY6" fmla="*/ 16516 h 167999"/>
                <a:gd name="connsiteX7" fmla="*/ 422210 w 425509"/>
                <a:gd name="connsiteY7" fmla="*/ 45312 h 167999"/>
                <a:gd name="connsiteX8" fmla="*/ 383250 w 425509"/>
                <a:gd name="connsiteY8" fmla="*/ 152876 h 167999"/>
                <a:gd name="connsiteX9" fmla="*/ 163463 w 425509"/>
                <a:gd name="connsiteY9" fmla="*/ 155417 h 16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5509" h="167999">
                  <a:moveTo>
                    <a:pt x="163463" y="155417"/>
                  </a:moveTo>
                  <a:cubicBezTo>
                    <a:pt x="214281" y="154570"/>
                    <a:pt x="265522" y="154570"/>
                    <a:pt x="316340" y="153300"/>
                  </a:cubicBezTo>
                  <a:cubicBezTo>
                    <a:pt x="328197" y="152876"/>
                    <a:pt x="344290" y="156264"/>
                    <a:pt x="349371" y="141019"/>
                  </a:cubicBezTo>
                  <a:cubicBezTo>
                    <a:pt x="354030" y="126621"/>
                    <a:pt x="341748" y="118151"/>
                    <a:pt x="332856" y="109258"/>
                  </a:cubicBezTo>
                  <a:cubicBezTo>
                    <a:pt x="290931" y="68180"/>
                    <a:pt x="235455" y="70298"/>
                    <a:pt x="183791" y="64369"/>
                  </a:cubicBezTo>
                  <a:cubicBezTo>
                    <a:pt x="117304" y="56746"/>
                    <a:pt x="54629" y="40231"/>
                    <a:pt x="0" y="0"/>
                  </a:cubicBezTo>
                  <a:cubicBezTo>
                    <a:pt x="130432" y="14398"/>
                    <a:pt x="260017" y="48277"/>
                    <a:pt x="392143" y="16516"/>
                  </a:cubicBezTo>
                  <a:cubicBezTo>
                    <a:pt x="417128" y="10587"/>
                    <a:pt x="422210" y="27526"/>
                    <a:pt x="422210" y="45312"/>
                  </a:cubicBezTo>
                  <a:cubicBezTo>
                    <a:pt x="422634" y="85543"/>
                    <a:pt x="441690" y="134243"/>
                    <a:pt x="383250" y="152876"/>
                  </a:cubicBezTo>
                  <a:cubicBezTo>
                    <a:pt x="310835" y="175744"/>
                    <a:pt x="237149" y="169392"/>
                    <a:pt x="163463" y="155417"/>
                  </a:cubicBezTo>
                  <a:close/>
                </a:path>
              </a:pathLst>
            </a:custGeom>
            <a:solidFill>
              <a:srgbClr val="F2B3A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E0355C63-65B6-1C7A-D397-7E203059033E}"/>
                </a:ext>
              </a:extLst>
            </p:cNvPr>
            <p:cNvSpPr/>
            <p:nvPr/>
          </p:nvSpPr>
          <p:spPr>
            <a:xfrm>
              <a:off x="9496097" y="4609321"/>
              <a:ext cx="132100" cy="191260"/>
            </a:xfrm>
            <a:custGeom>
              <a:avLst/>
              <a:gdLst>
                <a:gd name="connsiteX0" fmla="*/ 36446 w 132100"/>
                <a:gd name="connsiteY0" fmla="*/ 120610 h 191260"/>
                <a:gd name="connsiteX1" fmla="*/ 11884 w 132100"/>
                <a:gd name="connsiteY1" fmla="*/ 63440 h 191260"/>
                <a:gd name="connsiteX2" fmla="*/ 22895 w 132100"/>
                <a:gd name="connsiteY2" fmla="*/ 9658 h 191260"/>
                <a:gd name="connsiteX3" fmla="*/ 95309 w 132100"/>
                <a:gd name="connsiteY3" fmla="*/ 28291 h 191260"/>
                <a:gd name="connsiteX4" fmla="*/ 127918 w 132100"/>
                <a:gd name="connsiteY4" fmla="*/ 143478 h 191260"/>
                <a:gd name="connsiteX5" fmla="*/ 119448 w 132100"/>
                <a:gd name="connsiteY5" fmla="*/ 187520 h 191260"/>
                <a:gd name="connsiteX6" fmla="*/ 69477 w 132100"/>
                <a:gd name="connsiteY6" fmla="*/ 173121 h 191260"/>
                <a:gd name="connsiteX7" fmla="*/ 36446 w 132100"/>
                <a:gd name="connsiteY7" fmla="*/ 120610 h 19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100" h="191260">
                  <a:moveTo>
                    <a:pt x="36446" y="120610"/>
                  </a:moveTo>
                  <a:cubicBezTo>
                    <a:pt x="28400" y="101553"/>
                    <a:pt x="20353" y="82073"/>
                    <a:pt x="11884" y="63440"/>
                  </a:cubicBezTo>
                  <a:cubicBezTo>
                    <a:pt x="2991" y="43113"/>
                    <a:pt x="-14372" y="21939"/>
                    <a:pt x="22895" y="9658"/>
                  </a:cubicBezTo>
                  <a:cubicBezTo>
                    <a:pt x="52114" y="-82"/>
                    <a:pt x="78794" y="-12363"/>
                    <a:pt x="95309" y="28291"/>
                  </a:cubicBezTo>
                  <a:cubicBezTo>
                    <a:pt x="110555" y="65558"/>
                    <a:pt x="126223" y="102400"/>
                    <a:pt x="127918" y="143478"/>
                  </a:cubicBezTo>
                  <a:cubicBezTo>
                    <a:pt x="130882" y="159147"/>
                    <a:pt x="138928" y="178203"/>
                    <a:pt x="119448" y="187520"/>
                  </a:cubicBezTo>
                  <a:cubicBezTo>
                    <a:pt x="100815" y="196837"/>
                    <a:pt x="82605" y="187520"/>
                    <a:pt x="69477" y="173121"/>
                  </a:cubicBezTo>
                  <a:cubicBezTo>
                    <a:pt x="55502" y="157453"/>
                    <a:pt x="44915" y="139243"/>
                    <a:pt x="36446" y="120610"/>
                  </a:cubicBezTo>
                  <a:close/>
                </a:path>
              </a:pathLst>
            </a:custGeom>
            <a:solidFill>
              <a:srgbClr val="F5D8C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AE93D83-AC04-8F7B-BF63-F7384A134368}"/>
                </a:ext>
              </a:extLst>
            </p:cNvPr>
            <p:cNvSpPr/>
            <p:nvPr/>
          </p:nvSpPr>
          <p:spPr>
            <a:xfrm>
              <a:off x="9658316" y="4536102"/>
              <a:ext cx="152030" cy="360357"/>
            </a:xfrm>
            <a:custGeom>
              <a:avLst/>
              <a:gdLst>
                <a:gd name="connsiteX0" fmla="*/ 116881 w 152030"/>
                <a:gd name="connsiteY0" fmla="*/ 322568 h 360357"/>
                <a:gd name="connsiteX1" fmla="*/ 0 w 152030"/>
                <a:gd name="connsiteY1" fmla="*/ 1993 h 360357"/>
                <a:gd name="connsiteX2" fmla="*/ 75804 w 152030"/>
                <a:gd name="connsiteY2" fmla="*/ 58316 h 360357"/>
                <a:gd name="connsiteX3" fmla="*/ 127891 w 152030"/>
                <a:gd name="connsiteY3" fmla="*/ 207804 h 360357"/>
                <a:gd name="connsiteX4" fmla="*/ 152030 w 152030"/>
                <a:gd name="connsiteY4" fmla="*/ 314945 h 360357"/>
                <a:gd name="connsiteX5" fmla="*/ 139749 w 152030"/>
                <a:gd name="connsiteY5" fmla="*/ 360257 h 360357"/>
                <a:gd name="connsiteX6" fmla="*/ 116881 w 152030"/>
                <a:gd name="connsiteY6" fmla="*/ 322568 h 36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030" h="360357">
                  <a:moveTo>
                    <a:pt x="116881" y="322568"/>
                  </a:moveTo>
                  <a:cubicBezTo>
                    <a:pt x="94436" y="209498"/>
                    <a:pt x="57170" y="101934"/>
                    <a:pt x="0" y="1993"/>
                  </a:cubicBezTo>
                  <a:cubicBezTo>
                    <a:pt x="47007" y="-8594"/>
                    <a:pt x="63099" y="24861"/>
                    <a:pt x="75804" y="58316"/>
                  </a:cubicBezTo>
                  <a:cubicBezTo>
                    <a:pt x="94860" y="107440"/>
                    <a:pt x="110529" y="157834"/>
                    <a:pt x="127891" y="207804"/>
                  </a:cubicBezTo>
                  <a:cubicBezTo>
                    <a:pt x="154570" y="239142"/>
                    <a:pt x="143137" y="279373"/>
                    <a:pt x="152030" y="314945"/>
                  </a:cubicBezTo>
                  <a:cubicBezTo>
                    <a:pt x="147795" y="330190"/>
                    <a:pt x="143560" y="345012"/>
                    <a:pt x="139749" y="360257"/>
                  </a:cubicBezTo>
                  <a:cubicBezTo>
                    <a:pt x="107565" y="362375"/>
                    <a:pt x="132550" y="330190"/>
                    <a:pt x="116881" y="322568"/>
                  </a:cubicBezTo>
                  <a:close/>
                </a:path>
              </a:pathLst>
            </a:custGeom>
            <a:solidFill>
              <a:srgbClr val="E9E3E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6983D54-CFB7-AFC3-0A09-836F05987A09}"/>
                </a:ext>
              </a:extLst>
            </p:cNvPr>
            <p:cNvSpPr/>
            <p:nvPr/>
          </p:nvSpPr>
          <p:spPr>
            <a:xfrm>
              <a:off x="8204642" y="5399454"/>
              <a:ext cx="352625" cy="158654"/>
            </a:xfrm>
            <a:custGeom>
              <a:avLst/>
              <a:gdLst>
                <a:gd name="connsiteX0" fmla="*/ 18500 w 352625"/>
                <a:gd name="connsiteY0" fmla="*/ 0 h 158654"/>
                <a:gd name="connsiteX1" fmla="*/ 105313 w 352625"/>
                <a:gd name="connsiteY1" fmla="*/ 90624 h 158654"/>
                <a:gd name="connsiteX2" fmla="*/ 352626 w 352625"/>
                <a:gd name="connsiteY2" fmla="*/ 140595 h 158654"/>
                <a:gd name="connsiteX3" fmla="*/ 297150 w 352625"/>
                <a:gd name="connsiteY3" fmla="*/ 153300 h 158654"/>
                <a:gd name="connsiteX4" fmla="*/ 51108 w 352625"/>
                <a:gd name="connsiteY4" fmla="*/ 99518 h 158654"/>
                <a:gd name="connsiteX5" fmla="*/ 18500 w 352625"/>
                <a:gd name="connsiteY5" fmla="*/ 0 h 15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2625" h="158654">
                  <a:moveTo>
                    <a:pt x="18500" y="0"/>
                  </a:moveTo>
                  <a:cubicBezTo>
                    <a:pt x="24852" y="51664"/>
                    <a:pt x="62118" y="74109"/>
                    <a:pt x="105313" y="90624"/>
                  </a:cubicBezTo>
                  <a:cubicBezTo>
                    <a:pt x="184927" y="120692"/>
                    <a:pt x="269623" y="127467"/>
                    <a:pt x="352626" y="140595"/>
                  </a:cubicBezTo>
                  <a:cubicBezTo>
                    <a:pt x="340345" y="171933"/>
                    <a:pt x="316630" y="152876"/>
                    <a:pt x="297150" y="153300"/>
                  </a:cubicBezTo>
                  <a:cubicBezTo>
                    <a:pt x="213301" y="143559"/>
                    <a:pt x="128181" y="135937"/>
                    <a:pt x="51108" y="99518"/>
                  </a:cubicBezTo>
                  <a:cubicBezTo>
                    <a:pt x="-5215" y="72415"/>
                    <a:pt x="-13261" y="41077"/>
                    <a:pt x="18500" y="0"/>
                  </a:cubicBezTo>
                  <a:close/>
                </a:path>
              </a:pathLst>
            </a:custGeom>
            <a:solidFill>
              <a:srgbClr val="D7C9C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12D24F37-8124-85C2-0E9F-A8DA17FDAAE4}"/>
                </a:ext>
              </a:extLst>
            </p:cNvPr>
            <p:cNvSpPr/>
            <p:nvPr/>
          </p:nvSpPr>
          <p:spPr>
            <a:xfrm>
              <a:off x="9532543" y="4729931"/>
              <a:ext cx="98983" cy="198612"/>
            </a:xfrm>
            <a:custGeom>
              <a:avLst/>
              <a:gdLst>
                <a:gd name="connsiteX0" fmla="*/ 0 w 98983"/>
                <a:gd name="connsiteY0" fmla="*/ 0 h 198612"/>
                <a:gd name="connsiteX1" fmla="*/ 52511 w 98983"/>
                <a:gd name="connsiteY1" fmla="*/ 45312 h 198612"/>
                <a:gd name="connsiteX2" fmla="*/ 91048 w 98983"/>
                <a:gd name="connsiteY2" fmla="*/ 22868 h 198612"/>
                <a:gd name="connsiteX3" fmla="*/ 30914 w 98983"/>
                <a:gd name="connsiteY3" fmla="*/ 198612 h 198612"/>
                <a:gd name="connsiteX4" fmla="*/ 0 w 98983"/>
                <a:gd name="connsiteY4" fmla="*/ 0 h 19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983" h="198612">
                  <a:moveTo>
                    <a:pt x="0" y="0"/>
                  </a:moveTo>
                  <a:cubicBezTo>
                    <a:pt x="17363" y="15245"/>
                    <a:pt x="34302" y="31337"/>
                    <a:pt x="52511" y="45312"/>
                  </a:cubicBezTo>
                  <a:cubicBezTo>
                    <a:pt x="81732" y="66910"/>
                    <a:pt x="87660" y="46583"/>
                    <a:pt x="91048" y="22868"/>
                  </a:cubicBezTo>
                  <a:cubicBezTo>
                    <a:pt x="118998" y="93166"/>
                    <a:pt x="66910" y="135514"/>
                    <a:pt x="30914" y="198612"/>
                  </a:cubicBezTo>
                  <a:cubicBezTo>
                    <a:pt x="19481" y="124080"/>
                    <a:pt x="9740" y="62252"/>
                    <a:pt x="0" y="0"/>
                  </a:cubicBezTo>
                  <a:close/>
                </a:path>
              </a:pathLst>
            </a:custGeom>
            <a:solidFill>
              <a:srgbClr val="F1B2A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F7860E3D-11B8-67FA-4DCA-5CDCFA6F7976}"/>
                </a:ext>
              </a:extLst>
            </p:cNvPr>
            <p:cNvSpPr/>
            <p:nvPr/>
          </p:nvSpPr>
          <p:spPr>
            <a:xfrm>
              <a:off x="8994299" y="5203382"/>
              <a:ext cx="344289" cy="33669"/>
            </a:xfrm>
            <a:custGeom>
              <a:avLst/>
              <a:gdLst>
                <a:gd name="connsiteX0" fmla="*/ 344290 w 344289"/>
                <a:gd name="connsiteY0" fmla="*/ 24562 h 33669"/>
                <a:gd name="connsiteX1" fmla="*/ 0 w 344289"/>
                <a:gd name="connsiteY1" fmla="*/ 23715 h 33669"/>
                <a:gd name="connsiteX2" fmla="*/ 76226 w 344289"/>
                <a:gd name="connsiteY2" fmla="*/ 0 h 33669"/>
                <a:gd name="connsiteX3" fmla="*/ 255359 w 344289"/>
                <a:gd name="connsiteY3" fmla="*/ 1271 h 33669"/>
                <a:gd name="connsiteX4" fmla="*/ 344290 w 344289"/>
                <a:gd name="connsiteY4" fmla="*/ 24562 h 3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289" h="33669">
                  <a:moveTo>
                    <a:pt x="344290" y="24562"/>
                  </a:moveTo>
                  <a:cubicBezTo>
                    <a:pt x="229527" y="36843"/>
                    <a:pt x="114764" y="36843"/>
                    <a:pt x="0" y="23715"/>
                  </a:cubicBezTo>
                  <a:cubicBezTo>
                    <a:pt x="21598" y="3811"/>
                    <a:pt x="55476" y="23715"/>
                    <a:pt x="76226" y="0"/>
                  </a:cubicBezTo>
                  <a:cubicBezTo>
                    <a:pt x="135938" y="423"/>
                    <a:pt x="195649" y="847"/>
                    <a:pt x="255359" y="1271"/>
                  </a:cubicBezTo>
                  <a:cubicBezTo>
                    <a:pt x="280768" y="25409"/>
                    <a:pt x="318458" y="1271"/>
                    <a:pt x="344290" y="24562"/>
                  </a:cubicBezTo>
                  <a:close/>
                </a:path>
              </a:pathLst>
            </a:custGeom>
            <a:solidFill>
              <a:srgbClr val="58150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FACF263-0294-FE19-2609-0FB2A4EC524E}"/>
                </a:ext>
              </a:extLst>
            </p:cNvPr>
            <p:cNvSpPr/>
            <p:nvPr/>
          </p:nvSpPr>
          <p:spPr>
            <a:xfrm>
              <a:off x="8634403" y="5451723"/>
              <a:ext cx="142669" cy="106111"/>
            </a:xfrm>
            <a:custGeom>
              <a:avLst/>
              <a:gdLst>
                <a:gd name="connsiteX0" fmla="*/ 1208 w 142669"/>
                <a:gd name="connsiteY0" fmla="*/ 88326 h 106111"/>
                <a:gd name="connsiteX1" fmla="*/ 118936 w 142669"/>
                <a:gd name="connsiteY1" fmla="*/ 8288 h 106111"/>
                <a:gd name="connsiteX2" fmla="*/ 142651 w 142669"/>
                <a:gd name="connsiteY2" fmla="*/ 14640 h 106111"/>
                <a:gd name="connsiteX3" fmla="*/ 80399 w 142669"/>
                <a:gd name="connsiteY3" fmla="*/ 92137 h 106111"/>
                <a:gd name="connsiteX4" fmla="*/ 13489 w 142669"/>
                <a:gd name="connsiteY4" fmla="*/ 106112 h 106111"/>
                <a:gd name="connsiteX5" fmla="*/ 1208 w 142669"/>
                <a:gd name="connsiteY5" fmla="*/ 88326 h 10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669" h="106111">
                  <a:moveTo>
                    <a:pt x="1208" y="88326"/>
                  </a:moveTo>
                  <a:cubicBezTo>
                    <a:pt x="51603" y="78162"/>
                    <a:pt x="94374" y="56988"/>
                    <a:pt x="118936" y="8288"/>
                  </a:cubicBezTo>
                  <a:cubicBezTo>
                    <a:pt x="128676" y="3630"/>
                    <a:pt x="142227" y="-10769"/>
                    <a:pt x="142651" y="14640"/>
                  </a:cubicBezTo>
                  <a:cubicBezTo>
                    <a:pt x="143498" y="57412"/>
                    <a:pt x="115125" y="78586"/>
                    <a:pt x="80399" y="92137"/>
                  </a:cubicBezTo>
                  <a:cubicBezTo>
                    <a:pt x="59649" y="100184"/>
                    <a:pt x="35934" y="101877"/>
                    <a:pt x="13489" y="106112"/>
                  </a:cubicBezTo>
                  <a:cubicBezTo>
                    <a:pt x="2902" y="104418"/>
                    <a:pt x="-2603" y="99336"/>
                    <a:pt x="1208" y="88326"/>
                  </a:cubicBezTo>
                  <a:close/>
                </a:path>
              </a:pathLst>
            </a:custGeom>
            <a:solidFill>
              <a:srgbClr val="DFD1D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3F41D82-6191-3BBD-742A-D66E94305ACD}"/>
                </a:ext>
              </a:extLst>
            </p:cNvPr>
            <p:cNvSpPr/>
            <p:nvPr/>
          </p:nvSpPr>
          <p:spPr>
            <a:xfrm>
              <a:off x="9346449" y="4526783"/>
              <a:ext cx="87794" cy="79086"/>
            </a:xfrm>
            <a:custGeom>
              <a:avLst/>
              <a:gdLst>
                <a:gd name="connsiteX0" fmla="*/ 81495 w 87794"/>
                <a:gd name="connsiteY0" fmla="*/ 74834 h 79086"/>
                <a:gd name="connsiteX1" fmla="*/ 187 w 87794"/>
                <a:gd name="connsiteY1" fmla="*/ 36297 h 79086"/>
                <a:gd name="connsiteX2" fmla="*/ 17972 w 87794"/>
                <a:gd name="connsiteY2" fmla="*/ 5383 h 79086"/>
                <a:gd name="connsiteX3" fmla="*/ 50156 w 87794"/>
                <a:gd name="connsiteY3" fmla="*/ 11311 h 79086"/>
                <a:gd name="connsiteX4" fmla="*/ 81071 w 87794"/>
                <a:gd name="connsiteY4" fmla="*/ 50271 h 79086"/>
                <a:gd name="connsiteX5" fmla="*/ 81495 w 87794"/>
                <a:gd name="connsiteY5" fmla="*/ 74834 h 7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794" h="79086">
                  <a:moveTo>
                    <a:pt x="81495" y="74834"/>
                  </a:moveTo>
                  <a:cubicBezTo>
                    <a:pt x="51004" y="88808"/>
                    <a:pt x="3574" y="66364"/>
                    <a:pt x="187" y="36297"/>
                  </a:cubicBezTo>
                  <a:cubicBezTo>
                    <a:pt x="-1508" y="21475"/>
                    <a:pt x="8656" y="13429"/>
                    <a:pt x="17972" y="5383"/>
                  </a:cubicBezTo>
                  <a:cubicBezTo>
                    <a:pt x="30253" y="-4781"/>
                    <a:pt x="41264" y="724"/>
                    <a:pt x="50156" y="11311"/>
                  </a:cubicBezTo>
                  <a:cubicBezTo>
                    <a:pt x="60743" y="24016"/>
                    <a:pt x="70908" y="37144"/>
                    <a:pt x="81071" y="50271"/>
                  </a:cubicBezTo>
                  <a:cubicBezTo>
                    <a:pt x="89964" y="58741"/>
                    <a:pt x="89964" y="66787"/>
                    <a:pt x="81495" y="74834"/>
                  </a:cubicBezTo>
                  <a:close/>
                </a:path>
              </a:pathLst>
            </a:custGeom>
            <a:solidFill>
              <a:srgbClr val="C6977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C656864-7B48-198A-BDD8-2C05716E9E48}"/>
                </a:ext>
              </a:extLst>
            </p:cNvPr>
            <p:cNvSpPr/>
            <p:nvPr/>
          </p:nvSpPr>
          <p:spPr>
            <a:xfrm>
              <a:off x="8501368" y="5539626"/>
              <a:ext cx="146524" cy="24450"/>
            </a:xfrm>
            <a:custGeom>
              <a:avLst/>
              <a:gdLst>
                <a:gd name="connsiteX0" fmla="*/ 134243 w 146524"/>
                <a:gd name="connsiteY0" fmla="*/ 423 h 24450"/>
                <a:gd name="connsiteX1" fmla="*/ 146524 w 146524"/>
                <a:gd name="connsiteY1" fmla="*/ 18209 h 24450"/>
                <a:gd name="connsiteX2" fmla="*/ 0 w 146524"/>
                <a:gd name="connsiteY2" fmla="*/ 12704 h 24450"/>
                <a:gd name="connsiteX3" fmla="*/ 55476 w 146524"/>
                <a:gd name="connsiteY3" fmla="*/ 0 h 24450"/>
                <a:gd name="connsiteX4" fmla="*/ 134243 w 146524"/>
                <a:gd name="connsiteY4" fmla="*/ 423 h 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4" h="24450">
                  <a:moveTo>
                    <a:pt x="134243" y="423"/>
                  </a:moveTo>
                  <a:cubicBezTo>
                    <a:pt x="138478" y="6352"/>
                    <a:pt x="142289" y="12281"/>
                    <a:pt x="146524" y="18209"/>
                  </a:cubicBezTo>
                  <a:cubicBezTo>
                    <a:pt x="97400" y="28373"/>
                    <a:pt x="48700" y="25832"/>
                    <a:pt x="0" y="12704"/>
                  </a:cubicBezTo>
                  <a:cubicBezTo>
                    <a:pt x="18633" y="8470"/>
                    <a:pt x="37266" y="4235"/>
                    <a:pt x="55476" y="0"/>
                  </a:cubicBezTo>
                  <a:cubicBezTo>
                    <a:pt x="81732" y="0"/>
                    <a:pt x="107987" y="0"/>
                    <a:pt x="134243" y="423"/>
                  </a:cubicBezTo>
                  <a:close/>
                </a:path>
              </a:pathLst>
            </a:custGeom>
            <a:solidFill>
              <a:srgbClr val="C1ADB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99C02DF8-D5BD-108F-0A73-2FE3E3DA50B8}"/>
                </a:ext>
              </a:extLst>
            </p:cNvPr>
            <p:cNvSpPr/>
            <p:nvPr/>
          </p:nvSpPr>
          <p:spPr>
            <a:xfrm>
              <a:off x="9786631" y="4743483"/>
              <a:ext cx="27526" cy="107140"/>
            </a:xfrm>
            <a:custGeom>
              <a:avLst/>
              <a:gdLst>
                <a:gd name="connsiteX0" fmla="*/ 24138 w 27526"/>
                <a:gd name="connsiteY0" fmla="*/ 107140 h 107140"/>
                <a:gd name="connsiteX1" fmla="*/ 0 w 27526"/>
                <a:gd name="connsiteY1" fmla="*/ 0 h 107140"/>
                <a:gd name="connsiteX2" fmla="*/ 27526 w 27526"/>
                <a:gd name="connsiteY2" fmla="*/ 11434 h 107140"/>
                <a:gd name="connsiteX3" fmla="*/ 27102 w 27526"/>
                <a:gd name="connsiteY3" fmla="*/ 10587 h 107140"/>
                <a:gd name="connsiteX4" fmla="*/ 24138 w 27526"/>
                <a:gd name="connsiteY4" fmla="*/ 107140 h 10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26" h="107140">
                  <a:moveTo>
                    <a:pt x="24138" y="107140"/>
                  </a:moveTo>
                  <a:cubicBezTo>
                    <a:pt x="16092" y="71568"/>
                    <a:pt x="8046" y="35572"/>
                    <a:pt x="0" y="0"/>
                  </a:cubicBezTo>
                  <a:cubicBezTo>
                    <a:pt x="9316" y="3811"/>
                    <a:pt x="18210" y="7623"/>
                    <a:pt x="27526" y="11434"/>
                  </a:cubicBezTo>
                  <a:cubicBezTo>
                    <a:pt x="27526" y="11434"/>
                    <a:pt x="27102" y="10587"/>
                    <a:pt x="27102" y="10587"/>
                  </a:cubicBezTo>
                  <a:cubicBezTo>
                    <a:pt x="25833" y="42771"/>
                    <a:pt x="24985" y="74956"/>
                    <a:pt x="24138" y="107140"/>
                  </a:cubicBezTo>
                  <a:close/>
                </a:path>
              </a:pathLst>
            </a:custGeom>
            <a:solidFill>
              <a:srgbClr val="773B3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8CA91C22-4C7A-2177-6180-82CF7E8EF405}"/>
                </a:ext>
              </a:extLst>
            </p:cNvPr>
            <p:cNvSpPr/>
            <p:nvPr/>
          </p:nvSpPr>
          <p:spPr>
            <a:xfrm>
              <a:off x="9480032" y="4564094"/>
              <a:ext cx="55052" cy="25664"/>
            </a:xfrm>
            <a:custGeom>
              <a:avLst/>
              <a:gdLst>
                <a:gd name="connsiteX0" fmla="*/ 0 w 55052"/>
                <a:gd name="connsiteY0" fmla="*/ 25665 h 25664"/>
                <a:gd name="connsiteX1" fmla="*/ 55052 w 55052"/>
                <a:gd name="connsiteY1" fmla="*/ 5761 h 25664"/>
                <a:gd name="connsiteX2" fmla="*/ 0 w 55052"/>
                <a:gd name="connsiteY2" fmla="*/ 25665 h 25664"/>
                <a:gd name="connsiteX3" fmla="*/ 0 w 55052"/>
                <a:gd name="connsiteY3" fmla="*/ 25665 h 2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52" h="25664">
                  <a:moveTo>
                    <a:pt x="0" y="25665"/>
                  </a:moveTo>
                  <a:cubicBezTo>
                    <a:pt x="13127" y="6185"/>
                    <a:pt x="27949" y="-8637"/>
                    <a:pt x="55052" y="5761"/>
                  </a:cubicBezTo>
                  <a:cubicBezTo>
                    <a:pt x="41500" y="32017"/>
                    <a:pt x="19057" y="23971"/>
                    <a:pt x="0" y="25665"/>
                  </a:cubicBezTo>
                  <a:lnTo>
                    <a:pt x="0" y="25665"/>
                  </a:lnTo>
                  <a:close/>
                </a:path>
              </a:pathLst>
            </a:custGeom>
            <a:solidFill>
              <a:srgbClr val="8F493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06DF9405-A955-AB97-7B15-9306054A03A8}"/>
                </a:ext>
              </a:extLst>
            </p:cNvPr>
            <p:cNvSpPr/>
            <p:nvPr/>
          </p:nvSpPr>
          <p:spPr>
            <a:xfrm>
              <a:off x="9762493" y="4858669"/>
              <a:ext cx="35571" cy="76650"/>
            </a:xfrm>
            <a:custGeom>
              <a:avLst/>
              <a:gdLst>
                <a:gd name="connsiteX0" fmla="*/ 12704 w 35571"/>
                <a:gd name="connsiteY0" fmla="*/ 0 h 76650"/>
                <a:gd name="connsiteX1" fmla="*/ 35572 w 35571"/>
                <a:gd name="connsiteY1" fmla="*/ 37266 h 76650"/>
                <a:gd name="connsiteX2" fmla="*/ 0 w 35571"/>
                <a:gd name="connsiteY2" fmla="*/ 76650 h 76650"/>
                <a:gd name="connsiteX3" fmla="*/ 12704 w 35571"/>
                <a:gd name="connsiteY3" fmla="*/ 0 h 7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71" h="76650">
                  <a:moveTo>
                    <a:pt x="12704" y="0"/>
                  </a:moveTo>
                  <a:cubicBezTo>
                    <a:pt x="20327" y="12281"/>
                    <a:pt x="27949" y="24985"/>
                    <a:pt x="35572" y="37266"/>
                  </a:cubicBezTo>
                  <a:cubicBezTo>
                    <a:pt x="32184" y="58017"/>
                    <a:pt x="22868" y="73686"/>
                    <a:pt x="0" y="76650"/>
                  </a:cubicBezTo>
                  <a:cubicBezTo>
                    <a:pt x="4235" y="50818"/>
                    <a:pt x="8470" y="25409"/>
                    <a:pt x="12704" y="0"/>
                  </a:cubicBezTo>
                  <a:close/>
                </a:path>
              </a:pathLst>
            </a:custGeom>
            <a:solidFill>
              <a:srgbClr val="CFC0B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C724ABE1-06EC-DCF5-0F56-7305E2B78574}"/>
                </a:ext>
              </a:extLst>
            </p:cNvPr>
            <p:cNvSpPr/>
            <p:nvPr/>
          </p:nvSpPr>
          <p:spPr>
            <a:xfrm>
              <a:off x="7766402" y="4081855"/>
              <a:ext cx="35799" cy="36146"/>
            </a:xfrm>
            <a:custGeom>
              <a:avLst/>
              <a:gdLst>
                <a:gd name="connsiteX0" fmla="*/ 35800 w 35799"/>
                <a:gd name="connsiteY0" fmla="*/ 21325 h 36146"/>
                <a:gd name="connsiteX1" fmla="*/ 20131 w 35799"/>
                <a:gd name="connsiteY1" fmla="*/ 36147 h 36146"/>
                <a:gd name="connsiteX2" fmla="*/ 4886 w 35799"/>
                <a:gd name="connsiteY2" fmla="*/ 4386 h 36146"/>
                <a:gd name="connsiteX3" fmla="*/ 35800 w 35799"/>
                <a:gd name="connsiteY3" fmla="*/ 21325 h 3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99" h="36146">
                  <a:moveTo>
                    <a:pt x="35800" y="21325"/>
                  </a:moveTo>
                  <a:cubicBezTo>
                    <a:pt x="30718" y="26407"/>
                    <a:pt x="25636" y="31065"/>
                    <a:pt x="20131" y="36147"/>
                  </a:cubicBezTo>
                  <a:cubicBezTo>
                    <a:pt x="9120" y="28100"/>
                    <a:pt x="-8666" y="17090"/>
                    <a:pt x="4886" y="4386"/>
                  </a:cubicBezTo>
                  <a:cubicBezTo>
                    <a:pt x="17167" y="-7472"/>
                    <a:pt x="29448" y="6926"/>
                    <a:pt x="35800" y="21325"/>
                  </a:cubicBezTo>
                  <a:close/>
                </a:path>
              </a:pathLst>
            </a:custGeom>
            <a:solidFill>
              <a:srgbClr val="BE898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3D47F289-F1AD-EF52-CAC6-79A750818D7F}"/>
                </a:ext>
              </a:extLst>
            </p:cNvPr>
            <p:cNvSpPr/>
            <p:nvPr/>
          </p:nvSpPr>
          <p:spPr>
            <a:xfrm>
              <a:off x="9427943" y="4577055"/>
              <a:ext cx="52088" cy="25738"/>
            </a:xfrm>
            <a:custGeom>
              <a:avLst/>
              <a:gdLst>
                <a:gd name="connsiteX0" fmla="*/ 0 w 52088"/>
                <a:gd name="connsiteY0" fmla="*/ 24562 h 25738"/>
                <a:gd name="connsiteX1" fmla="*/ 0 w 52088"/>
                <a:gd name="connsiteY1" fmla="*/ 0 h 25738"/>
                <a:gd name="connsiteX2" fmla="*/ 52088 w 52088"/>
                <a:gd name="connsiteY2" fmla="*/ 12704 h 25738"/>
                <a:gd name="connsiteX3" fmla="*/ 51664 w 52088"/>
                <a:gd name="connsiteY3" fmla="*/ 12281 h 25738"/>
                <a:gd name="connsiteX4" fmla="*/ 0 w 52088"/>
                <a:gd name="connsiteY4" fmla="*/ 24562 h 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88" h="25738">
                  <a:moveTo>
                    <a:pt x="0" y="24562"/>
                  </a:moveTo>
                  <a:cubicBezTo>
                    <a:pt x="0" y="16516"/>
                    <a:pt x="0" y="8470"/>
                    <a:pt x="0" y="0"/>
                  </a:cubicBezTo>
                  <a:cubicBezTo>
                    <a:pt x="17362" y="4235"/>
                    <a:pt x="34725" y="8470"/>
                    <a:pt x="52088" y="12704"/>
                  </a:cubicBezTo>
                  <a:cubicBezTo>
                    <a:pt x="52088" y="12704"/>
                    <a:pt x="51664" y="12281"/>
                    <a:pt x="51664" y="12281"/>
                  </a:cubicBezTo>
                  <a:cubicBezTo>
                    <a:pt x="37689" y="30067"/>
                    <a:pt x="18210" y="25409"/>
                    <a:pt x="0" y="24562"/>
                  </a:cubicBezTo>
                  <a:close/>
                </a:path>
              </a:pathLst>
            </a:custGeom>
            <a:solidFill>
              <a:srgbClr val="8F493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27447FF-9D0E-84F2-BA49-3D07B2D07F0E}"/>
                </a:ext>
              </a:extLst>
            </p:cNvPr>
            <p:cNvSpPr/>
            <p:nvPr/>
          </p:nvSpPr>
          <p:spPr>
            <a:xfrm>
              <a:off x="9587532" y="5822175"/>
              <a:ext cx="356264" cy="253629"/>
            </a:xfrm>
            <a:custGeom>
              <a:avLst/>
              <a:gdLst>
                <a:gd name="connsiteX0" fmla="*/ 150399 w 356264"/>
                <a:gd name="connsiteY0" fmla="*/ 253577 h 253629"/>
                <a:gd name="connsiteX1" fmla="*/ 14038 w 356264"/>
                <a:gd name="connsiteY1" fmla="*/ 177350 h 253629"/>
                <a:gd name="connsiteX2" fmla="*/ 96193 w 356264"/>
                <a:gd name="connsiteY2" fmla="*/ 22780 h 253629"/>
                <a:gd name="connsiteX3" fmla="*/ 241447 w 356264"/>
                <a:gd name="connsiteY3" fmla="*/ 4147 h 253629"/>
                <a:gd name="connsiteX4" fmla="*/ 336306 w 356264"/>
                <a:gd name="connsiteY4" fmla="*/ 34638 h 253629"/>
                <a:gd name="connsiteX5" fmla="*/ 344353 w 356264"/>
                <a:gd name="connsiteY5" fmla="*/ 143472 h 253629"/>
                <a:gd name="connsiteX6" fmla="*/ 150399 w 356264"/>
                <a:gd name="connsiteY6" fmla="*/ 253577 h 25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6264" h="253629">
                  <a:moveTo>
                    <a:pt x="150399" y="253577"/>
                  </a:moveTo>
                  <a:cubicBezTo>
                    <a:pt x="89841" y="254847"/>
                    <a:pt x="42835" y="233249"/>
                    <a:pt x="14038" y="177350"/>
                  </a:cubicBezTo>
                  <a:cubicBezTo>
                    <a:pt x="-22804" y="105782"/>
                    <a:pt x="15732" y="32520"/>
                    <a:pt x="96193" y="22780"/>
                  </a:cubicBezTo>
                  <a:cubicBezTo>
                    <a:pt x="144894" y="16851"/>
                    <a:pt x="194441" y="15581"/>
                    <a:pt x="241447" y="4147"/>
                  </a:cubicBezTo>
                  <a:cubicBezTo>
                    <a:pt x="282525" y="-5593"/>
                    <a:pt x="312592" y="759"/>
                    <a:pt x="336306" y="34638"/>
                  </a:cubicBezTo>
                  <a:cubicBezTo>
                    <a:pt x="360446" y="69363"/>
                    <a:pt x="362139" y="107053"/>
                    <a:pt x="344353" y="143472"/>
                  </a:cubicBezTo>
                  <a:cubicBezTo>
                    <a:pt x="304545" y="223933"/>
                    <a:pt x="234248" y="251883"/>
                    <a:pt x="150399" y="253577"/>
                  </a:cubicBezTo>
                  <a:close/>
                </a:path>
              </a:pathLst>
            </a:custGeom>
            <a:solidFill>
              <a:srgbClr val="B56A4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3BB41988-443F-14D1-EE22-9915653B5583}"/>
                </a:ext>
              </a:extLst>
            </p:cNvPr>
            <p:cNvSpPr/>
            <p:nvPr/>
          </p:nvSpPr>
          <p:spPr>
            <a:xfrm>
              <a:off x="7639296" y="5654389"/>
              <a:ext cx="208250" cy="216599"/>
            </a:xfrm>
            <a:custGeom>
              <a:avLst/>
              <a:gdLst>
                <a:gd name="connsiteX0" fmla="*/ 98537 w 208250"/>
                <a:gd name="connsiteY0" fmla="*/ 0 h 216599"/>
                <a:gd name="connsiteX1" fmla="*/ 176881 w 208250"/>
                <a:gd name="connsiteY1" fmla="*/ 22868 h 216599"/>
                <a:gd name="connsiteX2" fmla="*/ 161212 w 208250"/>
                <a:gd name="connsiteY2" fmla="*/ 67757 h 216599"/>
                <a:gd name="connsiteX3" fmla="*/ 107007 w 208250"/>
                <a:gd name="connsiteY3" fmla="*/ 76226 h 216599"/>
                <a:gd name="connsiteX4" fmla="*/ 85833 w 208250"/>
                <a:gd name="connsiteY4" fmla="*/ 117304 h 216599"/>
                <a:gd name="connsiteX5" fmla="*/ 109971 w 208250"/>
                <a:gd name="connsiteY5" fmla="*/ 143137 h 216599"/>
                <a:gd name="connsiteX6" fmla="*/ 151472 w 208250"/>
                <a:gd name="connsiteY6" fmla="*/ 123656 h 216599"/>
                <a:gd name="connsiteX7" fmla="*/ 177728 w 208250"/>
                <a:gd name="connsiteY7" fmla="*/ 83849 h 216599"/>
                <a:gd name="connsiteX8" fmla="*/ 163330 w 208250"/>
                <a:gd name="connsiteY8" fmla="*/ 204117 h 216599"/>
                <a:gd name="connsiteX9" fmla="*/ 33745 w 208250"/>
                <a:gd name="connsiteY9" fmla="*/ 190143 h 216599"/>
                <a:gd name="connsiteX10" fmla="*/ 7913 w 208250"/>
                <a:gd name="connsiteY10" fmla="*/ 140172 h 216599"/>
                <a:gd name="connsiteX11" fmla="*/ 98537 w 208250"/>
                <a:gd name="connsiteY11" fmla="*/ 0 h 216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8250" h="216599">
                  <a:moveTo>
                    <a:pt x="98537" y="0"/>
                  </a:moveTo>
                  <a:cubicBezTo>
                    <a:pt x="125640" y="4658"/>
                    <a:pt x="153166" y="7623"/>
                    <a:pt x="176881" y="22868"/>
                  </a:cubicBezTo>
                  <a:cubicBezTo>
                    <a:pt x="176881" y="39384"/>
                    <a:pt x="175611" y="55899"/>
                    <a:pt x="161212" y="67757"/>
                  </a:cubicBezTo>
                  <a:cubicBezTo>
                    <a:pt x="144273" y="77920"/>
                    <a:pt x="123099" y="61828"/>
                    <a:pt x="107007" y="76226"/>
                  </a:cubicBezTo>
                  <a:cubicBezTo>
                    <a:pt x="94726" y="87237"/>
                    <a:pt x="79057" y="96977"/>
                    <a:pt x="85833" y="117304"/>
                  </a:cubicBezTo>
                  <a:cubicBezTo>
                    <a:pt x="90067" y="129162"/>
                    <a:pt x="95573" y="140595"/>
                    <a:pt x="109971" y="143137"/>
                  </a:cubicBezTo>
                  <a:cubicBezTo>
                    <a:pt x="128605" y="146524"/>
                    <a:pt x="143426" y="141019"/>
                    <a:pt x="151472" y="123656"/>
                  </a:cubicBezTo>
                  <a:cubicBezTo>
                    <a:pt x="158248" y="109258"/>
                    <a:pt x="157824" y="90202"/>
                    <a:pt x="177728" y="83849"/>
                  </a:cubicBezTo>
                  <a:cubicBezTo>
                    <a:pt x="221346" y="126197"/>
                    <a:pt x="219653" y="143137"/>
                    <a:pt x="163330" y="204117"/>
                  </a:cubicBezTo>
                  <a:cubicBezTo>
                    <a:pt x="117170" y="226562"/>
                    <a:pt x="74399" y="216822"/>
                    <a:pt x="33745" y="190143"/>
                  </a:cubicBezTo>
                  <a:cubicBezTo>
                    <a:pt x="26545" y="172780"/>
                    <a:pt x="14688" y="157535"/>
                    <a:pt x="7913" y="140172"/>
                  </a:cubicBezTo>
                  <a:cubicBezTo>
                    <a:pt x="-16226" y="77497"/>
                    <a:pt x="15112" y="29644"/>
                    <a:pt x="98537" y="0"/>
                  </a:cubicBezTo>
                  <a:close/>
                </a:path>
              </a:pathLst>
            </a:custGeom>
            <a:solidFill>
              <a:srgbClr val="A3584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497B7F8-8978-1C7D-74B0-39893AD05FC4}"/>
                </a:ext>
              </a:extLst>
            </p:cNvPr>
            <p:cNvSpPr/>
            <p:nvPr/>
          </p:nvSpPr>
          <p:spPr>
            <a:xfrm>
              <a:off x="7594736" y="5630287"/>
              <a:ext cx="145692" cy="214667"/>
            </a:xfrm>
            <a:custGeom>
              <a:avLst/>
              <a:gdLst>
                <a:gd name="connsiteX0" fmla="*/ 143096 w 145692"/>
                <a:gd name="connsiteY0" fmla="*/ 24102 h 214667"/>
                <a:gd name="connsiteX1" fmla="*/ 145638 w 145692"/>
                <a:gd name="connsiteY1" fmla="*/ 35959 h 214667"/>
                <a:gd name="connsiteX2" fmla="*/ 82962 w 145692"/>
                <a:gd name="connsiteY2" fmla="*/ 203234 h 214667"/>
                <a:gd name="connsiteX3" fmla="*/ 78727 w 145692"/>
                <a:gd name="connsiteY3" fmla="*/ 214668 h 214667"/>
                <a:gd name="connsiteX4" fmla="*/ 26639 w 145692"/>
                <a:gd name="connsiteY4" fmla="*/ 168509 h 214667"/>
                <a:gd name="connsiteX5" fmla="*/ 22404 w 145692"/>
                <a:gd name="connsiteY5" fmla="*/ 25796 h 214667"/>
                <a:gd name="connsiteX6" fmla="*/ 143096 w 145692"/>
                <a:gd name="connsiteY6" fmla="*/ 24102 h 2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692" h="214667">
                  <a:moveTo>
                    <a:pt x="143096" y="24102"/>
                  </a:moveTo>
                  <a:cubicBezTo>
                    <a:pt x="143944" y="28337"/>
                    <a:pt x="146061" y="35959"/>
                    <a:pt x="145638" y="35959"/>
                  </a:cubicBezTo>
                  <a:cubicBezTo>
                    <a:pt x="57977" y="66873"/>
                    <a:pt x="54165" y="128701"/>
                    <a:pt x="82962" y="203234"/>
                  </a:cubicBezTo>
                  <a:cubicBezTo>
                    <a:pt x="84233" y="206198"/>
                    <a:pt x="80422" y="210857"/>
                    <a:pt x="78727" y="214668"/>
                  </a:cubicBezTo>
                  <a:cubicBezTo>
                    <a:pt x="57130" y="204081"/>
                    <a:pt x="40614" y="187565"/>
                    <a:pt x="26639" y="168509"/>
                  </a:cubicBezTo>
                  <a:cubicBezTo>
                    <a:pt x="-6815" y="121926"/>
                    <a:pt x="-9357" y="72802"/>
                    <a:pt x="22404" y="25796"/>
                  </a:cubicBezTo>
                  <a:cubicBezTo>
                    <a:pt x="60518" y="-29680"/>
                    <a:pt x="102866" y="21138"/>
                    <a:pt x="143096" y="24102"/>
                  </a:cubicBezTo>
                  <a:close/>
                </a:path>
              </a:pathLst>
            </a:custGeom>
            <a:solidFill>
              <a:srgbClr val="B56A4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598BC12-0C7B-A521-3DDB-66E157CC76F5}"/>
                </a:ext>
              </a:extLst>
            </p:cNvPr>
            <p:cNvSpPr/>
            <p:nvPr/>
          </p:nvSpPr>
          <p:spPr>
            <a:xfrm>
              <a:off x="7454525" y="5568259"/>
              <a:ext cx="131461" cy="121553"/>
            </a:xfrm>
            <a:custGeom>
              <a:avLst/>
              <a:gdLst>
                <a:gd name="connsiteX0" fmla="*/ 0 w 131461"/>
                <a:gd name="connsiteY0" fmla="*/ 34889 h 121553"/>
                <a:gd name="connsiteX1" fmla="*/ 24138 w 131461"/>
                <a:gd name="connsiteY1" fmla="*/ 2704 h 121553"/>
                <a:gd name="connsiteX2" fmla="*/ 130432 w 131461"/>
                <a:gd name="connsiteY2" fmla="*/ 56909 h 121553"/>
                <a:gd name="connsiteX3" fmla="*/ 77497 w 131461"/>
                <a:gd name="connsiteY3" fmla="*/ 121279 h 121553"/>
                <a:gd name="connsiteX4" fmla="*/ 0 w 131461"/>
                <a:gd name="connsiteY4" fmla="*/ 34889 h 12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461" h="121553">
                  <a:moveTo>
                    <a:pt x="0" y="34889"/>
                  </a:moveTo>
                  <a:cubicBezTo>
                    <a:pt x="2541" y="18796"/>
                    <a:pt x="-847" y="-8730"/>
                    <a:pt x="24138" y="2704"/>
                  </a:cubicBezTo>
                  <a:cubicBezTo>
                    <a:pt x="60981" y="18796"/>
                    <a:pt x="113916" y="14561"/>
                    <a:pt x="130432" y="56909"/>
                  </a:cubicBezTo>
                  <a:cubicBezTo>
                    <a:pt x="135514" y="70037"/>
                    <a:pt x="122385" y="125937"/>
                    <a:pt x="77497" y="121279"/>
                  </a:cubicBezTo>
                  <a:cubicBezTo>
                    <a:pt x="28373" y="116197"/>
                    <a:pt x="4235" y="82742"/>
                    <a:pt x="0" y="34889"/>
                  </a:cubicBezTo>
                  <a:close/>
                </a:path>
              </a:pathLst>
            </a:custGeom>
            <a:solidFill>
              <a:srgbClr val="A0594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AF2CFAF7-2447-EE74-7118-1B405ADA4DFC}"/>
                </a:ext>
              </a:extLst>
            </p:cNvPr>
            <p:cNvSpPr/>
            <p:nvPr/>
          </p:nvSpPr>
          <p:spPr>
            <a:xfrm>
              <a:off x="7798812" y="5677129"/>
              <a:ext cx="91774" cy="181801"/>
            </a:xfrm>
            <a:custGeom>
              <a:avLst/>
              <a:gdLst>
                <a:gd name="connsiteX0" fmla="*/ 2967 w 91774"/>
                <a:gd name="connsiteY0" fmla="*/ 39936 h 181801"/>
                <a:gd name="connsiteX1" fmla="*/ 17365 w 91774"/>
                <a:gd name="connsiteY1" fmla="*/ 128 h 181801"/>
                <a:gd name="connsiteX2" fmla="*/ 91474 w 91774"/>
                <a:gd name="connsiteY2" fmla="*/ 67462 h 181801"/>
                <a:gd name="connsiteX3" fmla="*/ 4237 w 91774"/>
                <a:gd name="connsiteY3" fmla="*/ 181802 h 181801"/>
                <a:gd name="connsiteX4" fmla="*/ 17365 w 91774"/>
                <a:gd name="connsiteY4" fmla="*/ 64921 h 181801"/>
                <a:gd name="connsiteX5" fmla="*/ 2967 w 91774"/>
                <a:gd name="connsiteY5" fmla="*/ 39936 h 181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774" h="181801">
                  <a:moveTo>
                    <a:pt x="2967" y="39936"/>
                  </a:moveTo>
                  <a:cubicBezTo>
                    <a:pt x="4237" y="25114"/>
                    <a:pt x="-11008" y="4787"/>
                    <a:pt x="17365" y="128"/>
                  </a:cubicBezTo>
                  <a:cubicBezTo>
                    <a:pt x="64372" y="-1989"/>
                    <a:pt x="88933" y="22149"/>
                    <a:pt x="91474" y="67462"/>
                  </a:cubicBezTo>
                  <a:cubicBezTo>
                    <a:pt x="95285" y="129713"/>
                    <a:pt x="62678" y="166133"/>
                    <a:pt x="4237" y="181802"/>
                  </a:cubicBezTo>
                  <a:cubicBezTo>
                    <a:pt x="6355" y="142418"/>
                    <a:pt x="50820" y="108116"/>
                    <a:pt x="17365" y="64921"/>
                  </a:cubicBezTo>
                  <a:cubicBezTo>
                    <a:pt x="5084" y="61110"/>
                    <a:pt x="-1692" y="54334"/>
                    <a:pt x="2967" y="39936"/>
                  </a:cubicBezTo>
                  <a:close/>
                </a:path>
              </a:pathLst>
            </a:custGeom>
            <a:solidFill>
              <a:srgbClr val="B2684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BCDE1BB6-C2C8-FDA4-13D9-359866BAC3BC}"/>
                </a:ext>
              </a:extLst>
            </p:cNvPr>
            <p:cNvSpPr/>
            <p:nvPr/>
          </p:nvSpPr>
          <p:spPr>
            <a:xfrm>
              <a:off x="9507252" y="5857136"/>
              <a:ext cx="55601" cy="104275"/>
            </a:xfrm>
            <a:custGeom>
              <a:avLst/>
              <a:gdLst>
                <a:gd name="connsiteX0" fmla="*/ 37149 w 55601"/>
                <a:gd name="connsiteY0" fmla="*/ 104276 h 104275"/>
                <a:gd name="connsiteX1" fmla="*/ 13433 w 55601"/>
                <a:gd name="connsiteY1" fmla="*/ 17039 h 104275"/>
                <a:gd name="connsiteX2" fmla="*/ 50276 w 55601"/>
                <a:gd name="connsiteY2" fmla="*/ 6029 h 104275"/>
                <a:gd name="connsiteX3" fmla="*/ 37149 w 55601"/>
                <a:gd name="connsiteY3" fmla="*/ 104276 h 10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01" h="104275">
                  <a:moveTo>
                    <a:pt x="37149" y="104276"/>
                  </a:moveTo>
                  <a:cubicBezTo>
                    <a:pt x="-4777" y="71244"/>
                    <a:pt x="-9011" y="45412"/>
                    <a:pt x="13433" y="17039"/>
                  </a:cubicBezTo>
                  <a:cubicBezTo>
                    <a:pt x="22750" y="5181"/>
                    <a:pt x="42654" y="-7946"/>
                    <a:pt x="50276" y="6029"/>
                  </a:cubicBezTo>
                  <a:cubicBezTo>
                    <a:pt x="68063" y="37366"/>
                    <a:pt x="35454" y="63199"/>
                    <a:pt x="37149" y="104276"/>
                  </a:cubicBezTo>
                  <a:close/>
                </a:path>
              </a:pathLst>
            </a:custGeom>
            <a:solidFill>
              <a:srgbClr val="A0524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887A010-AADC-F1E6-5F8C-44A5C0D46FDD}"/>
                </a:ext>
              </a:extLst>
            </p:cNvPr>
            <p:cNvSpPr/>
            <p:nvPr/>
          </p:nvSpPr>
          <p:spPr>
            <a:xfrm>
              <a:off x="11157861" y="4781172"/>
              <a:ext cx="127890" cy="15880"/>
            </a:xfrm>
            <a:custGeom>
              <a:avLst/>
              <a:gdLst>
                <a:gd name="connsiteX0" fmla="*/ 0 w 127890"/>
                <a:gd name="connsiteY0" fmla="*/ 0 h 15880"/>
                <a:gd name="connsiteX1" fmla="*/ 127891 w 127890"/>
                <a:gd name="connsiteY1" fmla="*/ 0 h 15880"/>
                <a:gd name="connsiteX2" fmla="*/ 0 w 127890"/>
                <a:gd name="connsiteY2" fmla="*/ 0 h 1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890" h="15880">
                  <a:moveTo>
                    <a:pt x="0" y="0"/>
                  </a:moveTo>
                  <a:cubicBezTo>
                    <a:pt x="42771" y="0"/>
                    <a:pt x="85119" y="0"/>
                    <a:pt x="127891" y="0"/>
                  </a:cubicBezTo>
                  <a:cubicBezTo>
                    <a:pt x="85119" y="21174"/>
                    <a:pt x="42348" y="21174"/>
                    <a:pt x="0" y="0"/>
                  </a:cubicBezTo>
                  <a:close/>
                </a:path>
              </a:pathLst>
            </a:custGeom>
            <a:solidFill>
              <a:srgbClr val="CCA67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102162AF-039A-A224-708C-2B4B2E74579F}"/>
                </a:ext>
              </a:extLst>
            </p:cNvPr>
            <p:cNvSpPr/>
            <p:nvPr/>
          </p:nvSpPr>
          <p:spPr>
            <a:xfrm>
              <a:off x="10978139" y="4394534"/>
              <a:ext cx="375134" cy="358796"/>
            </a:xfrm>
            <a:custGeom>
              <a:avLst/>
              <a:gdLst>
                <a:gd name="connsiteX0" fmla="*/ 166 w 375134"/>
                <a:gd name="connsiteY0" fmla="*/ 133397 h 358796"/>
                <a:gd name="connsiteX1" fmla="*/ 70040 w 375134"/>
                <a:gd name="connsiteY1" fmla="*/ 11434 h 358796"/>
                <a:gd name="connsiteX2" fmla="*/ 184804 w 375134"/>
                <a:gd name="connsiteY2" fmla="*/ 38114 h 358796"/>
                <a:gd name="connsiteX3" fmla="*/ 265265 w 375134"/>
                <a:gd name="connsiteY3" fmla="*/ 38537 h 358796"/>
                <a:gd name="connsiteX4" fmla="*/ 326670 w 375134"/>
                <a:gd name="connsiteY4" fmla="*/ 30067 h 358796"/>
                <a:gd name="connsiteX5" fmla="*/ 333022 w 375134"/>
                <a:gd name="connsiteY5" fmla="*/ 104600 h 358796"/>
                <a:gd name="connsiteX6" fmla="*/ 344879 w 375134"/>
                <a:gd name="connsiteY6" fmla="*/ 177015 h 358796"/>
                <a:gd name="connsiteX7" fmla="*/ 354196 w 375134"/>
                <a:gd name="connsiteY7" fmla="*/ 297284 h 358796"/>
                <a:gd name="connsiteX8" fmla="*/ 192849 w 375134"/>
                <a:gd name="connsiteY8" fmla="*/ 346407 h 358796"/>
                <a:gd name="connsiteX9" fmla="*/ 131869 w 375134"/>
                <a:gd name="connsiteY9" fmla="*/ 231644 h 358796"/>
                <a:gd name="connsiteX10" fmla="*/ 138645 w 375134"/>
                <a:gd name="connsiteY10" fmla="*/ 213858 h 358796"/>
                <a:gd name="connsiteX11" fmla="*/ 145420 w 375134"/>
                <a:gd name="connsiteY11" fmla="*/ 167699 h 358796"/>
                <a:gd name="connsiteX12" fmla="*/ 104766 w 375134"/>
                <a:gd name="connsiteY12" fmla="*/ 187179 h 358796"/>
                <a:gd name="connsiteX13" fmla="*/ 34892 w 375134"/>
                <a:gd name="connsiteY13" fmla="*/ 202424 h 358796"/>
                <a:gd name="connsiteX14" fmla="*/ 166 w 375134"/>
                <a:gd name="connsiteY14" fmla="*/ 133397 h 358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134" h="358796">
                  <a:moveTo>
                    <a:pt x="166" y="133397"/>
                  </a:moveTo>
                  <a:cubicBezTo>
                    <a:pt x="2707" y="80885"/>
                    <a:pt x="28116" y="36420"/>
                    <a:pt x="70040" y="11434"/>
                  </a:cubicBezTo>
                  <a:cubicBezTo>
                    <a:pt x="109001" y="-12281"/>
                    <a:pt x="150925" y="2965"/>
                    <a:pt x="184804" y="38114"/>
                  </a:cubicBezTo>
                  <a:cubicBezTo>
                    <a:pt x="208519" y="62676"/>
                    <a:pt x="239009" y="60982"/>
                    <a:pt x="265265" y="38537"/>
                  </a:cubicBezTo>
                  <a:cubicBezTo>
                    <a:pt x="284322" y="22022"/>
                    <a:pt x="302954" y="8893"/>
                    <a:pt x="326670" y="30067"/>
                  </a:cubicBezTo>
                  <a:cubicBezTo>
                    <a:pt x="352078" y="52936"/>
                    <a:pt x="350808" y="80885"/>
                    <a:pt x="333022" y="104600"/>
                  </a:cubicBezTo>
                  <a:cubicBezTo>
                    <a:pt x="309306" y="135938"/>
                    <a:pt x="316506" y="153300"/>
                    <a:pt x="344879" y="177015"/>
                  </a:cubicBezTo>
                  <a:cubicBezTo>
                    <a:pt x="385957" y="211317"/>
                    <a:pt x="381298" y="255783"/>
                    <a:pt x="354196" y="297284"/>
                  </a:cubicBezTo>
                  <a:cubicBezTo>
                    <a:pt x="318200" y="352760"/>
                    <a:pt x="247055" y="374781"/>
                    <a:pt x="192849" y="346407"/>
                  </a:cubicBezTo>
                  <a:cubicBezTo>
                    <a:pt x="147537" y="322693"/>
                    <a:pt x="122552" y="285850"/>
                    <a:pt x="131869" y="231644"/>
                  </a:cubicBezTo>
                  <a:cubicBezTo>
                    <a:pt x="133139" y="225292"/>
                    <a:pt x="136527" y="219787"/>
                    <a:pt x="138645" y="213858"/>
                  </a:cubicBezTo>
                  <a:cubicBezTo>
                    <a:pt x="143726" y="198613"/>
                    <a:pt x="162359" y="181250"/>
                    <a:pt x="145420" y="167699"/>
                  </a:cubicBezTo>
                  <a:cubicBezTo>
                    <a:pt x="127210" y="153300"/>
                    <a:pt x="116200" y="176592"/>
                    <a:pt x="104766" y="187179"/>
                  </a:cubicBezTo>
                  <a:cubicBezTo>
                    <a:pt x="84015" y="207082"/>
                    <a:pt x="60724" y="213435"/>
                    <a:pt x="34892" y="202424"/>
                  </a:cubicBezTo>
                  <a:cubicBezTo>
                    <a:pt x="4401" y="190143"/>
                    <a:pt x="-1104" y="163040"/>
                    <a:pt x="166" y="133397"/>
                  </a:cubicBezTo>
                  <a:close/>
                </a:path>
              </a:pathLst>
            </a:custGeom>
            <a:solidFill>
              <a:srgbClr val="FEFEF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C3E04191-02E9-1654-1966-106AD8F36646}"/>
                </a:ext>
              </a:extLst>
            </p:cNvPr>
            <p:cNvSpPr/>
            <p:nvPr/>
          </p:nvSpPr>
          <p:spPr>
            <a:xfrm>
              <a:off x="11889858" y="3912283"/>
              <a:ext cx="266005" cy="304813"/>
            </a:xfrm>
            <a:custGeom>
              <a:avLst/>
              <a:gdLst>
                <a:gd name="connsiteX0" fmla="*/ 186108 w 266005"/>
                <a:gd name="connsiteY0" fmla="*/ 304813 h 304813"/>
                <a:gd name="connsiteX1" fmla="*/ 87437 w 266005"/>
                <a:gd name="connsiteY1" fmla="*/ 184121 h 304813"/>
                <a:gd name="connsiteX2" fmla="*/ 28996 w 266005"/>
                <a:gd name="connsiteY2" fmla="*/ 123140 h 304813"/>
                <a:gd name="connsiteX3" fmla="*/ 4011 w 266005"/>
                <a:gd name="connsiteY3" fmla="*/ 81216 h 304813"/>
                <a:gd name="connsiteX4" fmla="*/ 19256 w 266005"/>
                <a:gd name="connsiteY4" fmla="*/ 61312 h 304813"/>
                <a:gd name="connsiteX5" fmla="*/ 214904 w 266005"/>
                <a:gd name="connsiteY5" fmla="*/ 331 h 304813"/>
                <a:gd name="connsiteX6" fmla="*/ 242007 w 266005"/>
                <a:gd name="connsiteY6" fmla="*/ 101966 h 304813"/>
                <a:gd name="connsiteX7" fmla="*/ 244971 w 266005"/>
                <a:gd name="connsiteY7" fmla="*/ 188356 h 304813"/>
                <a:gd name="connsiteX8" fmla="*/ 255982 w 266005"/>
                <a:gd name="connsiteY8" fmla="*/ 262889 h 304813"/>
                <a:gd name="connsiteX9" fmla="*/ 186108 w 266005"/>
                <a:gd name="connsiteY9" fmla="*/ 304813 h 30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005" h="304813">
                  <a:moveTo>
                    <a:pt x="186108" y="304813"/>
                  </a:moveTo>
                  <a:cubicBezTo>
                    <a:pt x="124279" y="303966"/>
                    <a:pt x="88707" y="259077"/>
                    <a:pt x="87437" y="184121"/>
                  </a:cubicBezTo>
                  <a:cubicBezTo>
                    <a:pt x="86590" y="145585"/>
                    <a:pt x="96329" y="102813"/>
                    <a:pt x="28996" y="123140"/>
                  </a:cubicBezTo>
                  <a:cubicBezTo>
                    <a:pt x="1046" y="131610"/>
                    <a:pt x="-5306" y="105354"/>
                    <a:pt x="4011" y="81216"/>
                  </a:cubicBezTo>
                  <a:cubicBezTo>
                    <a:pt x="6975" y="73593"/>
                    <a:pt x="12481" y="63429"/>
                    <a:pt x="19256" y="61312"/>
                  </a:cubicBezTo>
                  <a:cubicBezTo>
                    <a:pt x="84895" y="41409"/>
                    <a:pt x="143336" y="-4328"/>
                    <a:pt x="214904" y="331"/>
                  </a:cubicBezTo>
                  <a:cubicBezTo>
                    <a:pt x="254711" y="2872"/>
                    <a:pt x="274191" y="65547"/>
                    <a:pt x="242007" y="101966"/>
                  </a:cubicBezTo>
                  <a:cubicBezTo>
                    <a:pt x="211517" y="137115"/>
                    <a:pt x="206011" y="159136"/>
                    <a:pt x="244971" y="188356"/>
                  </a:cubicBezTo>
                  <a:cubicBezTo>
                    <a:pt x="270804" y="207836"/>
                    <a:pt x="270804" y="235363"/>
                    <a:pt x="255982" y="262889"/>
                  </a:cubicBezTo>
                  <a:cubicBezTo>
                    <a:pt x="239890" y="292956"/>
                    <a:pt x="213210" y="303119"/>
                    <a:pt x="186108" y="304813"/>
                  </a:cubicBezTo>
                  <a:close/>
                </a:path>
              </a:pathLst>
            </a:custGeom>
            <a:solidFill>
              <a:srgbClr val="FDFDF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8FA7643-EED3-DD19-FC6E-A7552A6F62AC}"/>
                </a:ext>
              </a:extLst>
            </p:cNvPr>
            <p:cNvSpPr/>
            <p:nvPr/>
          </p:nvSpPr>
          <p:spPr>
            <a:xfrm>
              <a:off x="10105935" y="2623910"/>
              <a:ext cx="25408" cy="197395"/>
            </a:xfrm>
            <a:custGeom>
              <a:avLst/>
              <a:gdLst>
                <a:gd name="connsiteX0" fmla="*/ 2965 w 25408"/>
                <a:gd name="connsiteY0" fmla="*/ 197395 h 197395"/>
                <a:gd name="connsiteX1" fmla="*/ 0 w 25408"/>
                <a:gd name="connsiteY1" fmla="*/ 57223 h 197395"/>
                <a:gd name="connsiteX2" fmla="*/ 3388 w 25408"/>
                <a:gd name="connsiteY2" fmla="*/ 11487 h 197395"/>
                <a:gd name="connsiteX3" fmla="*/ 11435 w 25408"/>
                <a:gd name="connsiteY3" fmla="*/ 53 h 197395"/>
                <a:gd name="connsiteX4" fmla="*/ 24139 w 25408"/>
                <a:gd name="connsiteY4" fmla="*/ 5982 h 197395"/>
                <a:gd name="connsiteX5" fmla="*/ 25409 w 25408"/>
                <a:gd name="connsiteY5" fmla="*/ 41131 h 197395"/>
                <a:gd name="connsiteX6" fmla="*/ 16092 w 25408"/>
                <a:gd name="connsiteY6" fmla="*/ 183420 h 197395"/>
                <a:gd name="connsiteX7" fmla="*/ 2965 w 25408"/>
                <a:gd name="connsiteY7" fmla="*/ 197395 h 19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08" h="197395">
                  <a:moveTo>
                    <a:pt x="2965" y="197395"/>
                  </a:moveTo>
                  <a:cubicBezTo>
                    <a:pt x="2117" y="150812"/>
                    <a:pt x="848" y="103806"/>
                    <a:pt x="0" y="57223"/>
                  </a:cubicBezTo>
                  <a:cubicBezTo>
                    <a:pt x="1271" y="41978"/>
                    <a:pt x="2117" y="26733"/>
                    <a:pt x="3388" y="11487"/>
                  </a:cubicBezTo>
                  <a:cubicBezTo>
                    <a:pt x="4235" y="6405"/>
                    <a:pt x="7200" y="2594"/>
                    <a:pt x="11435" y="53"/>
                  </a:cubicBezTo>
                  <a:cubicBezTo>
                    <a:pt x="16516" y="-370"/>
                    <a:pt x="20751" y="1747"/>
                    <a:pt x="24139" y="5982"/>
                  </a:cubicBezTo>
                  <a:cubicBezTo>
                    <a:pt x="24562" y="17839"/>
                    <a:pt x="24986" y="29697"/>
                    <a:pt x="25409" y="41131"/>
                  </a:cubicBezTo>
                  <a:cubicBezTo>
                    <a:pt x="7623" y="87714"/>
                    <a:pt x="19904" y="135990"/>
                    <a:pt x="16092" y="183420"/>
                  </a:cubicBezTo>
                  <a:cubicBezTo>
                    <a:pt x="11858" y="188078"/>
                    <a:pt x="7200" y="192737"/>
                    <a:pt x="2965" y="197395"/>
                  </a:cubicBezTo>
                  <a:close/>
                </a:path>
              </a:pathLst>
            </a:custGeom>
            <a:solidFill>
              <a:srgbClr val="551C1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D4FB338D-FEAD-9579-669F-4D383484DF26}"/>
                </a:ext>
              </a:extLst>
            </p:cNvPr>
            <p:cNvSpPr/>
            <p:nvPr/>
          </p:nvSpPr>
          <p:spPr>
            <a:xfrm>
              <a:off x="11070096" y="4988653"/>
              <a:ext cx="99622" cy="96179"/>
            </a:xfrm>
            <a:custGeom>
              <a:avLst/>
              <a:gdLst>
                <a:gd name="connsiteX0" fmla="*/ 99622 w 99622"/>
                <a:gd name="connsiteY0" fmla="*/ 43643 h 96179"/>
                <a:gd name="connsiteX1" fmla="*/ 53039 w 99622"/>
                <a:gd name="connsiteY1" fmla="*/ 96155 h 96179"/>
                <a:gd name="connsiteX2" fmla="*/ 104 w 99622"/>
                <a:gd name="connsiteY2" fmla="*/ 52537 h 96179"/>
                <a:gd name="connsiteX3" fmla="*/ 49651 w 99622"/>
                <a:gd name="connsiteY3" fmla="*/ 25 h 96179"/>
                <a:gd name="connsiteX4" fmla="*/ 99622 w 99622"/>
                <a:gd name="connsiteY4" fmla="*/ 43643 h 9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22" h="96179">
                  <a:moveTo>
                    <a:pt x="99622" y="43643"/>
                  </a:moveTo>
                  <a:cubicBezTo>
                    <a:pt x="96234" y="75405"/>
                    <a:pt x="82683" y="97002"/>
                    <a:pt x="53039" y="96155"/>
                  </a:cubicBezTo>
                  <a:cubicBezTo>
                    <a:pt x="27207" y="95308"/>
                    <a:pt x="1798" y="83027"/>
                    <a:pt x="104" y="52537"/>
                  </a:cubicBezTo>
                  <a:cubicBezTo>
                    <a:pt x="-1590" y="20776"/>
                    <a:pt x="17466" y="872"/>
                    <a:pt x="49651" y="25"/>
                  </a:cubicBezTo>
                  <a:cubicBezTo>
                    <a:pt x="79295" y="-822"/>
                    <a:pt x="92846" y="19929"/>
                    <a:pt x="99622" y="43643"/>
                  </a:cubicBezTo>
                  <a:close/>
                </a:path>
              </a:pathLst>
            </a:custGeom>
            <a:solidFill>
              <a:srgbClr val="FAFCF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8350944-7217-1C81-31AC-1364C8F19A10}"/>
                </a:ext>
              </a:extLst>
            </p:cNvPr>
            <p:cNvSpPr/>
            <p:nvPr/>
          </p:nvSpPr>
          <p:spPr>
            <a:xfrm>
              <a:off x="7273454" y="4936166"/>
              <a:ext cx="2911269" cy="817265"/>
            </a:xfrm>
            <a:custGeom>
              <a:avLst/>
              <a:gdLst>
                <a:gd name="connsiteX0" fmla="*/ 2203189 w 2911269"/>
                <a:gd name="connsiteY0" fmla="*/ 778357 h 817265"/>
                <a:gd name="connsiteX1" fmla="*/ 2525034 w 2911269"/>
                <a:gd name="connsiteY1" fmla="*/ 728386 h 817265"/>
                <a:gd name="connsiteX2" fmla="*/ 2765994 w 2911269"/>
                <a:gd name="connsiteY2" fmla="*/ 628868 h 817265"/>
                <a:gd name="connsiteX3" fmla="*/ 2876523 w 2911269"/>
                <a:gd name="connsiteY3" fmla="*/ 431527 h 817265"/>
                <a:gd name="connsiteX4" fmla="*/ 2911248 w 2911269"/>
                <a:gd name="connsiteY4" fmla="*/ 398072 h 817265"/>
                <a:gd name="connsiteX5" fmla="*/ 2694003 w 2911269"/>
                <a:gd name="connsiteY5" fmla="*/ 713141 h 817265"/>
                <a:gd name="connsiteX6" fmla="*/ 2163381 w 2911269"/>
                <a:gd name="connsiteY6" fmla="*/ 815623 h 817265"/>
                <a:gd name="connsiteX7" fmla="*/ 771402 w 2911269"/>
                <a:gd name="connsiteY7" fmla="*/ 705095 h 817265"/>
                <a:gd name="connsiteX8" fmla="*/ 240358 w 2911269"/>
                <a:gd name="connsiteY8" fmla="*/ 524692 h 817265"/>
                <a:gd name="connsiteX9" fmla="*/ 2361 w 2911269"/>
                <a:gd name="connsiteY9" fmla="*/ 128738 h 817265"/>
                <a:gd name="connsiteX10" fmla="*/ 92139 w 2911269"/>
                <a:gd name="connsiteY10" fmla="*/ 0 h 817265"/>
                <a:gd name="connsiteX11" fmla="*/ 80282 w 2911269"/>
                <a:gd name="connsiteY11" fmla="*/ 40654 h 817265"/>
                <a:gd name="connsiteX12" fmla="*/ 56144 w 2911269"/>
                <a:gd name="connsiteY12" fmla="*/ 268487 h 817265"/>
                <a:gd name="connsiteX13" fmla="*/ 334370 w 2911269"/>
                <a:gd name="connsiteY13" fmla="*/ 525962 h 817265"/>
                <a:gd name="connsiteX14" fmla="*/ 1144488 w 2911269"/>
                <a:gd name="connsiteY14" fmla="*/ 728386 h 817265"/>
                <a:gd name="connsiteX15" fmla="*/ 1711105 w 2911269"/>
                <a:gd name="connsiteY15" fmla="*/ 777510 h 817265"/>
                <a:gd name="connsiteX16" fmla="*/ 1776745 w 2911269"/>
                <a:gd name="connsiteY16" fmla="*/ 785556 h 817265"/>
                <a:gd name="connsiteX17" fmla="*/ 2157453 w 2911269"/>
                <a:gd name="connsiteY17" fmla="*/ 785556 h 817265"/>
                <a:gd name="connsiteX18" fmla="*/ 2203189 w 2911269"/>
                <a:gd name="connsiteY18" fmla="*/ 778357 h 81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11269" h="817265">
                  <a:moveTo>
                    <a:pt x="2203189" y="778357"/>
                  </a:moveTo>
                  <a:cubicBezTo>
                    <a:pt x="2310330" y="761841"/>
                    <a:pt x="2419164" y="755489"/>
                    <a:pt x="2525034" y="728386"/>
                  </a:cubicBezTo>
                  <a:cubicBezTo>
                    <a:pt x="2610153" y="706365"/>
                    <a:pt x="2693156" y="680109"/>
                    <a:pt x="2765994" y="628868"/>
                  </a:cubicBezTo>
                  <a:cubicBezTo>
                    <a:pt x="2834598" y="581015"/>
                    <a:pt x="2877794" y="518763"/>
                    <a:pt x="2876523" y="431527"/>
                  </a:cubicBezTo>
                  <a:cubicBezTo>
                    <a:pt x="2876099" y="408659"/>
                    <a:pt x="2869324" y="377321"/>
                    <a:pt x="2911248" y="398072"/>
                  </a:cubicBezTo>
                  <a:cubicBezTo>
                    <a:pt x="2912519" y="560688"/>
                    <a:pt x="2856620" y="645808"/>
                    <a:pt x="2694003" y="713141"/>
                  </a:cubicBezTo>
                  <a:cubicBezTo>
                    <a:pt x="2524610" y="783439"/>
                    <a:pt x="2345055" y="812235"/>
                    <a:pt x="2163381" y="815623"/>
                  </a:cubicBezTo>
                  <a:cubicBezTo>
                    <a:pt x="1695859" y="824093"/>
                    <a:pt x="1230454" y="801648"/>
                    <a:pt x="771402" y="705095"/>
                  </a:cubicBezTo>
                  <a:cubicBezTo>
                    <a:pt x="587611" y="666134"/>
                    <a:pt x="409326" y="607694"/>
                    <a:pt x="240358" y="524692"/>
                  </a:cubicBezTo>
                  <a:cubicBezTo>
                    <a:pt x="81129" y="446772"/>
                    <a:pt x="-16695" y="287543"/>
                    <a:pt x="2361" y="128738"/>
                  </a:cubicBezTo>
                  <a:cubicBezTo>
                    <a:pt x="9137" y="73262"/>
                    <a:pt x="18877" y="12704"/>
                    <a:pt x="92139" y="0"/>
                  </a:cubicBezTo>
                  <a:cubicBezTo>
                    <a:pt x="97221" y="16092"/>
                    <a:pt x="90869" y="28373"/>
                    <a:pt x="80282" y="40654"/>
                  </a:cubicBezTo>
                  <a:cubicBezTo>
                    <a:pt x="20148" y="110952"/>
                    <a:pt x="23535" y="188025"/>
                    <a:pt x="56144" y="268487"/>
                  </a:cubicBezTo>
                  <a:cubicBezTo>
                    <a:pt x="108231" y="398495"/>
                    <a:pt x="210290" y="473451"/>
                    <a:pt x="334370" y="525962"/>
                  </a:cubicBezTo>
                  <a:cubicBezTo>
                    <a:pt x="593964" y="636067"/>
                    <a:pt x="865415" y="698743"/>
                    <a:pt x="1144488" y="728386"/>
                  </a:cubicBezTo>
                  <a:cubicBezTo>
                    <a:pt x="1332937" y="748713"/>
                    <a:pt x="1522232" y="761417"/>
                    <a:pt x="1711105" y="777510"/>
                  </a:cubicBezTo>
                  <a:cubicBezTo>
                    <a:pt x="1731009" y="796143"/>
                    <a:pt x="1755147" y="785133"/>
                    <a:pt x="1776745" y="785556"/>
                  </a:cubicBezTo>
                  <a:cubicBezTo>
                    <a:pt x="1903789" y="786826"/>
                    <a:pt x="2030833" y="786403"/>
                    <a:pt x="2157453" y="785556"/>
                  </a:cubicBezTo>
                  <a:cubicBezTo>
                    <a:pt x="2172275" y="785980"/>
                    <a:pt x="2190485" y="795296"/>
                    <a:pt x="2203189" y="778357"/>
                  </a:cubicBezTo>
                  <a:close/>
                </a:path>
              </a:pathLst>
            </a:custGeom>
            <a:solidFill>
              <a:srgbClr val="6E200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B2FABD9A-4577-F78B-1755-1FB8DCA433FF}"/>
                </a:ext>
              </a:extLst>
            </p:cNvPr>
            <p:cNvSpPr/>
            <p:nvPr/>
          </p:nvSpPr>
          <p:spPr>
            <a:xfrm>
              <a:off x="8985682" y="3824058"/>
              <a:ext cx="28097" cy="21454"/>
            </a:xfrm>
            <a:custGeom>
              <a:avLst/>
              <a:gdLst>
                <a:gd name="connsiteX0" fmla="*/ 28097 w 28097"/>
                <a:gd name="connsiteY0" fmla="*/ 15294 h 21454"/>
                <a:gd name="connsiteX1" fmla="*/ 11582 w 28097"/>
                <a:gd name="connsiteY1" fmla="*/ 21223 h 21454"/>
                <a:gd name="connsiteX2" fmla="*/ 147 w 28097"/>
                <a:gd name="connsiteY2" fmla="*/ 8518 h 21454"/>
                <a:gd name="connsiteX3" fmla="*/ 12428 w 28097"/>
                <a:gd name="connsiteY3" fmla="*/ 896 h 21454"/>
                <a:gd name="connsiteX4" fmla="*/ 28097 w 28097"/>
                <a:gd name="connsiteY4" fmla="*/ 15294 h 2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7" h="21454">
                  <a:moveTo>
                    <a:pt x="28097" y="15294"/>
                  </a:moveTo>
                  <a:cubicBezTo>
                    <a:pt x="20898" y="18258"/>
                    <a:pt x="14969" y="22493"/>
                    <a:pt x="11582" y="21223"/>
                  </a:cubicBezTo>
                  <a:cubicBezTo>
                    <a:pt x="6499" y="19105"/>
                    <a:pt x="995" y="13600"/>
                    <a:pt x="147" y="8518"/>
                  </a:cubicBezTo>
                  <a:cubicBezTo>
                    <a:pt x="-1123" y="1319"/>
                    <a:pt x="6076" y="-1645"/>
                    <a:pt x="12428" y="896"/>
                  </a:cubicBezTo>
                  <a:cubicBezTo>
                    <a:pt x="17086" y="3013"/>
                    <a:pt x="20898" y="8518"/>
                    <a:pt x="28097" y="15294"/>
                  </a:cubicBezTo>
                  <a:close/>
                </a:path>
              </a:pathLst>
            </a:custGeom>
            <a:solidFill>
              <a:srgbClr val="C1626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D18A5316-45F1-A5E2-FB2D-41FA425430E2}"/>
                </a:ext>
              </a:extLst>
            </p:cNvPr>
            <p:cNvSpPr/>
            <p:nvPr/>
          </p:nvSpPr>
          <p:spPr>
            <a:xfrm>
              <a:off x="8927390" y="4229801"/>
              <a:ext cx="49546" cy="27882"/>
            </a:xfrm>
            <a:custGeom>
              <a:avLst/>
              <a:gdLst>
                <a:gd name="connsiteX0" fmla="*/ 0 w 49546"/>
                <a:gd name="connsiteY0" fmla="*/ 16092 h 27882"/>
                <a:gd name="connsiteX1" fmla="*/ 15669 w 49546"/>
                <a:gd name="connsiteY1" fmla="*/ 0 h 27882"/>
                <a:gd name="connsiteX2" fmla="*/ 49547 w 49546"/>
                <a:gd name="connsiteY2" fmla="*/ 19480 h 27882"/>
                <a:gd name="connsiteX3" fmla="*/ 0 w 49546"/>
                <a:gd name="connsiteY3" fmla="*/ 16092 h 2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46" h="27882">
                  <a:moveTo>
                    <a:pt x="0" y="16092"/>
                  </a:moveTo>
                  <a:cubicBezTo>
                    <a:pt x="5082" y="10587"/>
                    <a:pt x="10587" y="5505"/>
                    <a:pt x="15669" y="0"/>
                  </a:cubicBezTo>
                  <a:cubicBezTo>
                    <a:pt x="25832" y="5929"/>
                    <a:pt x="36419" y="11858"/>
                    <a:pt x="49547" y="19480"/>
                  </a:cubicBezTo>
                  <a:cubicBezTo>
                    <a:pt x="27526" y="33455"/>
                    <a:pt x="13127" y="28373"/>
                    <a:pt x="0" y="16092"/>
                  </a:cubicBezTo>
                  <a:close/>
                </a:path>
              </a:pathLst>
            </a:custGeom>
            <a:solidFill>
              <a:srgbClr val="CA877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1EDAAAF-FDE3-AEC8-4EFB-228851D9CBB5}"/>
                </a:ext>
              </a:extLst>
            </p:cNvPr>
            <p:cNvSpPr/>
            <p:nvPr/>
          </p:nvSpPr>
          <p:spPr>
            <a:xfrm>
              <a:off x="8209167" y="4103180"/>
              <a:ext cx="16759" cy="46159"/>
            </a:xfrm>
            <a:custGeom>
              <a:avLst/>
              <a:gdLst>
                <a:gd name="connsiteX0" fmla="*/ 0 w 16759"/>
                <a:gd name="connsiteY0" fmla="*/ 46159 h 46159"/>
                <a:gd name="connsiteX1" fmla="*/ 4658 w 16759"/>
                <a:gd name="connsiteY1" fmla="*/ 0 h 46159"/>
                <a:gd name="connsiteX2" fmla="*/ 0 w 16759"/>
                <a:gd name="connsiteY2" fmla="*/ 46159 h 4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59" h="46159">
                  <a:moveTo>
                    <a:pt x="0" y="46159"/>
                  </a:moveTo>
                  <a:cubicBezTo>
                    <a:pt x="1694" y="30914"/>
                    <a:pt x="2964" y="15245"/>
                    <a:pt x="4658" y="0"/>
                  </a:cubicBezTo>
                  <a:cubicBezTo>
                    <a:pt x="15245" y="16516"/>
                    <a:pt x="27526" y="33031"/>
                    <a:pt x="0" y="46159"/>
                  </a:cubicBezTo>
                  <a:close/>
                </a:path>
              </a:pathLst>
            </a:custGeom>
            <a:solidFill>
              <a:srgbClr val="69201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AB49778D-CE54-812A-889F-1C2402AF2533}"/>
                </a:ext>
              </a:extLst>
            </p:cNvPr>
            <p:cNvSpPr/>
            <p:nvPr/>
          </p:nvSpPr>
          <p:spPr>
            <a:xfrm>
              <a:off x="7802202" y="1671633"/>
              <a:ext cx="1081984" cy="981974"/>
            </a:xfrm>
            <a:custGeom>
              <a:avLst/>
              <a:gdLst>
                <a:gd name="connsiteX0" fmla="*/ 805459 w 1081984"/>
                <a:gd name="connsiteY0" fmla="*/ 564423 h 981974"/>
                <a:gd name="connsiteX1" fmla="*/ 908365 w 1081984"/>
                <a:gd name="connsiteY1" fmla="*/ 691043 h 981974"/>
                <a:gd name="connsiteX2" fmla="*/ 945209 w 1081984"/>
                <a:gd name="connsiteY2" fmla="*/ 712217 h 981974"/>
                <a:gd name="connsiteX3" fmla="*/ 1079028 w 1081984"/>
                <a:gd name="connsiteY3" fmla="*/ 940473 h 981974"/>
                <a:gd name="connsiteX4" fmla="*/ 1076487 w 1081984"/>
                <a:gd name="connsiteY4" fmla="*/ 970540 h 981974"/>
                <a:gd name="connsiteX5" fmla="*/ 1073946 w 1081984"/>
                <a:gd name="connsiteY5" fmla="*/ 981974 h 981974"/>
                <a:gd name="connsiteX6" fmla="*/ 952830 w 1081984"/>
                <a:gd name="connsiteY6" fmla="*/ 811735 h 981974"/>
                <a:gd name="connsiteX7" fmla="*/ 201577 w 1081984"/>
                <a:gd name="connsiteY7" fmla="*/ 120615 h 981974"/>
                <a:gd name="connsiteX8" fmla="*/ 0 w 1081984"/>
                <a:gd name="connsiteY8" fmla="*/ 21521 h 981974"/>
                <a:gd name="connsiteX9" fmla="*/ 40231 w 1081984"/>
                <a:gd name="connsiteY9" fmla="*/ 9663 h 981974"/>
                <a:gd name="connsiteX10" fmla="*/ 105023 w 1081984"/>
                <a:gd name="connsiteY10" fmla="*/ 15592 h 981974"/>
                <a:gd name="connsiteX11" fmla="*/ 521304 w 1081984"/>
                <a:gd name="connsiteY11" fmla="*/ 270104 h 981974"/>
                <a:gd name="connsiteX12" fmla="*/ 775816 w 1081984"/>
                <a:gd name="connsiteY12" fmla="*/ 509794 h 981974"/>
                <a:gd name="connsiteX13" fmla="*/ 805459 w 1081984"/>
                <a:gd name="connsiteY13" fmla="*/ 564423 h 981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1984" h="981974">
                  <a:moveTo>
                    <a:pt x="805459" y="564423"/>
                  </a:moveTo>
                  <a:cubicBezTo>
                    <a:pt x="839761" y="606771"/>
                    <a:pt x="874064" y="648695"/>
                    <a:pt x="908365" y="691043"/>
                  </a:cubicBezTo>
                  <a:cubicBezTo>
                    <a:pt x="924881" y="690196"/>
                    <a:pt x="936315" y="699513"/>
                    <a:pt x="945209" y="712217"/>
                  </a:cubicBezTo>
                  <a:cubicBezTo>
                    <a:pt x="995178" y="785056"/>
                    <a:pt x="1043456" y="859165"/>
                    <a:pt x="1079028" y="940473"/>
                  </a:cubicBezTo>
                  <a:cubicBezTo>
                    <a:pt x="1083686" y="950637"/>
                    <a:pt x="1082840" y="960800"/>
                    <a:pt x="1076487" y="970540"/>
                  </a:cubicBezTo>
                  <a:cubicBezTo>
                    <a:pt x="1075217" y="974352"/>
                    <a:pt x="1074370" y="978163"/>
                    <a:pt x="1073946" y="981974"/>
                  </a:cubicBezTo>
                  <a:cubicBezTo>
                    <a:pt x="1020587" y="934545"/>
                    <a:pt x="996873" y="865941"/>
                    <a:pt x="952830" y="811735"/>
                  </a:cubicBezTo>
                  <a:cubicBezTo>
                    <a:pt x="736433" y="544096"/>
                    <a:pt x="495049" y="303559"/>
                    <a:pt x="201577" y="120615"/>
                  </a:cubicBezTo>
                  <a:cubicBezTo>
                    <a:pt x="139325" y="81655"/>
                    <a:pt x="69027" y="54976"/>
                    <a:pt x="0" y="21521"/>
                  </a:cubicBezTo>
                  <a:cubicBezTo>
                    <a:pt x="11857" y="5005"/>
                    <a:pt x="27950" y="14322"/>
                    <a:pt x="40231" y="9663"/>
                  </a:cubicBezTo>
                  <a:cubicBezTo>
                    <a:pt x="63945" y="-11934"/>
                    <a:pt x="84696" y="8393"/>
                    <a:pt x="105023" y="15592"/>
                  </a:cubicBezTo>
                  <a:cubicBezTo>
                    <a:pt x="260017" y="73609"/>
                    <a:pt x="393837" y="167622"/>
                    <a:pt x="521304" y="270104"/>
                  </a:cubicBezTo>
                  <a:cubicBezTo>
                    <a:pt x="612353" y="342942"/>
                    <a:pt x="698743" y="421710"/>
                    <a:pt x="775816" y="509794"/>
                  </a:cubicBezTo>
                  <a:cubicBezTo>
                    <a:pt x="790214" y="526733"/>
                    <a:pt x="801648" y="542825"/>
                    <a:pt x="805459" y="564423"/>
                  </a:cubicBezTo>
                  <a:close/>
                </a:path>
              </a:pathLst>
            </a:custGeom>
            <a:solidFill>
              <a:srgbClr val="DEA57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4304D42-293B-2D57-FA7B-D5B690AF7FA4}"/>
                </a:ext>
              </a:extLst>
            </p:cNvPr>
            <p:cNvSpPr/>
            <p:nvPr/>
          </p:nvSpPr>
          <p:spPr>
            <a:xfrm>
              <a:off x="8955419" y="1330893"/>
              <a:ext cx="729778" cy="183974"/>
            </a:xfrm>
            <a:custGeom>
              <a:avLst/>
              <a:gdLst>
                <a:gd name="connsiteX0" fmla="*/ 727883 w 729778"/>
                <a:gd name="connsiteY0" fmla="*/ 161107 h 183974"/>
                <a:gd name="connsiteX1" fmla="*/ 293392 w 729778"/>
                <a:gd name="connsiteY1" fmla="*/ 76834 h 183974"/>
                <a:gd name="connsiteX2" fmla="*/ 60478 w 729778"/>
                <a:gd name="connsiteY2" fmla="*/ 141627 h 183974"/>
                <a:gd name="connsiteX3" fmla="*/ 14742 w 729778"/>
                <a:gd name="connsiteY3" fmla="*/ 183975 h 183974"/>
                <a:gd name="connsiteX4" fmla="*/ 23635 w 729778"/>
                <a:gd name="connsiteY4" fmla="*/ 122147 h 183974"/>
                <a:gd name="connsiteX5" fmla="*/ 672831 w 729778"/>
                <a:gd name="connsiteY5" fmla="*/ 63283 h 183974"/>
                <a:gd name="connsiteX6" fmla="*/ 727883 w 729778"/>
                <a:gd name="connsiteY6" fmla="*/ 161107 h 18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9778" h="183974">
                  <a:moveTo>
                    <a:pt x="727883" y="161107"/>
                  </a:moveTo>
                  <a:cubicBezTo>
                    <a:pt x="599992" y="44650"/>
                    <a:pt x="446692" y="59895"/>
                    <a:pt x="293392" y="76834"/>
                  </a:cubicBezTo>
                  <a:cubicBezTo>
                    <a:pt x="212507" y="85728"/>
                    <a:pt x="136281" y="113677"/>
                    <a:pt x="60478" y="141627"/>
                  </a:cubicBezTo>
                  <a:cubicBezTo>
                    <a:pt x="40151" y="149250"/>
                    <a:pt x="11354" y="149673"/>
                    <a:pt x="14742" y="183975"/>
                  </a:cubicBezTo>
                  <a:cubicBezTo>
                    <a:pt x="-11938" y="158990"/>
                    <a:pt x="1615" y="140357"/>
                    <a:pt x="23635" y="122147"/>
                  </a:cubicBezTo>
                  <a:cubicBezTo>
                    <a:pt x="185405" y="-12520"/>
                    <a:pt x="492852" y="-41317"/>
                    <a:pt x="672831" y="63283"/>
                  </a:cubicBezTo>
                  <a:cubicBezTo>
                    <a:pt x="708403" y="84034"/>
                    <a:pt x="737623" y="112830"/>
                    <a:pt x="727883" y="161107"/>
                  </a:cubicBezTo>
                  <a:close/>
                </a:path>
              </a:pathLst>
            </a:custGeom>
            <a:solidFill>
              <a:srgbClr val="B56D4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07308280-4CFA-64C6-1DD4-38EC9130D7B8}"/>
                </a:ext>
              </a:extLst>
            </p:cNvPr>
            <p:cNvSpPr/>
            <p:nvPr/>
          </p:nvSpPr>
          <p:spPr>
            <a:xfrm>
              <a:off x="7747996" y="1638917"/>
              <a:ext cx="875757" cy="597137"/>
            </a:xfrm>
            <a:custGeom>
              <a:avLst/>
              <a:gdLst>
                <a:gd name="connsiteX0" fmla="*/ 859665 w 875757"/>
                <a:gd name="connsiteY0" fmla="*/ 597138 h 597137"/>
                <a:gd name="connsiteX1" fmla="*/ 400612 w 875757"/>
                <a:gd name="connsiteY1" fmla="*/ 194408 h 597137"/>
                <a:gd name="connsiteX2" fmla="*/ 94013 w 875757"/>
                <a:gd name="connsiteY2" fmla="*/ 41955 h 597137"/>
                <a:gd name="connsiteX3" fmla="*/ 0 w 875757"/>
                <a:gd name="connsiteY3" fmla="*/ 5536 h 597137"/>
                <a:gd name="connsiteX4" fmla="*/ 130009 w 875757"/>
                <a:gd name="connsiteY4" fmla="*/ 18240 h 597137"/>
                <a:gd name="connsiteX5" fmla="*/ 875758 w 875757"/>
                <a:gd name="connsiteY5" fmla="*/ 565800 h 597137"/>
                <a:gd name="connsiteX6" fmla="*/ 859665 w 875757"/>
                <a:gd name="connsiteY6" fmla="*/ 597138 h 597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5757" h="597137">
                  <a:moveTo>
                    <a:pt x="859665" y="597138"/>
                  </a:moveTo>
                  <a:cubicBezTo>
                    <a:pt x="718647" y="449343"/>
                    <a:pt x="571275" y="308748"/>
                    <a:pt x="400612" y="194408"/>
                  </a:cubicBezTo>
                  <a:cubicBezTo>
                    <a:pt x="304906" y="130463"/>
                    <a:pt x="205811" y="73293"/>
                    <a:pt x="94013" y="41955"/>
                  </a:cubicBezTo>
                  <a:cubicBezTo>
                    <a:pt x="66487" y="31368"/>
                    <a:pt x="38961" y="20358"/>
                    <a:pt x="0" y="5536"/>
                  </a:cubicBezTo>
                  <a:cubicBezTo>
                    <a:pt x="54206" y="-11403"/>
                    <a:pt x="90625" y="15699"/>
                    <a:pt x="130009" y="18240"/>
                  </a:cubicBezTo>
                  <a:cubicBezTo>
                    <a:pt x="424751" y="138085"/>
                    <a:pt x="669099" y="326110"/>
                    <a:pt x="875758" y="565800"/>
                  </a:cubicBezTo>
                  <a:cubicBezTo>
                    <a:pt x="870676" y="576387"/>
                    <a:pt x="865171" y="586551"/>
                    <a:pt x="859665" y="597138"/>
                  </a:cubicBezTo>
                  <a:close/>
                </a:path>
              </a:pathLst>
            </a:custGeom>
            <a:solidFill>
              <a:srgbClr val="6E23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6DDEA8E8-6D83-AA6F-FD8B-9F330A597F6F}"/>
                </a:ext>
              </a:extLst>
            </p:cNvPr>
            <p:cNvSpPr/>
            <p:nvPr/>
          </p:nvSpPr>
          <p:spPr>
            <a:xfrm>
              <a:off x="7399314" y="2016499"/>
              <a:ext cx="277128" cy="690839"/>
            </a:xfrm>
            <a:custGeom>
              <a:avLst/>
              <a:gdLst>
                <a:gd name="connsiteX0" fmla="*/ 17521 w 277128"/>
                <a:gd name="connsiteY0" fmla="*/ 194 h 690839"/>
                <a:gd name="connsiteX1" fmla="*/ 274150 w 277128"/>
                <a:gd name="connsiteY1" fmla="*/ 678186 h 690839"/>
                <a:gd name="connsiteX2" fmla="*/ 276690 w 277128"/>
                <a:gd name="connsiteY2" fmla="*/ 687079 h 690839"/>
                <a:gd name="connsiteX3" fmla="*/ 263563 w 277128"/>
                <a:gd name="connsiteY3" fmla="*/ 689196 h 690839"/>
                <a:gd name="connsiteX4" fmla="*/ 71726 w 277128"/>
                <a:gd name="connsiteY4" fmla="*/ 355917 h 690839"/>
                <a:gd name="connsiteX5" fmla="*/ 3969 w 277128"/>
                <a:gd name="connsiteY5" fmla="*/ 26450 h 690839"/>
                <a:gd name="connsiteX6" fmla="*/ 17521 w 277128"/>
                <a:gd name="connsiteY6" fmla="*/ 194 h 69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128" h="690839">
                  <a:moveTo>
                    <a:pt x="17521" y="194"/>
                  </a:moveTo>
                  <a:cubicBezTo>
                    <a:pt x="42082" y="249200"/>
                    <a:pt x="130166" y="474068"/>
                    <a:pt x="274150" y="678186"/>
                  </a:cubicBezTo>
                  <a:cubicBezTo>
                    <a:pt x="276267" y="681574"/>
                    <a:pt x="277961" y="684962"/>
                    <a:pt x="276690" y="687079"/>
                  </a:cubicBezTo>
                  <a:cubicBezTo>
                    <a:pt x="273303" y="692584"/>
                    <a:pt x="268221" y="690890"/>
                    <a:pt x="263563" y="689196"/>
                  </a:cubicBezTo>
                  <a:cubicBezTo>
                    <a:pt x="180561" y="589255"/>
                    <a:pt x="126355" y="472374"/>
                    <a:pt x="71726" y="355917"/>
                  </a:cubicBezTo>
                  <a:cubicBezTo>
                    <a:pt x="45047" y="247083"/>
                    <a:pt x="7780" y="139942"/>
                    <a:pt x="3969" y="26450"/>
                  </a:cubicBezTo>
                  <a:cubicBezTo>
                    <a:pt x="581" y="13745"/>
                    <a:pt x="-7465" y="-1924"/>
                    <a:pt x="17521" y="194"/>
                  </a:cubicBezTo>
                  <a:close/>
                </a:path>
              </a:pathLst>
            </a:custGeom>
            <a:solidFill>
              <a:srgbClr val="83382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C52ABA5-ED70-219E-7B83-16F7A85BFD84}"/>
                </a:ext>
              </a:extLst>
            </p:cNvPr>
            <p:cNvSpPr/>
            <p:nvPr/>
          </p:nvSpPr>
          <p:spPr>
            <a:xfrm>
              <a:off x="8570396" y="2577804"/>
              <a:ext cx="260780" cy="123710"/>
            </a:xfrm>
            <a:custGeom>
              <a:avLst/>
              <a:gdLst>
                <a:gd name="connsiteX0" fmla="*/ 151182 w 260780"/>
                <a:gd name="connsiteY0" fmla="*/ 16516 h 123710"/>
                <a:gd name="connsiteX1" fmla="*/ 246465 w 260780"/>
                <a:gd name="connsiteY1" fmla="*/ 88931 h 123710"/>
                <a:gd name="connsiteX2" fmla="*/ 258323 w 260780"/>
                <a:gd name="connsiteY2" fmla="*/ 114340 h 123710"/>
                <a:gd name="connsiteX3" fmla="*/ 224445 w 260780"/>
                <a:gd name="connsiteY3" fmla="*/ 118151 h 123710"/>
                <a:gd name="connsiteX4" fmla="*/ 0 w 260780"/>
                <a:gd name="connsiteY4" fmla="*/ 847 h 123710"/>
                <a:gd name="connsiteX5" fmla="*/ 151182 w 260780"/>
                <a:gd name="connsiteY5" fmla="*/ 16516 h 12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780" h="123710">
                  <a:moveTo>
                    <a:pt x="151182" y="16516"/>
                  </a:moveTo>
                  <a:cubicBezTo>
                    <a:pt x="189296" y="32185"/>
                    <a:pt x="214280" y="65216"/>
                    <a:pt x="246465" y="88931"/>
                  </a:cubicBezTo>
                  <a:cubicBezTo>
                    <a:pt x="254088" y="94437"/>
                    <a:pt x="265946" y="102483"/>
                    <a:pt x="258323" y="114340"/>
                  </a:cubicBezTo>
                  <a:cubicBezTo>
                    <a:pt x="249853" y="127892"/>
                    <a:pt x="236302" y="124504"/>
                    <a:pt x="224445" y="118151"/>
                  </a:cubicBezTo>
                  <a:cubicBezTo>
                    <a:pt x="149489" y="79191"/>
                    <a:pt x="69874" y="49124"/>
                    <a:pt x="0" y="847"/>
                  </a:cubicBezTo>
                  <a:cubicBezTo>
                    <a:pt x="51664" y="-5505"/>
                    <a:pt x="99094" y="26256"/>
                    <a:pt x="151182" y="16516"/>
                  </a:cubicBezTo>
                  <a:close/>
                </a:path>
              </a:pathLst>
            </a:custGeom>
            <a:solidFill>
              <a:srgbClr val="B66B5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DA0ED201-D3D4-F513-4D8C-550B23439DE3}"/>
                </a:ext>
              </a:extLst>
            </p:cNvPr>
            <p:cNvSpPr/>
            <p:nvPr/>
          </p:nvSpPr>
          <p:spPr>
            <a:xfrm>
              <a:off x="7389862" y="1787590"/>
              <a:ext cx="29513" cy="255358"/>
            </a:xfrm>
            <a:custGeom>
              <a:avLst/>
              <a:gdLst>
                <a:gd name="connsiteX0" fmla="*/ 26973 w 29513"/>
                <a:gd name="connsiteY0" fmla="*/ 229103 h 255358"/>
                <a:gd name="connsiteX1" fmla="*/ 12998 w 29513"/>
                <a:gd name="connsiteY1" fmla="*/ 255359 h 255358"/>
                <a:gd name="connsiteX2" fmla="*/ 8763 w 29513"/>
                <a:gd name="connsiteY2" fmla="*/ 424 h 255358"/>
                <a:gd name="connsiteX3" fmla="*/ 29513 w 29513"/>
                <a:gd name="connsiteY3" fmla="*/ 0 h 255358"/>
                <a:gd name="connsiteX4" fmla="*/ 29513 w 29513"/>
                <a:gd name="connsiteY4" fmla="*/ 201153 h 255358"/>
                <a:gd name="connsiteX5" fmla="*/ 26973 w 29513"/>
                <a:gd name="connsiteY5" fmla="*/ 229103 h 25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13" h="255358">
                  <a:moveTo>
                    <a:pt x="26973" y="229103"/>
                  </a:moveTo>
                  <a:cubicBezTo>
                    <a:pt x="22314" y="237996"/>
                    <a:pt x="17656" y="246466"/>
                    <a:pt x="12998" y="255359"/>
                  </a:cubicBezTo>
                  <a:cubicBezTo>
                    <a:pt x="-8176" y="169816"/>
                    <a:pt x="1140" y="85120"/>
                    <a:pt x="8763" y="424"/>
                  </a:cubicBezTo>
                  <a:cubicBezTo>
                    <a:pt x="15538" y="424"/>
                    <a:pt x="22738" y="0"/>
                    <a:pt x="29513" y="0"/>
                  </a:cubicBezTo>
                  <a:cubicBezTo>
                    <a:pt x="29513" y="66910"/>
                    <a:pt x="29513" y="134243"/>
                    <a:pt x="29513" y="201153"/>
                  </a:cubicBezTo>
                  <a:cubicBezTo>
                    <a:pt x="28667" y="210470"/>
                    <a:pt x="27819" y="219786"/>
                    <a:pt x="26973" y="229103"/>
                  </a:cubicBezTo>
                  <a:close/>
                </a:path>
              </a:pathLst>
            </a:custGeom>
            <a:solidFill>
              <a:srgbClr val="99533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1C2D6C10-72B1-853D-667F-C93895A0A4A4}"/>
                </a:ext>
              </a:extLst>
            </p:cNvPr>
            <p:cNvSpPr/>
            <p:nvPr/>
          </p:nvSpPr>
          <p:spPr>
            <a:xfrm>
              <a:off x="7338082" y="3023738"/>
              <a:ext cx="374586" cy="444218"/>
            </a:xfrm>
            <a:custGeom>
              <a:avLst/>
              <a:gdLst>
                <a:gd name="connsiteX0" fmla="*/ 362909 w 374586"/>
                <a:gd name="connsiteY0" fmla="*/ 348515 h 444218"/>
                <a:gd name="connsiteX1" fmla="*/ 48686 w 374586"/>
                <a:gd name="connsiteY1" fmla="*/ 327341 h 444218"/>
                <a:gd name="connsiteX2" fmla="*/ 1680 w 374586"/>
                <a:gd name="connsiteY2" fmla="*/ 182935 h 444218"/>
                <a:gd name="connsiteX3" fmla="*/ 234594 w 374586"/>
                <a:gd name="connsiteY3" fmla="*/ 16507 h 444218"/>
                <a:gd name="connsiteX4" fmla="*/ 243487 w 374586"/>
                <a:gd name="connsiteY4" fmla="*/ 51656 h 444218"/>
                <a:gd name="connsiteX5" fmla="*/ 236711 w 374586"/>
                <a:gd name="connsiteY5" fmla="*/ 154138 h 444218"/>
                <a:gd name="connsiteX6" fmla="*/ 351051 w 374586"/>
                <a:gd name="connsiteY6" fmla="*/ 180817 h 444218"/>
                <a:gd name="connsiteX7" fmla="*/ 362909 w 374586"/>
                <a:gd name="connsiteY7" fmla="*/ 348515 h 44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586" h="444218">
                  <a:moveTo>
                    <a:pt x="362909" y="348515"/>
                  </a:moveTo>
                  <a:cubicBezTo>
                    <a:pt x="297693" y="475136"/>
                    <a:pt x="125336" y="484029"/>
                    <a:pt x="48686" y="327341"/>
                  </a:cubicBezTo>
                  <a:cubicBezTo>
                    <a:pt x="26665" y="282452"/>
                    <a:pt x="16925" y="231211"/>
                    <a:pt x="1680" y="182935"/>
                  </a:cubicBezTo>
                  <a:cubicBezTo>
                    <a:pt x="-16953" y="46150"/>
                    <a:pt x="123219" y="-37275"/>
                    <a:pt x="234594" y="16507"/>
                  </a:cubicBezTo>
                  <a:cubicBezTo>
                    <a:pt x="253227" y="25400"/>
                    <a:pt x="263814" y="33869"/>
                    <a:pt x="243487" y="51656"/>
                  </a:cubicBezTo>
                  <a:cubicBezTo>
                    <a:pt x="237559" y="85534"/>
                    <a:pt x="210032" y="115601"/>
                    <a:pt x="236711" y="154138"/>
                  </a:cubicBezTo>
                  <a:cubicBezTo>
                    <a:pt x="268472" y="199874"/>
                    <a:pt x="309550" y="186746"/>
                    <a:pt x="351051" y="180817"/>
                  </a:cubicBezTo>
                  <a:cubicBezTo>
                    <a:pt x="390435" y="234599"/>
                    <a:pt x="370108" y="292192"/>
                    <a:pt x="362909" y="348515"/>
                  </a:cubicBezTo>
                  <a:close/>
                </a:path>
              </a:pathLst>
            </a:custGeom>
            <a:solidFill>
              <a:srgbClr val="6C1D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631B05FA-4F66-840F-37FF-7BE29D43872D}"/>
                </a:ext>
              </a:extLst>
            </p:cNvPr>
            <p:cNvSpPr/>
            <p:nvPr/>
          </p:nvSpPr>
          <p:spPr>
            <a:xfrm>
              <a:off x="7994038" y="2794626"/>
              <a:ext cx="488522" cy="458081"/>
            </a:xfrm>
            <a:custGeom>
              <a:avLst/>
              <a:gdLst>
                <a:gd name="connsiteX0" fmla="*/ 383674 w 488522"/>
                <a:gd name="connsiteY0" fmla="*/ 0 h 458081"/>
                <a:gd name="connsiteX1" fmla="*/ 396801 w 488522"/>
                <a:gd name="connsiteY1" fmla="*/ 423 h 458081"/>
                <a:gd name="connsiteX2" fmla="*/ 486156 w 488522"/>
                <a:gd name="connsiteY2" fmla="*/ 307023 h 458081"/>
                <a:gd name="connsiteX3" fmla="*/ 445925 w 488522"/>
                <a:gd name="connsiteY3" fmla="*/ 375627 h 458081"/>
                <a:gd name="connsiteX4" fmla="*/ 394261 w 488522"/>
                <a:gd name="connsiteY4" fmla="*/ 437032 h 458081"/>
                <a:gd name="connsiteX5" fmla="*/ 390026 w 488522"/>
                <a:gd name="connsiteY5" fmla="*/ 436185 h 458081"/>
                <a:gd name="connsiteX6" fmla="*/ 385791 w 488522"/>
                <a:gd name="connsiteY6" fmla="*/ 436608 h 458081"/>
                <a:gd name="connsiteX7" fmla="*/ 218092 w 488522"/>
                <a:gd name="connsiteY7" fmla="*/ 449736 h 458081"/>
                <a:gd name="connsiteX8" fmla="*/ 0 w 488522"/>
                <a:gd name="connsiteY8" fmla="*/ 179132 h 458081"/>
                <a:gd name="connsiteX9" fmla="*/ 71992 w 488522"/>
                <a:gd name="connsiteY9" fmla="*/ 175744 h 458081"/>
                <a:gd name="connsiteX10" fmla="*/ 88508 w 488522"/>
                <a:gd name="connsiteY10" fmla="*/ 210893 h 458081"/>
                <a:gd name="connsiteX11" fmla="*/ 190990 w 488522"/>
                <a:gd name="connsiteY11" fmla="*/ 353182 h 458081"/>
                <a:gd name="connsiteX12" fmla="*/ 414587 w 488522"/>
                <a:gd name="connsiteY12" fmla="*/ 260440 h 458081"/>
                <a:gd name="connsiteX13" fmla="*/ 368428 w 488522"/>
                <a:gd name="connsiteY13" fmla="*/ 197765 h 458081"/>
                <a:gd name="connsiteX14" fmla="*/ 266369 w 488522"/>
                <a:gd name="connsiteY14" fmla="*/ 122386 h 458081"/>
                <a:gd name="connsiteX15" fmla="*/ 278227 w 488522"/>
                <a:gd name="connsiteY15" fmla="*/ 42771 h 458081"/>
                <a:gd name="connsiteX16" fmla="*/ 382403 w 488522"/>
                <a:gd name="connsiteY16" fmla="*/ 423 h 458081"/>
                <a:gd name="connsiteX17" fmla="*/ 383674 w 488522"/>
                <a:gd name="connsiteY17" fmla="*/ 0 h 458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8522" h="458081">
                  <a:moveTo>
                    <a:pt x="383674" y="0"/>
                  </a:moveTo>
                  <a:cubicBezTo>
                    <a:pt x="387908" y="0"/>
                    <a:pt x="392143" y="0"/>
                    <a:pt x="396801" y="423"/>
                  </a:cubicBezTo>
                  <a:cubicBezTo>
                    <a:pt x="485732" y="85543"/>
                    <a:pt x="494202" y="193954"/>
                    <a:pt x="486156" y="307023"/>
                  </a:cubicBezTo>
                  <a:cubicBezTo>
                    <a:pt x="484038" y="335820"/>
                    <a:pt x="472605" y="360382"/>
                    <a:pt x="445925" y="375627"/>
                  </a:cubicBezTo>
                  <a:cubicBezTo>
                    <a:pt x="434915" y="401459"/>
                    <a:pt x="415858" y="420516"/>
                    <a:pt x="394261" y="437032"/>
                  </a:cubicBezTo>
                  <a:lnTo>
                    <a:pt x="390026" y="436185"/>
                  </a:lnTo>
                  <a:lnTo>
                    <a:pt x="385791" y="436608"/>
                  </a:lnTo>
                  <a:cubicBezTo>
                    <a:pt x="331585" y="463711"/>
                    <a:pt x="275262" y="461594"/>
                    <a:pt x="218092" y="449736"/>
                  </a:cubicBezTo>
                  <a:cubicBezTo>
                    <a:pt x="85967" y="406541"/>
                    <a:pt x="3388" y="304059"/>
                    <a:pt x="0" y="179132"/>
                  </a:cubicBezTo>
                  <a:cubicBezTo>
                    <a:pt x="22868" y="153300"/>
                    <a:pt x="47007" y="153300"/>
                    <a:pt x="71992" y="175744"/>
                  </a:cubicBezTo>
                  <a:cubicBezTo>
                    <a:pt x="80461" y="185908"/>
                    <a:pt x="82579" y="199459"/>
                    <a:pt x="88508" y="210893"/>
                  </a:cubicBezTo>
                  <a:cubicBezTo>
                    <a:pt x="108835" y="268486"/>
                    <a:pt x="141866" y="317187"/>
                    <a:pt x="190990" y="353182"/>
                  </a:cubicBezTo>
                  <a:cubicBezTo>
                    <a:pt x="286273" y="423057"/>
                    <a:pt x="397225" y="376051"/>
                    <a:pt x="414587" y="260440"/>
                  </a:cubicBezTo>
                  <a:cubicBezTo>
                    <a:pt x="420093" y="223174"/>
                    <a:pt x="414587" y="199036"/>
                    <a:pt x="368428" y="197765"/>
                  </a:cubicBezTo>
                  <a:cubicBezTo>
                    <a:pt x="318458" y="196495"/>
                    <a:pt x="287967" y="163887"/>
                    <a:pt x="266369" y="122386"/>
                  </a:cubicBezTo>
                  <a:cubicBezTo>
                    <a:pt x="251547" y="93589"/>
                    <a:pt x="249007" y="65639"/>
                    <a:pt x="278227" y="42771"/>
                  </a:cubicBezTo>
                  <a:cubicBezTo>
                    <a:pt x="312105" y="26679"/>
                    <a:pt x="359112" y="42348"/>
                    <a:pt x="382403" y="423"/>
                  </a:cubicBezTo>
                  <a:lnTo>
                    <a:pt x="383674" y="0"/>
                  </a:lnTo>
                  <a:close/>
                </a:path>
              </a:pathLst>
            </a:custGeom>
            <a:solidFill>
              <a:srgbClr val="FAF9F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38CF4F7A-93B1-D235-8616-59CBA54B7C41}"/>
                </a:ext>
              </a:extLst>
            </p:cNvPr>
            <p:cNvSpPr/>
            <p:nvPr/>
          </p:nvSpPr>
          <p:spPr>
            <a:xfrm>
              <a:off x="7752555" y="3291956"/>
              <a:ext cx="513966" cy="469901"/>
            </a:xfrm>
            <a:custGeom>
              <a:avLst/>
              <a:gdLst>
                <a:gd name="connsiteX0" fmla="*/ 250801 w 513966"/>
                <a:gd name="connsiteY0" fmla="*/ 469899 h 469901"/>
                <a:gd name="connsiteX1" fmla="*/ 9840 w 513966"/>
                <a:gd name="connsiteY1" fmla="*/ 149748 h 469901"/>
                <a:gd name="connsiteX2" fmla="*/ 56423 w 513966"/>
                <a:gd name="connsiteY2" fmla="*/ 106553 h 469901"/>
                <a:gd name="connsiteX3" fmla="*/ 231321 w 513966"/>
                <a:gd name="connsiteY3" fmla="*/ 34985 h 469901"/>
                <a:gd name="connsiteX4" fmla="*/ 429509 w 513966"/>
                <a:gd name="connsiteY4" fmla="*/ 55735 h 469901"/>
                <a:gd name="connsiteX5" fmla="*/ 498537 w 513966"/>
                <a:gd name="connsiteY5" fmla="*/ 323798 h 469901"/>
                <a:gd name="connsiteX6" fmla="*/ 250801 w 513966"/>
                <a:gd name="connsiteY6" fmla="*/ 469899 h 46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3966" h="469901">
                  <a:moveTo>
                    <a:pt x="250801" y="469899"/>
                  </a:moveTo>
                  <a:cubicBezTo>
                    <a:pt x="80985" y="469476"/>
                    <a:pt x="-35472" y="314058"/>
                    <a:pt x="9840" y="149748"/>
                  </a:cubicBezTo>
                  <a:cubicBezTo>
                    <a:pt x="17039" y="123492"/>
                    <a:pt x="28897" y="109094"/>
                    <a:pt x="56423" y="106553"/>
                  </a:cubicBezTo>
                  <a:cubicBezTo>
                    <a:pt x="122062" y="100624"/>
                    <a:pt x="177538" y="70981"/>
                    <a:pt x="231321" y="34985"/>
                  </a:cubicBezTo>
                  <a:cubicBezTo>
                    <a:pt x="308817" y="-17527"/>
                    <a:pt x="364717" y="-11175"/>
                    <a:pt x="429509" y="55735"/>
                  </a:cubicBezTo>
                  <a:cubicBezTo>
                    <a:pt x="502771" y="131538"/>
                    <a:pt x="535803" y="220046"/>
                    <a:pt x="498537" y="323798"/>
                  </a:cubicBezTo>
                  <a:cubicBezTo>
                    <a:pt x="466352" y="413576"/>
                    <a:pt x="365987" y="470323"/>
                    <a:pt x="250801" y="469899"/>
                  </a:cubicBezTo>
                  <a:close/>
                </a:path>
              </a:pathLst>
            </a:custGeom>
            <a:solidFill>
              <a:srgbClr val="64272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7686F965-96B3-CEFC-15F5-C0C914FD6B7D}"/>
                </a:ext>
              </a:extLst>
            </p:cNvPr>
            <p:cNvSpPr/>
            <p:nvPr/>
          </p:nvSpPr>
          <p:spPr>
            <a:xfrm>
              <a:off x="7943645" y="2724128"/>
              <a:ext cx="360146" cy="252170"/>
            </a:xfrm>
            <a:custGeom>
              <a:avLst/>
              <a:gdLst>
                <a:gd name="connsiteX0" fmla="*/ 113069 w 360146"/>
                <a:gd name="connsiteY0" fmla="*/ 252171 h 252170"/>
                <a:gd name="connsiteX1" fmla="*/ 50394 w 360146"/>
                <a:gd name="connsiteY1" fmla="*/ 249630 h 252170"/>
                <a:gd name="connsiteX2" fmla="*/ 14822 w 360146"/>
                <a:gd name="connsiteY2" fmla="*/ 178485 h 252170"/>
                <a:gd name="connsiteX3" fmla="*/ 0 w 360146"/>
                <a:gd name="connsiteY3" fmla="*/ 163240 h 252170"/>
                <a:gd name="connsiteX4" fmla="*/ 60134 w 360146"/>
                <a:gd name="connsiteY4" fmla="*/ 116657 h 252170"/>
                <a:gd name="connsiteX5" fmla="*/ 348947 w 360146"/>
                <a:gd name="connsiteY5" fmla="*/ 39160 h 252170"/>
                <a:gd name="connsiteX6" fmla="*/ 357841 w 360146"/>
                <a:gd name="connsiteY6" fmla="*/ 59487 h 252170"/>
                <a:gd name="connsiteX7" fmla="*/ 293472 w 360146"/>
                <a:gd name="connsiteY7" fmla="*/ 71768 h 252170"/>
                <a:gd name="connsiteX8" fmla="*/ 138478 w 360146"/>
                <a:gd name="connsiteY8" fmla="*/ 205164 h 252170"/>
                <a:gd name="connsiteX9" fmla="*/ 113069 w 360146"/>
                <a:gd name="connsiteY9" fmla="*/ 252171 h 252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0146" h="252170">
                  <a:moveTo>
                    <a:pt x="113069" y="252171"/>
                  </a:moveTo>
                  <a:cubicBezTo>
                    <a:pt x="92742" y="239890"/>
                    <a:pt x="71144" y="253865"/>
                    <a:pt x="50394" y="249630"/>
                  </a:cubicBezTo>
                  <a:cubicBezTo>
                    <a:pt x="29644" y="230573"/>
                    <a:pt x="29220" y="200930"/>
                    <a:pt x="14822" y="178485"/>
                  </a:cubicBezTo>
                  <a:cubicBezTo>
                    <a:pt x="9740" y="173403"/>
                    <a:pt x="5082" y="168322"/>
                    <a:pt x="0" y="163240"/>
                  </a:cubicBezTo>
                  <a:cubicBezTo>
                    <a:pt x="43195" y="177638"/>
                    <a:pt x="47853" y="142489"/>
                    <a:pt x="60134" y="116657"/>
                  </a:cubicBezTo>
                  <a:cubicBezTo>
                    <a:pt x="116457" y="-224"/>
                    <a:pt x="246465" y="-35372"/>
                    <a:pt x="348947" y="39160"/>
                  </a:cubicBezTo>
                  <a:cubicBezTo>
                    <a:pt x="354876" y="43395"/>
                    <a:pt x="364617" y="48477"/>
                    <a:pt x="357841" y="59487"/>
                  </a:cubicBezTo>
                  <a:cubicBezTo>
                    <a:pt x="339631" y="81508"/>
                    <a:pt x="315493" y="71345"/>
                    <a:pt x="293472" y="71768"/>
                  </a:cubicBezTo>
                  <a:cubicBezTo>
                    <a:pt x="193107" y="81932"/>
                    <a:pt x="166004" y="105646"/>
                    <a:pt x="138478" y="205164"/>
                  </a:cubicBezTo>
                  <a:cubicBezTo>
                    <a:pt x="133820" y="222104"/>
                    <a:pt x="133820" y="242854"/>
                    <a:pt x="113069" y="252171"/>
                  </a:cubicBezTo>
                  <a:close/>
                </a:path>
              </a:pathLst>
            </a:custGeom>
            <a:solidFill>
              <a:srgbClr val="D2BAB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8EA46F35-F806-6481-BDE6-77A701DF350B}"/>
                </a:ext>
              </a:extLst>
            </p:cNvPr>
            <p:cNvSpPr/>
            <p:nvPr/>
          </p:nvSpPr>
          <p:spPr>
            <a:xfrm>
              <a:off x="7533498" y="3053372"/>
              <a:ext cx="163978" cy="190553"/>
            </a:xfrm>
            <a:custGeom>
              <a:avLst/>
              <a:gdLst>
                <a:gd name="connsiteX0" fmla="*/ 155635 w 163978"/>
                <a:gd name="connsiteY0" fmla="*/ 151606 h 190553"/>
                <a:gd name="connsiteX1" fmla="*/ 77291 w 163978"/>
                <a:gd name="connsiteY1" fmla="*/ 186331 h 190553"/>
                <a:gd name="connsiteX2" fmla="*/ 1064 w 163978"/>
                <a:gd name="connsiteY2" fmla="*/ 92742 h 190553"/>
                <a:gd name="connsiteX3" fmla="*/ 48071 w 163978"/>
                <a:gd name="connsiteY3" fmla="*/ 22444 h 190553"/>
                <a:gd name="connsiteX4" fmla="*/ 79832 w 163978"/>
                <a:gd name="connsiteY4" fmla="*/ 0 h 190553"/>
                <a:gd name="connsiteX5" fmla="*/ 155635 w 163978"/>
                <a:gd name="connsiteY5" fmla="*/ 151606 h 19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978" h="190553">
                  <a:moveTo>
                    <a:pt x="155635" y="151606"/>
                  </a:moveTo>
                  <a:cubicBezTo>
                    <a:pt x="139543" y="185908"/>
                    <a:pt x="110746" y="197765"/>
                    <a:pt x="77291" y="186331"/>
                  </a:cubicBezTo>
                  <a:cubicBezTo>
                    <a:pt x="34519" y="171510"/>
                    <a:pt x="7416" y="138055"/>
                    <a:pt x="1064" y="92742"/>
                  </a:cubicBezTo>
                  <a:cubicBezTo>
                    <a:pt x="-4017" y="57593"/>
                    <a:pt x="8687" y="30067"/>
                    <a:pt x="48071" y="22444"/>
                  </a:cubicBezTo>
                  <a:cubicBezTo>
                    <a:pt x="67128" y="26679"/>
                    <a:pt x="76021" y="16939"/>
                    <a:pt x="79832" y="0"/>
                  </a:cubicBezTo>
                  <a:cubicBezTo>
                    <a:pt x="137002" y="7199"/>
                    <a:pt x="183585" y="100365"/>
                    <a:pt x="155635" y="151606"/>
                  </a:cubicBezTo>
                  <a:close/>
                </a:path>
              </a:pathLst>
            </a:custGeom>
            <a:solidFill>
              <a:srgbClr val="FCFAF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0543A62B-CC56-12B3-5B10-A1A054D3A431}"/>
                </a:ext>
              </a:extLst>
            </p:cNvPr>
            <p:cNvSpPr/>
            <p:nvPr/>
          </p:nvSpPr>
          <p:spPr>
            <a:xfrm>
              <a:off x="7407518" y="3477700"/>
              <a:ext cx="217387" cy="63098"/>
            </a:xfrm>
            <a:custGeom>
              <a:avLst/>
              <a:gdLst>
                <a:gd name="connsiteX0" fmla="*/ 87661 w 217387"/>
                <a:gd name="connsiteY0" fmla="*/ 63099 h 63098"/>
                <a:gd name="connsiteX1" fmla="*/ 0 w 217387"/>
                <a:gd name="connsiteY1" fmla="*/ 0 h 63098"/>
                <a:gd name="connsiteX2" fmla="*/ 202000 w 217387"/>
                <a:gd name="connsiteY2" fmla="*/ 9740 h 63098"/>
                <a:gd name="connsiteX3" fmla="*/ 216399 w 217387"/>
                <a:gd name="connsiteY3" fmla="*/ 24562 h 63098"/>
                <a:gd name="connsiteX4" fmla="*/ 188025 w 217387"/>
                <a:gd name="connsiteY4" fmla="*/ 44889 h 63098"/>
                <a:gd name="connsiteX5" fmla="*/ 87661 w 217387"/>
                <a:gd name="connsiteY5" fmla="*/ 63099 h 6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7387" h="63098">
                  <a:moveTo>
                    <a:pt x="87661" y="63099"/>
                  </a:moveTo>
                  <a:cubicBezTo>
                    <a:pt x="52512" y="50394"/>
                    <a:pt x="7199" y="51241"/>
                    <a:pt x="0" y="0"/>
                  </a:cubicBezTo>
                  <a:cubicBezTo>
                    <a:pt x="66910" y="13128"/>
                    <a:pt x="132550" y="43618"/>
                    <a:pt x="202000" y="9740"/>
                  </a:cubicBezTo>
                  <a:cubicBezTo>
                    <a:pt x="215975" y="5505"/>
                    <a:pt x="219363" y="11857"/>
                    <a:pt x="216399" y="24562"/>
                  </a:cubicBezTo>
                  <a:cubicBezTo>
                    <a:pt x="207082" y="31338"/>
                    <a:pt x="197342" y="38113"/>
                    <a:pt x="188025" y="44889"/>
                  </a:cubicBezTo>
                  <a:cubicBezTo>
                    <a:pt x="154570" y="50818"/>
                    <a:pt x="121116" y="57170"/>
                    <a:pt x="87661" y="63099"/>
                  </a:cubicBezTo>
                  <a:close/>
                </a:path>
              </a:pathLst>
            </a:custGeom>
            <a:solidFill>
              <a:srgbClr val="70333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D327A96-606F-CE72-4085-47A845D39999}"/>
                </a:ext>
              </a:extLst>
            </p:cNvPr>
            <p:cNvSpPr/>
            <p:nvPr/>
          </p:nvSpPr>
          <p:spPr>
            <a:xfrm>
              <a:off x="7308424" y="2875434"/>
              <a:ext cx="172356" cy="36072"/>
            </a:xfrm>
            <a:custGeom>
              <a:avLst/>
              <a:gdLst>
                <a:gd name="connsiteX0" fmla="*/ 172356 w 172356"/>
                <a:gd name="connsiteY0" fmla="*/ 11511 h 36072"/>
                <a:gd name="connsiteX1" fmla="*/ 0 w 172356"/>
                <a:gd name="connsiteY1" fmla="*/ 36073 h 36072"/>
                <a:gd name="connsiteX2" fmla="*/ 172356 w 172356"/>
                <a:gd name="connsiteY2" fmla="*/ 11511 h 3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356" h="36072">
                  <a:moveTo>
                    <a:pt x="172356" y="11511"/>
                  </a:moveTo>
                  <a:cubicBezTo>
                    <a:pt x="116033" y="26756"/>
                    <a:pt x="58017" y="30991"/>
                    <a:pt x="0" y="36073"/>
                  </a:cubicBezTo>
                  <a:cubicBezTo>
                    <a:pt x="52935" y="-4581"/>
                    <a:pt x="110952" y="-7969"/>
                    <a:pt x="172356" y="11511"/>
                  </a:cubicBezTo>
                  <a:close/>
                </a:path>
              </a:pathLst>
            </a:custGeom>
            <a:solidFill>
              <a:srgbClr val="A5806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861FB27-00F5-8D74-817E-6628E49AC573}"/>
                </a:ext>
              </a:extLst>
            </p:cNvPr>
            <p:cNvSpPr/>
            <p:nvPr/>
          </p:nvSpPr>
          <p:spPr>
            <a:xfrm>
              <a:off x="8212131" y="3231658"/>
              <a:ext cx="167698" cy="35404"/>
            </a:xfrm>
            <a:custGeom>
              <a:avLst/>
              <a:gdLst>
                <a:gd name="connsiteX0" fmla="*/ 0 w 167698"/>
                <a:gd name="connsiteY0" fmla="*/ 13128 h 35404"/>
                <a:gd name="connsiteX1" fmla="*/ 167699 w 167698"/>
                <a:gd name="connsiteY1" fmla="*/ 0 h 35404"/>
                <a:gd name="connsiteX2" fmla="*/ 0 w 167698"/>
                <a:gd name="connsiteY2" fmla="*/ 13128 h 3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698" h="35404">
                  <a:moveTo>
                    <a:pt x="0" y="13128"/>
                  </a:moveTo>
                  <a:cubicBezTo>
                    <a:pt x="55900" y="8893"/>
                    <a:pt x="111799" y="4235"/>
                    <a:pt x="167699" y="0"/>
                  </a:cubicBezTo>
                  <a:cubicBezTo>
                    <a:pt x="115187" y="47006"/>
                    <a:pt x="58441" y="42771"/>
                    <a:pt x="0" y="13128"/>
                  </a:cubicBezTo>
                  <a:close/>
                </a:path>
              </a:pathLst>
            </a:custGeom>
            <a:solidFill>
              <a:srgbClr val="6B423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BFA6B7F2-205B-B8C8-2EEE-12F0CA817E55}"/>
                </a:ext>
              </a:extLst>
            </p:cNvPr>
            <p:cNvSpPr/>
            <p:nvPr/>
          </p:nvSpPr>
          <p:spPr>
            <a:xfrm>
              <a:off x="8388299" y="3170676"/>
              <a:ext cx="53179" cy="61404"/>
            </a:xfrm>
            <a:custGeom>
              <a:avLst/>
              <a:gdLst>
                <a:gd name="connsiteX0" fmla="*/ 0 w 53179"/>
                <a:gd name="connsiteY0" fmla="*/ 61405 h 61404"/>
                <a:gd name="connsiteX1" fmla="*/ 51664 w 53179"/>
                <a:gd name="connsiteY1" fmla="*/ 0 h 61404"/>
                <a:gd name="connsiteX2" fmla="*/ 0 w 53179"/>
                <a:gd name="connsiteY2" fmla="*/ 61405 h 6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179" h="61404">
                  <a:moveTo>
                    <a:pt x="0" y="61405"/>
                  </a:moveTo>
                  <a:cubicBezTo>
                    <a:pt x="3388" y="29220"/>
                    <a:pt x="32608" y="18633"/>
                    <a:pt x="51664" y="0"/>
                  </a:cubicBezTo>
                  <a:cubicBezTo>
                    <a:pt x="59711" y="41501"/>
                    <a:pt x="34725" y="55476"/>
                    <a:pt x="0" y="61405"/>
                  </a:cubicBezTo>
                  <a:close/>
                </a:path>
              </a:pathLst>
            </a:custGeom>
            <a:solidFill>
              <a:srgbClr val="82615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549AE5BC-8426-236A-4FB5-97D2AF326A1C}"/>
                </a:ext>
              </a:extLst>
            </p:cNvPr>
            <p:cNvSpPr/>
            <p:nvPr/>
          </p:nvSpPr>
          <p:spPr>
            <a:xfrm>
              <a:off x="7609095" y="3467185"/>
              <a:ext cx="41500" cy="35076"/>
            </a:xfrm>
            <a:custGeom>
              <a:avLst/>
              <a:gdLst>
                <a:gd name="connsiteX0" fmla="*/ 14398 w 41500"/>
                <a:gd name="connsiteY0" fmla="*/ 35077 h 35076"/>
                <a:gd name="connsiteX1" fmla="*/ 0 w 41500"/>
                <a:gd name="connsiteY1" fmla="*/ 20255 h 35076"/>
                <a:gd name="connsiteX2" fmla="*/ 41501 w 41500"/>
                <a:gd name="connsiteY2" fmla="*/ 8397 h 35076"/>
                <a:gd name="connsiteX3" fmla="*/ 14398 w 41500"/>
                <a:gd name="connsiteY3" fmla="*/ 35077 h 3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500" h="35076">
                  <a:moveTo>
                    <a:pt x="14398" y="35077"/>
                  </a:moveTo>
                  <a:cubicBezTo>
                    <a:pt x="9740" y="29995"/>
                    <a:pt x="4658" y="25337"/>
                    <a:pt x="0" y="20255"/>
                  </a:cubicBezTo>
                  <a:cubicBezTo>
                    <a:pt x="13128" y="13903"/>
                    <a:pt x="20327" y="-13624"/>
                    <a:pt x="41501" y="8397"/>
                  </a:cubicBezTo>
                  <a:cubicBezTo>
                    <a:pt x="35572" y="20255"/>
                    <a:pt x="28373" y="30842"/>
                    <a:pt x="14398" y="35077"/>
                  </a:cubicBezTo>
                  <a:close/>
                </a:path>
              </a:pathLst>
            </a:custGeom>
            <a:solidFill>
              <a:srgbClr val="826C6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18C13EB4-A95C-D5D9-C875-662A2E45E042}"/>
                </a:ext>
              </a:extLst>
            </p:cNvPr>
            <p:cNvSpPr/>
            <p:nvPr/>
          </p:nvSpPr>
          <p:spPr>
            <a:xfrm>
              <a:off x="10511629" y="1925644"/>
              <a:ext cx="866864" cy="758127"/>
            </a:xfrm>
            <a:custGeom>
              <a:avLst/>
              <a:gdLst>
                <a:gd name="connsiteX0" fmla="*/ 838915 w 866864"/>
                <a:gd name="connsiteY0" fmla="*/ 730927 h 758127"/>
                <a:gd name="connsiteX1" fmla="*/ 866864 w 866864"/>
                <a:gd name="connsiteY1" fmla="*/ 744902 h 758127"/>
                <a:gd name="connsiteX2" fmla="*/ 368428 w 866864"/>
                <a:gd name="connsiteY2" fmla="*/ 622516 h 758127"/>
                <a:gd name="connsiteX3" fmla="*/ 72838 w 866864"/>
                <a:gd name="connsiteY3" fmla="*/ 206235 h 758127"/>
                <a:gd name="connsiteX4" fmla="*/ 0 w 866864"/>
                <a:gd name="connsiteY4" fmla="*/ 1694 h 758127"/>
                <a:gd name="connsiteX5" fmla="*/ 15669 w 866864"/>
                <a:gd name="connsiteY5" fmla="*/ 0 h 758127"/>
                <a:gd name="connsiteX6" fmla="*/ 126621 w 866864"/>
                <a:gd name="connsiteY6" fmla="*/ 277803 h 758127"/>
                <a:gd name="connsiteX7" fmla="*/ 838915 w 866864"/>
                <a:gd name="connsiteY7" fmla="*/ 730927 h 75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864" h="758127">
                  <a:moveTo>
                    <a:pt x="838915" y="730927"/>
                  </a:moveTo>
                  <a:cubicBezTo>
                    <a:pt x="848231" y="735585"/>
                    <a:pt x="857548" y="740244"/>
                    <a:pt x="866864" y="744902"/>
                  </a:cubicBezTo>
                  <a:cubicBezTo>
                    <a:pt x="680533" y="785980"/>
                    <a:pt x="518763" y="727539"/>
                    <a:pt x="368428" y="622516"/>
                  </a:cubicBezTo>
                  <a:cubicBezTo>
                    <a:pt x="220634" y="519187"/>
                    <a:pt x="139326" y="367581"/>
                    <a:pt x="72838" y="206235"/>
                  </a:cubicBezTo>
                  <a:cubicBezTo>
                    <a:pt x="45312" y="139325"/>
                    <a:pt x="24138" y="69874"/>
                    <a:pt x="0" y="1694"/>
                  </a:cubicBezTo>
                  <a:cubicBezTo>
                    <a:pt x="5082" y="1270"/>
                    <a:pt x="10587" y="424"/>
                    <a:pt x="15669" y="0"/>
                  </a:cubicBezTo>
                  <a:cubicBezTo>
                    <a:pt x="52512" y="92742"/>
                    <a:pt x="84273" y="187602"/>
                    <a:pt x="126621" y="277803"/>
                  </a:cubicBezTo>
                  <a:cubicBezTo>
                    <a:pt x="268487" y="577627"/>
                    <a:pt x="492932" y="750831"/>
                    <a:pt x="838915" y="730927"/>
                  </a:cubicBezTo>
                  <a:close/>
                </a:path>
              </a:pathLst>
            </a:custGeom>
            <a:solidFill>
              <a:srgbClr val="803B2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3353E226-B6CF-9FD9-9478-B6D1BC15A47B}"/>
                </a:ext>
              </a:extLst>
            </p:cNvPr>
            <p:cNvSpPr/>
            <p:nvPr/>
          </p:nvSpPr>
          <p:spPr>
            <a:xfrm>
              <a:off x="10325298" y="1771921"/>
              <a:ext cx="89777" cy="179555"/>
            </a:xfrm>
            <a:custGeom>
              <a:avLst/>
              <a:gdLst>
                <a:gd name="connsiteX0" fmla="*/ 0 w 89777"/>
                <a:gd name="connsiteY0" fmla="*/ 0 h 179555"/>
                <a:gd name="connsiteX1" fmla="*/ 19057 w 89777"/>
                <a:gd name="connsiteY1" fmla="*/ 0 h 179555"/>
                <a:gd name="connsiteX2" fmla="*/ 89778 w 89777"/>
                <a:gd name="connsiteY2" fmla="*/ 179556 h 179555"/>
                <a:gd name="connsiteX3" fmla="*/ 50818 w 89777"/>
                <a:gd name="connsiteY3" fmla="*/ 115610 h 179555"/>
                <a:gd name="connsiteX4" fmla="*/ 0 w 89777"/>
                <a:gd name="connsiteY4" fmla="*/ 0 h 17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77" h="179555">
                  <a:moveTo>
                    <a:pt x="0" y="0"/>
                  </a:moveTo>
                  <a:cubicBezTo>
                    <a:pt x="6352" y="0"/>
                    <a:pt x="12704" y="0"/>
                    <a:pt x="19057" y="0"/>
                  </a:cubicBezTo>
                  <a:cubicBezTo>
                    <a:pt x="53359" y="55476"/>
                    <a:pt x="84273" y="112646"/>
                    <a:pt x="89778" y="179556"/>
                  </a:cubicBezTo>
                  <a:cubicBezTo>
                    <a:pt x="66486" y="164310"/>
                    <a:pt x="69874" y="132973"/>
                    <a:pt x="50818" y="115610"/>
                  </a:cubicBezTo>
                  <a:cubicBezTo>
                    <a:pt x="34302" y="76650"/>
                    <a:pt x="17363" y="38537"/>
                    <a:pt x="0" y="0"/>
                  </a:cubicBezTo>
                  <a:close/>
                </a:path>
              </a:pathLst>
            </a:custGeom>
            <a:solidFill>
              <a:srgbClr val="96503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96A84E0F-F67E-3096-1216-8B15B729E045}"/>
                </a:ext>
              </a:extLst>
            </p:cNvPr>
            <p:cNvSpPr/>
            <p:nvPr/>
          </p:nvSpPr>
          <p:spPr>
            <a:xfrm>
              <a:off x="9834907" y="1425090"/>
              <a:ext cx="126883" cy="54628"/>
            </a:xfrm>
            <a:custGeom>
              <a:avLst/>
              <a:gdLst>
                <a:gd name="connsiteX0" fmla="*/ 105870 w 126883"/>
                <a:gd name="connsiteY0" fmla="*/ 27103 h 54628"/>
                <a:gd name="connsiteX1" fmla="*/ 0 w 126883"/>
                <a:gd name="connsiteY1" fmla="*/ 54629 h 54628"/>
                <a:gd name="connsiteX2" fmla="*/ 91896 w 126883"/>
                <a:gd name="connsiteY2" fmla="*/ 0 h 54628"/>
                <a:gd name="connsiteX3" fmla="*/ 125775 w 126883"/>
                <a:gd name="connsiteY3" fmla="*/ 4235 h 54628"/>
                <a:gd name="connsiteX4" fmla="*/ 105870 w 126883"/>
                <a:gd name="connsiteY4" fmla="*/ 27103 h 5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83" h="54628">
                  <a:moveTo>
                    <a:pt x="105870" y="27103"/>
                  </a:moveTo>
                  <a:cubicBezTo>
                    <a:pt x="76226" y="34725"/>
                    <a:pt x="46160" y="42771"/>
                    <a:pt x="0" y="54629"/>
                  </a:cubicBezTo>
                  <a:cubicBezTo>
                    <a:pt x="33032" y="19057"/>
                    <a:pt x="60982" y="7199"/>
                    <a:pt x="91896" y="0"/>
                  </a:cubicBezTo>
                  <a:cubicBezTo>
                    <a:pt x="103753" y="1270"/>
                    <a:pt x="123657" y="-1270"/>
                    <a:pt x="125775" y="4235"/>
                  </a:cubicBezTo>
                  <a:cubicBezTo>
                    <a:pt x="132127" y="18210"/>
                    <a:pt x="109258" y="16092"/>
                    <a:pt x="105870" y="27103"/>
                  </a:cubicBezTo>
                  <a:close/>
                </a:path>
              </a:pathLst>
            </a:custGeom>
            <a:solidFill>
              <a:srgbClr val="DE9E7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36178648-057E-B0D4-6C5E-6E7CBA0BABA5}"/>
                </a:ext>
              </a:extLst>
            </p:cNvPr>
            <p:cNvSpPr/>
            <p:nvPr/>
          </p:nvSpPr>
          <p:spPr>
            <a:xfrm>
              <a:off x="9325037" y="1746512"/>
              <a:ext cx="490291" cy="662163"/>
            </a:xfrm>
            <a:custGeom>
              <a:avLst/>
              <a:gdLst>
                <a:gd name="connsiteX0" fmla="*/ 475145 w 490291"/>
                <a:gd name="connsiteY0" fmla="*/ 0 h 662163"/>
                <a:gd name="connsiteX1" fmla="*/ 485732 w 490291"/>
                <a:gd name="connsiteY1" fmla="*/ 1270 h 662163"/>
                <a:gd name="connsiteX2" fmla="*/ 222327 w 490291"/>
                <a:gd name="connsiteY2" fmla="*/ 571275 h 662163"/>
                <a:gd name="connsiteX3" fmla="*/ 167275 w 490291"/>
                <a:gd name="connsiteY3" fmla="*/ 614047 h 662163"/>
                <a:gd name="connsiteX4" fmla="*/ 0 w 490291"/>
                <a:gd name="connsiteY4" fmla="*/ 661900 h 662163"/>
                <a:gd name="connsiteX5" fmla="*/ 464135 w 490291"/>
                <a:gd name="connsiteY5" fmla="*/ 154994 h 662163"/>
                <a:gd name="connsiteX6" fmla="*/ 475145 w 490291"/>
                <a:gd name="connsiteY6" fmla="*/ 0 h 66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291" h="662163">
                  <a:moveTo>
                    <a:pt x="475145" y="0"/>
                  </a:moveTo>
                  <a:cubicBezTo>
                    <a:pt x="478533" y="424"/>
                    <a:pt x="481921" y="847"/>
                    <a:pt x="485732" y="1270"/>
                  </a:cubicBezTo>
                  <a:cubicBezTo>
                    <a:pt x="513258" y="244772"/>
                    <a:pt x="415011" y="429833"/>
                    <a:pt x="222327" y="571275"/>
                  </a:cubicBezTo>
                  <a:cubicBezTo>
                    <a:pt x="203694" y="585250"/>
                    <a:pt x="185485" y="600072"/>
                    <a:pt x="167275" y="614047"/>
                  </a:cubicBezTo>
                  <a:cubicBezTo>
                    <a:pt x="117304" y="627174"/>
                    <a:pt x="74956" y="665711"/>
                    <a:pt x="0" y="661900"/>
                  </a:cubicBezTo>
                  <a:cubicBezTo>
                    <a:pt x="239690" y="554759"/>
                    <a:pt x="423480" y="417975"/>
                    <a:pt x="464135" y="154994"/>
                  </a:cubicBezTo>
                  <a:cubicBezTo>
                    <a:pt x="485309" y="104600"/>
                    <a:pt x="469216" y="51665"/>
                    <a:pt x="475145" y="0"/>
                  </a:cubicBezTo>
                  <a:close/>
                </a:path>
              </a:pathLst>
            </a:custGeom>
            <a:solidFill>
              <a:srgbClr val="772D1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A4C1BE9E-C09D-9372-3AB5-FD725E9DC6FD}"/>
                </a:ext>
              </a:extLst>
            </p:cNvPr>
            <p:cNvSpPr/>
            <p:nvPr/>
          </p:nvSpPr>
          <p:spPr>
            <a:xfrm>
              <a:off x="9633856" y="2405024"/>
              <a:ext cx="150331" cy="134801"/>
            </a:xfrm>
            <a:custGeom>
              <a:avLst/>
              <a:gdLst>
                <a:gd name="connsiteX0" fmla="*/ 150234 w 150331"/>
                <a:gd name="connsiteY0" fmla="*/ 101212 h 134801"/>
                <a:gd name="connsiteX1" fmla="*/ 136683 w 150331"/>
                <a:gd name="connsiteY1" fmla="*/ 127891 h 134801"/>
                <a:gd name="connsiteX2" fmla="*/ 89677 w 150331"/>
                <a:gd name="connsiteY2" fmla="*/ 125774 h 134801"/>
                <a:gd name="connsiteX3" fmla="*/ 15991 w 150331"/>
                <a:gd name="connsiteY3" fmla="*/ 79191 h 134801"/>
                <a:gd name="connsiteX4" fmla="*/ 7098 w 150331"/>
                <a:gd name="connsiteY4" fmla="*/ 36843 h 134801"/>
                <a:gd name="connsiteX5" fmla="*/ 54528 w 150331"/>
                <a:gd name="connsiteY5" fmla="*/ 0 h 134801"/>
                <a:gd name="connsiteX6" fmla="*/ 150234 w 150331"/>
                <a:gd name="connsiteY6" fmla="*/ 101212 h 13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331" h="134801">
                  <a:moveTo>
                    <a:pt x="150234" y="101212"/>
                  </a:moveTo>
                  <a:cubicBezTo>
                    <a:pt x="151082" y="112646"/>
                    <a:pt x="146423" y="122386"/>
                    <a:pt x="136683" y="127891"/>
                  </a:cubicBezTo>
                  <a:cubicBezTo>
                    <a:pt x="121014" y="137631"/>
                    <a:pt x="103651" y="137208"/>
                    <a:pt x="89677" y="125774"/>
                  </a:cubicBezTo>
                  <a:cubicBezTo>
                    <a:pt x="66808" y="107564"/>
                    <a:pt x="46481" y="87237"/>
                    <a:pt x="15991" y="79191"/>
                  </a:cubicBezTo>
                  <a:cubicBezTo>
                    <a:pt x="-5183" y="73686"/>
                    <a:pt x="-2219" y="52088"/>
                    <a:pt x="7098" y="36843"/>
                  </a:cubicBezTo>
                  <a:cubicBezTo>
                    <a:pt x="17685" y="19057"/>
                    <a:pt x="29542" y="423"/>
                    <a:pt x="54528" y="0"/>
                  </a:cubicBezTo>
                  <a:cubicBezTo>
                    <a:pt x="64691" y="0"/>
                    <a:pt x="149387" y="90625"/>
                    <a:pt x="150234" y="101212"/>
                  </a:cubicBezTo>
                  <a:close/>
                </a:path>
              </a:pathLst>
            </a:custGeom>
            <a:solidFill>
              <a:srgbClr val="DDA77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21E985AF-956E-FB52-A8C7-C8A0FEDB6E46}"/>
                </a:ext>
              </a:extLst>
            </p:cNvPr>
            <p:cNvSpPr/>
            <p:nvPr/>
          </p:nvSpPr>
          <p:spPr>
            <a:xfrm>
              <a:off x="8710567" y="2332185"/>
              <a:ext cx="215128" cy="379438"/>
            </a:xfrm>
            <a:custGeom>
              <a:avLst/>
              <a:gdLst>
                <a:gd name="connsiteX0" fmla="*/ 168123 w 215128"/>
                <a:gd name="connsiteY0" fmla="*/ 309988 h 379438"/>
                <a:gd name="connsiteX1" fmla="*/ 0 w 215128"/>
                <a:gd name="connsiteY1" fmla="*/ 30491 h 379438"/>
                <a:gd name="connsiteX2" fmla="*/ 14822 w 215128"/>
                <a:gd name="connsiteY2" fmla="*/ 0 h 379438"/>
                <a:gd name="connsiteX3" fmla="*/ 215128 w 215128"/>
                <a:gd name="connsiteY3" fmla="*/ 379438 h 379438"/>
                <a:gd name="connsiteX4" fmla="*/ 168123 w 215128"/>
                <a:gd name="connsiteY4" fmla="*/ 309988 h 37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128" h="379438">
                  <a:moveTo>
                    <a:pt x="168123" y="309988"/>
                  </a:moveTo>
                  <a:cubicBezTo>
                    <a:pt x="125351" y="208776"/>
                    <a:pt x="58864" y="121962"/>
                    <a:pt x="0" y="30491"/>
                  </a:cubicBezTo>
                  <a:cubicBezTo>
                    <a:pt x="5083" y="20327"/>
                    <a:pt x="10164" y="10164"/>
                    <a:pt x="14822" y="0"/>
                  </a:cubicBezTo>
                  <a:cubicBezTo>
                    <a:pt x="97824" y="78767"/>
                    <a:pt x="212164" y="294319"/>
                    <a:pt x="215128" y="379438"/>
                  </a:cubicBezTo>
                  <a:cubicBezTo>
                    <a:pt x="181250" y="368004"/>
                    <a:pt x="188449" y="329468"/>
                    <a:pt x="168123" y="309988"/>
                  </a:cubicBezTo>
                  <a:close/>
                </a:path>
              </a:pathLst>
            </a:custGeom>
            <a:solidFill>
              <a:srgbClr val="6F251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BDA5D001-7225-AF6B-0536-4023C7B6F569}"/>
                </a:ext>
              </a:extLst>
            </p:cNvPr>
            <p:cNvSpPr/>
            <p:nvPr/>
          </p:nvSpPr>
          <p:spPr>
            <a:xfrm>
              <a:off x="10106834" y="2553242"/>
              <a:ext cx="20608" cy="82155"/>
            </a:xfrm>
            <a:custGeom>
              <a:avLst/>
              <a:gdLst>
                <a:gd name="connsiteX0" fmla="*/ 13076 w 20608"/>
                <a:gd name="connsiteY0" fmla="*/ 76650 h 82155"/>
                <a:gd name="connsiteX1" fmla="*/ 2066 w 20608"/>
                <a:gd name="connsiteY1" fmla="*/ 82155 h 82155"/>
                <a:gd name="connsiteX2" fmla="*/ 12229 w 20608"/>
                <a:gd name="connsiteY2" fmla="*/ 0 h 82155"/>
                <a:gd name="connsiteX3" fmla="*/ 16040 w 20608"/>
                <a:gd name="connsiteY3" fmla="*/ 12704 h 82155"/>
                <a:gd name="connsiteX4" fmla="*/ 13076 w 20608"/>
                <a:gd name="connsiteY4" fmla="*/ 76650 h 8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08" h="82155">
                  <a:moveTo>
                    <a:pt x="13076" y="76650"/>
                  </a:moveTo>
                  <a:cubicBezTo>
                    <a:pt x="9265" y="77920"/>
                    <a:pt x="5453" y="80038"/>
                    <a:pt x="2066" y="82155"/>
                  </a:cubicBezTo>
                  <a:cubicBezTo>
                    <a:pt x="2489" y="54629"/>
                    <a:pt x="-7251" y="25409"/>
                    <a:pt x="12229" y="0"/>
                  </a:cubicBezTo>
                  <a:cubicBezTo>
                    <a:pt x="13500" y="4235"/>
                    <a:pt x="14770" y="8470"/>
                    <a:pt x="16040" y="12704"/>
                  </a:cubicBezTo>
                  <a:cubicBezTo>
                    <a:pt x="20275" y="34302"/>
                    <a:pt x="24933" y="55899"/>
                    <a:pt x="13076" y="76650"/>
                  </a:cubicBezTo>
                  <a:close/>
                </a:path>
              </a:pathLst>
            </a:custGeom>
            <a:solidFill>
              <a:srgbClr val="CAA27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1D4F2D1-40D4-8B95-CE5F-E6029147DECC}"/>
                </a:ext>
              </a:extLst>
            </p:cNvPr>
            <p:cNvSpPr/>
            <p:nvPr/>
          </p:nvSpPr>
          <p:spPr>
            <a:xfrm>
              <a:off x="7662877" y="2694685"/>
              <a:ext cx="85119" cy="84272"/>
            </a:xfrm>
            <a:custGeom>
              <a:avLst/>
              <a:gdLst>
                <a:gd name="connsiteX0" fmla="*/ 0 w 85119"/>
                <a:gd name="connsiteY0" fmla="*/ 11011 h 84272"/>
                <a:gd name="connsiteX1" fmla="*/ 11010 w 85119"/>
                <a:gd name="connsiteY1" fmla="*/ 0 h 84272"/>
                <a:gd name="connsiteX2" fmla="*/ 85119 w 85119"/>
                <a:gd name="connsiteY2" fmla="*/ 84273 h 84272"/>
                <a:gd name="connsiteX3" fmla="*/ 0 w 85119"/>
                <a:gd name="connsiteY3" fmla="*/ 11011 h 8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119" h="84272">
                  <a:moveTo>
                    <a:pt x="0" y="11011"/>
                  </a:moveTo>
                  <a:cubicBezTo>
                    <a:pt x="3811" y="7199"/>
                    <a:pt x="7199" y="3811"/>
                    <a:pt x="11010" y="0"/>
                  </a:cubicBezTo>
                  <a:cubicBezTo>
                    <a:pt x="35572" y="27950"/>
                    <a:pt x="60558" y="56323"/>
                    <a:pt x="85119" y="84273"/>
                  </a:cubicBezTo>
                  <a:cubicBezTo>
                    <a:pt x="45736" y="70721"/>
                    <a:pt x="19480" y="44465"/>
                    <a:pt x="0" y="11011"/>
                  </a:cubicBezTo>
                  <a:close/>
                </a:path>
              </a:pathLst>
            </a:custGeom>
            <a:solidFill>
              <a:srgbClr val="964B2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3920BD3-71D3-26B6-ECD3-C9F39DDA531D}"/>
                </a:ext>
              </a:extLst>
            </p:cNvPr>
            <p:cNvSpPr/>
            <p:nvPr/>
          </p:nvSpPr>
          <p:spPr>
            <a:xfrm>
              <a:off x="8526201" y="3122196"/>
              <a:ext cx="414734" cy="421794"/>
            </a:xfrm>
            <a:custGeom>
              <a:avLst/>
              <a:gdLst>
                <a:gd name="connsiteX0" fmla="*/ 313528 w 414734"/>
                <a:gd name="connsiteY0" fmla="*/ 404204 h 421794"/>
                <a:gd name="connsiteX1" fmla="*/ 22174 w 414734"/>
                <a:gd name="connsiteY1" fmla="*/ 297911 h 421794"/>
                <a:gd name="connsiteX2" fmla="*/ 34878 w 414734"/>
                <a:gd name="connsiteY2" fmla="*/ 103956 h 421794"/>
                <a:gd name="connsiteX3" fmla="*/ 233067 w 414734"/>
                <a:gd name="connsiteY3" fmla="*/ 2745 h 421794"/>
                <a:gd name="connsiteX4" fmla="*/ 364346 w 414734"/>
                <a:gd name="connsiteY4" fmla="*/ 59067 h 421794"/>
                <a:gd name="connsiteX5" fmla="*/ 403307 w 414734"/>
                <a:gd name="connsiteY5" fmla="*/ 282665 h 421794"/>
                <a:gd name="connsiteX6" fmla="*/ 313528 w 414734"/>
                <a:gd name="connsiteY6" fmla="*/ 404204 h 42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4734" h="421794">
                  <a:moveTo>
                    <a:pt x="313528" y="404204"/>
                  </a:moveTo>
                  <a:cubicBezTo>
                    <a:pt x="181826" y="446975"/>
                    <a:pt x="78920" y="411827"/>
                    <a:pt x="22174" y="297911"/>
                  </a:cubicBezTo>
                  <a:cubicBezTo>
                    <a:pt x="-10011" y="233541"/>
                    <a:pt x="-8317" y="161550"/>
                    <a:pt x="34878" y="103956"/>
                  </a:cubicBezTo>
                  <a:cubicBezTo>
                    <a:pt x="82308" y="40858"/>
                    <a:pt x="139478" y="-12924"/>
                    <a:pt x="233067" y="2745"/>
                  </a:cubicBezTo>
                  <a:cubicBezTo>
                    <a:pt x="283037" y="11214"/>
                    <a:pt x="328774" y="21378"/>
                    <a:pt x="364346" y="59067"/>
                  </a:cubicBezTo>
                  <a:cubicBezTo>
                    <a:pt x="402883" y="128942"/>
                    <a:pt x="431680" y="198393"/>
                    <a:pt x="403307" y="282665"/>
                  </a:cubicBezTo>
                  <a:cubicBezTo>
                    <a:pt x="385943" y="334753"/>
                    <a:pt x="339361" y="360586"/>
                    <a:pt x="313528" y="404204"/>
                  </a:cubicBezTo>
                  <a:close/>
                </a:path>
              </a:pathLst>
            </a:custGeom>
            <a:solidFill>
              <a:srgbClr val="FBADA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2BAB279-75B7-753B-5B29-CBD02DB6C20E}"/>
                </a:ext>
              </a:extLst>
            </p:cNvPr>
            <p:cNvSpPr/>
            <p:nvPr/>
          </p:nvSpPr>
          <p:spPr>
            <a:xfrm>
              <a:off x="8060927" y="2769640"/>
              <a:ext cx="376239" cy="437594"/>
            </a:xfrm>
            <a:custGeom>
              <a:avLst/>
              <a:gdLst>
                <a:gd name="connsiteX0" fmla="*/ 176613 w 376239"/>
                <a:gd name="connsiteY0" fmla="*/ 0 h 437594"/>
                <a:gd name="connsiteX1" fmla="*/ 240559 w 376239"/>
                <a:gd name="connsiteY1" fmla="*/ 13551 h 437594"/>
                <a:gd name="connsiteX2" fmla="*/ 253263 w 376239"/>
                <a:gd name="connsiteY2" fmla="*/ 36843 h 437594"/>
                <a:gd name="connsiteX3" fmla="*/ 221078 w 376239"/>
                <a:gd name="connsiteY3" fmla="*/ 80038 h 437594"/>
                <a:gd name="connsiteX4" fmla="*/ 248604 w 376239"/>
                <a:gd name="connsiteY4" fmla="*/ 177015 h 437594"/>
                <a:gd name="connsiteX5" fmla="*/ 365062 w 376239"/>
                <a:gd name="connsiteY5" fmla="*/ 177862 h 437594"/>
                <a:gd name="connsiteX6" fmla="*/ 375225 w 376239"/>
                <a:gd name="connsiteY6" fmla="*/ 239266 h 437594"/>
                <a:gd name="connsiteX7" fmla="*/ 297729 w 376239"/>
                <a:gd name="connsiteY7" fmla="*/ 415858 h 437594"/>
                <a:gd name="connsiteX8" fmla="*/ 104621 w 376239"/>
                <a:gd name="connsiteY8" fmla="*/ 397225 h 437594"/>
                <a:gd name="connsiteX9" fmla="*/ 868 w 376239"/>
                <a:gd name="connsiteY9" fmla="*/ 243925 h 437594"/>
                <a:gd name="connsiteX10" fmla="*/ 71590 w 376239"/>
                <a:gd name="connsiteY10" fmla="*/ 153723 h 437594"/>
                <a:gd name="connsiteX11" fmla="*/ 149510 w 376239"/>
                <a:gd name="connsiteY11" fmla="*/ 71145 h 437594"/>
                <a:gd name="connsiteX12" fmla="*/ 176613 w 376239"/>
                <a:gd name="connsiteY12" fmla="*/ 0 h 43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239" h="437594">
                  <a:moveTo>
                    <a:pt x="176613" y="0"/>
                  </a:moveTo>
                  <a:cubicBezTo>
                    <a:pt x="197787" y="4658"/>
                    <a:pt x="219385" y="8893"/>
                    <a:pt x="240559" y="13551"/>
                  </a:cubicBezTo>
                  <a:cubicBezTo>
                    <a:pt x="244794" y="21174"/>
                    <a:pt x="249028" y="29220"/>
                    <a:pt x="253263" y="36843"/>
                  </a:cubicBezTo>
                  <a:cubicBezTo>
                    <a:pt x="257074" y="62252"/>
                    <a:pt x="230395" y="64369"/>
                    <a:pt x="221078" y="80038"/>
                  </a:cubicBezTo>
                  <a:cubicBezTo>
                    <a:pt x="187624" y="124080"/>
                    <a:pt x="227854" y="150759"/>
                    <a:pt x="248604" y="177015"/>
                  </a:cubicBezTo>
                  <a:cubicBezTo>
                    <a:pt x="281213" y="218516"/>
                    <a:pt x="323137" y="207082"/>
                    <a:pt x="365062" y="177862"/>
                  </a:cubicBezTo>
                  <a:cubicBezTo>
                    <a:pt x="369296" y="202000"/>
                    <a:pt x="373955" y="220633"/>
                    <a:pt x="375225" y="239266"/>
                  </a:cubicBezTo>
                  <a:cubicBezTo>
                    <a:pt x="380731" y="311682"/>
                    <a:pt x="365062" y="378168"/>
                    <a:pt x="297729" y="415858"/>
                  </a:cubicBezTo>
                  <a:cubicBezTo>
                    <a:pt x="231665" y="453124"/>
                    <a:pt x="163908" y="439573"/>
                    <a:pt x="104621" y="397225"/>
                  </a:cubicBezTo>
                  <a:cubicBezTo>
                    <a:pt x="52110" y="359958"/>
                    <a:pt x="18232" y="306600"/>
                    <a:pt x="868" y="243925"/>
                  </a:cubicBezTo>
                  <a:cubicBezTo>
                    <a:pt x="-4637" y="190990"/>
                    <a:pt x="15690" y="162193"/>
                    <a:pt x="71590" y="153723"/>
                  </a:cubicBezTo>
                  <a:cubicBezTo>
                    <a:pt x="115632" y="147371"/>
                    <a:pt x="141041" y="115187"/>
                    <a:pt x="149510" y="71145"/>
                  </a:cubicBezTo>
                  <a:cubicBezTo>
                    <a:pt x="154592" y="46159"/>
                    <a:pt x="160521" y="21174"/>
                    <a:pt x="176613" y="0"/>
                  </a:cubicBezTo>
                  <a:close/>
                </a:path>
              </a:pathLst>
            </a:custGeom>
            <a:solidFill>
              <a:srgbClr val="6D1E1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A3608CFB-48CE-901F-9834-B2A26DC241D1}"/>
                </a:ext>
              </a:extLst>
            </p:cNvPr>
            <p:cNvSpPr/>
            <p:nvPr/>
          </p:nvSpPr>
          <p:spPr>
            <a:xfrm>
              <a:off x="7932310" y="2639632"/>
              <a:ext cx="186990" cy="146100"/>
            </a:xfrm>
            <a:custGeom>
              <a:avLst/>
              <a:gdLst>
                <a:gd name="connsiteX0" fmla="*/ 10063 w 186990"/>
                <a:gd name="connsiteY0" fmla="*/ 92742 h 146100"/>
                <a:gd name="connsiteX1" fmla="*/ 28273 w 186990"/>
                <a:gd name="connsiteY1" fmla="*/ 97824 h 146100"/>
                <a:gd name="connsiteX2" fmla="*/ 178185 w 186990"/>
                <a:gd name="connsiteY2" fmla="*/ 0 h 146100"/>
                <a:gd name="connsiteX3" fmla="*/ 171833 w 186990"/>
                <a:gd name="connsiteY3" fmla="*/ 26256 h 146100"/>
                <a:gd name="connsiteX4" fmla="*/ 24885 w 186990"/>
                <a:gd name="connsiteY4" fmla="*/ 146101 h 146100"/>
                <a:gd name="connsiteX5" fmla="*/ 10063 w 186990"/>
                <a:gd name="connsiteY5" fmla="*/ 92742 h 1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990" h="146100">
                  <a:moveTo>
                    <a:pt x="10063" y="92742"/>
                  </a:moveTo>
                  <a:cubicBezTo>
                    <a:pt x="12181" y="108834"/>
                    <a:pt x="14722" y="118151"/>
                    <a:pt x="28273" y="97824"/>
                  </a:cubicBezTo>
                  <a:cubicBezTo>
                    <a:pt x="64269" y="44465"/>
                    <a:pt x="114240" y="11434"/>
                    <a:pt x="178185" y="0"/>
                  </a:cubicBezTo>
                  <a:cubicBezTo>
                    <a:pt x="196818" y="13551"/>
                    <a:pt x="181573" y="23715"/>
                    <a:pt x="171833" y="26256"/>
                  </a:cubicBezTo>
                  <a:cubicBezTo>
                    <a:pt x="103229" y="42348"/>
                    <a:pt x="64693" y="94860"/>
                    <a:pt x="24885" y="146101"/>
                  </a:cubicBezTo>
                  <a:cubicBezTo>
                    <a:pt x="15145" y="129585"/>
                    <a:pt x="-15769" y="119421"/>
                    <a:pt x="10063" y="92742"/>
                  </a:cubicBezTo>
                  <a:close/>
                </a:path>
              </a:pathLst>
            </a:custGeom>
            <a:solidFill>
              <a:srgbClr val="EACCB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984082DF-3DD7-0834-F7BA-AD73CA285EBF}"/>
                </a:ext>
              </a:extLst>
            </p:cNvPr>
            <p:cNvSpPr/>
            <p:nvPr/>
          </p:nvSpPr>
          <p:spPr>
            <a:xfrm>
              <a:off x="8282005" y="2795049"/>
              <a:ext cx="95360" cy="54629"/>
            </a:xfrm>
            <a:custGeom>
              <a:avLst/>
              <a:gdLst>
                <a:gd name="connsiteX0" fmla="*/ 0 w 95360"/>
                <a:gd name="connsiteY0" fmla="*/ 54629 h 54629"/>
                <a:gd name="connsiteX1" fmla="*/ 32185 w 95360"/>
                <a:gd name="connsiteY1" fmla="*/ 11434 h 54629"/>
                <a:gd name="connsiteX2" fmla="*/ 95283 w 95360"/>
                <a:gd name="connsiteY2" fmla="*/ 0 h 54629"/>
                <a:gd name="connsiteX3" fmla="*/ 0 w 95360"/>
                <a:gd name="connsiteY3" fmla="*/ 54629 h 5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360" h="54629">
                  <a:moveTo>
                    <a:pt x="0" y="54629"/>
                  </a:moveTo>
                  <a:cubicBezTo>
                    <a:pt x="424" y="32608"/>
                    <a:pt x="19481" y="24562"/>
                    <a:pt x="32185" y="11434"/>
                  </a:cubicBezTo>
                  <a:cubicBezTo>
                    <a:pt x="53359" y="7623"/>
                    <a:pt x="74109" y="3811"/>
                    <a:pt x="95283" y="0"/>
                  </a:cubicBezTo>
                  <a:cubicBezTo>
                    <a:pt x="97824" y="78344"/>
                    <a:pt x="36843" y="45312"/>
                    <a:pt x="0" y="54629"/>
                  </a:cubicBezTo>
                  <a:close/>
                </a:path>
              </a:pathLst>
            </a:custGeom>
            <a:solidFill>
              <a:srgbClr val="D4B6B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AD8FFEA8-9782-AA53-3647-21B75518030F}"/>
                </a:ext>
              </a:extLst>
            </p:cNvPr>
            <p:cNvSpPr/>
            <p:nvPr/>
          </p:nvSpPr>
          <p:spPr>
            <a:xfrm>
              <a:off x="9977621" y="1741430"/>
              <a:ext cx="53357" cy="68603"/>
            </a:xfrm>
            <a:custGeom>
              <a:avLst/>
              <a:gdLst>
                <a:gd name="connsiteX0" fmla="*/ 0 w 53357"/>
                <a:gd name="connsiteY0" fmla="*/ 18210 h 68603"/>
                <a:gd name="connsiteX1" fmla="*/ 1694 w 53357"/>
                <a:gd name="connsiteY1" fmla="*/ 0 h 68603"/>
                <a:gd name="connsiteX2" fmla="*/ 53358 w 53357"/>
                <a:gd name="connsiteY2" fmla="*/ 68604 h 68603"/>
                <a:gd name="connsiteX3" fmla="*/ 0 w 53357"/>
                <a:gd name="connsiteY3" fmla="*/ 18210 h 6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57" h="68603">
                  <a:moveTo>
                    <a:pt x="0" y="18210"/>
                  </a:moveTo>
                  <a:cubicBezTo>
                    <a:pt x="423" y="12281"/>
                    <a:pt x="1270" y="6352"/>
                    <a:pt x="1694" y="0"/>
                  </a:cubicBezTo>
                  <a:cubicBezTo>
                    <a:pt x="24138" y="19057"/>
                    <a:pt x="49970" y="35149"/>
                    <a:pt x="53358" y="68604"/>
                  </a:cubicBezTo>
                  <a:cubicBezTo>
                    <a:pt x="27102" y="60981"/>
                    <a:pt x="18633" y="33878"/>
                    <a:pt x="0" y="18210"/>
                  </a:cubicBezTo>
                  <a:close/>
                </a:path>
              </a:pathLst>
            </a:custGeom>
            <a:solidFill>
              <a:srgbClr val="78433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337183F-44E7-4C6D-915C-E121C90DFFC4}"/>
                </a:ext>
              </a:extLst>
            </p:cNvPr>
            <p:cNvSpPr/>
            <p:nvPr/>
          </p:nvSpPr>
          <p:spPr>
            <a:xfrm>
              <a:off x="10119910" y="2565947"/>
              <a:ext cx="13551" cy="63945"/>
            </a:xfrm>
            <a:custGeom>
              <a:avLst/>
              <a:gdLst>
                <a:gd name="connsiteX0" fmla="*/ 0 w 13551"/>
                <a:gd name="connsiteY0" fmla="*/ 63945 h 63945"/>
                <a:gd name="connsiteX1" fmla="*/ 2964 w 13551"/>
                <a:gd name="connsiteY1" fmla="*/ 0 h 63945"/>
                <a:gd name="connsiteX2" fmla="*/ 13551 w 13551"/>
                <a:gd name="connsiteY2" fmla="*/ 0 h 63945"/>
                <a:gd name="connsiteX3" fmla="*/ 9740 w 13551"/>
                <a:gd name="connsiteY3" fmla="*/ 63522 h 63945"/>
                <a:gd name="connsiteX4" fmla="*/ 4659 w 13551"/>
                <a:gd name="connsiteY4" fmla="*/ 63522 h 63945"/>
                <a:gd name="connsiteX5" fmla="*/ 0 w 13551"/>
                <a:gd name="connsiteY5" fmla="*/ 63945 h 6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51" h="63945">
                  <a:moveTo>
                    <a:pt x="0" y="63945"/>
                  </a:moveTo>
                  <a:cubicBezTo>
                    <a:pt x="847" y="42771"/>
                    <a:pt x="2117" y="21597"/>
                    <a:pt x="2964" y="0"/>
                  </a:cubicBezTo>
                  <a:cubicBezTo>
                    <a:pt x="6352" y="0"/>
                    <a:pt x="10164" y="0"/>
                    <a:pt x="13551" y="0"/>
                  </a:cubicBezTo>
                  <a:cubicBezTo>
                    <a:pt x="12282" y="21174"/>
                    <a:pt x="11011" y="42348"/>
                    <a:pt x="9740" y="63522"/>
                  </a:cubicBezTo>
                  <a:cubicBezTo>
                    <a:pt x="9740" y="63522"/>
                    <a:pt x="4659" y="63522"/>
                    <a:pt x="4659" y="63522"/>
                  </a:cubicBezTo>
                  <a:cubicBezTo>
                    <a:pt x="4659" y="63522"/>
                    <a:pt x="0" y="63945"/>
                    <a:pt x="0" y="63945"/>
                  </a:cubicBezTo>
                  <a:close/>
                </a:path>
              </a:pathLst>
            </a:custGeom>
            <a:solidFill>
              <a:srgbClr val="53150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5D33C70-3955-6290-D493-BFF7BF8D765B}"/>
                </a:ext>
              </a:extLst>
            </p:cNvPr>
            <p:cNvSpPr/>
            <p:nvPr/>
          </p:nvSpPr>
          <p:spPr>
            <a:xfrm>
              <a:off x="9939286" y="1810034"/>
              <a:ext cx="26477" cy="63945"/>
            </a:xfrm>
            <a:custGeom>
              <a:avLst/>
              <a:gdLst>
                <a:gd name="connsiteX0" fmla="*/ 1068 w 26477"/>
                <a:gd name="connsiteY0" fmla="*/ 0 h 63945"/>
                <a:gd name="connsiteX1" fmla="*/ 26477 w 26477"/>
                <a:gd name="connsiteY1" fmla="*/ 63946 h 63945"/>
                <a:gd name="connsiteX2" fmla="*/ 15890 w 26477"/>
                <a:gd name="connsiteY2" fmla="*/ 63522 h 63945"/>
                <a:gd name="connsiteX3" fmla="*/ 1068 w 26477"/>
                <a:gd name="connsiteY3" fmla="*/ 0 h 6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77" h="63945">
                  <a:moveTo>
                    <a:pt x="1068" y="0"/>
                  </a:moveTo>
                  <a:cubicBezTo>
                    <a:pt x="22242" y="16092"/>
                    <a:pt x="23936" y="40231"/>
                    <a:pt x="26477" y="63946"/>
                  </a:cubicBezTo>
                  <a:cubicBezTo>
                    <a:pt x="23089" y="63946"/>
                    <a:pt x="19278" y="63946"/>
                    <a:pt x="15890" y="63522"/>
                  </a:cubicBezTo>
                  <a:cubicBezTo>
                    <a:pt x="10385" y="42771"/>
                    <a:pt x="-4013" y="23715"/>
                    <a:pt x="1068" y="0"/>
                  </a:cubicBezTo>
                  <a:close/>
                </a:path>
              </a:pathLst>
            </a:custGeom>
            <a:solidFill>
              <a:srgbClr val="6B1F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69ABAE-E70B-6157-41A2-9BB5A3BEC07E}"/>
                </a:ext>
              </a:extLst>
            </p:cNvPr>
            <p:cNvSpPr/>
            <p:nvPr/>
          </p:nvSpPr>
          <p:spPr>
            <a:xfrm>
              <a:off x="8973082" y="5714523"/>
              <a:ext cx="522393" cy="16924"/>
            </a:xfrm>
            <a:custGeom>
              <a:avLst/>
              <a:gdLst>
                <a:gd name="connsiteX0" fmla="*/ 503562 w 522393"/>
                <a:gd name="connsiteY0" fmla="*/ 0 h 16924"/>
                <a:gd name="connsiteX1" fmla="*/ 521348 w 522393"/>
                <a:gd name="connsiteY1" fmla="*/ 4659 h 16924"/>
                <a:gd name="connsiteX2" fmla="*/ 504408 w 522393"/>
                <a:gd name="connsiteY2" fmla="*/ 13552 h 16924"/>
                <a:gd name="connsiteX3" fmla="*/ 165200 w 522393"/>
                <a:gd name="connsiteY3" fmla="*/ 14398 h 16924"/>
                <a:gd name="connsiteX4" fmla="*/ 5125 w 522393"/>
                <a:gd name="connsiteY4" fmla="*/ 13975 h 16924"/>
                <a:gd name="connsiteX5" fmla="*/ 467 w 522393"/>
                <a:gd name="connsiteY5" fmla="*/ 11858 h 16924"/>
                <a:gd name="connsiteX6" fmla="*/ 10630 w 522393"/>
                <a:gd name="connsiteY6" fmla="*/ 0 h 16924"/>
                <a:gd name="connsiteX7" fmla="*/ 503562 w 522393"/>
                <a:gd name="connsiteY7" fmla="*/ 0 h 1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393" h="16924">
                  <a:moveTo>
                    <a:pt x="503562" y="0"/>
                  </a:moveTo>
                  <a:cubicBezTo>
                    <a:pt x="509914" y="1694"/>
                    <a:pt x="520501" y="1694"/>
                    <a:pt x="521348" y="4659"/>
                  </a:cubicBezTo>
                  <a:cubicBezTo>
                    <a:pt x="526853" y="25409"/>
                    <a:pt x="509067" y="13552"/>
                    <a:pt x="504408" y="13552"/>
                  </a:cubicBezTo>
                  <a:cubicBezTo>
                    <a:pt x="391339" y="14398"/>
                    <a:pt x="278270" y="14398"/>
                    <a:pt x="165200" y="14398"/>
                  </a:cubicBezTo>
                  <a:cubicBezTo>
                    <a:pt x="111842" y="14398"/>
                    <a:pt x="58483" y="13975"/>
                    <a:pt x="5125" y="13975"/>
                  </a:cubicBezTo>
                  <a:cubicBezTo>
                    <a:pt x="3431" y="13975"/>
                    <a:pt x="467" y="12704"/>
                    <a:pt x="467" y="11858"/>
                  </a:cubicBezTo>
                  <a:cubicBezTo>
                    <a:pt x="-2075" y="2965"/>
                    <a:pt x="6395" y="2965"/>
                    <a:pt x="10630" y="0"/>
                  </a:cubicBezTo>
                  <a:cubicBezTo>
                    <a:pt x="175364" y="0"/>
                    <a:pt x="339675" y="0"/>
                    <a:pt x="503562" y="0"/>
                  </a:cubicBezTo>
                  <a:close/>
                </a:path>
              </a:pathLst>
            </a:custGeom>
            <a:solidFill>
              <a:srgbClr val="590C0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AF2423F1-8912-3234-EB10-8B42A297520B}"/>
                </a:ext>
              </a:extLst>
            </p:cNvPr>
            <p:cNvSpPr/>
            <p:nvPr/>
          </p:nvSpPr>
          <p:spPr>
            <a:xfrm>
              <a:off x="8305361" y="4240996"/>
              <a:ext cx="158058" cy="189525"/>
            </a:xfrm>
            <a:custGeom>
              <a:avLst/>
              <a:gdLst>
                <a:gd name="connsiteX0" fmla="*/ 151965 w 158058"/>
                <a:gd name="connsiteY0" fmla="*/ 52327 h 189525"/>
                <a:gd name="connsiteX1" fmla="*/ 151965 w 158058"/>
                <a:gd name="connsiteY1" fmla="*/ 160738 h 189525"/>
                <a:gd name="connsiteX2" fmla="*/ 140108 w 158058"/>
                <a:gd name="connsiteY2" fmla="*/ 187841 h 189525"/>
                <a:gd name="connsiteX3" fmla="*/ 115546 w 158058"/>
                <a:gd name="connsiteY3" fmla="*/ 174290 h 189525"/>
                <a:gd name="connsiteX4" fmla="*/ 35085 w 158058"/>
                <a:gd name="connsiteY4" fmla="*/ 165820 h 189525"/>
                <a:gd name="connsiteX5" fmla="*/ 14334 w 158058"/>
                <a:gd name="connsiteY5" fmla="*/ 175560 h 189525"/>
                <a:gd name="connsiteX6" fmla="*/ 359 w 158058"/>
                <a:gd name="connsiteY6" fmla="*/ 150574 h 189525"/>
                <a:gd name="connsiteX7" fmla="*/ 21533 w 158058"/>
                <a:gd name="connsiteY7" fmla="*/ 18449 h 189525"/>
                <a:gd name="connsiteX8" fmla="*/ 42707 w 158058"/>
                <a:gd name="connsiteY8" fmla="*/ 663 h 189525"/>
                <a:gd name="connsiteX9" fmla="*/ 57529 w 158058"/>
                <a:gd name="connsiteY9" fmla="*/ 18449 h 189525"/>
                <a:gd name="connsiteX10" fmla="*/ 59647 w 158058"/>
                <a:gd name="connsiteY10" fmla="*/ 62914 h 189525"/>
                <a:gd name="connsiteX11" fmla="*/ 85055 w 158058"/>
                <a:gd name="connsiteY11" fmla="*/ 92558 h 189525"/>
                <a:gd name="connsiteX12" fmla="*/ 111734 w 158058"/>
                <a:gd name="connsiteY12" fmla="*/ 64608 h 189525"/>
                <a:gd name="connsiteX13" fmla="*/ 114275 w 158058"/>
                <a:gd name="connsiteY13" fmla="*/ 45551 h 189525"/>
                <a:gd name="connsiteX14" fmla="*/ 144766 w 158058"/>
                <a:gd name="connsiteY14" fmla="*/ 14214 h 189525"/>
                <a:gd name="connsiteX15" fmla="*/ 151965 w 158058"/>
                <a:gd name="connsiteY15" fmla="*/ 52327 h 18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058" h="189525">
                  <a:moveTo>
                    <a:pt x="151965" y="52327"/>
                  </a:moveTo>
                  <a:cubicBezTo>
                    <a:pt x="151965" y="88323"/>
                    <a:pt x="152388" y="124319"/>
                    <a:pt x="151965" y="160738"/>
                  </a:cubicBezTo>
                  <a:cubicBezTo>
                    <a:pt x="151965" y="171325"/>
                    <a:pt x="151965" y="183183"/>
                    <a:pt x="140108" y="187841"/>
                  </a:cubicBezTo>
                  <a:cubicBezTo>
                    <a:pt x="127404" y="193346"/>
                    <a:pt x="120204" y="184453"/>
                    <a:pt x="115546" y="174290"/>
                  </a:cubicBezTo>
                  <a:cubicBezTo>
                    <a:pt x="93525" y="124742"/>
                    <a:pt x="68116" y="115426"/>
                    <a:pt x="35085" y="165820"/>
                  </a:cubicBezTo>
                  <a:cubicBezTo>
                    <a:pt x="31273" y="171325"/>
                    <a:pt x="20686" y="176830"/>
                    <a:pt x="14334" y="175560"/>
                  </a:cubicBezTo>
                  <a:cubicBezTo>
                    <a:pt x="2900" y="173019"/>
                    <a:pt x="-1335" y="162009"/>
                    <a:pt x="359" y="150574"/>
                  </a:cubicBezTo>
                  <a:cubicBezTo>
                    <a:pt x="7135" y="106533"/>
                    <a:pt x="13911" y="62491"/>
                    <a:pt x="21533" y="18449"/>
                  </a:cubicBezTo>
                  <a:cubicBezTo>
                    <a:pt x="23227" y="7438"/>
                    <a:pt x="30003" y="-2725"/>
                    <a:pt x="42707" y="663"/>
                  </a:cubicBezTo>
                  <a:cubicBezTo>
                    <a:pt x="49060" y="2356"/>
                    <a:pt x="56259" y="11673"/>
                    <a:pt x="57529" y="18449"/>
                  </a:cubicBezTo>
                  <a:cubicBezTo>
                    <a:pt x="60070" y="32847"/>
                    <a:pt x="59223" y="48092"/>
                    <a:pt x="59647" y="62914"/>
                  </a:cubicBezTo>
                  <a:cubicBezTo>
                    <a:pt x="60070" y="80277"/>
                    <a:pt x="65999" y="91711"/>
                    <a:pt x="85055" y="92558"/>
                  </a:cubicBezTo>
                  <a:cubicBezTo>
                    <a:pt x="104959" y="93405"/>
                    <a:pt x="110464" y="81124"/>
                    <a:pt x="111734" y="64608"/>
                  </a:cubicBezTo>
                  <a:cubicBezTo>
                    <a:pt x="112158" y="58256"/>
                    <a:pt x="112582" y="51904"/>
                    <a:pt x="114275" y="45551"/>
                  </a:cubicBezTo>
                  <a:cubicBezTo>
                    <a:pt x="118510" y="29459"/>
                    <a:pt x="121051" y="7862"/>
                    <a:pt x="144766" y="14214"/>
                  </a:cubicBezTo>
                  <a:cubicBezTo>
                    <a:pt x="164246" y="18872"/>
                    <a:pt x="158317" y="37929"/>
                    <a:pt x="151965" y="52327"/>
                  </a:cubicBezTo>
                  <a:close/>
                </a:path>
              </a:pathLst>
            </a:custGeom>
            <a:solidFill>
              <a:srgbClr val="FDECF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B405F752-8BE9-5B64-6123-C7110AC8724F}"/>
                </a:ext>
              </a:extLst>
            </p:cNvPr>
            <p:cNvSpPr/>
            <p:nvPr/>
          </p:nvSpPr>
          <p:spPr>
            <a:xfrm>
              <a:off x="8493290" y="4230203"/>
              <a:ext cx="144452" cy="191100"/>
            </a:xfrm>
            <a:custGeom>
              <a:avLst/>
              <a:gdLst>
                <a:gd name="connsiteX0" fmla="*/ 32 w 144452"/>
                <a:gd name="connsiteY0" fmla="*/ 70743 h 191100"/>
                <a:gd name="connsiteX1" fmla="*/ 61860 w 144452"/>
                <a:gd name="connsiteY1" fmla="*/ 22 h 191100"/>
                <a:gd name="connsiteX2" fmla="*/ 144439 w 144452"/>
                <a:gd name="connsiteY2" fmla="*/ 111397 h 191100"/>
                <a:gd name="connsiteX3" fmla="*/ 80917 w 144452"/>
                <a:gd name="connsiteY3" fmla="*/ 191011 h 191100"/>
                <a:gd name="connsiteX4" fmla="*/ 32 w 144452"/>
                <a:gd name="connsiteY4" fmla="*/ 70743 h 19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452" h="191100">
                  <a:moveTo>
                    <a:pt x="32" y="70743"/>
                  </a:moveTo>
                  <a:cubicBezTo>
                    <a:pt x="3420" y="39829"/>
                    <a:pt x="10196" y="1292"/>
                    <a:pt x="61860" y="22"/>
                  </a:cubicBezTo>
                  <a:cubicBezTo>
                    <a:pt x="106326" y="-1249"/>
                    <a:pt x="145286" y="53380"/>
                    <a:pt x="144439" y="111397"/>
                  </a:cubicBezTo>
                  <a:cubicBezTo>
                    <a:pt x="143592" y="154168"/>
                    <a:pt x="128770" y="187623"/>
                    <a:pt x="80917" y="191011"/>
                  </a:cubicBezTo>
                  <a:cubicBezTo>
                    <a:pt x="35181" y="193552"/>
                    <a:pt x="-1238" y="141464"/>
                    <a:pt x="32" y="70743"/>
                  </a:cubicBezTo>
                  <a:close/>
                </a:path>
              </a:pathLst>
            </a:custGeom>
            <a:solidFill>
              <a:srgbClr val="FDEFF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3571925-EAB0-5F5E-D307-9944E8732006}"/>
                </a:ext>
              </a:extLst>
            </p:cNvPr>
            <p:cNvSpPr/>
            <p:nvPr/>
          </p:nvSpPr>
          <p:spPr>
            <a:xfrm>
              <a:off x="9621464" y="5858918"/>
              <a:ext cx="204130" cy="198229"/>
            </a:xfrm>
            <a:custGeom>
              <a:avLst/>
              <a:gdLst>
                <a:gd name="connsiteX0" fmla="*/ 204127 w 204130"/>
                <a:gd name="connsiteY0" fmla="*/ 106729 h 198229"/>
                <a:gd name="connsiteX1" fmla="*/ 110961 w 204130"/>
                <a:gd name="connsiteY1" fmla="*/ 198201 h 198229"/>
                <a:gd name="connsiteX2" fmla="*/ 10 w 204130"/>
                <a:gd name="connsiteY2" fmla="*/ 104612 h 198229"/>
                <a:gd name="connsiteX3" fmla="*/ 102069 w 204130"/>
                <a:gd name="connsiteY3" fmla="*/ 12 h 198229"/>
                <a:gd name="connsiteX4" fmla="*/ 204127 w 204130"/>
                <a:gd name="connsiteY4" fmla="*/ 106729 h 1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30" h="198229">
                  <a:moveTo>
                    <a:pt x="204127" y="106729"/>
                  </a:moveTo>
                  <a:cubicBezTo>
                    <a:pt x="204127" y="158817"/>
                    <a:pt x="162626" y="199471"/>
                    <a:pt x="110961" y="198201"/>
                  </a:cubicBezTo>
                  <a:cubicBezTo>
                    <a:pt x="54215" y="196931"/>
                    <a:pt x="-837" y="150771"/>
                    <a:pt x="10" y="104612"/>
                  </a:cubicBezTo>
                  <a:cubicBezTo>
                    <a:pt x="856" y="54217"/>
                    <a:pt x="52945" y="436"/>
                    <a:pt x="102069" y="12"/>
                  </a:cubicBezTo>
                  <a:cubicBezTo>
                    <a:pt x="162626" y="-835"/>
                    <a:pt x="204551" y="42784"/>
                    <a:pt x="204127" y="106729"/>
                  </a:cubicBezTo>
                  <a:close/>
                </a:path>
              </a:pathLst>
            </a:custGeom>
            <a:solidFill>
              <a:srgbClr val="A1594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04AFCC12-FDF2-633C-D817-D5BC7C22E505}"/>
                </a:ext>
              </a:extLst>
            </p:cNvPr>
            <p:cNvSpPr/>
            <p:nvPr/>
          </p:nvSpPr>
          <p:spPr>
            <a:xfrm>
              <a:off x="7703499" y="5705925"/>
              <a:ext cx="113101" cy="112952"/>
            </a:xfrm>
            <a:custGeom>
              <a:avLst/>
              <a:gdLst>
                <a:gd name="connsiteX0" fmla="*/ 98280 w 113101"/>
                <a:gd name="connsiteY0" fmla="*/ 11139 h 112952"/>
                <a:gd name="connsiteX1" fmla="*/ 113101 w 113101"/>
                <a:gd name="connsiteY1" fmla="*/ 35701 h 112952"/>
                <a:gd name="connsiteX2" fmla="*/ 108867 w 113101"/>
                <a:gd name="connsiteY2" fmla="*/ 73391 h 112952"/>
                <a:gd name="connsiteX3" fmla="*/ 44497 w 113101"/>
                <a:gd name="connsiteY3" fmla="*/ 111927 h 112952"/>
                <a:gd name="connsiteX4" fmla="*/ 32 w 113101"/>
                <a:gd name="connsiteY4" fmla="*/ 58146 h 112952"/>
                <a:gd name="connsiteX5" fmla="*/ 56355 w 113101"/>
                <a:gd name="connsiteY5" fmla="*/ 129 h 112952"/>
                <a:gd name="connsiteX6" fmla="*/ 98280 w 113101"/>
                <a:gd name="connsiteY6" fmla="*/ 11139 h 11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101" h="112952">
                  <a:moveTo>
                    <a:pt x="98280" y="11139"/>
                  </a:moveTo>
                  <a:cubicBezTo>
                    <a:pt x="103361" y="19185"/>
                    <a:pt x="108019" y="27655"/>
                    <a:pt x="113101" y="35701"/>
                  </a:cubicBezTo>
                  <a:cubicBezTo>
                    <a:pt x="111831" y="48405"/>
                    <a:pt x="112677" y="61533"/>
                    <a:pt x="108867" y="73391"/>
                  </a:cubicBezTo>
                  <a:cubicBezTo>
                    <a:pt x="98280" y="103034"/>
                    <a:pt x="75412" y="117010"/>
                    <a:pt x="44497" y="111927"/>
                  </a:cubicBezTo>
                  <a:cubicBezTo>
                    <a:pt x="15277" y="107269"/>
                    <a:pt x="-815" y="84401"/>
                    <a:pt x="32" y="58146"/>
                  </a:cubicBezTo>
                  <a:cubicBezTo>
                    <a:pt x="879" y="25537"/>
                    <a:pt x="23747" y="3940"/>
                    <a:pt x="56355" y="129"/>
                  </a:cubicBezTo>
                  <a:cubicBezTo>
                    <a:pt x="69906" y="-1142"/>
                    <a:pt x="84305" y="7328"/>
                    <a:pt x="98280" y="11139"/>
                  </a:cubicBezTo>
                  <a:close/>
                </a:path>
              </a:pathLst>
            </a:custGeom>
            <a:solidFill>
              <a:srgbClr val="6E221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7130BB47-F2C8-2577-3277-F9477589F43A}"/>
                </a:ext>
              </a:extLst>
            </p:cNvPr>
            <p:cNvSpPr/>
            <p:nvPr/>
          </p:nvSpPr>
          <p:spPr>
            <a:xfrm>
              <a:off x="8056714" y="2769640"/>
              <a:ext cx="182362" cy="244348"/>
            </a:xfrm>
            <a:custGeom>
              <a:avLst/>
              <a:gdLst>
                <a:gd name="connsiteX0" fmla="*/ 180826 w 182362"/>
                <a:gd name="connsiteY0" fmla="*/ 0 h 244348"/>
                <a:gd name="connsiteX1" fmla="*/ 59287 w 182362"/>
                <a:gd name="connsiteY1" fmla="*/ 180826 h 244348"/>
                <a:gd name="connsiteX2" fmla="*/ 5082 w 182362"/>
                <a:gd name="connsiteY2" fmla="*/ 244348 h 244348"/>
                <a:gd name="connsiteX3" fmla="*/ 0 w 182362"/>
                <a:gd name="connsiteY3" fmla="*/ 207082 h 244348"/>
                <a:gd name="connsiteX4" fmla="*/ 180826 w 182362"/>
                <a:gd name="connsiteY4" fmla="*/ 0 h 24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362" h="244348">
                  <a:moveTo>
                    <a:pt x="180826" y="0"/>
                  </a:moveTo>
                  <a:cubicBezTo>
                    <a:pt x="190990" y="112222"/>
                    <a:pt x="150759" y="180403"/>
                    <a:pt x="59287" y="180826"/>
                  </a:cubicBezTo>
                  <a:cubicBezTo>
                    <a:pt x="11010" y="181250"/>
                    <a:pt x="18633" y="219363"/>
                    <a:pt x="5082" y="244348"/>
                  </a:cubicBezTo>
                  <a:cubicBezTo>
                    <a:pt x="3388" y="232067"/>
                    <a:pt x="1694" y="219363"/>
                    <a:pt x="0" y="207082"/>
                  </a:cubicBezTo>
                  <a:cubicBezTo>
                    <a:pt x="2964" y="62252"/>
                    <a:pt x="56746" y="847"/>
                    <a:pt x="180826" y="0"/>
                  </a:cubicBezTo>
                  <a:close/>
                </a:path>
              </a:pathLst>
            </a:custGeom>
            <a:solidFill>
              <a:srgbClr val="6B282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9301ADA0-3041-9F56-811B-3EA85CAD16C5}"/>
                </a:ext>
              </a:extLst>
            </p:cNvPr>
            <p:cNvSpPr/>
            <p:nvPr/>
          </p:nvSpPr>
          <p:spPr>
            <a:xfrm>
              <a:off x="7787898" y="3330405"/>
              <a:ext cx="441781" cy="399498"/>
            </a:xfrm>
            <a:custGeom>
              <a:avLst/>
              <a:gdLst>
                <a:gd name="connsiteX0" fmla="*/ 418304 w 441781"/>
                <a:gd name="connsiteY0" fmla="*/ 115957 h 399498"/>
                <a:gd name="connsiteX1" fmla="*/ 327256 w 441781"/>
                <a:gd name="connsiteY1" fmla="*/ 374704 h 399498"/>
                <a:gd name="connsiteX2" fmla="*/ 19809 w 441781"/>
                <a:gd name="connsiteY2" fmla="*/ 272221 h 399498"/>
                <a:gd name="connsiteX3" fmla="*/ 2023 w 441781"/>
                <a:gd name="connsiteY3" fmla="*/ 198112 h 399498"/>
                <a:gd name="connsiteX4" fmla="*/ 74438 w 441781"/>
                <a:gd name="connsiteY4" fmla="*/ 92242 h 399498"/>
                <a:gd name="connsiteX5" fmla="*/ 222232 w 441781"/>
                <a:gd name="connsiteY5" fmla="*/ 20250 h 399498"/>
                <a:gd name="connsiteX6" fmla="*/ 385696 w 441781"/>
                <a:gd name="connsiteY6" fmla="*/ 60058 h 399498"/>
                <a:gd name="connsiteX7" fmla="*/ 363252 w 441781"/>
                <a:gd name="connsiteY7" fmla="*/ 124003 h 399498"/>
                <a:gd name="connsiteX8" fmla="*/ 334455 w 441781"/>
                <a:gd name="connsiteY8" fmla="*/ 171433 h 399498"/>
                <a:gd name="connsiteX9" fmla="*/ 388237 w 441781"/>
                <a:gd name="connsiteY9" fmla="*/ 147718 h 399498"/>
                <a:gd name="connsiteX10" fmla="*/ 418304 w 441781"/>
                <a:gd name="connsiteY10" fmla="*/ 115957 h 39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781" h="399498">
                  <a:moveTo>
                    <a:pt x="418304" y="115957"/>
                  </a:moveTo>
                  <a:cubicBezTo>
                    <a:pt x="470392" y="231567"/>
                    <a:pt x="433973" y="328544"/>
                    <a:pt x="327256" y="374704"/>
                  </a:cubicBezTo>
                  <a:cubicBezTo>
                    <a:pt x="196400" y="431026"/>
                    <a:pt x="68086" y="389102"/>
                    <a:pt x="19809" y="272221"/>
                  </a:cubicBezTo>
                  <a:cubicBezTo>
                    <a:pt x="10069" y="248930"/>
                    <a:pt x="4563" y="223098"/>
                    <a:pt x="2023" y="198112"/>
                  </a:cubicBezTo>
                  <a:cubicBezTo>
                    <a:pt x="-3906" y="143483"/>
                    <a:pt x="-1365" y="98171"/>
                    <a:pt x="74438" y="92242"/>
                  </a:cubicBezTo>
                  <a:cubicBezTo>
                    <a:pt x="129914" y="88007"/>
                    <a:pt x="175226" y="49894"/>
                    <a:pt x="222232" y="20250"/>
                  </a:cubicBezTo>
                  <a:cubicBezTo>
                    <a:pt x="283214" y="-18286"/>
                    <a:pt x="346736" y="-77"/>
                    <a:pt x="385696" y="60058"/>
                  </a:cubicBezTo>
                  <a:cubicBezTo>
                    <a:pt x="407293" y="93513"/>
                    <a:pt x="373415" y="103676"/>
                    <a:pt x="363252" y="124003"/>
                  </a:cubicBezTo>
                  <a:cubicBezTo>
                    <a:pt x="354358" y="141366"/>
                    <a:pt x="315398" y="150682"/>
                    <a:pt x="334455" y="171433"/>
                  </a:cubicBezTo>
                  <a:cubicBezTo>
                    <a:pt x="355629" y="194724"/>
                    <a:pt x="371721" y="159576"/>
                    <a:pt x="388237" y="147718"/>
                  </a:cubicBezTo>
                  <a:cubicBezTo>
                    <a:pt x="398400" y="140519"/>
                    <a:pt x="405600" y="129508"/>
                    <a:pt x="418304" y="115957"/>
                  </a:cubicBezTo>
                  <a:close/>
                </a:path>
              </a:pathLst>
            </a:custGeom>
            <a:solidFill>
              <a:srgbClr val="FDFDF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43F59AC5-C02B-298B-1CD0-C4ED597454E6}"/>
                </a:ext>
              </a:extLst>
            </p:cNvPr>
            <p:cNvSpPr/>
            <p:nvPr/>
          </p:nvSpPr>
          <p:spPr>
            <a:xfrm>
              <a:off x="8570817" y="3167710"/>
              <a:ext cx="334104" cy="337523"/>
            </a:xfrm>
            <a:custGeom>
              <a:avLst/>
              <a:gdLst>
                <a:gd name="connsiteX0" fmla="*/ 332857 w 334104"/>
                <a:gd name="connsiteY0" fmla="*/ 168971 h 337523"/>
                <a:gd name="connsiteX1" fmla="*/ 165582 w 334104"/>
                <a:gd name="connsiteY1" fmla="*/ 337516 h 337523"/>
                <a:gd name="connsiteX2" fmla="*/ 2 w 334104"/>
                <a:gd name="connsiteY2" fmla="*/ 168124 h 337523"/>
                <a:gd name="connsiteX3" fmla="*/ 176593 w 334104"/>
                <a:gd name="connsiteY3" fmla="*/ 2 h 337523"/>
                <a:gd name="connsiteX4" fmla="*/ 332857 w 334104"/>
                <a:gd name="connsiteY4" fmla="*/ 168971 h 337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104" h="337523">
                  <a:moveTo>
                    <a:pt x="332857" y="168971"/>
                  </a:moveTo>
                  <a:cubicBezTo>
                    <a:pt x="332433" y="268489"/>
                    <a:pt x="263407" y="338363"/>
                    <a:pt x="165582" y="337516"/>
                  </a:cubicBezTo>
                  <a:cubicBezTo>
                    <a:pt x="77498" y="337092"/>
                    <a:pt x="425" y="257902"/>
                    <a:pt x="2" y="168124"/>
                  </a:cubicBezTo>
                  <a:cubicBezTo>
                    <a:pt x="-422" y="71994"/>
                    <a:pt x="76228" y="-422"/>
                    <a:pt x="176593" y="2"/>
                  </a:cubicBezTo>
                  <a:cubicBezTo>
                    <a:pt x="252820" y="425"/>
                    <a:pt x="345986" y="66065"/>
                    <a:pt x="332857" y="168971"/>
                  </a:cubicBezTo>
                  <a:close/>
                </a:path>
              </a:pathLst>
            </a:custGeom>
            <a:solidFill>
              <a:srgbClr val="FB969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E4D58AC1-4F4E-97F3-8384-A3DF628E08CB}"/>
                </a:ext>
              </a:extLst>
            </p:cNvPr>
            <p:cNvSpPr/>
            <p:nvPr/>
          </p:nvSpPr>
          <p:spPr>
            <a:xfrm>
              <a:off x="8532983" y="4273895"/>
              <a:ext cx="64098" cy="104252"/>
            </a:xfrm>
            <a:custGeom>
              <a:avLst/>
              <a:gdLst>
                <a:gd name="connsiteX0" fmla="*/ 64092 w 64098"/>
                <a:gd name="connsiteY0" fmla="*/ 66858 h 104252"/>
                <a:gd name="connsiteX1" fmla="*/ 36989 w 64098"/>
                <a:gd name="connsiteY1" fmla="*/ 104124 h 104252"/>
                <a:gd name="connsiteX2" fmla="*/ 146 w 64098"/>
                <a:gd name="connsiteY2" fmla="*/ 46107 h 104252"/>
                <a:gd name="connsiteX3" fmla="*/ 22591 w 64098"/>
                <a:gd name="connsiteY3" fmla="*/ 371 h 104252"/>
                <a:gd name="connsiteX4" fmla="*/ 64092 w 64098"/>
                <a:gd name="connsiteY4" fmla="*/ 66858 h 10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98" h="104252">
                  <a:moveTo>
                    <a:pt x="64092" y="66858"/>
                  </a:moveTo>
                  <a:cubicBezTo>
                    <a:pt x="63245" y="81680"/>
                    <a:pt x="63245" y="106241"/>
                    <a:pt x="36989" y="104124"/>
                  </a:cubicBezTo>
                  <a:cubicBezTo>
                    <a:pt x="5228" y="101160"/>
                    <a:pt x="146" y="73210"/>
                    <a:pt x="146" y="46107"/>
                  </a:cubicBezTo>
                  <a:cubicBezTo>
                    <a:pt x="146" y="27474"/>
                    <a:pt x="-3242" y="5030"/>
                    <a:pt x="22591" y="371"/>
                  </a:cubicBezTo>
                  <a:cubicBezTo>
                    <a:pt x="43765" y="-3864"/>
                    <a:pt x="64515" y="28744"/>
                    <a:pt x="64092" y="66858"/>
                  </a:cubicBezTo>
                  <a:close/>
                </a:path>
              </a:pathLst>
            </a:custGeom>
            <a:solidFill>
              <a:srgbClr val="F38DB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F8D2ABA7-E7E0-29F2-8DA7-E894110C2F30}"/>
                </a:ext>
              </a:extLst>
            </p:cNvPr>
            <p:cNvSpPr/>
            <p:nvPr/>
          </p:nvSpPr>
          <p:spPr>
            <a:xfrm>
              <a:off x="9677905" y="5909271"/>
              <a:ext cx="104802" cy="98117"/>
            </a:xfrm>
            <a:custGeom>
              <a:avLst/>
              <a:gdLst>
                <a:gd name="connsiteX0" fmla="*/ 63837 w 104802"/>
                <a:gd name="connsiteY0" fmla="*/ 477 h 98117"/>
                <a:gd name="connsiteX1" fmla="*/ 104491 w 104802"/>
                <a:gd name="connsiteY1" fmla="*/ 50871 h 98117"/>
                <a:gd name="connsiteX2" fmla="*/ 46897 w 104802"/>
                <a:gd name="connsiteY2" fmla="*/ 97877 h 98117"/>
                <a:gd name="connsiteX3" fmla="*/ 739 w 104802"/>
                <a:gd name="connsiteY3" fmla="*/ 50447 h 98117"/>
                <a:gd name="connsiteX4" fmla="*/ 63837 w 104802"/>
                <a:gd name="connsiteY4" fmla="*/ 477 h 9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02" h="98117">
                  <a:moveTo>
                    <a:pt x="63837" y="477"/>
                  </a:moveTo>
                  <a:cubicBezTo>
                    <a:pt x="82893" y="3441"/>
                    <a:pt x="107879" y="16146"/>
                    <a:pt x="104491" y="50871"/>
                  </a:cubicBezTo>
                  <a:cubicBezTo>
                    <a:pt x="101527" y="82632"/>
                    <a:pt x="78236" y="100418"/>
                    <a:pt x="46897" y="97877"/>
                  </a:cubicBezTo>
                  <a:cubicBezTo>
                    <a:pt x="21489" y="95760"/>
                    <a:pt x="-4767" y="86020"/>
                    <a:pt x="739" y="50447"/>
                  </a:cubicBezTo>
                  <a:cubicBezTo>
                    <a:pt x="5820" y="20804"/>
                    <a:pt x="15560" y="-3758"/>
                    <a:pt x="63837" y="477"/>
                  </a:cubicBezTo>
                  <a:close/>
                </a:path>
              </a:pathLst>
            </a:custGeom>
            <a:solidFill>
              <a:srgbClr val="71251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1C1D079-A520-670D-EEA9-6086D2482CF0}"/>
                </a:ext>
              </a:extLst>
            </p:cNvPr>
            <p:cNvSpPr/>
            <p:nvPr/>
          </p:nvSpPr>
          <p:spPr>
            <a:xfrm>
              <a:off x="7742460" y="5746676"/>
              <a:ext cx="30553" cy="30521"/>
            </a:xfrm>
            <a:custGeom>
              <a:avLst/>
              <a:gdLst>
                <a:gd name="connsiteX0" fmla="*/ 16971 w 30553"/>
                <a:gd name="connsiteY0" fmla="*/ 30522 h 30521"/>
                <a:gd name="connsiteX1" fmla="*/ 32 w 30553"/>
                <a:gd name="connsiteY1" fmla="*/ 16971 h 30521"/>
                <a:gd name="connsiteX2" fmla="*/ 13583 w 30553"/>
                <a:gd name="connsiteY2" fmla="*/ 32 h 30521"/>
                <a:gd name="connsiteX3" fmla="*/ 30522 w 30553"/>
                <a:gd name="connsiteY3" fmla="*/ 13583 h 30521"/>
                <a:gd name="connsiteX4" fmla="*/ 16971 w 30553"/>
                <a:gd name="connsiteY4" fmla="*/ 30522 h 3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53" h="30521">
                  <a:moveTo>
                    <a:pt x="16971" y="30522"/>
                  </a:moveTo>
                  <a:cubicBezTo>
                    <a:pt x="8077" y="30099"/>
                    <a:pt x="455" y="26711"/>
                    <a:pt x="32" y="16971"/>
                  </a:cubicBezTo>
                  <a:cubicBezTo>
                    <a:pt x="-392" y="8077"/>
                    <a:pt x="3419" y="455"/>
                    <a:pt x="13583" y="32"/>
                  </a:cubicBezTo>
                  <a:cubicBezTo>
                    <a:pt x="22476" y="-392"/>
                    <a:pt x="30099" y="3419"/>
                    <a:pt x="30522" y="13583"/>
                  </a:cubicBezTo>
                  <a:cubicBezTo>
                    <a:pt x="30945" y="22052"/>
                    <a:pt x="27134" y="28828"/>
                    <a:pt x="16971" y="30522"/>
                  </a:cubicBezTo>
                  <a:close/>
                </a:path>
              </a:pathLst>
            </a:custGeom>
            <a:solidFill>
              <a:srgbClr val="94493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15DDC61C-BEA0-4FCE-474A-AE04624B6BB8}"/>
                </a:ext>
              </a:extLst>
            </p:cNvPr>
            <p:cNvSpPr/>
            <p:nvPr/>
          </p:nvSpPr>
          <p:spPr>
            <a:xfrm>
              <a:off x="8609310" y="3209204"/>
              <a:ext cx="267275" cy="266037"/>
            </a:xfrm>
            <a:custGeom>
              <a:avLst/>
              <a:gdLst>
                <a:gd name="connsiteX0" fmla="*/ 123701 w 267275"/>
                <a:gd name="connsiteY0" fmla="*/ 9 h 266037"/>
                <a:gd name="connsiteX1" fmla="*/ 267262 w 267275"/>
                <a:gd name="connsiteY1" fmla="*/ 135099 h 266037"/>
                <a:gd name="connsiteX2" fmla="*/ 123701 w 267275"/>
                <a:gd name="connsiteY2" fmla="*/ 265955 h 266037"/>
                <a:gd name="connsiteX3" fmla="*/ 45 w 267275"/>
                <a:gd name="connsiteY3" fmla="*/ 114349 h 266037"/>
                <a:gd name="connsiteX4" fmla="*/ 123701 w 267275"/>
                <a:gd name="connsiteY4" fmla="*/ 9 h 26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5" h="266037">
                  <a:moveTo>
                    <a:pt x="123701" y="9"/>
                  </a:moveTo>
                  <a:cubicBezTo>
                    <a:pt x="206280" y="1280"/>
                    <a:pt x="265144" y="56756"/>
                    <a:pt x="267262" y="135099"/>
                  </a:cubicBezTo>
                  <a:cubicBezTo>
                    <a:pt x="268531" y="191846"/>
                    <a:pt x="184259" y="268919"/>
                    <a:pt x="123701" y="265955"/>
                  </a:cubicBezTo>
                  <a:cubicBezTo>
                    <a:pt x="70766" y="263414"/>
                    <a:pt x="-2072" y="174060"/>
                    <a:pt x="45" y="114349"/>
                  </a:cubicBezTo>
                  <a:cubicBezTo>
                    <a:pt x="1739" y="58026"/>
                    <a:pt x="66108" y="-838"/>
                    <a:pt x="123701" y="9"/>
                  </a:cubicBezTo>
                  <a:close/>
                </a:path>
              </a:pathLst>
            </a:custGeom>
            <a:solidFill>
              <a:srgbClr val="FA848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00272A95-ACC9-0F97-428E-2EE64350B2D1}"/>
                </a:ext>
              </a:extLst>
            </p:cNvPr>
            <p:cNvSpPr/>
            <p:nvPr/>
          </p:nvSpPr>
          <p:spPr>
            <a:xfrm>
              <a:off x="8659306" y="3250714"/>
              <a:ext cx="167139" cy="173224"/>
            </a:xfrm>
            <a:custGeom>
              <a:avLst/>
              <a:gdLst>
                <a:gd name="connsiteX0" fmla="*/ 67353 w 167139"/>
                <a:gd name="connsiteY0" fmla="*/ 0 h 173224"/>
                <a:gd name="connsiteX1" fmla="*/ 166871 w 167139"/>
                <a:gd name="connsiteY1" fmla="*/ 94436 h 173224"/>
                <a:gd name="connsiteX2" fmla="*/ 80481 w 167139"/>
                <a:gd name="connsiteY2" fmla="*/ 173203 h 173224"/>
                <a:gd name="connsiteX3" fmla="*/ 20 w 167139"/>
                <a:gd name="connsiteY3" fmla="*/ 75379 h 173224"/>
                <a:gd name="connsiteX4" fmla="*/ 67353 w 167139"/>
                <a:gd name="connsiteY4" fmla="*/ 0 h 17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139" h="173224">
                  <a:moveTo>
                    <a:pt x="67353" y="0"/>
                  </a:moveTo>
                  <a:cubicBezTo>
                    <a:pt x="141886" y="2964"/>
                    <a:pt x="170259" y="31761"/>
                    <a:pt x="166871" y="94436"/>
                  </a:cubicBezTo>
                  <a:cubicBezTo>
                    <a:pt x="164331" y="149065"/>
                    <a:pt x="133839" y="174050"/>
                    <a:pt x="80481" y="173203"/>
                  </a:cubicBezTo>
                  <a:cubicBezTo>
                    <a:pt x="25005" y="171933"/>
                    <a:pt x="-827" y="138055"/>
                    <a:pt x="20" y="75379"/>
                  </a:cubicBezTo>
                  <a:cubicBezTo>
                    <a:pt x="1290" y="23291"/>
                    <a:pt x="35592" y="9316"/>
                    <a:pt x="67353" y="0"/>
                  </a:cubicBezTo>
                  <a:close/>
                </a:path>
              </a:pathLst>
            </a:custGeom>
            <a:solidFill>
              <a:srgbClr val="F8718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5" name="Graphic 329">
            <a:extLst>
              <a:ext uri="{FF2B5EF4-FFF2-40B4-BE49-F238E27FC236}">
                <a16:creationId xmlns:a16="http://schemas.microsoft.com/office/drawing/2014/main" id="{891606BC-7B99-2E18-D267-4B2A078C1772}"/>
              </a:ext>
            </a:extLst>
          </p:cNvPr>
          <p:cNvGrpSpPr/>
          <p:nvPr/>
        </p:nvGrpSpPr>
        <p:grpSpPr>
          <a:xfrm flipH="1">
            <a:off x="2987620" y="4835967"/>
            <a:ext cx="1675820" cy="1735516"/>
            <a:chOff x="231" y="741833"/>
            <a:chExt cx="4867366" cy="5040752"/>
          </a:xfrm>
        </p:grpSpPr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A01213D3-3403-DB2E-118D-56FA13E7AEEC}"/>
                </a:ext>
              </a:extLst>
            </p:cNvPr>
            <p:cNvSpPr/>
            <p:nvPr/>
          </p:nvSpPr>
          <p:spPr>
            <a:xfrm>
              <a:off x="926212" y="3867636"/>
              <a:ext cx="3187974" cy="1914949"/>
            </a:xfrm>
            <a:custGeom>
              <a:avLst/>
              <a:gdLst>
                <a:gd name="connsiteX0" fmla="*/ 1756959 w 3187974"/>
                <a:gd name="connsiteY0" fmla="*/ 1671990 h 1914949"/>
                <a:gd name="connsiteX1" fmla="*/ 1175944 w 3187974"/>
                <a:gd name="connsiteY1" fmla="*/ 1694011 h 1914949"/>
                <a:gd name="connsiteX2" fmla="*/ 933289 w 3187974"/>
                <a:gd name="connsiteY2" fmla="*/ 1684271 h 1914949"/>
                <a:gd name="connsiteX3" fmla="*/ 891788 w 3187974"/>
                <a:gd name="connsiteY3" fmla="*/ 1718573 h 1914949"/>
                <a:gd name="connsiteX4" fmla="*/ 796929 w 3187974"/>
                <a:gd name="connsiteY4" fmla="*/ 1898552 h 1914949"/>
                <a:gd name="connsiteX5" fmla="*/ 564862 w 3187974"/>
                <a:gd name="connsiteY5" fmla="*/ 1845193 h 1914949"/>
                <a:gd name="connsiteX6" fmla="*/ 461532 w 3187974"/>
                <a:gd name="connsiteY6" fmla="*/ 1772778 h 1914949"/>
                <a:gd name="connsiteX7" fmla="*/ 364555 w 3187974"/>
                <a:gd name="connsiteY7" fmla="*/ 1666061 h 1914949"/>
                <a:gd name="connsiteX8" fmla="*/ 298916 w 3187974"/>
                <a:gd name="connsiteY8" fmla="*/ 1592799 h 1914949"/>
                <a:gd name="connsiteX9" fmla="*/ 39746 w 3187974"/>
                <a:gd name="connsiteY9" fmla="*/ 1376400 h 1914949"/>
                <a:gd name="connsiteX10" fmla="*/ 13490 w 3187974"/>
                <a:gd name="connsiteY10" fmla="*/ 1272648 h 1914949"/>
                <a:gd name="connsiteX11" fmla="*/ 38899 w 3187974"/>
                <a:gd name="connsiteY11" fmla="*/ 1268836 h 1914949"/>
                <a:gd name="connsiteX12" fmla="*/ 75742 w 3187974"/>
                <a:gd name="connsiteY12" fmla="*/ 1301444 h 1914949"/>
                <a:gd name="connsiteX13" fmla="*/ 454757 w 3187974"/>
                <a:gd name="connsiteY13" fmla="*/ 1569507 h 1914949"/>
                <a:gd name="connsiteX14" fmla="*/ 993847 w 3187974"/>
                <a:gd name="connsiteY14" fmla="*/ 1626254 h 1914949"/>
                <a:gd name="connsiteX15" fmla="*/ 1626103 w 3187974"/>
                <a:gd name="connsiteY15" fmla="*/ 1616090 h 1914949"/>
                <a:gd name="connsiteX16" fmla="*/ 2702167 w 3187974"/>
                <a:gd name="connsiteY16" fmla="*/ 1434417 h 1914949"/>
                <a:gd name="connsiteX17" fmla="*/ 2990134 w 3187974"/>
                <a:gd name="connsiteY17" fmla="*/ 1285352 h 1914949"/>
                <a:gd name="connsiteX18" fmla="*/ 3048574 w 3187974"/>
                <a:gd name="connsiteY18" fmla="*/ 831381 h 1914949"/>
                <a:gd name="connsiteX19" fmla="*/ 2664901 w 3187974"/>
                <a:gd name="connsiteY19" fmla="*/ 775905 h 1914949"/>
                <a:gd name="connsiteX20" fmla="*/ 2279110 w 3187974"/>
                <a:gd name="connsiteY20" fmla="*/ 971130 h 1914949"/>
                <a:gd name="connsiteX21" fmla="*/ 2000460 w 3187974"/>
                <a:gd name="connsiteY21" fmla="*/ 1035075 h 1914949"/>
                <a:gd name="connsiteX22" fmla="*/ 1925504 w 3187974"/>
                <a:gd name="connsiteY22" fmla="*/ 1045662 h 1914949"/>
                <a:gd name="connsiteX23" fmla="*/ 1709529 w 3187974"/>
                <a:gd name="connsiteY23" fmla="*/ 1053285 h 1914949"/>
                <a:gd name="connsiteX24" fmla="*/ 1687084 w 3187974"/>
                <a:gd name="connsiteY24" fmla="*/ 1093515 h 1914949"/>
                <a:gd name="connsiteX25" fmla="*/ 1737055 w 3187974"/>
                <a:gd name="connsiteY25" fmla="*/ 1270530 h 1914949"/>
                <a:gd name="connsiteX26" fmla="*/ 1705718 w 3187974"/>
                <a:gd name="connsiteY26" fmla="*/ 1377671 h 1914949"/>
                <a:gd name="connsiteX27" fmla="*/ 1674380 w 3187974"/>
                <a:gd name="connsiteY27" fmla="*/ 1359884 h 1914949"/>
                <a:gd name="connsiteX28" fmla="*/ 1665064 w 3187974"/>
                <a:gd name="connsiteY28" fmla="*/ 1283235 h 1914949"/>
                <a:gd name="connsiteX29" fmla="*/ 1632032 w 3187974"/>
                <a:gd name="connsiteY29" fmla="*/ 1234958 h 1914949"/>
                <a:gd name="connsiteX30" fmla="*/ 1635843 w 3187974"/>
                <a:gd name="connsiteY30" fmla="*/ 1184564 h 1914949"/>
                <a:gd name="connsiteX31" fmla="*/ 1621445 w 3187974"/>
                <a:gd name="connsiteY31" fmla="*/ 1149838 h 1914949"/>
                <a:gd name="connsiteX32" fmla="*/ 1510917 w 3187974"/>
                <a:gd name="connsiteY32" fmla="*/ 1164237 h 1914949"/>
                <a:gd name="connsiteX33" fmla="*/ 1429185 w 3187974"/>
                <a:gd name="connsiteY33" fmla="*/ 1174400 h 1914949"/>
                <a:gd name="connsiteX34" fmla="*/ 1411399 w 3187974"/>
                <a:gd name="connsiteY34" fmla="*/ 1169742 h 1914949"/>
                <a:gd name="connsiteX35" fmla="*/ 1207705 w 3187974"/>
                <a:gd name="connsiteY35" fmla="*/ 1166778 h 1914949"/>
                <a:gd name="connsiteX36" fmla="*/ 1191613 w 3187974"/>
                <a:gd name="connsiteY36" fmla="*/ 1174400 h 1914949"/>
                <a:gd name="connsiteX37" fmla="*/ 1146300 w 3187974"/>
                <a:gd name="connsiteY37" fmla="*/ 1200656 h 1914949"/>
                <a:gd name="connsiteX38" fmla="*/ 1056946 w 3187974"/>
                <a:gd name="connsiteY38" fmla="*/ 1104949 h 1914949"/>
                <a:gd name="connsiteX39" fmla="*/ 933713 w 3187974"/>
                <a:gd name="connsiteY39" fmla="*/ 1025759 h 1914949"/>
                <a:gd name="connsiteX40" fmla="*/ 503033 w 3187974"/>
                <a:gd name="connsiteY40" fmla="*/ 944874 h 1914949"/>
                <a:gd name="connsiteX41" fmla="*/ 277742 w 3187974"/>
                <a:gd name="connsiteY41" fmla="*/ 922430 h 1914949"/>
                <a:gd name="connsiteX42" fmla="*/ 66002 w 3187974"/>
                <a:gd name="connsiteY42" fmla="*/ 1146027 h 1914949"/>
                <a:gd name="connsiteX43" fmla="*/ 38475 w 3187974"/>
                <a:gd name="connsiteY43" fmla="*/ 1238769 h 1914949"/>
                <a:gd name="connsiteX44" fmla="*/ 2056 w 3187974"/>
                <a:gd name="connsiteY44" fmla="*/ 1194727 h 1914949"/>
                <a:gd name="connsiteX45" fmla="*/ 263343 w 3187974"/>
                <a:gd name="connsiteY45" fmla="*/ 860178 h 1914949"/>
                <a:gd name="connsiteX46" fmla="*/ 577989 w 3187974"/>
                <a:gd name="connsiteY46" fmla="*/ 899138 h 1914949"/>
                <a:gd name="connsiteX47" fmla="*/ 847323 w 3187974"/>
                <a:gd name="connsiteY47" fmla="*/ 951226 h 1914949"/>
                <a:gd name="connsiteX48" fmla="*/ 931596 w 3187974"/>
                <a:gd name="connsiteY48" fmla="*/ 940215 h 1914949"/>
                <a:gd name="connsiteX49" fmla="*/ 976908 w 3187974"/>
                <a:gd name="connsiteY49" fmla="*/ 891092 h 1914949"/>
                <a:gd name="connsiteX50" fmla="*/ 978178 w 3187974"/>
                <a:gd name="connsiteY50" fmla="*/ 676811 h 1914949"/>
                <a:gd name="connsiteX51" fmla="*/ 931596 w 3187974"/>
                <a:gd name="connsiteY51" fmla="*/ 514194 h 1914949"/>
                <a:gd name="connsiteX52" fmla="*/ 898564 w 3187974"/>
                <a:gd name="connsiteY52" fmla="*/ 510383 h 1914949"/>
                <a:gd name="connsiteX53" fmla="*/ 708421 w 3187974"/>
                <a:gd name="connsiteY53" fmla="*/ 523934 h 1914949"/>
                <a:gd name="connsiteX54" fmla="*/ 591964 w 3187974"/>
                <a:gd name="connsiteY54" fmla="*/ 465917 h 1914949"/>
                <a:gd name="connsiteX55" fmla="*/ 485671 w 3187974"/>
                <a:gd name="connsiteY55" fmla="*/ 407477 h 1914949"/>
                <a:gd name="connsiteX56" fmla="*/ 434853 w 3187974"/>
                <a:gd name="connsiteY56" fmla="*/ 413406 h 1914949"/>
                <a:gd name="connsiteX57" fmla="*/ 367096 w 3187974"/>
                <a:gd name="connsiteY57" fmla="*/ 427381 h 1914949"/>
                <a:gd name="connsiteX58" fmla="*/ 354392 w 3187974"/>
                <a:gd name="connsiteY58" fmla="*/ 351578 h 1914949"/>
                <a:gd name="connsiteX59" fmla="*/ 325595 w 3187974"/>
                <a:gd name="connsiteY59" fmla="*/ 293561 h 1914949"/>
                <a:gd name="connsiteX60" fmla="*/ 264614 w 3187974"/>
                <a:gd name="connsiteY60" fmla="*/ 236391 h 1914949"/>
                <a:gd name="connsiteX61" fmla="*/ 302727 w 3187974"/>
                <a:gd name="connsiteY61" fmla="*/ 176680 h 1914949"/>
                <a:gd name="connsiteX62" fmla="*/ 319666 w 3187974"/>
                <a:gd name="connsiteY62" fmla="*/ 160165 h 1914949"/>
                <a:gd name="connsiteX63" fmla="*/ 406480 w 3187974"/>
                <a:gd name="connsiteY63" fmla="*/ 85209 h 1914949"/>
                <a:gd name="connsiteX64" fmla="*/ 528019 w 3187974"/>
                <a:gd name="connsiteY64" fmla="*/ 117393 h 1914949"/>
                <a:gd name="connsiteX65" fmla="*/ 642358 w 3187974"/>
                <a:gd name="connsiteY65" fmla="*/ 142379 h 1914949"/>
                <a:gd name="connsiteX66" fmla="*/ 658451 w 3187974"/>
                <a:gd name="connsiteY66" fmla="*/ 150001 h 1914949"/>
                <a:gd name="connsiteX67" fmla="*/ 586882 w 3187974"/>
                <a:gd name="connsiteY67" fmla="*/ 191502 h 1914949"/>
                <a:gd name="connsiteX68" fmla="*/ 518702 w 3187974"/>
                <a:gd name="connsiteY68" fmla="*/ 183456 h 1914949"/>
                <a:gd name="connsiteX69" fmla="*/ 359050 w 3187974"/>
                <a:gd name="connsiteY69" fmla="*/ 235121 h 1914949"/>
                <a:gd name="connsiteX70" fmla="*/ 429348 w 3187974"/>
                <a:gd name="connsiteY70" fmla="*/ 321087 h 1914949"/>
                <a:gd name="connsiteX71" fmla="*/ 468731 w 3187974"/>
                <a:gd name="connsiteY71" fmla="*/ 338027 h 1914949"/>
                <a:gd name="connsiteX72" fmla="*/ 746958 w 3187974"/>
                <a:gd name="connsiteY72" fmla="*/ 443050 h 1914949"/>
                <a:gd name="connsiteX73" fmla="*/ 810480 w 3187974"/>
                <a:gd name="connsiteY73" fmla="*/ 442203 h 1914949"/>
                <a:gd name="connsiteX74" fmla="*/ 905763 w 3187974"/>
                <a:gd name="connsiteY74" fmla="*/ 331251 h 1914949"/>
                <a:gd name="connsiteX75" fmla="*/ 907881 w 3187974"/>
                <a:gd name="connsiteY75" fmla="*/ 273658 h 1914949"/>
                <a:gd name="connsiteX76" fmla="*/ 906187 w 3187974"/>
                <a:gd name="connsiteY76" fmla="*/ 70810 h 1914949"/>
                <a:gd name="connsiteX77" fmla="*/ 929478 w 3187974"/>
                <a:gd name="connsiteY77" fmla="*/ 19146 h 1914949"/>
                <a:gd name="connsiteX78" fmla="*/ 955734 w 3187974"/>
                <a:gd name="connsiteY78" fmla="*/ 72928 h 1914949"/>
                <a:gd name="connsiteX79" fmla="*/ 970979 w 3187974"/>
                <a:gd name="connsiteY79" fmla="*/ 210982 h 1914949"/>
                <a:gd name="connsiteX80" fmla="*/ 1015021 w 3187974"/>
                <a:gd name="connsiteY80" fmla="*/ 474811 h 1914949"/>
                <a:gd name="connsiteX81" fmla="*/ 1229726 w 3187974"/>
                <a:gd name="connsiteY81" fmla="*/ 644203 h 1914949"/>
                <a:gd name="connsiteX82" fmla="*/ 1602388 w 3187974"/>
                <a:gd name="connsiteY82" fmla="*/ 575176 h 1914949"/>
                <a:gd name="connsiteX83" fmla="*/ 1920422 w 3187974"/>
                <a:gd name="connsiteY83" fmla="*/ 360047 h 1914949"/>
                <a:gd name="connsiteX84" fmla="*/ 1910682 w 3187974"/>
                <a:gd name="connsiteY84" fmla="*/ 208865 h 1914949"/>
                <a:gd name="connsiteX85" fmla="*/ 1850971 w 3187974"/>
                <a:gd name="connsiteY85" fmla="*/ 142379 h 1914949"/>
                <a:gd name="connsiteX86" fmla="*/ 1709529 w 3187974"/>
                <a:gd name="connsiteY86" fmla="*/ 114005 h 1914949"/>
                <a:gd name="connsiteX87" fmla="*/ 1596036 w 3187974"/>
                <a:gd name="connsiteY87" fmla="*/ 119511 h 1914949"/>
                <a:gd name="connsiteX88" fmla="*/ 1582485 w 3187974"/>
                <a:gd name="connsiteY88" fmla="*/ 62341 h 1914949"/>
                <a:gd name="connsiteX89" fmla="*/ 1599001 w 3187974"/>
                <a:gd name="connsiteY89" fmla="*/ 55988 h 1914949"/>
                <a:gd name="connsiteX90" fmla="*/ 1621445 w 3187974"/>
                <a:gd name="connsiteY90" fmla="*/ 36085 h 1914949"/>
                <a:gd name="connsiteX91" fmla="*/ 1891626 w 3187974"/>
                <a:gd name="connsiteY91" fmla="*/ 50060 h 1914949"/>
                <a:gd name="connsiteX92" fmla="*/ 2006812 w 3187974"/>
                <a:gd name="connsiteY92" fmla="*/ 177527 h 1914949"/>
                <a:gd name="connsiteX93" fmla="*/ 2052548 w 3187974"/>
                <a:gd name="connsiteY93" fmla="*/ 279163 h 1914949"/>
                <a:gd name="connsiteX94" fmla="*/ 2108024 w 3187974"/>
                <a:gd name="connsiteY94" fmla="*/ 318123 h 1914949"/>
                <a:gd name="connsiteX95" fmla="*/ 2208812 w 3187974"/>
                <a:gd name="connsiteY95" fmla="*/ 321511 h 1914949"/>
                <a:gd name="connsiteX96" fmla="*/ 2260054 w 3187974"/>
                <a:gd name="connsiteY96" fmla="*/ 358777 h 1914949"/>
                <a:gd name="connsiteX97" fmla="*/ 2311718 w 3187974"/>
                <a:gd name="connsiteY97" fmla="*/ 434156 h 1914949"/>
                <a:gd name="connsiteX98" fmla="*/ 2359148 w 3187974"/>
                <a:gd name="connsiteY98" fmla="*/ 562471 h 1914949"/>
                <a:gd name="connsiteX99" fmla="*/ 2415047 w 3187974"/>
                <a:gd name="connsiteY99" fmla="*/ 499373 h 1914949"/>
                <a:gd name="connsiteX100" fmla="*/ 2437068 w 3187974"/>
                <a:gd name="connsiteY100" fmla="*/ 551461 h 1914949"/>
                <a:gd name="connsiteX101" fmla="*/ 2434527 w 3187974"/>
                <a:gd name="connsiteY101" fmla="*/ 614136 h 1914949"/>
                <a:gd name="connsiteX102" fmla="*/ 2304519 w 3187974"/>
                <a:gd name="connsiteY102" fmla="*/ 814018 h 1914949"/>
                <a:gd name="connsiteX103" fmla="*/ 1861982 w 3187974"/>
                <a:gd name="connsiteY103" fmla="*/ 943604 h 1914949"/>
                <a:gd name="connsiteX104" fmla="*/ 1675227 w 3187974"/>
                <a:gd name="connsiteY104" fmla="*/ 964354 h 1914949"/>
                <a:gd name="connsiteX105" fmla="*/ 2067793 w 3187974"/>
                <a:gd name="connsiteY105" fmla="*/ 950379 h 1914949"/>
                <a:gd name="connsiteX106" fmla="*/ 2331198 w 3187974"/>
                <a:gd name="connsiteY106" fmla="*/ 857213 h 1914949"/>
                <a:gd name="connsiteX107" fmla="*/ 2447232 w 3187974"/>
                <a:gd name="connsiteY107" fmla="*/ 808090 h 1914949"/>
                <a:gd name="connsiteX108" fmla="*/ 2640339 w 3187974"/>
                <a:gd name="connsiteY108" fmla="*/ 707301 h 1914949"/>
                <a:gd name="connsiteX109" fmla="*/ 2961337 w 3187974"/>
                <a:gd name="connsiteY109" fmla="*/ 669188 h 1914949"/>
                <a:gd name="connsiteX110" fmla="*/ 3062125 w 3187974"/>
                <a:gd name="connsiteY110" fmla="*/ 714077 h 1914949"/>
                <a:gd name="connsiteX111" fmla="*/ 3184511 w 3187974"/>
                <a:gd name="connsiteY111" fmla="*/ 949109 h 1914949"/>
                <a:gd name="connsiteX112" fmla="*/ 3177735 w 3187974"/>
                <a:gd name="connsiteY112" fmla="*/ 1015172 h 1914949"/>
                <a:gd name="connsiteX113" fmla="*/ 3114213 w 3187974"/>
                <a:gd name="connsiteY113" fmla="*/ 1245121 h 1914949"/>
                <a:gd name="connsiteX114" fmla="*/ 3014272 w 3187974"/>
                <a:gd name="connsiteY114" fmla="*/ 1376824 h 1914949"/>
                <a:gd name="connsiteX115" fmla="*/ 2966419 w 3187974"/>
                <a:gd name="connsiteY115" fmla="*/ 1534782 h 1914949"/>
                <a:gd name="connsiteX116" fmla="*/ 2838951 w 3187974"/>
                <a:gd name="connsiteY116" fmla="*/ 1761344 h 1914949"/>
                <a:gd name="connsiteX117" fmla="*/ 2419282 w 3187974"/>
                <a:gd name="connsiteY117" fmla="*/ 1632183 h 1914949"/>
                <a:gd name="connsiteX118" fmla="*/ 2361689 w 3187974"/>
                <a:gd name="connsiteY118" fmla="*/ 1605503 h 1914949"/>
                <a:gd name="connsiteX119" fmla="*/ 2304942 w 3187974"/>
                <a:gd name="connsiteY119" fmla="*/ 1613126 h 1914949"/>
                <a:gd name="connsiteX120" fmla="*/ 2010624 w 3187974"/>
                <a:gd name="connsiteY120" fmla="*/ 1664367 h 1914949"/>
                <a:gd name="connsiteX121" fmla="*/ 1827257 w 3187974"/>
                <a:gd name="connsiteY121" fmla="*/ 1685541 h 1914949"/>
                <a:gd name="connsiteX122" fmla="*/ 1756959 w 3187974"/>
                <a:gd name="connsiteY122" fmla="*/ 1671990 h 191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3187974" h="1914949">
                  <a:moveTo>
                    <a:pt x="1756959" y="1671990"/>
                  </a:moveTo>
                  <a:cubicBezTo>
                    <a:pt x="1563428" y="1682153"/>
                    <a:pt x="1369898" y="1699093"/>
                    <a:pt x="1175944" y="1694011"/>
                  </a:cubicBezTo>
                  <a:cubicBezTo>
                    <a:pt x="1095059" y="1691893"/>
                    <a:pt x="1014174" y="1686812"/>
                    <a:pt x="933289" y="1684271"/>
                  </a:cubicBezTo>
                  <a:cubicBezTo>
                    <a:pt x="911268" y="1683424"/>
                    <a:pt x="886283" y="1676648"/>
                    <a:pt x="891788" y="1718573"/>
                  </a:cubicBezTo>
                  <a:cubicBezTo>
                    <a:pt x="904069" y="1811315"/>
                    <a:pt x="871885" y="1866791"/>
                    <a:pt x="796929" y="1898552"/>
                  </a:cubicBezTo>
                  <a:cubicBezTo>
                    <a:pt x="715621" y="1932854"/>
                    <a:pt x="613562" y="1912526"/>
                    <a:pt x="564862" y="1845193"/>
                  </a:cubicBezTo>
                  <a:cubicBezTo>
                    <a:pt x="537335" y="1807504"/>
                    <a:pt x="511079" y="1780824"/>
                    <a:pt x="461532" y="1772778"/>
                  </a:cubicBezTo>
                  <a:cubicBezTo>
                    <a:pt x="406056" y="1763461"/>
                    <a:pt x="371331" y="1719419"/>
                    <a:pt x="364555" y="1666061"/>
                  </a:cubicBezTo>
                  <a:cubicBezTo>
                    <a:pt x="359050" y="1621172"/>
                    <a:pt x="334912" y="1607197"/>
                    <a:pt x="298916" y="1592799"/>
                  </a:cubicBezTo>
                  <a:cubicBezTo>
                    <a:pt x="189658" y="1548757"/>
                    <a:pt x="95222" y="1485658"/>
                    <a:pt x="39746" y="1376400"/>
                  </a:cubicBezTo>
                  <a:cubicBezTo>
                    <a:pt x="22807" y="1343369"/>
                    <a:pt x="10526" y="1309914"/>
                    <a:pt x="13490" y="1272648"/>
                  </a:cubicBezTo>
                  <a:cubicBezTo>
                    <a:pt x="21960" y="1271377"/>
                    <a:pt x="30429" y="1270107"/>
                    <a:pt x="38899" y="1268836"/>
                  </a:cubicBezTo>
                  <a:cubicBezTo>
                    <a:pt x="57955" y="1272224"/>
                    <a:pt x="68966" y="1285352"/>
                    <a:pt x="75742" y="1301444"/>
                  </a:cubicBezTo>
                  <a:cubicBezTo>
                    <a:pt x="146463" y="1469566"/>
                    <a:pt x="287905" y="1538594"/>
                    <a:pt x="454757" y="1569507"/>
                  </a:cubicBezTo>
                  <a:cubicBezTo>
                    <a:pt x="632618" y="1602539"/>
                    <a:pt x="813444" y="1613549"/>
                    <a:pt x="993847" y="1626254"/>
                  </a:cubicBezTo>
                  <a:cubicBezTo>
                    <a:pt x="1205164" y="1641076"/>
                    <a:pt x="1416057" y="1632183"/>
                    <a:pt x="1626103" y="1616090"/>
                  </a:cubicBezTo>
                  <a:cubicBezTo>
                    <a:pt x="1989873" y="1588564"/>
                    <a:pt x="2350678" y="1536053"/>
                    <a:pt x="2702167" y="1434417"/>
                  </a:cubicBezTo>
                  <a:cubicBezTo>
                    <a:pt x="2807190" y="1403927"/>
                    <a:pt x="2905014" y="1356074"/>
                    <a:pt x="2990134" y="1285352"/>
                  </a:cubicBezTo>
                  <a:cubicBezTo>
                    <a:pt x="3119295" y="1178635"/>
                    <a:pt x="3156985" y="971977"/>
                    <a:pt x="3048574" y="831381"/>
                  </a:cubicBezTo>
                  <a:cubicBezTo>
                    <a:pt x="2927882" y="689092"/>
                    <a:pt x="2822436" y="671729"/>
                    <a:pt x="2664901" y="775905"/>
                  </a:cubicBezTo>
                  <a:cubicBezTo>
                    <a:pt x="2543786" y="856366"/>
                    <a:pt x="2417588" y="924547"/>
                    <a:pt x="2279110" y="971130"/>
                  </a:cubicBezTo>
                  <a:cubicBezTo>
                    <a:pt x="2188062" y="1001620"/>
                    <a:pt x="2093626" y="1014325"/>
                    <a:pt x="2000460" y="1035075"/>
                  </a:cubicBezTo>
                  <a:cubicBezTo>
                    <a:pt x="1975051" y="1035075"/>
                    <a:pt x="1949642" y="1035499"/>
                    <a:pt x="1925504" y="1045662"/>
                  </a:cubicBezTo>
                  <a:cubicBezTo>
                    <a:pt x="1853512" y="1052438"/>
                    <a:pt x="1781521" y="1044392"/>
                    <a:pt x="1709529" y="1053285"/>
                  </a:cubicBezTo>
                  <a:cubicBezTo>
                    <a:pt x="1676921" y="1057520"/>
                    <a:pt x="1673957" y="1068530"/>
                    <a:pt x="1687084" y="1093515"/>
                  </a:cubicBezTo>
                  <a:cubicBezTo>
                    <a:pt x="1708682" y="1151109"/>
                    <a:pt x="1725198" y="1210396"/>
                    <a:pt x="1737055" y="1270530"/>
                  </a:cubicBezTo>
                  <a:cubicBezTo>
                    <a:pt x="1745101" y="1310337"/>
                    <a:pt x="1748913" y="1351415"/>
                    <a:pt x="1705718" y="1377671"/>
                  </a:cubicBezTo>
                  <a:cubicBezTo>
                    <a:pt x="1689625" y="1381482"/>
                    <a:pt x="1681156" y="1372166"/>
                    <a:pt x="1674380" y="1359884"/>
                  </a:cubicBezTo>
                  <a:cubicBezTo>
                    <a:pt x="1666334" y="1334900"/>
                    <a:pt x="1682003" y="1307373"/>
                    <a:pt x="1665064" y="1283235"/>
                  </a:cubicBezTo>
                  <a:cubicBezTo>
                    <a:pt x="1654900" y="1266719"/>
                    <a:pt x="1634996" y="1256132"/>
                    <a:pt x="1632032" y="1234958"/>
                  </a:cubicBezTo>
                  <a:cubicBezTo>
                    <a:pt x="1628644" y="1217595"/>
                    <a:pt x="1634149" y="1201080"/>
                    <a:pt x="1635843" y="1184564"/>
                  </a:cubicBezTo>
                  <a:cubicBezTo>
                    <a:pt x="1637537" y="1170166"/>
                    <a:pt x="1636267" y="1157461"/>
                    <a:pt x="1621445" y="1149838"/>
                  </a:cubicBezTo>
                  <a:cubicBezTo>
                    <a:pt x="1581638" y="1132052"/>
                    <a:pt x="1547336" y="1158732"/>
                    <a:pt x="1510917" y="1164237"/>
                  </a:cubicBezTo>
                  <a:cubicBezTo>
                    <a:pt x="1483814" y="1168048"/>
                    <a:pt x="1457135" y="1176518"/>
                    <a:pt x="1429185" y="1174400"/>
                  </a:cubicBezTo>
                  <a:cubicBezTo>
                    <a:pt x="1422833" y="1173553"/>
                    <a:pt x="1417328" y="1171859"/>
                    <a:pt x="1411399" y="1169742"/>
                  </a:cubicBezTo>
                  <a:cubicBezTo>
                    <a:pt x="1343642" y="1157461"/>
                    <a:pt x="1275462" y="1162543"/>
                    <a:pt x="1207705" y="1166778"/>
                  </a:cubicBezTo>
                  <a:cubicBezTo>
                    <a:pt x="1202200" y="1168895"/>
                    <a:pt x="1196694" y="1171436"/>
                    <a:pt x="1191613" y="1174400"/>
                  </a:cubicBezTo>
                  <a:cubicBezTo>
                    <a:pt x="1176367" y="1182870"/>
                    <a:pt x="1167051" y="1201927"/>
                    <a:pt x="1146300" y="1200656"/>
                  </a:cubicBezTo>
                  <a:cubicBezTo>
                    <a:pt x="1097176" y="1187105"/>
                    <a:pt x="1087860" y="1135864"/>
                    <a:pt x="1056946" y="1104949"/>
                  </a:cubicBezTo>
                  <a:cubicBezTo>
                    <a:pt x="1034078" y="1050320"/>
                    <a:pt x="995118" y="1029146"/>
                    <a:pt x="933713" y="1025759"/>
                  </a:cubicBezTo>
                  <a:cubicBezTo>
                    <a:pt x="787189" y="1017289"/>
                    <a:pt x="644899" y="982564"/>
                    <a:pt x="503033" y="944874"/>
                  </a:cubicBezTo>
                  <a:cubicBezTo>
                    <a:pt x="429771" y="925394"/>
                    <a:pt x="355239" y="903796"/>
                    <a:pt x="277742" y="922430"/>
                  </a:cubicBezTo>
                  <a:cubicBezTo>
                    <a:pt x="158744" y="936404"/>
                    <a:pt x="71507" y="1029146"/>
                    <a:pt x="66002" y="1146027"/>
                  </a:cubicBezTo>
                  <a:cubicBezTo>
                    <a:pt x="64308" y="1178635"/>
                    <a:pt x="73201" y="1215478"/>
                    <a:pt x="38475" y="1238769"/>
                  </a:cubicBezTo>
                  <a:cubicBezTo>
                    <a:pt x="-908" y="1246815"/>
                    <a:pt x="4173" y="1215901"/>
                    <a:pt x="2056" y="1194727"/>
                  </a:cubicBezTo>
                  <a:cubicBezTo>
                    <a:pt x="-16577" y="1024488"/>
                    <a:pt x="93104" y="885163"/>
                    <a:pt x="263343" y="860178"/>
                  </a:cubicBezTo>
                  <a:cubicBezTo>
                    <a:pt x="372178" y="844086"/>
                    <a:pt x="475084" y="872035"/>
                    <a:pt x="577989" y="899138"/>
                  </a:cubicBezTo>
                  <a:cubicBezTo>
                    <a:pt x="666497" y="922006"/>
                    <a:pt x="755004" y="946991"/>
                    <a:pt x="847323" y="951226"/>
                  </a:cubicBezTo>
                  <a:cubicBezTo>
                    <a:pt x="872308" y="924547"/>
                    <a:pt x="903222" y="939369"/>
                    <a:pt x="931596" y="940215"/>
                  </a:cubicBezTo>
                  <a:cubicBezTo>
                    <a:pt x="968438" y="941486"/>
                    <a:pt x="983684" y="926241"/>
                    <a:pt x="976908" y="891092"/>
                  </a:cubicBezTo>
                  <a:cubicBezTo>
                    <a:pt x="962510" y="819524"/>
                    <a:pt x="969709" y="748379"/>
                    <a:pt x="978178" y="676811"/>
                  </a:cubicBezTo>
                  <a:cubicBezTo>
                    <a:pt x="985378" y="617100"/>
                    <a:pt x="949805" y="567553"/>
                    <a:pt x="931596" y="514194"/>
                  </a:cubicBezTo>
                  <a:cubicBezTo>
                    <a:pt x="925667" y="497255"/>
                    <a:pt x="910422" y="506995"/>
                    <a:pt x="898564" y="510383"/>
                  </a:cubicBezTo>
                  <a:cubicBezTo>
                    <a:pt x="836736" y="539180"/>
                    <a:pt x="772367" y="528169"/>
                    <a:pt x="708421" y="523934"/>
                  </a:cubicBezTo>
                  <a:cubicBezTo>
                    <a:pt x="663532" y="516735"/>
                    <a:pt x="617373" y="512077"/>
                    <a:pt x="591964" y="465917"/>
                  </a:cubicBezTo>
                  <a:cubicBezTo>
                    <a:pt x="556392" y="446437"/>
                    <a:pt x="520396" y="428651"/>
                    <a:pt x="485671" y="407477"/>
                  </a:cubicBezTo>
                  <a:cubicBezTo>
                    <a:pt x="465767" y="395196"/>
                    <a:pt x="451792" y="398584"/>
                    <a:pt x="434853" y="413406"/>
                  </a:cubicBezTo>
                  <a:cubicBezTo>
                    <a:pt x="415796" y="430345"/>
                    <a:pt x="393352" y="448555"/>
                    <a:pt x="367096" y="427381"/>
                  </a:cubicBezTo>
                  <a:cubicBezTo>
                    <a:pt x="342111" y="407054"/>
                    <a:pt x="340417" y="376563"/>
                    <a:pt x="354392" y="351578"/>
                  </a:cubicBezTo>
                  <a:cubicBezTo>
                    <a:pt x="375142" y="313888"/>
                    <a:pt x="366249" y="299490"/>
                    <a:pt x="325595" y="293561"/>
                  </a:cubicBezTo>
                  <a:cubicBezTo>
                    <a:pt x="293834" y="288903"/>
                    <a:pt x="270119" y="270693"/>
                    <a:pt x="264614" y="236391"/>
                  </a:cubicBezTo>
                  <a:cubicBezTo>
                    <a:pt x="259956" y="206324"/>
                    <a:pt x="277318" y="188961"/>
                    <a:pt x="302727" y="176680"/>
                  </a:cubicBezTo>
                  <a:cubicBezTo>
                    <a:pt x="309503" y="173293"/>
                    <a:pt x="320090" y="165670"/>
                    <a:pt x="319666" y="160165"/>
                  </a:cubicBezTo>
                  <a:cubicBezTo>
                    <a:pt x="316278" y="95796"/>
                    <a:pt x="359474" y="94949"/>
                    <a:pt x="406480" y="85209"/>
                  </a:cubicBezTo>
                  <a:cubicBezTo>
                    <a:pt x="456027" y="75469"/>
                    <a:pt x="494140" y="80550"/>
                    <a:pt x="528019" y="117393"/>
                  </a:cubicBezTo>
                  <a:cubicBezTo>
                    <a:pt x="560203" y="152119"/>
                    <a:pt x="602551" y="141532"/>
                    <a:pt x="642358" y="142379"/>
                  </a:cubicBezTo>
                  <a:cubicBezTo>
                    <a:pt x="649981" y="140261"/>
                    <a:pt x="655486" y="142802"/>
                    <a:pt x="658451" y="150001"/>
                  </a:cubicBezTo>
                  <a:cubicBezTo>
                    <a:pt x="649558" y="189385"/>
                    <a:pt x="616103" y="186844"/>
                    <a:pt x="586882" y="191502"/>
                  </a:cubicBezTo>
                  <a:cubicBezTo>
                    <a:pt x="563591" y="195737"/>
                    <a:pt x="540723" y="192349"/>
                    <a:pt x="518702" y="183456"/>
                  </a:cubicBezTo>
                  <a:cubicBezTo>
                    <a:pt x="444593" y="152966"/>
                    <a:pt x="411138" y="163129"/>
                    <a:pt x="359050" y="235121"/>
                  </a:cubicBezTo>
                  <a:cubicBezTo>
                    <a:pt x="392505" y="254601"/>
                    <a:pt x="429771" y="272387"/>
                    <a:pt x="429348" y="321087"/>
                  </a:cubicBezTo>
                  <a:cubicBezTo>
                    <a:pt x="428924" y="350307"/>
                    <a:pt x="456027" y="330827"/>
                    <a:pt x="468731" y="338027"/>
                  </a:cubicBezTo>
                  <a:cubicBezTo>
                    <a:pt x="559356" y="378257"/>
                    <a:pt x="643205" y="436274"/>
                    <a:pt x="746958" y="443050"/>
                  </a:cubicBezTo>
                  <a:cubicBezTo>
                    <a:pt x="768132" y="444320"/>
                    <a:pt x="788883" y="446014"/>
                    <a:pt x="810480" y="442203"/>
                  </a:cubicBezTo>
                  <a:cubicBezTo>
                    <a:pt x="880354" y="430345"/>
                    <a:pt x="904069" y="402819"/>
                    <a:pt x="905763" y="331251"/>
                  </a:cubicBezTo>
                  <a:cubicBezTo>
                    <a:pt x="906187" y="312194"/>
                    <a:pt x="905340" y="293138"/>
                    <a:pt x="907881" y="273658"/>
                  </a:cubicBezTo>
                  <a:cubicBezTo>
                    <a:pt x="904916" y="205901"/>
                    <a:pt x="904916" y="138144"/>
                    <a:pt x="906187" y="70810"/>
                  </a:cubicBezTo>
                  <a:cubicBezTo>
                    <a:pt x="906610" y="50483"/>
                    <a:pt x="903646" y="19993"/>
                    <a:pt x="929478" y="19146"/>
                  </a:cubicBezTo>
                  <a:cubicBezTo>
                    <a:pt x="961663" y="18722"/>
                    <a:pt x="955734" y="51754"/>
                    <a:pt x="955734" y="72928"/>
                  </a:cubicBezTo>
                  <a:cubicBezTo>
                    <a:pt x="956157" y="119511"/>
                    <a:pt x="957428" y="165670"/>
                    <a:pt x="970979" y="210982"/>
                  </a:cubicBezTo>
                  <a:cubicBezTo>
                    <a:pt x="986225" y="298643"/>
                    <a:pt x="991730" y="388421"/>
                    <a:pt x="1015021" y="474811"/>
                  </a:cubicBezTo>
                  <a:cubicBezTo>
                    <a:pt x="1047206" y="593809"/>
                    <a:pt x="1105223" y="637427"/>
                    <a:pt x="1229726" y="644203"/>
                  </a:cubicBezTo>
                  <a:cubicBezTo>
                    <a:pt x="1360158" y="651402"/>
                    <a:pt x="1483390" y="624723"/>
                    <a:pt x="1602388" y="575176"/>
                  </a:cubicBezTo>
                  <a:cubicBezTo>
                    <a:pt x="1725621" y="529016"/>
                    <a:pt x="1834879" y="461683"/>
                    <a:pt x="1920422" y="360047"/>
                  </a:cubicBezTo>
                  <a:cubicBezTo>
                    <a:pt x="1964888" y="307112"/>
                    <a:pt x="1960229" y="257142"/>
                    <a:pt x="1910682" y="208865"/>
                  </a:cubicBezTo>
                  <a:cubicBezTo>
                    <a:pt x="1889085" y="188114"/>
                    <a:pt x="1869181" y="166093"/>
                    <a:pt x="1850971" y="142379"/>
                  </a:cubicBezTo>
                  <a:cubicBezTo>
                    <a:pt x="1804389" y="82668"/>
                    <a:pt x="1779403" y="77586"/>
                    <a:pt x="1709529" y="114005"/>
                  </a:cubicBezTo>
                  <a:cubicBezTo>
                    <a:pt x="1672263" y="133485"/>
                    <a:pt x="1635420" y="147884"/>
                    <a:pt x="1596036" y="119511"/>
                  </a:cubicBezTo>
                  <a:cubicBezTo>
                    <a:pt x="1582485" y="102571"/>
                    <a:pt x="1562158" y="87326"/>
                    <a:pt x="1582485" y="62341"/>
                  </a:cubicBezTo>
                  <a:cubicBezTo>
                    <a:pt x="1587567" y="59376"/>
                    <a:pt x="1593072" y="57259"/>
                    <a:pt x="1599001" y="55988"/>
                  </a:cubicBezTo>
                  <a:cubicBezTo>
                    <a:pt x="1610858" y="54718"/>
                    <a:pt x="1618057" y="47519"/>
                    <a:pt x="1621445" y="36085"/>
                  </a:cubicBezTo>
                  <a:cubicBezTo>
                    <a:pt x="1686661" y="-17274"/>
                    <a:pt x="1835726" y="-10498"/>
                    <a:pt x="1891626" y="50060"/>
                  </a:cubicBezTo>
                  <a:cubicBezTo>
                    <a:pt x="1930586" y="91984"/>
                    <a:pt x="1960229" y="142379"/>
                    <a:pt x="2006812" y="177527"/>
                  </a:cubicBezTo>
                  <a:cubicBezTo>
                    <a:pt x="2041114" y="203360"/>
                    <a:pt x="2019517" y="253331"/>
                    <a:pt x="2052548" y="279163"/>
                  </a:cubicBezTo>
                  <a:cubicBezTo>
                    <a:pt x="2071605" y="291444"/>
                    <a:pt x="2081345" y="316853"/>
                    <a:pt x="2108024" y="318123"/>
                  </a:cubicBezTo>
                  <a:cubicBezTo>
                    <a:pt x="2141056" y="332098"/>
                    <a:pt x="2175358" y="312618"/>
                    <a:pt x="2208812" y="321511"/>
                  </a:cubicBezTo>
                  <a:cubicBezTo>
                    <a:pt x="2230833" y="327016"/>
                    <a:pt x="2243114" y="346073"/>
                    <a:pt x="2260054" y="358777"/>
                  </a:cubicBezTo>
                  <a:cubicBezTo>
                    <a:pt x="2283345" y="379951"/>
                    <a:pt x="2298167" y="406630"/>
                    <a:pt x="2311718" y="434156"/>
                  </a:cubicBezTo>
                  <a:cubicBezTo>
                    <a:pt x="2324846" y="476504"/>
                    <a:pt x="2344326" y="516735"/>
                    <a:pt x="2359148" y="562471"/>
                  </a:cubicBezTo>
                  <a:cubicBezTo>
                    <a:pt x="2383286" y="544261"/>
                    <a:pt x="2381169" y="504878"/>
                    <a:pt x="2415047" y="499373"/>
                  </a:cubicBezTo>
                  <a:cubicBezTo>
                    <a:pt x="2441303" y="508689"/>
                    <a:pt x="2444268" y="530287"/>
                    <a:pt x="2437068" y="551461"/>
                  </a:cubicBezTo>
                  <a:cubicBezTo>
                    <a:pt x="2429869" y="573058"/>
                    <a:pt x="2432410" y="593385"/>
                    <a:pt x="2434527" y="614136"/>
                  </a:cubicBezTo>
                  <a:cubicBezTo>
                    <a:pt x="2407425" y="691209"/>
                    <a:pt x="2357031" y="753461"/>
                    <a:pt x="2304519" y="814018"/>
                  </a:cubicBezTo>
                  <a:cubicBezTo>
                    <a:pt x="2185098" y="953344"/>
                    <a:pt x="2031374" y="985952"/>
                    <a:pt x="1861982" y="943604"/>
                  </a:cubicBezTo>
                  <a:cubicBezTo>
                    <a:pt x="1793378" y="926664"/>
                    <a:pt x="1734091" y="918195"/>
                    <a:pt x="1675227" y="964354"/>
                  </a:cubicBezTo>
                  <a:cubicBezTo>
                    <a:pt x="1806506" y="961390"/>
                    <a:pt x="1937785" y="972400"/>
                    <a:pt x="2067793" y="950379"/>
                  </a:cubicBezTo>
                  <a:cubicBezTo>
                    <a:pt x="2160536" y="934710"/>
                    <a:pt x="2241420" y="883469"/>
                    <a:pt x="2331198" y="857213"/>
                  </a:cubicBezTo>
                  <a:cubicBezTo>
                    <a:pt x="2371429" y="845356"/>
                    <a:pt x="2414624" y="838580"/>
                    <a:pt x="2447232" y="808090"/>
                  </a:cubicBezTo>
                  <a:cubicBezTo>
                    <a:pt x="2512448" y="775905"/>
                    <a:pt x="2567924" y="725511"/>
                    <a:pt x="2640339" y="707301"/>
                  </a:cubicBezTo>
                  <a:cubicBezTo>
                    <a:pt x="2741974" y="650555"/>
                    <a:pt x="2847421" y="621335"/>
                    <a:pt x="2961337" y="669188"/>
                  </a:cubicBezTo>
                  <a:cubicBezTo>
                    <a:pt x="2995215" y="683163"/>
                    <a:pt x="3036717" y="680622"/>
                    <a:pt x="3062125" y="714077"/>
                  </a:cubicBezTo>
                  <a:cubicBezTo>
                    <a:pt x="3125647" y="780564"/>
                    <a:pt x="3173077" y="855519"/>
                    <a:pt x="3184511" y="949109"/>
                  </a:cubicBezTo>
                  <a:cubicBezTo>
                    <a:pt x="3185782" y="971553"/>
                    <a:pt x="3194675" y="994845"/>
                    <a:pt x="3177735" y="1015172"/>
                  </a:cubicBezTo>
                  <a:cubicBezTo>
                    <a:pt x="3173924" y="1096903"/>
                    <a:pt x="3156138" y="1174400"/>
                    <a:pt x="3114213" y="1245121"/>
                  </a:cubicBezTo>
                  <a:cubicBezTo>
                    <a:pt x="3109132" y="1310337"/>
                    <a:pt x="3058738" y="1342099"/>
                    <a:pt x="3014272" y="1376824"/>
                  </a:cubicBezTo>
                  <a:cubicBezTo>
                    <a:pt x="2931693" y="1441193"/>
                    <a:pt x="2930423" y="1439922"/>
                    <a:pt x="2966419" y="1534782"/>
                  </a:cubicBezTo>
                  <a:cubicBezTo>
                    <a:pt x="2974888" y="1638958"/>
                    <a:pt x="2929576" y="1713067"/>
                    <a:pt x="2838951" y="1761344"/>
                  </a:cubicBezTo>
                  <a:cubicBezTo>
                    <a:pt x="2681417" y="1829524"/>
                    <a:pt x="2514142" y="1779130"/>
                    <a:pt x="2419282" y="1632183"/>
                  </a:cubicBezTo>
                  <a:cubicBezTo>
                    <a:pt x="2403613" y="1608044"/>
                    <a:pt x="2386674" y="1601692"/>
                    <a:pt x="2361689" y="1605503"/>
                  </a:cubicBezTo>
                  <a:cubicBezTo>
                    <a:pt x="2343056" y="1608468"/>
                    <a:pt x="2324422" y="1614820"/>
                    <a:pt x="2304942" y="1613126"/>
                  </a:cubicBezTo>
                  <a:cubicBezTo>
                    <a:pt x="2207119" y="1632183"/>
                    <a:pt x="2108871" y="1646581"/>
                    <a:pt x="2010624" y="1664367"/>
                  </a:cubicBezTo>
                  <a:cubicBezTo>
                    <a:pt x="1949642" y="1671990"/>
                    <a:pt x="1889085" y="1682153"/>
                    <a:pt x="1827257" y="1685541"/>
                  </a:cubicBezTo>
                  <a:cubicBezTo>
                    <a:pt x="1802271" y="1689352"/>
                    <a:pt x="1776862" y="1694434"/>
                    <a:pt x="1756959" y="1671990"/>
                  </a:cubicBezTo>
                  <a:close/>
                </a:path>
              </a:pathLst>
            </a:custGeom>
            <a:solidFill>
              <a:srgbClr val="6C20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2EDEA33D-FC25-B19B-A958-D7CFDEFD6677}"/>
                </a:ext>
              </a:extLst>
            </p:cNvPr>
            <p:cNvSpPr/>
            <p:nvPr/>
          </p:nvSpPr>
          <p:spPr>
            <a:xfrm>
              <a:off x="963630" y="4683772"/>
              <a:ext cx="3100767" cy="840775"/>
            </a:xfrm>
            <a:custGeom>
              <a:avLst/>
              <a:gdLst>
                <a:gd name="connsiteX0" fmla="*/ 1481 w 3100767"/>
                <a:gd name="connsiteY0" fmla="*/ 423904 h 840775"/>
                <a:gd name="connsiteX1" fmla="*/ 1058 w 3100767"/>
                <a:gd name="connsiteY1" fmla="*/ 373510 h 840775"/>
                <a:gd name="connsiteX2" fmla="*/ 233548 w 3100767"/>
                <a:gd name="connsiteY2" fmla="*/ 85966 h 840775"/>
                <a:gd name="connsiteX3" fmla="*/ 163251 w 3100767"/>
                <a:gd name="connsiteY3" fmla="*/ 217245 h 840775"/>
                <a:gd name="connsiteX4" fmla="*/ 121749 w 3100767"/>
                <a:gd name="connsiteY4" fmla="*/ 406541 h 840775"/>
                <a:gd name="connsiteX5" fmla="*/ 402517 w 3100767"/>
                <a:gd name="connsiteY5" fmla="*/ 679686 h 840775"/>
                <a:gd name="connsiteX6" fmla="*/ 876815 w 3100767"/>
                <a:gd name="connsiteY6" fmla="*/ 761418 h 840775"/>
                <a:gd name="connsiteX7" fmla="*/ 1227033 w 3100767"/>
                <a:gd name="connsiteY7" fmla="*/ 769464 h 840775"/>
                <a:gd name="connsiteX8" fmla="*/ 1758078 w 3100767"/>
                <a:gd name="connsiteY8" fmla="*/ 723304 h 840775"/>
                <a:gd name="connsiteX9" fmla="*/ 2284464 w 3100767"/>
                <a:gd name="connsiteY9" fmla="*/ 643267 h 840775"/>
                <a:gd name="connsiteX10" fmla="*/ 2810850 w 3100767"/>
                <a:gd name="connsiteY10" fmla="*/ 459053 h 840775"/>
                <a:gd name="connsiteX11" fmla="*/ 2984901 w 3100767"/>
                <a:gd name="connsiteY11" fmla="*/ 278650 h 840775"/>
                <a:gd name="connsiteX12" fmla="*/ 3004804 w 3100767"/>
                <a:gd name="connsiteY12" fmla="*/ 141866 h 840775"/>
                <a:gd name="connsiteX13" fmla="*/ 3023860 w 3100767"/>
                <a:gd name="connsiteY13" fmla="*/ 119845 h 840775"/>
                <a:gd name="connsiteX14" fmla="*/ 3025978 w 3100767"/>
                <a:gd name="connsiteY14" fmla="*/ 0 h 840775"/>
                <a:gd name="connsiteX15" fmla="*/ 3000146 w 3100767"/>
                <a:gd name="connsiteY15" fmla="*/ 461170 h 840775"/>
                <a:gd name="connsiteX16" fmla="*/ 2582594 w 3100767"/>
                <a:gd name="connsiteY16" fmla="*/ 670793 h 840775"/>
                <a:gd name="connsiteX17" fmla="*/ 455876 w 3100767"/>
                <a:gd name="connsiteY17" fmla="*/ 789367 h 840775"/>
                <a:gd name="connsiteX18" fmla="*/ 325020 w 3100767"/>
                <a:gd name="connsiteY18" fmla="*/ 760148 h 840775"/>
                <a:gd name="connsiteX19" fmla="*/ 1481 w 3100767"/>
                <a:gd name="connsiteY19" fmla="*/ 454394 h 840775"/>
                <a:gd name="connsiteX20" fmla="*/ 1481 w 3100767"/>
                <a:gd name="connsiteY20" fmla="*/ 423904 h 84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0767" h="840775">
                  <a:moveTo>
                    <a:pt x="1481" y="423904"/>
                  </a:moveTo>
                  <a:cubicBezTo>
                    <a:pt x="1481" y="406965"/>
                    <a:pt x="2328" y="390449"/>
                    <a:pt x="1058" y="373510"/>
                  </a:cubicBezTo>
                  <a:cubicBezTo>
                    <a:pt x="-10800" y="217669"/>
                    <a:pt x="77707" y="107988"/>
                    <a:pt x="233548" y="85966"/>
                  </a:cubicBezTo>
                  <a:cubicBezTo>
                    <a:pt x="238630" y="145254"/>
                    <a:pt x="184425" y="172357"/>
                    <a:pt x="163251" y="217245"/>
                  </a:cubicBezTo>
                  <a:cubicBezTo>
                    <a:pt x="111162" y="271874"/>
                    <a:pt x="100152" y="336667"/>
                    <a:pt x="121749" y="406541"/>
                  </a:cubicBezTo>
                  <a:cubicBezTo>
                    <a:pt x="165791" y="547560"/>
                    <a:pt x="263192" y="639456"/>
                    <a:pt x="402517" y="679686"/>
                  </a:cubicBezTo>
                  <a:cubicBezTo>
                    <a:pt x="557087" y="724152"/>
                    <a:pt x="715045" y="749984"/>
                    <a:pt x="876815" y="761418"/>
                  </a:cubicBezTo>
                  <a:cubicBezTo>
                    <a:pt x="993696" y="769887"/>
                    <a:pt x="1110576" y="774545"/>
                    <a:pt x="1227033" y="769464"/>
                  </a:cubicBezTo>
                  <a:cubicBezTo>
                    <a:pt x="1404472" y="761418"/>
                    <a:pt x="1581486" y="747019"/>
                    <a:pt x="1758078" y="723304"/>
                  </a:cubicBezTo>
                  <a:cubicBezTo>
                    <a:pt x="1934245" y="699590"/>
                    <a:pt x="2109990" y="676722"/>
                    <a:pt x="2284464" y="643267"/>
                  </a:cubicBezTo>
                  <a:cubicBezTo>
                    <a:pt x="2469101" y="607695"/>
                    <a:pt x="2647387" y="554336"/>
                    <a:pt x="2810850" y="459053"/>
                  </a:cubicBezTo>
                  <a:cubicBezTo>
                    <a:pt x="2885383" y="415858"/>
                    <a:pt x="2948905" y="361652"/>
                    <a:pt x="2984901" y="278650"/>
                  </a:cubicBezTo>
                  <a:cubicBezTo>
                    <a:pt x="3004381" y="233338"/>
                    <a:pt x="2979819" y="184638"/>
                    <a:pt x="3004804" y="141866"/>
                  </a:cubicBezTo>
                  <a:cubicBezTo>
                    <a:pt x="3025555" y="146948"/>
                    <a:pt x="3028095" y="141443"/>
                    <a:pt x="3023860" y="119845"/>
                  </a:cubicBezTo>
                  <a:cubicBezTo>
                    <a:pt x="3016238" y="80461"/>
                    <a:pt x="2989559" y="38960"/>
                    <a:pt x="3025978" y="0"/>
                  </a:cubicBezTo>
                  <a:cubicBezTo>
                    <a:pt x="3134389" y="139325"/>
                    <a:pt x="3124225" y="332009"/>
                    <a:pt x="3000146" y="461170"/>
                  </a:cubicBezTo>
                  <a:cubicBezTo>
                    <a:pt x="2885806" y="580168"/>
                    <a:pt x="2736317" y="633103"/>
                    <a:pt x="2582594" y="670793"/>
                  </a:cubicBezTo>
                  <a:cubicBezTo>
                    <a:pt x="1881310" y="841032"/>
                    <a:pt x="1172404" y="888885"/>
                    <a:pt x="455876" y="789367"/>
                  </a:cubicBezTo>
                  <a:cubicBezTo>
                    <a:pt x="411833" y="783439"/>
                    <a:pt x="367792" y="773275"/>
                    <a:pt x="325020" y="760148"/>
                  </a:cubicBezTo>
                  <a:cubicBezTo>
                    <a:pt x="167485" y="711447"/>
                    <a:pt x="46370" y="622940"/>
                    <a:pt x="1481" y="454394"/>
                  </a:cubicBezTo>
                  <a:cubicBezTo>
                    <a:pt x="1481" y="443384"/>
                    <a:pt x="1481" y="433644"/>
                    <a:pt x="1481" y="423904"/>
                  </a:cubicBezTo>
                  <a:close/>
                </a:path>
              </a:pathLst>
            </a:custGeom>
            <a:solidFill>
              <a:srgbClr val="FBA91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7D0BEAE-50AE-68E3-B778-F79A9213EB5C}"/>
                </a:ext>
              </a:extLst>
            </p:cNvPr>
            <p:cNvSpPr/>
            <p:nvPr/>
          </p:nvSpPr>
          <p:spPr>
            <a:xfrm>
              <a:off x="306852" y="2329883"/>
              <a:ext cx="1624217" cy="1574405"/>
            </a:xfrm>
            <a:custGeom>
              <a:avLst/>
              <a:gdLst>
                <a:gd name="connsiteX0" fmla="*/ 1275270 w 1624217"/>
                <a:gd name="connsiteY0" fmla="*/ 1530220 h 1574405"/>
                <a:gd name="connsiteX1" fmla="*/ 900066 w 1624217"/>
                <a:gd name="connsiteY1" fmla="*/ 1532337 h 1574405"/>
                <a:gd name="connsiteX2" fmla="*/ 479127 w 1624217"/>
                <a:gd name="connsiteY2" fmla="*/ 1153746 h 1574405"/>
                <a:gd name="connsiteX3" fmla="*/ 299571 w 1624217"/>
                <a:gd name="connsiteY3" fmla="*/ 791246 h 1574405"/>
                <a:gd name="connsiteX4" fmla="*/ 249177 w 1624217"/>
                <a:gd name="connsiteY4" fmla="*/ 735770 h 1574405"/>
                <a:gd name="connsiteX5" fmla="*/ 135261 w 1624217"/>
                <a:gd name="connsiteY5" fmla="*/ 412231 h 1574405"/>
                <a:gd name="connsiteX6" fmla="*/ 102653 w 1624217"/>
                <a:gd name="connsiteY6" fmla="*/ 358873 h 1574405"/>
                <a:gd name="connsiteX7" fmla="*/ 3135 w 1624217"/>
                <a:gd name="connsiteY7" fmla="*/ 134005 h 1574405"/>
                <a:gd name="connsiteX8" fmla="*/ 21344 w 1624217"/>
                <a:gd name="connsiteY8" fmla="*/ 72177 h 1574405"/>
                <a:gd name="connsiteX9" fmla="*/ 59458 w 1624217"/>
                <a:gd name="connsiteY9" fmla="*/ 120030 h 1574405"/>
                <a:gd name="connsiteX10" fmla="*/ 192854 w 1624217"/>
                <a:gd name="connsiteY10" fmla="*/ 363108 h 1574405"/>
                <a:gd name="connsiteX11" fmla="*/ 229273 w 1624217"/>
                <a:gd name="connsiteY11" fmla="*/ 398680 h 1574405"/>
                <a:gd name="connsiteX12" fmla="*/ 233508 w 1624217"/>
                <a:gd name="connsiteY12" fmla="*/ 466013 h 1574405"/>
                <a:gd name="connsiteX13" fmla="*/ 234355 w 1624217"/>
                <a:gd name="connsiteY13" fmla="*/ 401644 h 1574405"/>
                <a:gd name="connsiteX14" fmla="*/ 167022 w 1624217"/>
                <a:gd name="connsiteY14" fmla="*/ 333887 h 1574405"/>
                <a:gd name="connsiteX15" fmla="*/ 32778 w 1624217"/>
                <a:gd name="connsiteY15" fmla="*/ 29829 h 1574405"/>
                <a:gd name="connsiteX16" fmla="*/ 117474 w 1624217"/>
                <a:gd name="connsiteY16" fmla="*/ 43380 h 1574405"/>
                <a:gd name="connsiteX17" fmla="*/ 214451 w 1624217"/>
                <a:gd name="connsiteY17" fmla="*/ 257661 h 1574405"/>
                <a:gd name="connsiteX18" fmla="*/ 251718 w 1624217"/>
                <a:gd name="connsiteY18" fmla="*/ 308479 h 1574405"/>
                <a:gd name="connsiteX19" fmla="*/ 391466 w 1624217"/>
                <a:gd name="connsiteY19" fmla="*/ 373695 h 1574405"/>
                <a:gd name="connsiteX20" fmla="*/ 442707 w 1624217"/>
                <a:gd name="connsiteY20" fmla="*/ 360143 h 1574405"/>
                <a:gd name="connsiteX21" fmla="*/ 517663 w 1624217"/>
                <a:gd name="connsiteY21" fmla="*/ 344474 h 1574405"/>
                <a:gd name="connsiteX22" fmla="*/ 602783 w 1624217"/>
                <a:gd name="connsiteY22" fmla="*/ 396986 h 1574405"/>
                <a:gd name="connsiteX23" fmla="*/ 564670 w 1624217"/>
                <a:gd name="connsiteY23" fmla="*/ 481259 h 1574405"/>
                <a:gd name="connsiteX24" fmla="*/ 438896 w 1624217"/>
                <a:gd name="connsiteY24" fmla="*/ 524454 h 1574405"/>
                <a:gd name="connsiteX25" fmla="*/ 329215 w 1624217"/>
                <a:gd name="connsiteY25" fmla="*/ 595175 h 1574405"/>
                <a:gd name="connsiteX26" fmla="*/ 322015 w 1624217"/>
                <a:gd name="connsiteY26" fmla="*/ 673095 h 1574405"/>
                <a:gd name="connsiteX27" fmla="*/ 369022 w 1624217"/>
                <a:gd name="connsiteY27" fmla="*/ 620160 h 1574405"/>
                <a:gd name="connsiteX28" fmla="*/ 513429 w 1624217"/>
                <a:gd name="connsiteY28" fmla="*/ 538005 h 1574405"/>
                <a:gd name="connsiteX29" fmla="*/ 661223 w 1624217"/>
                <a:gd name="connsiteY29" fmla="*/ 562990 h 1574405"/>
                <a:gd name="connsiteX30" fmla="*/ 610406 w 1624217"/>
                <a:gd name="connsiteY30" fmla="*/ 629477 h 1574405"/>
                <a:gd name="connsiteX31" fmla="*/ 493949 w 1624217"/>
                <a:gd name="connsiteY31" fmla="*/ 687917 h 1574405"/>
                <a:gd name="connsiteX32" fmla="*/ 439320 w 1624217"/>
                <a:gd name="connsiteY32" fmla="*/ 724760 h 1574405"/>
                <a:gd name="connsiteX33" fmla="*/ 459647 w 1624217"/>
                <a:gd name="connsiteY33" fmla="*/ 947087 h 1574405"/>
                <a:gd name="connsiteX34" fmla="*/ 525710 w 1624217"/>
                <a:gd name="connsiteY34" fmla="*/ 1078790 h 1574405"/>
                <a:gd name="connsiteX35" fmla="*/ 537144 w 1624217"/>
                <a:gd name="connsiteY35" fmla="*/ 1141041 h 1574405"/>
                <a:gd name="connsiteX36" fmla="*/ 573986 w 1624217"/>
                <a:gd name="connsiteY36" fmla="*/ 1240135 h 1574405"/>
                <a:gd name="connsiteX37" fmla="*/ 738720 w 1624217"/>
                <a:gd name="connsiteY37" fmla="*/ 1412069 h 1574405"/>
                <a:gd name="connsiteX38" fmla="*/ 891597 w 1624217"/>
                <a:gd name="connsiteY38" fmla="*/ 1465004 h 1574405"/>
                <a:gd name="connsiteX39" fmla="*/ 956389 w 1624217"/>
                <a:gd name="connsiteY39" fmla="*/ 1486601 h 1574405"/>
                <a:gd name="connsiteX40" fmla="*/ 1043203 w 1624217"/>
                <a:gd name="connsiteY40" fmla="*/ 1498035 h 1574405"/>
                <a:gd name="connsiteX41" fmla="*/ 1156272 w 1624217"/>
                <a:gd name="connsiteY41" fmla="*/ 1507352 h 1574405"/>
                <a:gd name="connsiteX42" fmla="*/ 1171941 w 1624217"/>
                <a:gd name="connsiteY42" fmla="*/ 1507352 h 1574405"/>
                <a:gd name="connsiteX43" fmla="*/ 1157119 w 1624217"/>
                <a:gd name="connsiteY43" fmla="*/ 1494224 h 1574405"/>
                <a:gd name="connsiteX44" fmla="*/ 1192691 w 1624217"/>
                <a:gd name="connsiteY44" fmla="*/ 1469662 h 1574405"/>
                <a:gd name="connsiteX45" fmla="*/ 1487434 w 1624217"/>
                <a:gd name="connsiteY45" fmla="*/ 1427314 h 1574405"/>
                <a:gd name="connsiteX46" fmla="*/ 1600926 w 1624217"/>
                <a:gd name="connsiteY46" fmla="*/ 1468815 h 1574405"/>
                <a:gd name="connsiteX47" fmla="*/ 1624218 w 1624217"/>
                <a:gd name="connsiteY47" fmla="*/ 1530643 h 1574405"/>
                <a:gd name="connsiteX48" fmla="*/ 1599232 w 1624217"/>
                <a:gd name="connsiteY48" fmla="*/ 1574262 h 1574405"/>
                <a:gd name="connsiteX49" fmla="*/ 1568742 w 1624217"/>
                <a:gd name="connsiteY49" fmla="*/ 1554781 h 1574405"/>
                <a:gd name="connsiteX50" fmla="*/ 1472188 w 1624217"/>
                <a:gd name="connsiteY50" fmla="*/ 1513280 h 1574405"/>
                <a:gd name="connsiteX51" fmla="*/ 1275270 w 1624217"/>
                <a:gd name="connsiteY51" fmla="*/ 1530220 h 1574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624217" h="1574405">
                  <a:moveTo>
                    <a:pt x="1275270" y="1530220"/>
                  </a:moveTo>
                  <a:cubicBezTo>
                    <a:pt x="1150343" y="1539536"/>
                    <a:pt x="1025840" y="1550970"/>
                    <a:pt x="900066" y="1532337"/>
                  </a:cubicBezTo>
                  <a:cubicBezTo>
                    <a:pt x="679009" y="1499729"/>
                    <a:pt x="526557" y="1370991"/>
                    <a:pt x="479127" y="1153746"/>
                  </a:cubicBezTo>
                  <a:cubicBezTo>
                    <a:pt x="449060" y="1016114"/>
                    <a:pt x="365210" y="909397"/>
                    <a:pt x="299571" y="791246"/>
                  </a:cubicBezTo>
                  <a:cubicBezTo>
                    <a:pt x="274586" y="780236"/>
                    <a:pt x="259764" y="759485"/>
                    <a:pt x="249177" y="735770"/>
                  </a:cubicBezTo>
                  <a:cubicBezTo>
                    <a:pt x="201747" y="631171"/>
                    <a:pt x="144154" y="530382"/>
                    <a:pt x="135261" y="412231"/>
                  </a:cubicBezTo>
                  <a:cubicBezTo>
                    <a:pt x="133567" y="388516"/>
                    <a:pt x="116627" y="374118"/>
                    <a:pt x="102653" y="358873"/>
                  </a:cubicBezTo>
                  <a:cubicBezTo>
                    <a:pt x="43365" y="295351"/>
                    <a:pt x="19650" y="216160"/>
                    <a:pt x="3135" y="134005"/>
                  </a:cubicBezTo>
                  <a:cubicBezTo>
                    <a:pt x="-1100" y="111560"/>
                    <a:pt x="-5335" y="78529"/>
                    <a:pt x="21344" y="72177"/>
                  </a:cubicBezTo>
                  <a:cubicBezTo>
                    <a:pt x="51412" y="64977"/>
                    <a:pt x="53952" y="99703"/>
                    <a:pt x="59458" y="120030"/>
                  </a:cubicBezTo>
                  <a:cubicBezTo>
                    <a:pt x="84443" y="211925"/>
                    <a:pt x="125944" y="294504"/>
                    <a:pt x="192854" y="363108"/>
                  </a:cubicBezTo>
                  <a:cubicBezTo>
                    <a:pt x="205135" y="374965"/>
                    <a:pt x="214875" y="388940"/>
                    <a:pt x="229273" y="398680"/>
                  </a:cubicBezTo>
                  <a:cubicBezTo>
                    <a:pt x="260611" y="419007"/>
                    <a:pt x="260187" y="441452"/>
                    <a:pt x="233508" y="466013"/>
                  </a:cubicBezTo>
                  <a:cubicBezTo>
                    <a:pt x="260187" y="444416"/>
                    <a:pt x="266116" y="424089"/>
                    <a:pt x="234355" y="401644"/>
                  </a:cubicBezTo>
                  <a:cubicBezTo>
                    <a:pt x="208099" y="383435"/>
                    <a:pt x="187349" y="358873"/>
                    <a:pt x="167022" y="333887"/>
                  </a:cubicBezTo>
                  <a:cubicBezTo>
                    <a:pt x="92913" y="245804"/>
                    <a:pt x="59881" y="139086"/>
                    <a:pt x="32778" y="29829"/>
                  </a:cubicBezTo>
                  <a:cubicBezTo>
                    <a:pt x="70892" y="-12943"/>
                    <a:pt x="95030" y="-10826"/>
                    <a:pt x="117474" y="43380"/>
                  </a:cubicBezTo>
                  <a:cubicBezTo>
                    <a:pt x="147542" y="115795"/>
                    <a:pt x="173374" y="189904"/>
                    <a:pt x="214451" y="257661"/>
                  </a:cubicBezTo>
                  <a:cubicBezTo>
                    <a:pt x="225462" y="275871"/>
                    <a:pt x="237743" y="292386"/>
                    <a:pt x="251718" y="308479"/>
                  </a:cubicBezTo>
                  <a:cubicBezTo>
                    <a:pt x="292372" y="342357"/>
                    <a:pt x="323709" y="396986"/>
                    <a:pt x="391466" y="373695"/>
                  </a:cubicBezTo>
                  <a:cubicBezTo>
                    <a:pt x="409252" y="372001"/>
                    <a:pt x="426615" y="368189"/>
                    <a:pt x="442707" y="360143"/>
                  </a:cubicBezTo>
                  <a:cubicBezTo>
                    <a:pt x="467269" y="353368"/>
                    <a:pt x="492255" y="347862"/>
                    <a:pt x="517663" y="344474"/>
                  </a:cubicBezTo>
                  <a:cubicBezTo>
                    <a:pt x="559588" y="338546"/>
                    <a:pt x="587961" y="360567"/>
                    <a:pt x="602783" y="396986"/>
                  </a:cubicBezTo>
                  <a:cubicBezTo>
                    <a:pt x="618452" y="435946"/>
                    <a:pt x="595584" y="461355"/>
                    <a:pt x="564670" y="481259"/>
                  </a:cubicBezTo>
                  <a:cubicBezTo>
                    <a:pt x="526133" y="505820"/>
                    <a:pt x="481244" y="511326"/>
                    <a:pt x="438896" y="524454"/>
                  </a:cubicBezTo>
                  <a:cubicBezTo>
                    <a:pt x="395701" y="538005"/>
                    <a:pt x="356317" y="555791"/>
                    <a:pt x="329215" y="595175"/>
                  </a:cubicBezTo>
                  <a:cubicBezTo>
                    <a:pt x="312275" y="620160"/>
                    <a:pt x="307194" y="643875"/>
                    <a:pt x="322015" y="673095"/>
                  </a:cubicBezTo>
                  <a:cubicBezTo>
                    <a:pt x="344460" y="658697"/>
                    <a:pt x="352083" y="634982"/>
                    <a:pt x="369022" y="620160"/>
                  </a:cubicBezTo>
                  <a:cubicBezTo>
                    <a:pt x="408829" y="578236"/>
                    <a:pt x="459647" y="555791"/>
                    <a:pt x="513429" y="538005"/>
                  </a:cubicBezTo>
                  <a:cubicBezTo>
                    <a:pt x="565940" y="527418"/>
                    <a:pt x="617181" y="524030"/>
                    <a:pt x="661223" y="562990"/>
                  </a:cubicBezTo>
                  <a:cubicBezTo>
                    <a:pt x="684938" y="615926"/>
                    <a:pt x="648519" y="625665"/>
                    <a:pt x="610406" y="629477"/>
                  </a:cubicBezTo>
                  <a:cubicBezTo>
                    <a:pt x="563399" y="634558"/>
                    <a:pt x="517663" y="638370"/>
                    <a:pt x="493949" y="687917"/>
                  </a:cubicBezTo>
                  <a:cubicBezTo>
                    <a:pt x="475739" y="700198"/>
                    <a:pt x="452024" y="704433"/>
                    <a:pt x="439320" y="724760"/>
                  </a:cubicBezTo>
                  <a:cubicBezTo>
                    <a:pt x="358435" y="806915"/>
                    <a:pt x="418992" y="875942"/>
                    <a:pt x="459647" y="947087"/>
                  </a:cubicBezTo>
                  <a:cubicBezTo>
                    <a:pt x="481668" y="991129"/>
                    <a:pt x="518934" y="1027125"/>
                    <a:pt x="525710" y="1078790"/>
                  </a:cubicBezTo>
                  <a:cubicBezTo>
                    <a:pt x="524863" y="1100387"/>
                    <a:pt x="531638" y="1120714"/>
                    <a:pt x="537144" y="1141041"/>
                  </a:cubicBezTo>
                  <a:cubicBezTo>
                    <a:pt x="540955" y="1177460"/>
                    <a:pt x="559165" y="1207951"/>
                    <a:pt x="573986" y="1240135"/>
                  </a:cubicBezTo>
                  <a:cubicBezTo>
                    <a:pt x="611676" y="1314245"/>
                    <a:pt x="660800" y="1376496"/>
                    <a:pt x="738720" y="1412069"/>
                  </a:cubicBezTo>
                  <a:cubicBezTo>
                    <a:pt x="785303" y="1442136"/>
                    <a:pt x="837391" y="1456110"/>
                    <a:pt x="891597" y="1465004"/>
                  </a:cubicBezTo>
                  <a:cubicBezTo>
                    <a:pt x="913618" y="1468815"/>
                    <a:pt x="938179" y="1470085"/>
                    <a:pt x="956389" y="1486601"/>
                  </a:cubicBezTo>
                  <a:cubicBezTo>
                    <a:pt x="983492" y="1505234"/>
                    <a:pt x="1013982" y="1495494"/>
                    <a:pt x="1043203" y="1498035"/>
                  </a:cubicBezTo>
                  <a:cubicBezTo>
                    <a:pt x="1080892" y="1501000"/>
                    <a:pt x="1119429" y="1490413"/>
                    <a:pt x="1156272" y="1507352"/>
                  </a:cubicBezTo>
                  <a:cubicBezTo>
                    <a:pt x="1160930" y="1509469"/>
                    <a:pt x="1166859" y="1514551"/>
                    <a:pt x="1171941" y="1507352"/>
                  </a:cubicBezTo>
                  <a:cubicBezTo>
                    <a:pt x="1158389" y="1512433"/>
                    <a:pt x="1157542" y="1503964"/>
                    <a:pt x="1157119" y="1494224"/>
                  </a:cubicBezTo>
                  <a:cubicBezTo>
                    <a:pt x="1164741" y="1479826"/>
                    <a:pt x="1177869" y="1470932"/>
                    <a:pt x="1192691" y="1469662"/>
                  </a:cubicBezTo>
                  <a:cubicBezTo>
                    <a:pt x="1292209" y="1463310"/>
                    <a:pt x="1387916" y="1431972"/>
                    <a:pt x="1487434" y="1427314"/>
                  </a:cubicBezTo>
                  <a:cubicBezTo>
                    <a:pt x="1527664" y="1434513"/>
                    <a:pt x="1570436" y="1434936"/>
                    <a:pt x="1600926" y="1468815"/>
                  </a:cubicBezTo>
                  <a:cubicBezTo>
                    <a:pt x="1615748" y="1487024"/>
                    <a:pt x="1622100" y="1507775"/>
                    <a:pt x="1624218" y="1530643"/>
                  </a:cubicBezTo>
                  <a:cubicBezTo>
                    <a:pt x="1623371" y="1549276"/>
                    <a:pt x="1619559" y="1566639"/>
                    <a:pt x="1599232" y="1574262"/>
                  </a:cubicBezTo>
                  <a:cubicBezTo>
                    <a:pt x="1583987" y="1575532"/>
                    <a:pt x="1574247" y="1568333"/>
                    <a:pt x="1568742" y="1554781"/>
                  </a:cubicBezTo>
                  <a:cubicBezTo>
                    <a:pt x="1548838" y="1512857"/>
                    <a:pt x="1520465" y="1490413"/>
                    <a:pt x="1472188" y="1513280"/>
                  </a:cubicBezTo>
                  <a:cubicBezTo>
                    <a:pt x="1407396" y="1527679"/>
                    <a:pt x="1343874" y="1558593"/>
                    <a:pt x="1275270" y="1530220"/>
                  </a:cubicBezTo>
                  <a:close/>
                </a:path>
              </a:pathLst>
            </a:custGeom>
            <a:solidFill>
              <a:srgbClr val="6D1F1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AFB3F754-5497-B4CE-A4FD-8A2201E1912D}"/>
                </a:ext>
              </a:extLst>
            </p:cNvPr>
            <p:cNvSpPr/>
            <p:nvPr/>
          </p:nvSpPr>
          <p:spPr>
            <a:xfrm>
              <a:off x="107819" y="2361746"/>
              <a:ext cx="498604" cy="783944"/>
            </a:xfrm>
            <a:custGeom>
              <a:avLst/>
              <a:gdLst>
                <a:gd name="connsiteX0" fmla="*/ 243246 w 498604"/>
                <a:gd name="connsiteY0" fmla="*/ 83 h 783944"/>
                <a:gd name="connsiteX1" fmla="*/ 384688 w 498604"/>
                <a:gd name="connsiteY1" fmla="*/ 296519 h 783944"/>
                <a:gd name="connsiteX2" fmla="*/ 383841 w 498604"/>
                <a:gd name="connsiteY2" fmla="*/ 346490 h 783944"/>
                <a:gd name="connsiteX3" fmla="*/ 233506 w 498604"/>
                <a:gd name="connsiteY3" fmla="*/ 45395 h 783944"/>
                <a:gd name="connsiteX4" fmla="*/ 280089 w 498604"/>
                <a:gd name="connsiteY4" fmla="*/ 258829 h 783944"/>
                <a:gd name="connsiteX5" fmla="*/ 367326 w 498604"/>
                <a:gd name="connsiteY5" fmla="*/ 430762 h 783944"/>
                <a:gd name="connsiteX6" fmla="*/ 454139 w 498604"/>
                <a:gd name="connsiteY6" fmla="*/ 661135 h 783944"/>
                <a:gd name="connsiteX7" fmla="*/ 498605 w 498604"/>
                <a:gd name="connsiteY7" fmla="*/ 759807 h 783944"/>
                <a:gd name="connsiteX8" fmla="*/ 413908 w 498604"/>
                <a:gd name="connsiteY8" fmla="*/ 783945 h 783944"/>
                <a:gd name="connsiteX9" fmla="*/ 19225 w 498604"/>
                <a:gd name="connsiteY9" fmla="*/ 499366 h 783944"/>
                <a:gd name="connsiteX10" fmla="*/ 15837 w 498604"/>
                <a:gd name="connsiteY10" fmla="*/ 419328 h 783944"/>
                <a:gd name="connsiteX11" fmla="*/ 93334 w 498604"/>
                <a:gd name="connsiteY11" fmla="*/ 458288 h 783944"/>
                <a:gd name="connsiteX12" fmla="*/ 191158 w 498604"/>
                <a:gd name="connsiteY12" fmla="*/ 416787 h 783944"/>
                <a:gd name="connsiteX13" fmla="*/ 187770 w 498604"/>
                <a:gd name="connsiteY13" fmla="*/ 289320 h 783944"/>
                <a:gd name="connsiteX14" fmla="*/ 182688 w 498604"/>
                <a:gd name="connsiteY14" fmla="*/ 72498 h 783944"/>
                <a:gd name="connsiteX15" fmla="*/ 243246 w 498604"/>
                <a:gd name="connsiteY15" fmla="*/ 83 h 78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8604" h="783944">
                  <a:moveTo>
                    <a:pt x="243246" y="83"/>
                  </a:moveTo>
                  <a:cubicBezTo>
                    <a:pt x="275854" y="105953"/>
                    <a:pt x="321590" y="205471"/>
                    <a:pt x="384688" y="296519"/>
                  </a:cubicBezTo>
                  <a:cubicBezTo>
                    <a:pt x="377066" y="313035"/>
                    <a:pt x="409250" y="330397"/>
                    <a:pt x="383841" y="346490"/>
                  </a:cubicBezTo>
                  <a:cubicBezTo>
                    <a:pt x="291099" y="271110"/>
                    <a:pt x="254256" y="166934"/>
                    <a:pt x="233506" y="45395"/>
                  </a:cubicBezTo>
                  <a:cubicBezTo>
                    <a:pt x="216143" y="105106"/>
                    <a:pt x="238164" y="184297"/>
                    <a:pt x="280089" y="258829"/>
                  </a:cubicBezTo>
                  <a:cubicBezTo>
                    <a:pt x="311426" y="313882"/>
                    <a:pt x="366479" y="348184"/>
                    <a:pt x="367326" y="430762"/>
                  </a:cubicBezTo>
                  <a:cubicBezTo>
                    <a:pt x="368173" y="507836"/>
                    <a:pt x="422802" y="584486"/>
                    <a:pt x="454139" y="661135"/>
                  </a:cubicBezTo>
                  <a:cubicBezTo>
                    <a:pt x="468114" y="694590"/>
                    <a:pt x="483783" y="726775"/>
                    <a:pt x="498605" y="759807"/>
                  </a:cubicBezTo>
                  <a:cubicBezTo>
                    <a:pt x="473619" y="779710"/>
                    <a:pt x="443552" y="780557"/>
                    <a:pt x="413908" y="783945"/>
                  </a:cubicBezTo>
                  <a:cubicBezTo>
                    <a:pt x="229271" y="762771"/>
                    <a:pt x="104344" y="659018"/>
                    <a:pt x="19225" y="499366"/>
                  </a:cubicBezTo>
                  <a:cubicBezTo>
                    <a:pt x="5250" y="473534"/>
                    <a:pt x="-14230" y="447278"/>
                    <a:pt x="15837" y="419328"/>
                  </a:cubicBezTo>
                  <a:cubicBezTo>
                    <a:pt x="49715" y="416364"/>
                    <a:pt x="69619" y="440926"/>
                    <a:pt x="93334" y="458288"/>
                  </a:cubicBezTo>
                  <a:cubicBezTo>
                    <a:pt x="142881" y="495131"/>
                    <a:pt x="184382" y="478615"/>
                    <a:pt x="191158" y="416787"/>
                  </a:cubicBezTo>
                  <a:cubicBezTo>
                    <a:pt x="195816" y="374439"/>
                    <a:pt x="194969" y="332091"/>
                    <a:pt x="187770" y="289320"/>
                  </a:cubicBezTo>
                  <a:cubicBezTo>
                    <a:pt x="175489" y="217328"/>
                    <a:pt x="178453" y="144913"/>
                    <a:pt x="182688" y="72498"/>
                  </a:cubicBezTo>
                  <a:cubicBezTo>
                    <a:pt x="184806" y="36925"/>
                    <a:pt x="191581" y="-2035"/>
                    <a:pt x="243246" y="83"/>
                  </a:cubicBezTo>
                  <a:close/>
                </a:path>
              </a:pathLst>
            </a:custGeom>
            <a:solidFill>
              <a:srgbClr val="9B4E3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454FC2DF-51FA-3F68-A4D3-1F3A2BF25E59}"/>
                </a:ext>
              </a:extLst>
            </p:cNvPr>
            <p:cNvSpPr/>
            <p:nvPr/>
          </p:nvSpPr>
          <p:spPr>
            <a:xfrm>
              <a:off x="231" y="1963459"/>
              <a:ext cx="521919" cy="1187328"/>
            </a:xfrm>
            <a:custGeom>
              <a:avLst/>
              <a:gdLst>
                <a:gd name="connsiteX0" fmla="*/ 120037 w 521919"/>
                <a:gd name="connsiteY0" fmla="*/ 821426 h 1187328"/>
                <a:gd name="connsiteX1" fmla="*/ 466021 w 521919"/>
                <a:gd name="connsiteY1" fmla="*/ 1150471 h 1187328"/>
                <a:gd name="connsiteX2" fmla="*/ 521920 w 521919"/>
                <a:gd name="connsiteY2" fmla="*/ 1181808 h 1187328"/>
                <a:gd name="connsiteX3" fmla="*/ 255127 w 521919"/>
                <a:gd name="connsiteY3" fmla="*/ 1164869 h 1187328"/>
                <a:gd name="connsiteX4" fmla="*/ 106909 w 521919"/>
                <a:gd name="connsiteY4" fmla="*/ 1031049 h 1187328"/>
                <a:gd name="connsiteX5" fmla="*/ 6121 w 521919"/>
                <a:gd name="connsiteY5" fmla="*/ 657963 h 1187328"/>
                <a:gd name="connsiteX6" fmla="*/ 20096 w 521919"/>
                <a:gd name="connsiteY6" fmla="*/ 141740 h 1187328"/>
                <a:gd name="connsiteX7" fmla="*/ 20943 w 521919"/>
                <a:gd name="connsiteY7" fmla="*/ 129036 h 1187328"/>
                <a:gd name="connsiteX8" fmla="*/ 34071 w 521919"/>
                <a:gd name="connsiteY8" fmla="*/ 40105 h 1187328"/>
                <a:gd name="connsiteX9" fmla="*/ 33647 w 521919"/>
                <a:gd name="connsiteY9" fmla="*/ 40529 h 1187328"/>
                <a:gd name="connsiteX10" fmla="*/ 58209 w 521919"/>
                <a:gd name="connsiteY10" fmla="*/ 298 h 1187328"/>
                <a:gd name="connsiteX11" fmla="*/ 100557 w 521919"/>
                <a:gd name="connsiteY11" fmla="*/ 40529 h 1187328"/>
                <a:gd name="connsiteX12" fmla="*/ 92087 w 521919"/>
                <a:gd name="connsiteY12" fmla="*/ 145552 h 1187328"/>
                <a:gd name="connsiteX13" fmla="*/ 68796 w 521919"/>
                <a:gd name="connsiteY13" fmla="*/ 447070 h 1187328"/>
                <a:gd name="connsiteX14" fmla="*/ 108180 w 521919"/>
                <a:gd name="connsiteY14" fmla="*/ 715133 h 1187328"/>
                <a:gd name="connsiteX15" fmla="*/ 120037 w 521919"/>
                <a:gd name="connsiteY15" fmla="*/ 821426 h 118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1919" h="1187328">
                  <a:moveTo>
                    <a:pt x="120037" y="821426"/>
                  </a:moveTo>
                  <a:cubicBezTo>
                    <a:pt x="178054" y="991242"/>
                    <a:pt x="289006" y="1105582"/>
                    <a:pt x="466021" y="1150471"/>
                  </a:cubicBezTo>
                  <a:cubicBezTo>
                    <a:pt x="487618" y="1155976"/>
                    <a:pt x="514297" y="1151318"/>
                    <a:pt x="521920" y="1181808"/>
                  </a:cubicBezTo>
                  <a:cubicBezTo>
                    <a:pt x="432142" y="1191548"/>
                    <a:pt x="341517" y="1189855"/>
                    <a:pt x="255127" y="1164869"/>
                  </a:cubicBezTo>
                  <a:cubicBezTo>
                    <a:pt x="187370" y="1145389"/>
                    <a:pt x="140788" y="1092454"/>
                    <a:pt x="106909" y="1031049"/>
                  </a:cubicBezTo>
                  <a:cubicBezTo>
                    <a:pt x="43387" y="915016"/>
                    <a:pt x="12473" y="789242"/>
                    <a:pt x="6121" y="657963"/>
                  </a:cubicBezTo>
                  <a:cubicBezTo>
                    <a:pt x="-2772" y="485607"/>
                    <a:pt x="-4890" y="313250"/>
                    <a:pt x="20096" y="141740"/>
                  </a:cubicBezTo>
                  <a:cubicBezTo>
                    <a:pt x="12473" y="137082"/>
                    <a:pt x="12473" y="132847"/>
                    <a:pt x="20943" y="129036"/>
                  </a:cubicBezTo>
                  <a:cubicBezTo>
                    <a:pt x="25177" y="99392"/>
                    <a:pt x="29836" y="69749"/>
                    <a:pt x="34071" y="40105"/>
                  </a:cubicBezTo>
                  <a:cubicBezTo>
                    <a:pt x="34071" y="40105"/>
                    <a:pt x="33647" y="40529"/>
                    <a:pt x="33647" y="40529"/>
                  </a:cubicBezTo>
                  <a:cubicBezTo>
                    <a:pt x="55245" y="35447"/>
                    <a:pt x="39999" y="7497"/>
                    <a:pt x="58209" y="298"/>
                  </a:cubicBezTo>
                  <a:cubicBezTo>
                    <a:pt x="88276" y="-3090"/>
                    <a:pt x="89970" y="23166"/>
                    <a:pt x="100557" y="40529"/>
                  </a:cubicBezTo>
                  <a:cubicBezTo>
                    <a:pt x="112414" y="76948"/>
                    <a:pt x="84888" y="109556"/>
                    <a:pt x="92087" y="145552"/>
                  </a:cubicBezTo>
                  <a:cubicBezTo>
                    <a:pt x="72184" y="245070"/>
                    <a:pt x="61597" y="345435"/>
                    <a:pt x="68796" y="447070"/>
                  </a:cubicBezTo>
                  <a:cubicBezTo>
                    <a:pt x="64138" y="538965"/>
                    <a:pt x="83618" y="627472"/>
                    <a:pt x="108180" y="715133"/>
                  </a:cubicBezTo>
                  <a:cubicBezTo>
                    <a:pt x="117920" y="750705"/>
                    <a:pt x="133165" y="784584"/>
                    <a:pt x="120037" y="821426"/>
                  </a:cubicBezTo>
                  <a:close/>
                </a:path>
              </a:pathLst>
            </a:custGeom>
            <a:solidFill>
              <a:srgbClr val="6D211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648C764-9F2A-77EC-5FCC-D89305C79BF8}"/>
                </a:ext>
              </a:extLst>
            </p:cNvPr>
            <p:cNvSpPr/>
            <p:nvPr/>
          </p:nvSpPr>
          <p:spPr>
            <a:xfrm>
              <a:off x="260016" y="741833"/>
              <a:ext cx="3001724" cy="3242965"/>
            </a:xfrm>
            <a:custGeom>
              <a:avLst/>
              <a:gdLst>
                <a:gd name="connsiteX0" fmla="*/ 2830967 w 3001724"/>
                <a:gd name="connsiteY0" fmla="*/ 827241 h 3242965"/>
                <a:gd name="connsiteX1" fmla="*/ 2945730 w 3001724"/>
                <a:gd name="connsiteY1" fmla="*/ 1137229 h 3242965"/>
                <a:gd name="connsiteX2" fmla="*/ 2973256 w 3001724"/>
                <a:gd name="connsiteY2" fmla="*/ 1274436 h 3242965"/>
                <a:gd name="connsiteX3" fmla="*/ 2998241 w 3001724"/>
                <a:gd name="connsiteY3" fmla="*/ 1348969 h 3242965"/>
                <a:gd name="connsiteX4" fmla="*/ 2975797 w 3001724"/>
                <a:gd name="connsiteY4" fmla="*/ 1581036 h 3242965"/>
                <a:gd name="connsiteX5" fmla="*/ 2973256 w 3001724"/>
                <a:gd name="connsiteY5" fmla="*/ 1607292 h 3242965"/>
                <a:gd name="connsiteX6" fmla="*/ 2924979 w 3001724"/>
                <a:gd name="connsiteY6" fmla="*/ 1799552 h 3242965"/>
                <a:gd name="connsiteX7" fmla="*/ 2417650 w 3001724"/>
                <a:gd name="connsiteY7" fmla="*/ 2438161 h 3242965"/>
                <a:gd name="connsiteX8" fmla="*/ 2391817 w 3001724"/>
                <a:gd name="connsiteY8" fmla="*/ 2465263 h 3242965"/>
                <a:gd name="connsiteX9" fmla="*/ 2241905 w 3001724"/>
                <a:gd name="connsiteY9" fmla="*/ 2701989 h 3242965"/>
                <a:gd name="connsiteX10" fmla="*/ 2232589 w 3001724"/>
                <a:gd name="connsiteY10" fmla="*/ 2731209 h 3242965"/>
                <a:gd name="connsiteX11" fmla="*/ 2229201 w 3001724"/>
                <a:gd name="connsiteY11" fmla="*/ 2768475 h 3242965"/>
                <a:gd name="connsiteX12" fmla="*/ 2208027 w 3001724"/>
                <a:gd name="connsiteY12" fmla="*/ 2788802 h 3242965"/>
                <a:gd name="connsiteX13" fmla="*/ 2112744 w 3001724"/>
                <a:gd name="connsiteY13" fmla="*/ 2905259 h 3242965"/>
                <a:gd name="connsiteX14" fmla="*/ 1841716 w 3001724"/>
                <a:gd name="connsiteY14" fmla="*/ 3210165 h 3242965"/>
                <a:gd name="connsiteX15" fmla="*/ 1733305 w 3001724"/>
                <a:gd name="connsiteY15" fmla="*/ 3242773 h 3242965"/>
                <a:gd name="connsiteX16" fmla="*/ 1674018 w 3001724"/>
                <a:gd name="connsiteY16" fmla="*/ 3206778 h 3242965"/>
                <a:gd name="connsiteX17" fmla="*/ 1707049 w 3001724"/>
                <a:gd name="connsiteY17" fmla="*/ 3175864 h 3242965"/>
                <a:gd name="connsiteX18" fmla="*/ 2037788 w 3001724"/>
                <a:gd name="connsiteY18" fmla="*/ 2854865 h 3242965"/>
                <a:gd name="connsiteX19" fmla="*/ 2114861 w 3001724"/>
                <a:gd name="connsiteY19" fmla="*/ 2747301 h 3242965"/>
                <a:gd name="connsiteX20" fmla="*/ 2305851 w 3001724"/>
                <a:gd name="connsiteY20" fmla="*/ 2494060 h 3242965"/>
                <a:gd name="connsiteX21" fmla="*/ 2300345 w 3001724"/>
                <a:gd name="connsiteY21" fmla="*/ 2403859 h 3242965"/>
                <a:gd name="connsiteX22" fmla="*/ 2294417 w 3001724"/>
                <a:gd name="connsiteY22" fmla="*/ 2225150 h 3242965"/>
                <a:gd name="connsiteX23" fmla="*/ 2453645 w 3001724"/>
                <a:gd name="connsiteY23" fmla="*/ 2052793 h 3242965"/>
                <a:gd name="connsiteX24" fmla="*/ 2592971 w 3001724"/>
                <a:gd name="connsiteY24" fmla="*/ 1873238 h 3242965"/>
                <a:gd name="connsiteX25" fmla="*/ 2411297 w 3001724"/>
                <a:gd name="connsiteY25" fmla="*/ 1478978 h 3242965"/>
                <a:gd name="connsiteX26" fmla="*/ 2093264 w 3001724"/>
                <a:gd name="connsiteY26" fmla="*/ 1744076 h 3242965"/>
                <a:gd name="connsiteX27" fmla="*/ 2092417 w 3001724"/>
                <a:gd name="connsiteY27" fmla="*/ 1864345 h 3242965"/>
                <a:gd name="connsiteX28" fmla="*/ 2009838 w 3001724"/>
                <a:gd name="connsiteY28" fmla="*/ 1883825 h 3242965"/>
                <a:gd name="connsiteX29" fmla="*/ 1905662 w 3001724"/>
                <a:gd name="connsiteY29" fmla="*/ 1686059 h 3242965"/>
                <a:gd name="connsiteX30" fmla="*/ 1942928 w 3001724"/>
                <a:gd name="connsiteY30" fmla="*/ 1602210 h 3242965"/>
                <a:gd name="connsiteX31" fmla="*/ 2047528 w 3001724"/>
                <a:gd name="connsiteY31" fmla="*/ 1542076 h 3242965"/>
                <a:gd name="connsiteX32" fmla="*/ 2491759 w 3001724"/>
                <a:gd name="connsiteY32" fmla="*/ 1414185 h 3242965"/>
                <a:gd name="connsiteX33" fmla="*/ 2690794 w 3001724"/>
                <a:gd name="connsiteY33" fmla="*/ 1858416 h 3242965"/>
                <a:gd name="connsiteX34" fmla="*/ 2477784 w 3001724"/>
                <a:gd name="connsiteY34" fmla="*/ 2162475 h 3242965"/>
                <a:gd name="connsiteX35" fmla="*/ 2421884 w 3001724"/>
                <a:gd name="connsiteY35" fmla="*/ 2205246 h 3242965"/>
                <a:gd name="connsiteX36" fmla="*/ 2404945 w 3001724"/>
                <a:gd name="connsiteY36" fmla="*/ 2320010 h 3242965"/>
                <a:gd name="connsiteX37" fmla="*/ 2420614 w 3001724"/>
                <a:gd name="connsiteY37" fmla="*/ 2353465 h 3242965"/>
                <a:gd name="connsiteX38" fmla="*/ 2688677 w 3001724"/>
                <a:gd name="connsiteY38" fmla="*/ 2094718 h 3242965"/>
                <a:gd name="connsiteX39" fmla="*/ 2800899 w 3001724"/>
                <a:gd name="connsiteY39" fmla="*/ 925912 h 3242965"/>
                <a:gd name="connsiteX40" fmla="*/ 2767021 w 3001724"/>
                <a:gd name="connsiteY40" fmla="*/ 850109 h 3242965"/>
                <a:gd name="connsiteX41" fmla="*/ 2446870 w 3001724"/>
                <a:gd name="connsiteY41" fmla="*/ 443568 h 3242965"/>
                <a:gd name="connsiteX42" fmla="*/ 2205486 w 3001724"/>
                <a:gd name="connsiteY42" fmla="*/ 305937 h 3242965"/>
                <a:gd name="connsiteX43" fmla="*/ 2011108 w 3001724"/>
                <a:gd name="connsiteY43" fmla="*/ 293232 h 3242965"/>
                <a:gd name="connsiteX44" fmla="*/ 1882794 w 3001724"/>
                <a:gd name="connsiteY44" fmla="*/ 251731 h 3242965"/>
                <a:gd name="connsiteX45" fmla="*/ 1412307 w 3001724"/>
                <a:gd name="connsiteY45" fmla="*/ 69211 h 3242965"/>
                <a:gd name="connsiteX46" fmla="*/ 374357 w 3001724"/>
                <a:gd name="connsiteY46" fmla="*/ 466859 h 3242965"/>
                <a:gd name="connsiteX47" fmla="*/ 110105 w 3001724"/>
                <a:gd name="connsiteY47" fmla="*/ 752285 h 3242965"/>
                <a:gd name="connsiteX48" fmla="*/ 46583 w 3001724"/>
                <a:gd name="connsiteY48" fmla="*/ 814537 h 3242965"/>
                <a:gd name="connsiteX49" fmla="*/ 0 w 3001724"/>
                <a:gd name="connsiteY49" fmla="*/ 798444 h 3242965"/>
                <a:gd name="connsiteX50" fmla="*/ 1230211 w 3001724"/>
                <a:gd name="connsiteY50" fmla="*/ 10771 h 3242965"/>
                <a:gd name="connsiteX51" fmla="*/ 1936576 w 3001724"/>
                <a:gd name="connsiteY51" fmla="*/ 210230 h 3242965"/>
                <a:gd name="connsiteX52" fmla="*/ 1908626 w 3001724"/>
                <a:gd name="connsiteY52" fmla="*/ 84880 h 3242965"/>
                <a:gd name="connsiteX53" fmla="*/ 1922177 w 3001724"/>
                <a:gd name="connsiteY53" fmla="*/ 59471 h 3242965"/>
                <a:gd name="connsiteX54" fmla="*/ 1957750 w 3001724"/>
                <a:gd name="connsiteY54" fmla="*/ 197526 h 3242965"/>
                <a:gd name="connsiteX55" fmla="*/ 2001368 w 3001724"/>
                <a:gd name="connsiteY55" fmla="*/ 211501 h 3242965"/>
                <a:gd name="connsiteX56" fmla="*/ 2017037 w 3001724"/>
                <a:gd name="connsiteY56" fmla="*/ 212348 h 3242965"/>
                <a:gd name="connsiteX57" fmla="*/ 2039482 w 3001724"/>
                <a:gd name="connsiteY57" fmla="*/ 222088 h 3242965"/>
                <a:gd name="connsiteX58" fmla="*/ 2592547 w 3001724"/>
                <a:gd name="connsiteY58" fmla="*/ 492268 h 3242965"/>
                <a:gd name="connsiteX59" fmla="*/ 2692912 w 3001724"/>
                <a:gd name="connsiteY59" fmla="*/ 607031 h 3242965"/>
                <a:gd name="connsiteX60" fmla="*/ 2830967 w 3001724"/>
                <a:gd name="connsiteY60" fmla="*/ 827241 h 324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001724" h="3242965">
                  <a:moveTo>
                    <a:pt x="2830967" y="827241"/>
                  </a:moveTo>
                  <a:cubicBezTo>
                    <a:pt x="2875008" y="928453"/>
                    <a:pt x="2912275" y="1032206"/>
                    <a:pt x="2945730" y="1137229"/>
                  </a:cubicBezTo>
                  <a:cubicBezTo>
                    <a:pt x="2955046" y="1182965"/>
                    <a:pt x="2963939" y="1228701"/>
                    <a:pt x="2973256" y="1274436"/>
                  </a:cubicBezTo>
                  <a:cubicBezTo>
                    <a:pt x="2996547" y="1294340"/>
                    <a:pt x="3007981" y="1323137"/>
                    <a:pt x="2998241" y="1348969"/>
                  </a:cubicBezTo>
                  <a:cubicBezTo>
                    <a:pt x="2970291" y="1425195"/>
                    <a:pt x="2987654" y="1504386"/>
                    <a:pt x="2975797" y="1581036"/>
                  </a:cubicBezTo>
                  <a:cubicBezTo>
                    <a:pt x="2974950" y="1589929"/>
                    <a:pt x="2974103" y="1598399"/>
                    <a:pt x="2973256" y="1607292"/>
                  </a:cubicBezTo>
                  <a:cubicBezTo>
                    <a:pt x="3002899" y="1683095"/>
                    <a:pt x="2962245" y="1740688"/>
                    <a:pt x="2924979" y="1799552"/>
                  </a:cubicBezTo>
                  <a:cubicBezTo>
                    <a:pt x="2824191" y="2066768"/>
                    <a:pt x="2654375" y="2279355"/>
                    <a:pt x="2417650" y="2438161"/>
                  </a:cubicBezTo>
                  <a:cubicBezTo>
                    <a:pt x="2407486" y="2444936"/>
                    <a:pt x="2396899" y="2454676"/>
                    <a:pt x="2391817" y="2465263"/>
                  </a:cubicBezTo>
                  <a:cubicBezTo>
                    <a:pt x="2353280" y="2551653"/>
                    <a:pt x="2296958" y="2626609"/>
                    <a:pt x="2241905" y="2701989"/>
                  </a:cubicBezTo>
                  <a:cubicBezTo>
                    <a:pt x="2235977" y="2710035"/>
                    <a:pt x="2235553" y="2721469"/>
                    <a:pt x="2232589" y="2731209"/>
                  </a:cubicBezTo>
                  <a:cubicBezTo>
                    <a:pt x="2240211" y="2744337"/>
                    <a:pt x="2236400" y="2756618"/>
                    <a:pt x="2229201" y="2768475"/>
                  </a:cubicBezTo>
                  <a:cubicBezTo>
                    <a:pt x="2223272" y="2776521"/>
                    <a:pt x="2216496" y="2783721"/>
                    <a:pt x="2208027" y="2788802"/>
                  </a:cubicBezTo>
                  <a:cubicBezTo>
                    <a:pt x="2164408" y="2818023"/>
                    <a:pt x="2136035" y="2857406"/>
                    <a:pt x="2112744" y="2905259"/>
                  </a:cubicBezTo>
                  <a:cubicBezTo>
                    <a:pt x="2051763" y="3031880"/>
                    <a:pt x="1967067" y="3139444"/>
                    <a:pt x="1841716" y="3210165"/>
                  </a:cubicBezTo>
                  <a:cubicBezTo>
                    <a:pt x="1807838" y="3229222"/>
                    <a:pt x="1773112" y="3244891"/>
                    <a:pt x="1733305" y="3242773"/>
                  </a:cubicBezTo>
                  <a:cubicBezTo>
                    <a:pt x="1707896" y="3241503"/>
                    <a:pt x="1680794" y="3240656"/>
                    <a:pt x="1674018" y="3206778"/>
                  </a:cubicBezTo>
                  <a:cubicBezTo>
                    <a:pt x="1676982" y="3187721"/>
                    <a:pt x="1690534" y="3180522"/>
                    <a:pt x="1707049" y="3175864"/>
                  </a:cubicBezTo>
                  <a:cubicBezTo>
                    <a:pt x="1868819" y="3122081"/>
                    <a:pt x="1975536" y="3010283"/>
                    <a:pt x="2037788" y="2854865"/>
                  </a:cubicBezTo>
                  <a:cubicBezTo>
                    <a:pt x="2055150" y="2811670"/>
                    <a:pt x="2082253" y="2778215"/>
                    <a:pt x="2114861" y="2747301"/>
                  </a:cubicBezTo>
                  <a:cubicBezTo>
                    <a:pt x="2192358" y="2673192"/>
                    <a:pt x="2249528" y="2584261"/>
                    <a:pt x="2305851" y="2494060"/>
                  </a:cubicBezTo>
                  <a:cubicBezTo>
                    <a:pt x="2326601" y="2461028"/>
                    <a:pt x="2329989" y="2432232"/>
                    <a:pt x="2300345" y="2403859"/>
                  </a:cubicBezTo>
                  <a:cubicBezTo>
                    <a:pt x="2246140" y="2345842"/>
                    <a:pt x="2254186" y="2289943"/>
                    <a:pt x="2294417" y="2225150"/>
                  </a:cubicBezTo>
                  <a:cubicBezTo>
                    <a:pt x="2337188" y="2156546"/>
                    <a:pt x="2389700" y="2100223"/>
                    <a:pt x="2453645" y="2052793"/>
                  </a:cubicBezTo>
                  <a:cubicBezTo>
                    <a:pt x="2516744" y="2005787"/>
                    <a:pt x="2563750" y="1946500"/>
                    <a:pt x="2592971" y="1873238"/>
                  </a:cubicBezTo>
                  <a:cubicBezTo>
                    <a:pt x="2656493" y="1715280"/>
                    <a:pt x="2570949" y="1529372"/>
                    <a:pt x="2411297" y="1478978"/>
                  </a:cubicBezTo>
                  <a:cubicBezTo>
                    <a:pt x="2240635" y="1425195"/>
                    <a:pt x="2070396" y="1567061"/>
                    <a:pt x="2093264" y="1744076"/>
                  </a:cubicBezTo>
                  <a:cubicBezTo>
                    <a:pt x="2098345" y="1784307"/>
                    <a:pt x="2105544" y="1824537"/>
                    <a:pt x="2092417" y="1864345"/>
                  </a:cubicBezTo>
                  <a:cubicBezTo>
                    <a:pt x="2076324" y="1913468"/>
                    <a:pt x="2054303" y="1918127"/>
                    <a:pt x="2009838" y="1883825"/>
                  </a:cubicBezTo>
                  <a:cubicBezTo>
                    <a:pt x="1981041" y="1814797"/>
                    <a:pt x="1948433" y="1747888"/>
                    <a:pt x="1905662" y="1686059"/>
                  </a:cubicBezTo>
                  <a:cubicBezTo>
                    <a:pt x="1870089" y="1634395"/>
                    <a:pt x="1881947" y="1606022"/>
                    <a:pt x="1942928" y="1602210"/>
                  </a:cubicBezTo>
                  <a:cubicBezTo>
                    <a:pt x="1989511" y="1599246"/>
                    <a:pt x="2020425" y="1581036"/>
                    <a:pt x="2047528" y="1542076"/>
                  </a:cubicBezTo>
                  <a:cubicBezTo>
                    <a:pt x="2155939" y="1387082"/>
                    <a:pt x="2336341" y="1336688"/>
                    <a:pt x="2491759" y="1414185"/>
                  </a:cubicBezTo>
                  <a:cubicBezTo>
                    <a:pt x="2648446" y="1492105"/>
                    <a:pt x="2737801" y="1691141"/>
                    <a:pt x="2690794" y="1858416"/>
                  </a:cubicBezTo>
                  <a:cubicBezTo>
                    <a:pt x="2655222" y="1984613"/>
                    <a:pt x="2578996" y="2082437"/>
                    <a:pt x="2477784" y="2162475"/>
                  </a:cubicBezTo>
                  <a:cubicBezTo>
                    <a:pt x="2459574" y="2176873"/>
                    <a:pt x="2437977" y="2188307"/>
                    <a:pt x="2421884" y="2205246"/>
                  </a:cubicBezTo>
                  <a:cubicBezTo>
                    <a:pt x="2390123" y="2238701"/>
                    <a:pt x="2350316" y="2272580"/>
                    <a:pt x="2404945" y="2320010"/>
                  </a:cubicBezTo>
                  <a:cubicBezTo>
                    <a:pt x="2412568" y="2326362"/>
                    <a:pt x="2407910" y="2340760"/>
                    <a:pt x="2420614" y="2353465"/>
                  </a:cubicBezTo>
                  <a:cubicBezTo>
                    <a:pt x="2523943" y="2282320"/>
                    <a:pt x="2613298" y="2194236"/>
                    <a:pt x="2688677" y="2094718"/>
                  </a:cubicBezTo>
                  <a:cubicBezTo>
                    <a:pt x="2965210" y="1729254"/>
                    <a:pt x="2968174" y="1335418"/>
                    <a:pt x="2800899" y="925912"/>
                  </a:cubicBezTo>
                  <a:cubicBezTo>
                    <a:pt x="2790312" y="900080"/>
                    <a:pt x="2779302" y="874671"/>
                    <a:pt x="2767021" y="850109"/>
                  </a:cubicBezTo>
                  <a:cubicBezTo>
                    <a:pt x="2684019" y="695962"/>
                    <a:pt x="2583231" y="555790"/>
                    <a:pt x="2446870" y="443568"/>
                  </a:cubicBezTo>
                  <a:cubicBezTo>
                    <a:pt x="2374454" y="383857"/>
                    <a:pt x="2296534" y="333040"/>
                    <a:pt x="2205486" y="305937"/>
                  </a:cubicBezTo>
                  <a:cubicBezTo>
                    <a:pt x="2142387" y="275023"/>
                    <a:pt x="2075901" y="286033"/>
                    <a:pt x="2011108" y="293232"/>
                  </a:cubicBezTo>
                  <a:cubicBezTo>
                    <a:pt x="1960291" y="298738"/>
                    <a:pt x="1919637" y="286880"/>
                    <a:pt x="1882794" y="251731"/>
                  </a:cubicBezTo>
                  <a:cubicBezTo>
                    <a:pt x="1751515" y="125534"/>
                    <a:pt x="1592710" y="73023"/>
                    <a:pt x="1412307" y="69211"/>
                  </a:cubicBezTo>
                  <a:cubicBezTo>
                    <a:pt x="1011695" y="61165"/>
                    <a:pt x="674604" y="213195"/>
                    <a:pt x="374357" y="466859"/>
                  </a:cubicBezTo>
                  <a:cubicBezTo>
                    <a:pt x="273992" y="551555"/>
                    <a:pt x="190566" y="650226"/>
                    <a:pt x="110105" y="752285"/>
                  </a:cubicBezTo>
                  <a:cubicBezTo>
                    <a:pt x="91895" y="775577"/>
                    <a:pt x="74956" y="800985"/>
                    <a:pt x="46583" y="814537"/>
                  </a:cubicBezTo>
                  <a:cubicBezTo>
                    <a:pt x="29220" y="814960"/>
                    <a:pt x="5082" y="834864"/>
                    <a:pt x="0" y="798444"/>
                  </a:cubicBezTo>
                  <a:cubicBezTo>
                    <a:pt x="297283" y="358448"/>
                    <a:pt x="700013" y="81069"/>
                    <a:pt x="1230211" y="10771"/>
                  </a:cubicBezTo>
                  <a:cubicBezTo>
                    <a:pt x="1485146" y="-23107"/>
                    <a:pt x="1728223" y="17547"/>
                    <a:pt x="1936576" y="210230"/>
                  </a:cubicBezTo>
                  <a:cubicBezTo>
                    <a:pt x="1925565" y="160260"/>
                    <a:pt x="1917096" y="122570"/>
                    <a:pt x="1908626" y="84880"/>
                  </a:cubicBezTo>
                  <a:cubicBezTo>
                    <a:pt x="1906085" y="72599"/>
                    <a:pt x="1897192" y="56930"/>
                    <a:pt x="1922177" y="59471"/>
                  </a:cubicBezTo>
                  <a:cubicBezTo>
                    <a:pt x="1925565" y="107748"/>
                    <a:pt x="1936999" y="153907"/>
                    <a:pt x="1957750" y="197526"/>
                  </a:cubicBezTo>
                  <a:cubicBezTo>
                    <a:pt x="1967067" y="217006"/>
                    <a:pt x="1976383" y="239450"/>
                    <a:pt x="2001368" y="211501"/>
                  </a:cubicBezTo>
                  <a:cubicBezTo>
                    <a:pt x="2006874" y="207266"/>
                    <a:pt x="2011955" y="207689"/>
                    <a:pt x="2017037" y="212348"/>
                  </a:cubicBezTo>
                  <a:cubicBezTo>
                    <a:pt x="2024660" y="215735"/>
                    <a:pt x="2031859" y="222511"/>
                    <a:pt x="2039482" y="222088"/>
                  </a:cubicBezTo>
                  <a:cubicBezTo>
                    <a:pt x="2272819" y="212348"/>
                    <a:pt x="2440094" y="337698"/>
                    <a:pt x="2592547" y="492268"/>
                  </a:cubicBezTo>
                  <a:cubicBezTo>
                    <a:pt x="2628119" y="528264"/>
                    <a:pt x="2659457" y="568495"/>
                    <a:pt x="2692912" y="607031"/>
                  </a:cubicBezTo>
                  <a:cubicBezTo>
                    <a:pt x="2771679" y="659543"/>
                    <a:pt x="2816991" y="733652"/>
                    <a:pt x="2830967" y="827241"/>
                  </a:cubicBezTo>
                  <a:close/>
                </a:path>
              </a:pathLst>
            </a:custGeom>
            <a:solidFill>
              <a:srgbClr val="6C20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77FCDFD1-5F7C-2CC4-74E9-4E299D0D9234}"/>
                </a:ext>
              </a:extLst>
            </p:cNvPr>
            <p:cNvSpPr/>
            <p:nvPr/>
          </p:nvSpPr>
          <p:spPr>
            <a:xfrm>
              <a:off x="2401146" y="3472428"/>
              <a:ext cx="1152273" cy="1068056"/>
            </a:xfrm>
            <a:custGeom>
              <a:avLst/>
              <a:gdLst>
                <a:gd name="connsiteX0" fmla="*/ 692801 w 1152273"/>
                <a:gd name="connsiteY0" fmla="*/ 233951 h 1068056"/>
                <a:gd name="connsiteX1" fmla="*/ 741501 w 1152273"/>
                <a:gd name="connsiteY1" fmla="*/ 314412 h 1068056"/>
                <a:gd name="connsiteX2" fmla="*/ 839325 w 1152273"/>
                <a:gd name="connsiteY2" fmla="*/ 408848 h 1068056"/>
                <a:gd name="connsiteX3" fmla="*/ 909623 w 1152273"/>
                <a:gd name="connsiteY3" fmla="*/ 535892 h 1068056"/>
                <a:gd name="connsiteX4" fmla="*/ 938843 w 1152273"/>
                <a:gd name="connsiteY4" fmla="*/ 568500 h 1068056"/>
                <a:gd name="connsiteX5" fmla="*/ 998554 w 1152273"/>
                <a:gd name="connsiteY5" fmla="*/ 608731 h 1068056"/>
                <a:gd name="connsiteX6" fmla="*/ 1048524 w 1152273"/>
                <a:gd name="connsiteY6" fmla="*/ 685381 h 1068056"/>
                <a:gd name="connsiteX7" fmla="*/ 1134491 w 1152273"/>
                <a:gd name="connsiteY7" fmla="*/ 862819 h 1068056"/>
                <a:gd name="connsiteX8" fmla="*/ 1140843 w 1152273"/>
                <a:gd name="connsiteY8" fmla="*/ 993251 h 1068056"/>
                <a:gd name="connsiteX9" fmla="*/ 1000671 w 1152273"/>
                <a:gd name="connsiteY9" fmla="*/ 1065243 h 1068056"/>
                <a:gd name="connsiteX10" fmla="*/ 947736 w 1152273"/>
                <a:gd name="connsiteY10" fmla="*/ 1016542 h 1068056"/>
                <a:gd name="connsiteX11" fmla="*/ 935878 w 1152273"/>
                <a:gd name="connsiteY11" fmla="*/ 899662 h 1068056"/>
                <a:gd name="connsiteX12" fmla="*/ 892260 w 1152273"/>
                <a:gd name="connsiteY12" fmla="*/ 843762 h 1068056"/>
                <a:gd name="connsiteX13" fmla="*/ 770721 w 1152273"/>
                <a:gd name="connsiteY13" fmla="*/ 770924 h 1068056"/>
                <a:gd name="connsiteX14" fmla="*/ 724562 w 1152273"/>
                <a:gd name="connsiteY14" fmla="*/ 730693 h 1068056"/>
                <a:gd name="connsiteX15" fmla="*/ 627585 w 1152273"/>
                <a:gd name="connsiteY15" fmla="*/ 733234 h 1068056"/>
                <a:gd name="connsiteX16" fmla="*/ 574226 w 1152273"/>
                <a:gd name="connsiteY16" fmla="*/ 689616 h 1068056"/>
                <a:gd name="connsiteX17" fmla="*/ 575920 w 1152273"/>
                <a:gd name="connsiteY17" fmla="*/ 644303 h 1068056"/>
                <a:gd name="connsiteX18" fmla="*/ 615727 w 1152273"/>
                <a:gd name="connsiteY18" fmla="*/ 616353 h 1068056"/>
                <a:gd name="connsiteX19" fmla="*/ 756323 w 1152273"/>
                <a:gd name="connsiteY19" fmla="*/ 585016 h 1068056"/>
                <a:gd name="connsiteX20" fmla="*/ 812222 w 1152273"/>
                <a:gd name="connsiteY20" fmla="*/ 521070 h 1068056"/>
                <a:gd name="connsiteX21" fmla="*/ 787660 w 1152273"/>
                <a:gd name="connsiteY21" fmla="*/ 475335 h 1068056"/>
                <a:gd name="connsiteX22" fmla="*/ 676285 w 1152273"/>
                <a:gd name="connsiteY22" fmla="*/ 330928 h 1068056"/>
                <a:gd name="connsiteX23" fmla="*/ 401023 w 1152273"/>
                <a:gd name="connsiteY23" fmla="*/ 142902 h 1068056"/>
                <a:gd name="connsiteX24" fmla="*/ 191400 w 1152273"/>
                <a:gd name="connsiteY24" fmla="*/ 123846 h 1068056"/>
                <a:gd name="connsiteX25" fmla="*/ 96540 w 1152273"/>
                <a:gd name="connsiteY25" fmla="*/ 193297 h 1068056"/>
                <a:gd name="connsiteX26" fmla="*/ 92729 w 1152273"/>
                <a:gd name="connsiteY26" fmla="*/ 408425 h 1068056"/>
                <a:gd name="connsiteX27" fmla="*/ 69438 w 1152273"/>
                <a:gd name="connsiteY27" fmla="*/ 452467 h 1068056"/>
                <a:gd name="connsiteX28" fmla="*/ 49110 w 1152273"/>
                <a:gd name="connsiteY28" fmla="*/ 453314 h 1068056"/>
                <a:gd name="connsiteX29" fmla="*/ 2528 w 1152273"/>
                <a:gd name="connsiteY29" fmla="*/ 360148 h 1068056"/>
                <a:gd name="connsiteX30" fmla="*/ 52499 w 1152273"/>
                <a:gd name="connsiteY30" fmla="*/ 75146 h 1068056"/>
                <a:gd name="connsiteX31" fmla="*/ 77907 w 1152273"/>
                <a:gd name="connsiteY31" fmla="*/ 29410 h 1068056"/>
                <a:gd name="connsiteX32" fmla="*/ 91882 w 1152273"/>
                <a:gd name="connsiteY32" fmla="*/ 613 h 1068056"/>
                <a:gd name="connsiteX33" fmla="*/ 198599 w 1152273"/>
                <a:gd name="connsiteY33" fmla="*/ 43385 h 1068056"/>
                <a:gd name="connsiteX34" fmla="*/ 253652 w 1152273"/>
                <a:gd name="connsiteY34" fmla="*/ 67099 h 1068056"/>
                <a:gd name="connsiteX35" fmla="*/ 430243 w 1152273"/>
                <a:gd name="connsiteY35" fmla="*/ 86156 h 1068056"/>
                <a:gd name="connsiteX36" fmla="*/ 692801 w 1152273"/>
                <a:gd name="connsiteY36" fmla="*/ 233951 h 106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52273" h="1068056">
                  <a:moveTo>
                    <a:pt x="692801" y="233951"/>
                  </a:moveTo>
                  <a:cubicBezTo>
                    <a:pt x="708893" y="260630"/>
                    <a:pt x="725409" y="287733"/>
                    <a:pt x="741501" y="314412"/>
                  </a:cubicBezTo>
                  <a:cubicBezTo>
                    <a:pt x="765216" y="355066"/>
                    <a:pt x="805023" y="379204"/>
                    <a:pt x="839325" y="408848"/>
                  </a:cubicBezTo>
                  <a:cubicBezTo>
                    <a:pt x="878285" y="442727"/>
                    <a:pt x="913857" y="479146"/>
                    <a:pt x="909623" y="535892"/>
                  </a:cubicBezTo>
                  <a:cubicBezTo>
                    <a:pt x="907929" y="559184"/>
                    <a:pt x="921904" y="565536"/>
                    <a:pt x="938843" y="568500"/>
                  </a:cubicBezTo>
                  <a:cubicBezTo>
                    <a:pt x="964675" y="573582"/>
                    <a:pt x="987120" y="582899"/>
                    <a:pt x="998554" y="608731"/>
                  </a:cubicBezTo>
                  <a:cubicBezTo>
                    <a:pt x="1015069" y="634140"/>
                    <a:pt x="1032009" y="659972"/>
                    <a:pt x="1048524" y="685381"/>
                  </a:cubicBezTo>
                  <a:cubicBezTo>
                    <a:pt x="1077321" y="744245"/>
                    <a:pt x="1108235" y="802261"/>
                    <a:pt x="1134491" y="862819"/>
                  </a:cubicBezTo>
                  <a:cubicBezTo>
                    <a:pt x="1152701" y="904320"/>
                    <a:pt x="1160323" y="948786"/>
                    <a:pt x="1140843" y="993251"/>
                  </a:cubicBezTo>
                  <a:cubicBezTo>
                    <a:pt x="1113740" y="1055503"/>
                    <a:pt x="1065040" y="1076253"/>
                    <a:pt x="1000671" y="1065243"/>
                  </a:cubicBezTo>
                  <a:cubicBezTo>
                    <a:pt x="973145" y="1059738"/>
                    <a:pt x="940960" y="1058891"/>
                    <a:pt x="947736" y="1016542"/>
                  </a:cubicBezTo>
                  <a:cubicBezTo>
                    <a:pt x="915975" y="980547"/>
                    <a:pt x="966369" y="936081"/>
                    <a:pt x="935878" y="899662"/>
                  </a:cubicBezTo>
                  <a:cubicBezTo>
                    <a:pt x="904964" y="893733"/>
                    <a:pt x="905811" y="863242"/>
                    <a:pt x="892260" y="843762"/>
                  </a:cubicBezTo>
                  <a:cubicBezTo>
                    <a:pt x="851182" y="748903"/>
                    <a:pt x="843560" y="744668"/>
                    <a:pt x="770721" y="770924"/>
                  </a:cubicBezTo>
                  <a:cubicBezTo>
                    <a:pt x="755476" y="757372"/>
                    <a:pt x="740231" y="744245"/>
                    <a:pt x="724562" y="730693"/>
                  </a:cubicBezTo>
                  <a:cubicBezTo>
                    <a:pt x="692377" y="731540"/>
                    <a:pt x="658922" y="688769"/>
                    <a:pt x="627585" y="733234"/>
                  </a:cubicBezTo>
                  <a:cubicBezTo>
                    <a:pt x="595824" y="735775"/>
                    <a:pt x="584390" y="713331"/>
                    <a:pt x="574226" y="689616"/>
                  </a:cubicBezTo>
                  <a:cubicBezTo>
                    <a:pt x="563216" y="673947"/>
                    <a:pt x="568298" y="659125"/>
                    <a:pt x="575920" y="644303"/>
                  </a:cubicBezTo>
                  <a:cubicBezTo>
                    <a:pt x="585237" y="629058"/>
                    <a:pt x="601329" y="611695"/>
                    <a:pt x="615727" y="616353"/>
                  </a:cubicBezTo>
                  <a:cubicBezTo>
                    <a:pt x="669933" y="634140"/>
                    <a:pt x="709316" y="594332"/>
                    <a:pt x="756323" y="585016"/>
                  </a:cubicBezTo>
                  <a:cubicBezTo>
                    <a:pt x="789354" y="578664"/>
                    <a:pt x="795707" y="543515"/>
                    <a:pt x="812222" y="521070"/>
                  </a:cubicBezTo>
                  <a:cubicBezTo>
                    <a:pt x="825350" y="503284"/>
                    <a:pt x="802482" y="485075"/>
                    <a:pt x="787660" y="475335"/>
                  </a:cubicBezTo>
                  <a:cubicBezTo>
                    <a:pt x="733455" y="439762"/>
                    <a:pt x="702541" y="387251"/>
                    <a:pt x="676285" y="330928"/>
                  </a:cubicBezTo>
                  <a:cubicBezTo>
                    <a:pt x="621656" y="214471"/>
                    <a:pt x="528914" y="153913"/>
                    <a:pt x="401023" y="142902"/>
                  </a:cubicBezTo>
                  <a:cubicBezTo>
                    <a:pt x="331149" y="136550"/>
                    <a:pt x="261274" y="129775"/>
                    <a:pt x="191400" y="123846"/>
                  </a:cubicBezTo>
                  <a:cubicBezTo>
                    <a:pt x="126184" y="115800"/>
                    <a:pt x="111786" y="129351"/>
                    <a:pt x="96540" y="193297"/>
                  </a:cubicBezTo>
                  <a:cubicBezTo>
                    <a:pt x="80025" y="265288"/>
                    <a:pt x="82989" y="336433"/>
                    <a:pt x="92729" y="408425"/>
                  </a:cubicBezTo>
                  <a:cubicBezTo>
                    <a:pt x="88918" y="424940"/>
                    <a:pt x="82566" y="440609"/>
                    <a:pt x="69438" y="452467"/>
                  </a:cubicBezTo>
                  <a:cubicBezTo>
                    <a:pt x="62662" y="455855"/>
                    <a:pt x="55886" y="455855"/>
                    <a:pt x="49110" y="453314"/>
                  </a:cubicBezTo>
                  <a:cubicBezTo>
                    <a:pt x="13962" y="432139"/>
                    <a:pt x="5492" y="396991"/>
                    <a:pt x="2528" y="360148"/>
                  </a:cubicBezTo>
                  <a:cubicBezTo>
                    <a:pt x="-5518" y="261054"/>
                    <a:pt x="4222" y="164500"/>
                    <a:pt x="52499" y="75146"/>
                  </a:cubicBezTo>
                  <a:cubicBezTo>
                    <a:pt x="59697" y="59053"/>
                    <a:pt x="80871" y="51007"/>
                    <a:pt x="77907" y="29410"/>
                  </a:cubicBezTo>
                  <a:cubicBezTo>
                    <a:pt x="82566" y="19670"/>
                    <a:pt x="87224" y="10353"/>
                    <a:pt x="91882" y="613"/>
                  </a:cubicBezTo>
                  <a:cubicBezTo>
                    <a:pt x="134654" y="-2775"/>
                    <a:pt x="172767" y="7389"/>
                    <a:pt x="198599" y="43385"/>
                  </a:cubicBezTo>
                  <a:cubicBezTo>
                    <a:pt x="213421" y="63712"/>
                    <a:pt x="232054" y="64982"/>
                    <a:pt x="253652" y="67099"/>
                  </a:cubicBezTo>
                  <a:cubicBezTo>
                    <a:pt x="312515" y="72181"/>
                    <a:pt x="371379" y="79804"/>
                    <a:pt x="430243" y="86156"/>
                  </a:cubicBezTo>
                  <a:cubicBezTo>
                    <a:pt x="538654" y="98437"/>
                    <a:pt x="627161" y="145867"/>
                    <a:pt x="692801" y="233951"/>
                  </a:cubicBezTo>
                  <a:close/>
                </a:path>
              </a:pathLst>
            </a:custGeom>
            <a:solidFill>
              <a:srgbClr val="67221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5151112-384D-13F4-EC3B-471FD80E2556}"/>
                </a:ext>
              </a:extLst>
            </p:cNvPr>
            <p:cNvSpPr/>
            <p:nvPr/>
          </p:nvSpPr>
          <p:spPr>
            <a:xfrm>
              <a:off x="57169" y="1540701"/>
              <a:ext cx="252222" cy="462440"/>
            </a:xfrm>
            <a:custGeom>
              <a:avLst/>
              <a:gdLst>
                <a:gd name="connsiteX0" fmla="*/ 204541 w 252222"/>
                <a:gd name="connsiteY0" fmla="*/ 0 h 462440"/>
                <a:gd name="connsiteX1" fmla="*/ 245195 w 252222"/>
                <a:gd name="connsiteY1" fmla="*/ 2117 h 462440"/>
                <a:gd name="connsiteX2" fmla="*/ 225292 w 252222"/>
                <a:gd name="connsiteY2" fmla="*/ 75379 h 462440"/>
                <a:gd name="connsiteX3" fmla="*/ 171510 w 252222"/>
                <a:gd name="connsiteY3" fmla="*/ 175321 h 462440"/>
                <a:gd name="connsiteX4" fmla="*/ 144407 w 252222"/>
                <a:gd name="connsiteY4" fmla="*/ 230373 h 462440"/>
                <a:gd name="connsiteX5" fmla="*/ 80461 w 252222"/>
                <a:gd name="connsiteY5" fmla="*/ 381132 h 462440"/>
                <a:gd name="connsiteX6" fmla="*/ 26256 w 252222"/>
                <a:gd name="connsiteY6" fmla="*/ 462441 h 462440"/>
                <a:gd name="connsiteX7" fmla="*/ 0 w 252222"/>
                <a:gd name="connsiteY7" fmla="*/ 423904 h 462440"/>
                <a:gd name="connsiteX8" fmla="*/ 13551 w 252222"/>
                <a:gd name="connsiteY8" fmla="*/ 373933 h 462440"/>
                <a:gd name="connsiteX9" fmla="*/ 38960 w 252222"/>
                <a:gd name="connsiteY9" fmla="*/ 296436 h 462440"/>
                <a:gd name="connsiteX10" fmla="*/ 127891 w 252222"/>
                <a:gd name="connsiteY10" fmla="*/ 113493 h 462440"/>
                <a:gd name="connsiteX11" fmla="*/ 204541 w 252222"/>
                <a:gd name="connsiteY11" fmla="*/ 0 h 46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222" h="462440">
                  <a:moveTo>
                    <a:pt x="204541" y="0"/>
                  </a:moveTo>
                  <a:cubicBezTo>
                    <a:pt x="217669" y="12704"/>
                    <a:pt x="231644" y="423"/>
                    <a:pt x="245195" y="2117"/>
                  </a:cubicBezTo>
                  <a:cubicBezTo>
                    <a:pt x="264252" y="33455"/>
                    <a:pt x="240113" y="52935"/>
                    <a:pt x="225292" y="75379"/>
                  </a:cubicBezTo>
                  <a:cubicBezTo>
                    <a:pt x="205811" y="107564"/>
                    <a:pt x="190566" y="142289"/>
                    <a:pt x="171510" y="175321"/>
                  </a:cubicBezTo>
                  <a:cubicBezTo>
                    <a:pt x="160076" y="192260"/>
                    <a:pt x="154147" y="212587"/>
                    <a:pt x="144407" y="230373"/>
                  </a:cubicBezTo>
                  <a:cubicBezTo>
                    <a:pt x="120692" y="279497"/>
                    <a:pt x="95283" y="328197"/>
                    <a:pt x="80461" y="381132"/>
                  </a:cubicBezTo>
                  <a:cubicBezTo>
                    <a:pt x="63099" y="408659"/>
                    <a:pt x="77920" y="457782"/>
                    <a:pt x="26256" y="462441"/>
                  </a:cubicBezTo>
                  <a:cubicBezTo>
                    <a:pt x="17363" y="449736"/>
                    <a:pt x="8893" y="436608"/>
                    <a:pt x="0" y="423904"/>
                  </a:cubicBezTo>
                  <a:cubicBezTo>
                    <a:pt x="4658" y="407388"/>
                    <a:pt x="8893" y="390449"/>
                    <a:pt x="13551" y="373933"/>
                  </a:cubicBezTo>
                  <a:cubicBezTo>
                    <a:pt x="25409" y="349371"/>
                    <a:pt x="3388" y="313375"/>
                    <a:pt x="38960" y="296436"/>
                  </a:cubicBezTo>
                  <a:cubicBezTo>
                    <a:pt x="68604" y="235455"/>
                    <a:pt x="98247" y="174474"/>
                    <a:pt x="127891" y="113493"/>
                  </a:cubicBezTo>
                  <a:cubicBezTo>
                    <a:pt x="154147" y="75803"/>
                    <a:pt x="179132" y="38113"/>
                    <a:pt x="204541" y="0"/>
                  </a:cubicBezTo>
                  <a:close/>
                </a:path>
              </a:pathLst>
            </a:custGeom>
            <a:solidFill>
              <a:srgbClr val="76302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F4537D10-B44D-DE2F-2A82-374DD8AD2907}"/>
                </a:ext>
              </a:extLst>
            </p:cNvPr>
            <p:cNvSpPr/>
            <p:nvPr/>
          </p:nvSpPr>
          <p:spPr>
            <a:xfrm>
              <a:off x="2261385" y="849581"/>
              <a:ext cx="40695" cy="104599"/>
            </a:xfrm>
            <a:custGeom>
              <a:avLst/>
              <a:gdLst>
                <a:gd name="connsiteX0" fmla="*/ 15669 w 40695"/>
                <a:gd name="connsiteY0" fmla="*/ 104600 h 104599"/>
                <a:gd name="connsiteX1" fmla="*/ 0 w 40695"/>
                <a:gd name="connsiteY1" fmla="*/ 103753 h 104599"/>
                <a:gd name="connsiteX2" fmla="*/ 40654 w 40695"/>
                <a:gd name="connsiteY2" fmla="*/ 0 h 104599"/>
                <a:gd name="connsiteX3" fmla="*/ 15669 w 40695"/>
                <a:gd name="connsiteY3" fmla="*/ 104600 h 10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95" h="104599">
                  <a:moveTo>
                    <a:pt x="15669" y="104600"/>
                  </a:moveTo>
                  <a:cubicBezTo>
                    <a:pt x="10587" y="104176"/>
                    <a:pt x="5505" y="104176"/>
                    <a:pt x="0" y="103753"/>
                  </a:cubicBezTo>
                  <a:cubicBezTo>
                    <a:pt x="6352" y="72415"/>
                    <a:pt x="11857" y="40654"/>
                    <a:pt x="40654" y="0"/>
                  </a:cubicBezTo>
                  <a:cubicBezTo>
                    <a:pt x="41501" y="48700"/>
                    <a:pt x="29220" y="76650"/>
                    <a:pt x="15669" y="104600"/>
                  </a:cubicBezTo>
                  <a:close/>
                </a:path>
              </a:pathLst>
            </a:custGeom>
            <a:solidFill>
              <a:srgbClr val="6628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A7091650-DD9E-7DB0-6D35-B8892B51F1FA}"/>
                </a:ext>
              </a:extLst>
            </p:cNvPr>
            <p:cNvSpPr/>
            <p:nvPr/>
          </p:nvSpPr>
          <p:spPr>
            <a:xfrm>
              <a:off x="2158671" y="779910"/>
              <a:ext cx="23522" cy="46802"/>
            </a:xfrm>
            <a:custGeom>
              <a:avLst/>
              <a:gdLst>
                <a:gd name="connsiteX0" fmla="*/ 23523 w 23522"/>
                <a:gd name="connsiteY0" fmla="*/ 21393 h 46802"/>
                <a:gd name="connsiteX1" fmla="*/ 9971 w 23522"/>
                <a:gd name="connsiteY1" fmla="*/ 46802 h 46802"/>
                <a:gd name="connsiteX2" fmla="*/ 9548 w 23522"/>
                <a:gd name="connsiteY2" fmla="*/ 1913 h 46802"/>
                <a:gd name="connsiteX3" fmla="*/ 23523 w 23522"/>
                <a:gd name="connsiteY3" fmla="*/ 21393 h 4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22" h="46802">
                  <a:moveTo>
                    <a:pt x="23523" y="21393"/>
                  </a:moveTo>
                  <a:cubicBezTo>
                    <a:pt x="18865" y="29863"/>
                    <a:pt x="14630" y="38333"/>
                    <a:pt x="9971" y="46802"/>
                  </a:cubicBezTo>
                  <a:cubicBezTo>
                    <a:pt x="2349" y="31557"/>
                    <a:pt x="-7815" y="12924"/>
                    <a:pt x="9548" y="1913"/>
                  </a:cubicBezTo>
                  <a:cubicBezTo>
                    <a:pt x="22253" y="-5709"/>
                    <a:pt x="23523" y="11230"/>
                    <a:pt x="23523" y="21393"/>
                  </a:cubicBezTo>
                  <a:close/>
                </a:path>
              </a:pathLst>
            </a:custGeom>
            <a:solidFill>
              <a:srgbClr val="8C5B3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D2C0226D-53C9-0807-944F-6D4F104F6A9C}"/>
                </a:ext>
              </a:extLst>
            </p:cNvPr>
            <p:cNvSpPr/>
            <p:nvPr/>
          </p:nvSpPr>
          <p:spPr>
            <a:xfrm>
              <a:off x="4224534" y="4572147"/>
              <a:ext cx="643063" cy="305221"/>
            </a:xfrm>
            <a:custGeom>
              <a:avLst/>
              <a:gdLst>
                <a:gd name="connsiteX0" fmla="*/ 468475 w 643063"/>
                <a:gd name="connsiteY0" fmla="*/ 107813 h 305221"/>
                <a:gd name="connsiteX1" fmla="*/ 587897 w 643063"/>
                <a:gd name="connsiteY1" fmla="*/ 23540 h 305221"/>
                <a:gd name="connsiteX2" fmla="*/ 635327 w 643063"/>
                <a:gd name="connsiteY2" fmla="*/ 7025 h 305221"/>
                <a:gd name="connsiteX3" fmla="*/ 612035 w 643063"/>
                <a:gd name="connsiteY3" fmla="*/ 55301 h 305221"/>
                <a:gd name="connsiteX4" fmla="*/ 533268 w 643063"/>
                <a:gd name="connsiteY4" fmla="*/ 120094 h 305221"/>
                <a:gd name="connsiteX5" fmla="*/ 48806 w 643063"/>
                <a:gd name="connsiteY5" fmla="*/ 301343 h 305221"/>
                <a:gd name="connsiteX6" fmla="*/ 106 w 643063"/>
                <a:gd name="connsiteY6" fmla="*/ 275511 h 305221"/>
                <a:gd name="connsiteX7" fmla="*/ 56005 w 643063"/>
                <a:gd name="connsiteY7" fmla="*/ 239092 h 305221"/>
                <a:gd name="connsiteX8" fmla="*/ 333385 w 643063"/>
                <a:gd name="connsiteY8" fmla="*/ 156513 h 305221"/>
                <a:gd name="connsiteX9" fmla="*/ 468475 w 643063"/>
                <a:gd name="connsiteY9" fmla="*/ 107813 h 30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3063" h="305221">
                  <a:moveTo>
                    <a:pt x="468475" y="107813"/>
                  </a:moveTo>
                  <a:cubicBezTo>
                    <a:pt x="514635" y="88333"/>
                    <a:pt x="549360" y="53184"/>
                    <a:pt x="587897" y="23540"/>
                  </a:cubicBezTo>
                  <a:cubicBezTo>
                    <a:pt x="602295" y="12530"/>
                    <a:pt x="618387" y="-12032"/>
                    <a:pt x="635327" y="7025"/>
                  </a:cubicBezTo>
                  <a:cubicBezTo>
                    <a:pt x="657771" y="31587"/>
                    <a:pt x="625587" y="43020"/>
                    <a:pt x="612035" y="55301"/>
                  </a:cubicBezTo>
                  <a:cubicBezTo>
                    <a:pt x="587050" y="78170"/>
                    <a:pt x="559524" y="98497"/>
                    <a:pt x="533268" y="120094"/>
                  </a:cubicBezTo>
                  <a:cubicBezTo>
                    <a:pt x="385050" y="216647"/>
                    <a:pt x="227091" y="285675"/>
                    <a:pt x="48806" y="301343"/>
                  </a:cubicBezTo>
                  <a:cubicBezTo>
                    <a:pt x="28056" y="303038"/>
                    <a:pt x="-2011" y="317859"/>
                    <a:pt x="106" y="275511"/>
                  </a:cubicBezTo>
                  <a:cubicBezTo>
                    <a:pt x="5188" y="242903"/>
                    <a:pt x="33984" y="245868"/>
                    <a:pt x="56005" y="239092"/>
                  </a:cubicBezTo>
                  <a:cubicBezTo>
                    <a:pt x="151712" y="223000"/>
                    <a:pt x="245725" y="199708"/>
                    <a:pt x="333385" y="156513"/>
                  </a:cubicBezTo>
                  <a:cubicBezTo>
                    <a:pt x="377004" y="134916"/>
                    <a:pt x="422740" y="121788"/>
                    <a:pt x="468475" y="107813"/>
                  </a:cubicBezTo>
                  <a:close/>
                </a:path>
              </a:pathLst>
            </a:custGeom>
            <a:solidFill>
              <a:srgbClr val="FAF6E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653C0CD1-B48E-3319-0B81-989FB533B341}"/>
                </a:ext>
              </a:extLst>
            </p:cNvPr>
            <p:cNvSpPr/>
            <p:nvPr/>
          </p:nvSpPr>
          <p:spPr>
            <a:xfrm>
              <a:off x="4338800" y="4923994"/>
              <a:ext cx="281812" cy="90316"/>
            </a:xfrm>
            <a:custGeom>
              <a:avLst/>
              <a:gdLst>
                <a:gd name="connsiteX0" fmla="*/ 241563 w 281812"/>
                <a:gd name="connsiteY0" fmla="*/ 314 h 90316"/>
                <a:gd name="connsiteX1" fmla="*/ 281794 w 281812"/>
                <a:gd name="connsiteY1" fmla="*/ 17677 h 90316"/>
                <a:gd name="connsiteX2" fmla="*/ 239869 w 281812"/>
                <a:gd name="connsiteY2" fmla="*/ 50285 h 90316"/>
                <a:gd name="connsiteX3" fmla="*/ 46762 w 281812"/>
                <a:gd name="connsiteY3" fmla="*/ 86704 h 90316"/>
                <a:gd name="connsiteX4" fmla="*/ 180 w 281812"/>
                <a:gd name="connsiteY4" fmla="*/ 71036 h 90316"/>
                <a:gd name="connsiteX5" fmla="*/ 38716 w 281812"/>
                <a:gd name="connsiteY5" fmla="*/ 47744 h 90316"/>
                <a:gd name="connsiteX6" fmla="*/ 241563 w 281812"/>
                <a:gd name="connsiteY6" fmla="*/ 314 h 9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812" h="90316">
                  <a:moveTo>
                    <a:pt x="241563" y="314"/>
                  </a:moveTo>
                  <a:cubicBezTo>
                    <a:pt x="257233" y="1585"/>
                    <a:pt x="280947" y="-6461"/>
                    <a:pt x="281794" y="17677"/>
                  </a:cubicBezTo>
                  <a:cubicBezTo>
                    <a:pt x="282641" y="40969"/>
                    <a:pt x="254691" y="40122"/>
                    <a:pt x="239869" y="50285"/>
                  </a:cubicBezTo>
                  <a:cubicBezTo>
                    <a:pt x="175501" y="62566"/>
                    <a:pt x="111132" y="75694"/>
                    <a:pt x="46762" y="86704"/>
                  </a:cubicBezTo>
                  <a:cubicBezTo>
                    <a:pt x="29823" y="89669"/>
                    <a:pt x="3144" y="98138"/>
                    <a:pt x="180" y="71036"/>
                  </a:cubicBezTo>
                  <a:cubicBezTo>
                    <a:pt x="-2361" y="49015"/>
                    <a:pt x="22624" y="51132"/>
                    <a:pt x="38716" y="47744"/>
                  </a:cubicBezTo>
                  <a:cubicBezTo>
                    <a:pt x="106897" y="34616"/>
                    <a:pt x="176771" y="28688"/>
                    <a:pt x="241563" y="314"/>
                  </a:cubicBezTo>
                  <a:close/>
                </a:path>
              </a:pathLst>
            </a:custGeom>
            <a:solidFill>
              <a:srgbClr val="F7F2E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1FF0939-DEBA-D57C-2E23-2766BFA05349}"/>
                </a:ext>
              </a:extLst>
            </p:cNvPr>
            <p:cNvSpPr/>
            <p:nvPr/>
          </p:nvSpPr>
          <p:spPr>
            <a:xfrm>
              <a:off x="1074924" y="4553247"/>
              <a:ext cx="2928982" cy="905485"/>
            </a:xfrm>
            <a:custGeom>
              <a:avLst/>
              <a:gdLst>
                <a:gd name="connsiteX0" fmla="*/ 43487 w 2928982"/>
                <a:gd name="connsiteY0" fmla="*/ 335913 h 905485"/>
                <a:gd name="connsiteX1" fmla="*/ 122254 w 2928982"/>
                <a:gd name="connsiteY1" fmla="*/ 216492 h 905485"/>
                <a:gd name="connsiteX2" fmla="*/ 354322 w 2928982"/>
                <a:gd name="connsiteY2" fmla="*/ 232584 h 905485"/>
                <a:gd name="connsiteX3" fmla="*/ 848947 w 2928982"/>
                <a:gd name="connsiteY3" fmla="*/ 320244 h 905485"/>
                <a:gd name="connsiteX4" fmla="*/ 931525 w 2928982"/>
                <a:gd name="connsiteY4" fmla="*/ 420186 h 905485"/>
                <a:gd name="connsiteX5" fmla="*/ 888330 w 2928982"/>
                <a:gd name="connsiteY5" fmla="*/ 473121 h 905485"/>
                <a:gd name="connsiteX6" fmla="*/ 783731 w 2928982"/>
                <a:gd name="connsiteY6" fmla="*/ 544266 h 905485"/>
                <a:gd name="connsiteX7" fmla="*/ 782037 w 2928982"/>
                <a:gd name="connsiteY7" fmla="*/ 655641 h 905485"/>
                <a:gd name="connsiteX8" fmla="*/ 1024268 w 2928982"/>
                <a:gd name="connsiteY8" fmla="*/ 761087 h 905485"/>
                <a:gd name="connsiteX9" fmla="*/ 1384649 w 2928982"/>
                <a:gd name="connsiteY9" fmla="*/ 760664 h 905485"/>
                <a:gd name="connsiteX10" fmla="*/ 1964394 w 2928982"/>
                <a:gd name="connsiteY10" fmla="*/ 681473 h 905485"/>
                <a:gd name="connsiteX11" fmla="*/ 2248549 w 2928982"/>
                <a:gd name="connsiteY11" fmla="*/ 590848 h 905485"/>
                <a:gd name="connsiteX12" fmla="*/ 2300637 w 2928982"/>
                <a:gd name="connsiteY12" fmla="*/ 554006 h 905485"/>
                <a:gd name="connsiteX13" fmla="*/ 2265489 w 2928982"/>
                <a:gd name="connsiteY13" fmla="*/ 400282 h 905485"/>
                <a:gd name="connsiteX14" fmla="*/ 1873346 w 2928982"/>
                <a:gd name="connsiteY14" fmla="*/ 378685 h 905485"/>
                <a:gd name="connsiteX15" fmla="*/ 1576910 w 2928982"/>
                <a:gd name="connsiteY15" fmla="*/ 420186 h 905485"/>
                <a:gd name="connsiteX16" fmla="*/ 1515081 w 2928982"/>
                <a:gd name="connsiteY16" fmla="*/ 411716 h 905485"/>
                <a:gd name="connsiteX17" fmla="*/ 1488402 w 2928982"/>
                <a:gd name="connsiteY17" fmla="*/ 343959 h 905485"/>
                <a:gd name="connsiteX18" fmla="*/ 1774251 w 2928982"/>
                <a:gd name="connsiteY18" fmla="*/ 343959 h 905485"/>
                <a:gd name="connsiteX19" fmla="*/ 1850901 w 2928982"/>
                <a:gd name="connsiteY19" fmla="*/ 332949 h 905485"/>
                <a:gd name="connsiteX20" fmla="*/ 2160042 w 2928982"/>
                <a:gd name="connsiteY20" fmla="*/ 251641 h 905485"/>
                <a:gd name="connsiteX21" fmla="*/ 2503061 w 2928982"/>
                <a:gd name="connsiteY21" fmla="*/ 68274 h 905485"/>
                <a:gd name="connsiteX22" fmla="*/ 2915108 w 2928982"/>
                <a:gd name="connsiteY22" fmla="*/ 130102 h 905485"/>
                <a:gd name="connsiteX23" fmla="*/ 2927388 w 2928982"/>
                <a:gd name="connsiteY23" fmla="*/ 275779 h 905485"/>
                <a:gd name="connsiteX24" fmla="*/ 2915955 w 2928982"/>
                <a:gd name="connsiteY24" fmla="*/ 284249 h 905485"/>
                <a:gd name="connsiteX25" fmla="*/ 2904521 w 2928982"/>
                <a:gd name="connsiteY25" fmla="*/ 269003 h 905485"/>
                <a:gd name="connsiteX26" fmla="*/ 2886311 w 2928982"/>
                <a:gd name="connsiteY26" fmla="*/ 292295 h 905485"/>
                <a:gd name="connsiteX27" fmla="*/ 2693204 w 2928982"/>
                <a:gd name="connsiteY27" fmla="*/ 594660 h 905485"/>
                <a:gd name="connsiteX28" fmla="*/ 2185027 w 2928982"/>
                <a:gd name="connsiteY28" fmla="*/ 773368 h 905485"/>
                <a:gd name="connsiteX29" fmla="*/ 1507035 w 2928982"/>
                <a:gd name="connsiteY29" fmla="*/ 874157 h 905485"/>
                <a:gd name="connsiteX30" fmla="*/ 838783 w 2928982"/>
                <a:gd name="connsiteY30" fmla="*/ 900413 h 905485"/>
                <a:gd name="connsiteX31" fmla="*/ 295034 w 2928982"/>
                <a:gd name="connsiteY31" fmla="*/ 812752 h 905485"/>
                <a:gd name="connsiteX32" fmla="*/ 22737 w 2928982"/>
                <a:gd name="connsiteY32" fmla="*/ 578991 h 905485"/>
                <a:gd name="connsiteX33" fmla="*/ 43487 w 2928982"/>
                <a:gd name="connsiteY33" fmla="*/ 335913 h 905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8982" h="905485">
                  <a:moveTo>
                    <a:pt x="43487" y="335913"/>
                  </a:moveTo>
                  <a:cubicBezTo>
                    <a:pt x="49839" y="282978"/>
                    <a:pt x="96846" y="257146"/>
                    <a:pt x="122254" y="216492"/>
                  </a:cubicBezTo>
                  <a:cubicBezTo>
                    <a:pt x="201445" y="193200"/>
                    <a:pt x="279366" y="210986"/>
                    <a:pt x="354322" y="232584"/>
                  </a:cubicBezTo>
                  <a:cubicBezTo>
                    <a:pt x="516515" y="279167"/>
                    <a:pt x="679978" y="313892"/>
                    <a:pt x="848947" y="320244"/>
                  </a:cubicBezTo>
                  <a:cubicBezTo>
                    <a:pt x="911198" y="322362"/>
                    <a:pt x="906117" y="384613"/>
                    <a:pt x="931525" y="420186"/>
                  </a:cubicBezTo>
                  <a:cubicBezTo>
                    <a:pt x="938301" y="455335"/>
                    <a:pt x="910351" y="462957"/>
                    <a:pt x="888330" y="473121"/>
                  </a:cubicBezTo>
                  <a:cubicBezTo>
                    <a:pt x="849370" y="491331"/>
                    <a:pt x="812951" y="511658"/>
                    <a:pt x="783731" y="544266"/>
                  </a:cubicBezTo>
                  <a:cubicBezTo>
                    <a:pt x="748158" y="584073"/>
                    <a:pt x="743924" y="619645"/>
                    <a:pt x="782037" y="655641"/>
                  </a:cubicBezTo>
                  <a:cubicBezTo>
                    <a:pt x="849370" y="719163"/>
                    <a:pt x="924326" y="770404"/>
                    <a:pt x="1024268" y="761087"/>
                  </a:cubicBezTo>
                  <a:cubicBezTo>
                    <a:pt x="1144536" y="788190"/>
                    <a:pt x="1264804" y="768287"/>
                    <a:pt x="1384649" y="760664"/>
                  </a:cubicBezTo>
                  <a:cubicBezTo>
                    <a:pt x="1580721" y="754735"/>
                    <a:pt x="1773404" y="724668"/>
                    <a:pt x="1964394" y="681473"/>
                  </a:cubicBezTo>
                  <a:cubicBezTo>
                    <a:pt x="2061371" y="659452"/>
                    <a:pt x="2161313" y="645054"/>
                    <a:pt x="2248549" y="590848"/>
                  </a:cubicBezTo>
                  <a:cubicBezTo>
                    <a:pt x="2266759" y="579415"/>
                    <a:pt x="2285392" y="569251"/>
                    <a:pt x="2300637" y="554006"/>
                  </a:cubicBezTo>
                  <a:cubicBezTo>
                    <a:pt x="2358231" y="495989"/>
                    <a:pt x="2342562" y="425691"/>
                    <a:pt x="2265489" y="400282"/>
                  </a:cubicBezTo>
                  <a:cubicBezTo>
                    <a:pt x="2137174" y="357511"/>
                    <a:pt x="2004625" y="364710"/>
                    <a:pt x="1873346" y="378685"/>
                  </a:cubicBezTo>
                  <a:cubicBezTo>
                    <a:pt x="1774251" y="389272"/>
                    <a:pt x="1673886" y="393930"/>
                    <a:pt x="1576910" y="420186"/>
                  </a:cubicBezTo>
                  <a:cubicBezTo>
                    <a:pt x="1555736" y="425691"/>
                    <a:pt x="1534562" y="422303"/>
                    <a:pt x="1515081" y="411716"/>
                  </a:cubicBezTo>
                  <a:cubicBezTo>
                    <a:pt x="1501106" y="395200"/>
                    <a:pt x="1492637" y="376567"/>
                    <a:pt x="1488402" y="343959"/>
                  </a:cubicBezTo>
                  <a:cubicBezTo>
                    <a:pt x="1584956" y="343959"/>
                    <a:pt x="1679815" y="343959"/>
                    <a:pt x="1774251" y="343959"/>
                  </a:cubicBezTo>
                  <a:cubicBezTo>
                    <a:pt x="1798390" y="330831"/>
                    <a:pt x="1826763" y="347347"/>
                    <a:pt x="1850901" y="332949"/>
                  </a:cubicBezTo>
                  <a:cubicBezTo>
                    <a:pt x="1954654" y="309657"/>
                    <a:pt x="2059254" y="287637"/>
                    <a:pt x="2160042" y="251641"/>
                  </a:cubicBezTo>
                  <a:cubicBezTo>
                    <a:pt x="2283698" y="207175"/>
                    <a:pt x="2396344" y="145347"/>
                    <a:pt x="2503061" y="68274"/>
                  </a:cubicBezTo>
                  <a:cubicBezTo>
                    <a:pt x="2656361" y="-42255"/>
                    <a:pt x="2814743" y="-16423"/>
                    <a:pt x="2915108" y="130102"/>
                  </a:cubicBezTo>
                  <a:cubicBezTo>
                    <a:pt x="2919342" y="178802"/>
                    <a:pt x="2933741" y="226655"/>
                    <a:pt x="2927388" y="275779"/>
                  </a:cubicBezTo>
                  <a:cubicBezTo>
                    <a:pt x="2926542" y="280861"/>
                    <a:pt x="2930353" y="296530"/>
                    <a:pt x="2915955" y="284249"/>
                  </a:cubicBezTo>
                  <a:cubicBezTo>
                    <a:pt x="2911296" y="280014"/>
                    <a:pt x="2908332" y="274085"/>
                    <a:pt x="2904521" y="269003"/>
                  </a:cubicBezTo>
                  <a:cubicBezTo>
                    <a:pt x="2893087" y="272815"/>
                    <a:pt x="2885464" y="281284"/>
                    <a:pt x="2886311" y="292295"/>
                  </a:cubicBezTo>
                  <a:cubicBezTo>
                    <a:pt x="2902827" y="444748"/>
                    <a:pt x="2806273" y="527326"/>
                    <a:pt x="2693204" y="594660"/>
                  </a:cubicBezTo>
                  <a:cubicBezTo>
                    <a:pt x="2536516" y="688249"/>
                    <a:pt x="2362042" y="736526"/>
                    <a:pt x="2185027" y="773368"/>
                  </a:cubicBezTo>
                  <a:cubicBezTo>
                    <a:pt x="1961006" y="819951"/>
                    <a:pt x="1734021" y="849171"/>
                    <a:pt x="1507035" y="874157"/>
                  </a:cubicBezTo>
                  <a:cubicBezTo>
                    <a:pt x="1285131" y="898718"/>
                    <a:pt x="1061957" y="913964"/>
                    <a:pt x="838783" y="900413"/>
                  </a:cubicBezTo>
                  <a:cubicBezTo>
                    <a:pt x="655416" y="888979"/>
                    <a:pt x="472473" y="866534"/>
                    <a:pt x="295034" y="812752"/>
                  </a:cubicBezTo>
                  <a:cubicBezTo>
                    <a:pt x="169684" y="774639"/>
                    <a:pt x="79906" y="695872"/>
                    <a:pt x="22737" y="578991"/>
                  </a:cubicBezTo>
                  <a:cubicBezTo>
                    <a:pt x="-18765" y="493871"/>
                    <a:pt x="1562" y="413834"/>
                    <a:pt x="43487" y="335913"/>
                  </a:cubicBezTo>
                  <a:close/>
                </a:path>
              </a:pathLst>
            </a:custGeom>
            <a:solidFill>
              <a:srgbClr val="FEE31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FBD1762E-A732-C16B-C2C9-AA0EA94B9417}"/>
                </a:ext>
              </a:extLst>
            </p:cNvPr>
            <p:cNvSpPr/>
            <p:nvPr/>
          </p:nvSpPr>
          <p:spPr>
            <a:xfrm>
              <a:off x="1869948" y="3510657"/>
              <a:ext cx="738280" cy="1030243"/>
            </a:xfrm>
            <a:custGeom>
              <a:avLst/>
              <a:gdLst>
                <a:gd name="connsiteX0" fmla="*/ 612494 w 738280"/>
                <a:gd name="connsiteY0" fmla="*/ 28871 h 1030243"/>
                <a:gd name="connsiteX1" fmla="*/ 559982 w 738280"/>
                <a:gd name="connsiteY1" fmla="*/ 342246 h 1030243"/>
                <a:gd name="connsiteX2" fmla="*/ 592167 w 738280"/>
                <a:gd name="connsiteY2" fmla="*/ 416779 h 1030243"/>
                <a:gd name="connsiteX3" fmla="*/ 626892 w 738280"/>
                <a:gd name="connsiteY3" fmla="*/ 452775 h 1030243"/>
                <a:gd name="connsiteX4" fmla="*/ 731915 w 738280"/>
                <a:gd name="connsiteY4" fmla="*/ 743282 h 1030243"/>
                <a:gd name="connsiteX5" fmla="*/ 674745 w 738280"/>
                <a:gd name="connsiteY5" fmla="*/ 951635 h 1030243"/>
                <a:gd name="connsiteX6" fmla="*/ 197059 w 738280"/>
                <a:gd name="connsiteY6" fmla="*/ 1013039 h 1030243"/>
                <a:gd name="connsiteX7" fmla="*/ 50959 w 738280"/>
                <a:gd name="connsiteY7" fmla="*/ 861857 h 1030243"/>
                <a:gd name="connsiteX8" fmla="*/ 5223 w 738280"/>
                <a:gd name="connsiteY8" fmla="*/ 578549 h 1030243"/>
                <a:gd name="connsiteX9" fmla="*/ 988 w 738280"/>
                <a:gd name="connsiteY9" fmla="*/ 381630 h 1030243"/>
                <a:gd name="connsiteX10" fmla="*/ 19621 w 738280"/>
                <a:gd name="connsiteY10" fmla="*/ 362574 h 1030243"/>
                <a:gd name="connsiteX11" fmla="*/ 30631 w 738280"/>
                <a:gd name="connsiteY11" fmla="*/ 388829 h 1030243"/>
                <a:gd name="connsiteX12" fmla="*/ 69592 w 738280"/>
                <a:gd name="connsiteY12" fmla="*/ 440494 h 1030243"/>
                <a:gd name="connsiteX13" fmla="*/ 201718 w 738280"/>
                <a:gd name="connsiteY13" fmla="*/ 430331 h 1030243"/>
                <a:gd name="connsiteX14" fmla="*/ 492649 w 738280"/>
                <a:gd name="connsiteY14" fmla="*/ 103404 h 1030243"/>
                <a:gd name="connsiteX15" fmla="*/ 594707 w 738280"/>
                <a:gd name="connsiteY15" fmla="*/ 74 h 1030243"/>
                <a:gd name="connsiteX16" fmla="*/ 612494 w 738280"/>
                <a:gd name="connsiteY16" fmla="*/ 28871 h 103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38280" h="1030243">
                  <a:moveTo>
                    <a:pt x="612494" y="28871"/>
                  </a:moveTo>
                  <a:cubicBezTo>
                    <a:pt x="565911" y="128389"/>
                    <a:pt x="540925" y="232141"/>
                    <a:pt x="559982" y="342246"/>
                  </a:cubicBezTo>
                  <a:cubicBezTo>
                    <a:pt x="564640" y="368926"/>
                    <a:pt x="572686" y="395605"/>
                    <a:pt x="592167" y="416779"/>
                  </a:cubicBezTo>
                  <a:cubicBezTo>
                    <a:pt x="612070" y="420590"/>
                    <a:pt x="619693" y="436683"/>
                    <a:pt x="626892" y="452775"/>
                  </a:cubicBezTo>
                  <a:cubicBezTo>
                    <a:pt x="685332" y="541282"/>
                    <a:pt x="717517" y="639530"/>
                    <a:pt x="731915" y="743282"/>
                  </a:cubicBezTo>
                  <a:cubicBezTo>
                    <a:pt x="742502" y="819509"/>
                    <a:pt x="748854" y="897429"/>
                    <a:pt x="674745" y="951635"/>
                  </a:cubicBezTo>
                  <a:cubicBezTo>
                    <a:pt x="521869" y="1021932"/>
                    <a:pt x="364334" y="1052000"/>
                    <a:pt x="197059" y="1013039"/>
                  </a:cubicBezTo>
                  <a:cubicBezTo>
                    <a:pt x="114904" y="993983"/>
                    <a:pt x="70862" y="941048"/>
                    <a:pt x="50959" y="861857"/>
                  </a:cubicBezTo>
                  <a:cubicBezTo>
                    <a:pt x="27244" y="768691"/>
                    <a:pt x="17080" y="673408"/>
                    <a:pt x="5223" y="578549"/>
                  </a:cubicBezTo>
                  <a:cubicBezTo>
                    <a:pt x="-4517" y="512909"/>
                    <a:pt x="2682" y="447270"/>
                    <a:pt x="988" y="381630"/>
                  </a:cubicBezTo>
                  <a:cubicBezTo>
                    <a:pt x="564" y="369349"/>
                    <a:pt x="6070" y="361727"/>
                    <a:pt x="19621" y="362574"/>
                  </a:cubicBezTo>
                  <a:cubicBezTo>
                    <a:pt x="19621" y="372737"/>
                    <a:pt x="20044" y="382901"/>
                    <a:pt x="30631" y="388829"/>
                  </a:cubicBezTo>
                  <a:cubicBezTo>
                    <a:pt x="55193" y="397299"/>
                    <a:pt x="66204" y="416355"/>
                    <a:pt x="69592" y="440494"/>
                  </a:cubicBezTo>
                  <a:cubicBezTo>
                    <a:pt x="115751" y="466750"/>
                    <a:pt x="159370" y="452351"/>
                    <a:pt x="201718" y="430331"/>
                  </a:cubicBezTo>
                  <a:cubicBezTo>
                    <a:pt x="340619" y="358762"/>
                    <a:pt x="429127" y="241882"/>
                    <a:pt x="492649" y="103404"/>
                  </a:cubicBezTo>
                  <a:cubicBezTo>
                    <a:pt x="514246" y="56397"/>
                    <a:pt x="540078" y="14049"/>
                    <a:pt x="594707" y="74"/>
                  </a:cubicBezTo>
                  <a:cubicBezTo>
                    <a:pt x="616728" y="-1196"/>
                    <a:pt x="614611" y="14049"/>
                    <a:pt x="612494" y="28871"/>
                  </a:cubicBezTo>
                  <a:close/>
                </a:path>
              </a:pathLst>
            </a:custGeom>
            <a:solidFill>
              <a:srgbClr val="89D71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07AF7E53-C030-66B3-2557-4B991D4C998C}"/>
                </a:ext>
              </a:extLst>
            </p:cNvPr>
            <p:cNvSpPr/>
            <p:nvPr/>
          </p:nvSpPr>
          <p:spPr>
            <a:xfrm>
              <a:off x="1955833" y="4206283"/>
              <a:ext cx="1284083" cy="789512"/>
            </a:xfrm>
            <a:custGeom>
              <a:avLst/>
              <a:gdLst>
                <a:gd name="connsiteX0" fmla="*/ 381778 w 1284083"/>
                <a:gd name="connsiteY0" fmla="*/ 780277 h 789512"/>
                <a:gd name="connsiteX1" fmla="*/ 165803 w 1284083"/>
                <a:gd name="connsiteY1" fmla="*/ 784512 h 789512"/>
                <a:gd name="connsiteX2" fmla="*/ 70943 w 1284083"/>
                <a:gd name="connsiteY2" fmla="*/ 721837 h 789512"/>
                <a:gd name="connsiteX3" fmla="*/ 9962 w 1284083"/>
                <a:gd name="connsiteY3" fmla="*/ 357643 h 789512"/>
                <a:gd name="connsiteX4" fmla="*/ 45958 w 1284083"/>
                <a:gd name="connsiteY4" fmla="*/ 332658 h 789512"/>
                <a:gd name="connsiteX5" fmla="*/ 645606 w 1284083"/>
                <a:gd name="connsiteY5" fmla="*/ 277182 h 789512"/>
                <a:gd name="connsiteX6" fmla="*/ 966604 w 1284083"/>
                <a:gd name="connsiteY6" fmla="*/ 23941 h 789512"/>
                <a:gd name="connsiteX7" fmla="*/ 1013611 w 1284083"/>
                <a:gd name="connsiteY7" fmla="*/ 3614 h 789512"/>
                <a:gd name="connsiteX8" fmla="*/ 1087296 w 1284083"/>
                <a:gd name="connsiteY8" fmla="*/ 83228 h 789512"/>
                <a:gd name="connsiteX9" fmla="*/ 1087296 w 1284083"/>
                <a:gd name="connsiteY9" fmla="*/ 172583 h 789512"/>
                <a:gd name="connsiteX10" fmla="*/ 1106776 w 1284083"/>
                <a:gd name="connsiteY10" fmla="*/ 206038 h 789512"/>
                <a:gd name="connsiteX11" fmla="*/ 1124986 w 1284083"/>
                <a:gd name="connsiteY11" fmla="*/ 170465 h 789512"/>
                <a:gd name="connsiteX12" fmla="*/ 1129644 w 1284083"/>
                <a:gd name="connsiteY12" fmla="*/ 87463 h 789512"/>
                <a:gd name="connsiteX13" fmla="*/ 1160982 w 1284083"/>
                <a:gd name="connsiteY13" fmla="*/ 43845 h 789512"/>
                <a:gd name="connsiteX14" fmla="*/ 1199095 w 1284083"/>
                <a:gd name="connsiteY14" fmla="*/ 73488 h 789512"/>
                <a:gd name="connsiteX15" fmla="*/ 1279556 w 1284083"/>
                <a:gd name="connsiteY15" fmla="*/ 293274 h 789512"/>
                <a:gd name="connsiteX16" fmla="*/ 1259653 w 1284083"/>
                <a:gd name="connsiteY16" fmla="*/ 355526 h 789512"/>
                <a:gd name="connsiteX17" fmla="*/ 1061464 w 1284083"/>
                <a:gd name="connsiteY17" fmla="*/ 413966 h 789512"/>
                <a:gd name="connsiteX18" fmla="*/ 982697 w 1284083"/>
                <a:gd name="connsiteY18" fmla="*/ 290734 h 789512"/>
                <a:gd name="connsiteX19" fmla="*/ 959828 w 1284083"/>
                <a:gd name="connsiteY19" fmla="*/ 228905 h 789512"/>
                <a:gd name="connsiteX20" fmla="*/ 895036 w 1284083"/>
                <a:gd name="connsiteY20" fmla="*/ 243727 h 789512"/>
                <a:gd name="connsiteX21" fmla="*/ 889954 w 1284083"/>
                <a:gd name="connsiteY21" fmla="*/ 247115 h 789512"/>
                <a:gd name="connsiteX22" fmla="*/ 453346 w 1284083"/>
                <a:gd name="connsiteY22" fmla="*/ 541010 h 789512"/>
                <a:gd name="connsiteX23" fmla="*/ 399564 w 1284083"/>
                <a:gd name="connsiteY23" fmla="*/ 698545 h 789512"/>
                <a:gd name="connsiteX24" fmla="*/ 381778 w 1284083"/>
                <a:gd name="connsiteY24" fmla="*/ 780277 h 78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84083" h="789512">
                  <a:moveTo>
                    <a:pt x="381778" y="780277"/>
                  </a:moveTo>
                  <a:cubicBezTo>
                    <a:pt x="309786" y="791288"/>
                    <a:pt x="238641" y="792134"/>
                    <a:pt x="165803" y="784512"/>
                  </a:cubicBezTo>
                  <a:cubicBezTo>
                    <a:pt x="118796" y="779854"/>
                    <a:pt x="91270" y="760797"/>
                    <a:pt x="70943" y="721837"/>
                  </a:cubicBezTo>
                  <a:cubicBezTo>
                    <a:pt x="9962" y="607074"/>
                    <a:pt x="-15870" y="487228"/>
                    <a:pt x="9962" y="357643"/>
                  </a:cubicBezTo>
                  <a:cubicBezTo>
                    <a:pt x="14620" y="334775"/>
                    <a:pt x="18008" y="321648"/>
                    <a:pt x="45958" y="332658"/>
                  </a:cubicBezTo>
                  <a:cubicBezTo>
                    <a:pt x="254734" y="414390"/>
                    <a:pt x="452922" y="362302"/>
                    <a:pt x="645606" y="277182"/>
                  </a:cubicBezTo>
                  <a:cubicBezTo>
                    <a:pt x="773074" y="220859"/>
                    <a:pt x="892495" y="149715"/>
                    <a:pt x="966604" y="23941"/>
                  </a:cubicBezTo>
                  <a:cubicBezTo>
                    <a:pt x="978038" y="4884"/>
                    <a:pt x="992437" y="-6126"/>
                    <a:pt x="1013611" y="3614"/>
                  </a:cubicBezTo>
                  <a:cubicBezTo>
                    <a:pt x="1048759" y="19706"/>
                    <a:pt x="1084332" y="37916"/>
                    <a:pt x="1087296" y="83228"/>
                  </a:cubicBezTo>
                  <a:cubicBezTo>
                    <a:pt x="1089413" y="112872"/>
                    <a:pt x="1086873" y="142939"/>
                    <a:pt x="1087296" y="172583"/>
                  </a:cubicBezTo>
                  <a:cubicBezTo>
                    <a:pt x="1087720" y="186981"/>
                    <a:pt x="1086873" y="207308"/>
                    <a:pt x="1106776" y="206038"/>
                  </a:cubicBezTo>
                  <a:cubicBezTo>
                    <a:pt x="1125833" y="205191"/>
                    <a:pt x="1124139" y="184864"/>
                    <a:pt x="1124986" y="170465"/>
                  </a:cubicBezTo>
                  <a:cubicBezTo>
                    <a:pt x="1126680" y="142939"/>
                    <a:pt x="1125833" y="114989"/>
                    <a:pt x="1129644" y="87463"/>
                  </a:cubicBezTo>
                  <a:cubicBezTo>
                    <a:pt x="1132608" y="69253"/>
                    <a:pt x="1139384" y="47232"/>
                    <a:pt x="1160982" y="43845"/>
                  </a:cubicBezTo>
                  <a:cubicBezTo>
                    <a:pt x="1180462" y="40457"/>
                    <a:pt x="1189778" y="59513"/>
                    <a:pt x="1199095" y="73488"/>
                  </a:cubicBezTo>
                  <a:cubicBezTo>
                    <a:pt x="1243560" y="139974"/>
                    <a:pt x="1270240" y="213660"/>
                    <a:pt x="1279556" y="293274"/>
                  </a:cubicBezTo>
                  <a:cubicBezTo>
                    <a:pt x="1293108" y="320377"/>
                    <a:pt x="1273204" y="338164"/>
                    <a:pt x="1259653" y="355526"/>
                  </a:cubicBezTo>
                  <a:cubicBezTo>
                    <a:pt x="1218999" y="407191"/>
                    <a:pt x="1124986" y="433870"/>
                    <a:pt x="1061464" y="413966"/>
                  </a:cubicBezTo>
                  <a:cubicBezTo>
                    <a:pt x="1009799" y="397874"/>
                    <a:pt x="983967" y="356796"/>
                    <a:pt x="982697" y="290734"/>
                  </a:cubicBezTo>
                  <a:cubicBezTo>
                    <a:pt x="982273" y="267442"/>
                    <a:pt x="984814" y="242033"/>
                    <a:pt x="959828" y="228905"/>
                  </a:cubicBezTo>
                  <a:cubicBezTo>
                    <a:pt x="935267" y="216201"/>
                    <a:pt x="914940" y="231870"/>
                    <a:pt x="895036" y="243727"/>
                  </a:cubicBezTo>
                  <a:cubicBezTo>
                    <a:pt x="894612" y="243727"/>
                    <a:pt x="892495" y="244574"/>
                    <a:pt x="889954" y="247115"/>
                  </a:cubicBezTo>
                  <a:cubicBezTo>
                    <a:pt x="765875" y="377123"/>
                    <a:pt x="610034" y="458855"/>
                    <a:pt x="453346" y="541010"/>
                  </a:cubicBezTo>
                  <a:cubicBezTo>
                    <a:pt x="370767" y="584206"/>
                    <a:pt x="369073" y="611308"/>
                    <a:pt x="399564" y="698545"/>
                  </a:cubicBezTo>
                  <a:cubicBezTo>
                    <a:pt x="410151" y="728189"/>
                    <a:pt x="435560" y="763761"/>
                    <a:pt x="381778" y="780277"/>
                  </a:cubicBezTo>
                  <a:close/>
                </a:path>
              </a:pathLst>
            </a:custGeom>
            <a:solidFill>
              <a:srgbClr val="A95D3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D9B2C708-7F06-2EE6-44C3-9B32E82F5B28}"/>
                </a:ext>
              </a:extLst>
            </p:cNvPr>
            <p:cNvSpPr/>
            <p:nvPr/>
          </p:nvSpPr>
          <p:spPr>
            <a:xfrm>
              <a:off x="2463855" y="4896017"/>
              <a:ext cx="976266" cy="436859"/>
            </a:xfrm>
            <a:custGeom>
              <a:avLst/>
              <a:gdLst>
                <a:gd name="connsiteX0" fmla="*/ 126151 w 976266"/>
                <a:gd name="connsiteY0" fmla="*/ 68523 h 436859"/>
                <a:gd name="connsiteX1" fmla="*/ 387862 w 976266"/>
                <a:gd name="connsiteY1" fmla="*/ 20246 h 436859"/>
                <a:gd name="connsiteX2" fmla="*/ 869359 w 976266"/>
                <a:gd name="connsiteY2" fmla="*/ 25751 h 436859"/>
                <a:gd name="connsiteX3" fmla="*/ 973535 w 976266"/>
                <a:gd name="connsiteY3" fmla="*/ 114259 h 436859"/>
                <a:gd name="connsiteX4" fmla="*/ 904084 w 976266"/>
                <a:gd name="connsiteY4" fmla="*/ 254007 h 436859"/>
                <a:gd name="connsiteX5" fmla="*/ 674134 w 976266"/>
                <a:gd name="connsiteY5" fmla="*/ 345902 h 436859"/>
                <a:gd name="connsiteX6" fmla="*/ 153677 w 976266"/>
                <a:gd name="connsiteY6" fmla="*/ 433986 h 436859"/>
                <a:gd name="connsiteX7" fmla="*/ 377 w 976266"/>
                <a:gd name="connsiteY7" fmla="*/ 436527 h 436859"/>
                <a:gd name="connsiteX8" fmla="*/ 9270 w 976266"/>
                <a:gd name="connsiteY8" fmla="*/ 414930 h 436859"/>
                <a:gd name="connsiteX9" fmla="*/ 156218 w 976266"/>
                <a:gd name="connsiteY9" fmla="*/ 349714 h 436859"/>
                <a:gd name="connsiteX10" fmla="*/ 171463 w 976266"/>
                <a:gd name="connsiteY10" fmla="*/ 234951 h 436859"/>
                <a:gd name="connsiteX11" fmla="*/ 126151 w 976266"/>
                <a:gd name="connsiteY11" fmla="*/ 68523 h 43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6266" h="436859">
                  <a:moveTo>
                    <a:pt x="126151" y="68523"/>
                  </a:moveTo>
                  <a:cubicBezTo>
                    <a:pt x="210423" y="36338"/>
                    <a:pt x="299777" y="31256"/>
                    <a:pt x="387862" y="20246"/>
                  </a:cubicBezTo>
                  <a:cubicBezTo>
                    <a:pt x="548784" y="-81"/>
                    <a:pt x="708860" y="-14903"/>
                    <a:pt x="869359" y="25751"/>
                  </a:cubicBezTo>
                  <a:cubicBezTo>
                    <a:pt x="921447" y="38879"/>
                    <a:pt x="962524" y="59206"/>
                    <a:pt x="973535" y="114259"/>
                  </a:cubicBezTo>
                  <a:cubicBezTo>
                    <a:pt x="986239" y="176934"/>
                    <a:pt x="953208" y="220552"/>
                    <a:pt x="904084" y="254007"/>
                  </a:cubicBezTo>
                  <a:cubicBezTo>
                    <a:pt x="834210" y="301437"/>
                    <a:pt x="755019" y="325999"/>
                    <a:pt x="674134" y="345902"/>
                  </a:cubicBezTo>
                  <a:cubicBezTo>
                    <a:pt x="503048" y="387827"/>
                    <a:pt x="328998" y="415777"/>
                    <a:pt x="153677" y="433986"/>
                  </a:cubicBezTo>
                  <a:cubicBezTo>
                    <a:pt x="103283" y="439068"/>
                    <a:pt x="51618" y="435680"/>
                    <a:pt x="377" y="436527"/>
                  </a:cubicBezTo>
                  <a:cubicBezTo>
                    <a:pt x="-894" y="427634"/>
                    <a:pt x="800" y="417471"/>
                    <a:pt x="9270" y="414930"/>
                  </a:cubicBezTo>
                  <a:cubicBezTo>
                    <a:pt x="60935" y="399261"/>
                    <a:pt x="105400" y="367500"/>
                    <a:pt x="156218" y="349714"/>
                  </a:cubicBezTo>
                  <a:cubicBezTo>
                    <a:pt x="186285" y="314989"/>
                    <a:pt x="182050" y="275181"/>
                    <a:pt x="171463" y="234951"/>
                  </a:cubicBezTo>
                  <a:cubicBezTo>
                    <a:pt x="156641" y="179475"/>
                    <a:pt x="141396" y="123999"/>
                    <a:pt x="126151" y="68523"/>
                  </a:cubicBezTo>
                  <a:close/>
                </a:path>
              </a:pathLst>
            </a:custGeom>
            <a:solidFill>
              <a:srgbClr val="FCC81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BAC13F09-0398-8F56-CEAC-2A440ACC9F9D}"/>
                </a:ext>
              </a:extLst>
            </p:cNvPr>
            <p:cNvSpPr/>
            <p:nvPr/>
          </p:nvSpPr>
          <p:spPr>
            <a:xfrm>
              <a:off x="2309789" y="4400342"/>
              <a:ext cx="938211" cy="586218"/>
            </a:xfrm>
            <a:custGeom>
              <a:avLst/>
              <a:gdLst>
                <a:gd name="connsiteX0" fmla="*/ 27823 w 938211"/>
                <a:gd name="connsiteY0" fmla="*/ 586219 h 586218"/>
                <a:gd name="connsiteX1" fmla="*/ 29093 w 938211"/>
                <a:gd name="connsiteY1" fmla="*/ 525237 h 586218"/>
                <a:gd name="connsiteX2" fmla="*/ 82875 w 938211"/>
                <a:gd name="connsiteY2" fmla="*/ 324508 h 586218"/>
                <a:gd name="connsiteX3" fmla="*/ 172653 w 938211"/>
                <a:gd name="connsiteY3" fmla="*/ 277078 h 586218"/>
                <a:gd name="connsiteX4" fmla="*/ 465278 w 938211"/>
                <a:gd name="connsiteY4" fmla="*/ 79312 h 586218"/>
                <a:gd name="connsiteX5" fmla="*/ 561831 w 938211"/>
                <a:gd name="connsiteY5" fmla="*/ 7744 h 586218"/>
                <a:gd name="connsiteX6" fmla="*/ 649492 w 938211"/>
                <a:gd name="connsiteY6" fmla="*/ 57715 h 586218"/>
                <a:gd name="connsiteX7" fmla="*/ 695228 w 938211"/>
                <a:gd name="connsiteY7" fmla="*/ 191958 h 586218"/>
                <a:gd name="connsiteX8" fmla="*/ 852762 w 938211"/>
                <a:gd name="connsiteY8" fmla="*/ 177137 h 586218"/>
                <a:gd name="connsiteX9" fmla="*/ 925178 w 938211"/>
                <a:gd name="connsiteY9" fmla="*/ 99640 h 586218"/>
                <a:gd name="connsiteX10" fmla="*/ 886641 w 938211"/>
                <a:gd name="connsiteY10" fmla="*/ 227107 h 586218"/>
                <a:gd name="connsiteX11" fmla="*/ 480947 w 938211"/>
                <a:gd name="connsiteY11" fmla="*/ 352881 h 586218"/>
                <a:gd name="connsiteX12" fmla="*/ 463584 w 938211"/>
                <a:gd name="connsiteY12" fmla="*/ 285124 h 586218"/>
                <a:gd name="connsiteX13" fmla="*/ 596980 w 938211"/>
                <a:gd name="connsiteY13" fmla="*/ 122507 h 586218"/>
                <a:gd name="connsiteX14" fmla="*/ 602062 w 938211"/>
                <a:gd name="connsiteY14" fmla="*/ 73807 h 586218"/>
                <a:gd name="connsiteX15" fmla="*/ 565219 w 938211"/>
                <a:gd name="connsiteY15" fmla="*/ 100063 h 586218"/>
                <a:gd name="connsiteX16" fmla="*/ 184510 w 938211"/>
                <a:gd name="connsiteY16" fmla="*/ 404122 h 586218"/>
                <a:gd name="connsiteX17" fmla="*/ 170959 w 938211"/>
                <a:gd name="connsiteY17" fmla="*/ 466797 h 586218"/>
                <a:gd name="connsiteX18" fmla="*/ 140892 w 938211"/>
                <a:gd name="connsiteY18" fmla="*/ 567162 h 586218"/>
                <a:gd name="connsiteX19" fmla="*/ 27823 w 938211"/>
                <a:gd name="connsiteY19" fmla="*/ 586219 h 58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8211" h="586218">
                  <a:moveTo>
                    <a:pt x="27823" y="586219"/>
                  </a:moveTo>
                  <a:cubicBezTo>
                    <a:pt x="54502" y="566315"/>
                    <a:pt x="38833" y="545988"/>
                    <a:pt x="29093" y="525237"/>
                  </a:cubicBezTo>
                  <a:cubicBezTo>
                    <a:pt x="-19607" y="421908"/>
                    <a:pt x="-10714" y="386336"/>
                    <a:pt x="82875" y="324508"/>
                  </a:cubicBezTo>
                  <a:cubicBezTo>
                    <a:pt x="110825" y="305874"/>
                    <a:pt x="141315" y="289782"/>
                    <a:pt x="172653" y="277078"/>
                  </a:cubicBezTo>
                  <a:cubicBezTo>
                    <a:pt x="284875" y="232189"/>
                    <a:pt x="383123" y="167820"/>
                    <a:pt x="465278" y="79312"/>
                  </a:cubicBezTo>
                  <a:cubicBezTo>
                    <a:pt x="493228" y="49245"/>
                    <a:pt x="525412" y="24684"/>
                    <a:pt x="561831" y="7744"/>
                  </a:cubicBezTo>
                  <a:cubicBezTo>
                    <a:pt x="609261" y="-14277"/>
                    <a:pt x="658385" y="13250"/>
                    <a:pt x="649492" y="57715"/>
                  </a:cubicBezTo>
                  <a:cubicBezTo>
                    <a:pt x="638058" y="113614"/>
                    <a:pt x="645681" y="164856"/>
                    <a:pt x="695228" y="191958"/>
                  </a:cubicBezTo>
                  <a:cubicBezTo>
                    <a:pt x="746045" y="219485"/>
                    <a:pt x="803639" y="207627"/>
                    <a:pt x="852762" y="177137"/>
                  </a:cubicBezTo>
                  <a:cubicBezTo>
                    <a:pt x="883253" y="158503"/>
                    <a:pt x="910356" y="133942"/>
                    <a:pt x="925178" y="99640"/>
                  </a:cubicBezTo>
                  <a:cubicBezTo>
                    <a:pt x="959479" y="156386"/>
                    <a:pt x="918825" y="191958"/>
                    <a:pt x="886641" y="227107"/>
                  </a:cubicBezTo>
                  <a:cubicBezTo>
                    <a:pt x="760444" y="365585"/>
                    <a:pt x="660926" y="414286"/>
                    <a:pt x="480947" y="352881"/>
                  </a:cubicBezTo>
                  <a:cubicBezTo>
                    <a:pt x="433517" y="336789"/>
                    <a:pt x="417425" y="323237"/>
                    <a:pt x="463584" y="285124"/>
                  </a:cubicBezTo>
                  <a:cubicBezTo>
                    <a:pt x="518636" y="239812"/>
                    <a:pt x="554209" y="178407"/>
                    <a:pt x="596980" y="122507"/>
                  </a:cubicBezTo>
                  <a:cubicBezTo>
                    <a:pt x="607567" y="108956"/>
                    <a:pt x="626624" y="87782"/>
                    <a:pt x="602062" y="73807"/>
                  </a:cubicBezTo>
                  <a:cubicBezTo>
                    <a:pt x="583005" y="62797"/>
                    <a:pt x="574112" y="86512"/>
                    <a:pt x="565219" y="100063"/>
                  </a:cubicBezTo>
                  <a:cubicBezTo>
                    <a:pt x="472477" y="244470"/>
                    <a:pt x="350091" y="351611"/>
                    <a:pt x="184510" y="404122"/>
                  </a:cubicBezTo>
                  <a:cubicBezTo>
                    <a:pt x="140892" y="418097"/>
                    <a:pt x="143433" y="435883"/>
                    <a:pt x="170959" y="466797"/>
                  </a:cubicBezTo>
                  <a:cubicBezTo>
                    <a:pt x="229399" y="532013"/>
                    <a:pt x="224741" y="546412"/>
                    <a:pt x="140892" y="567162"/>
                  </a:cubicBezTo>
                  <a:cubicBezTo>
                    <a:pt x="103626" y="577326"/>
                    <a:pt x="65512" y="580290"/>
                    <a:pt x="27823" y="586219"/>
                  </a:cubicBezTo>
                  <a:close/>
                </a:path>
              </a:pathLst>
            </a:custGeom>
            <a:solidFill>
              <a:srgbClr val="9B4E3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C7A36D7E-D688-0FCD-B9BC-BF227077A764}"/>
                </a:ext>
              </a:extLst>
            </p:cNvPr>
            <p:cNvSpPr/>
            <p:nvPr/>
          </p:nvSpPr>
          <p:spPr>
            <a:xfrm>
              <a:off x="2479477" y="3932802"/>
              <a:ext cx="423493" cy="529912"/>
            </a:xfrm>
            <a:custGeom>
              <a:avLst/>
              <a:gdLst>
                <a:gd name="connsiteX0" fmla="*/ 64792 w 423493"/>
                <a:gd name="connsiteY0" fmla="*/ 529913 h 529912"/>
                <a:gd name="connsiteX1" fmla="*/ 43195 w 423493"/>
                <a:gd name="connsiteY1" fmla="*/ 132265 h 529912"/>
                <a:gd name="connsiteX2" fmla="*/ 0 w 423493"/>
                <a:gd name="connsiteY2" fmla="*/ 27242 h 529912"/>
                <a:gd name="connsiteX3" fmla="*/ 49547 w 423493"/>
                <a:gd name="connsiteY3" fmla="*/ 41640 h 529912"/>
                <a:gd name="connsiteX4" fmla="*/ 144830 w 423493"/>
                <a:gd name="connsiteY4" fmla="*/ 31477 h 529912"/>
                <a:gd name="connsiteX5" fmla="*/ 315070 w 423493"/>
                <a:gd name="connsiteY5" fmla="*/ 60273 h 529912"/>
                <a:gd name="connsiteX6" fmla="*/ 369698 w 423493"/>
                <a:gd name="connsiteY6" fmla="*/ 122525 h 529912"/>
                <a:gd name="connsiteX7" fmla="*/ 376474 w 423493"/>
                <a:gd name="connsiteY7" fmla="*/ 325795 h 529912"/>
                <a:gd name="connsiteX8" fmla="*/ 64792 w 423493"/>
                <a:gd name="connsiteY8" fmla="*/ 529913 h 52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493" h="529912">
                  <a:moveTo>
                    <a:pt x="64792" y="529913"/>
                  </a:moveTo>
                  <a:cubicBezTo>
                    <a:pt x="136784" y="393129"/>
                    <a:pt x="90201" y="262697"/>
                    <a:pt x="43195" y="132265"/>
                  </a:cubicBezTo>
                  <a:cubicBezTo>
                    <a:pt x="30491" y="96692"/>
                    <a:pt x="3388" y="67049"/>
                    <a:pt x="0" y="27242"/>
                  </a:cubicBezTo>
                  <a:cubicBezTo>
                    <a:pt x="22021" y="12843"/>
                    <a:pt x="33455" y="35711"/>
                    <a:pt x="49547" y="41640"/>
                  </a:cubicBezTo>
                  <a:cubicBezTo>
                    <a:pt x="83849" y="61967"/>
                    <a:pt x="114763" y="51804"/>
                    <a:pt x="144830" y="31477"/>
                  </a:cubicBezTo>
                  <a:cubicBezTo>
                    <a:pt x="218092" y="-18071"/>
                    <a:pt x="262981" y="-9601"/>
                    <a:pt x="315070" y="60273"/>
                  </a:cubicBezTo>
                  <a:cubicBezTo>
                    <a:pt x="331585" y="82294"/>
                    <a:pt x="349795" y="103468"/>
                    <a:pt x="369698" y="122525"/>
                  </a:cubicBezTo>
                  <a:cubicBezTo>
                    <a:pt x="438726" y="188588"/>
                    <a:pt x="441690" y="253804"/>
                    <a:pt x="376474" y="325795"/>
                  </a:cubicBezTo>
                  <a:cubicBezTo>
                    <a:pt x="290931" y="421925"/>
                    <a:pt x="183791" y="485024"/>
                    <a:pt x="64792" y="529913"/>
                  </a:cubicBezTo>
                  <a:close/>
                </a:path>
              </a:pathLst>
            </a:custGeom>
            <a:solidFill>
              <a:srgbClr val="4ABE1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983AD76E-70DE-61A7-D58A-13172D2E756A}"/>
                </a:ext>
              </a:extLst>
            </p:cNvPr>
            <p:cNvSpPr/>
            <p:nvPr/>
          </p:nvSpPr>
          <p:spPr>
            <a:xfrm>
              <a:off x="1231480" y="3870867"/>
              <a:ext cx="614893" cy="437953"/>
            </a:xfrm>
            <a:custGeom>
              <a:avLst/>
              <a:gdLst>
                <a:gd name="connsiteX0" fmla="*/ 159652 w 614893"/>
                <a:gd name="connsiteY0" fmla="*/ 347500 h 437953"/>
                <a:gd name="connsiteX1" fmla="*/ 86390 w 614893"/>
                <a:gd name="connsiteY1" fmla="*/ 385613 h 437953"/>
                <a:gd name="connsiteX2" fmla="*/ 86390 w 614893"/>
                <a:gd name="connsiteY2" fmla="*/ 355122 h 437953"/>
                <a:gd name="connsiteX3" fmla="*/ 41501 w 614893"/>
                <a:gd name="connsiteY3" fmla="*/ 259416 h 437953"/>
                <a:gd name="connsiteX4" fmla="*/ 0 w 614893"/>
                <a:gd name="connsiteY4" fmla="*/ 227655 h 437953"/>
                <a:gd name="connsiteX5" fmla="*/ 39384 w 614893"/>
                <a:gd name="connsiteY5" fmla="*/ 208598 h 437953"/>
                <a:gd name="connsiteX6" fmla="*/ 63946 w 614893"/>
                <a:gd name="connsiteY6" fmla="*/ 169214 h 437953"/>
                <a:gd name="connsiteX7" fmla="*/ 63522 w 614893"/>
                <a:gd name="connsiteY7" fmla="*/ 128560 h 437953"/>
                <a:gd name="connsiteX8" fmla="*/ 101212 w 614893"/>
                <a:gd name="connsiteY8" fmla="*/ 142112 h 437953"/>
                <a:gd name="connsiteX9" fmla="*/ 143136 w 614893"/>
                <a:gd name="connsiteY9" fmla="*/ 126866 h 437953"/>
                <a:gd name="connsiteX10" fmla="*/ 187178 w 614893"/>
                <a:gd name="connsiteY10" fmla="*/ 134913 h 437953"/>
                <a:gd name="connsiteX11" fmla="*/ 267216 w 614893"/>
                <a:gd name="connsiteY11" fmla="*/ 171332 h 437953"/>
                <a:gd name="connsiteX12" fmla="*/ 437879 w 614893"/>
                <a:gd name="connsiteY12" fmla="*/ 169214 h 437953"/>
                <a:gd name="connsiteX13" fmla="*/ 483191 w 614893"/>
                <a:gd name="connsiteY13" fmla="*/ 128984 h 437953"/>
                <a:gd name="connsiteX14" fmla="*/ 564076 w 614893"/>
                <a:gd name="connsiteY14" fmla="*/ 15068 h 437953"/>
                <a:gd name="connsiteX15" fmla="*/ 603883 w 614893"/>
                <a:gd name="connsiteY15" fmla="*/ 2787 h 437953"/>
                <a:gd name="connsiteX16" fmla="*/ 613623 w 614893"/>
                <a:gd name="connsiteY16" fmla="*/ 37088 h 437953"/>
                <a:gd name="connsiteX17" fmla="*/ 614894 w 614893"/>
                <a:gd name="connsiteY17" fmla="*/ 285248 h 437953"/>
                <a:gd name="connsiteX18" fmla="*/ 392143 w 614893"/>
                <a:gd name="connsiteY18" fmla="*/ 432619 h 437953"/>
                <a:gd name="connsiteX19" fmla="*/ 159652 w 614893"/>
                <a:gd name="connsiteY19" fmla="*/ 347500 h 437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4893" h="437953">
                  <a:moveTo>
                    <a:pt x="159652" y="347500"/>
                  </a:moveTo>
                  <a:cubicBezTo>
                    <a:pt x="123656" y="337760"/>
                    <a:pt x="118998" y="389001"/>
                    <a:pt x="86390" y="385613"/>
                  </a:cubicBezTo>
                  <a:cubicBezTo>
                    <a:pt x="79614" y="375026"/>
                    <a:pt x="82155" y="364862"/>
                    <a:pt x="86390" y="355122"/>
                  </a:cubicBezTo>
                  <a:cubicBezTo>
                    <a:pt x="115610" y="285248"/>
                    <a:pt x="113493" y="280166"/>
                    <a:pt x="41501" y="259416"/>
                  </a:cubicBezTo>
                  <a:cubicBezTo>
                    <a:pt x="22445" y="253910"/>
                    <a:pt x="0" y="250099"/>
                    <a:pt x="0" y="227655"/>
                  </a:cubicBezTo>
                  <a:cubicBezTo>
                    <a:pt x="0" y="203940"/>
                    <a:pt x="23291" y="207751"/>
                    <a:pt x="39384" y="208598"/>
                  </a:cubicBezTo>
                  <a:cubicBezTo>
                    <a:pt x="71992" y="209869"/>
                    <a:pt x="76226" y="195047"/>
                    <a:pt x="63946" y="169214"/>
                  </a:cubicBezTo>
                  <a:cubicBezTo>
                    <a:pt x="57170" y="155240"/>
                    <a:pt x="49971" y="138724"/>
                    <a:pt x="63522" y="128560"/>
                  </a:cubicBezTo>
                  <a:cubicBezTo>
                    <a:pt x="78344" y="117126"/>
                    <a:pt x="91048" y="131948"/>
                    <a:pt x="101212" y="142112"/>
                  </a:cubicBezTo>
                  <a:cubicBezTo>
                    <a:pt x="127468" y="168791"/>
                    <a:pt x="137208" y="175567"/>
                    <a:pt x="143136" y="126866"/>
                  </a:cubicBezTo>
                  <a:cubicBezTo>
                    <a:pt x="146524" y="99340"/>
                    <a:pt x="176591" y="121785"/>
                    <a:pt x="187178" y="134913"/>
                  </a:cubicBezTo>
                  <a:cubicBezTo>
                    <a:pt x="208776" y="161168"/>
                    <a:pt x="230373" y="181495"/>
                    <a:pt x="267216" y="171332"/>
                  </a:cubicBezTo>
                  <a:cubicBezTo>
                    <a:pt x="323963" y="185730"/>
                    <a:pt x="379438" y="152699"/>
                    <a:pt x="437879" y="169214"/>
                  </a:cubicBezTo>
                  <a:cubicBezTo>
                    <a:pt x="458206" y="175143"/>
                    <a:pt x="470910" y="145923"/>
                    <a:pt x="483191" y="128984"/>
                  </a:cubicBezTo>
                  <a:cubicBezTo>
                    <a:pt x="509870" y="90871"/>
                    <a:pt x="530621" y="48523"/>
                    <a:pt x="564076" y="15068"/>
                  </a:cubicBezTo>
                  <a:cubicBezTo>
                    <a:pt x="574663" y="4481"/>
                    <a:pt x="588214" y="-4836"/>
                    <a:pt x="603883" y="2787"/>
                  </a:cubicBezTo>
                  <a:cubicBezTo>
                    <a:pt x="618281" y="9562"/>
                    <a:pt x="613623" y="24808"/>
                    <a:pt x="613623" y="37088"/>
                  </a:cubicBezTo>
                  <a:cubicBezTo>
                    <a:pt x="613623" y="119667"/>
                    <a:pt x="613623" y="202669"/>
                    <a:pt x="614894" y="285248"/>
                  </a:cubicBezTo>
                  <a:cubicBezTo>
                    <a:pt x="611506" y="397470"/>
                    <a:pt x="521728" y="456758"/>
                    <a:pt x="392143" y="432619"/>
                  </a:cubicBezTo>
                  <a:cubicBezTo>
                    <a:pt x="309564" y="416527"/>
                    <a:pt x="237149" y="375026"/>
                    <a:pt x="159652" y="347500"/>
                  </a:cubicBezTo>
                  <a:close/>
                </a:path>
              </a:pathLst>
            </a:custGeom>
            <a:solidFill>
              <a:srgbClr val="FDE2C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3BEE18A3-281B-9AD1-A3FF-D03459A54904}"/>
                </a:ext>
              </a:extLst>
            </p:cNvPr>
            <p:cNvSpPr/>
            <p:nvPr/>
          </p:nvSpPr>
          <p:spPr>
            <a:xfrm>
              <a:off x="2459367" y="3569108"/>
              <a:ext cx="541508" cy="595914"/>
            </a:xfrm>
            <a:custGeom>
              <a:avLst/>
              <a:gdLst>
                <a:gd name="connsiteX0" fmla="*/ 18416 w 541508"/>
                <a:gd name="connsiteY0" fmla="*/ 317250 h 595914"/>
                <a:gd name="connsiteX1" fmla="*/ 23921 w 541508"/>
                <a:gd name="connsiteY1" fmla="*/ 68667 h 595914"/>
                <a:gd name="connsiteX2" fmla="*/ 136990 w 541508"/>
                <a:gd name="connsiteY2" fmla="*/ 8109 h 595914"/>
                <a:gd name="connsiteX3" fmla="*/ 83208 w 541508"/>
                <a:gd name="connsiteY3" fmla="*/ 97464 h 595914"/>
                <a:gd name="connsiteX4" fmla="*/ 223380 w 541508"/>
                <a:gd name="connsiteY4" fmla="*/ 224508 h 595914"/>
                <a:gd name="connsiteX5" fmla="*/ 446554 w 541508"/>
                <a:gd name="connsiteY5" fmla="*/ 359598 h 595914"/>
                <a:gd name="connsiteX6" fmla="*/ 498219 w 541508"/>
                <a:gd name="connsiteY6" fmla="*/ 432013 h 595914"/>
                <a:gd name="connsiteX7" fmla="*/ 529557 w 541508"/>
                <a:gd name="connsiteY7" fmla="*/ 560328 h 595914"/>
                <a:gd name="connsiteX8" fmla="*/ 516429 w 541508"/>
                <a:gd name="connsiteY8" fmla="*/ 594206 h 595914"/>
                <a:gd name="connsiteX9" fmla="*/ 477892 w 541508"/>
                <a:gd name="connsiteY9" fmla="*/ 554399 h 595914"/>
                <a:gd name="connsiteX10" fmla="*/ 442320 w 541508"/>
                <a:gd name="connsiteY10" fmla="*/ 481560 h 595914"/>
                <a:gd name="connsiteX11" fmla="*/ 361011 w 541508"/>
                <a:gd name="connsiteY11" fmla="*/ 392630 h 595914"/>
                <a:gd name="connsiteX12" fmla="*/ 235661 w 541508"/>
                <a:gd name="connsiteY12" fmla="*/ 327837 h 595914"/>
                <a:gd name="connsiteX13" fmla="*/ 127250 w 541508"/>
                <a:gd name="connsiteY13" fmla="*/ 327837 h 595914"/>
                <a:gd name="connsiteX14" fmla="*/ 97183 w 541508"/>
                <a:gd name="connsiteY14" fmla="*/ 355363 h 595914"/>
                <a:gd name="connsiteX15" fmla="*/ 70080 w 541508"/>
                <a:gd name="connsiteY15" fmla="*/ 370185 h 595914"/>
                <a:gd name="connsiteX16" fmla="*/ 58646 w 541508"/>
                <a:gd name="connsiteY16" fmla="*/ 368491 h 595914"/>
                <a:gd name="connsiteX17" fmla="*/ 23074 w 541508"/>
                <a:gd name="connsiteY17" fmla="*/ 349011 h 595914"/>
                <a:gd name="connsiteX18" fmla="*/ 18416 w 541508"/>
                <a:gd name="connsiteY18" fmla="*/ 317250 h 59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1508" h="595914">
                  <a:moveTo>
                    <a:pt x="18416" y="317250"/>
                  </a:moveTo>
                  <a:cubicBezTo>
                    <a:pt x="-11228" y="233401"/>
                    <a:pt x="-1911" y="152093"/>
                    <a:pt x="23921" y="68667"/>
                  </a:cubicBezTo>
                  <a:cubicBezTo>
                    <a:pt x="42978" y="7262"/>
                    <a:pt x="76856" y="-13065"/>
                    <a:pt x="136990" y="8109"/>
                  </a:cubicBezTo>
                  <a:cubicBezTo>
                    <a:pt x="118781" y="37330"/>
                    <a:pt x="82361" y="52998"/>
                    <a:pt x="83208" y="97464"/>
                  </a:cubicBezTo>
                  <a:cubicBezTo>
                    <a:pt x="84479" y="177925"/>
                    <a:pt x="138261" y="240600"/>
                    <a:pt x="223380" y="224508"/>
                  </a:cubicBezTo>
                  <a:cubicBezTo>
                    <a:pt x="346613" y="201216"/>
                    <a:pt x="407594" y="254998"/>
                    <a:pt x="446554" y="359598"/>
                  </a:cubicBezTo>
                  <a:cubicBezTo>
                    <a:pt x="457141" y="387548"/>
                    <a:pt x="474081" y="413380"/>
                    <a:pt x="498219" y="432013"/>
                  </a:cubicBezTo>
                  <a:cubicBezTo>
                    <a:pt x="543531" y="467162"/>
                    <a:pt x="552001" y="509510"/>
                    <a:pt x="529557" y="560328"/>
                  </a:cubicBezTo>
                  <a:cubicBezTo>
                    <a:pt x="525322" y="571762"/>
                    <a:pt x="520664" y="582772"/>
                    <a:pt x="516429" y="594206"/>
                  </a:cubicBezTo>
                  <a:cubicBezTo>
                    <a:pt x="480856" y="602676"/>
                    <a:pt x="471963" y="578114"/>
                    <a:pt x="477892" y="554399"/>
                  </a:cubicBezTo>
                  <a:cubicBezTo>
                    <a:pt x="488055" y="516286"/>
                    <a:pt x="466034" y="500194"/>
                    <a:pt x="442320" y="481560"/>
                  </a:cubicBezTo>
                  <a:cubicBezTo>
                    <a:pt x="410135" y="456575"/>
                    <a:pt x="379645" y="428202"/>
                    <a:pt x="361011" y="392630"/>
                  </a:cubicBezTo>
                  <a:cubicBezTo>
                    <a:pt x="333062" y="339694"/>
                    <a:pt x="292408" y="323179"/>
                    <a:pt x="235661" y="327837"/>
                  </a:cubicBezTo>
                  <a:cubicBezTo>
                    <a:pt x="199665" y="330801"/>
                    <a:pt x="163246" y="327837"/>
                    <a:pt x="127250" y="327837"/>
                  </a:cubicBezTo>
                  <a:cubicBezTo>
                    <a:pt x="109041" y="327837"/>
                    <a:pt x="91678" y="329531"/>
                    <a:pt x="97183" y="355363"/>
                  </a:cubicBezTo>
                  <a:cubicBezTo>
                    <a:pt x="98454" y="379502"/>
                    <a:pt x="84902" y="376114"/>
                    <a:pt x="70080" y="370185"/>
                  </a:cubicBezTo>
                  <a:cubicBezTo>
                    <a:pt x="66269" y="368915"/>
                    <a:pt x="62458" y="368491"/>
                    <a:pt x="58646" y="368491"/>
                  </a:cubicBezTo>
                  <a:cubicBezTo>
                    <a:pt x="46789" y="362139"/>
                    <a:pt x="31120" y="362139"/>
                    <a:pt x="23074" y="349011"/>
                  </a:cubicBezTo>
                  <a:cubicBezTo>
                    <a:pt x="19263" y="338001"/>
                    <a:pt x="12487" y="328684"/>
                    <a:pt x="18416" y="317250"/>
                  </a:cubicBezTo>
                  <a:close/>
                </a:path>
              </a:pathLst>
            </a:custGeom>
            <a:solidFill>
              <a:srgbClr val="F7B6A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42F52C68-AFE0-4D40-A73B-CF96FD3C71AC}"/>
                </a:ext>
              </a:extLst>
            </p:cNvPr>
            <p:cNvSpPr/>
            <p:nvPr/>
          </p:nvSpPr>
          <p:spPr>
            <a:xfrm>
              <a:off x="1803356" y="4973009"/>
              <a:ext cx="308571" cy="363525"/>
            </a:xfrm>
            <a:custGeom>
              <a:avLst/>
              <a:gdLst>
                <a:gd name="connsiteX0" fmla="*/ 281437 w 308571"/>
                <a:gd name="connsiteY0" fmla="*/ 358688 h 363525"/>
                <a:gd name="connsiteX1" fmla="*/ 105693 w 308571"/>
                <a:gd name="connsiteY1" fmla="*/ 308717 h 363525"/>
                <a:gd name="connsiteX2" fmla="*/ 670 w 308571"/>
                <a:gd name="connsiteY2" fmla="*/ 170663 h 363525"/>
                <a:gd name="connsiteX3" fmla="*/ 121785 w 308571"/>
                <a:gd name="connsiteY3" fmla="*/ 44042 h 363525"/>
                <a:gd name="connsiteX4" fmla="*/ 203093 w 308571"/>
                <a:gd name="connsiteY4" fmla="*/ 0 h 363525"/>
                <a:gd name="connsiteX5" fmla="*/ 278049 w 308571"/>
                <a:gd name="connsiteY5" fmla="*/ 91472 h 363525"/>
                <a:gd name="connsiteX6" fmla="*/ 281861 w 308571"/>
                <a:gd name="connsiteY6" fmla="*/ 154147 h 363525"/>
                <a:gd name="connsiteX7" fmla="*/ 265768 w 308571"/>
                <a:gd name="connsiteY7" fmla="*/ 325657 h 363525"/>
                <a:gd name="connsiteX8" fmla="*/ 281437 w 308571"/>
                <a:gd name="connsiteY8" fmla="*/ 358688 h 3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71" h="363525">
                  <a:moveTo>
                    <a:pt x="281437" y="358688"/>
                  </a:moveTo>
                  <a:cubicBezTo>
                    <a:pt x="213257" y="376898"/>
                    <a:pt x="159475" y="340055"/>
                    <a:pt x="105693" y="308717"/>
                  </a:cubicBezTo>
                  <a:cubicBezTo>
                    <a:pt x="51911" y="277380"/>
                    <a:pt x="-6953" y="239266"/>
                    <a:pt x="670" y="170663"/>
                  </a:cubicBezTo>
                  <a:cubicBezTo>
                    <a:pt x="7869" y="107141"/>
                    <a:pt x="67579" y="74956"/>
                    <a:pt x="121785" y="44042"/>
                  </a:cubicBezTo>
                  <a:cubicBezTo>
                    <a:pt x="148464" y="28797"/>
                    <a:pt x="186577" y="33878"/>
                    <a:pt x="203093" y="0"/>
                  </a:cubicBezTo>
                  <a:cubicBezTo>
                    <a:pt x="228079" y="30491"/>
                    <a:pt x="253064" y="60981"/>
                    <a:pt x="278049" y="91472"/>
                  </a:cubicBezTo>
                  <a:cubicBezTo>
                    <a:pt x="322515" y="109682"/>
                    <a:pt x="313622" y="132973"/>
                    <a:pt x="281861" y="154147"/>
                  </a:cubicBezTo>
                  <a:cubicBezTo>
                    <a:pt x="184037" y="219363"/>
                    <a:pt x="181919" y="238420"/>
                    <a:pt x="265768" y="325657"/>
                  </a:cubicBezTo>
                  <a:cubicBezTo>
                    <a:pt x="274661" y="335820"/>
                    <a:pt x="283978" y="343866"/>
                    <a:pt x="281437" y="358688"/>
                  </a:cubicBezTo>
                  <a:close/>
                </a:path>
              </a:pathLst>
            </a:custGeom>
            <a:solidFill>
              <a:srgbClr val="FBC81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6F067973-2A2F-6BF4-3A63-4105AC67B147}"/>
                </a:ext>
              </a:extLst>
            </p:cNvPr>
            <p:cNvSpPr/>
            <p:nvPr/>
          </p:nvSpPr>
          <p:spPr>
            <a:xfrm>
              <a:off x="1991235" y="5028061"/>
              <a:ext cx="629684" cy="316872"/>
            </a:xfrm>
            <a:custGeom>
              <a:avLst/>
              <a:gdLst>
                <a:gd name="connsiteX0" fmla="*/ 93558 w 629684"/>
                <a:gd name="connsiteY0" fmla="*/ 303636 h 316872"/>
                <a:gd name="connsiteX1" fmla="*/ 52057 w 629684"/>
                <a:gd name="connsiteY1" fmla="*/ 275686 h 316872"/>
                <a:gd name="connsiteX2" fmla="*/ 72808 w 629684"/>
                <a:gd name="connsiteY2" fmla="*/ 87237 h 316872"/>
                <a:gd name="connsiteX3" fmla="*/ 90170 w 629684"/>
                <a:gd name="connsiteY3" fmla="*/ 36843 h 316872"/>
                <a:gd name="connsiteX4" fmla="*/ 118543 w 629684"/>
                <a:gd name="connsiteY4" fmla="*/ 0 h 316872"/>
                <a:gd name="connsiteX5" fmla="*/ 179101 w 629684"/>
                <a:gd name="connsiteY5" fmla="*/ 55052 h 316872"/>
                <a:gd name="connsiteX6" fmla="*/ 365009 w 629684"/>
                <a:gd name="connsiteY6" fmla="*/ 114340 h 316872"/>
                <a:gd name="connsiteX7" fmla="*/ 536095 w 629684"/>
                <a:gd name="connsiteY7" fmla="*/ 73262 h 316872"/>
                <a:gd name="connsiteX8" fmla="*/ 577596 w 629684"/>
                <a:gd name="connsiteY8" fmla="*/ 76650 h 316872"/>
                <a:gd name="connsiteX9" fmla="*/ 616133 w 629684"/>
                <a:gd name="connsiteY9" fmla="*/ 113493 h 316872"/>
                <a:gd name="connsiteX10" fmla="*/ 611475 w 629684"/>
                <a:gd name="connsiteY10" fmla="*/ 121963 h 316872"/>
                <a:gd name="connsiteX11" fmla="*/ 106262 w 629684"/>
                <a:gd name="connsiteY11" fmla="*/ 171510 h 316872"/>
                <a:gd name="connsiteX12" fmla="*/ 76619 w 629684"/>
                <a:gd name="connsiteY12" fmla="*/ 172357 h 316872"/>
                <a:gd name="connsiteX13" fmla="*/ 115156 w 629684"/>
                <a:gd name="connsiteY13" fmla="*/ 243925 h 316872"/>
                <a:gd name="connsiteX14" fmla="*/ 373479 w 629684"/>
                <a:gd name="connsiteY14" fmla="*/ 256206 h 316872"/>
                <a:gd name="connsiteX15" fmla="*/ 607240 w 629684"/>
                <a:gd name="connsiteY15" fmla="*/ 185908 h 316872"/>
                <a:gd name="connsiteX16" fmla="*/ 616133 w 629684"/>
                <a:gd name="connsiteY16" fmla="*/ 189719 h 316872"/>
                <a:gd name="connsiteX17" fmla="*/ 629684 w 629684"/>
                <a:gd name="connsiteY17" fmla="*/ 217669 h 316872"/>
                <a:gd name="connsiteX18" fmla="*/ 473843 w 629684"/>
                <a:gd name="connsiteY18" fmla="*/ 304483 h 316872"/>
                <a:gd name="connsiteX19" fmla="*/ 93558 w 629684"/>
                <a:gd name="connsiteY19" fmla="*/ 303636 h 316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9684" h="316872">
                  <a:moveTo>
                    <a:pt x="93558" y="303636"/>
                  </a:moveTo>
                  <a:cubicBezTo>
                    <a:pt x="79583" y="294319"/>
                    <a:pt x="65185" y="285849"/>
                    <a:pt x="52057" y="275686"/>
                  </a:cubicBezTo>
                  <a:cubicBezTo>
                    <a:pt x="-24593" y="216398"/>
                    <a:pt x="-15700" y="123657"/>
                    <a:pt x="72808" y="87237"/>
                  </a:cubicBezTo>
                  <a:cubicBezTo>
                    <a:pt x="105416" y="73686"/>
                    <a:pt x="112191" y="63522"/>
                    <a:pt x="90170" y="36843"/>
                  </a:cubicBezTo>
                  <a:cubicBezTo>
                    <a:pt x="91864" y="18633"/>
                    <a:pt x="99487" y="5082"/>
                    <a:pt x="118543" y="0"/>
                  </a:cubicBezTo>
                  <a:cubicBezTo>
                    <a:pt x="143952" y="12281"/>
                    <a:pt x="162585" y="33455"/>
                    <a:pt x="179101" y="55052"/>
                  </a:cubicBezTo>
                  <a:cubicBezTo>
                    <a:pt x="227378" y="119845"/>
                    <a:pt x="290476" y="130009"/>
                    <a:pt x="365009" y="114340"/>
                  </a:cubicBezTo>
                  <a:cubicBezTo>
                    <a:pt x="422602" y="102059"/>
                    <a:pt x="481043" y="94860"/>
                    <a:pt x="536095" y="73262"/>
                  </a:cubicBezTo>
                  <a:cubicBezTo>
                    <a:pt x="550494" y="67757"/>
                    <a:pt x="564468" y="65639"/>
                    <a:pt x="577596" y="76650"/>
                  </a:cubicBezTo>
                  <a:cubicBezTo>
                    <a:pt x="590301" y="88931"/>
                    <a:pt x="603429" y="101212"/>
                    <a:pt x="616133" y="113493"/>
                  </a:cubicBezTo>
                  <a:cubicBezTo>
                    <a:pt x="614439" y="116457"/>
                    <a:pt x="613169" y="118998"/>
                    <a:pt x="611475" y="121963"/>
                  </a:cubicBezTo>
                  <a:cubicBezTo>
                    <a:pt x="449705" y="205388"/>
                    <a:pt x="282007" y="229103"/>
                    <a:pt x="106262" y="171510"/>
                  </a:cubicBezTo>
                  <a:cubicBezTo>
                    <a:pt x="95675" y="168122"/>
                    <a:pt x="86359" y="165157"/>
                    <a:pt x="76619" y="172357"/>
                  </a:cubicBezTo>
                  <a:cubicBezTo>
                    <a:pt x="43164" y="221057"/>
                    <a:pt x="88053" y="235455"/>
                    <a:pt x="115156" y="243925"/>
                  </a:cubicBezTo>
                  <a:cubicBezTo>
                    <a:pt x="199428" y="269757"/>
                    <a:pt x="286665" y="263828"/>
                    <a:pt x="373479" y="256206"/>
                  </a:cubicBezTo>
                  <a:cubicBezTo>
                    <a:pt x="456481" y="249007"/>
                    <a:pt x="532707" y="220633"/>
                    <a:pt x="607240" y="185908"/>
                  </a:cubicBezTo>
                  <a:cubicBezTo>
                    <a:pt x="610204" y="187179"/>
                    <a:pt x="613169" y="188449"/>
                    <a:pt x="616133" y="189719"/>
                  </a:cubicBezTo>
                  <a:cubicBezTo>
                    <a:pt x="620791" y="199036"/>
                    <a:pt x="625026" y="208353"/>
                    <a:pt x="629684" y="217669"/>
                  </a:cubicBezTo>
                  <a:cubicBezTo>
                    <a:pt x="594959" y="277803"/>
                    <a:pt x="527625" y="279074"/>
                    <a:pt x="473843" y="304483"/>
                  </a:cubicBezTo>
                  <a:cubicBezTo>
                    <a:pt x="346799" y="313799"/>
                    <a:pt x="220179" y="327351"/>
                    <a:pt x="93558" y="303636"/>
                  </a:cubicBezTo>
                  <a:close/>
                </a:path>
              </a:pathLst>
            </a:custGeom>
            <a:solidFill>
              <a:srgbClr val="67221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4F65A1B-24F6-4801-D570-677784905FA1}"/>
                </a:ext>
              </a:extLst>
            </p:cNvPr>
            <p:cNvSpPr/>
            <p:nvPr/>
          </p:nvSpPr>
          <p:spPr>
            <a:xfrm>
              <a:off x="3481716" y="5330521"/>
              <a:ext cx="354171" cy="276418"/>
            </a:xfrm>
            <a:custGeom>
              <a:avLst/>
              <a:gdLst>
                <a:gd name="connsiteX0" fmla="*/ 148781 w 354171"/>
                <a:gd name="connsiteY0" fmla="*/ 40559 h 276418"/>
                <a:gd name="connsiteX1" fmla="*/ 220349 w 354171"/>
                <a:gd name="connsiteY1" fmla="*/ 14304 h 276418"/>
                <a:gd name="connsiteX2" fmla="*/ 323255 w 354171"/>
                <a:gd name="connsiteY2" fmla="*/ 27008 h 276418"/>
                <a:gd name="connsiteX3" fmla="*/ 344006 w 354171"/>
                <a:gd name="connsiteY3" fmla="*/ 151511 h 276418"/>
                <a:gd name="connsiteX4" fmla="*/ 94576 w 354171"/>
                <a:gd name="connsiteY4" fmla="*/ 267969 h 276418"/>
                <a:gd name="connsiteX5" fmla="*/ 3104 w 354171"/>
                <a:gd name="connsiteY5" fmla="*/ 162522 h 276418"/>
                <a:gd name="connsiteX6" fmla="*/ 47146 w 354171"/>
                <a:gd name="connsiteY6" fmla="*/ 67239 h 276418"/>
                <a:gd name="connsiteX7" fmla="*/ 81024 w 354171"/>
                <a:gd name="connsiteY7" fmla="*/ 117633 h 276418"/>
                <a:gd name="connsiteX8" fmla="*/ 121255 w 354171"/>
                <a:gd name="connsiteY8" fmla="*/ 227314 h 276418"/>
                <a:gd name="connsiteX9" fmla="*/ 216115 w 354171"/>
                <a:gd name="connsiteY9" fmla="*/ 196400 h 276418"/>
                <a:gd name="connsiteX10" fmla="*/ 195788 w 354171"/>
                <a:gd name="connsiteY10" fmla="*/ 101117 h 276418"/>
                <a:gd name="connsiteX11" fmla="*/ 148781 w 354171"/>
                <a:gd name="connsiteY11" fmla="*/ 40559 h 27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4171" h="276418">
                  <a:moveTo>
                    <a:pt x="148781" y="40559"/>
                  </a:moveTo>
                  <a:cubicBezTo>
                    <a:pt x="172919" y="32090"/>
                    <a:pt x="197058" y="24467"/>
                    <a:pt x="220349" y="14304"/>
                  </a:cubicBezTo>
                  <a:cubicBezTo>
                    <a:pt x="257616" y="-1789"/>
                    <a:pt x="292341" y="-11952"/>
                    <a:pt x="323255" y="27008"/>
                  </a:cubicBezTo>
                  <a:cubicBezTo>
                    <a:pt x="353322" y="65121"/>
                    <a:pt x="363909" y="104929"/>
                    <a:pt x="344006" y="151511"/>
                  </a:cubicBezTo>
                  <a:cubicBezTo>
                    <a:pt x="305045" y="243407"/>
                    <a:pt x="189435" y="298459"/>
                    <a:pt x="94576" y="267969"/>
                  </a:cubicBezTo>
                  <a:cubicBezTo>
                    <a:pt x="43758" y="251453"/>
                    <a:pt x="15385" y="213763"/>
                    <a:pt x="3104" y="162522"/>
                  </a:cubicBezTo>
                  <a:cubicBezTo>
                    <a:pt x="-7483" y="118480"/>
                    <a:pt x="9456" y="88413"/>
                    <a:pt x="47146" y="67239"/>
                  </a:cubicBezTo>
                  <a:cubicBezTo>
                    <a:pt x="97540" y="64698"/>
                    <a:pt x="97963" y="65545"/>
                    <a:pt x="81024" y="117633"/>
                  </a:cubicBezTo>
                  <a:cubicBezTo>
                    <a:pt x="61968" y="176920"/>
                    <a:pt x="74249" y="209951"/>
                    <a:pt x="121255" y="227314"/>
                  </a:cubicBezTo>
                  <a:cubicBezTo>
                    <a:pt x="161485" y="242136"/>
                    <a:pt x="194940" y="230279"/>
                    <a:pt x="216115" y="196400"/>
                  </a:cubicBezTo>
                  <a:cubicBezTo>
                    <a:pt x="237712" y="161251"/>
                    <a:pt x="230089" y="127796"/>
                    <a:pt x="195788" y="101117"/>
                  </a:cubicBezTo>
                  <a:cubicBezTo>
                    <a:pt x="175460" y="84601"/>
                    <a:pt x="143699" y="76979"/>
                    <a:pt x="148781" y="40559"/>
                  </a:cubicBezTo>
                  <a:close/>
                </a:path>
              </a:pathLst>
            </a:custGeom>
            <a:solidFill>
              <a:srgbClr val="B56A4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D33D798E-33AC-6A1E-3DC6-28C596657AF8}"/>
                </a:ext>
              </a:extLst>
            </p:cNvPr>
            <p:cNvSpPr/>
            <p:nvPr/>
          </p:nvSpPr>
          <p:spPr>
            <a:xfrm>
              <a:off x="2131125" y="4978157"/>
              <a:ext cx="446504" cy="171407"/>
            </a:xfrm>
            <a:custGeom>
              <a:avLst/>
              <a:gdLst>
                <a:gd name="connsiteX0" fmla="*/ 218344 w 446504"/>
                <a:gd name="connsiteY0" fmla="*/ 50328 h 171407"/>
                <a:gd name="connsiteX1" fmla="*/ 389006 w 446504"/>
                <a:gd name="connsiteY1" fmla="*/ 5016 h 171407"/>
                <a:gd name="connsiteX2" fmla="*/ 432201 w 446504"/>
                <a:gd name="connsiteY2" fmla="*/ 23649 h 171407"/>
                <a:gd name="connsiteX3" fmla="*/ 441095 w 446504"/>
                <a:gd name="connsiteY3" fmla="*/ 73196 h 171407"/>
                <a:gd name="connsiteX4" fmla="*/ 363598 w 446504"/>
                <a:gd name="connsiteY4" fmla="*/ 133331 h 171407"/>
                <a:gd name="connsiteX5" fmla="*/ 184465 w 446504"/>
                <a:gd name="connsiteY5" fmla="*/ 168903 h 171407"/>
                <a:gd name="connsiteX6" fmla="*/ 13803 w 446504"/>
                <a:gd name="connsiteY6" fmla="*/ 90559 h 171407"/>
                <a:gd name="connsiteX7" fmla="*/ 33706 w 446504"/>
                <a:gd name="connsiteY7" fmla="*/ 48211 h 171407"/>
                <a:gd name="connsiteX8" fmla="*/ 218344 w 446504"/>
                <a:gd name="connsiteY8" fmla="*/ 50328 h 17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6504" h="171407">
                  <a:moveTo>
                    <a:pt x="218344" y="50328"/>
                  </a:moveTo>
                  <a:cubicBezTo>
                    <a:pt x="275937" y="37200"/>
                    <a:pt x="336071" y="32965"/>
                    <a:pt x="389006" y="5016"/>
                  </a:cubicBezTo>
                  <a:cubicBezTo>
                    <a:pt x="415262" y="-8536"/>
                    <a:pt x="422038" y="7980"/>
                    <a:pt x="432201" y="23649"/>
                  </a:cubicBezTo>
                  <a:cubicBezTo>
                    <a:pt x="455069" y="36777"/>
                    <a:pt x="444482" y="55833"/>
                    <a:pt x="441095" y="73196"/>
                  </a:cubicBezTo>
                  <a:cubicBezTo>
                    <a:pt x="424579" y="104957"/>
                    <a:pt x="397900" y="122320"/>
                    <a:pt x="363598" y="133331"/>
                  </a:cubicBezTo>
                  <a:cubicBezTo>
                    <a:pt x="305157" y="152387"/>
                    <a:pt x="244176" y="158316"/>
                    <a:pt x="184465" y="168903"/>
                  </a:cubicBezTo>
                  <a:cubicBezTo>
                    <a:pt x="109086" y="182454"/>
                    <a:pt x="60386" y="138836"/>
                    <a:pt x="13803" y="90559"/>
                  </a:cubicBezTo>
                  <a:cubicBezTo>
                    <a:pt x="-13300" y="62186"/>
                    <a:pt x="2792" y="49058"/>
                    <a:pt x="33706" y="48211"/>
                  </a:cubicBezTo>
                  <a:cubicBezTo>
                    <a:pt x="95535" y="47364"/>
                    <a:pt x="156939" y="45246"/>
                    <a:pt x="218344" y="50328"/>
                  </a:cubicBezTo>
                  <a:close/>
                </a:path>
              </a:pathLst>
            </a:custGeom>
            <a:solidFill>
              <a:srgbClr val="FBDFC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1AAAF6C9-6EF2-FB77-27EE-D9A741CB9CC0}"/>
                </a:ext>
              </a:extLst>
            </p:cNvPr>
            <p:cNvSpPr/>
            <p:nvPr/>
          </p:nvSpPr>
          <p:spPr>
            <a:xfrm>
              <a:off x="3528024" y="5371080"/>
              <a:ext cx="206879" cy="216460"/>
            </a:xfrm>
            <a:custGeom>
              <a:avLst/>
              <a:gdLst>
                <a:gd name="connsiteX0" fmla="*/ 102473 w 206879"/>
                <a:gd name="connsiteY0" fmla="*/ 0 h 216460"/>
                <a:gd name="connsiteX1" fmla="*/ 165148 w 206879"/>
                <a:gd name="connsiteY1" fmla="*/ 42771 h 216460"/>
                <a:gd name="connsiteX2" fmla="*/ 192674 w 206879"/>
                <a:gd name="connsiteY2" fmla="*/ 171933 h 216460"/>
                <a:gd name="connsiteX3" fmla="*/ 52079 w 206879"/>
                <a:gd name="connsiteY3" fmla="*/ 199883 h 216460"/>
                <a:gd name="connsiteX4" fmla="*/ 9307 w 206879"/>
                <a:gd name="connsiteY4" fmla="*/ 76226 h 216460"/>
                <a:gd name="connsiteX5" fmla="*/ 414 w 206879"/>
                <a:gd name="connsiteY5" fmla="*/ 26679 h 216460"/>
                <a:gd name="connsiteX6" fmla="*/ 102473 w 206879"/>
                <a:gd name="connsiteY6" fmla="*/ 0 h 21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879" h="216460">
                  <a:moveTo>
                    <a:pt x="102473" y="0"/>
                  </a:moveTo>
                  <a:cubicBezTo>
                    <a:pt x="123647" y="13975"/>
                    <a:pt x="144821" y="27526"/>
                    <a:pt x="165148" y="42771"/>
                  </a:cubicBezTo>
                  <a:cubicBezTo>
                    <a:pt x="207496" y="74109"/>
                    <a:pt x="219353" y="132126"/>
                    <a:pt x="192674" y="171933"/>
                  </a:cubicBezTo>
                  <a:cubicBezTo>
                    <a:pt x="161337" y="218940"/>
                    <a:pt x="107554" y="229527"/>
                    <a:pt x="52079" y="199883"/>
                  </a:cubicBezTo>
                  <a:cubicBezTo>
                    <a:pt x="3378" y="173627"/>
                    <a:pt x="-11867" y="127044"/>
                    <a:pt x="9307" y="76226"/>
                  </a:cubicBezTo>
                  <a:cubicBezTo>
                    <a:pt x="16083" y="59711"/>
                    <a:pt x="58854" y="32608"/>
                    <a:pt x="414" y="26679"/>
                  </a:cubicBezTo>
                  <a:cubicBezTo>
                    <a:pt x="32175" y="8046"/>
                    <a:pt x="66900" y="1694"/>
                    <a:pt x="102473" y="0"/>
                  </a:cubicBezTo>
                  <a:close/>
                </a:path>
              </a:pathLst>
            </a:custGeom>
            <a:solidFill>
              <a:srgbClr val="A15A4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7B15DA-B478-8BC9-B41B-F8C4D7A36983}"/>
                </a:ext>
              </a:extLst>
            </p:cNvPr>
            <p:cNvSpPr/>
            <p:nvPr/>
          </p:nvSpPr>
          <p:spPr>
            <a:xfrm>
              <a:off x="1498273" y="3811219"/>
              <a:ext cx="390872" cy="347794"/>
            </a:xfrm>
            <a:custGeom>
              <a:avLst/>
              <a:gdLst>
                <a:gd name="connsiteX0" fmla="*/ 342172 w 390872"/>
                <a:gd name="connsiteY0" fmla="*/ 340662 h 347794"/>
                <a:gd name="connsiteX1" fmla="*/ 337090 w 390872"/>
                <a:gd name="connsiteY1" fmla="*/ 206842 h 347794"/>
                <a:gd name="connsiteX2" fmla="*/ 337090 w 390872"/>
                <a:gd name="connsiteY2" fmla="*/ 63706 h 347794"/>
                <a:gd name="connsiteX3" fmla="*/ 227833 w 390872"/>
                <a:gd name="connsiteY3" fmla="*/ 205995 h 347794"/>
                <a:gd name="connsiteX4" fmla="*/ 145254 w 390872"/>
                <a:gd name="connsiteY4" fmla="*/ 246226 h 347794"/>
                <a:gd name="connsiteX5" fmla="*/ 0 w 390872"/>
                <a:gd name="connsiteY5" fmla="*/ 230133 h 347794"/>
                <a:gd name="connsiteX6" fmla="*/ 83002 w 390872"/>
                <a:gd name="connsiteY6" fmla="*/ 203878 h 347794"/>
                <a:gd name="connsiteX7" fmla="*/ 236726 w 390872"/>
                <a:gd name="connsiteY7" fmla="*/ 122570 h 347794"/>
                <a:gd name="connsiteX8" fmla="*/ 301095 w 390872"/>
                <a:gd name="connsiteY8" fmla="*/ 35756 h 347794"/>
                <a:gd name="connsiteX9" fmla="*/ 289237 w 390872"/>
                <a:gd name="connsiteY9" fmla="*/ 7806 h 347794"/>
                <a:gd name="connsiteX10" fmla="*/ 390872 w 390872"/>
                <a:gd name="connsiteY10" fmla="*/ 62435 h 347794"/>
                <a:gd name="connsiteX11" fmla="*/ 376474 w 390872"/>
                <a:gd name="connsiteY11" fmla="*/ 208959 h 347794"/>
                <a:gd name="connsiteX12" fmla="*/ 376474 w 390872"/>
                <a:gd name="connsiteY12" fmla="*/ 278410 h 347794"/>
                <a:gd name="connsiteX13" fmla="*/ 356994 w 390872"/>
                <a:gd name="connsiteY13" fmla="*/ 95890 h 347794"/>
                <a:gd name="connsiteX14" fmla="*/ 357841 w 390872"/>
                <a:gd name="connsiteY14" fmla="*/ 296620 h 347794"/>
                <a:gd name="connsiteX15" fmla="*/ 351912 w 390872"/>
                <a:gd name="connsiteY15" fmla="*/ 343626 h 347794"/>
                <a:gd name="connsiteX16" fmla="*/ 342172 w 390872"/>
                <a:gd name="connsiteY16" fmla="*/ 340662 h 34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0872" h="347794">
                  <a:moveTo>
                    <a:pt x="342172" y="340662"/>
                  </a:moveTo>
                  <a:cubicBezTo>
                    <a:pt x="340478" y="296197"/>
                    <a:pt x="337937" y="251308"/>
                    <a:pt x="337090" y="206842"/>
                  </a:cubicBezTo>
                  <a:cubicBezTo>
                    <a:pt x="336244" y="162800"/>
                    <a:pt x="337090" y="118758"/>
                    <a:pt x="337090" y="63706"/>
                  </a:cubicBezTo>
                  <a:cubicBezTo>
                    <a:pt x="285002" y="109018"/>
                    <a:pt x="257476" y="158989"/>
                    <a:pt x="227833" y="205995"/>
                  </a:cubicBezTo>
                  <a:cubicBezTo>
                    <a:pt x="207082" y="238603"/>
                    <a:pt x="185484" y="254696"/>
                    <a:pt x="145254" y="246226"/>
                  </a:cubicBezTo>
                  <a:cubicBezTo>
                    <a:pt x="97824" y="236486"/>
                    <a:pt x="47430" y="247920"/>
                    <a:pt x="0" y="230133"/>
                  </a:cubicBezTo>
                  <a:cubicBezTo>
                    <a:pt x="29220" y="226322"/>
                    <a:pt x="60558" y="229287"/>
                    <a:pt x="83002" y="203878"/>
                  </a:cubicBezTo>
                  <a:cubicBezTo>
                    <a:pt x="161346" y="227593"/>
                    <a:pt x="204118" y="188632"/>
                    <a:pt x="236726" y="122570"/>
                  </a:cubicBezTo>
                  <a:cubicBezTo>
                    <a:pt x="252394" y="90809"/>
                    <a:pt x="278650" y="64129"/>
                    <a:pt x="301095" y="35756"/>
                  </a:cubicBezTo>
                  <a:cubicBezTo>
                    <a:pt x="315070" y="17970"/>
                    <a:pt x="309988" y="9924"/>
                    <a:pt x="289237" y="7806"/>
                  </a:cubicBezTo>
                  <a:cubicBezTo>
                    <a:pt x="354877" y="-10403"/>
                    <a:pt x="377321" y="1454"/>
                    <a:pt x="390872" y="62435"/>
                  </a:cubicBezTo>
                  <a:cubicBezTo>
                    <a:pt x="362076" y="109018"/>
                    <a:pt x="378168" y="159836"/>
                    <a:pt x="376474" y="208959"/>
                  </a:cubicBezTo>
                  <a:cubicBezTo>
                    <a:pt x="375627" y="232251"/>
                    <a:pt x="376474" y="255119"/>
                    <a:pt x="376474" y="278410"/>
                  </a:cubicBezTo>
                  <a:cubicBezTo>
                    <a:pt x="350642" y="219546"/>
                    <a:pt x="373933" y="156448"/>
                    <a:pt x="356994" y="95890"/>
                  </a:cubicBezTo>
                  <a:cubicBezTo>
                    <a:pt x="356994" y="162800"/>
                    <a:pt x="356147" y="229710"/>
                    <a:pt x="357841" y="296620"/>
                  </a:cubicBezTo>
                  <a:cubicBezTo>
                    <a:pt x="358264" y="313136"/>
                    <a:pt x="367581" y="329651"/>
                    <a:pt x="351912" y="343626"/>
                  </a:cubicBezTo>
                  <a:cubicBezTo>
                    <a:pt x="345984" y="349979"/>
                    <a:pt x="342596" y="349132"/>
                    <a:pt x="342172" y="340662"/>
                  </a:cubicBezTo>
                  <a:close/>
                </a:path>
              </a:pathLst>
            </a:custGeom>
            <a:solidFill>
              <a:srgbClr val="72302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983EC760-396A-68B2-9164-FED9BBA959D5}"/>
                </a:ext>
              </a:extLst>
            </p:cNvPr>
            <p:cNvSpPr/>
            <p:nvPr/>
          </p:nvSpPr>
          <p:spPr>
            <a:xfrm>
              <a:off x="1391556" y="4151881"/>
              <a:ext cx="458605" cy="189206"/>
            </a:xfrm>
            <a:custGeom>
              <a:avLst/>
              <a:gdLst>
                <a:gd name="connsiteX0" fmla="*/ 448889 w 458605"/>
                <a:gd name="connsiteY0" fmla="*/ 0 h 189206"/>
                <a:gd name="connsiteX1" fmla="*/ 458206 w 458605"/>
                <a:gd name="connsiteY1" fmla="*/ 3388 h 189206"/>
                <a:gd name="connsiteX2" fmla="*/ 458206 w 458605"/>
                <a:gd name="connsiteY2" fmla="*/ 35149 h 189206"/>
                <a:gd name="connsiteX3" fmla="*/ 295589 w 458605"/>
                <a:gd name="connsiteY3" fmla="*/ 187602 h 189206"/>
                <a:gd name="connsiteX4" fmla="*/ 0 w 458605"/>
                <a:gd name="connsiteY4" fmla="*/ 66063 h 189206"/>
                <a:gd name="connsiteX5" fmla="*/ 214281 w 458605"/>
                <a:gd name="connsiteY5" fmla="*/ 122386 h 189206"/>
                <a:gd name="connsiteX6" fmla="*/ 364193 w 458605"/>
                <a:gd name="connsiteY6" fmla="*/ 111799 h 189206"/>
                <a:gd name="connsiteX7" fmla="*/ 448889 w 458605"/>
                <a:gd name="connsiteY7" fmla="*/ 0 h 18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05" h="189206">
                  <a:moveTo>
                    <a:pt x="448889" y="0"/>
                  </a:moveTo>
                  <a:cubicBezTo>
                    <a:pt x="451853" y="1270"/>
                    <a:pt x="454818" y="2117"/>
                    <a:pt x="458206" y="3388"/>
                  </a:cubicBezTo>
                  <a:cubicBezTo>
                    <a:pt x="458206" y="13975"/>
                    <a:pt x="457359" y="24562"/>
                    <a:pt x="458206" y="35149"/>
                  </a:cubicBezTo>
                  <a:cubicBezTo>
                    <a:pt x="463711" y="149489"/>
                    <a:pt x="412470" y="199036"/>
                    <a:pt x="295589" y="187602"/>
                  </a:cubicBezTo>
                  <a:cubicBezTo>
                    <a:pt x="185484" y="176591"/>
                    <a:pt x="89354" y="128738"/>
                    <a:pt x="0" y="66063"/>
                  </a:cubicBezTo>
                  <a:cubicBezTo>
                    <a:pt x="75803" y="68180"/>
                    <a:pt x="141019" y="108835"/>
                    <a:pt x="214281" y="122386"/>
                  </a:cubicBezTo>
                  <a:cubicBezTo>
                    <a:pt x="267640" y="132126"/>
                    <a:pt x="315493" y="123656"/>
                    <a:pt x="364193" y="111799"/>
                  </a:cubicBezTo>
                  <a:cubicBezTo>
                    <a:pt x="420939" y="98671"/>
                    <a:pt x="458629" y="66063"/>
                    <a:pt x="448889" y="0"/>
                  </a:cubicBezTo>
                  <a:close/>
                </a:path>
              </a:pathLst>
            </a:custGeom>
            <a:solidFill>
              <a:srgbClr val="F5B7A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9B9A2D79-321E-C850-43B7-0D4264A405FF}"/>
                </a:ext>
              </a:extLst>
            </p:cNvPr>
            <p:cNvSpPr/>
            <p:nvPr/>
          </p:nvSpPr>
          <p:spPr>
            <a:xfrm>
              <a:off x="2106814" y="5017601"/>
              <a:ext cx="472820" cy="149438"/>
            </a:xfrm>
            <a:custGeom>
              <a:avLst/>
              <a:gdLst>
                <a:gd name="connsiteX0" fmla="*/ 242654 w 472820"/>
                <a:gd name="connsiteY0" fmla="*/ 10884 h 149438"/>
                <a:gd name="connsiteX1" fmla="*/ 40654 w 472820"/>
                <a:gd name="connsiteY1" fmla="*/ 26130 h 149438"/>
                <a:gd name="connsiteX2" fmla="*/ 223174 w 472820"/>
                <a:gd name="connsiteY2" fmla="*/ 107014 h 149438"/>
                <a:gd name="connsiteX3" fmla="*/ 463288 w 472820"/>
                <a:gd name="connsiteY3" fmla="*/ 32905 h 149438"/>
                <a:gd name="connsiteX4" fmla="*/ 471334 w 472820"/>
                <a:gd name="connsiteY4" fmla="*/ 25706 h 149438"/>
                <a:gd name="connsiteX5" fmla="*/ 472604 w 472820"/>
                <a:gd name="connsiteY5" fmla="*/ 36293 h 149438"/>
                <a:gd name="connsiteX6" fmla="*/ 461170 w 472820"/>
                <a:gd name="connsiteY6" fmla="*/ 86264 h 149438"/>
                <a:gd name="connsiteX7" fmla="*/ 228256 w 472820"/>
                <a:gd name="connsiteY7" fmla="*/ 148092 h 149438"/>
                <a:gd name="connsiteX8" fmla="*/ 2541 w 472820"/>
                <a:gd name="connsiteY8" fmla="*/ 9614 h 149438"/>
                <a:gd name="connsiteX9" fmla="*/ 0 w 472820"/>
                <a:gd name="connsiteY9" fmla="*/ 9190 h 149438"/>
                <a:gd name="connsiteX10" fmla="*/ 243501 w 472820"/>
                <a:gd name="connsiteY10" fmla="*/ 4955 h 149438"/>
                <a:gd name="connsiteX11" fmla="*/ 242654 w 472820"/>
                <a:gd name="connsiteY11" fmla="*/ 10884 h 1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2820" h="149438">
                  <a:moveTo>
                    <a:pt x="242654" y="10884"/>
                  </a:moveTo>
                  <a:cubicBezTo>
                    <a:pt x="177015" y="34599"/>
                    <a:pt x="107987" y="15542"/>
                    <a:pt x="40654" y="26130"/>
                  </a:cubicBezTo>
                  <a:cubicBezTo>
                    <a:pt x="85119" y="94310"/>
                    <a:pt x="145254" y="118448"/>
                    <a:pt x="223174" y="107014"/>
                  </a:cubicBezTo>
                  <a:cubicBezTo>
                    <a:pt x="307447" y="95157"/>
                    <a:pt x="390449" y="81182"/>
                    <a:pt x="463288" y="32905"/>
                  </a:cubicBezTo>
                  <a:cubicBezTo>
                    <a:pt x="465828" y="30364"/>
                    <a:pt x="468793" y="28247"/>
                    <a:pt x="471334" y="25706"/>
                  </a:cubicBezTo>
                  <a:cubicBezTo>
                    <a:pt x="471757" y="29094"/>
                    <a:pt x="472181" y="32905"/>
                    <a:pt x="472604" y="36293"/>
                  </a:cubicBezTo>
                  <a:cubicBezTo>
                    <a:pt x="470487" y="53232"/>
                    <a:pt x="478956" y="72713"/>
                    <a:pt x="461170" y="86264"/>
                  </a:cubicBezTo>
                  <a:cubicBezTo>
                    <a:pt x="386638" y="118025"/>
                    <a:pt x="309564" y="140893"/>
                    <a:pt x="228256" y="148092"/>
                  </a:cubicBezTo>
                  <a:cubicBezTo>
                    <a:pt x="119845" y="157832"/>
                    <a:pt x="51241" y="115061"/>
                    <a:pt x="2541" y="9614"/>
                  </a:cubicBezTo>
                  <a:cubicBezTo>
                    <a:pt x="2541" y="9614"/>
                    <a:pt x="0" y="9190"/>
                    <a:pt x="0" y="9190"/>
                  </a:cubicBezTo>
                  <a:cubicBezTo>
                    <a:pt x="80885" y="-6479"/>
                    <a:pt x="162193" y="1991"/>
                    <a:pt x="243501" y="4955"/>
                  </a:cubicBezTo>
                  <a:lnTo>
                    <a:pt x="242654" y="10884"/>
                  </a:lnTo>
                  <a:close/>
                </a:path>
              </a:pathLst>
            </a:custGeom>
            <a:solidFill>
              <a:srgbClr val="F1B6A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B9F2ED3B-87A6-7B52-CDF6-586FD04785A1}"/>
                </a:ext>
              </a:extLst>
            </p:cNvPr>
            <p:cNvSpPr/>
            <p:nvPr/>
          </p:nvSpPr>
          <p:spPr>
            <a:xfrm>
              <a:off x="1534596" y="5537666"/>
              <a:ext cx="216387" cy="208907"/>
            </a:xfrm>
            <a:custGeom>
              <a:avLst/>
              <a:gdLst>
                <a:gd name="connsiteX0" fmla="*/ 190239 w 216387"/>
                <a:gd name="connsiteY0" fmla="*/ 181939 h 208907"/>
                <a:gd name="connsiteX1" fmla="*/ 44986 w 216387"/>
                <a:gd name="connsiteY1" fmla="*/ 194220 h 208907"/>
                <a:gd name="connsiteX2" fmla="*/ 16189 w 216387"/>
                <a:gd name="connsiteY2" fmla="*/ 153565 h 208907"/>
                <a:gd name="connsiteX3" fmla="*/ 109778 w 216387"/>
                <a:gd name="connsiteY3" fmla="*/ 1960 h 208907"/>
                <a:gd name="connsiteX4" fmla="*/ 214378 w 216387"/>
                <a:gd name="connsiteY4" fmla="*/ 12970 h 208907"/>
                <a:gd name="connsiteX5" fmla="*/ 162290 w 216387"/>
                <a:gd name="connsiteY5" fmla="*/ 57435 h 208907"/>
                <a:gd name="connsiteX6" fmla="*/ 114013 w 216387"/>
                <a:gd name="connsiteY6" fmla="*/ 62941 h 208907"/>
                <a:gd name="connsiteX7" fmla="*/ 88604 w 216387"/>
                <a:gd name="connsiteY7" fmla="*/ 102324 h 208907"/>
                <a:gd name="connsiteX8" fmla="*/ 114436 w 216387"/>
                <a:gd name="connsiteY8" fmla="*/ 131968 h 208907"/>
                <a:gd name="connsiteX9" fmla="*/ 153820 w 216387"/>
                <a:gd name="connsiteY9" fmla="*/ 109524 h 208907"/>
                <a:gd name="connsiteX10" fmla="*/ 176264 w 216387"/>
                <a:gd name="connsiteY10" fmla="*/ 60823 h 208907"/>
                <a:gd name="connsiteX11" fmla="*/ 190239 w 216387"/>
                <a:gd name="connsiteY11" fmla="*/ 181939 h 20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387" h="208907">
                  <a:moveTo>
                    <a:pt x="190239" y="181939"/>
                  </a:moveTo>
                  <a:cubicBezTo>
                    <a:pt x="144927" y="220052"/>
                    <a:pt x="95380" y="211582"/>
                    <a:pt x="44986" y="194220"/>
                  </a:cubicBezTo>
                  <a:cubicBezTo>
                    <a:pt x="42021" y="176010"/>
                    <a:pt x="25082" y="167540"/>
                    <a:pt x="16189" y="153565"/>
                  </a:cubicBezTo>
                  <a:cubicBezTo>
                    <a:pt x="-26159" y="85808"/>
                    <a:pt x="17883" y="15087"/>
                    <a:pt x="109778" y="1960"/>
                  </a:cubicBezTo>
                  <a:cubicBezTo>
                    <a:pt x="144927" y="2806"/>
                    <a:pt x="181346" y="-7781"/>
                    <a:pt x="214378" y="12970"/>
                  </a:cubicBezTo>
                  <a:cubicBezTo>
                    <a:pt x="201250" y="32873"/>
                    <a:pt x="174994" y="37108"/>
                    <a:pt x="162290" y="57435"/>
                  </a:cubicBezTo>
                  <a:cubicBezTo>
                    <a:pt x="147468" y="69716"/>
                    <a:pt x="129258" y="57859"/>
                    <a:pt x="114013" y="62941"/>
                  </a:cubicBezTo>
                  <a:cubicBezTo>
                    <a:pt x="95803" y="68869"/>
                    <a:pt x="88604" y="84962"/>
                    <a:pt x="88604" y="102324"/>
                  </a:cubicBezTo>
                  <a:cubicBezTo>
                    <a:pt x="88604" y="117993"/>
                    <a:pt x="96227" y="130274"/>
                    <a:pt x="114436" y="131968"/>
                  </a:cubicBezTo>
                  <a:cubicBezTo>
                    <a:pt x="133493" y="134085"/>
                    <a:pt x="148315" y="129004"/>
                    <a:pt x="153820" y="109524"/>
                  </a:cubicBezTo>
                  <a:cubicBezTo>
                    <a:pt x="158902" y="92161"/>
                    <a:pt x="155937" y="70987"/>
                    <a:pt x="176264" y="60823"/>
                  </a:cubicBezTo>
                  <a:cubicBezTo>
                    <a:pt x="226235" y="97243"/>
                    <a:pt x="227929" y="113335"/>
                    <a:pt x="190239" y="181939"/>
                  </a:cubicBezTo>
                  <a:close/>
                </a:path>
              </a:pathLst>
            </a:custGeom>
            <a:solidFill>
              <a:srgbClr val="A4584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090337C1-BE60-DC22-22DB-C24B7468C70F}"/>
                </a:ext>
              </a:extLst>
            </p:cNvPr>
            <p:cNvSpPr/>
            <p:nvPr/>
          </p:nvSpPr>
          <p:spPr>
            <a:xfrm>
              <a:off x="1488474" y="5524945"/>
              <a:ext cx="156323" cy="206941"/>
            </a:xfrm>
            <a:custGeom>
              <a:avLst/>
              <a:gdLst>
                <a:gd name="connsiteX0" fmla="*/ 156324 w 156323"/>
                <a:gd name="connsiteY0" fmla="*/ 14681 h 206941"/>
                <a:gd name="connsiteX1" fmla="*/ 104659 w 156323"/>
                <a:gd name="connsiteY1" fmla="*/ 186614 h 206941"/>
                <a:gd name="connsiteX2" fmla="*/ 91108 w 156323"/>
                <a:gd name="connsiteY2" fmla="*/ 206941 h 206941"/>
                <a:gd name="connsiteX3" fmla="*/ 22927 w 156323"/>
                <a:gd name="connsiteY3" fmla="*/ 152736 h 206941"/>
                <a:gd name="connsiteX4" fmla="*/ 14881 w 156323"/>
                <a:gd name="connsiteY4" fmla="*/ 26115 h 206941"/>
                <a:gd name="connsiteX5" fmla="*/ 112282 w 156323"/>
                <a:gd name="connsiteY5" fmla="*/ 7905 h 206941"/>
                <a:gd name="connsiteX6" fmla="*/ 156324 w 156323"/>
                <a:gd name="connsiteY6" fmla="*/ 14681 h 2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323" h="206941">
                  <a:moveTo>
                    <a:pt x="156324" y="14681"/>
                  </a:moveTo>
                  <a:cubicBezTo>
                    <a:pt x="61464" y="57452"/>
                    <a:pt x="51724" y="88790"/>
                    <a:pt x="104659" y="186614"/>
                  </a:cubicBezTo>
                  <a:cubicBezTo>
                    <a:pt x="112705" y="201012"/>
                    <a:pt x="101695" y="203977"/>
                    <a:pt x="91108" y="206941"/>
                  </a:cubicBezTo>
                  <a:cubicBezTo>
                    <a:pt x="60617" y="198895"/>
                    <a:pt x="39443" y="177721"/>
                    <a:pt x="22927" y="152736"/>
                  </a:cubicBezTo>
                  <a:cubicBezTo>
                    <a:pt x="-3328" y="112928"/>
                    <a:pt x="-8410" y="68463"/>
                    <a:pt x="14881" y="26115"/>
                  </a:cubicBezTo>
                  <a:cubicBezTo>
                    <a:pt x="38173" y="-16233"/>
                    <a:pt x="77980" y="4941"/>
                    <a:pt x="112282" y="7905"/>
                  </a:cubicBezTo>
                  <a:cubicBezTo>
                    <a:pt x="127103" y="9599"/>
                    <a:pt x="141925" y="12564"/>
                    <a:pt x="156324" y="14681"/>
                  </a:cubicBezTo>
                  <a:close/>
                </a:path>
              </a:pathLst>
            </a:custGeom>
            <a:solidFill>
              <a:srgbClr val="B46A4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434CC5D9-A322-BC06-798E-F4584B14F3C4}"/>
                </a:ext>
              </a:extLst>
            </p:cNvPr>
            <p:cNvSpPr/>
            <p:nvPr/>
          </p:nvSpPr>
          <p:spPr>
            <a:xfrm>
              <a:off x="3170759" y="4189475"/>
              <a:ext cx="146487" cy="171584"/>
            </a:xfrm>
            <a:custGeom>
              <a:avLst/>
              <a:gdLst>
                <a:gd name="connsiteX0" fmla="*/ 1108 w 146487"/>
                <a:gd name="connsiteY0" fmla="*/ 54301 h 171584"/>
                <a:gd name="connsiteX1" fmla="*/ 51926 w 146487"/>
                <a:gd name="connsiteY1" fmla="*/ 3060 h 171584"/>
                <a:gd name="connsiteX2" fmla="*/ 95968 w 146487"/>
                <a:gd name="connsiteY2" fmla="*/ 28892 h 171584"/>
                <a:gd name="connsiteX3" fmla="*/ 140857 w 146487"/>
                <a:gd name="connsiteY3" fmla="*/ 118246 h 171584"/>
                <a:gd name="connsiteX4" fmla="*/ 124765 w 146487"/>
                <a:gd name="connsiteY4" fmla="*/ 168641 h 171584"/>
                <a:gd name="connsiteX5" fmla="*/ 75217 w 146487"/>
                <a:gd name="connsiteY5" fmla="*/ 153395 h 171584"/>
                <a:gd name="connsiteX6" fmla="*/ 48115 w 146487"/>
                <a:gd name="connsiteY6" fmla="*/ 119940 h 171584"/>
                <a:gd name="connsiteX7" fmla="*/ 1108 w 146487"/>
                <a:gd name="connsiteY7" fmla="*/ 54301 h 17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487" h="171584">
                  <a:moveTo>
                    <a:pt x="1108" y="54301"/>
                  </a:moveTo>
                  <a:cubicBezTo>
                    <a:pt x="-6938" y="13223"/>
                    <a:pt x="30752" y="14070"/>
                    <a:pt x="51926" y="3060"/>
                  </a:cubicBezTo>
                  <a:cubicBezTo>
                    <a:pt x="74370" y="-8374"/>
                    <a:pt x="84957" y="14917"/>
                    <a:pt x="95968" y="28892"/>
                  </a:cubicBezTo>
                  <a:cubicBezTo>
                    <a:pt x="116718" y="55571"/>
                    <a:pt x="134081" y="84368"/>
                    <a:pt x="140857" y="118246"/>
                  </a:cubicBezTo>
                  <a:cubicBezTo>
                    <a:pt x="149750" y="139844"/>
                    <a:pt x="150597" y="159324"/>
                    <a:pt x="124765" y="168641"/>
                  </a:cubicBezTo>
                  <a:cubicBezTo>
                    <a:pt x="105284" y="175839"/>
                    <a:pt x="88345" y="169487"/>
                    <a:pt x="75217" y="153395"/>
                  </a:cubicBezTo>
                  <a:cubicBezTo>
                    <a:pt x="66324" y="141961"/>
                    <a:pt x="57855" y="130104"/>
                    <a:pt x="48115" y="119940"/>
                  </a:cubicBezTo>
                  <a:cubicBezTo>
                    <a:pt x="29058" y="100460"/>
                    <a:pt x="27364" y="68699"/>
                    <a:pt x="1108" y="54301"/>
                  </a:cubicBezTo>
                  <a:close/>
                </a:path>
              </a:pathLst>
            </a:custGeom>
            <a:solidFill>
              <a:srgbClr val="F9E0C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AF28CD76-A881-257E-5E0D-4E8F479782C7}"/>
                </a:ext>
              </a:extLst>
            </p:cNvPr>
            <p:cNvSpPr/>
            <p:nvPr/>
          </p:nvSpPr>
          <p:spPr>
            <a:xfrm>
              <a:off x="1324966" y="5494236"/>
              <a:ext cx="138581" cy="114278"/>
            </a:xfrm>
            <a:custGeom>
              <a:avLst/>
              <a:gdLst>
                <a:gd name="connsiteX0" fmla="*/ 138582 w 138581"/>
                <a:gd name="connsiteY0" fmla="*/ 44119 h 114278"/>
                <a:gd name="connsiteX1" fmla="*/ 86917 w 138581"/>
                <a:gd name="connsiteY1" fmla="*/ 112723 h 114278"/>
                <a:gd name="connsiteX2" fmla="*/ 103 w 138581"/>
                <a:gd name="connsiteY2" fmla="*/ 26333 h 114278"/>
                <a:gd name="connsiteX3" fmla="*/ 44992 w 138581"/>
                <a:gd name="connsiteY3" fmla="*/ 6853 h 114278"/>
                <a:gd name="connsiteX4" fmla="*/ 138582 w 138581"/>
                <a:gd name="connsiteY4" fmla="*/ 44119 h 11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81" h="114278">
                  <a:moveTo>
                    <a:pt x="138582" y="44119"/>
                  </a:moveTo>
                  <a:cubicBezTo>
                    <a:pt x="121219" y="77574"/>
                    <a:pt x="139005" y="123310"/>
                    <a:pt x="86917" y="112723"/>
                  </a:cubicBezTo>
                  <a:cubicBezTo>
                    <a:pt x="39487" y="102983"/>
                    <a:pt x="3068" y="78845"/>
                    <a:pt x="103" y="26333"/>
                  </a:cubicBezTo>
                  <a:cubicBezTo>
                    <a:pt x="-2014" y="-12204"/>
                    <a:pt x="28900" y="1348"/>
                    <a:pt x="44992" y="6853"/>
                  </a:cubicBezTo>
                  <a:cubicBezTo>
                    <a:pt x="76753" y="17863"/>
                    <a:pt x="124607" y="2194"/>
                    <a:pt x="138582" y="44119"/>
                  </a:cubicBezTo>
                  <a:close/>
                </a:path>
              </a:pathLst>
            </a:custGeom>
            <a:solidFill>
              <a:srgbClr val="A2584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178BAA8E-5C51-15FE-440D-5447DAA51497}"/>
                </a:ext>
              </a:extLst>
            </p:cNvPr>
            <p:cNvSpPr/>
            <p:nvPr/>
          </p:nvSpPr>
          <p:spPr>
            <a:xfrm>
              <a:off x="3218874" y="4308145"/>
              <a:ext cx="117727" cy="196071"/>
            </a:xfrm>
            <a:custGeom>
              <a:avLst/>
              <a:gdLst>
                <a:gd name="connsiteX0" fmla="*/ 0 w 117727"/>
                <a:gd name="connsiteY0" fmla="*/ 1271 h 196071"/>
                <a:gd name="connsiteX1" fmla="*/ 35149 w 117727"/>
                <a:gd name="connsiteY1" fmla="*/ 25409 h 196071"/>
                <a:gd name="connsiteX2" fmla="*/ 92742 w 117727"/>
                <a:gd name="connsiteY2" fmla="*/ 0 h 196071"/>
                <a:gd name="connsiteX3" fmla="*/ 117728 w 117727"/>
                <a:gd name="connsiteY3" fmla="*/ 64793 h 196071"/>
                <a:gd name="connsiteX4" fmla="*/ 66063 w 117727"/>
                <a:gd name="connsiteY4" fmla="*/ 196072 h 196071"/>
                <a:gd name="connsiteX5" fmla="*/ 0 w 117727"/>
                <a:gd name="connsiteY5" fmla="*/ 1271 h 19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727" h="196071">
                  <a:moveTo>
                    <a:pt x="0" y="1271"/>
                  </a:moveTo>
                  <a:cubicBezTo>
                    <a:pt x="11858" y="9317"/>
                    <a:pt x="23291" y="17363"/>
                    <a:pt x="35149" y="25409"/>
                  </a:cubicBezTo>
                  <a:cubicBezTo>
                    <a:pt x="68180" y="47430"/>
                    <a:pt x="88931" y="43195"/>
                    <a:pt x="92742" y="0"/>
                  </a:cubicBezTo>
                  <a:cubicBezTo>
                    <a:pt x="101212" y="21598"/>
                    <a:pt x="109682" y="43195"/>
                    <a:pt x="117728" y="64793"/>
                  </a:cubicBezTo>
                  <a:cubicBezTo>
                    <a:pt x="105447" y="107141"/>
                    <a:pt x="92319" y="149065"/>
                    <a:pt x="66063" y="196072"/>
                  </a:cubicBezTo>
                  <a:cubicBezTo>
                    <a:pt x="42348" y="125774"/>
                    <a:pt x="21174" y="63522"/>
                    <a:pt x="0" y="1271"/>
                  </a:cubicBezTo>
                  <a:close/>
                </a:path>
              </a:pathLst>
            </a:custGeom>
            <a:solidFill>
              <a:srgbClr val="EEAEA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20B5E068-7255-1897-EA8D-B0BF53F37F8E}"/>
                </a:ext>
              </a:extLst>
            </p:cNvPr>
            <p:cNvSpPr/>
            <p:nvPr/>
          </p:nvSpPr>
          <p:spPr>
            <a:xfrm>
              <a:off x="1688438" y="5547284"/>
              <a:ext cx="100139" cy="171897"/>
            </a:xfrm>
            <a:custGeom>
              <a:avLst/>
              <a:gdLst>
                <a:gd name="connsiteX0" fmla="*/ 8447 w 100139"/>
                <a:gd name="connsiteY0" fmla="*/ 42736 h 171897"/>
                <a:gd name="connsiteX1" fmla="*/ 60959 w 100139"/>
                <a:gd name="connsiteY1" fmla="*/ 2929 h 171897"/>
                <a:gd name="connsiteX2" fmla="*/ 36397 w 100139"/>
                <a:gd name="connsiteY2" fmla="*/ 171897 h 171897"/>
                <a:gd name="connsiteX3" fmla="*/ 20728 w 100139"/>
                <a:gd name="connsiteY3" fmla="*/ 55016 h 171897"/>
                <a:gd name="connsiteX4" fmla="*/ 8447 w 100139"/>
                <a:gd name="connsiteY4" fmla="*/ 42736 h 17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39" h="171897">
                  <a:moveTo>
                    <a:pt x="8447" y="42736"/>
                  </a:moveTo>
                  <a:cubicBezTo>
                    <a:pt x="-24584" y="-37302"/>
                    <a:pt x="49101" y="23679"/>
                    <a:pt x="60959" y="2929"/>
                  </a:cubicBezTo>
                  <a:cubicBezTo>
                    <a:pt x="119399" y="68568"/>
                    <a:pt x="113470" y="108799"/>
                    <a:pt x="36397" y="171897"/>
                  </a:cubicBezTo>
                  <a:cubicBezTo>
                    <a:pt x="38091" y="132090"/>
                    <a:pt x="52913" y="90589"/>
                    <a:pt x="20728" y="55016"/>
                  </a:cubicBezTo>
                  <a:cubicBezTo>
                    <a:pt x="10141" y="57558"/>
                    <a:pt x="5906" y="53323"/>
                    <a:pt x="8447" y="42736"/>
                  </a:cubicBezTo>
                  <a:close/>
                </a:path>
              </a:pathLst>
            </a:custGeom>
            <a:solidFill>
              <a:srgbClr val="B3695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3214AA6C-CB36-15E7-56B1-CBF7519E1076}"/>
                </a:ext>
              </a:extLst>
            </p:cNvPr>
            <p:cNvSpPr/>
            <p:nvPr/>
          </p:nvSpPr>
          <p:spPr>
            <a:xfrm>
              <a:off x="3009502" y="4141762"/>
              <a:ext cx="116206" cy="81081"/>
            </a:xfrm>
            <a:custGeom>
              <a:avLst/>
              <a:gdLst>
                <a:gd name="connsiteX0" fmla="*/ 19653 w 116206"/>
                <a:gd name="connsiteY0" fmla="*/ 64324 h 81081"/>
                <a:gd name="connsiteX1" fmla="*/ 13724 w 116206"/>
                <a:gd name="connsiteY1" fmla="*/ 7154 h 81081"/>
                <a:gd name="connsiteX2" fmla="*/ 60730 w 116206"/>
                <a:gd name="connsiteY2" fmla="*/ 21552 h 81081"/>
                <a:gd name="connsiteX3" fmla="*/ 116206 w 116206"/>
                <a:gd name="connsiteY3" fmla="*/ 61783 h 81081"/>
                <a:gd name="connsiteX4" fmla="*/ 19653 w 116206"/>
                <a:gd name="connsiteY4" fmla="*/ 64324 h 8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06" h="81081">
                  <a:moveTo>
                    <a:pt x="19653" y="64324"/>
                  </a:moveTo>
                  <a:cubicBezTo>
                    <a:pt x="-251" y="46961"/>
                    <a:pt x="-9567" y="27481"/>
                    <a:pt x="13724" y="7154"/>
                  </a:cubicBezTo>
                  <a:cubicBezTo>
                    <a:pt x="34898" y="-11479"/>
                    <a:pt x="46756" y="10965"/>
                    <a:pt x="60730" y="21552"/>
                  </a:cubicBezTo>
                  <a:cubicBezTo>
                    <a:pt x="78940" y="35527"/>
                    <a:pt x="97573" y="48231"/>
                    <a:pt x="116206" y="61783"/>
                  </a:cubicBezTo>
                  <a:cubicBezTo>
                    <a:pt x="83598" y="52466"/>
                    <a:pt x="52684" y="107519"/>
                    <a:pt x="19653" y="64324"/>
                  </a:cubicBezTo>
                  <a:close/>
                </a:path>
              </a:pathLst>
            </a:custGeom>
            <a:solidFill>
              <a:srgbClr val="C9987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F9C7315A-70EB-5699-A208-BBA7030E6D7E}"/>
                </a:ext>
              </a:extLst>
            </p:cNvPr>
            <p:cNvSpPr/>
            <p:nvPr/>
          </p:nvSpPr>
          <p:spPr>
            <a:xfrm>
              <a:off x="3402230" y="5419047"/>
              <a:ext cx="49557" cy="98138"/>
            </a:xfrm>
            <a:custGeom>
              <a:avLst/>
              <a:gdLst>
                <a:gd name="connsiteX0" fmla="*/ 49558 w 49557"/>
                <a:gd name="connsiteY0" fmla="*/ 49857 h 98138"/>
                <a:gd name="connsiteX1" fmla="*/ 33466 w 49557"/>
                <a:gd name="connsiteY1" fmla="*/ 98134 h 98138"/>
                <a:gd name="connsiteX2" fmla="*/ 11 w 49557"/>
                <a:gd name="connsiteY2" fmla="*/ 44776 h 98138"/>
                <a:gd name="connsiteX3" fmla="*/ 33889 w 49557"/>
                <a:gd name="connsiteY3" fmla="*/ 310 h 98138"/>
                <a:gd name="connsiteX4" fmla="*/ 49558 w 49557"/>
                <a:gd name="connsiteY4" fmla="*/ 49857 h 9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57" h="98138">
                  <a:moveTo>
                    <a:pt x="49558" y="49857"/>
                  </a:moveTo>
                  <a:cubicBezTo>
                    <a:pt x="41512" y="68490"/>
                    <a:pt x="61416" y="98557"/>
                    <a:pt x="33466" y="98134"/>
                  </a:cubicBezTo>
                  <a:cubicBezTo>
                    <a:pt x="9327" y="97711"/>
                    <a:pt x="434" y="68490"/>
                    <a:pt x="11" y="44776"/>
                  </a:cubicBezTo>
                  <a:cubicBezTo>
                    <a:pt x="-413" y="21908"/>
                    <a:pt x="11445" y="-3078"/>
                    <a:pt x="33889" y="310"/>
                  </a:cubicBezTo>
                  <a:cubicBezTo>
                    <a:pt x="66074" y="4545"/>
                    <a:pt x="36430" y="36306"/>
                    <a:pt x="49558" y="49857"/>
                  </a:cubicBezTo>
                  <a:close/>
                </a:path>
              </a:pathLst>
            </a:custGeom>
            <a:solidFill>
              <a:srgbClr val="AC5D4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E8BF80B1-5A2D-00E0-39F6-16072467FE76}"/>
                </a:ext>
              </a:extLst>
            </p:cNvPr>
            <p:cNvSpPr/>
            <p:nvPr/>
          </p:nvSpPr>
          <p:spPr>
            <a:xfrm>
              <a:off x="2106814" y="5010444"/>
              <a:ext cx="243501" cy="20603"/>
            </a:xfrm>
            <a:custGeom>
              <a:avLst/>
              <a:gdLst>
                <a:gd name="connsiteX0" fmla="*/ 243501 w 243501"/>
                <a:gd name="connsiteY0" fmla="*/ 12535 h 20603"/>
                <a:gd name="connsiteX1" fmla="*/ 0 w 243501"/>
                <a:gd name="connsiteY1" fmla="*/ 16770 h 20603"/>
                <a:gd name="connsiteX2" fmla="*/ 243501 w 243501"/>
                <a:gd name="connsiteY2" fmla="*/ 12535 h 2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501" h="20603">
                  <a:moveTo>
                    <a:pt x="243501" y="12535"/>
                  </a:moveTo>
                  <a:cubicBezTo>
                    <a:pt x="162617" y="20158"/>
                    <a:pt x="81308" y="23969"/>
                    <a:pt x="0" y="16770"/>
                  </a:cubicBezTo>
                  <a:cubicBezTo>
                    <a:pt x="80885" y="-9062"/>
                    <a:pt x="162193" y="-593"/>
                    <a:pt x="243501" y="12535"/>
                  </a:cubicBezTo>
                  <a:close/>
                </a:path>
              </a:pathLst>
            </a:custGeom>
            <a:solidFill>
              <a:srgbClr val="50080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A00D0095-4338-BD62-3BFE-18F78FA2C70C}"/>
                </a:ext>
              </a:extLst>
            </p:cNvPr>
            <p:cNvSpPr/>
            <p:nvPr/>
          </p:nvSpPr>
          <p:spPr>
            <a:xfrm>
              <a:off x="2461691" y="3911321"/>
              <a:ext cx="67333" cy="63121"/>
            </a:xfrm>
            <a:custGeom>
              <a:avLst/>
              <a:gdLst>
                <a:gd name="connsiteX0" fmla="*/ 29644 w 67333"/>
                <a:gd name="connsiteY0" fmla="*/ 23 h 63121"/>
                <a:gd name="connsiteX1" fmla="*/ 55476 w 67333"/>
                <a:gd name="connsiteY1" fmla="*/ 25432 h 63121"/>
                <a:gd name="connsiteX2" fmla="*/ 67333 w 67333"/>
                <a:gd name="connsiteY2" fmla="*/ 63121 h 63121"/>
                <a:gd name="connsiteX3" fmla="*/ 17786 w 67333"/>
                <a:gd name="connsiteY3" fmla="*/ 48723 h 63121"/>
                <a:gd name="connsiteX4" fmla="*/ 0 w 67333"/>
                <a:gd name="connsiteY4" fmla="*/ 16115 h 63121"/>
                <a:gd name="connsiteX5" fmla="*/ 4658 w 67333"/>
                <a:gd name="connsiteY5" fmla="*/ 11880 h 63121"/>
                <a:gd name="connsiteX6" fmla="*/ 29644 w 67333"/>
                <a:gd name="connsiteY6" fmla="*/ 23 h 6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333" h="63121">
                  <a:moveTo>
                    <a:pt x="29644" y="23"/>
                  </a:moveTo>
                  <a:cubicBezTo>
                    <a:pt x="38113" y="8493"/>
                    <a:pt x="47006" y="16962"/>
                    <a:pt x="55476" y="25432"/>
                  </a:cubicBezTo>
                  <a:cubicBezTo>
                    <a:pt x="41501" y="43641"/>
                    <a:pt x="65639" y="49994"/>
                    <a:pt x="67333" y="63121"/>
                  </a:cubicBezTo>
                  <a:cubicBezTo>
                    <a:pt x="50818" y="58463"/>
                    <a:pt x="34302" y="53381"/>
                    <a:pt x="17786" y="48723"/>
                  </a:cubicBezTo>
                  <a:cubicBezTo>
                    <a:pt x="11857" y="37713"/>
                    <a:pt x="5929" y="26702"/>
                    <a:pt x="0" y="16115"/>
                  </a:cubicBezTo>
                  <a:cubicBezTo>
                    <a:pt x="0" y="16115"/>
                    <a:pt x="4658" y="11880"/>
                    <a:pt x="4658" y="11880"/>
                  </a:cubicBezTo>
                  <a:cubicBezTo>
                    <a:pt x="11434" y="5104"/>
                    <a:pt x="19480" y="-401"/>
                    <a:pt x="29644" y="23"/>
                  </a:cubicBezTo>
                  <a:close/>
                </a:path>
              </a:pathLst>
            </a:custGeom>
            <a:solidFill>
              <a:srgbClr val="67221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D837E2A6-9AAD-2AAD-C641-857F72393590}"/>
                </a:ext>
              </a:extLst>
            </p:cNvPr>
            <p:cNvSpPr/>
            <p:nvPr/>
          </p:nvSpPr>
          <p:spPr>
            <a:xfrm>
              <a:off x="2528601" y="3923625"/>
              <a:ext cx="59754" cy="29886"/>
            </a:xfrm>
            <a:custGeom>
              <a:avLst/>
              <a:gdLst>
                <a:gd name="connsiteX0" fmla="*/ 0 w 59754"/>
                <a:gd name="connsiteY0" fmla="*/ 14822 h 29886"/>
                <a:gd name="connsiteX1" fmla="*/ 27103 w 59754"/>
                <a:gd name="connsiteY1" fmla="*/ 0 h 29886"/>
                <a:gd name="connsiteX2" fmla="*/ 58017 w 59754"/>
                <a:gd name="connsiteY2" fmla="*/ 16939 h 29886"/>
                <a:gd name="connsiteX3" fmla="*/ 0 w 59754"/>
                <a:gd name="connsiteY3" fmla="*/ 14822 h 2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754" h="29886">
                  <a:moveTo>
                    <a:pt x="0" y="14822"/>
                  </a:moveTo>
                  <a:cubicBezTo>
                    <a:pt x="10164" y="12281"/>
                    <a:pt x="22445" y="13128"/>
                    <a:pt x="27103" y="0"/>
                  </a:cubicBezTo>
                  <a:cubicBezTo>
                    <a:pt x="39384" y="3388"/>
                    <a:pt x="66910" y="1694"/>
                    <a:pt x="58017" y="16939"/>
                  </a:cubicBezTo>
                  <a:cubicBezTo>
                    <a:pt x="45736" y="38960"/>
                    <a:pt x="19480" y="29220"/>
                    <a:pt x="0" y="14822"/>
                  </a:cubicBezTo>
                  <a:close/>
                </a:path>
              </a:pathLst>
            </a:custGeom>
            <a:solidFill>
              <a:srgbClr val="B4716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0B98D06A-72DB-601F-91F9-5EB8211C8870}"/>
                </a:ext>
              </a:extLst>
            </p:cNvPr>
            <p:cNvSpPr/>
            <p:nvPr/>
          </p:nvSpPr>
          <p:spPr>
            <a:xfrm>
              <a:off x="2584500" y="5141131"/>
              <a:ext cx="36261" cy="76649"/>
            </a:xfrm>
            <a:custGeom>
              <a:avLst/>
              <a:gdLst>
                <a:gd name="connsiteX0" fmla="*/ 22444 w 36261"/>
                <a:gd name="connsiteY0" fmla="*/ 0 h 76649"/>
                <a:gd name="connsiteX1" fmla="*/ 22444 w 36261"/>
                <a:gd name="connsiteY1" fmla="*/ 76650 h 76649"/>
                <a:gd name="connsiteX2" fmla="*/ 19480 w 36261"/>
                <a:gd name="connsiteY2" fmla="*/ 74956 h 76649"/>
                <a:gd name="connsiteX3" fmla="*/ 0 w 36261"/>
                <a:gd name="connsiteY3" fmla="*/ 27950 h 76649"/>
                <a:gd name="connsiteX4" fmla="*/ 20751 w 36261"/>
                <a:gd name="connsiteY4" fmla="*/ 1270 h 76649"/>
                <a:gd name="connsiteX5" fmla="*/ 22444 w 36261"/>
                <a:gd name="connsiteY5" fmla="*/ 0 h 76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261" h="76649">
                  <a:moveTo>
                    <a:pt x="22444" y="0"/>
                  </a:moveTo>
                  <a:cubicBezTo>
                    <a:pt x="40654" y="25409"/>
                    <a:pt x="41078" y="51241"/>
                    <a:pt x="22444" y="76650"/>
                  </a:cubicBezTo>
                  <a:cubicBezTo>
                    <a:pt x="22444" y="76650"/>
                    <a:pt x="19480" y="74956"/>
                    <a:pt x="19480" y="74956"/>
                  </a:cubicBezTo>
                  <a:cubicBezTo>
                    <a:pt x="2117" y="63945"/>
                    <a:pt x="2117" y="45312"/>
                    <a:pt x="0" y="27950"/>
                  </a:cubicBezTo>
                  <a:cubicBezTo>
                    <a:pt x="424" y="14398"/>
                    <a:pt x="10587" y="7622"/>
                    <a:pt x="20751" y="1270"/>
                  </a:cubicBezTo>
                  <a:lnTo>
                    <a:pt x="22444" y="0"/>
                  </a:lnTo>
                  <a:close/>
                </a:path>
              </a:pathLst>
            </a:custGeom>
            <a:solidFill>
              <a:srgbClr val="67221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73F74A18-1573-5042-5D87-195CF5D7273A}"/>
                </a:ext>
              </a:extLst>
            </p:cNvPr>
            <p:cNvSpPr/>
            <p:nvPr/>
          </p:nvSpPr>
          <p:spPr>
            <a:xfrm>
              <a:off x="2849175" y="4884917"/>
              <a:ext cx="76650" cy="14013"/>
            </a:xfrm>
            <a:custGeom>
              <a:avLst/>
              <a:gdLst>
                <a:gd name="connsiteX0" fmla="*/ 76650 w 76650"/>
                <a:gd name="connsiteY0" fmla="*/ 855 h 14013"/>
                <a:gd name="connsiteX1" fmla="*/ 0 w 76650"/>
                <a:gd name="connsiteY1" fmla="*/ 11865 h 14013"/>
                <a:gd name="connsiteX2" fmla="*/ 76650 w 76650"/>
                <a:gd name="connsiteY2" fmla="*/ 855 h 1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650" h="14013">
                  <a:moveTo>
                    <a:pt x="76650" y="855"/>
                  </a:moveTo>
                  <a:cubicBezTo>
                    <a:pt x="53359" y="20758"/>
                    <a:pt x="26256" y="12289"/>
                    <a:pt x="0" y="11865"/>
                  </a:cubicBezTo>
                  <a:cubicBezTo>
                    <a:pt x="24138" y="-1263"/>
                    <a:pt x="50394" y="-839"/>
                    <a:pt x="76650" y="855"/>
                  </a:cubicBezTo>
                  <a:close/>
                </a:path>
              </a:pathLst>
            </a:custGeom>
            <a:solidFill>
              <a:srgbClr val="FCC81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166D1979-614E-ED22-79A6-6BD92FF6A0D5}"/>
                </a:ext>
              </a:extLst>
            </p:cNvPr>
            <p:cNvSpPr/>
            <p:nvPr/>
          </p:nvSpPr>
          <p:spPr>
            <a:xfrm>
              <a:off x="2563326" y="5001806"/>
              <a:ext cx="25140" cy="52511"/>
            </a:xfrm>
            <a:custGeom>
              <a:avLst/>
              <a:gdLst>
                <a:gd name="connsiteX0" fmla="*/ 16092 w 25140"/>
                <a:gd name="connsiteY0" fmla="*/ 52511 h 52511"/>
                <a:gd name="connsiteX1" fmla="*/ 6776 w 25140"/>
                <a:gd name="connsiteY1" fmla="*/ 48700 h 52511"/>
                <a:gd name="connsiteX2" fmla="*/ 0 w 25140"/>
                <a:gd name="connsiteY2" fmla="*/ 0 h 52511"/>
                <a:gd name="connsiteX3" fmla="*/ 16092 w 25140"/>
                <a:gd name="connsiteY3" fmla="*/ 52511 h 52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40" h="52511">
                  <a:moveTo>
                    <a:pt x="16092" y="52511"/>
                  </a:moveTo>
                  <a:cubicBezTo>
                    <a:pt x="13551" y="50394"/>
                    <a:pt x="10164" y="49124"/>
                    <a:pt x="6776" y="48700"/>
                  </a:cubicBezTo>
                  <a:cubicBezTo>
                    <a:pt x="4658" y="32608"/>
                    <a:pt x="2117" y="16092"/>
                    <a:pt x="0" y="0"/>
                  </a:cubicBezTo>
                  <a:cubicBezTo>
                    <a:pt x="33031" y="8893"/>
                    <a:pt x="27950" y="29644"/>
                    <a:pt x="16092" y="52511"/>
                  </a:cubicBezTo>
                  <a:close/>
                </a:path>
              </a:pathLst>
            </a:custGeom>
            <a:solidFill>
              <a:srgbClr val="67221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5658C8C-5B37-0D28-0CE0-0178D0E58D05}"/>
                </a:ext>
              </a:extLst>
            </p:cNvPr>
            <p:cNvSpPr/>
            <p:nvPr/>
          </p:nvSpPr>
          <p:spPr>
            <a:xfrm>
              <a:off x="1053664" y="4792231"/>
              <a:ext cx="2929725" cy="681874"/>
            </a:xfrm>
            <a:custGeom>
              <a:avLst/>
              <a:gdLst>
                <a:gd name="connsiteX0" fmla="*/ 64747 w 2929725"/>
                <a:gd name="connsiteY0" fmla="*/ 96929 h 681874"/>
                <a:gd name="connsiteX1" fmla="*/ 65171 w 2929725"/>
                <a:gd name="connsiteY1" fmla="*/ 143512 h 681874"/>
                <a:gd name="connsiteX2" fmla="*/ 89732 w 2929725"/>
                <a:gd name="connsiteY2" fmla="*/ 383625 h 681874"/>
                <a:gd name="connsiteX3" fmla="*/ 358219 w 2929725"/>
                <a:gd name="connsiteY3" fmla="*/ 566145 h 681874"/>
                <a:gd name="connsiteX4" fmla="*/ 1195016 w 2929725"/>
                <a:gd name="connsiteY4" fmla="*/ 639407 h 681874"/>
                <a:gd name="connsiteX5" fmla="*/ 2363399 w 2929725"/>
                <a:gd name="connsiteY5" fmla="*/ 476367 h 681874"/>
                <a:gd name="connsiteX6" fmla="*/ 2778409 w 2929725"/>
                <a:gd name="connsiteY6" fmla="*/ 286225 h 681874"/>
                <a:gd name="connsiteX7" fmla="*/ 2885550 w 2929725"/>
                <a:gd name="connsiteY7" fmla="*/ 37218 h 681874"/>
                <a:gd name="connsiteX8" fmla="*/ 2897831 w 2929725"/>
                <a:gd name="connsiteY8" fmla="*/ 375 h 681874"/>
                <a:gd name="connsiteX9" fmla="*/ 2925357 w 2929725"/>
                <a:gd name="connsiteY9" fmla="*/ 30019 h 681874"/>
                <a:gd name="connsiteX10" fmla="*/ 2711923 w 2929725"/>
                <a:gd name="connsiteY10" fmla="*/ 379390 h 681874"/>
                <a:gd name="connsiteX11" fmla="*/ 2174950 w 2929725"/>
                <a:gd name="connsiteY11" fmla="*/ 559369 h 681874"/>
                <a:gd name="connsiteX12" fmla="*/ 949398 w 2929725"/>
                <a:gd name="connsiteY12" fmla="*/ 681332 h 681874"/>
                <a:gd name="connsiteX13" fmla="*/ 305707 w 2929725"/>
                <a:gd name="connsiteY13" fmla="*/ 590707 h 681874"/>
                <a:gd name="connsiteX14" fmla="*/ 11388 w 2929725"/>
                <a:gd name="connsiteY14" fmla="*/ 297658 h 681874"/>
                <a:gd name="connsiteX15" fmla="*/ 64747 w 2929725"/>
                <a:gd name="connsiteY15" fmla="*/ 96929 h 68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29725" h="681874">
                  <a:moveTo>
                    <a:pt x="64747" y="96929"/>
                  </a:moveTo>
                  <a:cubicBezTo>
                    <a:pt x="77028" y="112174"/>
                    <a:pt x="74487" y="126572"/>
                    <a:pt x="65171" y="143512"/>
                  </a:cubicBezTo>
                  <a:cubicBezTo>
                    <a:pt x="18588" y="228631"/>
                    <a:pt x="38915" y="308669"/>
                    <a:pt x="89732" y="383625"/>
                  </a:cubicBezTo>
                  <a:cubicBezTo>
                    <a:pt x="154948" y="479755"/>
                    <a:pt x="245997" y="537349"/>
                    <a:pt x="358219" y="566145"/>
                  </a:cubicBezTo>
                  <a:cubicBezTo>
                    <a:pt x="633481" y="636867"/>
                    <a:pt x="913402" y="655499"/>
                    <a:pt x="1195016" y="639407"/>
                  </a:cubicBezTo>
                  <a:cubicBezTo>
                    <a:pt x="1588853" y="616963"/>
                    <a:pt x="1980572" y="575038"/>
                    <a:pt x="2363399" y="476367"/>
                  </a:cubicBezTo>
                  <a:cubicBezTo>
                    <a:pt x="2512464" y="437831"/>
                    <a:pt x="2656447" y="384896"/>
                    <a:pt x="2778409" y="286225"/>
                  </a:cubicBezTo>
                  <a:cubicBezTo>
                    <a:pt x="2857600" y="222702"/>
                    <a:pt x="2908841" y="145629"/>
                    <a:pt x="2885550" y="37218"/>
                  </a:cubicBezTo>
                  <a:cubicBezTo>
                    <a:pt x="2882586" y="23667"/>
                    <a:pt x="2877080" y="4187"/>
                    <a:pt x="2897831" y="375"/>
                  </a:cubicBezTo>
                  <a:cubicBezTo>
                    <a:pt x="2917311" y="-3013"/>
                    <a:pt x="2919005" y="17315"/>
                    <a:pt x="2925357" y="30019"/>
                  </a:cubicBezTo>
                  <a:cubicBezTo>
                    <a:pt x="2952883" y="206610"/>
                    <a:pt x="2846590" y="303164"/>
                    <a:pt x="2711923" y="379390"/>
                  </a:cubicBezTo>
                  <a:cubicBezTo>
                    <a:pt x="2545072" y="473827"/>
                    <a:pt x="2362552" y="526338"/>
                    <a:pt x="2174950" y="559369"/>
                  </a:cubicBezTo>
                  <a:cubicBezTo>
                    <a:pt x="1769679" y="630514"/>
                    <a:pt x="1362291" y="688108"/>
                    <a:pt x="949398" y="681332"/>
                  </a:cubicBezTo>
                  <a:cubicBezTo>
                    <a:pt x="731305" y="677944"/>
                    <a:pt x="515754" y="652958"/>
                    <a:pt x="305707" y="590707"/>
                  </a:cubicBezTo>
                  <a:cubicBezTo>
                    <a:pt x="155372" y="546242"/>
                    <a:pt x="53736" y="448841"/>
                    <a:pt x="11388" y="297658"/>
                  </a:cubicBezTo>
                  <a:cubicBezTo>
                    <a:pt x="-9362" y="223973"/>
                    <a:pt x="-7245" y="149017"/>
                    <a:pt x="64747" y="96929"/>
                  </a:cubicBezTo>
                  <a:close/>
                </a:path>
              </a:pathLst>
            </a:custGeom>
            <a:solidFill>
              <a:srgbClr val="6D210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08227DD2-EB44-AE08-8FBD-504086D6FED4}"/>
                </a:ext>
              </a:extLst>
            </p:cNvPr>
            <p:cNvSpPr/>
            <p:nvPr/>
          </p:nvSpPr>
          <p:spPr>
            <a:xfrm>
              <a:off x="44139" y="783398"/>
              <a:ext cx="3009107" cy="2090720"/>
            </a:xfrm>
            <a:custGeom>
              <a:avLst/>
              <a:gdLst>
                <a:gd name="connsiteX0" fmla="*/ 39709 w 3009107"/>
                <a:gd name="connsiteY0" fmla="*/ 1220166 h 2090720"/>
                <a:gd name="connsiteX1" fmla="*/ 76976 w 3009107"/>
                <a:gd name="connsiteY1" fmla="*/ 1129542 h 2090720"/>
                <a:gd name="connsiteX2" fmla="*/ 112548 w 3009107"/>
                <a:gd name="connsiteY2" fmla="*/ 1072795 h 2090720"/>
                <a:gd name="connsiteX3" fmla="*/ 167177 w 3009107"/>
                <a:gd name="connsiteY3" fmla="*/ 1024942 h 2090720"/>
                <a:gd name="connsiteX4" fmla="*/ 141345 w 3009107"/>
                <a:gd name="connsiteY4" fmla="*/ 976665 h 2090720"/>
                <a:gd name="connsiteX5" fmla="*/ 166753 w 3009107"/>
                <a:gd name="connsiteY5" fmla="*/ 925001 h 2090720"/>
                <a:gd name="connsiteX6" fmla="*/ 189621 w 3009107"/>
                <a:gd name="connsiteY6" fmla="*/ 935588 h 2090720"/>
                <a:gd name="connsiteX7" fmla="*/ 248909 w 3009107"/>
                <a:gd name="connsiteY7" fmla="*/ 927541 h 2090720"/>
                <a:gd name="connsiteX8" fmla="*/ 282787 w 3009107"/>
                <a:gd name="connsiteY8" fmla="*/ 901709 h 2090720"/>
                <a:gd name="connsiteX9" fmla="*/ 220112 w 3009107"/>
                <a:gd name="connsiteY9" fmla="*/ 824636 h 2090720"/>
                <a:gd name="connsiteX10" fmla="*/ 258225 w 3009107"/>
                <a:gd name="connsiteY10" fmla="*/ 760267 h 2090720"/>
                <a:gd name="connsiteX11" fmla="*/ 976448 w 3009107"/>
                <a:gd name="connsiteY11" fmla="*/ 144526 h 2090720"/>
                <a:gd name="connsiteX12" fmla="*/ 1770474 w 3009107"/>
                <a:gd name="connsiteY12" fmla="*/ 16635 h 2090720"/>
                <a:gd name="connsiteX13" fmla="*/ 2121962 w 3009107"/>
                <a:gd name="connsiteY13" fmla="*/ 197461 h 2090720"/>
                <a:gd name="connsiteX14" fmla="*/ 2223598 w 3009107"/>
                <a:gd name="connsiteY14" fmla="*/ 228375 h 2090720"/>
                <a:gd name="connsiteX15" fmla="*/ 2435761 w 3009107"/>
                <a:gd name="connsiteY15" fmla="*/ 245738 h 2090720"/>
                <a:gd name="connsiteX16" fmla="*/ 2390449 w 3009107"/>
                <a:gd name="connsiteY16" fmla="*/ 426141 h 2090720"/>
                <a:gd name="connsiteX17" fmla="*/ 2388332 w 3009107"/>
                <a:gd name="connsiteY17" fmla="*/ 474841 h 2090720"/>
                <a:gd name="connsiteX18" fmla="*/ 2352759 w 3009107"/>
                <a:gd name="connsiteY18" fmla="*/ 590028 h 2090720"/>
                <a:gd name="connsiteX19" fmla="*/ 2412470 w 3009107"/>
                <a:gd name="connsiteY19" fmla="*/ 595956 h 2090720"/>
                <a:gd name="connsiteX20" fmla="*/ 2449313 w 3009107"/>
                <a:gd name="connsiteY20" fmla="*/ 601038 h 2090720"/>
                <a:gd name="connsiteX21" fmla="*/ 2612353 w 3009107"/>
                <a:gd name="connsiteY21" fmla="*/ 576900 h 2090720"/>
                <a:gd name="connsiteX22" fmla="*/ 2682650 w 3009107"/>
                <a:gd name="connsiteY22" fmla="*/ 486275 h 2090720"/>
                <a:gd name="connsiteX23" fmla="*/ 2676298 w 3009107"/>
                <a:gd name="connsiteY23" fmla="*/ 388874 h 2090720"/>
                <a:gd name="connsiteX24" fmla="*/ 2996449 w 3009107"/>
                <a:gd name="connsiteY24" fmla="*/ 798803 h 2090720"/>
                <a:gd name="connsiteX25" fmla="*/ 3004496 w 3009107"/>
                <a:gd name="connsiteY25" fmla="*/ 963961 h 2090720"/>
                <a:gd name="connsiteX26" fmla="*/ 2969770 w 3009107"/>
                <a:gd name="connsiteY26" fmla="*/ 1140129 h 2090720"/>
                <a:gd name="connsiteX27" fmla="*/ 2736856 w 3009107"/>
                <a:gd name="connsiteY27" fmla="*/ 1187135 h 2090720"/>
                <a:gd name="connsiteX28" fmla="*/ 2647925 w 3009107"/>
                <a:gd name="connsiteY28" fmla="*/ 1190946 h 2090720"/>
                <a:gd name="connsiteX29" fmla="*/ 2395531 w 3009107"/>
                <a:gd name="connsiteY29" fmla="*/ 1177395 h 2090720"/>
                <a:gd name="connsiteX30" fmla="*/ 2300247 w 3009107"/>
                <a:gd name="connsiteY30" fmla="*/ 1185441 h 2090720"/>
                <a:gd name="connsiteX31" fmla="*/ 2100788 w 3009107"/>
                <a:gd name="connsiteY31" fmla="*/ 1239646 h 2090720"/>
                <a:gd name="connsiteX32" fmla="*/ 1875073 w 3009107"/>
                <a:gd name="connsiteY32" fmla="*/ 1151986 h 2090720"/>
                <a:gd name="connsiteX33" fmla="*/ 1785719 w 3009107"/>
                <a:gd name="connsiteY33" fmla="*/ 1156644 h 2090720"/>
                <a:gd name="connsiteX34" fmla="*/ 1372826 w 3009107"/>
                <a:gd name="connsiteY34" fmla="*/ 1188405 h 2090720"/>
                <a:gd name="connsiteX35" fmla="*/ 1098834 w 3009107"/>
                <a:gd name="connsiteY35" fmla="*/ 1052045 h 2090720"/>
                <a:gd name="connsiteX36" fmla="*/ 1020066 w 3009107"/>
                <a:gd name="connsiteY36" fmla="*/ 1032141 h 2090720"/>
                <a:gd name="connsiteX37" fmla="*/ 1023878 w 3009107"/>
                <a:gd name="connsiteY37" fmla="*/ 1054162 h 2090720"/>
                <a:gd name="connsiteX38" fmla="*/ 1106033 w 3009107"/>
                <a:gd name="connsiteY38" fmla="*/ 1173160 h 2090720"/>
                <a:gd name="connsiteX39" fmla="*/ 1113232 w 3009107"/>
                <a:gd name="connsiteY39" fmla="*/ 1255315 h 2090720"/>
                <a:gd name="connsiteX40" fmla="*/ 1032771 w 3009107"/>
                <a:gd name="connsiteY40" fmla="*/ 1252351 h 2090720"/>
                <a:gd name="connsiteX41" fmla="*/ 947228 w 3009107"/>
                <a:gd name="connsiteY41" fmla="*/ 1182053 h 2090720"/>
                <a:gd name="connsiteX42" fmla="*/ 919702 w 3009107"/>
                <a:gd name="connsiteY42" fmla="*/ 1170619 h 2090720"/>
                <a:gd name="connsiteX43" fmla="*/ 919702 w 3009107"/>
                <a:gd name="connsiteY43" fmla="*/ 1196875 h 2090720"/>
                <a:gd name="connsiteX44" fmla="*/ 987882 w 3009107"/>
                <a:gd name="connsiteY44" fmla="*/ 1295969 h 2090720"/>
                <a:gd name="connsiteX45" fmla="*/ 982800 w 3009107"/>
                <a:gd name="connsiteY45" fmla="*/ 1373466 h 2090720"/>
                <a:gd name="connsiteX46" fmla="*/ 911232 w 3009107"/>
                <a:gd name="connsiteY46" fmla="*/ 1378125 h 2090720"/>
                <a:gd name="connsiteX47" fmla="*/ 840511 w 3009107"/>
                <a:gd name="connsiteY47" fmla="*/ 1421743 h 2090720"/>
                <a:gd name="connsiteX48" fmla="*/ 749039 w 3009107"/>
                <a:gd name="connsiteY48" fmla="*/ 1483571 h 2090720"/>
                <a:gd name="connsiteX49" fmla="*/ 560590 w 3009107"/>
                <a:gd name="connsiteY49" fmla="*/ 1332389 h 2090720"/>
                <a:gd name="connsiteX50" fmla="*/ 477164 w 3009107"/>
                <a:gd name="connsiteY50" fmla="*/ 1294275 h 2090720"/>
                <a:gd name="connsiteX51" fmla="*/ 461072 w 3009107"/>
                <a:gd name="connsiteY51" fmla="*/ 1304016 h 2090720"/>
                <a:gd name="connsiteX52" fmla="*/ 440745 w 3009107"/>
                <a:gd name="connsiteY52" fmla="*/ 1374737 h 2090720"/>
                <a:gd name="connsiteX53" fmla="*/ 508926 w 3009107"/>
                <a:gd name="connsiteY53" fmla="*/ 1760104 h 2090720"/>
                <a:gd name="connsiteX54" fmla="*/ 526712 w 3009107"/>
                <a:gd name="connsiteY54" fmla="*/ 1821085 h 2090720"/>
                <a:gd name="connsiteX55" fmla="*/ 499609 w 3009107"/>
                <a:gd name="connsiteY55" fmla="*/ 1874020 h 2090720"/>
                <a:gd name="connsiteX56" fmla="*/ 356473 w 3009107"/>
                <a:gd name="connsiteY56" fmla="*/ 1597911 h 2090720"/>
                <a:gd name="connsiteX57" fmla="*/ 304808 w 3009107"/>
                <a:gd name="connsiteY57" fmla="*/ 1580548 h 2090720"/>
                <a:gd name="connsiteX58" fmla="*/ 267118 w 3009107"/>
                <a:gd name="connsiteY58" fmla="*/ 1662280 h 2090720"/>
                <a:gd name="connsiteX59" fmla="*/ 283634 w 3009107"/>
                <a:gd name="connsiteY59" fmla="*/ 1978620 h 2090720"/>
                <a:gd name="connsiteX60" fmla="*/ 228158 w 3009107"/>
                <a:gd name="connsiteY60" fmla="*/ 2083643 h 2090720"/>
                <a:gd name="connsiteX61" fmla="*/ 129487 w 3009107"/>
                <a:gd name="connsiteY61" fmla="*/ 2046800 h 2090720"/>
                <a:gd name="connsiteX62" fmla="*/ 76129 w 3009107"/>
                <a:gd name="connsiteY62" fmla="*/ 2001488 h 2090720"/>
                <a:gd name="connsiteX63" fmla="*/ 1173 w 3009107"/>
                <a:gd name="connsiteY63" fmla="*/ 1629672 h 2090720"/>
                <a:gd name="connsiteX64" fmla="*/ 140921 w 3009107"/>
                <a:gd name="connsiteY64" fmla="*/ 1497970 h 2090720"/>
                <a:gd name="connsiteX65" fmla="*/ 154896 w 3009107"/>
                <a:gd name="connsiteY65" fmla="*/ 1335777 h 2090720"/>
                <a:gd name="connsiteX66" fmla="*/ 77399 w 3009107"/>
                <a:gd name="connsiteY66" fmla="*/ 1304016 h 2090720"/>
                <a:gd name="connsiteX67" fmla="*/ 26581 w 3009107"/>
                <a:gd name="connsiteY67" fmla="*/ 1322649 h 2090720"/>
                <a:gd name="connsiteX68" fmla="*/ 39709 w 3009107"/>
                <a:gd name="connsiteY68" fmla="*/ 1220166 h 209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009107" h="2090720">
                  <a:moveTo>
                    <a:pt x="39709" y="1220166"/>
                  </a:moveTo>
                  <a:cubicBezTo>
                    <a:pt x="51990" y="1190099"/>
                    <a:pt x="64695" y="1159609"/>
                    <a:pt x="76976" y="1129542"/>
                  </a:cubicBezTo>
                  <a:cubicBezTo>
                    <a:pt x="114242" y="1126577"/>
                    <a:pt x="107043" y="1095663"/>
                    <a:pt x="112548" y="1072795"/>
                  </a:cubicBezTo>
                  <a:cubicBezTo>
                    <a:pt x="119324" y="1044422"/>
                    <a:pt x="121864" y="1012238"/>
                    <a:pt x="167177" y="1024942"/>
                  </a:cubicBezTo>
                  <a:cubicBezTo>
                    <a:pt x="159131" y="1004615"/>
                    <a:pt x="143885" y="994028"/>
                    <a:pt x="141345" y="976665"/>
                  </a:cubicBezTo>
                  <a:cubicBezTo>
                    <a:pt x="149814" y="959302"/>
                    <a:pt x="158284" y="941940"/>
                    <a:pt x="166753" y="925001"/>
                  </a:cubicBezTo>
                  <a:cubicBezTo>
                    <a:pt x="175646" y="926271"/>
                    <a:pt x="184116" y="929235"/>
                    <a:pt x="189621" y="935588"/>
                  </a:cubicBezTo>
                  <a:cubicBezTo>
                    <a:pt x="214183" y="963961"/>
                    <a:pt x="232393" y="961420"/>
                    <a:pt x="248909" y="927541"/>
                  </a:cubicBezTo>
                  <a:cubicBezTo>
                    <a:pt x="254414" y="916954"/>
                    <a:pt x="269659" y="913567"/>
                    <a:pt x="282787" y="901709"/>
                  </a:cubicBezTo>
                  <a:cubicBezTo>
                    <a:pt x="242556" y="888581"/>
                    <a:pt x="212489" y="870372"/>
                    <a:pt x="220112" y="824636"/>
                  </a:cubicBezTo>
                  <a:cubicBezTo>
                    <a:pt x="229005" y="800921"/>
                    <a:pt x="255261" y="787369"/>
                    <a:pt x="258225" y="760267"/>
                  </a:cubicBezTo>
                  <a:cubicBezTo>
                    <a:pt x="446674" y="495591"/>
                    <a:pt x="679165" y="281734"/>
                    <a:pt x="976448" y="144526"/>
                  </a:cubicBezTo>
                  <a:cubicBezTo>
                    <a:pt x="1228842" y="28069"/>
                    <a:pt x="1491824" y="-31218"/>
                    <a:pt x="1770474" y="16635"/>
                  </a:cubicBezTo>
                  <a:cubicBezTo>
                    <a:pt x="1905140" y="39927"/>
                    <a:pt x="2026256" y="96673"/>
                    <a:pt x="2121962" y="197461"/>
                  </a:cubicBezTo>
                  <a:cubicBezTo>
                    <a:pt x="2151183" y="227952"/>
                    <a:pt x="2179556" y="238115"/>
                    <a:pt x="2223598" y="228375"/>
                  </a:cubicBezTo>
                  <a:cubicBezTo>
                    <a:pt x="2294742" y="212283"/>
                    <a:pt x="2367158" y="214824"/>
                    <a:pt x="2435761" y="245738"/>
                  </a:cubicBezTo>
                  <a:cubicBezTo>
                    <a:pt x="2364193" y="291897"/>
                    <a:pt x="2355300" y="352879"/>
                    <a:pt x="2390449" y="426141"/>
                  </a:cubicBezTo>
                  <a:cubicBezTo>
                    <a:pt x="2398072" y="441809"/>
                    <a:pt x="2401459" y="463830"/>
                    <a:pt x="2388332" y="474841"/>
                  </a:cubicBezTo>
                  <a:cubicBezTo>
                    <a:pt x="2351065" y="505331"/>
                    <a:pt x="2349371" y="546409"/>
                    <a:pt x="2352759" y="590028"/>
                  </a:cubicBezTo>
                  <a:cubicBezTo>
                    <a:pt x="2369698" y="583675"/>
                    <a:pt x="2391296" y="590028"/>
                    <a:pt x="2412470" y="595956"/>
                  </a:cubicBezTo>
                  <a:cubicBezTo>
                    <a:pt x="2424751" y="599344"/>
                    <a:pt x="2441267" y="607814"/>
                    <a:pt x="2449313" y="601038"/>
                  </a:cubicBezTo>
                  <a:cubicBezTo>
                    <a:pt x="2499707" y="558690"/>
                    <a:pt x="2556030" y="576053"/>
                    <a:pt x="2612353" y="576900"/>
                  </a:cubicBezTo>
                  <a:cubicBezTo>
                    <a:pt x="2666558" y="577747"/>
                    <a:pt x="2688579" y="541751"/>
                    <a:pt x="2682650" y="486275"/>
                  </a:cubicBezTo>
                  <a:cubicBezTo>
                    <a:pt x="2679262" y="454090"/>
                    <a:pt x="2651736" y="422753"/>
                    <a:pt x="2676298" y="388874"/>
                  </a:cubicBezTo>
                  <a:cubicBezTo>
                    <a:pt x="2815623" y="499826"/>
                    <a:pt x="2921917" y="636610"/>
                    <a:pt x="2996449" y="798803"/>
                  </a:cubicBezTo>
                  <a:cubicBezTo>
                    <a:pt x="2995179" y="854279"/>
                    <a:pt x="2996026" y="908908"/>
                    <a:pt x="3004496" y="963961"/>
                  </a:cubicBezTo>
                  <a:cubicBezTo>
                    <a:pt x="3013812" y="1026212"/>
                    <a:pt x="3012118" y="1086347"/>
                    <a:pt x="2969770" y="1140129"/>
                  </a:cubicBezTo>
                  <a:cubicBezTo>
                    <a:pt x="2911753" y="1214661"/>
                    <a:pt x="2817741" y="1237529"/>
                    <a:pt x="2736856" y="1187135"/>
                  </a:cubicBezTo>
                  <a:cubicBezTo>
                    <a:pt x="2702130" y="1165537"/>
                    <a:pt x="2682227" y="1169349"/>
                    <a:pt x="2647925" y="1190946"/>
                  </a:cubicBezTo>
                  <a:cubicBezTo>
                    <a:pt x="2563652" y="1244305"/>
                    <a:pt x="2474721" y="1229059"/>
                    <a:pt x="2395531" y="1177395"/>
                  </a:cubicBezTo>
                  <a:cubicBezTo>
                    <a:pt x="2356147" y="1151563"/>
                    <a:pt x="2332856" y="1147328"/>
                    <a:pt x="2300247" y="1185441"/>
                  </a:cubicBezTo>
                  <a:cubicBezTo>
                    <a:pt x="2247312" y="1247269"/>
                    <a:pt x="2176168" y="1253621"/>
                    <a:pt x="2100788" y="1239646"/>
                  </a:cubicBezTo>
                  <a:cubicBezTo>
                    <a:pt x="2019903" y="1224825"/>
                    <a:pt x="1947912" y="1186288"/>
                    <a:pt x="1875073" y="1151986"/>
                  </a:cubicBezTo>
                  <a:cubicBezTo>
                    <a:pt x="1842889" y="1136741"/>
                    <a:pt x="1814516" y="1134200"/>
                    <a:pt x="1785719" y="1156644"/>
                  </a:cubicBezTo>
                  <a:cubicBezTo>
                    <a:pt x="1655287" y="1258703"/>
                    <a:pt x="1513844" y="1240070"/>
                    <a:pt x="1372826" y="1188405"/>
                  </a:cubicBezTo>
                  <a:cubicBezTo>
                    <a:pt x="1277119" y="1153257"/>
                    <a:pt x="1183953" y="1111332"/>
                    <a:pt x="1098834" y="1052045"/>
                  </a:cubicBezTo>
                  <a:cubicBezTo>
                    <a:pt x="1077660" y="1037223"/>
                    <a:pt x="1053098" y="1009697"/>
                    <a:pt x="1020066" y="1032141"/>
                  </a:cubicBezTo>
                  <a:cubicBezTo>
                    <a:pt x="1018796" y="1040187"/>
                    <a:pt x="1021760" y="1046963"/>
                    <a:pt x="1023878" y="1054162"/>
                  </a:cubicBezTo>
                  <a:cubicBezTo>
                    <a:pt x="1045052" y="1098628"/>
                    <a:pt x="1085282" y="1129118"/>
                    <a:pt x="1106033" y="1173160"/>
                  </a:cubicBezTo>
                  <a:cubicBezTo>
                    <a:pt x="1118314" y="1199416"/>
                    <a:pt x="1136947" y="1227366"/>
                    <a:pt x="1113232" y="1255315"/>
                  </a:cubicBezTo>
                  <a:cubicBezTo>
                    <a:pt x="1086976" y="1286653"/>
                    <a:pt x="1059450" y="1260397"/>
                    <a:pt x="1032771" y="1252351"/>
                  </a:cubicBezTo>
                  <a:cubicBezTo>
                    <a:pt x="998469" y="1235835"/>
                    <a:pt x="978142" y="1202380"/>
                    <a:pt x="947228" y="1182053"/>
                  </a:cubicBezTo>
                  <a:cubicBezTo>
                    <a:pt x="938758" y="1176124"/>
                    <a:pt x="930289" y="1165114"/>
                    <a:pt x="919702" y="1170619"/>
                  </a:cubicBezTo>
                  <a:cubicBezTo>
                    <a:pt x="906997" y="1177395"/>
                    <a:pt x="912502" y="1189252"/>
                    <a:pt x="919702" y="1196875"/>
                  </a:cubicBezTo>
                  <a:cubicBezTo>
                    <a:pt x="946804" y="1226942"/>
                    <a:pt x="973907" y="1257009"/>
                    <a:pt x="987882" y="1295969"/>
                  </a:cubicBezTo>
                  <a:cubicBezTo>
                    <a:pt x="997622" y="1322225"/>
                    <a:pt x="1006938" y="1349751"/>
                    <a:pt x="982800" y="1373466"/>
                  </a:cubicBezTo>
                  <a:cubicBezTo>
                    <a:pt x="961203" y="1394640"/>
                    <a:pt x="935794" y="1386594"/>
                    <a:pt x="911232" y="1378125"/>
                  </a:cubicBezTo>
                  <a:cubicBezTo>
                    <a:pt x="848557" y="1356527"/>
                    <a:pt x="848557" y="1356527"/>
                    <a:pt x="840511" y="1421743"/>
                  </a:cubicBezTo>
                  <a:cubicBezTo>
                    <a:pt x="833311" y="1481030"/>
                    <a:pt x="805785" y="1501781"/>
                    <a:pt x="749039" y="1483571"/>
                  </a:cubicBezTo>
                  <a:cubicBezTo>
                    <a:pt x="667731" y="1457315"/>
                    <a:pt x="599974" y="1411580"/>
                    <a:pt x="560590" y="1332389"/>
                  </a:cubicBezTo>
                  <a:cubicBezTo>
                    <a:pt x="542804" y="1295969"/>
                    <a:pt x="521630" y="1270137"/>
                    <a:pt x="477164" y="1294275"/>
                  </a:cubicBezTo>
                  <a:cubicBezTo>
                    <a:pt x="471659" y="1297663"/>
                    <a:pt x="466577" y="1300628"/>
                    <a:pt x="461072" y="1304016"/>
                  </a:cubicBezTo>
                  <a:cubicBezTo>
                    <a:pt x="438204" y="1323072"/>
                    <a:pt x="440322" y="1349328"/>
                    <a:pt x="440745" y="1374737"/>
                  </a:cubicBezTo>
                  <a:cubicBezTo>
                    <a:pt x="443710" y="1506863"/>
                    <a:pt x="452603" y="1637718"/>
                    <a:pt x="508926" y="1760104"/>
                  </a:cubicBezTo>
                  <a:cubicBezTo>
                    <a:pt x="517819" y="1779160"/>
                    <a:pt x="525865" y="1799488"/>
                    <a:pt x="526712" y="1821085"/>
                  </a:cubicBezTo>
                  <a:cubicBezTo>
                    <a:pt x="527559" y="1842683"/>
                    <a:pt x="534758" y="1869785"/>
                    <a:pt x="499609" y="1874020"/>
                  </a:cubicBezTo>
                  <a:cubicBezTo>
                    <a:pt x="428888" y="1793982"/>
                    <a:pt x="387810" y="1698699"/>
                    <a:pt x="356473" y="1597911"/>
                  </a:cubicBezTo>
                  <a:cubicBezTo>
                    <a:pt x="348426" y="1572079"/>
                    <a:pt x="339110" y="1536083"/>
                    <a:pt x="304808" y="1580548"/>
                  </a:cubicBezTo>
                  <a:cubicBezTo>
                    <a:pt x="272200" y="1598758"/>
                    <a:pt x="269236" y="1628401"/>
                    <a:pt x="267118" y="1662280"/>
                  </a:cubicBezTo>
                  <a:cubicBezTo>
                    <a:pt x="262883" y="1766880"/>
                    <a:pt x="281940" y="1872326"/>
                    <a:pt x="283634" y="1978620"/>
                  </a:cubicBezTo>
                  <a:cubicBezTo>
                    <a:pt x="284481" y="2025626"/>
                    <a:pt x="272623" y="2062892"/>
                    <a:pt x="228158" y="2083643"/>
                  </a:cubicBezTo>
                  <a:cubicBezTo>
                    <a:pt x="183269" y="2104817"/>
                    <a:pt x="157013" y="2074326"/>
                    <a:pt x="129487" y="2046800"/>
                  </a:cubicBezTo>
                  <a:cubicBezTo>
                    <a:pt x="112971" y="2030284"/>
                    <a:pt x="93915" y="2016309"/>
                    <a:pt x="76129" y="2001488"/>
                  </a:cubicBezTo>
                  <a:cubicBezTo>
                    <a:pt x="23617" y="1882913"/>
                    <a:pt x="-6450" y="1760104"/>
                    <a:pt x="1173" y="1629672"/>
                  </a:cubicBezTo>
                  <a:cubicBezTo>
                    <a:pt x="91374" y="1632213"/>
                    <a:pt x="113818" y="1560645"/>
                    <a:pt x="140921" y="1497970"/>
                  </a:cubicBezTo>
                  <a:cubicBezTo>
                    <a:pt x="162942" y="1446728"/>
                    <a:pt x="169718" y="1391252"/>
                    <a:pt x="154896" y="1335777"/>
                  </a:cubicBezTo>
                  <a:cubicBezTo>
                    <a:pt x="140921" y="1284112"/>
                    <a:pt x="123982" y="1277760"/>
                    <a:pt x="77399" y="1304016"/>
                  </a:cubicBezTo>
                  <a:cubicBezTo>
                    <a:pt x="61307" y="1312909"/>
                    <a:pt x="49026" y="1331542"/>
                    <a:pt x="26581" y="1322649"/>
                  </a:cubicBezTo>
                  <a:cubicBezTo>
                    <a:pt x="30816" y="1288347"/>
                    <a:pt x="35474" y="1254468"/>
                    <a:pt x="39709" y="1220166"/>
                  </a:cubicBezTo>
                  <a:close/>
                </a:path>
              </a:pathLst>
            </a:custGeom>
            <a:solidFill>
              <a:srgbClr val="A95D3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DB757AD4-FE6D-835A-3798-DB8882A1DCF7}"/>
                </a:ext>
              </a:extLst>
            </p:cNvPr>
            <p:cNvSpPr/>
            <p:nvPr/>
          </p:nvSpPr>
          <p:spPr>
            <a:xfrm>
              <a:off x="592992" y="2183899"/>
              <a:ext cx="2305875" cy="1622483"/>
            </a:xfrm>
            <a:custGeom>
              <a:avLst/>
              <a:gdLst>
                <a:gd name="connsiteX0" fmla="*/ 1692531 w 2305875"/>
                <a:gd name="connsiteY0" fmla="*/ 435406 h 1622483"/>
                <a:gd name="connsiteX1" fmla="*/ 1736573 w 2305875"/>
                <a:gd name="connsiteY1" fmla="*/ 429478 h 1622483"/>
                <a:gd name="connsiteX2" fmla="*/ 1740808 w 2305875"/>
                <a:gd name="connsiteY2" fmla="*/ 322337 h 1622483"/>
                <a:gd name="connsiteX3" fmla="*/ 1905542 w 2305875"/>
                <a:gd name="connsiteY3" fmla="*/ 19549 h 1622483"/>
                <a:gd name="connsiteX4" fmla="*/ 2251102 w 2305875"/>
                <a:gd name="connsiteY4" fmla="*/ 136429 h 1622483"/>
                <a:gd name="connsiteX5" fmla="*/ 2165982 w 2305875"/>
                <a:gd name="connsiteY5" fmla="*/ 606069 h 1622483"/>
                <a:gd name="connsiteX6" fmla="*/ 1966100 w 2305875"/>
                <a:gd name="connsiteY6" fmla="*/ 825432 h 1622483"/>
                <a:gd name="connsiteX7" fmla="*/ 1983886 w 2305875"/>
                <a:gd name="connsiteY7" fmla="*/ 924103 h 1622483"/>
                <a:gd name="connsiteX8" fmla="*/ 1988968 w 2305875"/>
                <a:gd name="connsiteY8" fmla="*/ 958828 h 1622483"/>
                <a:gd name="connsiteX9" fmla="*/ 1956360 w 2305875"/>
                <a:gd name="connsiteY9" fmla="*/ 1068510 h 1622483"/>
                <a:gd name="connsiteX10" fmla="*/ 1500695 w 2305875"/>
                <a:gd name="connsiteY10" fmla="*/ 1429315 h 1622483"/>
                <a:gd name="connsiteX11" fmla="*/ 718526 w 2305875"/>
                <a:gd name="connsiteY11" fmla="*/ 1621575 h 1622483"/>
                <a:gd name="connsiteX12" fmla="*/ 536430 w 2305875"/>
                <a:gd name="connsiteY12" fmla="*/ 1597437 h 1622483"/>
                <a:gd name="connsiteX13" fmla="*/ 465285 w 2305875"/>
                <a:gd name="connsiteY13" fmla="*/ 1519093 h 1622483"/>
                <a:gd name="connsiteX14" fmla="*/ 310291 w 2305875"/>
                <a:gd name="connsiteY14" fmla="*/ 1358594 h 1622483"/>
                <a:gd name="connsiteX15" fmla="*/ 233218 w 2305875"/>
                <a:gd name="connsiteY15" fmla="*/ 1292954 h 1622483"/>
                <a:gd name="connsiteX16" fmla="*/ 220514 w 2305875"/>
                <a:gd name="connsiteY16" fmla="*/ 1229009 h 1622483"/>
                <a:gd name="connsiteX17" fmla="*/ 243805 w 2305875"/>
                <a:gd name="connsiteY17" fmla="*/ 1231550 h 1622483"/>
                <a:gd name="connsiteX18" fmla="*/ 559721 w 2305875"/>
                <a:gd name="connsiteY18" fmla="*/ 1098577 h 1622483"/>
                <a:gd name="connsiteX19" fmla="*/ 511444 w 2305875"/>
                <a:gd name="connsiteY19" fmla="*/ 871168 h 1622483"/>
                <a:gd name="connsiteX20" fmla="*/ 411503 w 2305875"/>
                <a:gd name="connsiteY20" fmla="*/ 844065 h 1622483"/>
                <a:gd name="connsiteX21" fmla="*/ 350945 w 2305875"/>
                <a:gd name="connsiteY21" fmla="*/ 849994 h 1622483"/>
                <a:gd name="connsiteX22" fmla="*/ 367038 w 2305875"/>
                <a:gd name="connsiteY22" fmla="*/ 771650 h 1622483"/>
                <a:gd name="connsiteX23" fmla="*/ 375084 w 2305875"/>
                <a:gd name="connsiteY23" fmla="*/ 727608 h 1622483"/>
                <a:gd name="connsiteX24" fmla="*/ 220937 w 2305875"/>
                <a:gd name="connsiteY24" fmla="*/ 703470 h 1622483"/>
                <a:gd name="connsiteX25" fmla="*/ 198492 w 2305875"/>
                <a:gd name="connsiteY25" fmla="*/ 702623 h 1622483"/>
                <a:gd name="connsiteX26" fmla="*/ 98551 w 2305875"/>
                <a:gd name="connsiteY26" fmla="*/ 767415 h 1622483"/>
                <a:gd name="connsiteX27" fmla="*/ 93893 w 2305875"/>
                <a:gd name="connsiteY27" fmla="*/ 782660 h 1622483"/>
                <a:gd name="connsiteX28" fmla="*/ 46040 w 2305875"/>
                <a:gd name="connsiteY28" fmla="*/ 877096 h 1622483"/>
                <a:gd name="connsiteX29" fmla="*/ 107444 w 2305875"/>
                <a:gd name="connsiteY29" fmla="*/ 663239 h 1622483"/>
                <a:gd name="connsiteX30" fmla="*/ 259897 w 2305875"/>
                <a:gd name="connsiteY30" fmla="*/ 615386 h 1622483"/>
                <a:gd name="connsiteX31" fmla="*/ 304363 w 2305875"/>
                <a:gd name="connsiteY31" fmla="*/ 551440 h 1622483"/>
                <a:gd name="connsiteX32" fmla="*/ 227289 w 2305875"/>
                <a:gd name="connsiteY32" fmla="*/ 514597 h 1622483"/>
                <a:gd name="connsiteX33" fmla="*/ 158685 w 2305875"/>
                <a:gd name="connsiteY33" fmla="*/ 526031 h 1622483"/>
                <a:gd name="connsiteX34" fmla="*/ 140899 w 2305875"/>
                <a:gd name="connsiteY34" fmla="*/ 523914 h 1622483"/>
                <a:gd name="connsiteX35" fmla="*/ 70178 w 2305875"/>
                <a:gd name="connsiteY35" fmla="*/ 322337 h 1622483"/>
                <a:gd name="connsiteX36" fmla="*/ 78224 w 2305875"/>
                <a:gd name="connsiteY36" fmla="*/ 305822 h 1622483"/>
                <a:gd name="connsiteX37" fmla="*/ 141323 w 2305875"/>
                <a:gd name="connsiteY37" fmla="*/ 320220 h 1622483"/>
                <a:gd name="connsiteX38" fmla="*/ 228136 w 2305875"/>
                <a:gd name="connsiteY38" fmla="*/ 355369 h 1622483"/>
                <a:gd name="connsiteX39" fmla="*/ 276413 w 2305875"/>
                <a:gd name="connsiteY39" fmla="*/ 371884 h 1622483"/>
                <a:gd name="connsiteX40" fmla="*/ 380166 w 2305875"/>
                <a:gd name="connsiteY40" fmla="*/ 347746 h 1622483"/>
                <a:gd name="connsiteX41" fmla="*/ 411080 w 2305875"/>
                <a:gd name="connsiteY41" fmla="*/ 327842 h 1622483"/>
                <a:gd name="connsiteX42" fmla="*/ 590212 w 2305875"/>
                <a:gd name="connsiteY42" fmla="*/ 295234 h 1622483"/>
                <a:gd name="connsiteX43" fmla="*/ 717256 w 2305875"/>
                <a:gd name="connsiteY43" fmla="*/ 269826 h 1622483"/>
                <a:gd name="connsiteX44" fmla="*/ 890459 w 2305875"/>
                <a:gd name="connsiteY44" fmla="*/ 130077 h 1622483"/>
                <a:gd name="connsiteX45" fmla="*/ 1049688 w 2305875"/>
                <a:gd name="connsiteY45" fmla="*/ 70366 h 1622483"/>
                <a:gd name="connsiteX46" fmla="*/ 1251688 w 2305875"/>
                <a:gd name="connsiteY46" fmla="*/ 81377 h 1622483"/>
                <a:gd name="connsiteX47" fmla="*/ 1305470 w 2305875"/>
                <a:gd name="connsiteY47" fmla="*/ 91964 h 1622483"/>
                <a:gd name="connsiteX48" fmla="*/ 1523986 w 2305875"/>
                <a:gd name="connsiteY48" fmla="*/ 221549 h 1622483"/>
                <a:gd name="connsiteX49" fmla="*/ 1595554 w 2305875"/>
                <a:gd name="connsiteY49" fmla="*/ 298622 h 1622483"/>
                <a:gd name="connsiteX50" fmla="*/ 1636632 w 2305875"/>
                <a:gd name="connsiteY50" fmla="*/ 353675 h 1622483"/>
                <a:gd name="connsiteX51" fmla="*/ 1692531 w 2305875"/>
                <a:gd name="connsiteY51" fmla="*/ 435406 h 162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305875" h="1622483">
                  <a:moveTo>
                    <a:pt x="1692531" y="435406"/>
                  </a:moveTo>
                  <a:cubicBezTo>
                    <a:pt x="1710318" y="457851"/>
                    <a:pt x="1725563" y="474367"/>
                    <a:pt x="1736573" y="429478"/>
                  </a:cubicBezTo>
                  <a:cubicBezTo>
                    <a:pt x="1745043" y="393482"/>
                    <a:pt x="1747160" y="358757"/>
                    <a:pt x="1740808" y="322337"/>
                  </a:cubicBezTo>
                  <a:cubicBezTo>
                    <a:pt x="1716670" y="183859"/>
                    <a:pt x="1780615" y="67825"/>
                    <a:pt x="1905542" y="19549"/>
                  </a:cubicBezTo>
                  <a:cubicBezTo>
                    <a:pt x="2034703" y="-30422"/>
                    <a:pt x="2177416" y="17855"/>
                    <a:pt x="2251102" y="136429"/>
                  </a:cubicBezTo>
                  <a:cubicBezTo>
                    <a:pt x="2348079" y="292270"/>
                    <a:pt x="2314201" y="490882"/>
                    <a:pt x="2165982" y="606069"/>
                  </a:cubicBezTo>
                  <a:cubicBezTo>
                    <a:pt x="2086368" y="668321"/>
                    <a:pt x="2010565" y="732266"/>
                    <a:pt x="1966100" y="825432"/>
                  </a:cubicBezTo>
                  <a:cubicBezTo>
                    <a:pt x="1948313" y="862698"/>
                    <a:pt x="1912741" y="901658"/>
                    <a:pt x="1983886" y="924103"/>
                  </a:cubicBezTo>
                  <a:cubicBezTo>
                    <a:pt x="1997861" y="928338"/>
                    <a:pt x="1988968" y="946971"/>
                    <a:pt x="1988968" y="958828"/>
                  </a:cubicBezTo>
                  <a:cubicBezTo>
                    <a:pt x="2008024" y="1004141"/>
                    <a:pt x="1980074" y="1036749"/>
                    <a:pt x="1956360" y="1068510"/>
                  </a:cubicBezTo>
                  <a:cubicBezTo>
                    <a:pt x="1837785" y="1230703"/>
                    <a:pt x="1680250" y="1344619"/>
                    <a:pt x="1500695" y="1429315"/>
                  </a:cubicBezTo>
                  <a:cubicBezTo>
                    <a:pt x="1253382" y="1546619"/>
                    <a:pt x="989554" y="1599554"/>
                    <a:pt x="718526" y="1621575"/>
                  </a:cubicBezTo>
                  <a:cubicBezTo>
                    <a:pt x="656698" y="1626657"/>
                    <a:pt x="596564" y="1609294"/>
                    <a:pt x="536430" y="1597437"/>
                  </a:cubicBezTo>
                  <a:cubicBezTo>
                    <a:pt x="493235" y="1588543"/>
                    <a:pt x="466979" y="1561864"/>
                    <a:pt x="465285" y="1519093"/>
                  </a:cubicBezTo>
                  <a:cubicBezTo>
                    <a:pt x="461474" y="1417881"/>
                    <a:pt x="388635" y="1382732"/>
                    <a:pt x="310291" y="1358594"/>
                  </a:cubicBezTo>
                  <a:cubicBezTo>
                    <a:pt x="271755" y="1346736"/>
                    <a:pt x="245499" y="1330644"/>
                    <a:pt x="233218" y="1292954"/>
                  </a:cubicBezTo>
                  <a:cubicBezTo>
                    <a:pt x="223478" y="1272627"/>
                    <a:pt x="217549" y="1251877"/>
                    <a:pt x="220514" y="1229009"/>
                  </a:cubicBezTo>
                  <a:cubicBezTo>
                    <a:pt x="228983" y="1223927"/>
                    <a:pt x="237453" y="1225621"/>
                    <a:pt x="243805" y="1231550"/>
                  </a:cubicBezTo>
                  <a:cubicBezTo>
                    <a:pt x="339088" y="1321751"/>
                    <a:pt x="519067" y="1239596"/>
                    <a:pt x="559721" y="1098577"/>
                  </a:cubicBezTo>
                  <a:cubicBezTo>
                    <a:pt x="580472" y="1015151"/>
                    <a:pt x="561839" y="939348"/>
                    <a:pt x="511444" y="871168"/>
                  </a:cubicBezTo>
                  <a:cubicBezTo>
                    <a:pt x="486036" y="836866"/>
                    <a:pt x="458509" y="808493"/>
                    <a:pt x="411503" y="844065"/>
                  </a:cubicBezTo>
                  <a:cubicBezTo>
                    <a:pt x="394987" y="856769"/>
                    <a:pt x="372543" y="861004"/>
                    <a:pt x="350945" y="849994"/>
                  </a:cubicBezTo>
                  <a:cubicBezTo>
                    <a:pt x="335277" y="819927"/>
                    <a:pt x="350522" y="792824"/>
                    <a:pt x="367038" y="771650"/>
                  </a:cubicBezTo>
                  <a:cubicBezTo>
                    <a:pt x="379742" y="755558"/>
                    <a:pt x="380589" y="743700"/>
                    <a:pt x="375084" y="727608"/>
                  </a:cubicBezTo>
                  <a:cubicBezTo>
                    <a:pt x="328078" y="691612"/>
                    <a:pt x="273449" y="702199"/>
                    <a:pt x="220937" y="703470"/>
                  </a:cubicBezTo>
                  <a:cubicBezTo>
                    <a:pt x="213314" y="710245"/>
                    <a:pt x="206115" y="705163"/>
                    <a:pt x="198492" y="702623"/>
                  </a:cubicBezTo>
                  <a:cubicBezTo>
                    <a:pt x="153180" y="706010"/>
                    <a:pt x="115914" y="721679"/>
                    <a:pt x="98551" y="767415"/>
                  </a:cubicBezTo>
                  <a:cubicBezTo>
                    <a:pt x="97704" y="772497"/>
                    <a:pt x="96010" y="777579"/>
                    <a:pt x="93893" y="782660"/>
                  </a:cubicBezTo>
                  <a:cubicBezTo>
                    <a:pt x="64673" y="807222"/>
                    <a:pt x="63826" y="846606"/>
                    <a:pt x="46040" y="877096"/>
                  </a:cubicBezTo>
                  <a:cubicBezTo>
                    <a:pt x="-33151" y="785625"/>
                    <a:pt x="-8589" y="700082"/>
                    <a:pt x="107444" y="663239"/>
                  </a:cubicBezTo>
                  <a:cubicBezTo>
                    <a:pt x="158262" y="647147"/>
                    <a:pt x="209503" y="632325"/>
                    <a:pt x="259897" y="615386"/>
                  </a:cubicBezTo>
                  <a:cubicBezTo>
                    <a:pt x="289964" y="605222"/>
                    <a:pt x="315373" y="580660"/>
                    <a:pt x="304363" y="551440"/>
                  </a:cubicBezTo>
                  <a:cubicBezTo>
                    <a:pt x="294199" y="525184"/>
                    <a:pt x="273025" y="490035"/>
                    <a:pt x="227289" y="514597"/>
                  </a:cubicBezTo>
                  <a:cubicBezTo>
                    <a:pt x="207809" y="525184"/>
                    <a:pt x="181553" y="522643"/>
                    <a:pt x="158685" y="526031"/>
                  </a:cubicBezTo>
                  <a:cubicBezTo>
                    <a:pt x="152333" y="527725"/>
                    <a:pt x="143864" y="529419"/>
                    <a:pt x="140899" y="523914"/>
                  </a:cubicBezTo>
                  <a:cubicBezTo>
                    <a:pt x="107444" y="460392"/>
                    <a:pt x="84576" y="392635"/>
                    <a:pt x="70178" y="322337"/>
                  </a:cubicBezTo>
                  <a:cubicBezTo>
                    <a:pt x="68908" y="316409"/>
                    <a:pt x="74413" y="310480"/>
                    <a:pt x="78224" y="305822"/>
                  </a:cubicBezTo>
                  <a:cubicBezTo>
                    <a:pt x="103633" y="290576"/>
                    <a:pt x="121843" y="307939"/>
                    <a:pt x="141323" y="320220"/>
                  </a:cubicBezTo>
                  <a:cubicBezTo>
                    <a:pt x="168002" y="337159"/>
                    <a:pt x="193834" y="356639"/>
                    <a:pt x="228136" y="355369"/>
                  </a:cubicBezTo>
                  <a:cubicBezTo>
                    <a:pt x="244228" y="361297"/>
                    <a:pt x="262438" y="361721"/>
                    <a:pt x="276413" y="371884"/>
                  </a:cubicBezTo>
                  <a:cubicBezTo>
                    <a:pt x="321302" y="404069"/>
                    <a:pt x="357298" y="408727"/>
                    <a:pt x="380166" y="347746"/>
                  </a:cubicBezTo>
                  <a:cubicBezTo>
                    <a:pt x="384824" y="335889"/>
                    <a:pt x="398799" y="326572"/>
                    <a:pt x="411080" y="327842"/>
                  </a:cubicBezTo>
                  <a:cubicBezTo>
                    <a:pt x="474178" y="333771"/>
                    <a:pt x="530925" y="308362"/>
                    <a:pt x="590212" y="295234"/>
                  </a:cubicBezTo>
                  <a:cubicBezTo>
                    <a:pt x="638912" y="317679"/>
                    <a:pt x="678296" y="306245"/>
                    <a:pt x="717256" y="269826"/>
                  </a:cubicBezTo>
                  <a:cubicBezTo>
                    <a:pt x="771038" y="219008"/>
                    <a:pt x="827784" y="171155"/>
                    <a:pt x="890459" y="130077"/>
                  </a:cubicBezTo>
                  <a:cubicBezTo>
                    <a:pt x="939160" y="98316"/>
                    <a:pt x="992518" y="78836"/>
                    <a:pt x="1049688" y="70366"/>
                  </a:cubicBezTo>
                  <a:cubicBezTo>
                    <a:pt x="1117021" y="77565"/>
                    <a:pt x="1183931" y="86459"/>
                    <a:pt x="1251688" y="81377"/>
                  </a:cubicBezTo>
                  <a:cubicBezTo>
                    <a:pt x="1271168" y="80106"/>
                    <a:pt x="1296577" y="76719"/>
                    <a:pt x="1305470" y="91964"/>
                  </a:cubicBezTo>
                  <a:cubicBezTo>
                    <a:pt x="1354170" y="177930"/>
                    <a:pt x="1464275" y="157180"/>
                    <a:pt x="1523986" y="221549"/>
                  </a:cubicBezTo>
                  <a:cubicBezTo>
                    <a:pt x="1561676" y="234253"/>
                    <a:pt x="1575651" y="269402"/>
                    <a:pt x="1595554" y="298622"/>
                  </a:cubicBezTo>
                  <a:cubicBezTo>
                    <a:pt x="1608259" y="317679"/>
                    <a:pt x="1616305" y="340547"/>
                    <a:pt x="1636632" y="353675"/>
                  </a:cubicBezTo>
                  <a:cubicBezTo>
                    <a:pt x="1662464" y="376119"/>
                    <a:pt x="1673051" y="408727"/>
                    <a:pt x="1692531" y="435406"/>
                  </a:cubicBezTo>
                  <a:close/>
                </a:path>
              </a:pathLst>
            </a:custGeom>
            <a:solidFill>
              <a:srgbClr val="FEE2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E84FEB10-093C-D581-1A89-126D5C01015F}"/>
                </a:ext>
              </a:extLst>
            </p:cNvPr>
            <p:cNvSpPr/>
            <p:nvPr/>
          </p:nvSpPr>
          <p:spPr>
            <a:xfrm>
              <a:off x="826210" y="3143574"/>
              <a:ext cx="1782276" cy="792346"/>
            </a:xfrm>
            <a:custGeom>
              <a:avLst/>
              <a:gdLst>
                <a:gd name="connsiteX0" fmla="*/ 0 w 1782276"/>
                <a:gd name="connsiteY0" fmla="*/ 333279 h 792346"/>
                <a:gd name="connsiteX1" fmla="*/ 75379 w 1782276"/>
                <a:gd name="connsiteY1" fmla="*/ 371816 h 792346"/>
                <a:gd name="connsiteX2" fmla="*/ 254088 w 1782276"/>
                <a:gd name="connsiteY2" fmla="*/ 544596 h 792346"/>
                <a:gd name="connsiteX3" fmla="*/ 336667 w 1782276"/>
                <a:gd name="connsiteY3" fmla="*/ 627175 h 792346"/>
                <a:gd name="connsiteX4" fmla="*/ 684768 w 1782276"/>
                <a:gd name="connsiteY4" fmla="*/ 614470 h 792346"/>
                <a:gd name="connsiteX5" fmla="*/ 1336928 w 1782276"/>
                <a:gd name="connsiteY5" fmla="*/ 406965 h 792346"/>
                <a:gd name="connsiteX6" fmla="*/ 1707473 w 1782276"/>
                <a:gd name="connsiteY6" fmla="*/ 89355 h 792346"/>
                <a:gd name="connsiteX7" fmla="*/ 1755326 w 1782276"/>
                <a:gd name="connsiteY7" fmla="*/ 0 h 792346"/>
                <a:gd name="connsiteX8" fmla="*/ 1761255 w 1782276"/>
                <a:gd name="connsiteY8" fmla="*/ 104600 h 792346"/>
                <a:gd name="connsiteX9" fmla="*/ 1651573 w 1782276"/>
                <a:gd name="connsiteY9" fmla="*/ 261287 h 792346"/>
                <a:gd name="connsiteX10" fmla="*/ 1435175 w 1782276"/>
                <a:gd name="connsiteY10" fmla="*/ 569158 h 792346"/>
                <a:gd name="connsiteX11" fmla="*/ 1159066 w 1782276"/>
                <a:gd name="connsiteY11" fmla="*/ 792332 h 792346"/>
                <a:gd name="connsiteX12" fmla="*/ 1088345 w 1782276"/>
                <a:gd name="connsiteY12" fmla="*/ 720340 h 792346"/>
                <a:gd name="connsiteX13" fmla="*/ 1074793 w 1782276"/>
                <a:gd name="connsiteY13" fmla="*/ 666135 h 792346"/>
                <a:gd name="connsiteX14" fmla="*/ 970617 w 1782276"/>
                <a:gd name="connsiteY14" fmla="*/ 639455 h 792346"/>
                <a:gd name="connsiteX15" fmla="*/ 637762 w 1782276"/>
                <a:gd name="connsiteY15" fmla="*/ 690273 h 792346"/>
                <a:gd name="connsiteX16" fmla="*/ 438726 w 1782276"/>
                <a:gd name="connsiteY16" fmla="*/ 689850 h 792346"/>
                <a:gd name="connsiteX17" fmla="*/ 204541 w 1782276"/>
                <a:gd name="connsiteY17" fmla="*/ 615741 h 792346"/>
                <a:gd name="connsiteX18" fmla="*/ 163040 w 1782276"/>
                <a:gd name="connsiteY18" fmla="*/ 530621 h 792346"/>
                <a:gd name="connsiteX19" fmla="*/ 129585 w 1782276"/>
                <a:gd name="connsiteY19" fmla="*/ 486579 h 792346"/>
                <a:gd name="connsiteX20" fmla="*/ 34302 w 1782276"/>
                <a:gd name="connsiteY20" fmla="*/ 438302 h 792346"/>
                <a:gd name="connsiteX21" fmla="*/ 0 w 1782276"/>
                <a:gd name="connsiteY21" fmla="*/ 333279 h 792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82276" h="792346">
                  <a:moveTo>
                    <a:pt x="0" y="333279"/>
                  </a:moveTo>
                  <a:cubicBezTo>
                    <a:pt x="19480" y="357418"/>
                    <a:pt x="41501" y="370122"/>
                    <a:pt x="75379" y="371816"/>
                  </a:cubicBezTo>
                  <a:cubicBezTo>
                    <a:pt x="160076" y="376474"/>
                    <a:pt x="251971" y="461594"/>
                    <a:pt x="254088" y="544596"/>
                  </a:cubicBezTo>
                  <a:cubicBezTo>
                    <a:pt x="255782" y="606001"/>
                    <a:pt x="288814" y="618281"/>
                    <a:pt x="336667" y="627175"/>
                  </a:cubicBezTo>
                  <a:cubicBezTo>
                    <a:pt x="453971" y="648349"/>
                    <a:pt x="569581" y="632680"/>
                    <a:pt x="684768" y="614470"/>
                  </a:cubicBezTo>
                  <a:cubicBezTo>
                    <a:pt x="912600" y="578474"/>
                    <a:pt x="1134080" y="520034"/>
                    <a:pt x="1336928" y="406965"/>
                  </a:cubicBezTo>
                  <a:cubicBezTo>
                    <a:pt x="1481758" y="326504"/>
                    <a:pt x="1609649" y="224868"/>
                    <a:pt x="1707473" y="89355"/>
                  </a:cubicBezTo>
                  <a:cubicBezTo>
                    <a:pt x="1727376" y="61828"/>
                    <a:pt x="1749398" y="35149"/>
                    <a:pt x="1755326" y="0"/>
                  </a:cubicBezTo>
                  <a:cubicBezTo>
                    <a:pt x="1792169" y="33032"/>
                    <a:pt x="1788358" y="66910"/>
                    <a:pt x="1761255" y="104600"/>
                  </a:cubicBezTo>
                  <a:cubicBezTo>
                    <a:pt x="1723989" y="156264"/>
                    <a:pt x="1693498" y="213858"/>
                    <a:pt x="1651573" y="261287"/>
                  </a:cubicBezTo>
                  <a:cubicBezTo>
                    <a:pt x="1566877" y="355724"/>
                    <a:pt x="1496156" y="456935"/>
                    <a:pt x="1435175" y="569158"/>
                  </a:cubicBezTo>
                  <a:cubicBezTo>
                    <a:pt x="1376311" y="677992"/>
                    <a:pt x="1281452" y="755489"/>
                    <a:pt x="1159066" y="792332"/>
                  </a:cubicBezTo>
                  <a:cubicBezTo>
                    <a:pt x="1110366" y="793179"/>
                    <a:pt x="1098085" y="758030"/>
                    <a:pt x="1088345" y="720340"/>
                  </a:cubicBezTo>
                  <a:cubicBezTo>
                    <a:pt x="1070135" y="705942"/>
                    <a:pt x="1081145" y="683921"/>
                    <a:pt x="1074793" y="666135"/>
                  </a:cubicBezTo>
                  <a:cubicBezTo>
                    <a:pt x="1052349" y="610235"/>
                    <a:pt x="1007883" y="638609"/>
                    <a:pt x="970617" y="639455"/>
                  </a:cubicBezTo>
                  <a:cubicBezTo>
                    <a:pt x="859665" y="656395"/>
                    <a:pt x="748713" y="673334"/>
                    <a:pt x="637762" y="690273"/>
                  </a:cubicBezTo>
                  <a:cubicBezTo>
                    <a:pt x="571275" y="702977"/>
                    <a:pt x="504789" y="703824"/>
                    <a:pt x="438726" y="689850"/>
                  </a:cubicBezTo>
                  <a:cubicBezTo>
                    <a:pt x="359535" y="668252"/>
                    <a:pt x="275262" y="663170"/>
                    <a:pt x="204541" y="615741"/>
                  </a:cubicBezTo>
                  <a:cubicBezTo>
                    <a:pt x="174050" y="595414"/>
                    <a:pt x="154147" y="569581"/>
                    <a:pt x="163040" y="530621"/>
                  </a:cubicBezTo>
                  <a:cubicBezTo>
                    <a:pt x="169392" y="502671"/>
                    <a:pt x="152453" y="492084"/>
                    <a:pt x="129585" y="486579"/>
                  </a:cubicBezTo>
                  <a:cubicBezTo>
                    <a:pt x="94013" y="478109"/>
                    <a:pt x="61828" y="463288"/>
                    <a:pt x="34302" y="438302"/>
                  </a:cubicBezTo>
                  <a:cubicBezTo>
                    <a:pt x="17363" y="404424"/>
                    <a:pt x="1270" y="371392"/>
                    <a:pt x="0" y="333279"/>
                  </a:cubicBezTo>
                  <a:close/>
                </a:path>
              </a:pathLst>
            </a:custGeom>
            <a:solidFill>
              <a:srgbClr val="F7B9A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EBC8350A-95E8-2ED1-BBE9-7202DE42B52E}"/>
                </a:ext>
              </a:extLst>
            </p:cNvPr>
            <p:cNvSpPr/>
            <p:nvPr/>
          </p:nvSpPr>
          <p:spPr>
            <a:xfrm>
              <a:off x="465623" y="2055229"/>
              <a:ext cx="233148" cy="677726"/>
            </a:xfrm>
            <a:custGeom>
              <a:avLst/>
              <a:gdLst>
                <a:gd name="connsiteX0" fmla="*/ 79819 w 233148"/>
                <a:gd name="connsiteY0" fmla="*/ 600072 h 677726"/>
                <a:gd name="connsiteX1" fmla="*/ 70502 w 233148"/>
                <a:gd name="connsiteY1" fmla="*/ 511141 h 677726"/>
                <a:gd name="connsiteX2" fmla="*/ 2322 w 233148"/>
                <a:gd name="connsiteY2" fmla="*/ 75379 h 677726"/>
                <a:gd name="connsiteX3" fmla="*/ 40859 w 233148"/>
                <a:gd name="connsiteY3" fmla="*/ 0 h 677726"/>
                <a:gd name="connsiteX4" fmla="*/ 65421 w 233148"/>
                <a:gd name="connsiteY4" fmla="*/ 69027 h 677726"/>
                <a:gd name="connsiteX5" fmla="*/ 145882 w 233148"/>
                <a:gd name="connsiteY5" fmla="*/ 456935 h 677726"/>
                <a:gd name="connsiteX6" fmla="*/ 227190 w 233148"/>
                <a:gd name="connsiteY6" fmla="*/ 636067 h 677726"/>
                <a:gd name="connsiteX7" fmla="*/ 232695 w 233148"/>
                <a:gd name="connsiteY7" fmla="*/ 665711 h 677726"/>
                <a:gd name="connsiteX8" fmla="*/ 79819 w 233148"/>
                <a:gd name="connsiteY8" fmla="*/ 600072 h 67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148" h="677726">
                  <a:moveTo>
                    <a:pt x="79819" y="600072"/>
                  </a:moveTo>
                  <a:cubicBezTo>
                    <a:pt x="105651" y="567464"/>
                    <a:pt x="82783" y="537397"/>
                    <a:pt x="70502" y="511141"/>
                  </a:cubicBezTo>
                  <a:cubicBezTo>
                    <a:pt x="4863" y="372239"/>
                    <a:pt x="-5724" y="225291"/>
                    <a:pt x="2322" y="75379"/>
                  </a:cubicBezTo>
                  <a:cubicBezTo>
                    <a:pt x="4016" y="44465"/>
                    <a:pt x="11215" y="16516"/>
                    <a:pt x="40859" y="0"/>
                  </a:cubicBezTo>
                  <a:cubicBezTo>
                    <a:pt x="64997" y="17363"/>
                    <a:pt x="65844" y="43618"/>
                    <a:pt x="65421" y="69027"/>
                  </a:cubicBezTo>
                  <a:cubicBezTo>
                    <a:pt x="62456" y="204541"/>
                    <a:pt x="100570" y="331585"/>
                    <a:pt x="145882" y="456935"/>
                  </a:cubicBezTo>
                  <a:cubicBezTo>
                    <a:pt x="167903" y="518763"/>
                    <a:pt x="186536" y="582709"/>
                    <a:pt x="227190" y="636067"/>
                  </a:cubicBezTo>
                  <a:cubicBezTo>
                    <a:pt x="232695" y="645384"/>
                    <a:pt x="233966" y="655548"/>
                    <a:pt x="232695" y="665711"/>
                  </a:cubicBezTo>
                  <a:cubicBezTo>
                    <a:pt x="156469" y="703824"/>
                    <a:pt x="122167" y="642843"/>
                    <a:pt x="79819" y="600072"/>
                  </a:cubicBezTo>
                  <a:close/>
                </a:path>
              </a:pathLst>
            </a:custGeom>
            <a:solidFill>
              <a:srgbClr val="9C4E3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08B6C383-6381-DB3B-86B1-9FC7721653B2}"/>
                </a:ext>
              </a:extLst>
            </p:cNvPr>
            <p:cNvSpPr/>
            <p:nvPr/>
          </p:nvSpPr>
          <p:spPr>
            <a:xfrm>
              <a:off x="711569" y="2911930"/>
              <a:ext cx="277169" cy="336772"/>
            </a:xfrm>
            <a:custGeom>
              <a:avLst/>
              <a:gdLst>
                <a:gd name="connsiteX0" fmla="*/ 256930 w 277169"/>
                <a:gd name="connsiteY0" fmla="*/ 0 h 336772"/>
                <a:gd name="connsiteX1" fmla="*/ 231098 w 277169"/>
                <a:gd name="connsiteY1" fmla="*/ 116033 h 336772"/>
                <a:gd name="connsiteX2" fmla="*/ 229827 w 277169"/>
                <a:gd name="connsiteY2" fmla="*/ 142289 h 336772"/>
                <a:gd name="connsiteX3" fmla="*/ 195102 w 277169"/>
                <a:gd name="connsiteY3" fmla="*/ 183790 h 336772"/>
                <a:gd name="connsiteX4" fmla="*/ 100666 w 277169"/>
                <a:gd name="connsiteY4" fmla="*/ 283308 h 336772"/>
                <a:gd name="connsiteX5" fmla="*/ 37567 w 277169"/>
                <a:gd name="connsiteY5" fmla="*/ 332855 h 336772"/>
                <a:gd name="connsiteX6" fmla="*/ 23169 w 277169"/>
                <a:gd name="connsiteY6" fmla="*/ 146524 h 336772"/>
                <a:gd name="connsiteX7" fmla="*/ 74410 w 277169"/>
                <a:gd name="connsiteY7" fmla="*/ 102482 h 336772"/>
                <a:gd name="connsiteX8" fmla="*/ 180704 w 277169"/>
                <a:gd name="connsiteY8" fmla="*/ 26679 h 336772"/>
                <a:gd name="connsiteX9" fmla="*/ 256930 w 277169"/>
                <a:gd name="connsiteY9" fmla="*/ 0 h 33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7169" h="336772">
                  <a:moveTo>
                    <a:pt x="256930" y="0"/>
                  </a:moveTo>
                  <a:cubicBezTo>
                    <a:pt x="290385" y="36419"/>
                    <a:pt x="282763" y="71992"/>
                    <a:pt x="231098" y="116033"/>
                  </a:cubicBezTo>
                  <a:cubicBezTo>
                    <a:pt x="232792" y="124927"/>
                    <a:pt x="232792" y="133820"/>
                    <a:pt x="229827" y="142289"/>
                  </a:cubicBezTo>
                  <a:cubicBezTo>
                    <a:pt x="222205" y="159229"/>
                    <a:pt x="217546" y="180826"/>
                    <a:pt x="195102" y="183790"/>
                  </a:cubicBezTo>
                  <a:cubicBezTo>
                    <a:pt x="136238" y="191837"/>
                    <a:pt x="118029" y="236725"/>
                    <a:pt x="100666" y="283308"/>
                  </a:cubicBezTo>
                  <a:cubicBezTo>
                    <a:pt x="90079" y="312105"/>
                    <a:pt x="84574" y="348948"/>
                    <a:pt x="37567" y="332855"/>
                  </a:cubicBezTo>
                  <a:cubicBezTo>
                    <a:pt x="-8169" y="273568"/>
                    <a:pt x="-11133" y="211317"/>
                    <a:pt x="23169" y="146524"/>
                  </a:cubicBezTo>
                  <a:cubicBezTo>
                    <a:pt x="38838" y="130008"/>
                    <a:pt x="44343" y="102059"/>
                    <a:pt x="74410" y="102482"/>
                  </a:cubicBezTo>
                  <a:cubicBezTo>
                    <a:pt x="74834" y="28373"/>
                    <a:pt x="133697" y="35149"/>
                    <a:pt x="180704" y="26679"/>
                  </a:cubicBezTo>
                  <a:cubicBezTo>
                    <a:pt x="208230" y="22021"/>
                    <a:pt x="241685" y="37690"/>
                    <a:pt x="256930" y="0"/>
                  </a:cubicBezTo>
                  <a:close/>
                </a:path>
              </a:pathLst>
            </a:custGeom>
            <a:solidFill>
              <a:srgbClr val="601D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8A05875E-1794-657D-9230-46C2BB4557A2}"/>
                </a:ext>
              </a:extLst>
            </p:cNvPr>
            <p:cNvSpPr/>
            <p:nvPr/>
          </p:nvSpPr>
          <p:spPr>
            <a:xfrm>
              <a:off x="743869" y="3191427"/>
              <a:ext cx="428017" cy="285708"/>
            </a:xfrm>
            <a:custGeom>
              <a:avLst/>
              <a:gdLst>
                <a:gd name="connsiteX0" fmla="*/ 427901 w 428017"/>
                <a:gd name="connsiteY0" fmla="*/ 92319 h 285708"/>
                <a:gd name="connsiteX1" fmla="*/ 145016 w 428017"/>
                <a:gd name="connsiteY1" fmla="*/ 282038 h 285708"/>
                <a:gd name="connsiteX2" fmla="*/ 70060 w 428017"/>
                <a:gd name="connsiteY2" fmla="*/ 221904 h 285708"/>
                <a:gd name="connsiteX3" fmla="*/ 6115 w 428017"/>
                <a:gd name="connsiteY3" fmla="*/ 91895 h 285708"/>
                <a:gd name="connsiteX4" fmla="*/ 14584 w 428017"/>
                <a:gd name="connsiteY4" fmla="*/ 61405 h 285708"/>
                <a:gd name="connsiteX5" fmla="*/ 95046 w 428017"/>
                <a:gd name="connsiteY5" fmla="*/ 126197 h 285708"/>
                <a:gd name="connsiteX6" fmla="*/ 258509 w 428017"/>
                <a:gd name="connsiteY6" fmla="*/ 200730 h 285708"/>
                <a:gd name="connsiteX7" fmla="*/ 377507 w 428017"/>
                <a:gd name="connsiteY7" fmla="*/ 70721 h 285708"/>
                <a:gd name="connsiteX8" fmla="*/ 408421 w 428017"/>
                <a:gd name="connsiteY8" fmla="*/ 0 h 285708"/>
                <a:gd name="connsiteX9" fmla="*/ 427901 w 428017"/>
                <a:gd name="connsiteY9" fmla="*/ 92319 h 28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8017" h="285708">
                  <a:moveTo>
                    <a:pt x="427901" y="92319"/>
                  </a:moveTo>
                  <a:cubicBezTo>
                    <a:pt x="402916" y="211317"/>
                    <a:pt x="261050" y="305753"/>
                    <a:pt x="145016" y="282038"/>
                  </a:cubicBezTo>
                  <a:cubicBezTo>
                    <a:pt x="108173" y="274415"/>
                    <a:pt x="84882" y="254512"/>
                    <a:pt x="70060" y="221904"/>
                  </a:cubicBezTo>
                  <a:cubicBezTo>
                    <a:pt x="58626" y="173627"/>
                    <a:pt x="27712" y="135090"/>
                    <a:pt x="6115" y="91895"/>
                  </a:cubicBezTo>
                  <a:cubicBezTo>
                    <a:pt x="-5743" y="77497"/>
                    <a:pt x="1033" y="68604"/>
                    <a:pt x="14584" y="61405"/>
                  </a:cubicBezTo>
                  <a:cubicBezTo>
                    <a:pt x="58626" y="61405"/>
                    <a:pt x="71331" y="101212"/>
                    <a:pt x="95046" y="126197"/>
                  </a:cubicBezTo>
                  <a:cubicBezTo>
                    <a:pt x="139935" y="173627"/>
                    <a:pt x="185670" y="217245"/>
                    <a:pt x="258509" y="200730"/>
                  </a:cubicBezTo>
                  <a:cubicBezTo>
                    <a:pt x="328383" y="185061"/>
                    <a:pt x="368614" y="142713"/>
                    <a:pt x="377507" y="70721"/>
                  </a:cubicBezTo>
                  <a:cubicBezTo>
                    <a:pt x="380471" y="44465"/>
                    <a:pt x="376237" y="13975"/>
                    <a:pt x="408421" y="0"/>
                  </a:cubicBezTo>
                  <a:cubicBezTo>
                    <a:pt x="451616" y="22868"/>
                    <a:pt x="406727" y="64369"/>
                    <a:pt x="427901" y="92319"/>
                  </a:cubicBezTo>
                  <a:close/>
                </a:path>
              </a:pathLst>
            </a:custGeom>
            <a:solidFill>
              <a:srgbClr val="F6F1E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40ED9CF8-2631-F563-088F-D7D055902AC2}"/>
                </a:ext>
              </a:extLst>
            </p:cNvPr>
            <p:cNvSpPr/>
            <p:nvPr/>
          </p:nvSpPr>
          <p:spPr>
            <a:xfrm>
              <a:off x="579469" y="2370934"/>
              <a:ext cx="172208" cy="350006"/>
            </a:xfrm>
            <a:custGeom>
              <a:avLst/>
              <a:gdLst>
                <a:gd name="connsiteX0" fmla="*/ 118850 w 172208"/>
                <a:gd name="connsiteY0" fmla="*/ 350007 h 350006"/>
                <a:gd name="connsiteX1" fmla="*/ 106993 w 172208"/>
                <a:gd name="connsiteY1" fmla="*/ 337726 h 350006"/>
                <a:gd name="connsiteX2" fmla="*/ 16368 w 172208"/>
                <a:gd name="connsiteY2" fmla="*/ 99306 h 350006"/>
                <a:gd name="connsiteX3" fmla="*/ 699 w 172208"/>
                <a:gd name="connsiteY3" fmla="*/ 26468 h 350006"/>
                <a:gd name="connsiteX4" fmla="*/ 36271 w 172208"/>
                <a:gd name="connsiteY4" fmla="*/ 6141 h 350006"/>
                <a:gd name="connsiteX5" fmla="*/ 104452 w 172208"/>
                <a:gd name="connsiteY5" fmla="*/ 118786 h 350006"/>
                <a:gd name="connsiteX6" fmla="*/ 172209 w 172208"/>
                <a:gd name="connsiteY6" fmla="*/ 338573 h 350006"/>
                <a:gd name="connsiteX7" fmla="*/ 118850 w 172208"/>
                <a:gd name="connsiteY7" fmla="*/ 350007 h 3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208" h="350006">
                  <a:moveTo>
                    <a:pt x="118850" y="350007"/>
                  </a:moveTo>
                  <a:cubicBezTo>
                    <a:pt x="115039" y="345772"/>
                    <a:pt x="110804" y="341961"/>
                    <a:pt x="106993" y="337726"/>
                  </a:cubicBezTo>
                  <a:cubicBezTo>
                    <a:pt x="83701" y="255571"/>
                    <a:pt x="38812" y="181885"/>
                    <a:pt x="16368" y="99306"/>
                  </a:cubicBezTo>
                  <a:cubicBezTo>
                    <a:pt x="9592" y="75591"/>
                    <a:pt x="-3112" y="52723"/>
                    <a:pt x="699" y="26468"/>
                  </a:cubicBezTo>
                  <a:cubicBezTo>
                    <a:pt x="6628" y="8682"/>
                    <a:pt x="19756" y="-9952"/>
                    <a:pt x="36271" y="6141"/>
                  </a:cubicBezTo>
                  <a:cubicBezTo>
                    <a:pt x="68032" y="37055"/>
                    <a:pt x="108263" y="65428"/>
                    <a:pt x="104452" y="118786"/>
                  </a:cubicBezTo>
                  <a:cubicBezTo>
                    <a:pt x="115462" y="195436"/>
                    <a:pt x="143835" y="267005"/>
                    <a:pt x="172209" y="338573"/>
                  </a:cubicBezTo>
                  <a:cubicBezTo>
                    <a:pt x="154422" y="342808"/>
                    <a:pt x="136636" y="346619"/>
                    <a:pt x="118850" y="350007"/>
                  </a:cubicBezTo>
                  <a:close/>
                </a:path>
              </a:pathLst>
            </a:custGeom>
            <a:solidFill>
              <a:srgbClr val="EAADA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7FAF8B39-4029-AC4A-CB2E-DF1F15CBC821}"/>
                </a:ext>
              </a:extLst>
            </p:cNvPr>
            <p:cNvSpPr/>
            <p:nvPr/>
          </p:nvSpPr>
          <p:spPr>
            <a:xfrm>
              <a:off x="860935" y="3581029"/>
              <a:ext cx="170239" cy="177438"/>
            </a:xfrm>
            <a:custGeom>
              <a:avLst/>
              <a:gdLst>
                <a:gd name="connsiteX0" fmla="*/ 0 w 170239"/>
                <a:gd name="connsiteY0" fmla="*/ 0 h 177438"/>
                <a:gd name="connsiteX1" fmla="*/ 140172 w 170239"/>
                <a:gd name="connsiteY1" fmla="*/ 34725 h 177438"/>
                <a:gd name="connsiteX2" fmla="*/ 160923 w 170239"/>
                <a:gd name="connsiteY2" fmla="*/ 73685 h 177438"/>
                <a:gd name="connsiteX3" fmla="*/ 170239 w 170239"/>
                <a:gd name="connsiteY3" fmla="*/ 177438 h 177438"/>
                <a:gd name="connsiteX4" fmla="*/ 0 w 170239"/>
                <a:gd name="connsiteY4" fmla="*/ 0 h 1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39" h="177438">
                  <a:moveTo>
                    <a:pt x="0" y="0"/>
                  </a:moveTo>
                  <a:cubicBezTo>
                    <a:pt x="46583" y="11857"/>
                    <a:pt x="93166" y="24138"/>
                    <a:pt x="140172" y="34725"/>
                  </a:cubicBezTo>
                  <a:cubicBezTo>
                    <a:pt x="164310" y="40231"/>
                    <a:pt x="176168" y="52935"/>
                    <a:pt x="160923" y="73685"/>
                  </a:cubicBezTo>
                  <a:cubicBezTo>
                    <a:pt x="132549" y="112646"/>
                    <a:pt x="147795" y="144830"/>
                    <a:pt x="170239" y="177438"/>
                  </a:cubicBezTo>
                  <a:cubicBezTo>
                    <a:pt x="90201" y="140172"/>
                    <a:pt x="36843" y="77920"/>
                    <a:pt x="0" y="0"/>
                  </a:cubicBezTo>
                  <a:close/>
                </a:path>
              </a:pathLst>
            </a:custGeom>
            <a:solidFill>
              <a:srgbClr val="F1808B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B900A58C-B28D-57FA-F18D-DFF4093A01CF}"/>
                </a:ext>
              </a:extLst>
            </p:cNvPr>
            <p:cNvSpPr/>
            <p:nvPr/>
          </p:nvSpPr>
          <p:spPr>
            <a:xfrm>
              <a:off x="678605" y="3039023"/>
              <a:ext cx="88204" cy="244299"/>
            </a:xfrm>
            <a:custGeom>
              <a:avLst/>
              <a:gdLst>
                <a:gd name="connsiteX0" fmla="*/ 84929 w 88204"/>
                <a:gd name="connsiteY0" fmla="*/ 218467 h 244299"/>
                <a:gd name="connsiteX1" fmla="*/ 71378 w 88204"/>
                <a:gd name="connsiteY1" fmla="*/ 244299 h 244299"/>
                <a:gd name="connsiteX2" fmla="*/ 36653 w 88204"/>
                <a:gd name="connsiteY2" fmla="*/ 185436 h 244299"/>
                <a:gd name="connsiteX3" fmla="*/ 57403 w 88204"/>
                <a:gd name="connsiteY3" fmla="*/ 1222 h 244299"/>
                <a:gd name="connsiteX4" fmla="*/ 70954 w 88204"/>
                <a:gd name="connsiteY4" fmla="*/ 14773 h 244299"/>
                <a:gd name="connsiteX5" fmla="*/ 84929 w 88204"/>
                <a:gd name="connsiteY5" fmla="*/ 206610 h 244299"/>
                <a:gd name="connsiteX6" fmla="*/ 87894 w 88204"/>
                <a:gd name="connsiteY6" fmla="*/ 214656 h 244299"/>
                <a:gd name="connsiteX7" fmla="*/ 84929 w 88204"/>
                <a:gd name="connsiteY7" fmla="*/ 218467 h 24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204" h="244299">
                  <a:moveTo>
                    <a:pt x="84929" y="218467"/>
                  </a:moveTo>
                  <a:cubicBezTo>
                    <a:pt x="73072" y="223125"/>
                    <a:pt x="73495" y="234136"/>
                    <a:pt x="71378" y="244299"/>
                  </a:cubicBezTo>
                  <a:cubicBezTo>
                    <a:pt x="59944" y="224820"/>
                    <a:pt x="47663" y="205340"/>
                    <a:pt x="36653" y="185436"/>
                  </a:cubicBezTo>
                  <a:cubicBezTo>
                    <a:pt x="-15436" y="89306"/>
                    <a:pt x="-15012" y="89306"/>
                    <a:pt x="57403" y="1222"/>
                  </a:cubicBezTo>
                  <a:cubicBezTo>
                    <a:pt x="69684" y="-2166"/>
                    <a:pt x="75189" y="1222"/>
                    <a:pt x="70954" y="14773"/>
                  </a:cubicBezTo>
                  <a:cubicBezTo>
                    <a:pt x="48933" y="80836"/>
                    <a:pt x="48087" y="145205"/>
                    <a:pt x="84929" y="206610"/>
                  </a:cubicBezTo>
                  <a:cubicBezTo>
                    <a:pt x="87894" y="209151"/>
                    <a:pt x="88741" y="212115"/>
                    <a:pt x="87894" y="214656"/>
                  </a:cubicBezTo>
                  <a:cubicBezTo>
                    <a:pt x="87047" y="217197"/>
                    <a:pt x="86200" y="218467"/>
                    <a:pt x="84929" y="218467"/>
                  </a:cubicBezTo>
                  <a:close/>
                </a:path>
              </a:pathLst>
            </a:custGeom>
            <a:solidFill>
              <a:srgbClr val="D1AFA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C28752DD-2564-9F3A-1D0E-3D446005CF74}"/>
                </a:ext>
              </a:extLst>
            </p:cNvPr>
            <p:cNvSpPr/>
            <p:nvPr/>
          </p:nvSpPr>
          <p:spPr>
            <a:xfrm>
              <a:off x="484002" y="2658689"/>
              <a:ext cx="85433" cy="192260"/>
            </a:xfrm>
            <a:custGeom>
              <a:avLst/>
              <a:gdLst>
                <a:gd name="connsiteX0" fmla="*/ 7235 w 85433"/>
                <a:gd name="connsiteY0" fmla="*/ 49971 h 192260"/>
                <a:gd name="connsiteX1" fmla="*/ 8082 w 85433"/>
                <a:gd name="connsiteY1" fmla="*/ 0 h 192260"/>
                <a:gd name="connsiteX2" fmla="*/ 25444 w 85433"/>
                <a:gd name="connsiteY2" fmla="*/ 17363 h 192260"/>
                <a:gd name="connsiteX3" fmla="*/ 55088 w 85433"/>
                <a:gd name="connsiteY3" fmla="*/ 192260 h 192260"/>
                <a:gd name="connsiteX4" fmla="*/ 61017 w 85433"/>
                <a:gd name="connsiteY4" fmla="*/ 103753 h 192260"/>
                <a:gd name="connsiteX5" fmla="*/ 7235 w 85433"/>
                <a:gd name="connsiteY5" fmla="*/ 49971 h 19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433" h="192260">
                  <a:moveTo>
                    <a:pt x="7235" y="49971"/>
                  </a:moveTo>
                  <a:cubicBezTo>
                    <a:pt x="11893" y="33455"/>
                    <a:pt x="-11822" y="16092"/>
                    <a:pt x="8082" y="0"/>
                  </a:cubicBezTo>
                  <a:cubicBezTo>
                    <a:pt x="14010" y="5929"/>
                    <a:pt x="19516" y="11857"/>
                    <a:pt x="25444" y="17363"/>
                  </a:cubicBezTo>
                  <a:cubicBezTo>
                    <a:pt x="99553" y="89778"/>
                    <a:pt x="99553" y="89778"/>
                    <a:pt x="55088" y="192260"/>
                  </a:cubicBezTo>
                  <a:cubicBezTo>
                    <a:pt x="16128" y="116034"/>
                    <a:pt x="16551" y="106717"/>
                    <a:pt x="61017" y="103753"/>
                  </a:cubicBezTo>
                  <a:cubicBezTo>
                    <a:pt x="42807" y="85120"/>
                    <a:pt x="25021" y="67333"/>
                    <a:pt x="7235" y="49971"/>
                  </a:cubicBezTo>
                  <a:close/>
                </a:path>
              </a:pathLst>
            </a:custGeom>
            <a:solidFill>
              <a:srgbClr val="E7AB9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B4EF8E03-7C52-B184-EE09-BA60E466EDD4}"/>
                </a:ext>
              </a:extLst>
            </p:cNvPr>
            <p:cNvSpPr/>
            <p:nvPr/>
          </p:nvSpPr>
          <p:spPr>
            <a:xfrm>
              <a:off x="1796827" y="3754121"/>
              <a:ext cx="144191" cy="55587"/>
            </a:xfrm>
            <a:custGeom>
              <a:avLst/>
              <a:gdLst>
                <a:gd name="connsiteX0" fmla="*/ 0 w 144191"/>
                <a:gd name="connsiteY0" fmla="*/ 28484 h 55587"/>
                <a:gd name="connsiteX1" fmla="*/ 85967 w 144191"/>
                <a:gd name="connsiteY1" fmla="*/ 8157 h 55587"/>
                <a:gd name="connsiteX2" fmla="*/ 142289 w 144191"/>
                <a:gd name="connsiteY2" fmla="*/ 14509 h 55587"/>
                <a:gd name="connsiteX3" fmla="*/ 104176 w 144191"/>
                <a:gd name="connsiteY3" fmla="*/ 55587 h 55587"/>
                <a:gd name="connsiteX4" fmla="*/ 0 w 144191"/>
                <a:gd name="connsiteY4" fmla="*/ 28484 h 5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191" h="55587">
                  <a:moveTo>
                    <a:pt x="0" y="28484"/>
                  </a:moveTo>
                  <a:cubicBezTo>
                    <a:pt x="28373" y="21285"/>
                    <a:pt x="56746" y="12392"/>
                    <a:pt x="85967" y="8157"/>
                  </a:cubicBezTo>
                  <a:cubicBezTo>
                    <a:pt x="104600" y="5616"/>
                    <a:pt x="132126" y="-12170"/>
                    <a:pt x="142289" y="14509"/>
                  </a:cubicBezTo>
                  <a:cubicBezTo>
                    <a:pt x="153723" y="43729"/>
                    <a:pt x="110105" y="34836"/>
                    <a:pt x="104176" y="55587"/>
                  </a:cubicBezTo>
                  <a:cubicBezTo>
                    <a:pt x="70721" y="41612"/>
                    <a:pt x="38537" y="23402"/>
                    <a:pt x="0" y="28484"/>
                  </a:cubicBezTo>
                  <a:close/>
                </a:path>
              </a:pathLst>
            </a:custGeom>
            <a:solidFill>
              <a:srgbClr val="72302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3C2578B6-F026-F01A-3097-4593ED5F7292}"/>
                </a:ext>
              </a:extLst>
            </p:cNvPr>
            <p:cNvSpPr/>
            <p:nvPr/>
          </p:nvSpPr>
          <p:spPr>
            <a:xfrm>
              <a:off x="1254691" y="3833000"/>
              <a:ext cx="244428" cy="14398"/>
            </a:xfrm>
            <a:custGeom>
              <a:avLst/>
              <a:gdLst>
                <a:gd name="connsiteX0" fmla="*/ 10244 w 244428"/>
                <a:gd name="connsiteY0" fmla="*/ 0 h 14398"/>
                <a:gd name="connsiteX1" fmla="*/ 209280 w 244428"/>
                <a:gd name="connsiteY1" fmla="*/ 423 h 14398"/>
                <a:gd name="connsiteX2" fmla="*/ 244429 w 244428"/>
                <a:gd name="connsiteY2" fmla="*/ 6776 h 14398"/>
                <a:gd name="connsiteX3" fmla="*/ 244005 w 244428"/>
                <a:gd name="connsiteY3" fmla="*/ 14398 h 14398"/>
                <a:gd name="connsiteX4" fmla="*/ 6009 w 244428"/>
                <a:gd name="connsiteY4" fmla="*/ 14398 h 14398"/>
                <a:gd name="connsiteX5" fmla="*/ 928 w 244428"/>
                <a:gd name="connsiteY5" fmla="*/ 12704 h 14398"/>
                <a:gd name="connsiteX6" fmla="*/ 10244 w 244428"/>
                <a:gd name="connsiteY6" fmla="*/ 0 h 1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428" h="14398">
                  <a:moveTo>
                    <a:pt x="10244" y="0"/>
                  </a:moveTo>
                  <a:cubicBezTo>
                    <a:pt x="76731" y="0"/>
                    <a:pt x="143217" y="423"/>
                    <a:pt x="209280" y="423"/>
                  </a:cubicBezTo>
                  <a:cubicBezTo>
                    <a:pt x="221137" y="2541"/>
                    <a:pt x="232571" y="4658"/>
                    <a:pt x="244429" y="6776"/>
                  </a:cubicBezTo>
                  <a:cubicBezTo>
                    <a:pt x="244429" y="9316"/>
                    <a:pt x="244005" y="11857"/>
                    <a:pt x="244005" y="14398"/>
                  </a:cubicBezTo>
                  <a:cubicBezTo>
                    <a:pt x="164815" y="14398"/>
                    <a:pt x="85200" y="14398"/>
                    <a:pt x="6009" y="14398"/>
                  </a:cubicBezTo>
                  <a:cubicBezTo>
                    <a:pt x="4315" y="14398"/>
                    <a:pt x="1351" y="13551"/>
                    <a:pt x="928" y="12704"/>
                  </a:cubicBezTo>
                  <a:cubicBezTo>
                    <a:pt x="-2884" y="2964"/>
                    <a:pt x="6009" y="3388"/>
                    <a:pt x="10244" y="0"/>
                  </a:cubicBezTo>
                  <a:close/>
                </a:path>
              </a:pathLst>
            </a:custGeom>
            <a:solidFill>
              <a:srgbClr val="560B0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BDF27173-56FC-39F8-B361-F7F78264AB5F}"/>
                </a:ext>
              </a:extLst>
            </p:cNvPr>
            <p:cNvSpPr/>
            <p:nvPr/>
          </p:nvSpPr>
          <p:spPr>
            <a:xfrm>
              <a:off x="685191" y="2875857"/>
              <a:ext cx="128738" cy="91125"/>
            </a:xfrm>
            <a:custGeom>
              <a:avLst/>
              <a:gdLst>
                <a:gd name="connsiteX0" fmla="*/ 2117 w 128738"/>
                <a:gd name="connsiteY0" fmla="*/ 91125 h 91125"/>
                <a:gd name="connsiteX1" fmla="*/ 0 w 128738"/>
                <a:gd name="connsiteY1" fmla="*/ 72492 h 91125"/>
                <a:gd name="connsiteX2" fmla="*/ 116034 w 128738"/>
                <a:gd name="connsiteY2" fmla="*/ 924 h 91125"/>
                <a:gd name="connsiteX3" fmla="*/ 128738 w 128738"/>
                <a:gd name="connsiteY3" fmla="*/ 11934 h 91125"/>
                <a:gd name="connsiteX4" fmla="*/ 2117 w 128738"/>
                <a:gd name="connsiteY4" fmla="*/ 91125 h 9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38" h="91125">
                  <a:moveTo>
                    <a:pt x="2117" y="91125"/>
                  </a:moveTo>
                  <a:cubicBezTo>
                    <a:pt x="1270" y="84773"/>
                    <a:pt x="847" y="78844"/>
                    <a:pt x="0" y="72492"/>
                  </a:cubicBezTo>
                  <a:cubicBezTo>
                    <a:pt x="22021" y="21251"/>
                    <a:pt x="58864" y="-5428"/>
                    <a:pt x="116034" y="924"/>
                  </a:cubicBezTo>
                  <a:cubicBezTo>
                    <a:pt x="120268" y="4735"/>
                    <a:pt x="124503" y="8123"/>
                    <a:pt x="128738" y="11934"/>
                  </a:cubicBezTo>
                  <a:cubicBezTo>
                    <a:pt x="82155" y="30567"/>
                    <a:pt x="39384" y="56400"/>
                    <a:pt x="2117" y="91125"/>
                  </a:cubicBezTo>
                  <a:close/>
                </a:path>
              </a:pathLst>
            </a:custGeom>
            <a:solidFill>
              <a:srgbClr val="E1C1A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D6735A19-A5D2-2795-BD69-C562E5538274}"/>
                </a:ext>
              </a:extLst>
            </p:cNvPr>
            <p:cNvSpPr/>
            <p:nvPr/>
          </p:nvSpPr>
          <p:spPr>
            <a:xfrm>
              <a:off x="1900156" y="3863490"/>
              <a:ext cx="85119" cy="88930"/>
            </a:xfrm>
            <a:custGeom>
              <a:avLst/>
              <a:gdLst>
                <a:gd name="connsiteX0" fmla="*/ 14398 w 85119"/>
                <a:gd name="connsiteY0" fmla="*/ 0 h 88930"/>
                <a:gd name="connsiteX1" fmla="*/ 85119 w 85119"/>
                <a:gd name="connsiteY1" fmla="*/ 71992 h 88930"/>
                <a:gd name="connsiteX2" fmla="*/ 38960 w 85119"/>
                <a:gd name="connsiteY2" fmla="*/ 88931 h 88930"/>
                <a:gd name="connsiteX3" fmla="*/ 0 w 85119"/>
                <a:gd name="connsiteY3" fmla="*/ 37266 h 88930"/>
                <a:gd name="connsiteX4" fmla="*/ 14398 w 85119"/>
                <a:gd name="connsiteY4" fmla="*/ 0 h 8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19" h="88930">
                  <a:moveTo>
                    <a:pt x="14398" y="0"/>
                  </a:moveTo>
                  <a:cubicBezTo>
                    <a:pt x="35996" y="25832"/>
                    <a:pt x="49547" y="59711"/>
                    <a:pt x="85119" y="71992"/>
                  </a:cubicBezTo>
                  <a:cubicBezTo>
                    <a:pt x="68604" y="74109"/>
                    <a:pt x="50818" y="74109"/>
                    <a:pt x="38960" y="88931"/>
                  </a:cubicBezTo>
                  <a:cubicBezTo>
                    <a:pt x="19904" y="76226"/>
                    <a:pt x="6776" y="58864"/>
                    <a:pt x="0" y="37266"/>
                  </a:cubicBezTo>
                  <a:cubicBezTo>
                    <a:pt x="13128" y="27950"/>
                    <a:pt x="14398" y="13975"/>
                    <a:pt x="14398" y="0"/>
                  </a:cubicBezTo>
                  <a:close/>
                </a:path>
              </a:pathLst>
            </a:custGeom>
            <a:solidFill>
              <a:srgbClr val="72302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1481FFAA-05AC-0F52-2718-406798214ECF}"/>
                </a:ext>
              </a:extLst>
            </p:cNvPr>
            <p:cNvSpPr/>
            <p:nvPr/>
          </p:nvSpPr>
          <p:spPr>
            <a:xfrm>
              <a:off x="736432" y="3009673"/>
              <a:ext cx="50394" cy="44122"/>
            </a:xfrm>
            <a:custGeom>
              <a:avLst/>
              <a:gdLst>
                <a:gd name="connsiteX0" fmla="*/ 13551 w 50394"/>
                <a:gd name="connsiteY0" fmla="*/ 44123 h 44122"/>
                <a:gd name="connsiteX1" fmla="*/ 0 w 50394"/>
                <a:gd name="connsiteY1" fmla="*/ 30571 h 44122"/>
                <a:gd name="connsiteX2" fmla="*/ 50394 w 50394"/>
                <a:gd name="connsiteY2" fmla="*/ 5162 h 44122"/>
                <a:gd name="connsiteX3" fmla="*/ 13551 w 50394"/>
                <a:gd name="connsiteY3" fmla="*/ 44123 h 4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94" h="44122">
                  <a:moveTo>
                    <a:pt x="13551" y="44123"/>
                  </a:moveTo>
                  <a:cubicBezTo>
                    <a:pt x="8893" y="39464"/>
                    <a:pt x="4235" y="35229"/>
                    <a:pt x="0" y="30571"/>
                  </a:cubicBezTo>
                  <a:cubicBezTo>
                    <a:pt x="13551" y="15749"/>
                    <a:pt x="20751" y="-11354"/>
                    <a:pt x="50394" y="5162"/>
                  </a:cubicBezTo>
                  <a:cubicBezTo>
                    <a:pt x="37690" y="17867"/>
                    <a:pt x="25832" y="30994"/>
                    <a:pt x="13551" y="44123"/>
                  </a:cubicBezTo>
                  <a:close/>
                </a:path>
              </a:pathLst>
            </a:custGeom>
            <a:solidFill>
              <a:srgbClr val="B8827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C8168E76-3905-1777-37B0-9690E623B8CC}"/>
                </a:ext>
              </a:extLst>
            </p:cNvPr>
            <p:cNvSpPr/>
            <p:nvPr/>
          </p:nvSpPr>
          <p:spPr>
            <a:xfrm>
              <a:off x="39687" y="2041168"/>
              <a:ext cx="191209" cy="397681"/>
            </a:xfrm>
            <a:custGeom>
              <a:avLst/>
              <a:gdLst>
                <a:gd name="connsiteX0" fmla="*/ 31034 w 191209"/>
                <a:gd name="connsiteY0" fmla="*/ 64879 h 397681"/>
                <a:gd name="connsiteX1" fmla="*/ 74229 w 191209"/>
                <a:gd name="connsiteY1" fmla="*/ 19143 h 397681"/>
                <a:gd name="connsiteX2" fmla="*/ 178828 w 191209"/>
                <a:gd name="connsiteY2" fmla="*/ 55139 h 397681"/>
                <a:gd name="connsiteX3" fmla="*/ 93709 w 191209"/>
                <a:gd name="connsiteY3" fmla="*/ 377407 h 397681"/>
                <a:gd name="connsiteX4" fmla="*/ 5201 w 191209"/>
                <a:gd name="connsiteY4" fmla="*/ 371902 h 397681"/>
                <a:gd name="connsiteX5" fmla="*/ 31034 w 191209"/>
                <a:gd name="connsiteY5" fmla="*/ 64879 h 39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209" h="397681">
                  <a:moveTo>
                    <a:pt x="31034" y="64879"/>
                  </a:moveTo>
                  <a:cubicBezTo>
                    <a:pt x="45432" y="49634"/>
                    <a:pt x="57713" y="31424"/>
                    <a:pt x="74229" y="19143"/>
                  </a:cubicBezTo>
                  <a:cubicBezTo>
                    <a:pt x="122505" y="-16006"/>
                    <a:pt x="162313" y="-2031"/>
                    <a:pt x="178828" y="55139"/>
                  </a:cubicBezTo>
                  <a:cubicBezTo>
                    <a:pt x="215671" y="179642"/>
                    <a:pt x="165277" y="282124"/>
                    <a:pt x="93709" y="377407"/>
                  </a:cubicBezTo>
                  <a:cubicBezTo>
                    <a:pt x="64912" y="415521"/>
                    <a:pt x="33998" y="391806"/>
                    <a:pt x="5201" y="371902"/>
                  </a:cubicBezTo>
                  <a:cubicBezTo>
                    <a:pt x="-5809" y="267726"/>
                    <a:pt x="-304" y="165244"/>
                    <a:pt x="31034" y="64879"/>
                  </a:cubicBezTo>
                  <a:close/>
                </a:path>
              </a:pathLst>
            </a:custGeom>
            <a:solidFill>
              <a:srgbClr val="D17D4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C0FB076-868A-994E-1062-5D9698CE6DB9}"/>
                </a:ext>
              </a:extLst>
            </p:cNvPr>
            <p:cNvSpPr/>
            <p:nvPr/>
          </p:nvSpPr>
          <p:spPr>
            <a:xfrm>
              <a:off x="66106" y="2811414"/>
              <a:ext cx="276912" cy="302847"/>
            </a:xfrm>
            <a:custGeom>
              <a:avLst/>
              <a:gdLst>
                <a:gd name="connsiteX0" fmla="*/ 14355 w 276912"/>
                <a:gd name="connsiteY0" fmla="*/ 998 h 302847"/>
                <a:gd name="connsiteX1" fmla="*/ 276913 w 276912"/>
                <a:gd name="connsiteY1" fmla="*/ 302093 h 302847"/>
                <a:gd name="connsiteX2" fmla="*/ 83806 w 276912"/>
                <a:gd name="connsiteY2" fmla="*/ 206810 h 302847"/>
                <a:gd name="connsiteX3" fmla="*/ 1650 w 276912"/>
                <a:gd name="connsiteY3" fmla="*/ 14549 h 302847"/>
                <a:gd name="connsiteX4" fmla="*/ 14355 w 276912"/>
                <a:gd name="connsiteY4" fmla="*/ 998 h 30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912" h="302847">
                  <a:moveTo>
                    <a:pt x="14355" y="998"/>
                  </a:moveTo>
                  <a:cubicBezTo>
                    <a:pt x="71101" y="124654"/>
                    <a:pt x="147328" y="231795"/>
                    <a:pt x="276913" y="302093"/>
                  </a:cubicBezTo>
                  <a:cubicBezTo>
                    <a:pt x="198569" y="308445"/>
                    <a:pt x="132506" y="274566"/>
                    <a:pt x="83806" y="206810"/>
                  </a:cubicBezTo>
                  <a:cubicBezTo>
                    <a:pt x="42305" y="148793"/>
                    <a:pt x="17743" y="83577"/>
                    <a:pt x="1650" y="14549"/>
                  </a:cubicBezTo>
                  <a:cubicBezTo>
                    <a:pt x="-3008" y="1422"/>
                    <a:pt x="2497" y="-1966"/>
                    <a:pt x="14355" y="998"/>
                  </a:cubicBezTo>
                  <a:close/>
                </a:path>
              </a:pathLst>
            </a:custGeom>
            <a:solidFill>
              <a:srgbClr val="C1906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6A01A178-EE56-8D0C-4940-A7195ED79CBF}"/>
                </a:ext>
              </a:extLst>
            </p:cNvPr>
            <p:cNvSpPr/>
            <p:nvPr/>
          </p:nvSpPr>
          <p:spPr>
            <a:xfrm>
              <a:off x="45688" y="2731527"/>
              <a:ext cx="34772" cy="94436"/>
            </a:xfrm>
            <a:custGeom>
              <a:avLst/>
              <a:gdLst>
                <a:gd name="connsiteX0" fmla="*/ 34773 w 34772"/>
                <a:gd name="connsiteY0" fmla="*/ 80885 h 94436"/>
                <a:gd name="connsiteX1" fmla="*/ 21645 w 34772"/>
                <a:gd name="connsiteY1" fmla="*/ 94436 h 94436"/>
                <a:gd name="connsiteX2" fmla="*/ 1318 w 34772"/>
                <a:gd name="connsiteY2" fmla="*/ 0 h 94436"/>
                <a:gd name="connsiteX3" fmla="*/ 34773 w 34772"/>
                <a:gd name="connsiteY3" fmla="*/ 80885 h 94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72" h="94436">
                  <a:moveTo>
                    <a:pt x="34773" y="80885"/>
                  </a:moveTo>
                  <a:cubicBezTo>
                    <a:pt x="30538" y="85543"/>
                    <a:pt x="25880" y="89778"/>
                    <a:pt x="21645" y="94436"/>
                  </a:cubicBezTo>
                  <a:cubicBezTo>
                    <a:pt x="8517" y="66063"/>
                    <a:pt x="-4188" y="37690"/>
                    <a:pt x="1318" y="0"/>
                  </a:cubicBezTo>
                  <a:cubicBezTo>
                    <a:pt x="24609" y="24985"/>
                    <a:pt x="25880" y="54629"/>
                    <a:pt x="34773" y="80885"/>
                  </a:cubicBezTo>
                  <a:close/>
                </a:path>
              </a:pathLst>
            </a:custGeom>
            <a:solidFill>
              <a:srgbClr val="AE6A5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2023974-D7C0-3C1D-1524-F6773D2CD8A2}"/>
                </a:ext>
              </a:extLst>
            </p:cNvPr>
            <p:cNvSpPr/>
            <p:nvPr/>
          </p:nvSpPr>
          <p:spPr>
            <a:xfrm>
              <a:off x="1031646" y="1581355"/>
              <a:ext cx="2168312" cy="1559111"/>
            </a:xfrm>
            <a:custGeom>
              <a:avLst/>
              <a:gdLst>
                <a:gd name="connsiteX0" fmla="*/ 1253878 w 2168312"/>
                <a:gd name="connsiteY0" fmla="*/ 1037950 h 1559111"/>
                <a:gd name="connsiteX1" fmla="*/ 1191203 w 2168312"/>
                <a:gd name="connsiteY1" fmla="*/ 972311 h 1559111"/>
                <a:gd name="connsiteX2" fmla="*/ 1134456 w 2168312"/>
                <a:gd name="connsiteY2" fmla="*/ 880839 h 1559111"/>
                <a:gd name="connsiteX3" fmla="*/ 1049336 w 2168312"/>
                <a:gd name="connsiteY3" fmla="*/ 810118 h 1559111"/>
                <a:gd name="connsiteX4" fmla="*/ 1042984 w 2168312"/>
                <a:gd name="connsiteY4" fmla="*/ 766923 h 1559111"/>
                <a:gd name="connsiteX5" fmla="*/ 1106930 w 2168312"/>
                <a:gd name="connsiteY5" fmla="*/ 738550 h 1559111"/>
                <a:gd name="connsiteX6" fmla="*/ 1009529 w 2168312"/>
                <a:gd name="connsiteY6" fmla="*/ 753795 h 1559111"/>
                <a:gd name="connsiteX7" fmla="*/ 982003 w 2168312"/>
                <a:gd name="connsiteY7" fmla="*/ 730927 h 1559111"/>
                <a:gd name="connsiteX8" fmla="*/ 982850 w 2168312"/>
                <a:gd name="connsiteY8" fmla="*/ 708059 h 1559111"/>
                <a:gd name="connsiteX9" fmla="*/ 916787 w 2168312"/>
                <a:gd name="connsiteY9" fmla="*/ 695778 h 1559111"/>
                <a:gd name="connsiteX10" fmla="*/ 950242 w 2168312"/>
                <a:gd name="connsiteY10" fmla="*/ 625481 h 1559111"/>
                <a:gd name="connsiteX11" fmla="*/ 956594 w 2168312"/>
                <a:gd name="connsiteY11" fmla="*/ 619552 h 1559111"/>
                <a:gd name="connsiteX12" fmla="*/ 295541 w 2168312"/>
                <a:gd name="connsiteY12" fmla="*/ 503942 h 1559111"/>
                <a:gd name="connsiteX13" fmla="*/ 186707 w 2168312"/>
                <a:gd name="connsiteY13" fmla="*/ 380285 h 1559111"/>
                <a:gd name="connsiteX14" fmla="*/ 49076 w 2168312"/>
                <a:gd name="connsiteY14" fmla="*/ 248583 h 1559111"/>
                <a:gd name="connsiteX15" fmla="*/ 1646 w 2168312"/>
                <a:gd name="connsiteY15" fmla="*/ 241807 h 1559111"/>
                <a:gd name="connsiteX16" fmla="*/ 54581 w 2168312"/>
                <a:gd name="connsiteY16" fmla="*/ 201153 h 1559111"/>
                <a:gd name="connsiteX17" fmla="*/ 230325 w 2168312"/>
                <a:gd name="connsiteY17" fmla="*/ 290931 h 1559111"/>
                <a:gd name="connsiteX18" fmla="*/ 565298 w 2168312"/>
                <a:gd name="connsiteY18" fmla="*/ 406118 h 1559111"/>
                <a:gd name="connsiteX19" fmla="*/ 773227 w 2168312"/>
                <a:gd name="connsiteY19" fmla="*/ 343443 h 1559111"/>
                <a:gd name="connsiteX20" fmla="*/ 904930 w 2168312"/>
                <a:gd name="connsiteY20" fmla="*/ 331585 h 1559111"/>
                <a:gd name="connsiteX21" fmla="*/ 1161559 w 2168312"/>
                <a:gd name="connsiteY21" fmla="*/ 422633 h 1559111"/>
                <a:gd name="connsiteX22" fmla="*/ 1314435 w 2168312"/>
                <a:gd name="connsiteY22" fmla="*/ 350218 h 1559111"/>
                <a:gd name="connsiteX23" fmla="*/ 1404636 w 2168312"/>
                <a:gd name="connsiteY23" fmla="*/ 345560 h 1559111"/>
                <a:gd name="connsiteX24" fmla="*/ 1673970 w 2168312"/>
                <a:gd name="connsiteY24" fmla="*/ 343443 h 1559111"/>
                <a:gd name="connsiteX25" fmla="*/ 1731987 w 2168312"/>
                <a:gd name="connsiteY25" fmla="*/ 343019 h 1559111"/>
                <a:gd name="connsiteX26" fmla="*/ 1916624 w 2168312"/>
                <a:gd name="connsiteY26" fmla="*/ 373086 h 1559111"/>
                <a:gd name="connsiteX27" fmla="*/ 1998779 w 2168312"/>
                <a:gd name="connsiteY27" fmla="*/ 213011 h 1559111"/>
                <a:gd name="connsiteX28" fmla="*/ 1984381 w 2168312"/>
                <a:gd name="connsiteY28" fmla="*/ 60981 h 1559111"/>
                <a:gd name="connsiteX29" fmla="*/ 2010213 w 2168312"/>
                <a:gd name="connsiteY29" fmla="*/ 0 h 1559111"/>
                <a:gd name="connsiteX30" fmla="*/ 2150809 w 2168312"/>
                <a:gd name="connsiteY30" fmla="*/ 407388 h 1559111"/>
                <a:gd name="connsiteX31" fmla="*/ 1929752 w 2168312"/>
                <a:gd name="connsiteY31" fmla="*/ 1283993 h 1559111"/>
                <a:gd name="connsiteX32" fmla="*/ 1666771 w 2168312"/>
                <a:gd name="connsiteY32" fmla="*/ 1534693 h 1559111"/>
                <a:gd name="connsiteX33" fmla="*/ 1604096 w 2168312"/>
                <a:gd name="connsiteY33" fmla="*/ 1552903 h 1559111"/>
                <a:gd name="connsiteX34" fmla="*/ 1620611 w 2168312"/>
                <a:gd name="connsiteY34" fmla="*/ 1506320 h 1559111"/>
                <a:gd name="connsiteX35" fmla="*/ 1583769 w 2168312"/>
                <a:gd name="connsiteY35" fmla="*/ 1479640 h 1559111"/>
                <a:gd name="connsiteX36" fmla="*/ 1563018 w 2168312"/>
                <a:gd name="connsiteY36" fmla="*/ 1450420 h 1559111"/>
                <a:gd name="connsiteX37" fmla="*/ 1679475 w 2168312"/>
                <a:gd name="connsiteY37" fmla="*/ 1310672 h 1559111"/>
                <a:gd name="connsiteX38" fmla="*/ 1906884 w 2168312"/>
                <a:gd name="connsiteY38" fmla="*/ 904554 h 1559111"/>
                <a:gd name="connsiteX39" fmla="*/ 1409295 w 2168312"/>
                <a:gd name="connsiteY39" fmla="*/ 607271 h 1559111"/>
                <a:gd name="connsiteX40" fmla="*/ 1296649 w 2168312"/>
                <a:gd name="connsiteY40" fmla="*/ 717376 h 1559111"/>
                <a:gd name="connsiteX41" fmla="*/ 1181886 w 2168312"/>
                <a:gd name="connsiteY41" fmla="*/ 782168 h 1559111"/>
                <a:gd name="connsiteX42" fmla="*/ 1131492 w 2168312"/>
                <a:gd name="connsiteY42" fmla="*/ 796990 h 1559111"/>
                <a:gd name="connsiteX43" fmla="*/ 1153089 w 2168312"/>
                <a:gd name="connsiteY43" fmla="*/ 840609 h 1559111"/>
                <a:gd name="connsiteX44" fmla="*/ 1253878 w 2168312"/>
                <a:gd name="connsiteY44" fmla="*/ 1037950 h 155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168312" h="1559111">
                  <a:moveTo>
                    <a:pt x="1253878" y="1037950"/>
                  </a:moveTo>
                  <a:cubicBezTo>
                    <a:pt x="1220423" y="1028210"/>
                    <a:pt x="1218729" y="987556"/>
                    <a:pt x="1191203" y="972311"/>
                  </a:cubicBezTo>
                  <a:cubicBezTo>
                    <a:pt x="1164523" y="946902"/>
                    <a:pt x="1154360" y="910906"/>
                    <a:pt x="1134456" y="880839"/>
                  </a:cubicBezTo>
                  <a:cubicBezTo>
                    <a:pt x="1112435" y="847808"/>
                    <a:pt x="1088297" y="821552"/>
                    <a:pt x="1049336" y="810118"/>
                  </a:cubicBezTo>
                  <a:cubicBezTo>
                    <a:pt x="1037056" y="797414"/>
                    <a:pt x="1035362" y="782592"/>
                    <a:pt x="1042984" y="766923"/>
                  </a:cubicBezTo>
                  <a:cubicBezTo>
                    <a:pt x="1059923" y="743632"/>
                    <a:pt x="1089144" y="748290"/>
                    <a:pt x="1106930" y="738550"/>
                  </a:cubicBezTo>
                  <a:cubicBezTo>
                    <a:pt x="1078133" y="747866"/>
                    <a:pt x="1043831" y="750407"/>
                    <a:pt x="1009529" y="753795"/>
                  </a:cubicBezTo>
                  <a:cubicBezTo>
                    <a:pt x="996825" y="750407"/>
                    <a:pt x="987085" y="743208"/>
                    <a:pt x="982003" y="730927"/>
                  </a:cubicBezTo>
                  <a:cubicBezTo>
                    <a:pt x="976498" y="722458"/>
                    <a:pt x="989626" y="705942"/>
                    <a:pt x="982850" y="708059"/>
                  </a:cubicBezTo>
                  <a:cubicBezTo>
                    <a:pt x="957441" y="714835"/>
                    <a:pt x="929915" y="727963"/>
                    <a:pt x="916787" y="695778"/>
                  </a:cubicBezTo>
                  <a:cubicBezTo>
                    <a:pt x="904506" y="665288"/>
                    <a:pt x="930762" y="645384"/>
                    <a:pt x="950242" y="625481"/>
                  </a:cubicBezTo>
                  <a:cubicBezTo>
                    <a:pt x="956171" y="619552"/>
                    <a:pt x="948972" y="627598"/>
                    <a:pt x="956594" y="619552"/>
                  </a:cubicBezTo>
                  <a:cubicBezTo>
                    <a:pt x="720716" y="664441"/>
                    <a:pt x="500082" y="628021"/>
                    <a:pt x="295541" y="503942"/>
                  </a:cubicBezTo>
                  <a:cubicBezTo>
                    <a:pt x="246418" y="474298"/>
                    <a:pt x="220585" y="423057"/>
                    <a:pt x="186707" y="380285"/>
                  </a:cubicBezTo>
                  <a:cubicBezTo>
                    <a:pt x="146900" y="329468"/>
                    <a:pt x="99470" y="287967"/>
                    <a:pt x="49076" y="248583"/>
                  </a:cubicBezTo>
                  <a:cubicBezTo>
                    <a:pt x="33831" y="236302"/>
                    <a:pt x="18585" y="235455"/>
                    <a:pt x="1646" y="241807"/>
                  </a:cubicBezTo>
                  <a:cubicBezTo>
                    <a:pt x="-5977" y="199036"/>
                    <a:pt x="13080" y="182097"/>
                    <a:pt x="54581" y="201153"/>
                  </a:cubicBezTo>
                  <a:cubicBezTo>
                    <a:pt x="114715" y="228256"/>
                    <a:pt x="173579" y="257900"/>
                    <a:pt x="230325" y="290931"/>
                  </a:cubicBezTo>
                  <a:cubicBezTo>
                    <a:pt x="334925" y="351065"/>
                    <a:pt x="445877" y="392566"/>
                    <a:pt x="565298" y="406118"/>
                  </a:cubicBezTo>
                  <a:cubicBezTo>
                    <a:pt x="642372" y="415011"/>
                    <a:pt x="713940" y="393837"/>
                    <a:pt x="773227" y="343443"/>
                  </a:cubicBezTo>
                  <a:cubicBezTo>
                    <a:pt x="816846" y="306600"/>
                    <a:pt x="852842" y="302789"/>
                    <a:pt x="904930" y="331585"/>
                  </a:cubicBezTo>
                  <a:cubicBezTo>
                    <a:pt x="984544" y="375204"/>
                    <a:pt x="1066699" y="416281"/>
                    <a:pt x="1161559" y="422633"/>
                  </a:cubicBezTo>
                  <a:cubicBezTo>
                    <a:pt x="1227622" y="427292"/>
                    <a:pt x="1279286" y="403577"/>
                    <a:pt x="1314435" y="350218"/>
                  </a:cubicBezTo>
                  <a:cubicBezTo>
                    <a:pt x="1345349" y="302789"/>
                    <a:pt x="1365676" y="302789"/>
                    <a:pt x="1404636" y="345560"/>
                  </a:cubicBezTo>
                  <a:cubicBezTo>
                    <a:pt x="1470700" y="418822"/>
                    <a:pt x="1607484" y="415011"/>
                    <a:pt x="1673970" y="343443"/>
                  </a:cubicBezTo>
                  <a:cubicBezTo>
                    <a:pt x="1695144" y="320575"/>
                    <a:pt x="1713777" y="319728"/>
                    <a:pt x="1731987" y="343019"/>
                  </a:cubicBezTo>
                  <a:cubicBezTo>
                    <a:pt x="1784498" y="409506"/>
                    <a:pt x="1856913" y="403577"/>
                    <a:pt x="1916624" y="373086"/>
                  </a:cubicBezTo>
                  <a:cubicBezTo>
                    <a:pt x="1972947" y="344290"/>
                    <a:pt x="2005555" y="285849"/>
                    <a:pt x="1998779" y="213011"/>
                  </a:cubicBezTo>
                  <a:cubicBezTo>
                    <a:pt x="1994121" y="162193"/>
                    <a:pt x="1978876" y="112646"/>
                    <a:pt x="1984381" y="60981"/>
                  </a:cubicBezTo>
                  <a:cubicBezTo>
                    <a:pt x="1986922" y="37266"/>
                    <a:pt x="1985228" y="13551"/>
                    <a:pt x="2010213" y="0"/>
                  </a:cubicBezTo>
                  <a:cubicBezTo>
                    <a:pt x="2089828" y="124503"/>
                    <a:pt x="2126671" y="264252"/>
                    <a:pt x="2150809" y="407388"/>
                  </a:cubicBezTo>
                  <a:cubicBezTo>
                    <a:pt x="2205014" y="730927"/>
                    <a:pt x="2133870" y="1025669"/>
                    <a:pt x="1929752" y="1283993"/>
                  </a:cubicBezTo>
                  <a:cubicBezTo>
                    <a:pt x="1854373" y="1379276"/>
                    <a:pt x="1767136" y="1464819"/>
                    <a:pt x="1666771" y="1534693"/>
                  </a:cubicBezTo>
                  <a:cubicBezTo>
                    <a:pt x="1648985" y="1546974"/>
                    <a:pt x="1625270" y="1570265"/>
                    <a:pt x="1604096" y="1552903"/>
                  </a:cubicBezTo>
                  <a:cubicBezTo>
                    <a:pt x="1582498" y="1535116"/>
                    <a:pt x="1616800" y="1523259"/>
                    <a:pt x="1620611" y="1506320"/>
                  </a:cubicBezTo>
                  <a:cubicBezTo>
                    <a:pt x="1629081" y="1468207"/>
                    <a:pt x="1607060" y="1474135"/>
                    <a:pt x="1583769" y="1479640"/>
                  </a:cubicBezTo>
                  <a:cubicBezTo>
                    <a:pt x="1553702" y="1486840"/>
                    <a:pt x="1549043" y="1477100"/>
                    <a:pt x="1563018" y="1450420"/>
                  </a:cubicBezTo>
                  <a:cubicBezTo>
                    <a:pt x="1591815" y="1395368"/>
                    <a:pt x="1626964" y="1349209"/>
                    <a:pt x="1679475" y="1310672"/>
                  </a:cubicBezTo>
                  <a:cubicBezTo>
                    <a:pt x="1814989" y="1211154"/>
                    <a:pt x="1912390" y="1084533"/>
                    <a:pt x="1906884" y="904554"/>
                  </a:cubicBezTo>
                  <a:cubicBezTo>
                    <a:pt x="1898415" y="643690"/>
                    <a:pt x="1631622" y="485308"/>
                    <a:pt x="1409295" y="607271"/>
                  </a:cubicBezTo>
                  <a:cubicBezTo>
                    <a:pt x="1361441" y="633527"/>
                    <a:pt x="1317823" y="669946"/>
                    <a:pt x="1296649" y="717376"/>
                  </a:cubicBezTo>
                  <a:cubicBezTo>
                    <a:pt x="1271664" y="773275"/>
                    <a:pt x="1235668" y="786403"/>
                    <a:pt x="1181886" y="782168"/>
                  </a:cubicBezTo>
                  <a:cubicBezTo>
                    <a:pt x="1164523" y="780898"/>
                    <a:pt x="1139961" y="773275"/>
                    <a:pt x="1131492" y="796990"/>
                  </a:cubicBezTo>
                  <a:cubicBezTo>
                    <a:pt x="1124716" y="815200"/>
                    <a:pt x="1143349" y="827057"/>
                    <a:pt x="1153089" y="840609"/>
                  </a:cubicBezTo>
                  <a:cubicBezTo>
                    <a:pt x="1195861" y="901166"/>
                    <a:pt x="1233974" y="965112"/>
                    <a:pt x="1253878" y="1037950"/>
                  </a:cubicBezTo>
                  <a:close/>
                </a:path>
              </a:pathLst>
            </a:custGeom>
            <a:solidFill>
              <a:srgbClr val="9B4F3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F3E63607-05EC-98D1-0EDB-39EAD8A4666A}"/>
                </a:ext>
              </a:extLst>
            </p:cNvPr>
            <p:cNvSpPr/>
            <p:nvPr/>
          </p:nvSpPr>
          <p:spPr>
            <a:xfrm>
              <a:off x="2342164" y="1028713"/>
              <a:ext cx="411714" cy="394107"/>
            </a:xfrm>
            <a:custGeom>
              <a:avLst/>
              <a:gdLst>
                <a:gd name="connsiteX0" fmla="*/ 379544 w 411714"/>
                <a:gd name="connsiteY0" fmla="*/ 142289 h 394107"/>
                <a:gd name="connsiteX1" fmla="*/ 409611 w 411714"/>
                <a:gd name="connsiteY1" fmla="*/ 231644 h 394107"/>
                <a:gd name="connsiteX2" fmla="*/ 279603 w 411714"/>
                <a:gd name="connsiteY2" fmla="*/ 353606 h 394107"/>
                <a:gd name="connsiteX3" fmla="*/ 183473 w 411714"/>
                <a:gd name="connsiteY3" fmla="*/ 375627 h 394107"/>
                <a:gd name="connsiteX4" fmla="*/ 129691 w 411714"/>
                <a:gd name="connsiteY4" fmla="*/ 381132 h 394107"/>
                <a:gd name="connsiteX5" fmla="*/ 41607 w 411714"/>
                <a:gd name="connsiteY5" fmla="*/ 389602 h 394107"/>
                <a:gd name="connsiteX6" fmla="*/ 9422 w 411714"/>
                <a:gd name="connsiteY6" fmla="*/ 379438 h 394107"/>
                <a:gd name="connsiteX7" fmla="*/ 11540 w 411714"/>
                <a:gd name="connsiteY7" fmla="*/ 341749 h 394107"/>
                <a:gd name="connsiteX8" fmla="*/ 27209 w 411714"/>
                <a:gd name="connsiteY8" fmla="*/ 289661 h 394107"/>
                <a:gd name="connsiteX9" fmla="*/ 50077 w 411714"/>
                <a:gd name="connsiteY9" fmla="*/ 234608 h 394107"/>
                <a:gd name="connsiteX10" fmla="*/ 68286 w 411714"/>
                <a:gd name="connsiteY10" fmla="*/ 179556 h 394107"/>
                <a:gd name="connsiteX11" fmla="*/ 47112 w 411714"/>
                <a:gd name="connsiteY11" fmla="*/ 113493 h 394107"/>
                <a:gd name="connsiteX12" fmla="*/ 137737 w 411714"/>
                <a:gd name="connsiteY12" fmla="*/ 0 h 394107"/>
                <a:gd name="connsiteX13" fmla="*/ 379544 w 411714"/>
                <a:gd name="connsiteY13" fmla="*/ 142289 h 39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714" h="394107">
                  <a:moveTo>
                    <a:pt x="379544" y="142289"/>
                  </a:moveTo>
                  <a:cubicBezTo>
                    <a:pt x="387167" y="172780"/>
                    <a:pt x="404530" y="199036"/>
                    <a:pt x="409611" y="231644"/>
                  </a:cubicBezTo>
                  <a:cubicBezTo>
                    <a:pt x="423163" y="321845"/>
                    <a:pt x="370228" y="374357"/>
                    <a:pt x="279603" y="353606"/>
                  </a:cubicBezTo>
                  <a:cubicBezTo>
                    <a:pt x="243184" y="345137"/>
                    <a:pt x="208882" y="326503"/>
                    <a:pt x="183473" y="375627"/>
                  </a:cubicBezTo>
                  <a:cubicBezTo>
                    <a:pt x="175003" y="392143"/>
                    <a:pt x="148748" y="385791"/>
                    <a:pt x="129691" y="381132"/>
                  </a:cubicBezTo>
                  <a:cubicBezTo>
                    <a:pt x="99624" y="373510"/>
                    <a:pt x="68286" y="340478"/>
                    <a:pt x="41607" y="389602"/>
                  </a:cubicBezTo>
                  <a:cubicBezTo>
                    <a:pt x="35678" y="400612"/>
                    <a:pt x="18316" y="389179"/>
                    <a:pt x="9422" y="379438"/>
                  </a:cubicBezTo>
                  <a:cubicBezTo>
                    <a:pt x="-2435" y="366311"/>
                    <a:pt x="-4552" y="348948"/>
                    <a:pt x="11540" y="341749"/>
                  </a:cubicBezTo>
                  <a:cubicBezTo>
                    <a:pt x="41183" y="329044"/>
                    <a:pt x="42454" y="315916"/>
                    <a:pt x="27209" y="289661"/>
                  </a:cubicBezTo>
                  <a:cubicBezTo>
                    <a:pt x="14081" y="266793"/>
                    <a:pt x="21280" y="241384"/>
                    <a:pt x="50077" y="234608"/>
                  </a:cubicBezTo>
                  <a:cubicBezTo>
                    <a:pt x="89460" y="225292"/>
                    <a:pt x="83108" y="207082"/>
                    <a:pt x="68286" y="179556"/>
                  </a:cubicBezTo>
                  <a:cubicBezTo>
                    <a:pt x="57276" y="159652"/>
                    <a:pt x="50500" y="135937"/>
                    <a:pt x="47112" y="113493"/>
                  </a:cubicBezTo>
                  <a:cubicBezTo>
                    <a:pt x="36949" y="38960"/>
                    <a:pt x="61510" y="9740"/>
                    <a:pt x="137737" y="0"/>
                  </a:cubicBezTo>
                  <a:cubicBezTo>
                    <a:pt x="229632" y="28797"/>
                    <a:pt x="311364" y="74109"/>
                    <a:pt x="379544" y="142289"/>
                  </a:cubicBezTo>
                  <a:close/>
                </a:path>
              </a:pathLst>
            </a:custGeom>
            <a:solidFill>
              <a:srgbClr val="D17D4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8B515814-D854-9CB8-DB95-4A03226E5232}"/>
                </a:ext>
              </a:extLst>
            </p:cNvPr>
            <p:cNvSpPr/>
            <p:nvPr/>
          </p:nvSpPr>
          <p:spPr>
            <a:xfrm>
              <a:off x="2233111" y="2402363"/>
              <a:ext cx="53023" cy="89474"/>
            </a:xfrm>
            <a:custGeom>
              <a:avLst/>
              <a:gdLst>
                <a:gd name="connsiteX0" fmla="*/ 52835 w 53023"/>
                <a:gd name="connsiteY0" fmla="*/ 89475 h 89474"/>
                <a:gd name="connsiteX1" fmla="*/ 18110 w 53023"/>
                <a:gd name="connsiteY1" fmla="*/ 53902 h 89474"/>
                <a:gd name="connsiteX2" fmla="*/ 4559 w 53023"/>
                <a:gd name="connsiteY2" fmla="*/ 3508 h 89474"/>
                <a:gd name="connsiteX3" fmla="*/ 27850 w 53023"/>
                <a:gd name="connsiteY3" fmla="*/ 1391 h 89474"/>
                <a:gd name="connsiteX4" fmla="*/ 52835 w 53023"/>
                <a:gd name="connsiteY4" fmla="*/ 47550 h 89474"/>
                <a:gd name="connsiteX5" fmla="*/ 52835 w 53023"/>
                <a:gd name="connsiteY5" fmla="*/ 89475 h 89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023" h="89474">
                  <a:moveTo>
                    <a:pt x="52835" y="89475"/>
                  </a:moveTo>
                  <a:cubicBezTo>
                    <a:pt x="26579" y="83123"/>
                    <a:pt x="23192" y="66607"/>
                    <a:pt x="18110" y="53902"/>
                  </a:cubicBezTo>
                  <a:cubicBezTo>
                    <a:pt x="11334" y="37810"/>
                    <a:pt x="-8993" y="23835"/>
                    <a:pt x="4559" y="3508"/>
                  </a:cubicBezTo>
                  <a:cubicBezTo>
                    <a:pt x="7523" y="-727"/>
                    <a:pt x="20651" y="-727"/>
                    <a:pt x="27850" y="1391"/>
                  </a:cubicBezTo>
                  <a:cubicBezTo>
                    <a:pt x="49871" y="8590"/>
                    <a:pt x="52412" y="28070"/>
                    <a:pt x="52835" y="47550"/>
                  </a:cubicBezTo>
                  <a:cubicBezTo>
                    <a:pt x="53259" y="59831"/>
                    <a:pt x="52835" y="72536"/>
                    <a:pt x="52835" y="89475"/>
                  </a:cubicBezTo>
                  <a:close/>
                </a:path>
              </a:pathLst>
            </a:custGeom>
            <a:solidFill>
              <a:srgbClr val="8F413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EEBADEBC-BFE5-1519-5640-5FCFAAF65917}"/>
                </a:ext>
              </a:extLst>
            </p:cNvPr>
            <p:cNvSpPr/>
            <p:nvPr/>
          </p:nvSpPr>
          <p:spPr>
            <a:xfrm>
              <a:off x="2463385" y="3502262"/>
              <a:ext cx="34546" cy="37266"/>
            </a:xfrm>
            <a:custGeom>
              <a:avLst/>
              <a:gdLst>
                <a:gd name="connsiteX0" fmla="*/ 19057 w 34546"/>
                <a:gd name="connsiteY0" fmla="*/ 37266 h 37266"/>
                <a:gd name="connsiteX1" fmla="*/ 0 w 34546"/>
                <a:gd name="connsiteY1" fmla="*/ 9740 h 37266"/>
                <a:gd name="connsiteX2" fmla="*/ 14822 w 34546"/>
                <a:gd name="connsiteY2" fmla="*/ 0 h 37266"/>
                <a:gd name="connsiteX3" fmla="*/ 19057 w 34546"/>
                <a:gd name="connsiteY3" fmla="*/ 37266 h 3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6" h="37266">
                  <a:moveTo>
                    <a:pt x="19057" y="37266"/>
                  </a:moveTo>
                  <a:cubicBezTo>
                    <a:pt x="12704" y="27950"/>
                    <a:pt x="6352" y="19057"/>
                    <a:pt x="0" y="9740"/>
                  </a:cubicBezTo>
                  <a:cubicBezTo>
                    <a:pt x="5082" y="6352"/>
                    <a:pt x="9740" y="3388"/>
                    <a:pt x="14822" y="0"/>
                  </a:cubicBezTo>
                  <a:cubicBezTo>
                    <a:pt x="51665" y="8470"/>
                    <a:pt x="27103" y="23715"/>
                    <a:pt x="19057" y="37266"/>
                  </a:cubicBezTo>
                  <a:close/>
                </a:path>
              </a:pathLst>
            </a:custGeom>
            <a:solidFill>
              <a:srgbClr val="947F3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9DE28EFD-404A-4F22-EE24-E3E3E84029A7}"/>
                </a:ext>
              </a:extLst>
            </p:cNvPr>
            <p:cNvSpPr/>
            <p:nvPr/>
          </p:nvSpPr>
          <p:spPr>
            <a:xfrm>
              <a:off x="2513912" y="3576113"/>
              <a:ext cx="739686" cy="575343"/>
            </a:xfrm>
            <a:custGeom>
              <a:avLst/>
              <a:gdLst>
                <a:gd name="connsiteX0" fmla="*/ 474588 w 739686"/>
                <a:gd name="connsiteY0" fmla="*/ 552899 h 575343"/>
                <a:gd name="connsiteX1" fmla="*/ 407678 w 739686"/>
                <a:gd name="connsiteY1" fmla="*/ 425008 h 575343"/>
                <a:gd name="connsiteX2" fmla="*/ 331452 w 739686"/>
                <a:gd name="connsiteY2" fmla="*/ 286530 h 575343"/>
                <a:gd name="connsiteX3" fmla="*/ 228546 w 739686"/>
                <a:gd name="connsiteY3" fmla="*/ 237406 h 575343"/>
                <a:gd name="connsiteX4" fmla="*/ 90915 w 739686"/>
                <a:gd name="connsiteY4" fmla="*/ 234442 h 575343"/>
                <a:gd name="connsiteX5" fmla="*/ 14688 w 739686"/>
                <a:gd name="connsiteY5" fmla="*/ 25243 h 575343"/>
                <a:gd name="connsiteX6" fmla="*/ 82022 w 739686"/>
                <a:gd name="connsiteY6" fmla="*/ 681 h 575343"/>
                <a:gd name="connsiteX7" fmla="*/ 298420 w 739686"/>
                <a:gd name="connsiteY7" fmla="*/ 16773 h 575343"/>
                <a:gd name="connsiteX8" fmla="*/ 593163 w 739686"/>
                <a:gd name="connsiteY8" fmla="*/ 230631 h 575343"/>
                <a:gd name="connsiteX9" fmla="*/ 693951 w 739686"/>
                <a:gd name="connsiteY9" fmla="*/ 355557 h 575343"/>
                <a:gd name="connsiteX10" fmla="*/ 733758 w 739686"/>
                <a:gd name="connsiteY10" fmla="*/ 403834 h 575343"/>
                <a:gd name="connsiteX11" fmla="*/ 739687 w 739686"/>
                <a:gd name="connsiteY11" fmla="*/ 433901 h 575343"/>
                <a:gd name="connsiteX12" fmla="*/ 677859 w 739686"/>
                <a:gd name="connsiteY12" fmla="*/ 525797 h 575343"/>
                <a:gd name="connsiteX13" fmla="*/ 654991 w 739686"/>
                <a:gd name="connsiteY13" fmla="*/ 520715 h 575343"/>
                <a:gd name="connsiteX14" fmla="*/ 612219 w 739686"/>
                <a:gd name="connsiteY14" fmla="*/ 496153 h 575343"/>
                <a:gd name="connsiteX15" fmla="*/ 615607 w 739686"/>
                <a:gd name="connsiteY15" fmla="*/ 548664 h 575343"/>
                <a:gd name="connsiteX16" fmla="*/ 616030 w 739686"/>
                <a:gd name="connsiteY16" fmla="*/ 575344 h 575343"/>
                <a:gd name="connsiteX17" fmla="*/ 474588 w 739686"/>
                <a:gd name="connsiteY17" fmla="*/ 552899 h 575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9686" h="575343">
                  <a:moveTo>
                    <a:pt x="474588" y="552899"/>
                  </a:moveTo>
                  <a:cubicBezTo>
                    <a:pt x="479246" y="496153"/>
                    <a:pt x="447062" y="461004"/>
                    <a:pt x="407678" y="425008"/>
                  </a:cubicBezTo>
                  <a:cubicBezTo>
                    <a:pt x="368294" y="388589"/>
                    <a:pt x="354320" y="334383"/>
                    <a:pt x="331452" y="286530"/>
                  </a:cubicBezTo>
                  <a:cubicBezTo>
                    <a:pt x="309431" y="240794"/>
                    <a:pt x="276823" y="224279"/>
                    <a:pt x="228546" y="237406"/>
                  </a:cubicBezTo>
                  <a:cubicBezTo>
                    <a:pt x="182387" y="249687"/>
                    <a:pt x="136227" y="251381"/>
                    <a:pt x="90915" y="234442"/>
                  </a:cubicBezTo>
                  <a:cubicBezTo>
                    <a:pt x="16382" y="206916"/>
                    <a:pt x="-23425" y="93847"/>
                    <a:pt x="14688" y="25243"/>
                  </a:cubicBezTo>
                  <a:cubicBezTo>
                    <a:pt x="31627" y="-4825"/>
                    <a:pt x="60424" y="9997"/>
                    <a:pt x="82022" y="681"/>
                  </a:cubicBezTo>
                  <a:cubicBezTo>
                    <a:pt x="154860" y="-3130"/>
                    <a:pt x="226428" y="9997"/>
                    <a:pt x="298420" y="16773"/>
                  </a:cubicBezTo>
                  <a:cubicBezTo>
                    <a:pt x="439439" y="30325"/>
                    <a:pt x="533452" y="106127"/>
                    <a:pt x="593163" y="230631"/>
                  </a:cubicBezTo>
                  <a:cubicBezTo>
                    <a:pt x="616877" y="279754"/>
                    <a:pt x="636358" y="331842"/>
                    <a:pt x="693951" y="355557"/>
                  </a:cubicBezTo>
                  <a:cubicBezTo>
                    <a:pt x="711313" y="362757"/>
                    <a:pt x="722324" y="386048"/>
                    <a:pt x="733758" y="403834"/>
                  </a:cubicBezTo>
                  <a:cubicBezTo>
                    <a:pt x="738840" y="411880"/>
                    <a:pt x="737993" y="423738"/>
                    <a:pt x="739687" y="433901"/>
                  </a:cubicBezTo>
                  <a:cubicBezTo>
                    <a:pt x="685481" y="442371"/>
                    <a:pt x="682940" y="483449"/>
                    <a:pt x="677859" y="525797"/>
                  </a:cubicBezTo>
                  <a:cubicBezTo>
                    <a:pt x="676588" y="537230"/>
                    <a:pt x="662190" y="531725"/>
                    <a:pt x="654991" y="520715"/>
                  </a:cubicBezTo>
                  <a:cubicBezTo>
                    <a:pt x="644827" y="505469"/>
                    <a:pt x="633817" y="480908"/>
                    <a:pt x="612219" y="496153"/>
                  </a:cubicBezTo>
                  <a:cubicBezTo>
                    <a:pt x="593163" y="509704"/>
                    <a:pt x="610525" y="530878"/>
                    <a:pt x="615607" y="548664"/>
                  </a:cubicBezTo>
                  <a:cubicBezTo>
                    <a:pt x="617724" y="555864"/>
                    <a:pt x="616030" y="564333"/>
                    <a:pt x="616030" y="575344"/>
                  </a:cubicBezTo>
                  <a:cubicBezTo>
                    <a:pt x="566907" y="566027"/>
                    <a:pt x="532605" y="477096"/>
                    <a:pt x="474588" y="552899"/>
                  </a:cubicBezTo>
                  <a:close/>
                </a:path>
              </a:pathLst>
            </a:custGeom>
            <a:solidFill>
              <a:srgbClr val="FEE2C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11B4442C-2ED4-DEFD-2070-BA60987CD81A}"/>
                </a:ext>
              </a:extLst>
            </p:cNvPr>
            <p:cNvSpPr/>
            <p:nvPr/>
          </p:nvSpPr>
          <p:spPr>
            <a:xfrm>
              <a:off x="3255329" y="4102735"/>
              <a:ext cx="234455" cy="396128"/>
            </a:xfrm>
            <a:custGeom>
              <a:avLst/>
              <a:gdLst>
                <a:gd name="connsiteX0" fmla="*/ 198576 w 234455"/>
                <a:gd name="connsiteY0" fmla="*/ 383695 h 396128"/>
                <a:gd name="connsiteX1" fmla="*/ 121079 w 234455"/>
                <a:gd name="connsiteY1" fmla="*/ 341770 h 396128"/>
                <a:gd name="connsiteX2" fmla="*/ 12245 w 234455"/>
                <a:gd name="connsiteY2" fmla="*/ 52110 h 396128"/>
                <a:gd name="connsiteX3" fmla="*/ 44429 w 234455"/>
                <a:gd name="connsiteY3" fmla="*/ 21 h 396128"/>
                <a:gd name="connsiteX4" fmla="*/ 124467 w 234455"/>
                <a:gd name="connsiteY4" fmla="*/ 52956 h 396128"/>
                <a:gd name="connsiteX5" fmla="*/ 218480 w 234455"/>
                <a:gd name="connsiteY5" fmla="*/ 245640 h 396128"/>
                <a:gd name="connsiteX6" fmla="*/ 198576 w 234455"/>
                <a:gd name="connsiteY6" fmla="*/ 383695 h 39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455" h="396128">
                  <a:moveTo>
                    <a:pt x="198576" y="383695"/>
                  </a:moveTo>
                  <a:cubicBezTo>
                    <a:pt x="149029" y="413338"/>
                    <a:pt x="122773" y="386235"/>
                    <a:pt x="121079" y="341770"/>
                  </a:cubicBezTo>
                  <a:cubicBezTo>
                    <a:pt x="116845" y="232089"/>
                    <a:pt x="85507" y="135959"/>
                    <a:pt x="12245" y="52110"/>
                  </a:cubicBezTo>
                  <a:cubicBezTo>
                    <a:pt x="-19940" y="15267"/>
                    <a:pt x="18597" y="8491"/>
                    <a:pt x="44429" y="21"/>
                  </a:cubicBezTo>
                  <a:cubicBezTo>
                    <a:pt x="83390" y="-825"/>
                    <a:pt x="107105" y="23736"/>
                    <a:pt x="124467" y="52956"/>
                  </a:cubicBezTo>
                  <a:cubicBezTo>
                    <a:pt x="161310" y="114361"/>
                    <a:pt x="193918" y="178307"/>
                    <a:pt x="218480" y="245640"/>
                  </a:cubicBezTo>
                  <a:cubicBezTo>
                    <a:pt x="235843" y="292646"/>
                    <a:pt x="250241" y="344311"/>
                    <a:pt x="198576" y="383695"/>
                  </a:cubicBezTo>
                  <a:close/>
                </a:path>
              </a:pathLst>
            </a:custGeom>
            <a:solidFill>
              <a:srgbClr val="261A1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EBBEF504-8ADE-1486-AA2B-EB17C9F302A4}"/>
                </a:ext>
              </a:extLst>
            </p:cNvPr>
            <p:cNvSpPr/>
            <p:nvPr/>
          </p:nvSpPr>
          <p:spPr>
            <a:xfrm>
              <a:off x="3299759" y="4093625"/>
              <a:ext cx="219406" cy="398310"/>
            </a:xfrm>
            <a:custGeom>
              <a:avLst/>
              <a:gdLst>
                <a:gd name="connsiteX0" fmla="*/ 154147 w 219406"/>
                <a:gd name="connsiteY0" fmla="*/ 392806 h 398310"/>
                <a:gd name="connsiteX1" fmla="*/ 148642 w 219406"/>
                <a:gd name="connsiteY1" fmla="*/ 253480 h 398310"/>
                <a:gd name="connsiteX2" fmla="*/ 0 w 219406"/>
                <a:gd name="connsiteY2" fmla="*/ 9132 h 398310"/>
                <a:gd name="connsiteX3" fmla="*/ 86390 w 219406"/>
                <a:gd name="connsiteY3" fmla="*/ 35812 h 398310"/>
                <a:gd name="connsiteX4" fmla="*/ 208352 w 219406"/>
                <a:gd name="connsiteY4" fmla="*/ 271690 h 398310"/>
                <a:gd name="connsiteX5" fmla="*/ 182944 w 219406"/>
                <a:gd name="connsiteY5" fmla="*/ 392382 h 398310"/>
                <a:gd name="connsiteX6" fmla="*/ 154147 w 219406"/>
                <a:gd name="connsiteY6" fmla="*/ 392806 h 39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406" h="398310">
                  <a:moveTo>
                    <a:pt x="154147" y="392806"/>
                  </a:moveTo>
                  <a:cubicBezTo>
                    <a:pt x="178709" y="345376"/>
                    <a:pt x="172357" y="297522"/>
                    <a:pt x="148642" y="253480"/>
                  </a:cubicBezTo>
                  <a:cubicBezTo>
                    <a:pt x="103329" y="169631"/>
                    <a:pt x="93166" y="64185"/>
                    <a:pt x="0" y="9132"/>
                  </a:cubicBezTo>
                  <a:cubicBezTo>
                    <a:pt x="37690" y="-11195"/>
                    <a:pt x="68604" y="4474"/>
                    <a:pt x="86390" y="35812"/>
                  </a:cubicBezTo>
                  <a:cubicBezTo>
                    <a:pt x="130009" y="112885"/>
                    <a:pt x="171933" y="191229"/>
                    <a:pt x="208352" y="271690"/>
                  </a:cubicBezTo>
                  <a:cubicBezTo>
                    <a:pt x="227409" y="313615"/>
                    <a:pt x="223598" y="358927"/>
                    <a:pt x="182944" y="392382"/>
                  </a:cubicBezTo>
                  <a:cubicBezTo>
                    <a:pt x="173203" y="400428"/>
                    <a:pt x="163887" y="400005"/>
                    <a:pt x="154147" y="392806"/>
                  </a:cubicBezTo>
                  <a:close/>
                </a:path>
              </a:pathLst>
            </a:custGeom>
            <a:solidFill>
              <a:srgbClr val="EFE9E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CA669651-6086-9544-8C03-A6D18089D5FF}"/>
                </a:ext>
              </a:extLst>
            </p:cNvPr>
            <p:cNvSpPr/>
            <p:nvPr/>
          </p:nvSpPr>
          <p:spPr>
            <a:xfrm>
              <a:off x="2522655" y="3511155"/>
              <a:ext cx="33471" cy="26280"/>
            </a:xfrm>
            <a:custGeom>
              <a:avLst/>
              <a:gdLst>
                <a:gd name="connsiteX0" fmla="*/ 10180 w 33471"/>
                <a:gd name="connsiteY0" fmla="*/ 0 h 26280"/>
                <a:gd name="connsiteX1" fmla="*/ 33472 w 33471"/>
                <a:gd name="connsiteY1" fmla="*/ 19057 h 26280"/>
                <a:gd name="connsiteX2" fmla="*/ 20344 w 33471"/>
                <a:gd name="connsiteY2" fmla="*/ 26256 h 26280"/>
                <a:gd name="connsiteX3" fmla="*/ 17 w 33471"/>
                <a:gd name="connsiteY3" fmla="*/ 8046 h 26280"/>
                <a:gd name="connsiteX4" fmla="*/ 10180 w 33471"/>
                <a:gd name="connsiteY4" fmla="*/ 0 h 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71" h="26280">
                  <a:moveTo>
                    <a:pt x="10180" y="0"/>
                  </a:moveTo>
                  <a:cubicBezTo>
                    <a:pt x="22461" y="3811"/>
                    <a:pt x="33472" y="6352"/>
                    <a:pt x="33472" y="19057"/>
                  </a:cubicBezTo>
                  <a:cubicBezTo>
                    <a:pt x="33472" y="21597"/>
                    <a:pt x="25002" y="26679"/>
                    <a:pt x="20344" y="26256"/>
                  </a:cubicBezTo>
                  <a:cubicBezTo>
                    <a:pt x="9334" y="25832"/>
                    <a:pt x="440" y="19903"/>
                    <a:pt x="17" y="8046"/>
                  </a:cubicBezTo>
                  <a:cubicBezTo>
                    <a:pt x="-407" y="5505"/>
                    <a:pt x="7216" y="2117"/>
                    <a:pt x="10180" y="0"/>
                  </a:cubicBezTo>
                  <a:close/>
                </a:path>
              </a:pathLst>
            </a:custGeom>
            <a:solidFill>
              <a:srgbClr val="947F3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F8104490-D2F5-7C7E-4C28-D9C102FE5C56}"/>
                </a:ext>
              </a:extLst>
            </p:cNvPr>
            <p:cNvSpPr/>
            <p:nvPr/>
          </p:nvSpPr>
          <p:spPr>
            <a:xfrm>
              <a:off x="2466071" y="3886358"/>
              <a:ext cx="25263" cy="37266"/>
            </a:xfrm>
            <a:custGeom>
              <a:avLst/>
              <a:gdLst>
                <a:gd name="connsiteX0" fmla="*/ 25264 w 25263"/>
                <a:gd name="connsiteY0" fmla="*/ 24985 h 37266"/>
                <a:gd name="connsiteX1" fmla="*/ 278 w 25263"/>
                <a:gd name="connsiteY1" fmla="*/ 37266 h 37266"/>
                <a:gd name="connsiteX2" fmla="*/ 11289 w 25263"/>
                <a:gd name="connsiteY2" fmla="*/ 0 h 37266"/>
                <a:gd name="connsiteX3" fmla="*/ 25264 w 25263"/>
                <a:gd name="connsiteY3" fmla="*/ 24985 h 3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63" h="37266">
                  <a:moveTo>
                    <a:pt x="25264" y="24985"/>
                  </a:moveTo>
                  <a:cubicBezTo>
                    <a:pt x="16794" y="29220"/>
                    <a:pt x="8748" y="33031"/>
                    <a:pt x="278" y="37266"/>
                  </a:cubicBezTo>
                  <a:cubicBezTo>
                    <a:pt x="-569" y="23291"/>
                    <a:pt x="-145" y="10164"/>
                    <a:pt x="11289" y="0"/>
                  </a:cubicBezTo>
                  <a:cubicBezTo>
                    <a:pt x="16371" y="8046"/>
                    <a:pt x="20605" y="16516"/>
                    <a:pt x="25264" y="24985"/>
                  </a:cubicBezTo>
                  <a:close/>
                </a:path>
              </a:pathLst>
            </a:custGeom>
            <a:solidFill>
              <a:srgbClr val="6C201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7C0F38B7-5EFD-17E5-471C-C992E73C0F49}"/>
                </a:ext>
              </a:extLst>
            </p:cNvPr>
            <p:cNvSpPr/>
            <p:nvPr/>
          </p:nvSpPr>
          <p:spPr>
            <a:xfrm>
              <a:off x="210893" y="1607610"/>
              <a:ext cx="160082" cy="175841"/>
            </a:xfrm>
            <a:custGeom>
              <a:avLst/>
              <a:gdLst>
                <a:gd name="connsiteX0" fmla="*/ 53359 w 160082"/>
                <a:gd name="connsiteY0" fmla="*/ 0 h 175841"/>
                <a:gd name="connsiteX1" fmla="*/ 123233 w 160082"/>
                <a:gd name="connsiteY1" fmla="*/ 51241 h 175841"/>
                <a:gd name="connsiteX2" fmla="*/ 160076 w 160082"/>
                <a:gd name="connsiteY2" fmla="*/ 76226 h 175841"/>
                <a:gd name="connsiteX3" fmla="*/ 125350 w 160082"/>
                <a:gd name="connsiteY3" fmla="*/ 107141 h 175841"/>
                <a:gd name="connsiteX4" fmla="*/ 94860 w 160082"/>
                <a:gd name="connsiteY4" fmla="*/ 149489 h 175841"/>
                <a:gd name="connsiteX5" fmla="*/ 52512 w 160082"/>
                <a:gd name="connsiteY5" fmla="*/ 168545 h 175841"/>
                <a:gd name="connsiteX6" fmla="*/ 0 w 160082"/>
                <a:gd name="connsiteY6" fmla="*/ 100365 h 175841"/>
                <a:gd name="connsiteX7" fmla="*/ 53359 w 160082"/>
                <a:gd name="connsiteY7" fmla="*/ 0 h 17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082" h="175841">
                  <a:moveTo>
                    <a:pt x="53359" y="0"/>
                  </a:moveTo>
                  <a:cubicBezTo>
                    <a:pt x="68180" y="28797"/>
                    <a:pt x="82579" y="55899"/>
                    <a:pt x="123233" y="51241"/>
                  </a:cubicBezTo>
                  <a:cubicBezTo>
                    <a:pt x="140172" y="49124"/>
                    <a:pt x="159652" y="54206"/>
                    <a:pt x="160076" y="76226"/>
                  </a:cubicBezTo>
                  <a:cubicBezTo>
                    <a:pt x="160499" y="96554"/>
                    <a:pt x="140595" y="106294"/>
                    <a:pt x="125350" y="107141"/>
                  </a:cubicBezTo>
                  <a:cubicBezTo>
                    <a:pt x="94436" y="109258"/>
                    <a:pt x="80885" y="110105"/>
                    <a:pt x="94860" y="149489"/>
                  </a:cubicBezTo>
                  <a:cubicBezTo>
                    <a:pt x="103753" y="175744"/>
                    <a:pt x="72839" y="182944"/>
                    <a:pt x="52512" y="168545"/>
                  </a:cubicBezTo>
                  <a:cubicBezTo>
                    <a:pt x="28797" y="152030"/>
                    <a:pt x="4658" y="132973"/>
                    <a:pt x="0" y="100365"/>
                  </a:cubicBezTo>
                  <a:cubicBezTo>
                    <a:pt x="17786" y="66910"/>
                    <a:pt x="35572" y="33455"/>
                    <a:pt x="53359" y="0"/>
                  </a:cubicBezTo>
                  <a:close/>
                </a:path>
              </a:pathLst>
            </a:custGeom>
            <a:solidFill>
              <a:srgbClr val="AF674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BEE72527-7637-C000-F927-177BD397298F}"/>
                </a:ext>
              </a:extLst>
            </p:cNvPr>
            <p:cNvSpPr/>
            <p:nvPr/>
          </p:nvSpPr>
          <p:spPr>
            <a:xfrm>
              <a:off x="121115" y="1759640"/>
              <a:ext cx="130230" cy="173471"/>
            </a:xfrm>
            <a:custGeom>
              <a:avLst/>
              <a:gdLst>
                <a:gd name="connsiteX0" fmla="*/ 64369 w 130230"/>
                <a:gd name="connsiteY0" fmla="*/ 0 h 173471"/>
                <a:gd name="connsiteX1" fmla="*/ 82579 w 130230"/>
                <a:gd name="connsiteY1" fmla="*/ 5082 h 173471"/>
                <a:gd name="connsiteX2" fmla="*/ 126197 w 130230"/>
                <a:gd name="connsiteY2" fmla="*/ 69874 h 173471"/>
                <a:gd name="connsiteX3" fmla="*/ 55052 w 130230"/>
                <a:gd name="connsiteY3" fmla="*/ 65639 h 173471"/>
                <a:gd name="connsiteX4" fmla="*/ 47430 w 130230"/>
                <a:gd name="connsiteY4" fmla="*/ 141019 h 173471"/>
                <a:gd name="connsiteX5" fmla="*/ 0 w 130230"/>
                <a:gd name="connsiteY5" fmla="*/ 153300 h 173471"/>
                <a:gd name="connsiteX6" fmla="*/ 64369 w 130230"/>
                <a:gd name="connsiteY6" fmla="*/ 0 h 17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230" h="173471">
                  <a:moveTo>
                    <a:pt x="64369" y="0"/>
                  </a:moveTo>
                  <a:cubicBezTo>
                    <a:pt x="70298" y="1694"/>
                    <a:pt x="78344" y="1270"/>
                    <a:pt x="82579" y="5082"/>
                  </a:cubicBezTo>
                  <a:cubicBezTo>
                    <a:pt x="102482" y="23291"/>
                    <a:pt x="143136" y="34725"/>
                    <a:pt x="126197" y="69874"/>
                  </a:cubicBezTo>
                  <a:cubicBezTo>
                    <a:pt x="106717" y="110105"/>
                    <a:pt x="80885" y="61405"/>
                    <a:pt x="55052" y="65639"/>
                  </a:cubicBezTo>
                  <a:cubicBezTo>
                    <a:pt x="52935" y="91472"/>
                    <a:pt x="55476" y="118151"/>
                    <a:pt x="47430" y="141019"/>
                  </a:cubicBezTo>
                  <a:cubicBezTo>
                    <a:pt x="41078" y="160499"/>
                    <a:pt x="27526" y="196071"/>
                    <a:pt x="0" y="153300"/>
                  </a:cubicBezTo>
                  <a:cubicBezTo>
                    <a:pt x="13551" y="98671"/>
                    <a:pt x="38113" y="49124"/>
                    <a:pt x="64369" y="0"/>
                  </a:cubicBezTo>
                  <a:close/>
                </a:path>
              </a:pathLst>
            </a:custGeom>
            <a:solidFill>
              <a:srgbClr val="AF674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103C8CBD-4946-DC1C-1672-884974186498}"/>
                </a:ext>
              </a:extLst>
            </p:cNvPr>
            <p:cNvSpPr/>
            <p:nvPr/>
          </p:nvSpPr>
          <p:spPr>
            <a:xfrm>
              <a:off x="1954732" y="4071843"/>
              <a:ext cx="160314" cy="184607"/>
            </a:xfrm>
            <a:custGeom>
              <a:avLst/>
              <a:gdLst>
                <a:gd name="connsiteX0" fmla="*/ 158858 w 160314"/>
                <a:gd name="connsiteY0" fmla="*/ 146524 h 184607"/>
                <a:gd name="connsiteX1" fmla="*/ 146577 w 160314"/>
                <a:gd name="connsiteY1" fmla="*/ 178285 h 184607"/>
                <a:gd name="connsiteX2" fmla="*/ 119051 w 160314"/>
                <a:gd name="connsiteY2" fmla="*/ 158382 h 184607"/>
                <a:gd name="connsiteX3" fmla="*/ 48329 w 160314"/>
                <a:gd name="connsiteY3" fmla="*/ 159229 h 184607"/>
                <a:gd name="connsiteX4" fmla="*/ 17839 w 160314"/>
                <a:gd name="connsiteY4" fmla="*/ 183367 h 184607"/>
                <a:gd name="connsiteX5" fmla="*/ 3440 w 160314"/>
                <a:gd name="connsiteY5" fmla="*/ 150759 h 184607"/>
                <a:gd name="connsiteX6" fmla="*/ 53 w 160314"/>
                <a:gd name="connsiteY6" fmla="*/ 35996 h 184607"/>
                <a:gd name="connsiteX7" fmla="*/ 21650 w 160314"/>
                <a:gd name="connsiteY7" fmla="*/ 3811 h 184607"/>
                <a:gd name="connsiteX8" fmla="*/ 42824 w 160314"/>
                <a:gd name="connsiteY8" fmla="*/ 31338 h 184607"/>
                <a:gd name="connsiteX9" fmla="*/ 49600 w 160314"/>
                <a:gd name="connsiteY9" fmla="*/ 69027 h 184607"/>
                <a:gd name="connsiteX10" fmla="*/ 81361 w 160314"/>
                <a:gd name="connsiteY10" fmla="*/ 91895 h 184607"/>
                <a:gd name="connsiteX11" fmla="*/ 101264 w 160314"/>
                <a:gd name="connsiteY11" fmla="*/ 64792 h 184607"/>
                <a:gd name="connsiteX12" fmla="*/ 99571 w 160314"/>
                <a:gd name="connsiteY12" fmla="*/ 33031 h 184607"/>
                <a:gd name="connsiteX13" fmla="*/ 119474 w 160314"/>
                <a:gd name="connsiteY13" fmla="*/ 0 h 184607"/>
                <a:gd name="connsiteX14" fmla="*/ 141495 w 160314"/>
                <a:gd name="connsiteY14" fmla="*/ 27526 h 184607"/>
                <a:gd name="connsiteX15" fmla="*/ 158858 w 160314"/>
                <a:gd name="connsiteY15" fmla="*/ 146524 h 1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0314" h="184607">
                  <a:moveTo>
                    <a:pt x="158858" y="146524"/>
                  </a:moveTo>
                  <a:cubicBezTo>
                    <a:pt x="161822" y="159652"/>
                    <a:pt x="161399" y="173204"/>
                    <a:pt x="146577" y="178285"/>
                  </a:cubicBezTo>
                  <a:cubicBezTo>
                    <a:pt x="130061" y="183791"/>
                    <a:pt x="125826" y="168545"/>
                    <a:pt x="119051" y="158382"/>
                  </a:cubicBezTo>
                  <a:cubicBezTo>
                    <a:pt x="94912" y="122386"/>
                    <a:pt x="70350" y="119845"/>
                    <a:pt x="48329" y="159229"/>
                  </a:cubicBezTo>
                  <a:cubicBezTo>
                    <a:pt x="40707" y="172780"/>
                    <a:pt x="36895" y="189296"/>
                    <a:pt x="17839" y="183367"/>
                  </a:cubicBezTo>
                  <a:cubicBezTo>
                    <a:pt x="4287" y="179132"/>
                    <a:pt x="3440" y="163887"/>
                    <a:pt x="3440" y="150759"/>
                  </a:cubicBezTo>
                  <a:cubicBezTo>
                    <a:pt x="2594" y="112646"/>
                    <a:pt x="476" y="74533"/>
                    <a:pt x="53" y="35996"/>
                  </a:cubicBezTo>
                  <a:cubicBezTo>
                    <a:pt x="-371" y="20751"/>
                    <a:pt x="1323" y="3811"/>
                    <a:pt x="21650" y="3811"/>
                  </a:cubicBezTo>
                  <a:cubicBezTo>
                    <a:pt x="37742" y="3811"/>
                    <a:pt x="39860" y="19480"/>
                    <a:pt x="42824" y="31338"/>
                  </a:cubicBezTo>
                  <a:cubicBezTo>
                    <a:pt x="45788" y="43618"/>
                    <a:pt x="47482" y="56323"/>
                    <a:pt x="49600" y="69027"/>
                  </a:cubicBezTo>
                  <a:cubicBezTo>
                    <a:pt x="52564" y="87660"/>
                    <a:pt x="63998" y="94013"/>
                    <a:pt x="81361" y="91895"/>
                  </a:cubicBezTo>
                  <a:cubicBezTo>
                    <a:pt x="97030" y="89778"/>
                    <a:pt x="101688" y="78768"/>
                    <a:pt x="101264" y="64792"/>
                  </a:cubicBezTo>
                  <a:cubicBezTo>
                    <a:pt x="100841" y="54205"/>
                    <a:pt x="99571" y="43618"/>
                    <a:pt x="99571" y="33031"/>
                  </a:cubicBezTo>
                  <a:cubicBezTo>
                    <a:pt x="99571" y="18210"/>
                    <a:pt x="99147" y="0"/>
                    <a:pt x="119474" y="0"/>
                  </a:cubicBezTo>
                  <a:cubicBezTo>
                    <a:pt x="133872" y="0"/>
                    <a:pt x="139378" y="14398"/>
                    <a:pt x="141495" y="27526"/>
                  </a:cubicBezTo>
                  <a:cubicBezTo>
                    <a:pt x="147000" y="66910"/>
                    <a:pt x="152929" y="106717"/>
                    <a:pt x="158858" y="146524"/>
                  </a:cubicBezTo>
                  <a:close/>
                </a:path>
              </a:pathLst>
            </a:custGeom>
            <a:solidFill>
              <a:srgbClr val="E8F7C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4F660250-A031-D755-39F8-EA47C8719B58}"/>
                </a:ext>
              </a:extLst>
            </p:cNvPr>
            <p:cNvSpPr/>
            <p:nvPr/>
          </p:nvSpPr>
          <p:spPr>
            <a:xfrm>
              <a:off x="2126267" y="4027768"/>
              <a:ext cx="155928" cy="188986"/>
            </a:xfrm>
            <a:custGeom>
              <a:avLst/>
              <a:gdLst>
                <a:gd name="connsiteX0" fmla="*/ 28 w 155928"/>
                <a:gd name="connsiteY0" fmla="*/ 67789 h 188986"/>
                <a:gd name="connsiteX1" fmla="*/ 58468 w 155928"/>
                <a:gd name="connsiteY1" fmla="*/ 33 h 188986"/>
                <a:gd name="connsiteX2" fmla="*/ 155869 w 155928"/>
                <a:gd name="connsiteY2" fmla="*/ 116913 h 188986"/>
                <a:gd name="connsiteX3" fmla="*/ 91076 w 155928"/>
                <a:gd name="connsiteY3" fmla="*/ 188905 h 188986"/>
                <a:gd name="connsiteX4" fmla="*/ 28 w 155928"/>
                <a:gd name="connsiteY4" fmla="*/ 67789 h 1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28" h="188986">
                  <a:moveTo>
                    <a:pt x="28" y="67789"/>
                  </a:moveTo>
                  <a:cubicBezTo>
                    <a:pt x="4263" y="33911"/>
                    <a:pt x="14003" y="1726"/>
                    <a:pt x="58468" y="33"/>
                  </a:cubicBezTo>
                  <a:cubicBezTo>
                    <a:pt x="103780" y="-1661"/>
                    <a:pt x="157986" y="63131"/>
                    <a:pt x="155869" y="116913"/>
                  </a:cubicBezTo>
                  <a:cubicBezTo>
                    <a:pt x="154175" y="157567"/>
                    <a:pt x="135965" y="186787"/>
                    <a:pt x="91076" y="188905"/>
                  </a:cubicBezTo>
                  <a:cubicBezTo>
                    <a:pt x="41105" y="191445"/>
                    <a:pt x="-1243" y="134699"/>
                    <a:pt x="28" y="67789"/>
                  </a:cubicBezTo>
                  <a:close/>
                </a:path>
              </a:pathLst>
            </a:custGeom>
            <a:solidFill>
              <a:srgbClr val="F0FBE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B09ADCCA-BD80-3892-079A-1319698DF4D5}"/>
                </a:ext>
              </a:extLst>
            </p:cNvPr>
            <p:cNvSpPr/>
            <p:nvPr/>
          </p:nvSpPr>
          <p:spPr>
            <a:xfrm>
              <a:off x="2052425" y="5142401"/>
              <a:ext cx="552825" cy="150527"/>
            </a:xfrm>
            <a:custGeom>
              <a:avLst/>
              <a:gdLst>
                <a:gd name="connsiteX0" fmla="*/ 552826 w 552825"/>
                <a:gd name="connsiteY0" fmla="*/ 0 h 150527"/>
                <a:gd name="connsiteX1" fmla="*/ 542662 w 552825"/>
                <a:gd name="connsiteY1" fmla="*/ 23715 h 150527"/>
                <a:gd name="connsiteX2" fmla="*/ 435098 w 552825"/>
                <a:gd name="connsiteY2" fmla="*/ 117728 h 150527"/>
                <a:gd name="connsiteX3" fmla="*/ 84456 w 552825"/>
                <a:gd name="connsiteY3" fmla="*/ 139749 h 150527"/>
                <a:gd name="connsiteX4" fmla="*/ 607 w 552825"/>
                <a:gd name="connsiteY4" fmla="*/ 38537 h 150527"/>
                <a:gd name="connsiteX5" fmla="*/ 31945 w 552825"/>
                <a:gd name="connsiteY5" fmla="*/ 16092 h 150527"/>
                <a:gd name="connsiteX6" fmla="*/ 515559 w 552825"/>
                <a:gd name="connsiteY6" fmla="*/ 5082 h 150527"/>
                <a:gd name="connsiteX7" fmla="*/ 552826 w 552825"/>
                <a:gd name="connsiteY7" fmla="*/ 0 h 15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825" h="150527">
                  <a:moveTo>
                    <a:pt x="552826" y="0"/>
                  </a:moveTo>
                  <a:cubicBezTo>
                    <a:pt x="549438" y="8046"/>
                    <a:pt x="546050" y="16092"/>
                    <a:pt x="542662" y="23715"/>
                  </a:cubicBezTo>
                  <a:cubicBezTo>
                    <a:pt x="534616" y="86813"/>
                    <a:pt x="483375" y="106293"/>
                    <a:pt x="435098" y="117728"/>
                  </a:cubicBezTo>
                  <a:cubicBezTo>
                    <a:pt x="319911" y="144407"/>
                    <a:pt x="203031" y="163463"/>
                    <a:pt x="84456" y="139749"/>
                  </a:cubicBezTo>
                  <a:cubicBezTo>
                    <a:pt x="17546" y="126621"/>
                    <a:pt x="-4051" y="99095"/>
                    <a:pt x="607" y="38537"/>
                  </a:cubicBezTo>
                  <a:cubicBezTo>
                    <a:pt x="5689" y="23291"/>
                    <a:pt x="15006" y="6776"/>
                    <a:pt x="31945" y="16092"/>
                  </a:cubicBezTo>
                  <a:cubicBezTo>
                    <a:pt x="195832" y="105447"/>
                    <a:pt x="355484" y="56323"/>
                    <a:pt x="515559" y="5082"/>
                  </a:cubicBezTo>
                  <a:cubicBezTo>
                    <a:pt x="526993" y="1694"/>
                    <a:pt x="540121" y="1694"/>
                    <a:pt x="552826" y="0"/>
                  </a:cubicBezTo>
                  <a:close/>
                </a:path>
              </a:pathLst>
            </a:custGeom>
            <a:solidFill>
              <a:srgbClr val="251B1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CB12CB4E-359A-7B96-4A43-A7164043ED29}"/>
                </a:ext>
              </a:extLst>
            </p:cNvPr>
            <p:cNvSpPr/>
            <p:nvPr/>
          </p:nvSpPr>
          <p:spPr>
            <a:xfrm>
              <a:off x="2028470" y="5165692"/>
              <a:ext cx="577309" cy="140063"/>
            </a:xfrm>
            <a:custGeom>
              <a:avLst/>
              <a:gdLst>
                <a:gd name="connsiteX0" fmla="*/ 24138 w 577309"/>
                <a:gd name="connsiteY0" fmla="*/ 15245 h 140063"/>
                <a:gd name="connsiteX1" fmla="*/ 179556 w 577309"/>
                <a:gd name="connsiteY1" fmla="*/ 109258 h 140063"/>
                <a:gd name="connsiteX2" fmla="*/ 439573 w 577309"/>
                <a:gd name="connsiteY2" fmla="*/ 79191 h 140063"/>
                <a:gd name="connsiteX3" fmla="*/ 566193 w 577309"/>
                <a:gd name="connsiteY3" fmla="*/ 0 h 140063"/>
                <a:gd name="connsiteX4" fmla="*/ 575086 w 577309"/>
                <a:gd name="connsiteY4" fmla="*/ 49548 h 140063"/>
                <a:gd name="connsiteX5" fmla="*/ 373510 w 577309"/>
                <a:gd name="connsiteY5" fmla="*/ 130856 h 140063"/>
                <a:gd name="connsiteX6" fmla="*/ 86390 w 577309"/>
                <a:gd name="connsiteY6" fmla="*/ 129162 h 140063"/>
                <a:gd name="connsiteX7" fmla="*/ 0 w 577309"/>
                <a:gd name="connsiteY7" fmla="*/ 34726 h 140063"/>
                <a:gd name="connsiteX8" fmla="*/ 24138 w 577309"/>
                <a:gd name="connsiteY8" fmla="*/ 15245 h 14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309" h="140063">
                  <a:moveTo>
                    <a:pt x="24138" y="15245"/>
                  </a:moveTo>
                  <a:cubicBezTo>
                    <a:pt x="45736" y="96130"/>
                    <a:pt x="112646" y="110528"/>
                    <a:pt x="179556" y="109258"/>
                  </a:cubicBezTo>
                  <a:cubicBezTo>
                    <a:pt x="266369" y="107988"/>
                    <a:pt x="354030" y="99518"/>
                    <a:pt x="439573" y="79191"/>
                  </a:cubicBezTo>
                  <a:cubicBezTo>
                    <a:pt x="491237" y="66910"/>
                    <a:pt x="529774" y="35996"/>
                    <a:pt x="566193" y="0"/>
                  </a:cubicBezTo>
                  <a:cubicBezTo>
                    <a:pt x="583980" y="13975"/>
                    <a:pt x="575086" y="32608"/>
                    <a:pt x="575086" y="49548"/>
                  </a:cubicBezTo>
                  <a:cubicBezTo>
                    <a:pt x="522151" y="111799"/>
                    <a:pt x="448889" y="123233"/>
                    <a:pt x="373510" y="130856"/>
                  </a:cubicBezTo>
                  <a:cubicBezTo>
                    <a:pt x="277803" y="140596"/>
                    <a:pt x="182097" y="146101"/>
                    <a:pt x="86390" y="129162"/>
                  </a:cubicBezTo>
                  <a:cubicBezTo>
                    <a:pt x="35149" y="119845"/>
                    <a:pt x="847" y="91472"/>
                    <a:pt x="0" y="34726"/>
                  </a:cubicBezTo>
                  <a:cubicBezTo>
                    <a:pt x="424" y="19904"/>
                    <a:pt x="7623" y="11858"/>
                    <a:pt x="24138" y="15245"/>
                  </a:cubicBezTo>
                  <a:close/>
                </a:path>
              </a:pathLst>
            </a:custGeom>
            <a:solidFill>
              <a:srgbClr val="EFE8E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4F9A01B8-7C9A-55F7-608E-2361DC62A7E1}"/>
                </a:ext>
              </a:extLst>
            </p:cNvPr>
            <p:cNvSpPr/>
            <p:nvPr/>
          </p:nvSpPr>
          <p:spPr>
            <a:xfrm>
              <a:off x="3579648" y="5439621"/>
              <a:ext cx="102089" cy="98734"/>
            </a:xfrm>
            <a:custGeom>
              <a:avLst/>
              <a:gdLst>
                <a:gd name="connsiteX0" fmla="*/ 102090 w 102089"/>
                <a:gd name="connsiteY0" fmla="*/ 49611 h 98734"/>
                <a:gd name="connsiteX1" fmla="*/ 44920 w 102089"/>
                <a:gd name="connsiteY1" fmla="*/ 98734 h 98734"/>
                <a:gd name="connsiteX2" fmla="*/ 31 w 102089"/>
                <a:gd name="connsiteY2" fmla="*/ 48764 h 98734"/>
                <a:gd name="connsiteX3" fmla="*/ 45344 w 102089"/>
                <a:gd name="connsiteY3" fmla="*/ 64 h 98734"/>
                <a:gd name="connsiteX4" fmla="*/ 102090 w 102089"/>
                <a:gd name="connsiteY4" fmla="*/ 49611 h 9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89" h="98734">
                  <a:moveTo>
                    <a:pt x="102090" y="49611"/>
                  </a:moveTo>
                  <a:cubicBezTo>
                    <a:pt x="96161" y="81372"/>
                    <a:pt x="77528" y="98734"/>
                    <a:pt x="44920" y="98734"/>
                  </a:cubicBezTo>
                  <a:cubicBezTo>
                    <a:pt x="12312" y="98734"/>
                    <a:pt x="878" y="79254"/>
                    <a:pt x="31" y="48764"/>
                  </a:cubicBezTo>
                  <a:cubicBezTo>
                    <a:pt x="-816" y="16579"/>
                    <a:pt x="15700" y="-1207"/>
                    <a:pt x="45344" y="64"/>
                  </a:cubicBezTo>
                  <a:cubicBezTo>
                    <a:pt x="75411" y="910"/>
                    <a:pt x="99549" y="14038"/>
                    <a:pt x="102090" y="49611"/>
                  </a:cubicBezTo>
                  <a:close/>
                </a:path>
              </a:pathLst>
            </a:custGeom>
            <a:solidFill>
              <a:srgbClr val="71241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8E973A4E-1AF7-9D56-E381-A312C13BFD7F}"/>
                </a:ext>
              </a:extLst>
            </p:cNvPr>
            <p:cNvSpPr/>
            <p:nvPr/>
          </p:nvSpPr>
          <p:spPr>
            <a:xfrm>
              <a:off x="1600514" y="5580760"/>
              <a:ext cx="109872" cy="111347"/>
            </a:xfrm>
            <a:custGeom>
              <a:avLst/>
              <a:gdLst>
                <a:gd name="connsiteX0" fmla="*/ 96371 w 109872"/>
                <a:gd name="connsiteY0" fmla="*/ 9260 h 111347"/>
                <a:gd name="connsiteX1" fmla="*/ 108652 w 109872"/>
                <a:gd name="connsiteY1" fmla="*/ 21965 h 111347"/>
                <a:gd name="connsiteX2" fmla="*/ 109076 w 109872"/>
                <a:gd name="connsiteY2" fmla="*/ 28317 h 111347"/>
                <a:gd name="connsiteX3" fmla="*/ 52329 w 109872"/>
                <a:gd name="connsiteY3" fmla="*/ 111319 h 111347"/>
                <a:gd name="connsiteX4" fmla="*/ 1088 w 109872"/>
                <a:gd name="connsiteY4" fmla="*/ 53726 h 111347"/>
                <a:gd name="connsiteX5" fmla="*/ 96371 w 109872"/>
                <a:gd name="connsiteY5" fmla="*/ 9260 h 11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872" h="111347">
                  <a:moveTo>
                    <a:pt x="96371" y="9260"/>
                  </a:moveTo>
                  <a:cubicBezTo>
                    <a:pt x="100606" y="13495"/>
                    <a:pt x="104418" y="17730"/>
                    <a:pt x="108652" y="21965"/>
                  </a:cubicBezTo>
                  <a:cubicBezTo>
                    <a:pt x="108652" y="24082"/>
                    <a:pt x="109076" y="26199"/>
                    <a:pt x="109076" y="28317"/>
                  </a:cubicBezTo>
                  <a:cubicBezTo>
                    <a:pt x="111617" y="71088"/>
                    <a:pt x="111617" y="112589"/>
                    <a:pt x="52329" y="111319"/>
                  </a:cubicBezTo>
                  <a:cubicBezTo>
                    <a:pt x="16757" y="110472"/>
                    <a:pt x="-5264" y="87180"/>
                    <a:pt x="1088" y="53726"/>
                  </a:cubicBezTo>
                  <a:cubicBezTo>
                    <a:pt x="10828" y="367"/>
                    <a:pt x="48095" y="-10644"/>
                    <a:pt x="96371" y="9260"/>
                  </a:cubicBezTo>
                  <a:close/>
                </a:path>
              </a:pathLst>
            </a:custGeom>
            <a:solidFill>
              <a:srgbClr val="7123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34A6576-F017-102D-72AA-9D350AC204DD}"/>
                </a:ext>
              </a:extLst>
            </p:cNvPr>
            <p:cNvSpPr/>
            <p:nvPr/>
          </p:nvSpPr>
          <p:spPr>
            <a:xfrm>
              <a:off x="506803" y="1800011"/>
              <a:ext cx="1578188" cy="909071"/>
            </a:xfrm>
            <a:custGeom>
              <a:avLst/>
              <a:gdLst>
                <a:gd name="connsiteX0" fmla="*/ 526488 w 1578188"/>
                <a:gd name="connsiteY0" fmla="*/ 23151 h 909071"/>
                <a:gd name="connsiteX1" fmla="*/ 582811 w 1578188"/>
                <a:gd name="connsiteY1" fmla="*/ 12140 h 909071"/>
                <a:gd name="connsiteX2" fmla="*/ 721713 w 1578188"/>
                <a:gd name="connsiteY2" fmla="*/ 143419 h 909071"/>
                <a:gd name="connsiteX3" fmla="*/ 1016032 w 1578188"/>
                <a:gd name="connsiteY3" fmla="*/ 355159 h 909071"/>
                <a:gd name="connsiteX4" fmla="*/ 1498376 w 1578188"/>
                <a:gd name="connsiteY4" fmla="*/ 364476 h 909071"/>
                <a:gd name="connsiteX5" fmla="*/ 1539877 w 1578188"/>
                <a:gd name="connsiteY5" fmla="*/ 364899 h 909071"/>
                <a:gd name="connsiteX6" fmla="*/ 1518280 w 1578188"/>
                <a:gd name="connsiteY6" fmla="*/ 403436 h 909071"/>
                <a:gd name="connsiteX7" fmla="*/ 1452217 w 1578188"/>
                <a:gd name="connsiteY7" fmla="*/ 477545 h 909071"/>
                <a:gd name="connsiteX8" fmla="*/ 1532678 w 1578188"/>
                <a:gd name="connsiteY8" fmla="*/ 458912 h 909071"/>
                <a:gd name="connsiteX9" fmla="*/ 1576296 w 1578188"/>
                <a:gd name="connsiteY9" fmla="*/ 461876 h 909071"/>
                <a:gd name="connsiteX10" fmla="*/ 1550887 w 1578188"/>
                <a:gd name="connsiteY10" fmla="*/ 491943 h 909071"/>
                <a:gd name="connsiteX11" fmla="*/ 1511080 w 1578188"/>
                <a:gd name="connsiteY11" fmla="*/ 511000 h 909071"/>
                <a:gd name="connsiteX12" fmla="*/ 1407328 w 1578188"/>
                <a:gd name="connsiteY12" fmla="*/ 500836 h 909071"/>
                <a:gd name="connsiteX13" fmla="*/ 1337453 w 1578188"/>
                <a:gd name="connsiteY13" fmla="*/ 464841 h 909071"/>
                <a:gd name="connsiteX14" fmla="*/ 1107927 w 1578188"/>
                <a:gd name="connsiteY14" fmla="*/ 432233 h 909071"/>
                <a:gd name="connsiteX15" fmla="*/ 979189 w 1578188"/>
                <a:gd name="connsiteY15" fmla="*/ 390732 h 909071"/>
                <a:gd name="connsiteX16" fmla="*/ 892375 w 1578188"/>
                <a:gd name="connsiteY16" fmla="*/ 374216 h 909071"/>
                <a:gd name="connsiteX17" fmla="*/ 975378 w 1578188"/>
                <a:gd name="connsiteY17" fmla="*/ 390308 h 909071"/>
                <a:gd name="connsiteX18" fmla="*/ 1083789 w 1578188"/>
                <a:gd name="connsiteY18" fmla="*/ 422916 h 909071"/>
                <a:gd name="connsiteX19" fmla="*/ 1124443 w 1578188"/>
                <a:gd name="connsiteY19" fmla="*/ 471616 h 909071"/>
                <a:gd name="connsiteX20" fmla="*/ 803868 w 1578188"/>
                <a:gd name="connsiteY20" fmla="*/ 691403 h 909071"/>
                <a:gd name="connsiteX21" fmla="*/ 675977 w 1578188"/>
                <a:gd name="connsiteY21" fmla="*/ 690979 h 909071"/>
                <a:gd name="connsiteX22" fmla="*/ 641252 w 1578188"/>
                <a:gd name="connsiteY22" fmla="*/ 690556 h 909071"/>
                <a:gd name="connsiteX23" fmla="*/ 441369 w 1578188"/>
                <a:gd name="connsiteY23" fmla="*/ 693520 h 909071"/>
                <a:gd name="connsiteX24" fmla="*/ 421465 w 1578188"/>
                <a:gd name="connsiteY24" fmla="*/ 773558 h 909071"/>
                <a:gd name="connsiteX25" fmla="*/ 345239 w 1578188"/>
                <a:gd name="connsiteY25" fmla="*/ 757889 h 909071"/>
                <a:gd name="connsiteX26" fmla="*/ 73788 w 1578188"/>
                <a:gd name="connsiteY26" fmla="*/ 455524 h 909071"/>
                <a:gd name="connsiteX27" fmla="*/ 102585 w 1578188"/>
                <a:gd name="connsiteY27" fmla="*/ 543608 h 909071"/>
                <a:gd name="connsiteX28" fmla="*/ 87763 w 1578188"/>
                <a:gd name="connsiteY28" fmla="*/ 599931 h 909071"/>
                <a:gd name="connsiteX29" fmla="*/ 185163 w 1578188"/>
                <a:gd name="connsiteY29" fmla="*/ 851478 h 909071"/>
                <a:gd name="connsiteX30" fmla="*/ 180505 w 1578188"/>
                <a:gd name="connsiteY30" fmla="*/ 909072 h 909071"/>
                <a:gd name="connsiteX31" fmla="*/ 12807 w 1578188"/>
                <a:gd name="connsiteY31" fmla="*/ 452136 h 909071"/>
                <a:gd name="connsiteX32" fmla="*/ 526 w 1578188"/>
                <a:gd name="connsiteY32" fmla="*/ 255218 h 909071"/>
                <a:gd name="connsiteX33" fmla="*/ 102 w 1578188"/>
                <a:gd name="connsiteY33" fmla="*/ 255218 h 909071"/>
                <a:gd name="connsiteX34" fmla="*/ 93691 w 1578188"/>
                <a:gd name="connsiteY34" fmla="*/ 301801 h 909071"/>
                <a:gd name="connsiteX35" fmla="*/ 279176 w 1578188"/>
                <a:gd name="connsiteY35" fmla="*/ 611365 h 909071"/>
                <a:gd name="connsiteX36" fmla="*/ 257578 w 1578188"/>
                <a:gd name="connsiteY36" fmla="*/ 581721 h 909071"/>
                <a:gd name="connsiteX37" fmla="*/ 254191 w 1578188"/>
                <a:gd name="connsiteY37" fmla="*/ 511423 h 909071"/>
                <a:gd name="connsiteX38" fmla="*/ 321524 w 1578188"/>
                <a:gd name="connsiteY38" fmla="*/ 525398 h 909071"/>
                <a:gd name="connsiteX39" fmla="*/ 599751 w 1578188"/>
                <a:gd name="connsiteY39" fmla="*/ 611365 h 909071"/>
                <a:gd name="connsiteX40" fmla="*/ 504891 w 1578188"/>
                <a:gd name="connsiteY40" fmla="*/ 538950 h 909071"/>
                <a:gd name="connsiteX41" fmla="*/ 474824 w 1578188"/>
                <a:gd name="connsiteY41" fmla="*/ 460182 h 909071"/>
                <a:gd name="connsiteX42" fmla="*/ 553168 w 1578188"/>
                <a:gd name="connsiteY42" fmla="*/ 476698 h 909071"/>
                <a:gd name="connsiteX43" fmla="*/ 650992 w 1578188"/>
                <a:gd name="connsiteY43" fmla="*/ 548690 h 909071"/>
                <a:gd name="connsiteX44" fmla="*/ 737805 w 1578188"/>
                <a:gd name="connsiteY44" fmla="*/ 551654 h 909071"/>
                <a:gd name="connsiteX45" fmla="*/ 727218 w 1578188"/>
                <a:gd name="connsiteY45" fmla="*/ 473734 h 909071"/>
                <a:gd name="connsiteX46" fmla="*/ 509973 w 1578188"/>
                <a:gd name="connsiteY46" fmla="*/ 231926 h 909071"/>
                <a:gd name="connsiteX47" fmla="*/ 469319 w 1578188"/>
                <a:gd name="connsiteY47" fmla="*/ 184073 h 909071"/>
                <a:gd name="connsiteX48" fmla="*/ 499386 w 1578188"/>
                <a:gd name="connsiteY48" fmla="*/ 151042 h 909071"/>
                <a:gd name="connsiteX49" fmla="*/ 576459 w 1578188"/>
                <a:gd name="connsiteY49" fmla="*/ 216258 h 909071"/>
                <a:gd name="connsiteX50" fmla="*/ 819113 w 1578188"/>
                <a:gd name="connsiteY50" fmla="*/ 447054 h 909071"/>
                <a:gd name="connsiteX51" fmla="*/ 537922 w 1578188"/>
                <a:gd name="connsiteY51" fmla="*/ 35855 h 909071"/>
                <a:gd name="connsiteX52" fmla="*/ 526488 w 1578188"/>
                <a:gd name="connsiteY52" fmla="*/ 23151 h 90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78188" h="909071">
                  <a:moveTo>
                    <a:pt x="526488" y="23151"/>
                  </a:moveTo>
                  <a:cubicBezTo>
                    <a:pt x="540040" y="-6493"/>
                    <a:pt x="559520" y="-4799"/>
                    <a:pt x="582811" y="12140"/>
                  </a:cubicBezTo>
                  <a:cubicBezTo>
                    <a:pt x="634899" y="49830"/>
                    <a:pt x="687835" y="89213"/>
                    <a:pt x="721713" y="143419"/>
                  </a:cubicBezTo>
                  <a:cubicBezTo>
                    <a:pt x="791587" y="255641"/>
                    <a:pt x="897034" y="316623"/>
                    <a:pt x="1016032" y="355159"/>
                  </a:cubicBezTo>
                  <a:cubicBezTo>
                    <a:pt x="1174413" y="406824"/>
                    <a:pt x="1336183" y="422916"/>
                    <a:pt x="1498376" y="364476"/>
                  </a:cubicBezTo>
                  <a:cubicBezTo>
                    <a:pt x="1512351" y="359394"/>
                    <a:pt x="1530560" y="350924"/>
                    <a:pt x="1539877" y="364899"/>
                  </a:cubicBezTo>
                  <a:cubicBezTo>
                    <a:pt x="1553428" y="385226"/>
                    <a:pt x="1530984" y="394119"/>
                    <a:pt x="1518280" y="403436"/>
                  </a:cubicBezTo>
                  <a:cubicBezTo>
                    <a:pt x="1491600" y="422916"/>
                    <a:pt x="1461533" y="439008"/>
                    <a:pt x="1452217" y="477545"/>
                  </a:cubicBezTo>
                  <a:cubicBezTo>
                    <a:pt x="1485248" y="486862"/>
                    <a:pt x="1508963" y="471616"/>
                    <a:pt x="1532678" y="458912"/>
                  </a:cubicBezTo>
                  <a:cubicBezTo>
                    <a:pt x="1548347" y="450442"/>
                    <a:pt x="1566556" y="440279"/>
                    <a:pt x="1576296" y="461876"/>
                  </a:cubicBezTo>
                  <a:cubicBezTo>
                    <a:pt x="1584766" y="480933"/>
                    <a:pt x="1562745" y="484744"/>
                    <a:pt x="1550887" y="491943"/>
                  </a:cubicBezTo>
                  <a:cubicBezTo>
                    <a:pt x="1538183" y="499566"/>
                    <a:pt x="1524208" y="504648"/>
                    <a:pt x="1511080" y="511000"/>
                  </a:cubicBezTo>
                  <a:cubicBezTo>
                    <a:pt x="1465345" y="553772"/>
                    <a:pt x="1434007" y="553348"/>
                    <a:pt x="1407328" y="500836"/>
                  </a:cubicBezTo>
                  <a:cubicBezTo>
                    <a:pt x="1390388" y="467805"/>
                    <a:pt x="1372179" y="462723"/>
                    <a:pt x="1337453" y="464841"/>
                  </a:cubicBezTo>
                  <a:cubicBezTo>
                    <a:pt x="1259533" y="469922"/>
                    <a:pt x="1180342" y="472463"/>
                    <a:pt x="1107927" y="432233"/>
                  </a:cubicBezTo>
                  <a:cubicBezTo>
                    <a:pt x="1065579" y="416987"/>
                    <a:pt x="1022384" y="404706"/>
                    <a:pt x="979189" y="390732"/>
                  </a:cubicBezTo>
                  <a:cubicBezTo>
                    <a:pt x="949545" y="388614"/>
                    <a:pt x="920325" y="384803"/>
                    <a:pt x="892375" y="374216"/>
                  </a:cubicBezTo>
                  <a:cubicBezTo>
                    <a:pt x="916937" y="396237"/>
                    <a:pt x="947851" y="383956"/>
                    <a:pt x="975378" y="390308"/>
                  </a:cubicBezTo>
                  <a:cubicBezTo>
                    <a:pt x="1012220" y="398778"/>
                    <a:pt x="1046522" y="415293"/>
                    <a:pt x="1083789" y="422916"/>
                  </a:cubicBezTo>
                  <a:cubicBezTo>
                    <a:pt x="1099457" y="437314"/>
                    <a:pt x="1145617" y="426304"/>
                    <a:pt x="1124443" y="471616"/>
                  </a:cubicBezTo>
                  <a:cubicBezTo>
                    <a:pt x="996552" y="513964"/>
                    <a:pt x="896187" y="596966"/>
                    <a:pt x="803868" y="691403"/>
                  </a:cubicBezTo>
                  <a:cubicBezTo>
                    <a:pt x="761944" y="734174"/>
                    <a:pt x="704774" y="732480"/>
                    <a:pt x="675977" y="690979"/>
                  </a:cubicBezTo>
                  <a:cubicBezTo>
                    <a:pt x="664543" y="679122"/>
                    <a:pt x="652686" y="685474"/>
                    <a:pt x="641252" y="690556"/>
                  </a:cubicBezTo>
                  <a:cubicBezTo>
                    <a:pt x="577730" y="717658"/>
                    <a:pt x="512937" y="714694"/>
                    <a:pt x="441369" y="693520"/>
                  </a:cubicBezTo>
                  <a:cubicBezTo>
                    <a:pt x="449415" y="726128"/>
                    <a:pt x="453226" y="755348"/>
                    <a:pt x="421465" y="773558"/>
                  </a:cubicBezTo>
                  <a:cubicBezTo>
                    <a:pt x="390975" y="790921"/>
                    <a:pt x="367260" y="771864"/>
                    <a:pt x="345239" y="757889"/>
                  </a:cubicBezTo>
                  <a:cubicBezTo>
                    <a:pt x="222006" y="680392"/>
                    <a:pt x="135193" y="570711"/>
                    <a:pt x="73788" y="455524"/>
                  </a:cubicBezTo>
                  <a:cubicBezTo>
                    <a:pt x="79717" y="475851"/>
                    <a:pt x="106819" y="505071"/>
                    <a:pt x="102585" y="543608"/>
                  </a:cubicBezTo>
                  <a:cubicBezTo>
                    <a:pt x="100891" y="563512"/>
                    <a:pt x="73364" y="576216"/>
                    <a:pt x="87763" y="599931"/>
                  </a:cubicBezTo>
                  <a:cubicBezTo>
                    <a:pt x="114019" y="686321"/>
                    <a:pt x="142392" y="771440"/>
                    <a:pt x="185163" y="851478"/>
                  </a:cubicBezTo>
                  <a:cubicBezTo>
                    <a:pt x="195750" y="871382"/>
                    <a:pt x="212689" y="892556"/>
                    <a:pt x="180505" y="909072"/>
                  </a:cubicBezTo>
                  <a:cubicBezTo>
                    <a:pt x="83104" y="771864"/>
                    <a:pt x="46685" y="612635"/>
                    <a:pt x="12807" y="452136"/>
                  </a:cubicBezTo>
                  <a:cubicBezTo>
                    <a:pt x="-745" y="386920"/>
                    <a:pt x="-745" y="321281"/>
                    <a:pt x="526" y="255218"/>
                  </a:cubicBezTo>
                  <a:cubicBezTo>
                    <a:pt x="526" y="255218"/>
                    <a:pt x="102" y="255218"/>
                    <a:pt x="102" y="255218"/>
                  </a:cubicBezTo>
                  <a:cubicBezTo>
                    <a:pt x="49649" y="234044"/>
                    <a:pt x="75905" y="259876"/>
                    <a:pt x="93691" y="301801"/>
                  </a:cubicBezTo>
                  <a:cubicBezTo>
                    <a:pt x="143239" y="415717"/>
                    <a:pt x="215654" y="516082"/>
                    <a:pt x="279176" y="611365"/>
                  </a:cubicBezTo>
                  <a:cubicBezTo>
                    <a:pt x="274518" y="607130"/>
                    <a:pt x="265201" y="594849"/>
                    <a:pt x="257578" y="581721"/>
                  </a:cubicBezTo>
                  <a:cubicBezTo>
                    <a:pt x="244027" y="559277"/>
                    <a:pt x="231746" y="532598"/>
                    <a:pt x="254191" y="511423"/>
                  </a:cubicBezTo>
                  <a:cubicBezTo>
                    <a:pt x="278752" y="488132"/>
                    <a:pt x="302891" y="508883"/>
                    <a:pt x="321524" y="525398"/>
                  </a:cubicBezTo>
                  <a:cubicBezTo>
                    <a:pt x="399021" y="594849"/>
                    <a:pt x="487528" y="627881"/>
                    <a:pt x="599751" y="611365"/>
                  </a:cubicBezTo>
                  <a:cubicBezTo>
                    <a:pt x="565872" y="585533"/>
                    <a:pt x="532841" y="565205"/>
                    <a:pt x="504891" y="538950"/>
                  </a:cubicBezTo>
                  <a:cubicBezTo>
                    <a:pt x="482870" y="517776"/>
                    <a:pt x="446451" y="493214"/>
                    <a:pt x="474824" y="460182"/>
                  </a:cubicBezTo>
                  <a:cubicBezTo>
                    <a:pt x="499386" y="431809"/>
                    <a:pt x="529876" y="458488"/>
                    <a:pt x="553168" y="476698"/>
                  </a:cubicBezTo>
                  <a:cubicBezTo>
                    <a:pt x="585352" y="501683"/>
                    <a:pt x="616266" y="527516"/>
                    <a:pt x="650992" y="548690"/>
                  </a:cubicBezTo>
                  <a:cubicBezTo>
                    <a:pt x="679365" y="566052"/>
                    <a:pt x="707315" y="580874"/>
                    <a:pt x="737805" y="551654"/>
                  </a:cubicBezTo>
                  <a:cubicBezTo>
                    <a:pt x="770413" y="520317"/>
                    <a:pt x="742040" y="497025"/>
                    <a:pt x="727218" y="473734"/>
                  </a:cubicBezTo>
                  <a:cubicBezTo>
                    <a:pt x="669201" y="380568"/>
                    <a:pt x="590011" y="305612"/>
                    <a:pt x="509973" y="231926"/>
                  </a:cubicBezTo>
                  <a:cubicBezTo>
                    <a:pt x="494304" y="217528"/>
                    <a:pt x="475247" y="204824"/>
                    <a:pt x="469319" y="184073"/>
                  </a:cubicBezTo>
                  <a:cubicBezTo>
                    <a:pt x="462543" y="160358"/>
                    <a:pt x="464237" y="139184"/>
                    <a:pt x="499386" y="151042"/>
                  </a:cubicBezTo>
                  <a:cubicBezTo>
                    <a:pt x="525218" y="172639"/>
                    <a:pt x="550627" y="194660"/>
                    <a:pt x="576459" y="216258"/>
                  </a:cubicBezTo>
                  <a:cubicBezTo>
                    <a:pt x="673860" y="275968"/>
                    <a:pt x="748392" y="358547"/>
                    <a:pt x="819113" y="447054"/>
                  </a:cubicBezTo>
                  <a:cubicBezTo>
                    <a:pt x="762790" y="284014"/>
                    <a:pt x="663696" y="151042"/>
                    <a:pt x="537922" y="35855"/>
                  </a:cubicBezTo>
                  <a:cubicBezTo>
                    <a:pt x="534111" y="31620"/>
                    <a:pt x="530300" y="27385"/>
                    <a:pt x="526488" y="23151"/>
                  </a:cubicBezTo>
                  <a:close/>
                </a:path>
              </a:pathLst>
            </a:custGeom>
            <a:solidFill>
              <a:srgbClr val="6E1E1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EE30B960-F06D-18AC-31EB-84525598BDD2}"/>
                </a:ext>
              </a:extLst>
            </p:cNvPr>
            <p:cNvSpPr/>
            <p:nvPr/>
          </p:nvSpPr>
          <p:spPr>
            <a:xfrm>
              <a:off x="506482" y="1914765"/>
              <a:ext cx="789559" cy="560980"/>
            </a:xfrm>
            <a:custGeom>
              <a:avLst/>
              <a:gdLst>
                <a:gd name="connsiteX0" fmla="*/ 499283 w 789559"/>
                <a:gd name="connsiteY0" fmla="*/ 36288 h 560980"/>
                <a:gd name="connsiteX1" fmla="*/ 511141 w 789559"/>
                <a:gd name="connsiteY1" fmla="*/ 87106 h 560980"/>
                <a:gd name="connsiteX2" fmla="*/ 764806 w 789559"/>
                <a:gd name="connsiteY2" fmla="*/ 372108 h 560980"/>
                <a:gd name="connsiteX3" fmla="*/ 773699 w 789559"/>
                <a:gd name="connsiteY3" fmla="*/ 442829 h 560980"/>
                <a:gd name="connsiteX4" fmla="*/ 668252 w 789559"/>
                <a:gd name="connsiteY4" fmla="*/ 472897 h 560980"/>
                <a:gd name="connsiteX5" fmla="*/ 548407 w 789559"/>
                <a:gd name="connsiteY5" fmla="*/ 388200 h 560980"/>
                <a:gd name="connsiteX6" fmla="*/ 468369 w 789559"/>
                <a:gd name="connsiteY6" fmla="*/ 351358 h 560980"/>
                <a:gd name="connsiteX7" fmla="*/ 669099 w 789559"/>
                <a:gd name="connsiteY7" fmla="*/ 515245 h 560980"/>
                <a:gd name="connsiteX8" fmla="*/ 313799 w 789559"/>
                <a:gd name="connsiteY8" fmla="*/ 434783 h 560980"/>
                <a:gd name="connsiteX9" fmla="*/ 264675 w 789559"/>
                <a:gd name="connsiteY9" fmla="*/ 407257 h 560980"/>
                <a:gd name="connsiteX10" fmla="*/ 277380 w 789559"/>
                <a:gd name="connsiteY10" fmla="*/ 463580 h 560980"/>
                <a:gd name="connsiteX11" fmla="*/ 337937 w 789559"/>
                <a:gd name="connsiteY11" fmla="*/ 560980 h 560980"/>
                <a:gd name="connsiteX12" fmla="*/ 141019 w 789559"/>
                <a:gd name="connsiteY12" fmla="*/ 331031 h 560980"/>
                <a:gd name="connsiteX13" fmla="*/ 67757 w 789559"/>
                <a:gd name="connsiteY13" fmla="*/ 181965 h 560980"/>
                <a:gd name="connsiteX14" fmla="*/ 0 w 789559"/>
                <a:gd name="connsiteY14" fmla="*/ 140041 h 560980"/>
                <a:gd name="connsiteX15" fmla="*/ 117304 w 789559"/>
                <a:gd name="connsiteY15" fmla="*/ 184930 h 560980"/>
                <a:gd name="connsiteX16" fmla="*/ 293472 w 789559"/>
                <a:gd name="connsiteY16" fmla="*/ 330184 h 560980"/>
                <a:gd name="connsiteX17" fmla="*/ 358264 w 789559"/>
                <a:gd name="connsiteY17" fmla="*/ 282330 h 560980"/>
                <a:gd name="connsiteX18" fmla="*/ 354453 w 789559"/>
                <a:gd name="connsiteY18" fmla="*/ 237865 h 560980"/>
                <a:gd name="connsiteX19" fmla="*/ 406118 w 789559"/>
                <a:gd name="connsiteY19" fmla="*/ 196787 h 560980"/>
                <a:gd name="connsiteX20" fmla="*/ 434491 w 789559"/>
                <a:gd name="connsiteY20" fmla="*/ 211186 h 560980"/>
                <a:gd name="connsiteX21" fmla="*/ 513258 w 789559"/>
                <a:gd name="connsiteY21" fmla="*/ 226431 h 560980"/>
                <a:gd name="connsiteX22" fmla="*/ 494202 w 789559"/>
                <a:gd name="connsiteY22" fmla="*/ 145123 h 560980"/>
                <a:gd name="connsiteX23" fmla="*/ 449736 w 789559"/>
                <a:gd name="connsiteY23" fmla="*/ 83295 h 560980"/>
                <a:gd name="connsiteX24" fmla="*/ 425598 w 789559"/>
                <a:gd name="connsiteY24" fmla="*/ 9609 h 560980"/>
                <a:gd name="connsiteX25" fmla="*/ 499283 w 789559"/>
                <a:gd name="connsiteY25" fmla="*/ 36288 h 56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9559" h="560980">
                  <a:moveTo>
                    <a:pt x="499283" y="36288"/>
                  </a:moveTo>
                  <a:cubicBezTo>
                    <a:pt x="453971" y="64238"/>
                    <a:pt x="498013" y="75672"/>
                    <a:pt x="511141" y="87106"/>
                  </a:cubicBezTo>
                  <a:cubicBezTo>
                    <a:pt x="607694" y="171802"/>
                    <a:pt x="697896" y="261580"/>
                    <a:pt x="764806" y="372108"/>
                  </a:cubicBezTo>
                  <a:cubicBezTo>
                    <a:pt x="777933" y="393706"/>
                    <a:pt x="808001" y="416574"/>
                    <a:pt x="773699" y="442829"/>
                  </a:cubicBezTo>
                  <a:cubicBezTo>
                    <a:pt x="743208" y="466544"/>
                    <a:pt x="715258" y="504234"/>
                    <a:pt x="668252" y="472897"/>
                  </a:cubicBezTo>
                  <a:cubicBezTo>
                    <a:pt x="627598" y="445794"/>
                    <a:pt x="584403" y="422079"/>
                    <a:pt x="548407" y="388200"/>
                  </a:cubicBezTo>
                  <a:cubicBezTo>
                    <a:pt x="530197" y="371261"/>
                    <a:pt x="514105" y="349664"/>
                    <a:pt x="468369" y="351358"/>
                  </a:cubicBezTo>
                  <a:cubicBezTo>
                    <a:pt x="522575" y="425467"/>
                    <a:pt x="597531" y="459769"/>
                    <a:pt x="669099" y="515245"/>
                  </a:cubicBezTo>
                  <a:cubicBezTo>
                    <a:pt x="530197" y="538536"/>
                    <a:pt x="412893" y="527949"/>
                    <a:pt x="313799" y="434783"/>
                  </a:cubicBezTo>
                  <a:cubicBezTo>
                    <a:pt x="299824" y="421655"/>
                    <a:pt x="287120" y="389894"/>
                    <a:pt x="264675" y="407257"/>
                  </a:cubicBezTo>
                  <a:cubicBezTo>
                    <a:pt x="243925" y="423349"/>
                    <a:pt x="267216" y="446641"/>
                    <a:pt x="277380" y="463580"/>
                  </a:cubicBezTo>
                  <a:cubicBezTo>
                    <a:pt x="296860" y="496188"/>
                    <a:pt x="320151" y="526679"/>
                    <a:pt x="337937" y="560980"/>
                  </a:cubicBezTo>
                  <a:cubicBezTo>
                    <a:pt x="253241" y="500846"/>
                    <a:pt x="194801" y="417421"/>
                    <a:pt x="141019" y="331031"/>
                  </a:cubicBezTo>
                  <a:cubicBezTo>
                    <a:pt x="111799" y="284024"/>
                    <a:pt x="88084" y="233207"/>
                    <a:pt x="67757" y="181965"/>
                  </a:cubicBezTo>
                  <a:cubicBezTo>
                    <a:pt x="54205" y="147664"/>
                    <a:pt x="34302" y="135383"/>
                    <a:pt x="0" y="140041"/>
                  </a:cubicBezTo>
                  <a:cubicBezTo>
                    <a:pt x="57593" y="106163"/>
                    <a:pt x="93166" y="137077"/>
                    <a:pt x="117304" y="184930"/>
                  </a:cubicBezTo>
                  <a:cubicBezTo>
                    <a:pt x="155417" y="259886"/>
                    <a:pt x="218092" y="301387"/>
                    <a:pt x="293472" y="330184"/>
                  </a:cubicBezTo>
                  <a:cubicBezTo>
                    <a:pt x="342596" y="348817"/>
                    <a:pt x="361652" y="332301"/>
                    <a:pt x="358264" y="282330"/>
                  </a:cubicBezTo>
                  <a:cubicBezTo>
                    <a:pt x="357417" y="267509"/>
                    <a:pt x="357417" y="252263"/>
                    <a:pt x="354453" y="237865"/>
                  </a:cubicBezTo>
                  <a:cubicBezTo>
                    <a:pt x="344713" y="190012"/>
                    <a:pt x="371392" y="187894"/>
                    <a:pt x="406118" y="196787"/>
                  </a:cubicBezTo>
                  <a:cubicBezTo>
                    <a:pt x="416281" y="199328"/>
                    <a:pt x="425174" y="206104"/>
                    <a:pt x="434491" y="211186"/>
                  </a:cubicBezTo>
                  <a:cubicBezTo>
                    <a:pt x="459900" y="224314"/>
                    <a:pt x="489543" y="253534"/>
                    <a:pt x="513258" y="226431"/>
                  </a:cubicBezTo>
                  <a:cubicBezTo>
                    <a:pt x="534009" y="202716"/>
                    <a:pt x="508600" y="170532"/>
                    <a:pt x="494202" y="145123"/>
                  </a:cubicBezTo>
                  <a:cubicBezTo>
                    <a:pt x="481921" y="123102"/>
                    <a:pt x="464558" y="104045"/>
                    <a:pt x="449736" y="83295"/>
                  </a:cubicBezTo>
                  <a:cubicBezTo>
                    <a:pt x="433644" y="60850"/>
                    <a:pt x="395531" y="37982"/>
                    <a:pt x="425598" y="9609"/>
                  </a:cubicBezTo>
                  <a:cubicBezTo>
                    <a:pt x="452277" y="-14953"/>
                    <a:pt x="479380" y="12573"/>
                    <a:pt x="499283" y="36288"/>
                  </a:cubicBezTo>
                  <a:close/>
                </a:path>
              </a:pathLst>
            </a:custGeom>
            <a:solidFill>
              <a:srgbClr val="9B4E3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D26B43B2-7789-8637-FCD4-8A2A0B98E457}"/>
                </a:ext>
              </a:extLst>
            </p:cNvPr>
            <p:cNvSpPr/>
            <p:nvPr/>
          </p:nvSpPr>
          <p:spPr>
            <a:xfrm>
              <a:off x="1044726" y="1835866"/>
              <a:ext cx="317664" cy="459595"/>
            </a:xfrm>
            <a:custGeom>
              <a:avLst/>
              <a:gdLst>
                <a:gd name="connsiteX0" fmla="*/ 0 w 317664"/>
                <a:gd name="connsiteY0" fmla="*/ 0 h 459595"/>
                <a:gd name="connsiteX1" fmla="*/ 267640 w 317664"/>
                <a:gd name="connsiteY1" fmla="*/ 307447 h 459595"/>
                <a:gd name="connsiteX2" fmla="*/ 314222 w 317664"/>
                <a:gd name="connsiteY2" fmla="*/ 412470 h 459595"/>
                <a:gd name="connsiteX3" fmla="*/ 299401 w 317664"/>
                <a:gd name="connsiteY3" fmla="*/ 456088 h 459595"/>
                <a:gd name="connsiteX4" fmla="*/ 263405 w 317664"/>
                <a:gd name="connsiteY4" fmla="*/ 440420 h 459595"/>
                <a:gd name="connsiteX5" fmla="*/ 38537 w 317664"/>
                <a:gd name="connsiteY5" fmla="*/ 179979 h 459595"/>
                <a:gd name="connsiteX6" fmla="*/ 62675 w 317664"/>
                <a:gd name="connsiteY6" fmla="*/ 188025 h 459595"/>
                <a:gd name="connsiteX7" fmla="*/ 102482 w 317664"/>
                <a:gd name="connsiteY7" fmla="*/ 194801 h 459595"/>
                <a:gd name="connsiteX8" fmla="*/ 99518 w 317664"/>
                <a:gd name="connsiteY8" fmla="*/ 154994 h 459595"/>
                <a:gd name="connsiteX9" fmla="*/ 0 w 317664"/>
                <a:gd name="connsiteY9" fmla="*/ 0 h 45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664" h="459595">
                  <a:moveTo>
                    <a:pt x="0" y="0"/>
                  </a:moveTo>
                  <a:cubicBezTo>
                    <a:pt x="130432" y="66486"/>
                    <a:pt x="199459" y="187178"/>
                    <a:pt x="267640" y="307447"/>
                  </a:cubicBezTo>
                  <a:cubicBezTo>
                    <a:pt x="286273" y="340478"/>
                    <a:pt x="299401" y="376898"/>
                    <a:pt x="314222" y="412470"/>
                  </a:cubicBezTo>
                  <a:cubicBezTo>
                    <a:pt x="321845" y="430680"/>
                    <a:pt x="316763" y="446348"/>
                    <a:pt x="299401" y="456088"/>
                  </a:cubicBezTo>
                  <a:cubicBezTo>
                    <a:pt x="281615" y="465828"/>
                    <a:pt x="271028" y="453548"/>
                    <a:pt x="263405" y="440420"/>
                  </a:cubicBezTo>
                  <a:cubicBezTo>
                    <a:pt x="204541" y="339631"/>
                    <a:pt x="112646" y="267640"/>
                    <a:pt x="38537" y="179979"/>
                  </a:cubicBezTo>
                  <a:cubicBezTo>
                    <a:pt x="46583" y="182520"/>
                    <a:pt x="55053" y="184214"/>
                    <a:pt x="62675" y="188025"/>
                  </a:cubicBezTo>
                  <a:cubicBezTo>
                    <a:pt x="75380" y="194801"/>
                    <a:pt x="87237" y="208776"/>
                    <a:pt x="102482" y="194801"/>
                  </a:cubicBezTo>
                  <a:cubicBezTo>
                    <a:pt x="117728" y="180826"/>
                    <a:pt x="104176" y="168969"/>
                    <a:pt x="99518" y="154994"/>
                  </a:cubicBezTo>
                  <a:cubicBezTo>
                    <a:pt x="77073" y="96130"/>
                    <a:pt x="29220" y="54206"/>
                    <a:pt x="0" y="0"/>
                  </a:cubicBezTo>
                  <a:close/>
                </a:path>
              </a:pathLst>
            </a:custGeom>
            <a:solidFill>
              <a:srgbClr val="9A4D3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77B6546B-7799-BF16-B1BC-556BC6671915}"/>
                </a:ext>
              </a:extLst>
            </p:cNvPr>
            <p:cNvSpPr/>
            <p:nvPr/>
          </p:nvSpPr>
          <p:spPr>
            <a:xfrm>
              <a:off x="242773" y="2134998"/>
              <a:ext cx="74683" cy="120216"/>
            </a:xfrm>
            <a:custGeom>
              <a:avLst/>
              <a:gdLst>
                <a:gd name="connsiteX0" fmla="*/ 71449 w 74683"/>
                <a:gd name="connsiteY0" fmla="*/ 43464 h 120216"/>
                <a:gd name="connsiteX1" fmla="*/ 22749 w 74683"/>
                <a:gd name="connsiteY1" fmla="*/ 120114 h 120216"/>
                <a:gd name="connsiteX2" fmla="*/ 2422 w 74683"/>
                <a:gd name="connsiteY2" fmla="*/ 83271 h 120216"/>
                <a:gd name="connsiteX3" fmla="*/ 54510 w 74683"/>
                <a:gd name="connsiteY3" fmla="*/ 269 h 120216"/>
                <a:gd name="connsiteX4" fmla="*/ 71449 w 74683"/>
                <a:gd name="connsiteY4" fmla="*/ 43464 h 12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83" h="120216">
                  <a:moveTo>
                    <a:pt x="71449" y="43464"/>
                  </a:moveTo>
                  <a:cubicBezTo>
                    <a:pt x="58745" y="66755"/>
                    <a:pt x="73567" y="115455"/>
                    <a:pt x="22749" y="120114"/>
                  </a:cubicBezTo>
                  <a:cubicBezTo>
                    <a:pt x="1998" y="121808"/>
                    <a:pt x="-3930" y="102328"/>
                    <a:pt x="2422" y="83271"/>
                  </a:cubicBezTo>
                  <a:cubicBezTo>
                    <a:pt x="13009" y="51086"/>
                    <a:pt x="6233" y="5774"/>
                    <a:pt x="54510" y="269"/>
                  </a:cubicBezTo>
                  <a:cubicBezTo>
                    <a:pt x="77801" y="-2696"/>
                    <a:pt x="76954" y="19325"/>
                    <a:pt x="71449" y="43464"/>
                  </a:cubicBezTo>
                  <a:close/>
                </a:path>
              </a:pathLst>
            </a:custGeom>
            <a:solidFill>
              <a:srgbClr val="D17D44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2605A964-8975-D99B-E81A-0DC4B5DD2921}"/>
                </a:ext>
              </a:extLst>
            </p:cNvPr>
            <p:cNvSpPr/>
            <p:nvPr/>
          </p:nvSpPr>
          <p:spPr>
            <a:xfrm>
              <a:off x="1453808" y="2586329"/>
              <a:ext cx="444457" cy="409019"/>
            </a:xfrm>
            <a:custGeom>
              <a:avLst/>
              <a:gdLst>
                <a:gd name="connsiteX0" fmla="*/ 409929 w 444457"/>
                <a:gd name="connsiteY0" fmla="*/ 301886 h 409019"/>
                <a:gd name="connsiteX1" fmla="*/ 193954 w 444457"/>
                <a:gd name="connsiteY1" fmla="*/ 403945 h 409019"/>
                <a:gd name="connsiteX2" fmla="*/ 54629 w 444457"/>
                <a:gd name="connsiteY2" fmla="*/ 341269 h 409019"/>
                <a:gd name="connsiteX3" fmla="*/ 0 w 444457"/>
                <a:gd name="connsiteY3" fmla="*/ 223118 h 409019"/>
                <a:gd name="connsiteX4" fmla="*/ 5505 w 444457"/>
                <a:gd name="connsiteY4" fmla="*/ 191781 h 409019"/>
                <a:gd name="connsiteX5" fmla="*/ 177862 w 444457"/>
                <a:gd name="connsiteY5" fmla="*/ 2062 h 409019"/>
                <a:gd name="connsiteX6" fmla="*/ 248160 w 444457"/>
                <a:gd name="connsiteY6" fmla="*/ 64313 h 409019"/>
                <a:gd name="connsiteX7" fmla="*/ 374780 w 444457"/>
                <a:gd name="connsiteY7" fmla="*/ 105814 h 409019"/>
                <a:gd name="connsiteX8" fmla="*/ 431950 w 444457"/>
                <a:gd name="connsiteY8" fmla="*/ 142657 h 409019"/>
                <a:gd name="connsiteX9" fmla="*/ 409929 w 444457"/>
                <a:gd name="connsiteY9" fmla="*/ 301886 h 4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457" h="409019">
                  <a:moveTo>
                    <a:pt x="409929" y="301886"/>
                  </a:moveTo>
                  <a:cubicBezTo>
                    <a:pt x="362499" y="387852"/>
                    <a:pt x="284155" y="408179"/>
                    <a:pt x="193954" y="403945"/>
                  </a:cubicBezTo>
                  <a:cubicBezTo>
                    <a:pt x="129162" y="423848"/>
                    <a:pt x="91472" y="381500"/>
                    <a:pt x="54629" y="341269"/>
                  </a:cubicBezTo>
                  <a:cubicBezTo>
                    <a:pt x="24985" y="308238"/>
                    <a:pt x="2117" y="270125"/>
                    <a:pt x="0" y="223118"/>
                  </a:cubicBezTo>
                  <a:cubicBezTo>
                    <a:pt x="1271" y="212531"/>
                    <a:pt x="4658" y="202368"/>
                    <a:pt x="5505" y="191781"/>
                  </a:cubicBezTo>
                  <a:cubicBezTo>
                    <a:pt x="13975" y="95651"/>
                    <a:pt x="83426" y="22389"/>
                    <a:pt x="177862" y="2062"/>
                  </a:cubicBezTo>
                  <a:cubicBezTo>
                    <a:pt x="235879" y="-10643"/>
                    <a:pt x="229103" y="38481"/>
                    <a:pt x="248160" y="64313"/>
                  </a:cubicBezTo>
                  <a:cubicBezTo>
                    <a:pt x="282461" y="101580"/>
                    <a:pt x="317610" y="130376"/>
                    <a:pt x="374780" y="105814"/>
                  </a:cubicBezTo>
                  <a:cubicBezTo>
                    <a:pt x="402306" y="93957"/>
                    <a:pt x="425174" y="116825"/>
                    <a:pt x="431950" y="142657"/>
                  </a:cubicBezTo>
                  <a:cubicBezTo>
                    <a:pt x="446348" y="197710"/>
                    <a:pt x="457782" y="254456"/>
                    <a:pt x="409929" y="301886"/>
                  </a:cubicBezTo>
                  <a:close/>
                </a:path>
              </a:pathLst>
            </a:custGeom>
            <a:solidFill>
              <a:srgbClr val="6E1D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5DFDD92D-7328-86EF-9C71-8DA79EFB87D7}"/>
                </a:ext>
              </a:extLst>
            </p:cNvPr>
            <p:cNvSpPr/>
            <p:nvPr/>
          </p:nvSpPr>
          <p:spPr>
            <a:xfrm>
              <a:off x="1257837" y="3092527"/>
              <a:ext cx="539466" cy="515610"/>
            </a:xfrm>
            <a:custGeom>
              <a:avLst/>
              <a:gdLst>
                <a:gd name="connsiteX0" fmla="*/ 244247 w 539466"/>
                <a:gd name="connsiteY0" fmla="*/ 515604 h 515610"/>
                <a:gd name="connsiteX1" fmla="*/ 91794 w 539466"/>
                <a:gd name="connsiteY1" fmla="*/ 447848 h 515610"/>
                <a:gd name="connsiteX2" fmla="*/ 49023 w 539466"/>
                <a:gd name="connsiteY2" fmla="*/ 384749 h 515610"/>
                <a:gd name="connsiteX3" fmla="*/ 122708 w 539466"/>
                <a:gd name="connsiteY3" fmla="*/ 110757 h 515610"/>
                <a:gd name="connsiteX4" fmla="*/ 250599 w 539466"/>
                <a:gd name="connsiteY4" fmla="*/ 26061 h 515610"/>
                <a:gd name="connsiteX5" fmla="*/ 393312 w 539466"/>
                <a:gd name="connsiteY5" fmla="*/ 20979 h 515610"/>
                <a:gd name="connsiteX6" fmla="*/ 533908 w 539466"/>
                <a:gd name="connsiteY6" fmla="*/ 304288 h 515610"/>
                <a:gd name="connsiteX7" fmla="*/ 244247 w 539466"/>
                <a:gd name="connsiteY7" fmla="*/ 515604 h 51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466" h="515610">
                  <a:moveTo>
                    <a:pt x="244247" y="515604"/>
                  </a:moveTo>
                  <a:cubicBezTo>
                    <a:pt x="183266" y="516028"/>
                    <a:pt x="131601" y="494430"/>
                    <a:pt x="91794" y="447848"/>
                  </a:cubicBezTo>
                  <a:cubicBezTo>
                    <a:pt x="75278" y="428368"/>
                    <a:pt x="60457" y="407194"/>
                    <a:pt x="49023" y="384749"/>
                  </a:cubicBezTo>
                  <a:cubicBezTo>
                    <a:pt x="-28474" y="228485"/>
                    <a:pt x="-21275" y="203076"/>
                    <a:pt x="122708" y="110757"/>
                  </a:cubicBezTo>
                  <a:cubicBezTo>
                    <a:pt x="165480" y="83231"/>
                    <a:pt x="209098" y="56552"/>
                    <a:pt x="250599" y="26061"/>
                  </a:cubicBezTo>
                  <a:cubicBezTo>
                    <a:pt x="298029" y="-8664"/>
                    <a:pt x="343765" y="-6970"/>
                    <a:pt x="393312" y="20979"/>
                  </a:cubicBezTo>
                  <a:cubicBezTo>
                    <a:pt x="497488" y="79843"/>
                    <a:pt x="558893" y="203076"/>
                    <a:pt x="533908" y="304288"/>
                  </a:cubicBezTo>
                  <a:cubicBezTo>
                    <a:pt x="505534" y="419474"/>
                    <a:pt x="373832" y="515181"/>
                    <a:pt x="244247" y="515604"/>
                  </a:cubicBezTo>
                  <a:close/>
                </a:path>
              </a:pathLst>
            </a:custGeom>
            <a:solidFill>
              <a:srgbClr val="672521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538AE439-31D7-4FB3-0C21-5223F127DBC1}"/>
                </a:ext>
              </a:extLst>
            </p:cNvPr>
            <p:cNvSpPr/>
            <p:nvPr/>
          </p:nvSpPr>
          <p:spPr>
            <a:xfrm>
              <a:off x="1964923" y="2700543"/>
              <a:ext cx="474011" cy="468022"/>
            </a:xfrm>
            <a:custGeom>
              <a:avLst/>
              <a:gdLst>
                <a:gd name="connsiteX0" fmla="*/ 1296 w 474011"/>
                <a:gd name="connsiteY0" fmla="*/ 243148 h 468022"/>
                <a:gd name="connsiteX1" fmla="*/ 223200 w 474011"/>
                <a:gd name="connsiteY1" fmla="*/ 70 h 468022"/>
                <a:gd name="connsiteX2" fmla="*/ 473900 w 474011"/>
                <a:gd name="connsiteY2" fmla="*/ 231291 h 468022"/>
                <a:gd name="connsiteX3" fmla="*/ 244797 w 474011"/>
                <a:gd name="connsiteY3" fmla="*/ 468016 h 468022"/>
                <a:gd name="connsiteX4" fmla="*/ 1296 w 474011"/>
                <a:gd name="connsiteY4" fmla="*/ 243148 h 46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011" h="468022">
                  <a:moveTo>
                    <a:pt x="1296" y="243148"/>
                  </a:moveTo>
                  <a:cubicBezTo>
                    <a:pt x="1719" y="116104"/>
                    <a:pt x="108860" y="-3317"/>
                    <a:pt x="223200" y="70"/>
                  </a:cubicBezTo>
                  <a:cubicBezTo>
                    <a:pt x="372688" y="4729"/>
                    <a:pt x="470089" y="118221"/>
                    <a:pt x="473900" y="231291"/>
                  </a:cubicBezTo>
                  <a:cubicBezTo>
                    <a:pt x="478135" y="351136"/>
                    <a:pt x="361254" y="467593"/>
                    <a:pt x="244797" y="468016"/>
                  </a:cubicBezTo>
                  <a:cubicBezTo>
                    <a:pt x="121988" y="468863"/>
                    <a:pt x="-14796" y="385438"/>
                    <a:pt x="1296" y="243148"/>
                  </a:cubicBezTo>
                  <a:close/>
                </a:path>
              </a:pathLst>
            </a:custGeom>
            <a:solidFill>
              <a:srgbClr val="FDCDC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D1758446-6EBE-F4DA-473D-29F558BBAFE0}"/>
                </a:ext>
              </a:extLst>
            </p:cNvPr>
            <p:cNvSpPr/>
            <p:nvPr/>
          </p:nvSpPr>
          <p:spPr>
            <a:xfrm>
              <a:off x="2491685" y="2438479"/>
              <a:ext cx="282636" cy="304727"/>
            </a:xfrm>
            <a:custGeom>
              <a:avLst/>
              <a:gdLst>
                <a:gd name="connsiteX0" fmla="*/ 181323 w 282636"/>
                <a:gd name="connsiteY0" fmla="*/ 0 h 304727"/>
                <a:gd name="connsiteX1" fmla="*/ 269407 w 282636"/>
                <a:gd name="connsiteY1" fmla="*/ 164734 h 304727"/>
                <a:gd name="connsiteX2" fmla="*/ 166501 w 282636"/>
                <a:gd name="connsiteY2" fmla="*/ 289661 h 304727"/>
                <a:gd name="connsiteX3" fmla="*/ 46232 w 282636"/>
                <a:gd name="connsiteY3" fmla="*/ 270604 h 304727"/>
                <a:gd name="connsiteX4" fmla="*/ 13201 w 282636"/>
                <a:gd name="connsiteY4" fmla="*/ 142289 h 304727"/>
                <a:gd name="connsiteX5" fmla="*/ 45385 w 282636"/>
                <a:gd name="connsiteY5" fmla="*/ 134667 h 304727"/>
                <a:gd name="connsiteX6" fmla="*/ 163960 w 282636"/>
                <a:gd name="connsiteY6" fmla="*/ 112646 h 304727"/>
                <a:gd name="connsiteX7" fmla="*/ 181323 w 282636"/>
                <a:gd name="connsiteY7" fmla="*/ 0 h 30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636" h="304727">
                  <a:moveTo>
                    <a:pt x="181323" y="0"/>
                  </a:moveTo>
                  <a:cubicBezTo>
                    <a:pt x="270254" y="19904"/>
                    <a:pt x="303708" y="81732"/>
                    <a:pt x="269407" y="164734"/>
                  </a:cubicBezTo>
                  <a:cubicBezTo>
                    <a:pt x="247809" y="216822"/>
                    <a:pt x="218589" y="261287"/>
                    <a:pt x="166501" y="289661"/>
                  </a:cubicBezTo>
                  <a:cubicBezTo>
                    <a:pt x="119494" y="315493"/>
                    <a:pt x="80534" y="307447"/>
                    <a:pt x="46232" y="270604"/>
                  </a:cubicBezTo>
                  <a:cubicBezTo>
                    <a:pt x="12778" y="234185"/>
                    <a:pt x="-18560" y="196071"/>
                    <a:pt x="13201" y="142289"/>
                  </a:cubicBezTo>
                  <a:cubicBezTo>
                    <a:pt x="26329" y="149912"/>
                    <a:pt x="36069" y="147371"/>
                    <a:pt x="45385" y="134667"/>
                  </a:cubicBezTo>
                  <a:cubicBezTo>
                    <a:pt x="79264" y="87237"/>
                    <a:pt x="122036" y="89778"/>
                    <a:pt x="163960" y="112646"/>
                  </a:cubicBezTo>
                  <a:cubicBezTo>
                    <a:pt x="98320" y="65216"/>
                    <a:pt x="100438" y="48277"/>
                    <a:pt x="181323" y="0"/>
                  </a:cubicBezTo>
                  <a:close/>
                </a:path>
              </a:pathLst>
            </a:custGeom>
            <a:solidFill>
              <a:srgbClr val="F7B6A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6272C309-B71B-D111-79A0-23A69691C2BD}"/>
                </a:ext>
              </a:extLst>
            </p:cNvPr>
            <p:cNvSpPr/>
            <p:nvPr/>
          </p:nvSpPr>
          <p:spPr>
            <a:xfrm>
              <a:off x="1345388" y="2410561"/>
              <a:ext cx="394730" cy="317066"/>
            </a:xfrm>
            <a:custGeom>
              <a:avLst/>
              <a:gdLst>
                <a:gd name="connsiteX0" fmla="*/ 94868 w 394730"/>
                <a:gd name="connsiteY0" fmla="*/ 79159 h 317066"/>
                <a:gd name="connsiteX1" fmla="*/ 251980 w 394730"/>
                <a:gd name="connsiteY1" fmla="*/ 2933 h 317066"/>
                <a:gd name="connsiteX2" fmla="*/ 390034 w 394730"/>
                <a:gd name="connsiteY2" fmla="*/ 53750 h 317066"/>
                <a:gd name="connsiteX3" fmla="*/ 353191 w 394730"/>
                <a:gd name="connsiteY3" fmla="*/ 112191 h 317066"/>
                <a:gd name="connsiteX4" fmla="*/ 267225 w 394730"/>
                <a:gd name="connsiteY4" fmla="*/ 136329 h 317066"/>
                <a:gd name="connsiteX5" fmla="*/ 143992 w 394730"/>
                <a:gd name="connsiteY5" fmla="*/ 208321 h 317066"/>
                <a:gd name="connsiteX6" fmla="*/ 87669 w 394730"/>
                <a:gd name="connsiteY6" fmla="*/ 275231 h 317066"/>
                <a:gd name="connsiteX7" fmla="*/ 18642 w 394730"/>
                <a:gd name="connsiteY7" fmla="*/ 312073 h 317066"/>
                <a:gd name="connsiteX8" fmla="*/ 7208 w 394730"/>
                <a:gd name="connsiteY8" fmla="*/ 209168 h 317066"/>
                <a:gd name="connsiteX9" fmla="*/ 94868 w 394730"/>
                <a:gd name="connsiteY9" fmla="*/ 79159 h 31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4730" h="317066">
                  <a:moveTo>
                    <a:pt x="94868" y="79159"/>
                  </a:moveTo>
                  <a:cubicBezTo>
                    <a:pt x="142722" y="44857"/>
                    <a:pt x="191422" y="11826"/>
                    <a:pt x="251980" y="2933"/>
                  </a:cubicBezTo>
                  <a:cubicBezTo>
                    <a:pt x="307032" y="-5113"/>
                    <a:pt x="357426" y="815"/>
                    <a:pt x="390034" y="53750"/>
                  </a:cubicBezTo>
                  <a:cubicBezTo>
                    <a:pt x="404856" y="90170"/>
                    <a:pt x="382411" y="103721"/>
                    <a:pt x="353191" y="112191"/>
                  </a:cubicBezTo>
                  <a:cubicBezTo>
                    <a:pt x="324395" y="120237"/>
                    <a:pt x="295598" y="127012"/>
                    <a:pt x="267225" y="136329"/>
                  </a:cubicBezTo>
                  <a:cubicBezTo>
                    <a:pt x="221912" y="153268"/>
                    <a:pt x="175753" y="168513"/>
                    <a:pt x="143992" y="208321"/>
                  </a:cubicBezTo>
                  <a:cubicBezTo>
                    <a:pt x="119854" y="226107"/>
                    <a:pt x="103338" y="249822"/>
                    <a:pt x="87669" y="275231"/>
                  </a:cubicBezTo>
                  <a:cubicBezTo>
                    <a:pt x="72847" y="299369"/>
                    <a:pt x="57179" y="329013"/>
                    <a:pt x="18642" y="312073"/>
                  </a:cubicBezTo>
                  <a:cubicBezTo>
                    <a:pt x="-14390" y="281159"/>
                    <a:pt x="6361" y="243893"/>
                    <a:pt x="7208" y="209168"/>
                  </a:cubicBezTo>
                  <a:cubicBezTo>
                    <a:pt x="7631" y="146493"/>
                    <a:pt x="36851" y="102874"/>
                    <a:pt x="94868" y="79159"/>
                  </a:cubicBezTo>
                  <a:close/>
                </a:path>
              </a:pathLst>
            </a:custGeom>
            <a:solidFill>
              <a:srgbClr val="6A1E1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8ADA7CB6-3D31-7582-8946-62E806C8C096}"/>
                </a:ext>
              </a:extLst>
            </p:cNvPr>
            <p:cNvSpPr/>
            <p:nvPr/>
          </p:nvSpPr>
          <p:spPr>
            <a:xfrm>
              <a:off x="554630" y="2166181"/>
              <a:ext cx="628150" cy="437253"/>
            </a:xfrm>
            <a:custGeom>
              <a:avLst/>
              <a:gdLst>
                <a:gd name="connsiteX0" fmla="*/ 41630 w 628150"/>
                <a:gd name="connsiteY0" fmla="*/ 183367 h 437253"/>
                <a:gd name="connsiteX1" fmla="*/ 3093 w 628150"/>
                <a:gd name="connsiteY1" fmla="*/ 0 h 437253"/>
                <a:gd name="connsiteX2" fmla="*/ 266075 w 628150"/>
                <a:gd name="connsiteY2" fmla="*/ 350642 h 437253"/>
                <a:gd name="connsiteX3" fmla="*/ 309693 w 628150"/>
                <a:gd name="connsiteY3" fmla="*/ 387908 h 437253"/>
                <a:gd name="connsiteX4" fmla="*/ 379991 w 628150"/>
                <a:gd name="connsiteY4" fmla="*/ 387061 h 437253"/>
                <a:gd name="connsiteX5" fmla="*/ 367287 w 628150"/>
                <a:gd name="connsiteY5" fmla="*/ 333703 h 437253"/>
                <a:gd name="connsiteX6" fmla="*/ 335526 w 628150"/>
                <a:gd name="connsiteY6" fmla="*/ 282885 h 437253"/>
                <a:gd name="connsiteX7" fmla="*/ 606976 w 628150"/>
                <a:gd name="connsiteY7" fmla="*/ 307447 h 437253"/>
                <a:gd name="connsiteX8" fmla="*/ 628150 w 628150"/>
                <a:gd name="connsiteY8" fmla="*/ 323963 h 437253"/>
                <a:gd name="connsiteX9" fmla="*/ 471463 w 628150"/>
                <a:gd name="connsiteY9" fmla="*/ 362076 h 437253"/>
                <a:gd name="connsiteX10" fmla="*/ 432926 w 628150"/>
                <a:gd name="connsiteY10" fmla="*/ 382826 h 437253"/>
                <a:gd name="connsiteX11" fmla="*/ 320280 w 628150"/>
                <a:gd name="connsiteY11" fmla="*/ 416281 h 437253"/>
                <a:gd name="connsiteX12" fmla="*/ 257182 w 628150"/>
                <a:gd name="connsiteY12" fmla="*/ 387908 h 437253"/>
                <a:gd name="connsiteX13" fmla="*/ 92024 w 628150"/>
                <a:gd name="connsiteY13" fmla="*/ 261711 h 437253"/>
                <a:gd name="connsiteX14" fmla="*/ 41630 w 628150"/>
                <a:gd name="connsiteY14" fmla="*/ 183367 h 4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8150" h="437253">
                  <a:moveTo>
                    <a:pt x="41630" y="183367"/>
                  </a:moveTo>
                  <a:cubicBezTo>
                    <a:pt x="23844" y="127891"/>
                    <a:pt x="-10458" y="76650"/>
                    <a:pt x="3093" y="0"/>
                  </a:cubicBezTo>
                  <a:cubicBezTo>
                    <a:pt x="72121" y="140172"/>
                    <a:pt x="156817" y="254935"/>
                    <a:pt x="266075" y="350642"/>
                  </a:cubicBezTo>
                  <a:cubicBezTo>
                    <a:pt x="280473" y="363346"/>
                    <a:pt x="295718" y="374780"/>
                    <a:pt x="309693" y="387908"/>
                  </a:cubicBezTo>
                  <a:cubicBezTo>
                    <a:pt x="333832" y="411199"/>
                    <a:pt x="361358" y="400612"/>
                    <a:pt x="379991" y="387061"/>
                  </a:cubicBezTo>
                  <a:cubicBezTo>
                    <a:pt x="405400" y="368005"/>
                    <a:pt x="375756" y="350642"/>
                    <a:pt x="367287" y="333703"/>
                  </a:cubicBezTo>
                  <a:cubicBezTo>
                    <a:pt x="360087" y="319304"/>
                    <a:pt x="350347" y="306600"/>
                    <a:pt x="335526" y="282885"/>
                  </a:cubicBezTo>
                  <a:cubicBezTo>
                    <a:pt x="430809" y="319728"/>
                    <a:pt x="517622" y="332856"/>
                    <a:pt x="606976" y="307447"/>
                  </a:cubicBezTo>
                  <a:cubicBezTo>
                    <a:pt x="619257" y="304059"/>
                    <a:pt x="626880" y="311258"/>
                    <a:pt x="628150" y="323963"/>
                  </a:cubicBezTo>
                  <a:cubicBezTo>
                    <a:pt x="578603" y="348524"/>
                    <a:pt x="528633" y="368428"/>
                    <a:pt x="471463" y="362076"/>
                  </a:cubicBezTo>
                  <a:cubicBezTo>
                    <a:pt x="455794" y="360382"/>
                    <a:pt x="443090" y="360805"/>
                    <a:pt x="432926" y="382826"/>
                  </a:cubicBezTo>
                  <a:cubicBezTo>
                    <a:pt x="403706" y="446348"/>
                    <a:pt x="382955" y="449736"/>
                    <a:pt x="320280" y="416281"/>
                  </a:cubicBezTo>
                  <a:cubicBezTo>
                    <a:pt x="299953" y="405271"/>
                    <a:pt x="278356" y="397225"/>
                    <a:pt x="257182" y="387908"/>
                  </a:cubicBezTo>
                  <a:cubicBezTo>
                    <a:pt x="183496" y="370122"/>
                    <a:pt x="137337" y="315070"/>
                    <a:pt x="92024" y="261711"/>
                  </a:cubicBezTo>
                  <a:cubicBezTo>
                    <a:pt x="72544" y="238420"/>
                    <a:pt x="53488" y="212587"/>
                    <a:pt x="41630" y="183367"/>
                  </a:cubicBezTo>
                  <a:close/>
                </a:path>
              </a:pathLst>
            </a:custGeom>
            <a:solidFill>
              <a:srgbClr val="F3B5A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2780DA07-9B9A-CC0F-637A-DF8D0E9AF1E7}"/>
                </a:ext>
              </a:extLst>
            </p:cNvPr>
            <p:cNvSpPr/>
            <p:nvPr/>
          </p:nvSpPr>
          <p:spPr>
            <a:xfrm>
              <a:off x="924336" y="2971542"/>
              <a:ext cx="257017" cy="312203"/>
            </a:xfrm>
            <a:custGeom>
              <a:avLst/>
              <a:gdLst>
                <a:gd name="connsiteX0" fmla="*/ 247434 w 257017"/>
                <a:gd name="connsiteY0" fmla="*/ 312204 h 312203"/>
                <a:gd name="connsiteX1" fmla="*/ 219907 w 257017"/>
                <a:gd name="connsiteY1" fmla="*/ 224120 h 312203"/>
                <a:gd name="connsiteX2" fmla="*/ 149186 w 257017"/>
                <a:gd name="connsiteY2" fmla="*/ 208874 h 312203"/>
                <a:gd name="connsiteX3" fmla="*/ 2238 w 257017"/>
                <a:gd name="connsiteY3" fmla="*/ 70396 h 312203"/>
                <a:gd name="connsiteX4" fmla="*/ 18754 w 257017"/>
                <a:gd name="connsiteY4" fmla="*/ 56845 h 312203"/>
                <a:gd name="connsiteX5" fmla="*/ 67031 w 257017"/>
                <a:gd name="connsiteY5" fmla="*/ 42870 h 312203"/>
                <a:gd name="connsiteX6" fmla="*/ 130976 w 257017"/>
                <a:gd name="connsiteY6" fmla="*/ 3486 h 312203"/>
                <a:gd name="connsiteX7" fmla="*/ 223719 w 257017"/>
                <a:gd name="connsiteY7" fmla="*/ 104275 h 312203"/>
                <a:gd name="connsiteX8" fmla="*/ 247434 w 257017"/>
                <a:gd name="connsiteY8" fmla="*/ 312204 h 312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017" h="312203">
                  <a:moveTo>
                    <a:pt x="247434" y="312204"/>
                  </a:moveTo>
                  <a:cubicBezTo>
                    <a:pt x="222448" y="287642"/>
                    <a:pt x="249974" y="246988"/>
                    <a:pt x="219907" y="224120"/>
                  </a:cubicBezTo>
                  <a:cubicBezTo>
                    <a:pt x="195769" y="223696"/>
                    <a:pt x="180100" y="201675"/>
                    <a:pt x="149186" y="208874"/>
                  </a:cubicBezTo>
                  <a:cubicBezTo>
                    <a:pt x="36540" y="235130"/>
                    <a:pt x="-11313" y="187277"/>
                    <a:pt x="2238" y="70396"/>
                  </a:cubicBezTo>
                  <a:cubicBezTo>
                    <a:pt x="7744" y="65738"/>
                    <a:pt x="13249" y="61503"/>
                    <a:pt x="18754" y="56845"/>
                  </a:cubicBezTo>
                  <a:cubicBezTo>
                    <a:pt x="34846" y="52187"/>
                    <a:pt x="50515" y="44988"/>
                    <a:pt x="67031" y="42870"/>
                  </a:cubicBezTo>
                  <a:cubicBezTo>
                    <a:pt x="95828" y="39059"/>
                    <a:pt x="102180" y="-13876"/>
                    <a:pt x="130976" y="3486"/>
                  </a:cubicBezTo>
                  <a:cubicBezTo>
                    <a:pt x="169513" y="26778"/>
                    <a:pt x="204239" y="60233"/>
                    <a:pt x="223719" y="104275"/>
                  </a:cubicBezTo>
                  <a:cubicBezTo>
                    <a:pt x="252939" y="170761"/>
                    <a:pt x="268184" y="239365"/>
                    <a:pt x="247434" y="312204"/>
                  </a:cubicBezTo>
                  <a:close/>
                </a:path>
              </a:pathLst>
            </a:custGeom>
            <a:solidFill>
              <a:srgbClr val="FBFBF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4E4D5A75-8A2F-6544-0099-9EAD7F41D4E2}"/>
                </a:ext>
              </a:extLst>
            </p:cNvPr>
            <p:cNvSpPr/>
            <p:nvPr/>
          </p:nvSpPr>
          <p:spPr>
            <a:xfrm>
              <a:off x="1676851" y="2570659"/>
              <a:ext cx="243502" cy="331845"/>
            </a:xfrm>
            <a:custGeom>
              <a:avLst/>
              <a:gdLst>
                <a:gd name="connsiteX0" fmla="*/ 186886 w 243502"/>
                <a:gd name="connsiteY0" fmla="*/ 317556 h 331845"/>
                <a:gd name="connsiteX1" fmla="*/ 173758 w 243502"/>
                <a:gd name="connsiteY1" fmla="*/ 128684 h 331845"/>
                <a:gd name="connsiteX2" fmla="*/ 9447 w 243502"/>
                <a:gd name="connsiteY2" fmla="*/ 82948 h 331845"/>
                <a:gd name="connsiteX3" fmla="*/ 13682 w 243502"/>
                <a:gd name="connsiteY3" fmla="*/ 21967 h 331845"/>
                <a:gd name="connsiteX4" fmla="*/ 186462 w 243502"/>
                <a:gd name="connsiteY4" fmla="*/ 50340 h 331845"/>
                <a:gd name="connsiteX5" fmla="*/ 233892 w 243502"/>
                <a:gd name="connsiteY5" fmla="*/ 104122 h 331845"/>
                <a:gd name="connsiteX6" fmla="*/ 214412 w 243502"/>
                <a:gd name="connsiteY6" fmla="*/ 312898 h 331845"/>
                <a:gd name="connsiteX7" fmla="*/ 186886 w 243502"/>
                <a:gd name="connsiteY7" fmla="*/ 317556 h 33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502" h="331845">
                  <a:moveTo>
                    <a:pt x="186886" y="317556"/>
                  </a:moveTo>
                  <a:cubicBezTo>
                    <a:pt x="205519" y="253187"/>
                    <a:pt x="213141" y="189665"/>
                    <a:pt x="173758" y="128684"/>
                  </a:cubicBezTo>
                  <a:cubicBezTo>
                    <a:pt x="97955" y="184583"/>
                    <a:pt x="61112" y="173573"/>
                    <a:pt x="9447" y="82948"/>
                  </a:cubicBezTo>
                  <a:cubicBezTo>
                    <a:pt x="-6221" y="61350"/>
                    <a:pt x="-716" y="41447"/>
                    <a:pt x="13682" y="21967"/>
                  </a:cubicBezTo>
                  <a:cubicBezTo>
                    <a:pt x="83980" y="-14453"/>
                    <a:pt x="136915" y="-5983"/>
                    <a:pt x="186462" y="50340"/>
                  </a:cubicBezTo>
                  <a:cubicBezTo>
                    <a:pt x="211447" y="60080"/>
                    <a:pt x="227963" y="76172"/>
                    <a:pt x="233892" y="104122"/>
                  </a:cubicBezTo>
                  <a:cubicBezTo>
                    <a:pt x="248290" y="175690"/>
                    <a:pt x="249984" y="245988"/>
                    <a:pt x="214412" y="312898"/>
                  </a:cubicBezTo>
                  <a:cubicBezTo>
                    <a:pt x="208060" y="323908"/>
                    <a:pt x="201284" y="346776"/>
                    <a:pt x="186886" y="317556"/>
                  </a:cubicBezTo>
                  <a:close/>
                </a:path>
              </a:pathLst>
            </a:custGeom>
            <a:solidFill>
              <a:srgbClr val="FBF9F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C73B4D79-A46B-7EB4-291E-0662B71B8FDD}"/>
                </a:ext>
              </a:extLst>
            </p:cNvPr>
            <p:cNvSpPr/>
            <p:nvPr/>
          </p:nvSpPr>
          <p:spPr>
            <a:xfrm>
              <a:off x="1584227" y="2214719"/>
              <a:ext cx="538164" cy="211055"/>
            </a:xfrm>
            <a:custGeom>
              <a:avLst/>
              <a:gdLst>
                <a:gd name="connsiteX0" fmla="*/ 47019 w 538164"/>
                <a:gd name="connsiteY0" fmla="*/ 56061 h 211055"/>
                <a:gd name="connsiteX1" fmla="*/ 12 w 538164"/>
                <a:gd name="connsiteY1" fmla="*/ 16678 h 211055"/>
                <a:gd name="connsiteX2" fmla="*/ 23727 w 538164"/>
                <a:gd name="connsiteY2" fmla="*/ 5667 h 211055"/>
                <a:gd name="connsiteX3" fmla="*/ 293484 w 538164"/>
                <a:gd name="connsiteY3" fmla="*/ 22606 h 211055"/>
                <a:gd name="connsiteX4" fmla="*/ 331597 w 538164"/>
                <a:gd name="connsiteY4" fmla="*/ 38698 h 211055"/>
                <a:gd name="connsiteX5" fmla="*/ 432809 w 538164"/>
                <a:gd name="connsiteY5" fmla="*/ 95445 h 211055"/>
                <a:gd name="connsiteX6" fmla="*/ 458218 w 538164"/>
                <a:gd name="connsiteY6" fmla="*/ 108996 h 211055"/>
                <a:gd name="connsiteX7" fmla="*/ 494637 w 538164"/>
                <a:gd name="connsiteY7" fmla="*/ 136946 h 211055"/>
                <a:gd name="connsiteX8" fmla="*/ 507765 w 538164"/>
                <a:gd name="connsiteY8" fmla="*/ 175483 h 211055"/>
                <a:gd name="connsiteX9" fmla="*/ 536562 w 538164"/>
                <a:gd name="connsiteY9" fmla="*/ 211055 h 211055"/>
                <a:gd name="connsiteX10" fmla="*/ 479392 w 538164"/>
                <a:gd name="connsiteY10" fmla="*/ 185646 h 211055"/>
                <a:gd name="connsiteX11" fmla="*/ 389614 w 538164"/>
                <a:gd name="connsiteY11" fmla="*/ 146686 h 211055"/>
                <a:gd name="connsiteX12" fmla="*/ 331597 w 538164"/>
                <a:gd name="connsiteY12" fmla="*/ 113231 h 211055"/>
                <a:gd name="connsiteX13" fmla="*/ 237585 w 538164"/>
                <a:gd name="connsiteY13" fmla="*/ 69189 h 211055"/>
                <a:gd name="connsiteX14" fmla="*/ 47019 w 538164"/>
                <a:gd name="connsiteY14" fmla="*/ 56061 h 21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8164" h="211055">
                  <a:moveTo>
                    <a:pt x="47019" y="56061"/>
                  </a:moveTo>
                  <a:cubicBezTo>
                    <a:pt x="49136" y="21759"/>
                    <a:pt x="19916" y="25147"/>
                    <a:pt x="12" y="16678"/>
                  </a:cubicBezTo>
                  <a:cubicBezTo>
                    <a:pt x="-411" y="-4920"/>
                    <a:pt x="10176" y="-1956"/>
                    <a:pt x="23727" y="5667"/>
                  </a:cubicBezTo>
                  <a:cubicBezTo>
                    <a:pt x="112658" y="24724"/>
                    <a:pt x="202436" y="34887"/>
                    <a:pt x="293484" y="22606"/>
                  </a:cubicBezTo>
                  <a:cubicBezTo>
                    <a:pt x="307459" y="20912"/>
                    <a:pt x="332444" y="10325"/>
                    <a:pt x="331597" y="38698"/>
                  </a:cubicBezTo>
                  <a:cubicBezTo>
                    <a:pt x="328633" y="125512"/>
                    <a:pt x="380298" y="110267"/>
                    <a:pt x="432809" y="95445"/>
                  </a:cubicBezTo>
                  <a:cubicBezTo>
                    <a:pt x="441279" y="100103"/>
                    <a:pt x="449748" y="104338"/>
                    <a:pt x="458218" y="108996"/>
                  </a:cubicBezTo>
                  <a:cubicBezTo>
                    <a:pt x="469228" y="119583"/>
                    <a:pt x="491673" y="115772"/>
                    <a:pt x="494637" y="136946"/>
                  </a:cubicBezTo>
                  <a:cubicBezTo>
                    <a:pt x="498449" y="150074"/>
                    <a:pt x="493367" y="166166"/>
                    <a:pt x="507765" y="175483"/>
                  </a:cubicBezTo>
                  <a:cubicBezTo>
                    <a:pt x="529786" y="177600"/>
                    <a:pt x="542914" y="186070"/>
                    <a:pt x="536562" y="211055"/>
                  </a:cubicBezTo>
                  <a:cubicBezTo>
                    <a:pt x="514117" y="210208"/>
                    <a:pt x="494214" y="201315"/>
                    <a:pt x="479392" y="185646"/>
                  </a:cubicBezTo>
                  <a:cubicBezTo>
                    <a:pt x="454407" y="159390"/>
                    <a:pt x="426880" y="143722"/>
                    <a:pt x="389614" y="146686"/>
                  </a:cubicBezTo>
                  <a:cubicBezTo>
                    <a:pt x="363782" y="148803"/>
                    <a:pt x="340490" y="134405"/>
                    <a:pt x="331597" y="113231"/>
                  </a:cubicBezTo>
                  <a:cubicBezTo>
                    <a:pt x="312541" y="67072"/>
                    <a:pt x="276968" y="69189"/>
                    <a:pt x="237585" y="69189"/>
                  </a:cubicBezTo>
                  <a:cubicBezTo>
                    <a:pt x="173639" y="69189"/>
                    <a:pt x="109270" y="78929"/>
                    <a:pt x="47019" y="56061"/>
                  </a:cubicBezTo>
                  <a:close/>
                </a:path>
              </a:pathLst>
            </a:custGeom>
            <a:solidFill>
              <a:srgbClr val="F1B5A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D4E601B4-8B51-141A-0AE6-177244404B3E}"/>
                </a:ext>
              </a:extLst>
            </p:cNvPr>
            <p:cNvSpPr/>
            <p:nvPr/>
          </p:nvSpPr>
          <p:spPr>
            <a:xfrm>
              <a:off x="1595586" y="2464311"/>
              <a:ext cx="277745" cy="156687"/>
            </a:xfrm>
            <a:custGeom>
              <a:avLst/>
              <a:gdLst>
                <a:gd name="connsiteX0" fmla="*/ 267727 w 277745"/>
                <a:gd name="connsiteY0" fmla="*/ 156688 h 156687"/>
                <a:gd name="connsiteX1" fmla="*/ 100029 w 277745"/>
                <a:gd name="connsiteY1" fmla="*/ 140172 h 156687"/>
                <a:gd name="connsiteX2" fmla="*/ 11521 w 277745"/>
                <a:gd name="connsiteY2" fmla="*/ 89778 h 156687"/>
                <a:gd name="connsiteX3" fmla="*/ 934 w 277745"/>
                <a:gd name="connsiteY3" fmla="*/ 66910 h 156687"/>
                <a:gd name="connsiteX4" fmla="*/ 97911 w 277745"/>
                <a:gd name="connsiteY4" fmla="*/ 43195 h 156687"/>
                <a:gd name="connsiteX5" fmla="*/ 139836 w 277745"/>
                <a:gd name="connsiteY5" fmla="*/ 0 h 156687"/>
                <a:gd name="connsiteX6" fmla="*/ 263069 w 277745"/>
                <a:gd name="connsiteY6" fmla="*/ 101212 h 156687"/>
                <a:gd name="connsiteX7" fmla="*/ 267727 w 277745"/>
                <a:gd name="connsiteY7" fmla="*/ 156688 h 15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745" h="156687">
                  <a:moveTo>
                    <a:pt x="267727" y="156688"/>
                  </a:moveTo>
                  <a:cubicBezTo>
                    <a:pt x="212251" y="146948"/>
                    <a:pt x="159316" y="110952"/>
                    <a:pt x="100029" y="140172"/>
                  </a:cubicBezTo>
                  <a:cubicBezTo>
                    <a:pt x="88595" y="91472"/>
                    <a:pt x="41588" y="105870"/>
                    <a:pt x="11521" y="89778"/>
                  </a:cubicBezTo>
                  <a:cubicBezTo>
                    <a:pt x="3899" y="84273"/>
                    <a:pt x="-2453" y="77920"/>
                    <a:pt x="934" y="66910"/>
                  </a:cubicBezTo>
                  <a:cubicBezTo>
                    <a:pt x="33119" y="58864"/>
                    <a:pt x="65303" y="48700"/>
                    <a:pt x="97911" y="43195"/>
                  </a:cubicBezTo>
                  <a:cubicBezTo>
                    <a:pt x="124591" y="38960"/>
                    <a:pt x="140683" y="29220"/>
                    <a:pt x="139836" y="0"/>
                  </a:cubicBezTo>
                  <a:cubicBezTo>
                    <a:pt x="178796" y="35996"/>
                    <a:pt x="238930" y="46159"/>
                    <a:pt x="263069" y="101212"/>
                  </a:cubicBezTo>
                  <a:cubicBezTo>
                    <a:pt x="271962" y="120268"/>
                    <a:pt x="288477" y="136361"/>
                    <a:pt x="267727" y="156688"/>
                  </a:cubicBezTo>
                  <a:close/>
                </a:path>
              </a:pathLst>
            </a:custGeom>
            <a:solidFill>
              <a:srgbClr val="D3BAB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CC54E4C2-47C5-9F31-7545-52D898AF95C1}"/>
                </a:ext>
              </a:extLst>
            </p:cNvPr>
            <p:cNvSpPr/>
            <p:nvPr/>
          </p:nvSpPr>
          <p:spPr>
            <a:xfrm>
              <a:off x="1416745" y="2781241"/>
              <a:ext cx="303008" cy="244937"/>
            </a:xfrm>
            <a:custGeom>
              <a:avLst/>
              <a:gdLst>
                <a:gd name="connsiteX0" fmla="*/ 54002 w 303008"/>
                <a:gd name="connsiteY0" fmla="*/ 28207 h 244937"/>
                <a:gd name="connsiteX1" fmla="*/ 231017 w 303008"/>
                <a:gd name="connsiteY1" fmla="*/ 209033 h 244937"/>
                <a:gd name="connsiteX2" fmla="*/ 303008 w 303008"/>
                <a:gd name="connsiteY2" fmla="*/ 227242 h 244937"/>
                <a:gd name="connsiteX3" fmla="*/ 4031 w 303008"/>
                <a:gd name="connsiteY3" fmla="*/ 85376 h 244937"/>
                <a:gd name="connsiteX4" fmla="*/ 12077 w 303008"/>
                <a:gd name="connsiteY4" fmla="*/ 30747 h 244937"/>
                <a:gd name="connsiteX5" fmla="*/ 51884 w 303008"/>
                <a:gd name="connsiteY5" fmla="*/ 10844 h 244937"/>
                <a:gd name="connsiteX6" fmla="*/ 54002 w 303008"/>
                <a:gd name="connsiteY6" fmla="*/ 28207 h 24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008" h="244937">
                  <a:moveTo>
                    <a:pt x="54002" y="28207"/>
                  </a:moveTo>
                  <a:cubicBezTo>
                    <a:pt x="79411" y="120949"/>
                    <a:pt x="138274" y="181506"/>
                    <a:pt x="231017" y="209033"/>
                  </a:cubicBezTo>
                  <a:cubicBezTo>
                    <a:pt x="250497" y="231053"/>
                    <a:pt x="280564" y="212844"/>
                    <a:pt x="303008" y="227242"/>
                  </a:cubicBezTo>
                  <a:cubicBezTo>
                    <a:pt x="205608" y="287377"/>
                    <a:pt x="46379" y="182777"/>
                    <a:pt x="4031" y="85376"/>
                  </a:cubicBezTo>
                  <a:cubicBezTo>
                    <a:pt x="-4439" y="65473"/>
                    <a:pt x="1490" y="47687"/>
                    <a:pt x="12077" y="30747"/>
                  </a:cubicBezTo>
                  <a:cubicBezTo>
                    <a:pt x="15042" y="2798"/>
                    <a:pt x="24358" y="-11177"/>
                    <a:pt x="51884" y="10844"/>
                  </a:cubicBezTo>
                  <a:cubicBezTo>
                    <a:pt x="54849" y="16349"/>
                    <a:pt x="55696" y="22278"/>
                    <a:pt x="54002" y="28207"/>
                  </a:cubicBezTo>
                  <a:close/>
                </a:path>
              </a:pathLst>
            </a:custGeom>
            <a:solidFill>
              <a:srgbClr val="F8F6F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0270C869-1795-6BD7-F26D-E828C2C36DEB}"/>
                </a:ext>
              </a:extLst>
            </p:cNvPr>
            <p:cNvSpPr/>
            <p:nvPr/>
          </p:nvSpPr>
          <p:spPr>
            <a:xfrm>
              <a:off x="2499467" y="2428407"/>
              <a:ext cx="211697" cy="205009"/>
            </a:xfrm>
            <a:custGeom>
              <a:avLst/>
              <a:gdLst>
                <a:gd name="connsiteX0" fmla="*/ 173541 w 211697"/>
                <a:gd name="connsiteY0" fmla="*/ 10072 h 205009"/>
                <a:gd name="connsiteX1" fmla="*/ 119335 w 211697"/>
                <a:gd name="connsiteY1" fmla="*/ 75711 h 205009"/>
                <a:gd name="connsiteX2" fmla="*/ 204032 w 211697"/>
                <a:gd name="connsiteY2" fmla="*/ 141774 h 205009"/>
                <a:gd name="connsiteX3" fmla="*/ 203185 w 211697"/>
                <a:gd name="connsiteY3" fmla="*/ 182428 h 205009"/>
                <a:gd name="connsiteX4" fmla="*/ 169306 w 211697"/>
                <a:gd name="connsiteY4" fmla="*/ 166760 h 205009"/>
                <a:gd name="connsiteX5" fmla="*/ 42262 w 211697"/>
                <a:gd name="connsiteY5" fmla="*/ 178194 h 205009"/>
                <a:gd name="connsiteX6" fmla="*/ 12195 w 211697"/>
                <a:gd name="connsiteY6" fmla="*/ 203179 h 205009"/>
                <a:gd name="connsiteX7" fmla="*/ 5419 w 211697"/>
                <a:gd name="connsiteY7" fmla="*/ 152361 h 205009"/>
                <a:gd name="connsiteX8" fmla="*/ 117641 w 211697"/>
                <a:gd name="connsiteY8" fmla="*/ 17695 h 205009"/>
                <a:gd name="connsiteX9" fmla="*/ 173541 w 211697"/>
                <a:gd name="connsiteY9" fmla="*/ 10072 h 20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1697" h="205009">
                  <a:moveTo>
                    <a:pt x="173541" y="10072"/>
                  </a:moveTo>
                  <a:cubicBezTo>
                    <a:pt x="173541" y="45221"/>
                    <a:pt x="133310" y="45221"/>
                    <a:pt x="119335" y="75711"/>
                  </a:cubicBezTo>
                  <a:cubicBezTo>
                    <a:pt x="149402" y="93498"/>
                    <a:pt x="186669" y="106202"/>
                    <a:pt x="204032" y="141774"/>
                  </a:cubicBezTo>
                  <a:cubicBezTo>
                    <a:pt x="210807" y="155749"/>
                    <a:pt x="217583" y="171418"/>
                    <a:pt x="203185" y="182428"/>
                  </a:cubicBezTo>
                  <a:cubicBezTo>
                    <a:pt x="185822" y="195556"/>
                    <a:pt x="179046" y="178194"/>
                    <a:pt x="169306" y="166760"/>
                  </a:cubicBezTo>
                  <a:cubicBezTo>
                    <a:pt x="118065" y="104932"/>
                    <a:pt x="79528" y="108319"/>
                    <a:pt x="42262" y="178194"/>
                  </a:cubicBezTo>
                  <a:cubicBezTo>
                    <a:pt x="35486" y="190898"/>
                    <a:pt x="30828" y="211225"/>
                    <a:pt x="12195" y="203179"/>
                  </a:cubicBezTo>
                  <a:cubicBezTo>
                    <a:pt x="-13214" y="192169"/>
                    <a:pt x="9654" y="169301"/>
                    <a:pt x="5419" y="152361"/>
                  </a:cubicBezTo>
                  <a:cubicBezTo>
                    <a:pt x="32945" y="99003"/>
                    <a:pt x="65553" y="50303"/>
                    <a:pt x="117641" y="17695"/>
                  </a:cubicBezTo>
                  <a:cubicBezTo>
                    <a:pt x="134581" y="6684"/>
                    <a:pt x="151943" y="-11526"/>
                    <a:pt x="173541" y="10072"/>
                  </a:cubicBezTo>
                  <a:close/>
                </a:path>
              </a:pathLst>
            </a:custGeom>
            <a:solidFill>
              <a:srgbClr val="6E261E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3976B050-1D9A-0637-FD9C-87029668316D}"/>
                </a:ext>
              </a:extLst>
            </p:cNvPr>
            <p:cNvSpPr/>
            <p:nvPr/>
          </p:nvSpPr>
          <p:spPr>
            <a:xfrm>
              <a:off x="1364030" y="2602964"/>
              <a:ext cx="139047" cy="209448"/>
            </a:xfrm>
            <a:custGeom>
              <a:avLst/>
              <a:gdLst>
                <a:gd name="connsiteX0" fmla="*/ 99941 w 139047"/>
                <a:gd name="connsiteY0" fmla="*/ 195474 h 209448"/>
                <a:gd name="connsiteX1" fmla="*/ 63946 w 139047"/>
                <a:gd name="connsiteY1" fmla="*/ 209449 h 209448"/>
                <a:gd name="connsiteX2" fmla="*/ 0 w 139047"/>
                <a:gd name="connsiteY2" fmla="*/ 120094 h 209448"/>
                <a:gd name="connsiteX3" fmla="*/ 60981 w 139047"/>
                <a:gd name="connsiteY3" fmla="*/ 54878 h 209448"/>
                <a:gd name="connsiteX4" fmla="*/ 113493 w 139047"/>
                <a:gd name="connsiteY4" fmla="*/ 673 h 209448"/>
                <a:gd name="connsiteX5" fmla="*/ 136784 w 139047"/>
                <a:gd name="connsiteY5" fmla="*/ 15071 h 209448"/>
                <a:gd name="connsiteX6" fmla="*/ 138478 w 139047"/>
                <a:gd name="connsiteY6" fmla="*/ 27352 h 209448"/>
                <a:gd name="connsiteX7" fmla="*/ 99941 w 139047"/>
                <a:gd name="connsiteY7" fmla="*/ 195474 h 20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047" h="209448">
                  <a:moveTo>
                    <a:pt x="99941" y="195474"/>
                  </a:moveTo>
                  <a:cubicBezTo>
                    <a:pt x="81308" y="182346"/>
                    <a:pt x="74533" y="200979"/>
                    <a:pt x="63946" y="209449"/>
                  </a:cubicBezTo>
                  <a:cubicBezTo>
                    <a:pt x="3388" y="207331"/>
                    <a:pt x="21598" y="149314"/>
                    <a:pt x="0" y="120094"/>
                  </a:cubicBezTo>
                  <a:cubicBezTo>
                    <a:pt x="41501" y="117977"/>
                    <a:pt x="39384" y="75629"/>
                    <a:pt x="60981" y="54878"/>
                  </a:cubicBezTo>
                  <a:cubicBezTo>
                    <a:pt x="79191" y="37515"/>
                    <a:pt x="96130" y="18882"/>
                    <a:pt x="113493" y="673"/>
                  </a:cubicBezTo>
                  <a:cubicBezTo>
                    <a:pt x="126197" y="-2292"/>
                    <a:pt x="132126" y="4908"/>
                    <a:pt x="136784" y="15071"/>
                  </a:cubicBezTo>
                  <a:cubicBezTo>
                    <a:pt x="137631" y="19306"/>
                    <a:pt x="140172" y="23964"/>
                    <a:pt x="138478" y="27352"/>
                  </a:cubicBezTo>
                  <a:cubicBezTo>
                    <a:pt x="115610" y="80711"/>
                    <a:pt x="99941" y="136186"/>
                    <a:pt x="99941" y="195474"/>
                  </a:cubicBezTo>
                  <a:close/>
                </a:path>
              </a:pathLst>
            </a:custGeom>
            <a:solidFill>
              <a:srgbClr val="D6BAB7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2859D76C-410F-A0CD-87BB-3FE7980499A2}"/>
                </a:ext>
              </a:extLst>
            </p:cNvPr>
            <p:cNvSpPr/>
            <p:nvPr/>
          </p:nvSpPr>
          <p:spPr>
            <a:xfrm>
              <a:off x="2451419" y="2258841"/>
              <a:ext cx="138698" cy="87480"/>
            </a:xfrm>
            <a:custGeom>
              <a:avLst/>
              <a:gdLst>
                <a:gd name="connsiteX0" fmla="*/ 91157 w 138698"/>
                <a:gd name="connsiteY0" fmla="*/ 505 h 87480"/>
                <a:gd name="connsiteX1" fmla="*/ 138586 w 138698"/>
                <a:gd name="connsiteY1" fmla="*/ 30149 h 87480"/>
                <a:gd name="connsiteX2" fmla="*/ 101744 w 138698"/>
                <a:gd name="connsiteY2" fmla="*/ 64027 h 87480"/>
                <a:gd name="connsiteX3" fmla="*/ 76758 w 138698"/>
                <a:gd name="connsiteY3" fmla="*/ 67415 h 87480"/>
                <a:gd name="connsiteX4" fmla="*/ 1802 w 138698"/>
                <a:gd name="connsiteY4" fmla="*/ 78426 h 87480"/>
                <a:gd name="connsiteX5" fmla="*/ 4343 w 138698"/>
                <a:gd name="connsiteY5" fmla="*/ 56405 h 87480"/>
                <a:gd name="connsiteX6" fmla="*/ 91157 w 138698"/>
                <a:gd name="connsiteY6" fmla="*/ 505 h 8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698" h="87480">
                  <a:moveTo>
                    <a:pt x="91157" y="505"/>
                  </a:moveTo>
                  <a:cubicBezTo>
                    <a:pt x="116989" y="2199"/>
                    <a:pt x="136893" y="6011"/>
                    <a:pt x="138586" y="30149"/>
                  </a:cubicBezTo>
                  <a:cubicBezTo>
                    <a:pt x="140280" y="54287"/>
                    <a:pt x="122494" y="61486"/>
                    <a:pt x="101744" y="64027"/>
                  </a:cubicBezTo>
                  <a:cubicBezTo>
                    <a:pt x="93274" y="64874"/>
                    <a:pt x="85228" y="66568"/>
                    <a:pt x="76758" y="67415"/>
                  </a:cubicBezTo>
                  <a:cubicBezTo>
                    <a:pt x="51773" y="71226"/>
                    <a:pt x="30175" y="102564"/>
                    <a:pt x="1802" y="78426"/>
                  </a:cubicBezTo>
                  <a:cubicBezTo>
                    <a:pt x="-1586" y="75461"/>
                    <a:pt x="108" y="61063"/>
                    <a:pt x="4343" y="56405"/>
                  </a:cubicBezTo>
                  <a:cubicBezTo>
                    <a:pt x="29752" y="29725"/>
                    <a:pt x="51349" y="-4577"/>
                    <a:pt x="91157" y="505"/>
                  </a:cubicBezTo>
                  <a:close/>
                </a:path>
              </a:pathLst>
            </a:custGeom>
            <a:solidFill>
              <a:srgbClr val="FDFBF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76A9A5-773A-741F-73A6-A5EE8766DC33}"/>
                </a:ext>
              </a:extLst>
            </p:cNvPr>
            <p:cNvSpPr/>
            <p:nvPr/>
          </p:nvSpPr>
          <p:spPr>
            <a:xfrm>
              <a:off x="1255857" y="3053779"/>
              <a:ext cx="111876" cy="74137"/>
            </a:xfrm>
            <a:custGeom>
              <a:avLst/>
              <a:gdLst>
                <a:gd name="connsiteX0" fmla="*/ 72601 w 111876"/>
                <a:gd name="connsiteY0" fmla="*/ 17 h 74137"/>
                <a:gd name="connsiteX1" fmla="*/ 111137 w 111876"/>
                <a:gd name="connsiteY1" fmla="*/ 30507 h 74137"/>
                <a:gd name="connsiteX2" fmla="*/ 41687 w 111876"/>
                <a:gd name="connsiteY2" fmla="*/ 74126 h 74137"/>
                <a:gd name="connsiteX3" fmla="*/ 609 w 111876"/>
                <a:gd name="connsiteY3" fmla="*/ 35589 h 74137"/>
                <a:gd name="connsiteX4" fmla="*/ 72601 w 111876"/>
                <a:gd name="connsiteY4" fmla="*/ 17 h 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876" h="74137">
                  <a:moveTo>
                    <a:pt x="72601" y="17"/>
                  </a:moveTo>
                  <a:cubicBezTo>
                    <a:pt x="94198" y="-407"/>
                    <a:pt x="116219" y="7216"/>
                    <a:pt x="111137" y="30507"/>
                  </a:cubicBezTo>
                  <a:cubicBezTo>
                    <a:pt x="103938" y="63962"/>
                    <a:pt x="72601" y="74549"/>
                    <a:pt x="41687" y="74126"/>
                  </a:cubicBezTo>
                  <a:cubicBezTo>
                    <a:pt x="18819" y="73702"/>
                    <a:pt x="-4049" y="60151"/>
                    <a:pt x="609" y="35589"/>
                  </a:cubicBezTo>
                  <a:cubicBezTo>
                    <a:pt x="7808" y="-2948"/>
                    <a:pt x="42957" y="863"/>
                    <a:pt x="72601" y="17"/>
                  </a:cubicBezTo>
                  <a:close/>
                </a:path>
              </a:pathLst>
            </a:custGeom>
            <a:solidFill>
              <a:srgbClr val="F6BCA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918B3D23-6E81-3F98-32D8-4769CB89602D}"/>
                </a:ext>
              </a:extLst>
            </p:cNvPr>
            <p:cNvSpPr/>
            <p:nvPr/>
          </p:nvSpPr>
          <p:spPr>
            <a:xfrm>
              <a:off x="582285" y="2349548"/>
              <a:ext cx="229526" cy="218193"/>
            </a:xfrm>
            <a:custGeom>
              <a:avLst/>
              <a:gdLst>
                <a:gd name="connsiteX0" fmla="*/ 13975 w 229526"/>
                <a:gd name="connsiteY0" fmla="*/ 0 h 218193"/>
                <a:gd name="connsiteX1" fmla="*/ 229526 w 229526"/>
                <a:gd name="connsiteY1" fmla="*/ 204541 h 218193"/>
                <a:gd name="connsiteX2" fmla="*/ 188449 w 229526"/>
                <a:gd name="connsiteY2" fmla="*/ 203694 h 218193"/>
                <a:gd name="connsiteX3" fmla="*/ 101635 w 229526"/>
                <a:gd name="connsiteY3" fmla="*/ 141019 h 218193"/>
                <a:gd name="connsiteX4" fmla="*/ 26256 w 229526"/>
                <a:gd name="connsiteY4" fmla="*/ 42348 h 218193"/>
                <a:gd name="connsiteX5" fmla="*/ 11434 w 229526"/>
                <a:gd name="connsiteY5" fmla="*/ 49971 h 218193"/>
                <a:gd name="connsiteX6" fmla="*/ 13975 w 229526"/>
                <a:gd name="connsiteY6" fmla="*/ 0 h 21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526" h="218193">
                  <a:moveTo>
                    <a:pt x="13975" y="0"/>
                  </a:moveTo>
                  <a:cubicBezTo>
                    <a:pt x="75803" y="78767"/>
                    <a:pt x="138902" y="156688"/>
                    <a:pt x="229526" y="204541"/>
                  </a:cubicBezTo>
                  <a:cubicBezTo>
                    <a:pt x="215551" y="231644"/>
                    <a:pt x="200730" y="211317"/>
                    <a:pt x="188449" y="203694"/>
                  </a:cubicBezTo>
                  <a:cubicBezTo>
                    <a:pt x="158805" y="183790"/>
                    <a:pt x="130432" y="161769"/>
                    <a:pt x="101635" y="141019"/>
                  </a:cubicBezTo>
                  <a:cubicBezTo>
                    <a:pt x="76650" y="107988"/>
                    <a:pt x="52088" y="74533"/>
                    <a:pt x="26256" y="42348"/>
                  </a:cubicBezTo>
                  <a:cubicBezTo>
                    <a:pt x="15245" y="28797"/>
                    <a:pt x="15245" y="44889"/>
                    <a:pt x="11434" y="49971"/>
                  </a:cubicBezTo>
                  <a:cubicBezTo>
                    <a:pt x="-2964" y="32608"/>
                    <a:pt x="-5505" y="15669"/>
                    <a:pt x="13975" y="0"/>
                  </a:cubicBezTo>
                  <a:close/>
                </a:path>
              </a:pathLst>
            </a:custGeom>
            <a:solidFill>
              <a:srgbClr val="70473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1F4EA8F2-5063-0D7B-31DE-1282D2505E6B}"/>
                </a:ext>
              </a:extLst>
            </p:cNvPr>
            <p:cNvSpPr/>
            <p:nvPr/>
          </p:nvSpPr>
          <p:spPr>
            <a:xfrm>
              <a:off x="2091993" y="2379313"/>
              <a:ext cx="130431" cy="173928"/>
            </a:xfrm>
            <a:custGeom>
              <a:avLst/>
              <a:gdLst>
                <a:gd name="connsiteX0" fmla="*/ 28797 w 130431"/>
                <a:gd name="connsiteY0" fmla="*/ 46461 h 173928"/>
                <a:gd name="connsiteX1" fmla="*/ 0 w 130431"/>
                <a:gd name="connsiteY1" fmla="*/ 10889 h 173928"/>
                <a:gd name="connsiteX2" fmla="*/ 44042 w 130431"/>
                <a:gd name="connsiteY2" fmla="*/ 21899 h 173928"/>
                <a:gd name="connsiteX3" fmla="*/ 130432 w 130431"/>
                <a:gd name="connsiteY3" fmla="*/ 173929 h 173928"/>
                <a:gd name="connsiteX4" fmla="*/ 71992 w 130431"/>
                <a:gd name="connsiteY4" fmla="*/ 100243 h 173928"/>
                <a:gd name="connsiteX5" fmla="*/ 28797 w 130431"/>
                <a:gd name="connsiteY5" fmla="*/ 46461 h 17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431" h="173928">
                  <a:moveTo>
                    <a:pt x="28797" y="46461"/>
                  </a:moveTo>
                  <a:cubicBezTo>
                    <a:pt x="19057" y="34604"/>
                    <a:pt x="9740" y="22746"/>
                    <a:pt x="0" y="10889"/>
                  </a:cubicBezTo>
                  <a:cubicBezTo>
                    <a:pt x="21598" y="-13250"/>
                    <a:pt x="34725" y="8348"/>
                    <a:pt x="44042" y="21899"/>
                  </a:cubicBezTo>
                  <a:cubicBezTo>
                    <a:pt x="77073" y="70176"/>
                    <a:pt x="116034" y="115065"/>
                    <a:pt x="130432" y="173929"/>
                  </a:cubicBezTo>
                  <a:cubicBezTo>
                    <a:pt x="88084" y="167577"/>
                    <a:pt x="94436" y="122688"/>
                    <a:pt x="71992" y="100243"/>
                  </a:cubicBezTo>
                  <a:cubicBezTo>
                    <a:pt x="55899" y="84151"/>
                    <a:pt x="43195" y="64671"/>
                    <a:pt x="28797" y="46461"/>
                  </a:cubicBezTo>
                  <a:close/>
                </a:path>
              </a:pathLst>
            </a:custGeom>
            <a:solidFill>
              <a:srgbClr val="78332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563BB513-0118-72E6-2EA0-C1E9BFB89606}"/>
                </a:ext>
              </a:extLst>
            </p:cNvPr>
            <p:cNvSpPr/>
            <p:nvPr/>
          </p:nvSpPr>
          <p:spPr>
            <a:xfrm>
              <a:off x="1326340" y="2475322"/>
              <a:ext cx="113916" cy="144406"/>
            </a:xfrm>
            <a:custGeom>
              <a:avLst/>
              <a:gdLst>
                <a:gd name="connsiteX0" fmla="*/ 113916 w 113916"/>
                <a:gd name="connsiteY0" fmla="*/ 14398 h 144406"/>
                <a:gd name="connsiteX1" fmla="*/ 26256 w 113916"/>
                <a:gd name="connsiteY1" fmla="*/ 144407 h 144406"/>
                <a:gd name="connsiteX2" fmla="*/ 0 w 113916"/>
                <a:gd name="connsiteY2" fmla="*/ 116457 h 144406"/>
                <a:gd name="connsiteX3" fmla="*/ 100365 w 113916"/>
                <a:gd name="connsiteY3" fmla="*/ 0 h 144406"/>
                <a:gd name="connsiteX4" fmla="*/ 113916 w 113916"/>
                <a:gd name="connsiteY4" fmla="*/ 14398 h 14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16" h="144406">
                  <a:moveTo>
                    <a:pt x="113916" y="14398"/>
                  </a:moveTo>
                  <a:cubicBezTo>
                    <a:pt x="80038" y="54629"/>
                    <a:pt x="49124" y="96977"/>
                    <a:pt x="26256" y="144407"/>
                  </a:cubicBezTo>
                  <a:cubicBezTo>
                    <a:pt x="17363" y="135090"/>
                    <a:pt x="8893" y="125774"/>
                    <a:pt x="0" y="116457"/>
                  </a:cubicBezTo>
                  <a:cubicBezTo>
                    <a:pt x="32184" y="76226"/>
                    <a:pt x="43195" y="18210"/>
                    <a:pt x="100365" y="0"/>
                  </a:cubicBezTo>
                  <a:cubicBezTo>
                    <a:pt x="105023" y="4658"/>
                    <a:pt x="109681" y="9317"/>
                    <a:pt x="113916" y="14398"/>
                  </a:cubicBezTo>
                  <a:close/>
                </a:path>
              </a:pathLst>
            </a:custGeom>
            <a:solidFill>
              <a:srgbClr val="E2C2AF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B26057F3-0C5B-7F74-ACCF-D2F41DF36BFF}"/>
                </a:ext>
              </a:extLst>
            </p:cNvPr>
            <p:cNvSpPr/>
            <p:nvPr/>
          </p:nvSpPr>
          <p:spPr>
            <a:xfrm>
              <a:off x="656821" y="2861348"/>
              <a:ext cx="149551" cy="100843"/>
            </a:xfrm>
            <a:custGeom>
              <a:avLst/>
              <a:gdLst>
                <a:gd name="connsiteX0" fmla="*/ 144827 w 149551"/>
                <a:gd name="connsiteY0" fmla="*/ 15433 h 100843"/>
                <a:gd name="connsiteX1" fmla="*/ 28793 w 149551"/>
                <a:gd name="connsiteY1" fmla="*/ 87001 h 100843"/>
                <a:gd name="connsiteX2" fmla="*/ 8466 w 149551"/>
                <a:gd name="connsiteY2" fmla="*/ 100553 h 100843"/>
                <a:gd name="connsiteX3" fmla="*/ 844 w 149551"/>
                <a:gd name="connsiteY3" fmla="*/ 88272 h 100843"/>
                <a:gd name="connsiteX4" fmla="*/ 146944 w 149551"/>
                <a:gd name="connsiteY4" fmla="*/ 611 h 100843"/>
                <a:gd name="connsiteX5" fmla="*/ 149485 w 149551"/>
                <a:gd name="connsiteY5" fmla="*/ 5270 h 100843"/>
                <a:gd name="connsiteX6" fmla="*/ 144827 w 149551"/>
                <a:gd name="connsiteY6" fmla="*/ 15433 h 10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551" h="100843">
                  <a:moveTo>
                    <a:pt x="144827" y="15433"/>
                  </a:moveTo>
                  <a:cubicBezTo>
                    <a:pt x="96550" y="23903"/>
                    <a:pt x="57167" y="46347"/>
                    <a:pt x="28793" y="87001"/>
                  </a:cubicBezTo>
                  <a:cubicBezTo>
                    <a:pt x="22018" y="91660"/>
                    <a:pt x="15665" y="98435"/>
                    <a:pt x="8466" y="100553"/>
                  </a:cubicBezTo>
                  <a:cubicBezTo>
                    <a:pt x="1691" y="102247"/>
                    <a:pt x="-1697" y="96318"/>
                    <a:pt x="844" y="88272"/>
                  </a:cubicBezTo>
                  <a:cubicBezTo>
                    <a:pt x="11854" y="51429"/>
                    <a:pt x="107561" y="-6588"/>
                    <a:pt x="146944" y="611"/>
                  </a:cubicBezTo>
                  <a:cubicBezTo>
                    <a:pt x="148215" y="1035"/>
                    <a:pt x="149909" y="3999"/>
                    <a:pt x="149485" y="5270"/>
                  </a:cubicBezTo>
                  <a:cubicBezTo>
                    <a:pt x="148215" y="8234"/>
                    <a:pt x="146097" y="12045"/>
                    <a:pt x="144827" y="15433"/>
                  </a:cubicBezTo>
                  <a:close/>
                </a:path>
              </a:pathLst>
            </a:custGeom>
            <a:solidFill>
              <a:srgbClr val="846250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448E1DD4-984F-D890-D183-1F531B8B25BD}"/>
                </a:ext>
              </a:extLst>
            </p:cNvPr>
            <p:cNvSpPr/>
            <p:nvPr/>
          </p:nvSpPr>
          <p:spPr>
            <a:xfrm>
              <a:off x="1326340" y="2463718"/>
              <a:ext cx="100364" cy="128060"/>
            </a:xfrm>
            <a:custGeom>
              <a:avLst/>
              <a:gdLst>
                <a:gd name="connsiteX0" fmla="*/ 100365 w 100364"/>
                <a:gd name="connsiteY0" fmla="*/ 11603 h 128060"/>
                <a:gd name="connsiteX1" fmla="*/ 0 w 100364"/>
                <a:gd name="connsiteY1" fmla="*/ 128060 h 128060"/>
                <a:gd name="connsiteX2" fmla="*/ 66486 w 100364"/>
                <a:gd name="connsiteY2" fmla="*/ 15415 h 128060"/>
                <a:gd name="connsiteX3" fmla="*/ 100365 w 100364"/>
                <a:gd name="connsiteY3" fmla="*/ 11603 h 12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64" h="128060">
                  <a:moveTo>
                    <a:pt x="100365" y="11603"/>
                  </a:moveTo>
                  <a:cubicBezTo>
                    <a:pt x="55476" y="40824"/>
                    <a:pt x="45312" y="99264"/>
                    <a:pt x="0" y="128060"/>
                  </a:cubicBezTo>
                  <a:cubicBezTo>
                    <a:pt x="7623" y="81901"/>
                    <a:pt x="38537" y="49293"/>
                    <a:pt x="66486" y="15415"/>
                  </a:cubicBezTo>
                  <a:cubicBezTo>
                    <a:pt x="74532" y="5675"/>
                    <a:pt x="86390" y="-11688"/>
                    <a:pt x="100365" y="11603"/>
                  </a:cubicBezTo>
                  <a:close/>
                </a:path>
              </a:pathLst>
            </a:custGeom>
            <a:solidFill>
              <a:srgbClr val="7F5B4A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9AD13B66-2C2C-F2C6-3459-36728C17A65C}"/>
                </a:ext>
              </a:extLst>
            </p:cNvPr>
            <p:cNvSpPr/>
            <p:nvPr/>
          </p:nvSpPr>
          <p:spPr>
            <a:xfrm>
              <a:off x="763535" y="3041515"/>
              <a:ext cx="381971" cy="381057"/>
            </a:xfrm>
            <a:custGeom>
              <a:avLst/>
              <a:gdLst>
                <a:gd name="connsiteX0" fmla="*/ 163040 w 381971"/>
                <a:gd name="connsiteY0" fmla="*/ 0 h 381057"/>
                <a:gd name="connsiteX1" fmla="*/ 234608 w 381971"/>
                <a:gd name="connsiteY1" fmla="*/ 121962 h 381057"/>
                <a:gd name="connsiteX2" fmla="*/ 350218 w 381971"/>
                <a:gd name="connsiteY2" fmla="*/ 77920 h 381057"/>
                <a:gd name="connsiteX3" fmla="*/ 380709 w 381971"/>
                <a:gd name="connsiteY3" fmla="*/ 153723 h 381057"/>
                <a:gd name="connsiteX4" fmla="*/ 297707 w 381971"/>
                <a:gd name="connsiteY4" fmla="*/ 358264 h 381057"/>
                <a:gd name="connsiteX5" fmla="*/ 72839 w 381971"/>
                <a:gd name="connsiteY5" fmla="*/ 312528 h 381057"/>
                <a:gd name="connsiteX6" fmla="*/ 0 w 381971"/>
                <a:gd name="connsiteY6" fmla="*/ 215975 h 381057"/>
                <a:gd name="connsiteX7" fmla="*/ 423 w 381971"/>
                <a:gd name="connsiteY7" fmla="*/ 204118 h 381057"/>
                <a:gd name="connsiteX8" fmla="*/ 25832 w 381971"/>
                <a:gd name="connsiteY8" fmla="*/ 149065 h 381057"/>
                <a:gd name="connsiteX9" fmla="*/ 143136 w 381971"/>
                <a:gd name="connsiteY9" fmla="*/ 33455 h 381057"/>
                <a:gd name="connsiteX10" fmla="*/ 163040 w 381971"/>
                <a:gd name="connsiteY10" fmla="*/ 0 h 38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971" h="381057">
                  <a:moveTo>
                    <a:pt x="163040" y="0"/>
                  </a:moveTo>
                  <a:cubicBezTo>
                    <a:pt x="157111" y="58017"/>
                    <a:pt x="183790" y="99095"/>
                    <a:pt x="234608" y="121962"/>
                  </a:cubicBezTo>
                  <a:cubicBezTo>
                    <a:pt x="282038" y="143560"/>
                    <a:pt x="320151" y="124503"/>
                    <a:pt x="350218" y="77920"/>
                  </a:cubicBezTo>
                  <a:cubicBezTo>
                    <a:pt x="362076" y="107564"/>
                    <a:pt x="371392" y="130432"/>
                    <a:pt x="380709" y="153723"/>
                  </a:cubicBezTo>
                  <a:cubicBezTo>
                    <a:pt x="384944" y="234608"/>
                    <a:pt x="383250" y="313375"/>
                    <a:pt x="297707" y="358264"/>
                  </a:cubicBezTo>
                  <a:cubicBezTo>
                    <a:pt x="219363" y="399342"/>
                    <a:pt x="141019" y="385367"/>
                    <a:pt x="72839" y="312528"/>
                  </a:cubicBezTo>
                  <a:cubicBezTo>
                    <a:pt x="45312" y="283308"/>
                    <a:pt x="24138" y="248583"/>
                    <a:pt x="0" y="215975"/>
                  </a:cubicBezTo>
                  <a:cubicBezTo>
                    <a:pt x="423" y="212164"/>
                    <a:pt x="423" y="207929"/>
                    <a:pt x="423" y="204118"/>
                  </a:cubicBezTo>
                  <a:cubicBezTo>
                    <a:pt x="22021" y="191837"/>
                    <a:pt x="21597" y="170239"/>
                    <a:pt x="25832" y="149065"/>
                  </a:cubicBezTo>
                  <a:cubicBezTo>
                    <a:pt x="40654" y="77920"/>
                    <a:pt x="70298" y="51665"/>
                    <a:pt x="143136" y="33455"/>
                  </a:cubicBezTo>
                  <a:cubicBezTo>
                    <a:pt x="152029" y="31761"/>
                    <a:pt x="156688" y="11857"/>
                    <a:pt x="163040" y="0"/>
                  </a:cubicBezTo>
                  <a:close/>
                </a:path>
              </a:pathLst>
            </a:custGeom>
            <a:solidFill>
              <a:srgbClr val="6E1D18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61E8FF34-CCED-F670-4126-AE7690F39E14}"/>
                </a:ext>
              </a:extLst>
            </p:cNvPr>
            <p:cNvSpPr/>
            <p:nvPr/>
          </p:nvSpPr>
          <p:spPr>
            <a:xfrm>
              <a:off x="1425434" y="2028126"/>
              <a:ext cx="498012" cy="112714"/>
            </a:xfrm>
            <a:custGeom>
              <a:avLst/>
              <a:gdLst>
                <a:gd name="connsiteX0" fmla="*/ 0 w 498012"/>
                <a:gd name="connsiteY0" fmla="*/ 0 h 112714"/>
                <a:gd name="connsiteX1" fmla="*/ 498013 w 498012"/>
                <a:gd name="connsiteY1" fmla="*/ 110528 h 112714"/>
                <a:gd name="connsiteX2" fmla="*/ 0 w 498012"/>
                <a:gd name="connsiteY2" fmla="*/ 0 h 11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12" h="112714">
                  <a:moveTo>
                    <a:pt x="0" y="0"/>
                  </a:moveTo>
                  <a:cubicBezTo>
                    <a:pt x="159652" y="66910"/>
                    <a:pt x="328621" y="90201"/>
                    <a:pt x="498013" y="110528"/>
                  </a:cubicBezTo>
                  <a:cubicBezTo>
                    <a:pt x="320998" y="122809"/>
                    <a:pt x="154994" y="83002"/>
                    <a:pt x="0" y="0"/>
                  </a:cubicBezTo>
                  <a:close/>
                </a:path>
              </a:pathLst>
            </a:custGeom>
            <a:solidFill>
              <a:srgbClr val="7A2C1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38068D8A-572D-24FA-61A6-FFDA99A1351B}"/>
                </a:ext>
              </a:extLst>
            </p:cNvPr>
            <p:cNvSpPr/>
            <p:nvPr/>
          </p:nvSpPr>
          <p:spPr>
            <a:xfrm>
              <a:off x="2042869" y="2298359"/>
              <a:ext cx="170694" cy="54184"/>
            </a:xfrm>
            <a:custGeom>
              <a:avLst/>
              <a:gdLst>
                <a:gd name="connsiteX0" fmla="*/ 36419 w 170694"/>
                <a:gd name="connsiteY0" fmla="*/ 53307 h 54184"/>
                <a:gd name="connsiteX1" fmla="*/ 0 w 170694"/>
                <a:gd name="connsiteY1" fmla="*/ 25357 h 54184"/>
                <a:gd name="connsiteX2" fmla="*/ 142289 w 170694"/>
                <a:gd name="connsiteY2" fmla="*/ 795 h 54184"/>
                <a:gd name="connsiteX3" fmla="*/ 170663 w 170694"/>
                <a:gd name="connsiteY3" fmla="*/ 20699 h 54184"/>
                <a:gd name="connsiteX4" fmla="*/ 143136 w 170694"/>
                <a:gd name="connsiteY4" fmla="*/ 38909 h 54184"/>
                <a:gd name="connsiteX5" fmla="*/ 36419 w 170694"/>
                <a:gd name="connsiteY5" fmla="*/ 53307 h 5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694" h="54184">
                  <a:moveTo>
                    <a:pt x="36419" y="53307"/>
                  </a:moveTo>
                  <a:cubicBezTo>
                    <a:pt x="13975" y="57118"/>
                    <a:pt x="1694" y="48649"/>
                    <a:pt x="0" y="25357"/>
                  </a:cubicBezTo>
                  <a:cubicBezTo>
                    <a:pt x="45736" y="7148"/>
                    <a:pt x="92742" y="-3016"/>
                    <a:pt x="142289" y="795"/>
                  </a:cubicBezTo>
                  <a:cubicBezTo>
                    <a:pt x="155417" y="2066"/>
                    <a:pt x="169816" y="6301"/>
                    <a:pt x="170663" y="20699"/>
                  </a:cubicBezTo>
                  <a:cubicBezTo>
                    <a:pt x="171510" y="38062"/>
                    <a:pt x="155417" y="37215"/>
                    <a:pt x="143136" y="38909"/>
                  </a:cubicBezTo>
                  <a:cubicBezTo>
                    <a:pt x="107564" y="43567"/>
                    <a:pt x="71992" y="48225"/>
                    <a:pt x="36419" y="53307"/>
                  </a:cubicBezTo>
                  <a:close/>
                </a:path>
              </a:pathLst>
            </a:custGeom>
            <a:solidFill>
              <a:srgbClr val="71231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BF93FB41-72D5-EC43-9E45-CD8AC6F80565}"/>
                </a:ext>
              </a:extLst>
            </p:cNvPr>
            <p:cNvSpPr/>
            <p:nvPr/>
          </p:nvSpPr>
          <p:spPr>
            <a:xfrm>
              <a:off x="2168642" y="4070961"/>
              <a:ext cx="69929" cy="104328"/>
            </a:xfrm>
            <a:custGeom>
              <a:avLst/>
              <a:gdLst>
                <a:gd name="connsiteX0" fmla="*/ 0 w 69929"/>
                <a:gd name="connsiteY0" fmla="*/ 33913 h 104328"/>
                <a:gd name="connsiteX1" fmla="*/ 19904 w 69929"/>
                <a:gd name="connsiteY1" fmla="*/ 458 h 104328"/>
                <a:gd name="connsiteX2" fmla="*/ 69874 w 69929"/>
                <a:gd name="connsiteY2" fmla="*/ 71603 h 104328"/>
                <a:gd name="connsiteX3" fmla="*/ 40654 w 69929"/>
                <a:gd name="connsiteY3" fmla="*/ 103364 h 104328"/>
                <a:gd name="connsiteX4" fmla="*/ 0 w 69929"/>
                <a:gd name="connsiteY4" fmla="*/ 33913 h 104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29" h="104328">
                  <a:moveTo>
                    <a:pt x="0" y="33913"/>
                  </a:moveTo>
                  <a:cubicBezTo>
                    <a:pt x="424" y="17397"/>
                    <a:pt x="424" y="-3353"/>
                    <a:pt x="19904" y="458"/>
                  </a:cubicBezTo>
                  <a:cubicBezTo>
                    <a:pt x="55899" y="7657"/>
                    <a:pt x="68180" y="38148"/>
                    <a:pt x="69874" y="71603"/>
                  </a:cubicBezTo>
                  <a:cubicBezTo>
                    <a:pt x="70721" y="89812"/>
                    <a:pt x="61828" y="108869"/>
                    <a:pt x="40654" y="103364"/>
                  </a:cubicBezTo>
                  <a:cubicBezTo>
                    <a:pt x="6352" y="94047"/>
                    <a:pt x="3811" y="62286"/>
                    <a:pt x="0" y="33913"/>
                  </a:cubicBezTo>
                  <a:close/>
                </a:path>
              </a:pathLst>
            </a:custGeom>
            <a:solidFill>
              <a:srgbClr val="93D73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534C64C7-B80C-226C-C7B2-326EEFE2A28B}"/>
                </a:ext>
              </a:extLst>
            </p:cNvPr>
            <p:cNvSpPr/>
            <p:nvPr/>
          </p:nvSpPr>
          <p:spPr>
            <a:xfrm>
              <a:off x="1638044" y="5621151"/>
              <a:ext cx="31535" cy="34508"/>
            </a:xfrm>
            <a:custGeom>
              <a:avLst/>
              <a:gdLst>
                <a:gd name="connsiteX0" fmla="*/ 30892 w 31535"/>
                <a:gd name="connsiteY0" fmla="*/ 23498 h 34508"/>
                <a:gd name="connsiteX1" fmla="*/ 15223 w 31535"/>
                <a:gd name="connsiteY1" fmla="*/ 34509 h 34508"/>
                <a:gd name="connsiteX2" fmla="*/ 824 w 31535"/>
                <a:gd name="connsiteY2" fmla="*/ 12487 h 34508"/>
                <a:gd name="connsiteX3" fmla="*/ 19881 w 31535"/>
                <a:gd name="connsiteY3" fmla="*/ 206 h 34508"/>
                <a:gd name="connsiteX4" fmla="*/ 30892 w 31535"/>
                <a:gd name="connsiteY4" fmla="*/ 23498 h 3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35" h="34508">
                  <a:moveTo>
                    <a:pt x="30892" y="23498"/>
                  </a:moveTo>
                  <a:cubicBezTo>
                    <a:pt x="27504" y="26039"/>
                    <a:pt x="21151" y="34509"/>
                    <a:pt x="15223" y="34509"/>
                  </a:cubicBezTo>
                  <a:cubicBezTo>
                    <a:pt x="2942" y="34509"/>
                    <a:pt x="-2140" y="24345"/>
                    <a:pt x="824" y="12487"/>
                  </a:cubicBezTo>
                  <a:cubicBezTo>
                    <a:pt x="3365" y="3594"/>
                    <a:pt x="10988" y="-1064"/>
                    <a:pt x="19881" y="206"/>
                  </a:cubicBezTo>
                  <a:cubicBezTo>
                    <a:pt x="30045" y="1900"/>
                    <a:pt x="33009" y="9946"/>
                    <a:pt x="30892" y="23498"/>
                  </a:cubicBezTo>
                  <a:close/>
                </a:path>
              </a:pathLst>
            </a:custGeom>
            <a:solidFill>
              <a:srgbClr val="95473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D71B6F6A-C340-1829-7BA7-2E1B2B5AD727}"/>
                </a:ext>
              </a:extLst>
            </p:cNvPr>
            <p:cNvSpPr/>
            <p:nvPr/>
          </p:nvSpPr>
          <p:spPr>
            <a:xfrm>
              <a:off x="1347091" y="2122563"/>
              <a:ext cx="137611" cy="105596"/>
            </a:xfrm>
            <a:custGeom>
              <a:avLst/>
              <a:gdLst>
                <a:gd name="connsiteX0" fmla="*/ 132126 w 137611"/>
                <a:gd name="connsiteY0" fmla="*/ 72415 h 105596"/>
                <a:gd name="connsiteX1" fmla="*/ 119421 w 137611"/>
                <a:gd name="connsiteY1" fmla="*/ 74109 h 105596"/>
                <a:gd name="connsiteX2" fmla="*/ 51241 w 137611"/>
                <a:gd name="connsiteY2" fmla="*/ 100365 h 105596"/>
                <a:gd name="connsiteX3" fmla="*/ 0 w 137611"/>
                <a:gd name="connsiteY3" fmla="*/ 0 h 105596"/>
                <a:gd name="connsiteX4" fmla="*/ 131702 w 137611"/>
                <a:gd name="connsiteY4" fmla="*/ 61828 h 105596"/>
                <a:gd name="connsiteX5" fmla="*/ 137208 w 137611"/>
                <a:gd name="connsiteY5" fmla="*/ 68604 h 105596"/>
                <a:gd name="connsiteX6" fmla="*/ 132126 w 137611"/>
                <a:gd name="connsiteY6" fmla="*/ 72415 h 105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611" h="105596">
                  <a:moveTo>
                    <a:pt x="132126" y="72415"/>
                  </a:moveTo>
                  <a:cubicBezTo>
                    <a:pt x="127891" y="72839"/>
                    <a:pt x="123233" y="74956"/>
                    <a:pt x="119421" y="74109"/>
                  </a:cubicBezTo>
                  <a:cubicBezTo>
                    <a:pt x="88507" y="65216"/>
                    <a:pt x="75379" y="122809"/>
                    <a:pt x="51241" y="100365"/>
                  </a:cubicBezTo>
                  <a:cubicBezTo>
                    <a:pt x="28373" y="79191"/>
                    <a:pt x="20327" y="41925"/>
                    <a:pt x="0" y="0"/>
                  </a:cubicBezTo>
                  <a:cubicBezTo>
                    <a:pt x="50818" y="23715"/>
                    <a:pt x="91048" y="42772"/>
                    <a:pt x="131702" y="61828"/>
                  </a:cubicBezTo>
                  <a:cubicBezTo>
                    <a:pt x="136784" y="63946"/>
                    <a:pt x="138478" y="66486"/>
                    <a:pt x="137208" y="68604"/>
                  </a:cubicBezTo>
                  <a:cubicBezTo>
                    <a:pt x="135090" y="71145"/>
                    <a:pt x="133820" y="72415"/>
                    <a:pt x="132126" y="72415"/>
                  </a:cubicBezTo>
                  <a:close/>
                </a:path>
              </a:pathLst>
            </a:custGeom>
            <a:solidFill>
              <a:srgbClr val="EFADA6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2292007-E765-BFD3-73CE-1D49CFD3CA1D}"/>
                </a:ext>
              </a:extLst>
            </p:cNvPr>
            <p:cNvSpPr/>
            <p:nvPr/>
          </p:nvSpPr>
          <p:spPr>
            <a:xfrm>
              <a:off x="1478793" y="2183967"/>
              <a:ext cx="129584" cy="47429"/>
            </a:xfrm>
            <a:custGeom>
              <a:avLst/>
              <a:gdLst>
                <a:gd name="connsiteX0" fmla="*/ 423 w 129584"/>
                <a:gd name="connsiteY0" fmla="*/ 11011 h 47429"/>
                <a:gd name="connsiteX1" fmla="*/ 0 w 129584"/>
                <a:gd name="connsiteY1" fmla="*/ 0 h 47429"/>
                <a:gd name="connsiteX2" fmla="*/ 129585 w 129584"/>
                <a:gd name="connsiteY2" fmla="*/ 36419 h 47429"/>
                <a:gd name="connsiteX3" fmla="*/ 105870 w 129584"/>
                <a:gd name="connsiteY3" fmla="*/ 47430 h 47429"/>
                <a:gd name="connsiteX4" fmla="*/ 423 w 129584"/>
                <a:gd name="connsiteY4" fmla="*/ 11011 h 4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84" h="47429">
                  <a:moveTo>
                    <a:pt x="423" y="11011"/>
                  </a:moveTo>
                  <a:cubicBezTo>
                    <a:pt x="847" y="7199"/>
                    <a:pt x="423" y="3811"/>
                    <a:pt x="0" y="0"/>
                  </a:cubicBezTo>
                  <a:cubicBezTo>
                    <a:pt x="46159" y="1694"/>
                    <a:pt x="87660" y="19904"/>
                    <a:pt x="129585" y="36419"/>
                  </a:cubicBezTo>
                  <a:cubicBezTo>
                    <a:pt x="121539" y="40231"/>
                    <a:pt x="113916" y="43618"/>
                    <a:pt x="105870" y="47430"/>
                  </a:cubicBezTo>
                  <a:cubicBezTo>
                    <a:pt x="70721" y="35149"/>
                    <a:pt x="35572" y="23291"/>
                    <a:pt x="423" y="11011"/>
                  </a:cubicBezTo>
                  <a:close/>
                </a:path>
              </a:pathLst>
            </a:custGeom>
            <a:solidFill>
              <a:srgbClr val="B2696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56A3FF55-A70A-9C3F-8A31-C67C210AF606}"/>
                </a:ext>
              </a:extLst>
            </p:cNvPr>
            <p:cNvSpPr/>
            <p:nvPr/>
          </p:nvSpPr>
          <p:spPr>
            <a:xfrm>
              <a:off x="1458074" y="2539644"/>
              <a:ext cx="253806" cy="269804"/>
            </a:xfrm>
            <a:custGeom>
              <a:avLst/>
              <a:gdLst>
                <a:gd name="connsiteX0" fmla="*/ 5898 w 253806"/>
                <a:gd name="connsiteY0" fmla="*/ 258794 h 269804"/>
                <a:gd name="connsiteX1" fmla="*/ 34694 w 253806"/>
                <a:gd name="connsiteY1" fmla="*/ 79238 h 269804"/>
                <a:gd name="connsiteX2" fmla="*/ 150728 w 253806"/>
                <a:gd name="connsiteY2" fmla="*/ 3435 h 269804"/>
                <a:gd name="connsiteX3" fmla="*/ 201546 w 253806"/>
                <a:gd name="connsiteY3" fmla="*/ 47 h 269804"/>
                <a:gd name="connsiteX4" fmla="*/ 237541 w 253806"/>
                <a:gd name="connsiteY4" fmla="*/ 64840 h 269804"/>
                <a:gd name="connsiteX5" fmla="*/ 228225 w 253806"/>
                <a:gd name="connsiteY5" fmla="*/ 113963 h 269804"/>
                <a:gd name="connsiteX6" fmla="*/ 205780 w 253806"/>
                <a:gd name="connsiteY6" fmla="*/ 66534 h 269804"/>
                <a:gd name="connsiteX7" fmla="*/ 66455 w 253806"/>
                <a:gd name="connsiteY7" fmla="*/ 132596 h 269804"/>
                <a:gd name="connsiteX8" fmla="*/ 20720 w 253806"/>
                <a:gd name="connsiteY8" fmla="*/ 214752 h 269804"/>
                <a:gd name="connsiteX9" fmla="*/ 12250 w 253806"/>
                <a:gd name="connsiteY9" fmla="*/ 269804 h 269804"/>
                <a:gd name="connsiteX10" fmla="*/ 5898 w 253806"/>
                <a:gd name="connsiteY10" fmla="*/ 258794 h 26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806" h="269804">
                  <a:moveTo>
                    <a:pt x="5898" y="258794"/>
                  </a:moveTo>
                  <a:cubicBezTo>
                    <a:pt x="-5113" y="195695"/>
                    <a:pt x="-3419" y="134714"/>
                    <a:pt x="34694" y="79238"/>
                  </a:cubicBezTo>
                  <a:cubicBezTo>
                    <a:pt x="56715" y="27997"/>
                    <a:pt x="101181" y="11904"/>
                    <a:pt x="150728" y="3435"/>
                  </a:cubicBezTo>
                  <a:cubicBezTo>
                    <a:pt x="167667" y="2164"/>
                    <a:pt x="184606" y="-376"/>
                    <a:pt x="201546" y="47"/>
                  </a:cubicBezTo>
                  <a:cubicBezTo>
                    <a:pt x="249822" y="894"/>
                    <a:pt x="270996" y="17833"/>
                    <a:pt x="237541" y="64840"/>
                  </a:cubicBezTo>
                  <a:cubicBezTo>
                    <a:pt x="224413" y="79238"/>
                    <a:pt x="232036" y="97871"/>
                    <a:pt x="228225" y="113963"/>
                  </a:cubicBezTo>
                  <a:cubicBezTo>
                    <a:pt x="195617" y="109728"/>
                    <a:pt x="225260" y="77121"/>
                    <a:pt x="205780" y="66534"/>
                  </a:cubicBezTo>
                  <a:cubicBezTo>
                    <a:pt x="152422" y="73309"/>
                    <a:pt x="110921" y="105070"/>
                    <a:pt x="66455" y="132596"/>
                  </a:cubicBezTo>
                  <a:cubicBezTo>
                    <a:pt x="35118" y="152076"/>
                    <a:pt x="16061" y="174944"/>
                    <a:pt x="20720" y="214752"/>
                  </a:cubicBezTo>
                  <a:cubicBezTo>
                    <a:pt x="23260" y="233385"/>
                    <a:pt x="23684" y="252865"/>
                    <a:pt x="12250" y="269804"/>
                  </a:cubicBezTo>
                  <a:cubicBezTo>
                    <a:pt x="10556" y="265993"/>
                    <a:pt x="8015" y="262181"/>
                    <a:pt x="5898" y="258794"/>
                  </a:cubicBezTo>
                  <a:close/>
                </a:path>
              </a:pathLst>
            </a:custGeom>
            <a:solidFill>
              <a:srgbClr val="5E191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41285C5-7F81-5358-F7A2-E3D11EB67728}"/>
                </a:ext>
              </a:extLst>
            </p:cNvPr>
            <p:cNvSpPr/>
            <p:nvPr/>
          </p:nvSpPr>
          <p:spPr>
            <a:xfrm>
              <a:off x="1302542" y="3139795"/>
              <a:ext cx="454416" cy="427749"/>
            </a:xfrm>
            <a:custGeom>
              <a:avLst/>
              <a:gdLst>
                <a:gd name="connsiteX0" fmla="*/ 224527 w 454416"/>
                <a:gd name="connsiteY0" fmla="*/ 427682 h 427749"/>
                <a:gd name="connsiteX1" fmla="*/ 57253 w 454416"/>
                <a:gd name="connsiteY1" fmla="*/ 348915 h 427749"/>
                <a:gd name="connsiteX2" fmla="*/ 3894 w 454416"/>
                <a:gd name="connsiteY2" fmla="*/ 213401 h 427749"/>
                <a:gd name="connsiteX3" fmla="*/ 33538 w 454416"/>
                <a:gd name="connsiteY3" fmla="*/ 140563 h 427749"/>
                <a:gd name="connsiteX4" fmla="*/ 232150 w 454416"/>
                <a:gd name="connsiteY4" fmla="*/ 13095 h 427749"/>
                <a:gd name="connsiteX5" fmla="*/ 390955 w 454416"/>
                <a:gd name="connsiteY5" fmla="*/ 58831 h 427749"/>
                <a:gd name="connsiteX6" fmla="*/ 377827 w 454416"/>
                <a:gd name="connsiteY6" fmla="*/ 96521 h 427749"/>
                <a:gd name="connsiteX7" fmla="*/ 313035 w 454416"/>
                <a:gd name="connsiteY7" fmla="*/ 157925 h 427749"/>
                <a:gd name="connsiteX8" fmla="*/ 293978 w 454416"/>
                <a:gd name="connsiteY8" fmla="*/ 198156 h 427749"/>
                <a:gd name="connsiteX9" fmla="*/ 341408 w 454416"/>
                <a:gd name="connsiteY9" fmla="*/ 187569 h 427749"/>
                <a:gd name="connsiteX10" fmla="*/ 397731 w 454416"/>
                <a:gd name="connsiteY10" fmla="*/ 135904 h 427749"/>
                <a:gd name="connsiteX11" fmla="*/ 443467 w 454416"/>
                <a:gd name="connsiteY11" fmla="*/ 148609 h 427749"/>
                <a:gd name="connsiteX12" fmla="*/ 425257 w 454416"/>
                <a:gd name="connsiteY12" fmla="*/ 301062 h 427749"/>
                <a:gd name="connsiteX13" fmla="*/ 224527 w 454416"/>
                <a:gd name="connsiteY13" fmla="*/ 427682 h 42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4416" h="427749">
                  <a:moveTo>
                    <a:pt x="224527" y="427682"/>
                  </a:moveTo>
                  <a:cubicBezTo>
                    <a:pt x="137714" y="429376"/>
                    <a:pt x="91978" y="398886"/>
                    <a:pt x="57253" y="348915"/>
                  </a:cubicBezTo>
                  <a:cubicBezTo>
                    <a:pt x="28456" y="307838"/>
                    <a:pt x="17869" y="259984"/>
                    <a:pt x="3894" y="213401"/>
                  </a:cubicBezTo>
                  <a:cubicBezTo>
                    <a:pt x="-5846" y="179523"/>
                    <a:pt x="2200" y="159196"/>
                    <a:pt x="33538" y="140563"/>
                  </a:cubicBezTo>
                  <a:cubicBezTo>
                    <a:pt x="101294" y="100756"/>
                    <a:pt x="165664" y="55867"/>
                    <a:pt x="232150" y="13095"/>
                  </a:cubicBezTo>
                  <a:cubicBezTo>
                    <a:pt x="280003" y="-17396"/>
                    <a:pt x="365546" y="8437"/>
                    <a:pt x="390955" y="58831"/>
                  </a:cubicBezTo>
                  <a:cubicBezTo>
                    <a:pt x="401119" y="78311"/>
                    <a:pt x="387144" y="86781"/>
                    <a:pt x="377827" y="96521"/>
                  </a:cubicBezTo>
                  <a:cubicBezTo>
                    <a:pt x="357500" y="118118"/>
                    <a:pt x="334632" y="137598"/>
                    <a:pt x="313035" y="157925"/>
                  </a:cubicBezTo>
                  <a:cubicBezTo>
                    <a:pt x="301177" y="168936"/>
                    <a:pt x="279580" y="179946"/>
                    <a:pt x="293978" y="198156"/>
                  </a:cubicBezTo>
                  <a:cubicBezTo>
                    <a:pt x="312188" y="221447"/>
                    <a:pt x="327856" y="197733"/>
                    <a:pt x="341408" y="187569"/>
                  </a:cubicBezTo>
                  <a:cubicBezTo>
                    <a:pt x="361311" y="171900"/>
                    <a:pt x="380792" y="154961"/>
                    <a:pt x="397731" y="135904"/>
                  </a:cubicBezTo>
                  <a:cubicBezTo>
                    <a:pt x="423563" y="107108"/>
                    <a:pt x="433303" y="120236"/>
                    <a:pt x="443467" y="148609"/>
                  </a:cubicBezTo>
                  <a:cubicBezTo>
                    <a:pt x="462947" y="202814"/>
                    <a:pt x="456171" y="254903"/>
                    <a:pt x="425257" y="301062"/>
                  </a:cubicBezTo>
                  <a:cubicBezTo>
                    <a:pt x="372322" y="379829"/>
                    <a:pt x="296519" y="422601"/>
                    <a:pt x="224527" y="427682"/>
                  </a:cubicBezTo>
                  <a:close/>
                </a:path>
              </a:pathLst>
            </a:custGeom>
            <a:solidFill>
              <a:srgbClr val="FDFDFD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62E07DE8-8A37-943E-0B67-308C83038156}"/>
                </a:ext>
              </a:extLst>
            </p:cNvPr>
            <p:cNvSpPr/>
            <p:nvPr/>
          </p:nvSpPr>
          <p:spPr>
            <a:xfrm>
              <a:off x="2004754" y="2739117"/>
              <a:ext cx="384228" cy="390502"/>
            </a:xfrm>
            <a:custGeom>
              <a:avLst/>
              <a:gdLst>
                <a:gd name="connsiteX0" fmla="*/ 384098 w 384228"/>
                <a:gd name="connsiteY0" fmla="*/ 193987 h 390502"/>
                <a:gd name="connsiteX1" fmla="*/ 177016 w 384228"/>
                <a:gd name="connsiteY1" fmla="*/ 390481 h 390502"/>
                <a:gd name="connsiteX2" fmla="*/ 2 w 384228"/>
                <a:gd name="connsiteY2" fmla="*/ 200339 h 390502"/>
                <a:gd name="connsiteX3" fmla="*/ 210048 w 384228"/>
                <a:gd name="connsiteY3" fmla="*/ 33 h 390502"/>
                <a:gd name="connsiteX4" fmla="*/ 384098 w 384228"/>
                <a:gd name="connsiteY4" fmla="*/ 193987 h 39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228" h="390502">
                  <a:moveTo>
                    <a:pt x="384098" y="193987"/>
                  </a:moveTo>
                  <a:cubicBezTo>
                    <a:pt x="387910" y="317219"/>
                    <a:pt x="307872" y="387517"/>
                    <a:pt x="177016" y="390481"/>
                  </a:cubicBezTo>
                  <a:cubicBezTo>
                    <a:pt x="89356" y="392175"/>
                    <a:pt x="2" y="293505"/>
                    <a:pt x="2" y="200339"/>
                  </a:cubicBezTo>
                  <a:cubicBezTo>
                    <a:pt x="-422" y="85152"/>
                    <a:pt x="85545" y="3420"/>
                    <a:pt x="210048" y="33"/>
                  </a:cubicBezTo>
                  <a:cubicBezTo>
                    <a:pt x="293050" y="-2085"/>
                    <a:pt x="384098" y="99550"/>
                    <a:pt x="384098" y="193987"/>
                  </a:cubicBezTo>
                  <a:close/>
                </a:path>
              </a:pathLst>
            </a:custGeom>
            <a:solidFill>
              <a:srgbClr val="FBB5B3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67B18C1E-4E16-58A4-41C3-1F84123162EE}"/>
                </a:ext>
              </a:extLst>
            </p:cNvPr>
            <p:cNvSpPr/>
            <p:nvPr/>
          </p:nvSpPr>
          <p:spPr>
            <a:xfrm>
              <a:off x="1477946" y="2531221"/>
              <a:ext cx="130855" cy="87660"/>
            </a:xfrm>
            <a:custGeom>
              <a:avLst/>
              <a:gdLst>
                <a:gd name="connsiteX0" fmla="*/ 130855 w 130855"/>
                <a:gd name="connsiteY0" fmla="*/ 11857 h 87660"/>
                <a:gd name="connsiteX1" fmla="*/ 14822 w 130855"/>
                <a:gd name="connsiteY1" fmla="*/ 87660 h 87660"/>
                <a:gd name="connsiteX2" fmla="*/ 0 w 130855"/>
                <a:gd name="connsiteY2" fmla="*/ 71992 h 87660"/>
                <a:gd name="connsiteX3" fmla="*/ 118998 w 130855"/>
                <a:gd name="connsiteY3" fmla="*/ 0 h 87660"/>
                <a:gd name="connsiteX4" fmla="*/ 130855 w 130855"/>
                <a:gd name="connsiteY4" fmla="*/ 11857 h 8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55" h="87660">
                  <a:moveTo>
                    <a:pt x="130855" y="11857"/>
                  </a:moveTo>
                  <a:cubicBezTo>
                    <a:pt x="88507" y="31338"/>
                    <a:pt x="47853" y="53782"/>
                    <a:pt x="14822" y="87660"/>
                  </a:cubicBezTo>
                  <a:cubicBezTo>
                    <a:pt x="9740" y="82579"/>
                    <a:pt x="4658" y="77497"/>
                    <a:pt x="0" y="71992"/>
                  </a:cubicBezTo>
                  <a:cubicBezTo>
                    <a:pt x="32185" y="35996"/>
                    <a:pt x="73262" y="14398"/>
                    <a:pt x="118998" y="0"/>
                  </a:cubicBezTo>
                  <a:cubicBezTo>
                    <a:pt x="122809" y="3811"/>
                    <a:pt x="127044" y="7623"/>
                    <a:pt x="130855" y="11857"/>
                  </a:cubicBezTo>
                  <a:close/>
                </a:path>
              </a:pathLst>
            </a:custGeom>
            <a:solidFill>
              <a:srgbClr val="AD7B79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8C5B3692-7902-F88F-D5C3-83C65B3EA10E}"/>
                </a:ext>
              </a:extLst>
            </p:cNvPr>
            <p:cNvSpPr/>
            <p:nvPr/>
          </p:nvSpPr>
          <p:spPr>
            <a:xfrm>
              <a:off x="2042593" y="2784852"/>
              <a:ext cx="315438" cy="306825"/>
            </a:xfrm>
            <a:custGeom>
              <a:avLst/>
              <a:gdLst>
                <a:gd name="connsiteX0" fmla="*/ 276 w 315438"/>
                <a:gd name="connsiteY0" fmla="*/ 145711 h 306825"/>
                <a:gd name="connsiteX1" fmla="*/ 151458 w 315438"/>
                <a:gd name="connsiteY1" fmla="*/ 34 h 306825"/>
                <a:gd name="connsiteX2" fmla="*/ 315345 w 315438"/>
                <a:gd name="connsiteY2" fmla="*/ 156298 h 306825"/>
                <a:gd name="connsiteX3" fmla="*/ 151035 w 315438"/>
                <a:gd name="connsiteY3" fmla="*/ 306634 h 306825"/>
                <a:gd name="connsiteX4" fmla="*/ 276 w 315438"/>
                <a:gd name="connsiteY4" fmla="*/ 145711 h 30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438" h="306825">
                  <a:moveTo>
                    <a:pt x="276" y="145711"/>
                  </a:moveTo>
                  <a:cubicBezTo>
                    <a:pt x="700" y="59745"/>
                    <a:pt x="64645" y="-1660"/>
                    <a:pt x="151458" y="34"/>
                  </a:cubicBezTo>
                  <a:cubicBezTo>
                    <a:pt x="250553" y="2152"/>
                    <a:pt x="318310" y="66521"/>
                    <a:pt x="315345" y="156298"/>
                  </a:cubicBezTo>
                  <a:cubicBezTo>
                    <a:pt x="312805" y="244382"/>
                    <a:pt x="242507" y="310869"/>
                    <a:pt x="151035" y="306634"/>
                  </a:cubicBezTo>
                  <a:cubicBezTo>
                    <a:pt x="60834" y="302399"/>
                    <a:pt x="-4806" y="240148"/>
                    <a:pt x="276" y="145711"/>
                  </a:cubicBezTo>
                  <a:close/>
                </a:path>
              </a:pathLst>
            </a:custGeom>
            <a:solidFill>
              <a:srgbClr val="FA9DA2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CEB7815-6851-EF9B-A4B8-79F4B6A5B4BB}"/>
                </a:ext>
              </a:extLst>
            </p:cNvPr>
            <p:cNvSpPr/>
            <p:nvPr/>
          </p:nvSpPr>
          <p:spPr>
            <a:xfrm>
              <a:off x="2081406" y="2811484"/>
              <a:ext cx="242278" cy="251637"/>
            </a:xfrm>
            <a:custGeom>
              <a:avLst/>
              <a:gdLst>
                <a:gd name="connsiteX0" fmla="*/ 0 w 242278"/>
                <a:gd name="connsiteY0" fmla="*/ 120349 h 251637"/>
                <a:gd name="connsiteX1" fmla="*/ 121115 w 242278"/>
                <a:gd name="connsiteY1" fmla="*/ 81 h 251637"/>
                <a:gd name="connsiteX2" fmla="*/ 242231 w 242278"/>
                <a:gd name="connsiteY2" fmla="*/ 134748 h 251637"/>
                <a:gd name="connsiteX3" fmla="*/ 109682 w 242278"/>
                <a:gd name="connsiteY3" fmla="*/ 251628 h 251637"/>
                <a:gd name="connsiteX4" fmla="*/ 0 w 242278"/>
                <a:gd name="connsiteY4" fmla="*/ 120349 h 2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278" h="251637">
                  <a:moveTo>
                    <a:pt x="0" y="120349"/>
                  </a:moveTo>
                  <a:cubicBezTo>
                    <a:pt x="0" y="55133"/>
                    <a:pt x="58017" y="-2460"/>
                    <a:pt x="121115" y="81"/>
                  </a:cubicBezTo>
                  <a:cubicBezTo>
                    <a:pt x="182944" y="2622"/>
                    <a:pt x="239690" y="65297"/>
                    <a:pt x="242231" y="134748"/>
                  </a:cubicBezTo>
                  <a:cubicBezTo>
                    <a:pt x="244348" y="192765"/>
                    <a:pt x="176168" y="252475"/>
                    <a:pt x="109682" y="251628"/>
                  </a:cubicBezTo>
                  <a:cubicBezTo>
                    <a:pt x="46159" y="251205"/>
                    <a:pt x="0" y="195729"/>
                    <a:pt x="0" y="120349"/>
                  </a:cubicBezTo>
                  <a:close/>
                </a:path>
              </a:pathLst>
            </a:custGeom>
            <a:solidFill>
              <a:srgbClr val="FC889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DA884F05-02A4-8290-6253-E874CA3E86BC}"/>
                </a:ext>
              </a:extLst>
            </p:cNvPr>
            <p:cNvSpPr/>
            <p:nvPr/>
          </p:nvSpPr>
          <p:spPr>
            <a:xfrm>
              <a:off x="2111893" y="2854712"/>
              <a:ext cx="174053" cy="160562"/>
            </a:xfrm>
            <a:custGeom>
              <a:avLst/>
              <a:gdLst>
                <a:gd name="connsiteX0" fmla="*/ 174054 w 174053"/>
                <a:gd name="connsiteY0" fmla="*/ 93214 h 160562"/>
                <a:gd name="connsiteX1" fmla="*/ 92322 w 174053"/>
                <a:gd name="connsiteY1" fmla="*/ 160547 h 160562"/>
                <a:gd name="connsiteX2" fmla="*/ 3 w 174053"/>
                <a:gd name="connsiteY2" fmla="*/ 84321 h 160562"/>
                <a:gd name="connsiteX3" fmla="*/ 87240 w 174053"/>
                <a:gd name="connsiteY3" fmla="*/ 48 h 160562"/>
                <a:gd name="connsiteX4" fmla="*/ 174054 w 174053"/>
                <a:gd name="connsiteY4" fmla="*/ 93214 h 16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53" h="160562">
                  <a:moveTo>
                    <a:pt x="174054" y="93214"/>
                  </a:moveTo>
                  <a:cubicBezTo>
                    <a:pt x="169819" y="133445"/>
                    <a:pt x="143563" y="160124"/>
                    <a:pt x="92322" y="160547"/>
                  </a:cubicBezTo>
                  <a:cubicBezTo>
                    <a:pt x="41081" y="161394"/>
                    <a:pt x="850" y="127939"/>
                    <a:pt x="3" y="84321"/>
                  </a:cubicBezTo>
                  <a:cubicBezTo>
                    <a:pt x="-420" y="42820"/>
                    <a:pt x="41504" y="2166"/>
                    <a:pt x="87240" y="48"/>
                  </a:cubicBezTo>
                  <a:cubicBezTo>
                    <a:pt x="128741" y="-1646"/>
                    <a:pt x="174054" y="41549"/>
                    <a:pt x="174054" y="93214"/>
                  </a:cubicBezTo>
                  <a:close/>
                </a:path>
              </a:pathLst>
            </a:custGeom>
            <a:solidFill>
              <a:srgbClr val="FA7385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B426C6EF-31B9-7719-5270-47BCFACC8E9C}"/>
                </a:ext>
              </a:extLst>
            </p:cNvPr>
            <p:cNvSpPr/>
            <p:nvPr/>
          </p:nvSpPr>
          <p:spPr>
            <a:xfrm>
              <a:off x="2146002" y="2878468"/>
              <a:ext cx="47657" cy="65049"/>
            </a:xfrm>
            <a:custGeom>
              <a:avLst/>
              <a:gdLst>
                <a:gd name="connsiteX0" fmla="*/ 47626 w 47657"/>
                <a:gd name="connsiteY0" fmla="*/ 22875 h 65049"/>
                <a:gd name="connsiteX1" fmla="*/ 16712 w 47657"/>
                <a:gd name="connsiteY1" fmla="*/ 64800 h 65049"/>
                <a:gd name="connsiteX2" fmla="*/ 196 w 47657"/>
                <a:gd name="connsiteY2" fmla="*/ 37697 h 65049"/>
                <a:gd name="connsiteX3" fmla="*/ 31957 w 47657"/>
                <a:gd name="connsiteY3" fmla="*/ 7 h 65049"/>
                <a:gd name="connsiteX4" fmla="*/ 47626 w 47657"/>
                <a:gd name="connsiteY4" fmla="*/ 22875 h 6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57" h="65049">
                  <a:moveTo>
                    <a:pt x="47626" y="22875"/>
                  </a:moveTo>
                  <a:cubicBezTo>
                    <a:pt x="41697" y="39815"/>
                    <a:pt x="37886" y="61412"/>
                    <a:pt x="16712" y="64800"/>
                  </a:cubicBezTo>
                  <a:cubicBezTo>
                    <a:pt x="620" y="67341"/>
                    <a:pt x="-651" y="49978"/>
                    <a:pt x="196" y="37697"/>
                  </a:cubicBezTo>
                  <a:cubicBezTo>
                    <a:pt x="1467" y="17793"/>
                    <a:pt x="7396" y="-416"/>
                    <a:pt x="31957" y="7"/>
                  </a:cubicBezTo>
                  <a:cubicBezTo>
                    <a:pt x="44238" y="7"/>
                    <a:pt x="48050" y="10171"/>
                    <a:pt x="47626" y="22875"/>
                  </a:cubicBezTo>
                  <a:close/>
                </a:path>
              </a:pathLst>
            </a:custGeom>
            <a:solidFill>
              <a:srgbClr val="F74E6C"/>
            </a:solidFill>
            <a:ln w="42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56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88399 -0.00069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93" y="-4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1 -0.00301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D2C6C-0C77-4627-A5E7-431F3C286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5" y="95250"/>
            <a:ext cx="10915650" cy="525237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25BBCFA-B3FB-4F7B-B666-F63A9457C23E}"/>
              </a:ext>
            </a:extLst>
          </p:cNvPr>
          <p:cNvGrpSpPr/>
          <p:nvPr/>
        </p:nvGrpSpPr>
        <p:grpSpPr>
          <a:xfrm>
            <a:off x="-1" y="5268964"/>
            <a:ext cx="12171918" cy="1698794"/>
            <a:chOff x="2357416" y="79332"/>
            <a:chExt cx="12094791" cy="169879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39012A-F319-4086-BE2A-537865DE84F5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40" name="Rounded Rectangle 15">
                <a:extLst>
                  <a:ext uri="{FF2B5EF4-FFF2-40B4-BE49-F238E27FC236}">
                    <a16:creationId xmlns:a16="http://schemas.microsoft.com/office/drawing/2014/main" id="{787F9FD0-6ED6-4F2F-A061-DD9560B00298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Rounded Rectangle 17">
                <a:extLst>
                  <a:ext uri="{FF2B5EF4-FFF2-40B4-BE49-F238E27FC236}">
                    <a16:creationId xmlns:a16="http://schemas.microsoft.com/office/drawing/2014/main" id="{EC909B20-72ED-4016-BBC4-B954F188423B}"/>
                  </a:ext>
                </a:extLst>
              </p:cNvPr>
              <p:cNvSpPr/>
              <p:nvPr/>
            </p:nvSpPr>
            <p:spPr>
              <a:xfrm>
                <a:off x="2451273" y="770233"/>
                <a:ext cx="15348069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Nhìn vào hai chiếc đồng hồ treo tường em thấy có điểm gì giống và </a:t>
                </a:r>
                <a:r>
                  <a:rPr lang="nl-NL" sz="4000" b="1" dirty="0" smtClean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khác </a:t>
                </a:r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nhau?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206299F-82EA-4726-88A9-0523725ED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6" y="79332"/>
              <a:ext cx="1483116" cy="169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2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C8AF4DB-E0DE-C368-936F-4293B562B8CE}"/>
              </a:ext>
            </a:extLst>
          </p:cNvPr>
          <p:cNvGrpSpPr/>
          <p:nvPr/>
        </p:nvGrpSpPr>
        <p:grpSpPr>
          <a:xfrm>
            <a:off x="97209" y="58789"/>
            <a:ext cx="12171917" cy="1698794"/>
            <a:chOff x="2357417" y="79332"/>
            <a:chExt cx="12094790" cy="169879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C5F558-3427-8AD6-A2F0-DCB928D8D47A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37" name="Rounded Rectangle 15">
                <a:extLst>
                  <a:ext uri="{FF2B5EF4-FFF2-40B4-BE49-F238E27FC236}">
                    <a16:creationId xmlns:a16="http://schemas.microsoft.com/office/drawing/2014/main" id="{C1725270-E81D-ECE3-D950-F66D4F0CA0EA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17">
                <a:extLst>
                  <a:ext uri="{FF2B5EF4-FFF2-40B4-BE49-F238E27FC236}">
                    <a16:creationId xmlns:a16="http://schemas.microsoft.com/office/drawing/2014/main" id="{E4402FCE-0097-AD13-1617-8163C2A4A67E}"/>
                  </a:ext>
                </a:extLst>
              </p:cNvPr>
              <p:cNvSpPr/>
              <p:nvPr/>
            </p:nvSpPr>
            <p:spPr>
              <a:xfrm>
                <a:off x="2300054" y="770233"/>
                <a:ext cx="15499288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B370DE-7366-076B-86B3-A41ECBE3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793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6F149-A921-290D-E051-B071B15E8ED1}"/>
              </a:ext>
            </a:extLst>
          </p:cNvPr>
          <p:cNvGrpSpPr/>
          <p:nvPr/>
        </p:nvGrpSpPr>
        <p:grpSpPr>
          <a:xfrm>
            <a:off x="5276628" y="1752600"/>
            <a:ext cx="6114724" cy="2438400"/>
            <a:chOff x="97210" y="5620341"/>
            <a:chExt cx="6114724" cy="1994642"/>
          </a:xfrm>
        </p:grpSpPr>
        <p:pic>
          <p:nvPicPr>
            <p:cNvPr id="3" name="Picture 2" descr="Rectangle&#10;&#10;Description automatically generated">
              <a:extLst>
                <a:ext uri="{FF2B5EF4-FFF2-40B4-BE49-F238E27FC236}">
                  <a16:creationId xmlns:a16="http://schemas.microsoft.com/office/drawing/2014/main" id="{269BAD24-FA23-51A3-FB99-212C41EF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6114724" cy="199464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12ACC5-FA5C-F53D-15CE-55EA360A98FA}"/>
                </a:ext>
              </a:extLst>
            </p:cNvPr>
            <p:cNvSpPr txBox="1"/>
            <p:nvPr/>
          </p:nvSpPr>
          <p:spPr>
            <a:xfrm>
              <a:off x="419523" y="6103447"/>
              <a:ext cx="5398842" cy="98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Mã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72F9C-76F8-37B9-DA57-9EA90DC29296}"/>
              </a:ext>
            </a:extLst>
          </p:cNvPr>
          <p:cNvGrpSpPr/>
          <p:nvPr/>
        </p:nvGrpSpPr>
        <p:grpSpPr>
          <a:xfrm>
            <a:off x="8969737" y="364222"/>
            <a:ext cx="966424" cy="1015663"/>
            <a:chOff x="1177943" y="1558289"/>
            <a:chExt cx="1211047" cy="1015663"/>
          </a:xfrm>
        </p:grpSpPr>
        <p:pic>
          <p:nvPicPr>
            <p:cNvPr id="8" name="Picture 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EBF2F7F-6DD9-522D-0ED8-51D112AF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D906E71-D187-F13D-3BDE-083C563F5777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D32CCDB-1469-9446-7F68-07D5E2AC53D5}"/>
              </a:ext>
            </a:extLst>
          </p:cNvPr>
          <p:cNvGrpSpPr/>
          <p:nvPr/>
        </p:nvGrpSpPr>
        <p:grpSpPr>
          <a:xfrm>
            <a:off x="9995678" y="364222"/>
            <a:ext cx="966424" cy="1015663"/>
            <a:chOff x="1177943" y="1558289"/>
            <a:chExt cx="1211047" cy="1015663"/>
          </a:xfrm>
        </p:grpSpPr>
        <p:pic>
          <p:nvPicPr>
            <p:cNvPr id="51" name="Picture 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9D213440-AA0C-1DCC-121C-4957E749D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1EF3A86-E1AB-762A-D424-558CD9C3B761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20F374E-1A45-6B4B-A587-B2454337C1D3}"/>
              </a:ext>
            </a:extLst>
          </p:cNvPr>
          <p:cNvGrpSpPr/>
          <p:nvPr/>
        </p:nvGrpSpPr>
        <p:grpSpPr>
          <a:xfrm>
            <a:off x="11040048" y="364222"/>
            <a:ext cx="966424" cy="1015663"/>
            <a:chOff x="1177943" y="1558289"/>
            <a:chExt cx="1211047" cy="1015663"/>
          </a:xfrm>
        </p:grpSpPr>
        <p:pic>
          <p:nvPicPr>
            <p:cNvPr id="67" name="Picture 6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26B7D78-8232-5DD1-E468-3552EDE5A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CC88468-0C96-6EFF-DCE1-E2B9B93BE933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pic>
        <p:nvPicPr>
          <p:cNvPr id="73" name="Picture 2">
            <a:extLst>
              <a:ext uri="{FF2B5EF4-FFF2-40B4-BE49-F238E27FC236}">
                <a16:creationId xmlns:a16="http://schemas.microsoft.com/office/drawing/2014/main" id="{17014E77-85DB-CA5B-5FBC-90BC6CDA217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0648" y="1847389"/>
            <a:ext cx="4018600" cy="401860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2C983885-85A0-171E-FBD2-CD4D2D115589}"/>
              </a:ext>
            </a:extLst>
          </p:cNvPr>
          <p:cNvSpPr/>
          <p:nvPr/>
        </p:nvSpPr>
        <p:spPr>
          <a:xfrm>
            <a:off x="3085046" y="2058691"/>
            <a:ext cx="969602" cy="96960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40DA614-377B-89D4-2010-17560481DD16}"/>
              </a:ext>
            </a:extLst>
          </p:cNvPr>
          <p:cNvSpPr/>
          <p:nvPr/>
        </p:nvSpPr>
        <p:spPr>
          <a:xfrm>
            <a:off x="985945" y="2651259"/>
            <a:ext cx="969602" cy="96960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E431F7A-37B1-F908-A3C9-F030B868067F}"/>
              </a:ext>
            </a:extLst>
          </p:cNvPr>
          <p:cNvSpPr/>
          <p:nvPr/>
        </p:nvSpPr>
        <p:spPr>
          <a:xfrm>
            <a:off x="3085046" y="4677878"/>
            <a:ext cx="969602" cy="96960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2CC8FD-1A6B-7498-1DCE-EE28DFBEC7F5}"/>
              </a:ext>
            </a:extLst>
          </p:cNvPr>
          <p:cNvSpPr txBox="1"/>
          <p:nvPr/>
        </p:nvSpPr>
        <p:spPr>
          <a:xfrm>
            <a:off x="1125950" y="543240"/>
            <a:ext cx="819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4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616F149-A921-290D-E051-B071B15E8ED1}"/>
              </a:ext>
            </a:extLst>
          </p:cNvPr>
          <p:cNvGrpSpPr/>
          <p:nvPr/>
        </p:nvGrpSpPr>
        <p:grpSpPr>
          <a:xfrm>
            <a:off x="5234076" y="1771862"/>
            <a:ext cx="6289183" cy="1453427"/>
            <a:chOff x="97209" y="5620340"/>
            <a:chExt cx="6289183" cy="1453427"/>
          </a:xfrm>
        </p:grpSpPr>
        <p:pic>
          <p:nvPicPr>
            <p:cNvPr id="3" name="Picture 2" descr="Rectangle&#10;&#10;Description automatically generated">
              <a:extLst>
                <a:ext uri="{FF2B5EF4-FFF2-40B4-BE49-F238E27FC236}">
                  <a16:creationId xmlns:a16="http://schemas.microsoft.com/office/drawing/2014/main" id="{269BAD24-FA23-51A3-FB99-212C41EF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9" y="5620340"/>
              <a:ext cx="6289183" cy="145342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12ACC5-FA5C-F53D-15CE-55EA360A98FA}"/>
                </a:ext>
              </a:extLst>
            </p:cNvPr>
            <p:cNvSpPr txBox="1"/>
            <p:nvPr/>
          </p:nvSpPr>
          <p:spPr>
            <a:xfrm>
              <a:off x="264919" y="5955564"/>
              <a:ext cx="59537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881E2-DBA3-D8C0-20AA-9FDE62857DC7}"/>
              </a:ext>
            </a:extLst>
          </p:cNvPr>
          <p:cNvGrpSpPr/>
          <p:nvPr/>
        </p:nvGrpSpPr>
        <p:grpSpPr>
          <a:xfrm>
            <a:off x="735672" y="2125479"/>
            <a:ext cx="4018579" cy="3685549"/>
            <a:chOff x="4811177" y="2482585"/>
            <a:chExt cx="2411727" cy="2211861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F0935BE1-3DFD-240C-AAB4-D40C34F8B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CD9E5A-66E5-A9A1-415D-12671D914EBE}"/>
                </a:ext>
              </a:extLst>
            </p:cNvPr>
            <p:cNvSpPr txBox="1"/>
            <p:nvPr/>
          </p:nvSpPr>
          <p:spPr>
            <a:xfrm>
              <a:off x="5649967" y="2654952"/>
              <a:ext cx="721141" cy="1588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3C6AF0-9D8E-F4A6-502B-E20D765AEE3A}"/>
              </a:ext>
            </a:extLst>
          </p:cNvPr>
          <p:cNvGrpSpPr/>
          <p:nvPr/>
        </p:nvGrpSpPr>
        <p:grpSpPr>
          <a:xfrm>
            <a:off x="4218008" y="3888128"/>
            <a:ext cx="6953507" cy="2955793"/>
            <a:chOff x="4396106" y="3787093"/>
            <a:chExt cx="6953507" cy="295579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3C6CDE9-967E-8280-B6E4-3FA2939C9566}"/>
                </a:ext>
              </a:extLst>
            </p:cNvPr>
            <p:cNvSpPr/>
            <p:nvPr/>
          </p:nvSpPr>
          <p:spPr>
            <a:xfrm>
              <a:off x="5040243" y="4341490"/>
              <a:ext cx="5665235" cy="24013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0EBA74-D869-27C7-51FF-900F4AEF9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106" y="3787093"/>
              <a:ext cx="6953507" cy="28780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8A2293-8889-DB51-3D48-C09F8589A3D6}"/>
                </a:ext>
              </a:extLst>
            </p:cNvPr>
            <p:cNvSpPr txBox="1"/>
            <p:nvPr/>
          </p:nvSpPr>
          <p:spPr>
            <a:xfrm>
              <a:off x="5189346" y="5055845"/>
              <a:ext cx="53670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F7095B-D30F-A9AA-07E4-2C88BB3CA81A}"/>
              </a:ext>
            </a:extLst>
          </p:cNvPr>
          <p:cNvGrpSpPr/>
          <p:nvPr/>
        </p:nvGrpSpPr>
        <p:grpSpPr>
          <a:xfrm>
            <a:off x="97209" y="58789"/>
            <a:ext cx="12171917" cy="1698794"/>
            <a:chOff x="2357417" y="79332"/>
            <a:chExt cx="12094790" cy="16987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3DEBDAF-8488-FD80-CFAA-5E5F7E2D83D9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45" name="Rounded Rectangle 15">
                <a:extLst>
                  <a:ext uri="{FF2B5EF4-FFF2-40B4-BE49-F238E27FC236}">
                    <a16:creationId xmlns:a16="http://schemas.microsoft.com/office/drawing/2014/main" id="{8C044901-169A-FF4A-AB37-DDBD038D8097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ounded Rectangle 17">
                <a:extLst>
                  <a:ext uri="{FF2B5EF4-FFF2-40B4-BE49-F238E27FC236}">
                    <a16:creationId xmlns:a16="http://schemas.microsoft.com/office/drawing/2014/main" id="{F838DB75-1393-00D1-6CB8-2AAB0170B5C7}"/>
                  </a:ext>
                </a:extLst>
              </p:cNvPr>
              <p:cNvSpPr/>
              <p:nvPr/>
            </p:nvSpPr>
            <p:spPr>
              <a:xfrm>
                <a:off x="2300054" y="770233"/>
                <a:ext cx="15499288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9B0C985-4A76-6717-73F2-68A812BC2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793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B07C91-8E8C-0D50-E184-271F8F1FF7E0}"/>
              </a:ext>
            </a:extLst>
          </p:cNvPr>
          <p:cNvGrpSpPr/>
          <p:nvPr/>
        </p:nvGrpSpPr>
        <p:grpSpPr>
          <a:xfrm>
            <a:off x="8969737" y="364222"/>
            <a:ext cx="966424" cy="1015663"/>
            <a:chOff x="1177943" y="1558289"/>
            <a:chExt cx="1211047" cy="1015663"/>
          </a:xfrm>
        </p:grpSpPr>
        <p:pic>
          <p:nvPicPr>
            <p:cNvPr id="53" name="Picture 5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5DF051DA-4473-A1F4-2F55-CABFE45A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6857E62-5CBF-69EE-FB65-D92B20211989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95D27F-C7F8-F2A9-E2C0-2C514F9FEBEA}"/>
              </a:ext>
            </a:extLst>
          </p:cNvPr>
          <p:cNvGrpSpPr/>
          <p:nvPr/>
        </p:nvGrpSpPr>
        <p:grpSpPr>
          <a:xfrm>
            <a:off x="9995678" y="364222"/>
            <a:ext cx="966424" cy="1015663"/>
            <a:chOff x="1177943" y="1558289"/>
            <a:chExt cx="1211047" cy="1015663"/>
          </a:xfrm>
        </p:grpSpPr>
        <p:pic>
          <p:nvPicPr>
            <p:cNvPr id="56" name="Picture 5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FB3FA218-DFA0-E888-96A5-2F4324C0F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D69CE05-55F3-0A6D-7F2D-0CBACE191640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D55874-2EE5-C463-FF3B-5BC3D7B90729}"/>
              </a:ext>
            </a:extLst>
          </p:cNvPr>
          <p:cNvGrpSpPr/>
          <p:nvPr/>
        </p:nvGrpSpPr>
        <p:grpSpPr>
          <a:xfrm>
            <a:off x="11040048" y="364222"/>
            <a:ext cx="966424" cy="1015663"/>
            <a:chOff x="1177943" y="1558289"/>
            <a:chExt cx="1211047" cy="1015663"/>
          </a:xfrm>
        </p:grpSpPr>
        <p:pic>
          <p:nvPicPr>
            <p:cNvPr id="60" name="Picture 5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37A4576-4280-0DDD-27E5-5BA5ED08A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46BDBC1-5257-606E-4117-40CA0A6EAE81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B23460F-AC9C-843F-24D6-0C439F0884C1}"/>
              </a:ext>
            </a:extLst>
          </p:cNvPr>
          <p:cNvSpPr txBox="1"/>
          <p:nvPr/>
        </p:nvSpPr>
        <p:spPr>
          <a:xfrm>
            <a:off x="1125950" y="543240"/>
            <a:ext cx="819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F245EA-E5F9-0F4E-165E-77EC66A83832}"/>
              </a:ext>
            </a:extLst>
          </p:cNvPr>
          <p:cNvSpPr/>
          <p:nvPr/>
        </p:nvSpPr>
        <p:spPr>
          <a:xfrm>
            <a:off x="5857202" y="3337485"/>
            <a:ext cx="4649519" cy="951328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148892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881E2-DBA3-D8C0-20AA-9FDE62857DC7}"/>
              </a:ext>
            </a:extLst>
          </p:cNvPr>
          <p:cNvGrpSpPr/>
          <p:nvPr/>
        </p:nvGrpSpPr>
        <p:grpSpPr>
          <a:xfrm>
            <a:off x="735672" y="2125479"/>
            <a:ext cx="4018579" cy="3685549"/>
            <a:chOff x="4811177" y="2482585"/>
            <a:chExt cx="2411727" cy="2211861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F0935BE1-3DFD-240C-AAB4-D40C34F8B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CD9E5A-66E5-A9A1-415D-12671D914EBE}"/>
                </a:ext>
              </a:extLst>
            </p:cNvPr>
            <p:cNvSpPr txBox="1"/>
            <p:nvPr/>
          </p:nvSpPr>
          <p:spPr>
            <a:xfrm>
              <a:off x="5740102" y="2699381"/>
              <a:ext cx="721141" cy="1588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3C6AF0-9D8E-F4A6-502B-E20D765AEE3A}"/>
              </a:ext>
            </a:extLst>
          </p:cNvPr>
          <p:cNvGrpSpPr/>
          <p:nvPr/>
        </p:nvGrpSpPr>
        <p:grpSpPr>
          <a:xfrm>
            <a:off x="4218008" y="3888128"/>
            <a:ext cx="6953507" cy="2955793"/>
            <a:chOff x="4396106" y="3787093"/>
            <a:chExt cx="6953507" cy="295579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3C6CDE9-967E-8280-B6E4-3FA2939C9566}"/>
                </a:ext>
              </a:extLst>
            </p:cNvPr>
            <p:cNvSpPr/>
            <p:nvPr/>
          </p:nvSpPr>
          <p:spPr>
            <a:xfrm>
              <a:off x="5040243" y="4341490"/>
              <a:ext cx="5665235" cy="24013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0EBA74-D869-27C7-51FF-900F4AEF9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106" y="3787093"/>
              <a:ext cx="6953507" cy="28780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8A2293-8889-DB51-3D48-C09F8589A3D6}"/>
                </a:ext>
              </a:extLst>
            </p:cNvPr>
            <p:cNvSpPr txBox="1"/>
            <p:nvPr/>
          </p:nvSpPr>
          <p:spPr>
            <a:xfrm>
              <a:off x="5189346" y="5055845"/>
              <a:ext cx="53670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năm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39604B-5D8D-C584-D843-2C3F0B244C2A}"/>
              </a:ext>
            </a:extLst>
          </p:cNvPr>
          <p:cNvGrpSpPr/>
          <p:nvPr/>
        </p:nvGrpSpPr>
        <p:grpSpPr>
          <a:xfrm>
            <a:off x="97209" y="58789"/>
            <a:ext cx="12171917" cy="1698794"/>
            <a:chOff x="2357417" y="79332"/>
            <a:chExt cx="12094790" cy="16987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9A05182-350A-2919-3DD1-B2857EDF852F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45" name="Rounded Rectangle 15">
                <a:extLst>
                  <a:ext uri="{FF2B5EF4-FFF2-40B4-BE49-F238E27FC236}">
                    <a16:creationId xmlns:a16="http://schemas.microsoft.com/office/drawing/2014/main" id="{E0E6E901-1E2D-0D35-45E1-39C3A61C5BE3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ounded Rectangle 17">
                <a:extLst>
                  <a:ext uri="{FF2B5EF4-FFF2-40B4-BE49-F238E27FC236}">
                    <a16:creationId xmlns:a16="http://schemas.microsoft.com/office/drawing/2014/main" id="{771F6858-9C7C-1E4F-8748-46CB949C6A30}"/>
                  </a:ext>
                </a:extLst>
              </p:cNvPr>
              <p:cNvSpPr/>
              <p:nvPr/>
            </p:nvSpPr>
            <p:spPr>
              <a:xfrm>
                <a:off x="2300054" y="770233"/>
                <a:ext cx="15499288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652AB-FB82-6291-9E90-13B2945C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793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10E79A4-90E9-DDBA-DD10-6C992BA8CB46}"/>
              </a:ext>
            </a:extLst>
          </p:cNvPr>
          <p:cNvGrpSpPr/>
          <p:nvPr/>
        </p:nvGrpSpPr>
        <p:grpSpPr>
          <a:xfrm>
            <a:off x="8969737" y="364222"/>
            <a:ext cx="966424" cy="1015663"/>
            <a:chOff x="1177943" y="1558289"/>
            <a:chExt cx="1211047" cy="1015663"/>
          </a:xfrm>
        </p:grpSpPr>
        <p:pic>
          <p:nvPicPr>
            <p:cNvPr id="53" name="Picture 5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04B849DF-4535-793C-7B0F-2779DC81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8D2D0A1-7953-F48E-067B-FA5C2D19321E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E5BEE06-1458-6BE4-1B4E-B4F8D1D1CC85}"/>
              </a:ext>
            </a:extLst>
          </p:cNvPr>
          <p:cNvGrpSpPr/>
          <p:nvPr/>
        </p:nvGrpSpPr>
        <p:grpSpPr>
          <a:xfrm>
            <a:off x="9995678" y="364222"/>
            <a:ext cx="966424" cy="1015663"/>
            <a:chOff x="1177943" y="1558289"/>
            <a:chExt cx="1211047" cy="1015663"/>
          </a:xfrm>
        </p:grpSpPr>
        <p:pic>
          <p:nvPicPr>
            <p:cNvPr id="56" name="Picture 5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548A535-631E-527D-BCFC-9E4A471ED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0AB86A-805C-19F2-FEDB-E98B4351625C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D2E9F05-7D07-D884-6300-73BE521B2554}"/>
              </a:ext>
            </a:extLst>
          </p:cNvPr>
          <p:cNvGrpSpPr/>
          <p:nvPr/>
        </p:nvGrpSpPr>
        <p:grpSpPr>
          <a:xfrm>
            <a:off x="11040048" y="364222"/>
            <a:ext cx="966424" cy="1015663"/>
            <a:chOff x="1177943" y="1558289"/>
            <a:chExt cx="1211047" cy="1015663"/>
          </a:xfrm>
        </p:grpSpPr>
        <p:pic>
          <p:nvPicPr>
            <p:cNvPr id="60" name="Picture 5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3932FAED-AB1C-1FC9-B49B-E89AA4103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496FBC0-D0F9-E5A6-8507-877B6FE2932D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FC5DA8B-2371-C40A-513B-8053071363BE}"/>
              </a:ext>
            </a:extLst>
          </p:cNvPr>
          <p:cNvSpPr txBox="1"/>
          <p:nvPr/>
        </p:nvSpPr>
        <p:spPr>
          <a:xfrm>
            <a:off x="1125950" y="543240"/>
            <a:ext cx="819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0F52DC-0C23-4356-A1A6-CAA5D3DB2DCF}"/>
              </a:ext>
            </a:extLst>
          </p:cNvPr>
          <p:cNvGrpSpPr/>
          <p:nvPr/>
        </p:nvGrpSpPr>
        <p:grpSpPr>
          <a:xfrm>
            <a:off x="5234076" y="1771862"/>
            <a:ext cx="6289183" cy="1453427"/>
            <a:chOff x="97209" y="5620340"/>
            <a:chExt cx="6289183" cy="1453427"/>
          </a:xfrm>
        </p:grpSpPr>
        <p:pic>
          <p:nvPicPr>
            <p:cNvPr id="6" name="Picture 5" descr="Rectangle&#10;&#10;Description automatically generated">
              <a:extLst>
                <a:ext uri="{FF2B5EF4-FFF2-40B4-BE49-F238E27FC236}">
                  <a16:creationId xmlns:a16="http://schemas.microsoft.com/office/drawing/2014/main" id="{F2D88EA5-F029-853A-2729-4E0467434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9" y="5620340"/>
              <a:ext cx="6289183" cy="14534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64159A-5FCC-4692-9412-EB6C0D3F2531}"/>
                </a:ext>
              </a:extLst>
            </p:cNvPr>
            <p:cNvSpPr txBox="1"/>
            <p:nvPr/>
          </p:nvSpPr>
          <p:spPr>
            <a:xfrm>
              <a:off x="264919" y="5955564"/>
              <a:ext cx="59537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E49834-378F-4169-906B-08A9CE19091B}"/>
              </a:ext>
            </a:extLst>
          </p:cNvPr>
          <p:cNvSpPr/>
          <p:nvPr/>
        </p:nvSpPr>
        <p:spPr>
          <a:xfrm>
            <a:off x="5857202" y="3337485"/>
            <a:ext cx="4649519" cy="951328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91143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881E2-DBA3-D8C0-20AA-9FDE62857DC7}"/>
              </a:ext>
            </a:extLst>
          </p:cNvPr>
          <p:cNvGrpSpPr/>
          <p:nvPr/>
        </p:nvGrpSpPr>
        <p:grpSpPr>
          <a:xfrm>
            <a:off x="735672" y="2125479"/>
            <a:ext cx="4018579" cy="3685549"/>
            <a:chOff x="4811177" y="2482585"/>
            <a:chExt cx="2411727" cy="2211861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F0935BE1-3DFD-240C-AAB4-D40C34F8B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CD9E5A-66E5-A9A1-415D-12671D914EBE}"/>
                </a:ext>
              </a:extLst>
            </p:cNvPr>
            <p:cNvSpPr txBox="1"/>
            <p:nvPr/>
          </p:nvSpPr>
          <p:spPr>
            <a:xfrm>
              <a:off x="5740102" y="2699381"/>
              <a:ext cx="721141" cy="1588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3C6AF0-9D8E-F4A6-502B-E20D765AEE3A}"/>
              </a:ext>
            </a:extLst>
          </p:cNvPr>
          <p:cNvGrpSpPr/>
          <p:nvPr/>
        </p:nvGrpSpPr>
        <p:grpSpPr>
          <a:xfrm>
            <a:off x="4218008" y="3888128"/>
            <a:ext cx="6953507" cy="2955793"/>
            <a:chOff x="4396106" y="3787093"/>
            <a:chExt cx="6953507" cy="295579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3C6CDE9-967E-8280-B6E4-3FA2939C9566}"/>
                </a:ext>
              </a:extLst>
            </p:cNvPr>
            <p:cNvSpPr/>
            <p:nvPr/>
          </p:nvSpPr>
          <p:spPr>
            <a:xfrm>
              <a:off x="5040243" y="4341490"/>
              <a:ext cx="5665235" cy="24013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0EBA74-D869-27C7-51FF-900F4AEF9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106" y="3787093"/>
              <a:ext cx="6953507" cy="28780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78A2293-8889-DB51-3D48-C09F8589A3D6}"/>
                </a:ext>
              </a:extLst>
            </p:cNvPr>
            <p:cNvSpPr txBox="1"/>
            <p:nvPr/>
          </p:nvSpPr>
          <p:spPr>
            <a:xfrm>
              <a:off x="5189346" y="5055845"/>
              <a:ext cx="53670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7026AE-D75F-1464-74D2-6C57F95E86CF}"/>
              </a:ext>
            </a:extLst>
          </p:cNvPr>
          <p:cNvGrpSpPr/>
          <p:nvPr/>
        </p:nvGrpSpPr>
        <p:grpSpPr>
          <a:xfrm>
            <a:off x="97209" y="58789"/>
            <a:ext cx="12171917" cy="1698794"/>
            <a:chOff x="2357417" y="79332"/>
            <a:chExt cx="12094790" cy="16987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DEB6FD1-E65B-A1AE-A268-290163AEB51F}"/>
                </a:ext>
              </a:extLst>
            </p:cNvPr>
            <p:cNvGrpSpPr/>
            <p:nvPr/>
          </p:nvGrpSpPr>
          <p:grpSpPr>
            <a:xfrm>
              <a:off x="3231054" y="135657"/>
              <a:ext cx="11221153" cy="1521704"/>
              <a:chOff x="2080889" y="548987"/>
              <a:chExt cx="15855814" cy="1580755"/>
            </a:xfrm>
          </p:grpSpPr>
          <p:sp>
            <p:nvSpPr>
              <p:cNvPr id="45" name="Rounded Rectangle 15">
                <a:extLst>
                  <a:ext uri="{FF2B5EF4-FFF2-40B4-BE49-F238E27FC236}">
                    <a16:creationId xmlns:a16="http://schemas.microsoft.com/office/drawing/2014/main" id="{2BF131FC-E4AF-B3C4-7C16-A167EF116008}"/>
                  </a:ext>
                </a:extLst>
              </p:cNvPr>
              <p:cNvSpPr/>
              <p:nvPr/>
            </p:nvSpPr>
            <p:spPr>
              <a:xfrm>
                <a:off x="2080889" y="548987"/>
                <a:ext cx="15855814" cy="1580755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ounded Rectangle 17">
                <a:extLst>
                  <a:ext uri="{FF2B5EF4-FFF2-40B4-BE49-F238E27FC236}">
                    <a16:creationId xmlns:a16="http://schemas.microsoft.com/office/drawing/2014/main" id="{3AC09395-D6B0-37FE-04AD-ACBCFE38C12A}"/>
                  </a:ext>
                </a:extLst>
              </p:cNvPr>
              <p:cNvSpPr/>
              <p:nvPr/>
            </p:nvSpPr>
            <p:spPr>
              <a:xfrm>
                <a:off x="2300054" y="770233"/>
                <a:ext cx="15499288" cy="123281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045ADA5-1AF4-7B77-CB87-AB60BFF83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793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AB56D13-3B65-B802-C09D-9A751B67F178}"/>
              </a:ext>
            </a:extLst>
          </p:cNvPr>
          <p:cNvGrpSpPr/>
          <p:nvPr/>
        </p:nvGrpSpPr>
        <p:grpSpPr>
          <a:xfrm>
            <a:off x="8969737" y="364222"/>
            <a:ext cx="966424" cy="1015663"/>
            <a:chOff x="1177943" y="1558289"/>
            <a:chExt cx="1211047" cy="1015663"/>
          </a:xfrm>
        </p:grpSpPr>
        <p:pic>
          <p:nvPicPr>
            <p:cNvPr id="53" name="Picture 5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8EBB784-2907-D72F-18F9-73A5C05D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6349D19-5211-2336-FE47-268618607098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D5286E3-DAAF-5C36-2C85-C8BC09D96E3D}"/>
              </a:ext>
            </a:extLst>
          </p:cNvPr>
          <p:cNvGrpSpPr/>
          <p:nvPr/>
        </p:nvGrpSpPr>
        <p:grpSpPr>
          <a:xfrm>
            <a:off x="9995678" y="364222"/>
            <a:ext cx="966424" cy="1015663"/>
            <a:chOff x="1177943" y="1558289"/>
            <a:chExt cx="1211047" cy="1015663"/>
          </a:xfrm>
        </p:grpSpPr>
        <p:pic>
          <p:nvPicPr>
            <p:cNvPr id="56" name="Picture 5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C6F4D7D-53B5-BF16-FECA-A686EB78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F02DD03-7A53-1638-B7CF-7B6BEF4FC923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A0A43E2-0F7C-53FE-3962-3E4434EF812D}"/>
              </a:ext>
            </a:extLst>
          </p:cNvPr>
          <p:cNvGrpSpPr/>
          <p:nvPr/>
        </p:nvGrpSpPr>
        <p:grpSpPr>
          <a:xfrm>
            <a:off x="11040048" y="364222"/>
            <a:ext cx="966424" cy="1015663"/>
            <a:chOff x="1177943" y="1558289"/>
            <a:chExt cx="1211047" cy="1015663"/>
          </a:xfrm>
        </p:grpSpPr>
        <p:pic>
          <p:nvPicPr>
            <p:cNvPr id="60" name="Picture 5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075EEC57-1737-AC5A-AF28-BC7260389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04227CB-2AC4-052B-82FA-A186591DE098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03469A4E-2532-52D3-902D-E5FBDC52F4DD}"/>
              </a:ext>
            </a:extLst>
          </p:cNvPr>
          <p:cNvSpPr txBox="1"/>
          <p:nvPr/>
        </p:nvSpPr>
        <p:spPr>
          <a:xfrm>
            <a:off x="1125950" y="543240"/>
            <a:ext cx="819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6939FC-1B7C-B5B5-59C3-E406F80F48BE}"/>
              </a:ext>
            </a:extLst>
          </p:cNvPr>
          <p:cNvGrpSpPr/>
          <p:nvPr/>
        </p:nvGrpSpPr>
        <p:grpSpPr>
          <a:xfrm>
            <a:off x="5234076" y="1771862"/>
            <a:ext cx="6289183" cy="1453427"/>
            <a:chOff x="97209" y="5620340"/>
            <a:chExt cx="6289183" cy="1453427"/>
          </a:xfrm>
        </p:grpSpPr>
        <p:pic>
          <p:nvPicPr>
            <p:cNvPr id="6" name="Picture 5" descr="Rectangle&#10;&#10;Description automatically generated">
              <a:extLst>
                <a:ext uri="{FF2B5EF4-FFF2-40B4-BE49-F238E27FC236}">
                  <a16:creationId xmlns:a16="http://schemas.microsoft.com/office/drawing/2014/main" id="{82765B41-29A2-697D-AEE9-5F0F0D62D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9" y="5620340"/>
              <a:ext cx="6289183" cy="14534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E914E8-329F-E87B-AACC-9BA3B6E30253}"/>
                </a:ext>
              </a:extLst>
            </p:cNvPr>
            <p:cNvSpPr txBox="1"/>
            <p:nvPr/>
          </p:nvSpPr>
          <p:spPr>
            <a:xfrm>
              <a:off x="264919" y="5955564"/>
              <a:ext cx="59537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81AEA5-ABC3-DFD0-32D1-6E8B054BE6BC}"/>
              </a:ext>
            </a:extLst>
          </p:cNvPr>
          <p:cNvSpPr/>
          <p:nvPr/>
        </p:nvSpPr>
        <p:spPr>
          <a:xfrm>
            <a:off x="5857202" y="3337485"/>
            <a:ext cx="4649519" cy="951328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83329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B7467BF-E2EA-C1D5-1E09-3F320283B31B}"/>
              </a:ext>
            </a:extLst>
          </p:cNvPr>
          <p:cNvGrpSpPr/>
          <p:nvPr/>
        </p:nvGrpSpPr>
        <p:grpSpPr>
          <a:xfrm>
            <a:off x="5194776" y="1586386"/>
            <a:ext cx="6826979" cy="883922"/>
            <a:chOff x="5194776" y="1586386"/>
            <a:chExt cx="6826979" cy="883922"/>
          </a:xfrm>
        </p:grpSpPr>
        <p:pic>
          <p:nvPicPr>
            <p:cNvPr id="47" name="Picture 4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2DD6FB4-9E38-75F5-5970-0277E81FB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0356" y="1586386"/>
              <a:ext cx="966424" cy="88392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B0ED6B-2EA2-0853-A79D-6CB7C22984B4}"/>
                </a:ext>
              </a:extLst>
            </p:cNvPr>
            <p:cNvSpPr txBox="1"/>
            <p:nvPr/>
          </p:nvSpPr>
          <p:spPr>
            <a:xfrm>
              <a:off x="5194776" y="1616829"/>
              <a:ext cx="6826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HP-220" panose="020B0803050302020204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HP-220" panose="020B08030503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HP-220" panose="020B0803050302020204" pitchFamily="34" charset="0"/>
                  <a:cs typeface="Times New Roman" panose="02020603050405020304" pitchFamily="18" charset="0"/>
                </a:rPr>
                <a:t>phạm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HP-220" panose="020B0803050302020204" pitchFamily="34" charset="0"/>
                  <a:cs typeface="Times New Roman" panose="02020603050405020304" pitchFamily="18" charset="0"/>
                </a:rPr>
                <a:t> vi  20 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34457C0-5175-FDDC-279D-ED417DE639DD}"/>
              </a:ext>
            </a:extLst>
          </p:cNvPr>
          <p:cNvGrpSpPr/>
          <p:nvPr/>
        </p:nvGrpSpPr>
        <p:grpSpPr>
          <a:xfrm>
            <a:off x="-118684" y="-13711"/>
            <a:ext cx="12335541" cy="1698794"/>
            <a:chOff x="2194830" y="-95145"/>
            <a:chExt cx="12257377" cy="169879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EB9EC0F-108A-0101-80AF-944AED6F6425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71" name="Rounded Rectangle 15">
                <a:extLst>
                  <a:ext uri="{FF2B5EF4-FFF2-40B4-BE49-F238E27FC236}">
                    <a16:creationId xmlns:a16="http://schemas.microsoft.com/office/drawing/2014/main" id="{21E73BE0-4621-7BF6-A30E-11E9421C1CC4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Rounded Rectangle 17">
                <a:extLst>
                  <a:ext uri="{FF2B5EF4-FFF2-40B4-BE49-F238E27FC236}">
                    <a16:creationId xmlns:a16="http://schemas.microsoft.com/office/drawing/2014/main" id="{8C9B4AAE-26A2-2CB6-48A6-5DD122DD600F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0" name="Picture 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72BA197-E41B-26E9-92A1-ED90C2078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0DFF4C6-4AE6-A570-0977-9BCD776CF93F}"/>
              </a:ext>
            </a:extLst>
          </p:cNvPr>
          <p:cNvSpPr txBox="1"/>
          <p:nvPr/>
        </p:nvSpPr>
        <p:spPr>
          <a:xfrm>
            <a:off x="1170709" y="602403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C4B00A-ACBC-4350-9C54-882E52EAA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962" y="2800350"/>
            <a:ext cx="10340161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6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925FEAB-BEEB-8E8E-AE91-D720E457D773}"/>
              </a:ext>
            </a:extLst>
          </p:cNvPr>
          <p:cNvGrpSpPr/>
          <p:nvPr/>
        </p:nvGrpSpPr>
        <p:grpSpPr>
          <a:xfrm>
            <a:off x="2424831" y="2735093"/>
            <a:ext cx="1570622" cy="1436540"/>
            <a:chOff x="1177942" y="1668427"/>
            <a:chExt cx="1211048" cy="883922"/>
          </a:xfrm>
        </p:grpSpPr>
        <p:pic>
          <p:nvPicPr>
            <p:cNvPr id="115" name="Picture 11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47CF4B8-3F9B-CD4B-4970-1C16D578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D464B6B-5EDA-EE9C-0802-B0C87CDA785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DB5DC41-65E4-150F-A03B-A430C1988BF5}"/>
              </a:ext>
            </a:extLst>
          </p:cNvPr>
          <p:cNvGrpSpPr/>
          <p:nvPr/>
        </p:nvGrpSpPr>
        <p:grpSpPr>
          <a:xfrm>
            <a:off x="2424833" y="4339555"/>
            <a:ext cx="1570621" cy="1436541"/>
            <a:chOff x="1177943" y="1668426"/>
            <a:chExt cx="1211047" cy="883922"/>
          </a:xfrm>
        </p:grpSpPr>
        <p:pic>
          <p:nvPicPr>
            <p:cNvPr id="151" name="Picture 1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C04E624-5BDF-7A7A-DD8E-E312D6051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74058BB-5EA7-4519-6926-6F006B98B4B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E43BE74-4C4C-7FB1-5432-360BE028151C}"/>
              </a:ext>
            </a:extLst>
          </p:cNvPr>
          <p:cNvGrpSpPr/>
          <p:nvPr/>
        </p:nvGrpSpPr>
        <p:grpSpPr>
          <a:xfrm>
            <a:off x="4040271" y="2735093"/>
            <a:ext cx="1570622" cy="1436540"/>
            <a:chOff x="1177942" y="1668427"/>
            <a:chExt cx="1211048" cy="883922"/>
          </a:xfrm>
        </p:grpSpPr>
        <p:pic>
          <p:nvPicPr>
            <p:cNvPr id="84" name="Picture 8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2025AD2-B9D9-71D5-C003-33AC8079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DAF4439-57E3-43C4-CB28-72D3381211F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4B2DA2B-CE45-A53A-14F0-95973932ECAB}"/>
              </a:ext>
            </a:extLst>
          </p:cNvPr>
          <p:cNvGrpSpPr/>
          <p:nvPr/>
        </p:nvGrpSpPr>
        <p:grpSpPr>
          <a:xfrm>
            <a:off x="4040273" y="4339555"/>
            <a:ext cx="1570621" cy="1436541"/>
            <a:chOff x="1177943" y="1668426"/>
            <a:chExt cx="1211047" cy="883922"/>
          </a:xfrm>
        </p:grpSpPr>
        <p:pic>
          <p:nvPicPr>
            <p:cNvPr id="87" name="Picture 8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7D95632-562C-6BDE-1386-C5EB7CAB6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0EAC6A0-8DCF-5CA0-B605-C80DE7A33E97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FA32F39-F95D-F5E1-16C4-597C63F6AC4C}"/>
              </a:ext>
            </a:extLst>
          </p:cNvPr>
          <p:cNvGrpSpPr/>
          <p:nvPr/>
        </p:nvGrpSpPr>
        <p:grpSpPr>
          <a:xfrm>
            <a:off x="5658863" y="2735093"/>
            <a:ext cx="1570622" cy="1436540"/>
            <a:chOff x="1177942" y="1668427"/>
            <a:chExt cx="1211048" cy="883922"/>
          </a:xfrm>
        </p:grpSpPr>
        <p:pic>
          <p:nvPicPr>
            <p:cNvPr id="90" name="Picture 8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278A8B6-6F03-3028-80B8-7F5B60F2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A622CC6-688E-953F-ED86-14B37440D55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B4C212B-AF24-F198-852C-E574145C7197}"/>
              </a:ext>
            </a:extLst>
          </p:cNvPr>
          <p:cNvGrpSpPr/>
          <p:nvPr/>
        </p:nvGrpSpPr>
        <p:grpSpPr>
          <a:xfrm>
            <a:off x="5658865" y="4339555"/>
            <a:ext cx="1570621" cy="1436541"/>
            <a:chOff x="1177943" y="1668426"/>
            <a:chExt cx="1211047" cy="883922"/>
          </a:xfrm>
        </p:grpSpPr>
        <p:pic>
          <p:nvPicPr>
            <p:cNvPr id="93" name="Picture 9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45A6EB9-617C-689C-B4EA-D0BEEEF2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2D856AD-EC13-60E8-9C59-FA704F65959D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8AF316-E069-A75D-6E3B-E0631A906791}"/>
              </a:ext>
            </a:extLst>
          </p:cNvPr>
          <p:cNvGrpSpPr/>
          <p:nvPr/>
        </p:nvGrpSpPr>
        <p:grpSpPr>
          <a:xfrm>
            <a:off x="7274303" y="2735093"/>
            <a:ext cx="1570622" cy="1436540"/>
            <a:chOff x="1177942" y="1668427"/>
            <a:chExt cx="1211048" cy="883922"/>
          </a:xfrm>
        </p:grpSpPr>
        <p:pic>
          <p:nvPicPr>
            <p:cNvPr id="96" name="Picture 9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FC1292E-E29D-34F3-511C-CE8431837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21520D-4BCA-FBA6-4B5E-7E7684D4E499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IV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C5FE5EB-CD73-7550-C5AA-744D1B7F2979}"/>
              </a:ext>
            </a:extLst>
          </p:cNvPr>
          <p:cNvGrpSpPr/>
          <p:nvPr/>
        </p:nvGrpSpPr>
        <p:grpSpPr>
          <a:xfrm>
            <a:off x="7274305" y="4339555"/>
            <a:ext cx="1570621" cy="1436541"/>
            <a:chOff x="1177943" y="1668426"/>
            <a:chExt cx="1211047" cy="883922"/>
          </a:xfrm>
        </p:grpSpPr>
        <p:pic>
          <p:nvPicPr>
            <p:cNvPr id="99" name="Picture 98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14667A1-804E-C521-9A24-4B94B319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C44741D-A29B-69DF-075F-1F91912E601A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17595C0-673C-7C52-C222-A677F919A0FE}"/>
              </a:ext>
            </a:extLst>
          </p:cNvPr>
          <p:cNvGrpSpPr/>
          <p:nvPr/>
        </p:nvGrpSpPr>
        <p:grpSpPr>
          <a:xfrm>
            <a:off x="8889743" y="2735093"/>
            <a:ext cx="1570622" cy="1436540"/>
            <a:chOff x="1177942" y="1668427"/>
            <a:chExt cx="1211048" cy="883922"/>
          </a:xfrm>
        </p:grpSpPr>
        <p:pic>
          <p:nvPicPr>
            <p:cNvPr id="102" name="Picture 101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9B04B7E0-729A-0AA5-DD92-66B1296B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144652C-BEF2-5A96-6AAB-50BD9093FF1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0E406DC-58D0-8691-8B48-EE30BBF5FAAC}"/>
              </a:ext>
            </a:extLst>
          </p:cNvPr>
          <p:cNvGrpSpPr/>
          <p:nvPr/>
        </p:nvGrpSpPr>
        <p:grpSpPr>
          <a:xfrm>
            <a:off x="8889745" y="4339555"/>
            <a:ext cx="1570621" cy="1436541"/>
            <a:chOff x="1177943" y="1668426"/>
            <a:chExt cx="1211047" cy="883922"/>
          </a:xfrm>
        </p:grpSpPr>
        <p:pic>
          <p:nvPicPr>
            <p:cNvPr id="105" name="Picture 10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E32ACDDB-648B-6F5C-A348-A45CBF96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CCB7B6B-1648-7DC3-8438-79D61280F90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A122EA-2238-EDB7-A566-CBC787D3FD11}"/>
              </a:ext>
            </a:extLst>
          </p:cNvPr>
          <p:cNvGrpSpPr/>
          <p:nvPr/>
        </p:nvGrpSpPr>
        <p:grpSpPr>
          <a:xfrm>
            <a:off x="10505183" y="2735093"/>
            <a:ext cx="1570622" cy="1436540"/>
            <a:chOff x="1177942" y="1668427"/>
            <a:chExt cx="1211048" cy="883922"/>
          </a:xfrm>
        </p:grpSpPr>
        <p:pic>
          <p:nvPicPr>
            <p:cNvPr id="108" name="Picture 10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4D2A2AE-B09A-1BDF-9F48-016A4B23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88C2D41-2EA8-6482-50DD-52CD2187FCA6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F61CF1F-138E-08AD-1B54-C4F86A18585E}"/>
              </a:ext>
            </a:extLst>
          </p:cNvPr>
          <p:cNvGrpSpPr/>
          <p:nvPr/>
        </p:nvGrpSpPr>
        <p:grpSpPr>
          <a:xfrm>
            <a:off x="10505185" y="4339555"/>
            <a:ext cx="1570621" cy="1436541"/>
            <a:chOff x="1177943" y="1668426"/>
            <a:chExt cx="1211047" cy="883922"/>
          </a:xfrm>
        </p:grpSpPr>
        <p:pic>
          <p:nvPicPr>
            <p:cNvPr id="111" name="Picture 11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5108A45-740F-EA38-1A06-8C099620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2154C90-F5E0-DCEA-B643-70B0FCA771E1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131DB0-453E-DE11-DA64-05E17D2F5E13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6F67D6-4A2D-1FF3-880F-6B075E86AFFD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7" name="Rounded Rectangle 15">
                <a:extLst>
                  <a:ext uri="{FF2B5EF4-FFF2-40B4-BE49-F238E27FC236}">
                    <a16:creationId xmlns:a16="http://schemas.microsoft.com/office/drawing/2014/main" id="{9870F00D-3186-A0F5-45CF-86ED90F65CAE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ounded Rectangle 17">
                <a:extLst>
                  <a:ext uri="{FF2B5EF4-FFF2-40B4-BE49-F238E27FC236}">
                    <a16:creationId xmlns:a16="http://schemas.microsoft.com/office/drawing/2014/main" id="{29D1B6EE-C07B-E6BF-A665-F80BC83B9BBE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8AC054-1A6A-4280-06E3-E9973D02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E0422D-686C-CF62-5FD0-365C8D488897}"/>
              </a:ext>
            </a:extLst>
          </p:cNvPr>
          <p:cNvSpPr txBox="1"/>
          <p:nvPr/>
        </p:nvSpPr>
        <p:spPr>
          <a:xfrm>
            <a:off x="1429843" y="700985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A72E10-29ED-2A31-FD61-C493828114B2}"/>
              </a:ext>
            </a:extLst>
          </p:cNvPr>
          <p:cNvGrpSpPr/>
          <p:nvPr/>
        </p:nvGrpSpPr>
        <p:grpSpPr>
          <a:xfrm>
            <a:off x="-103852" y="2625840"/>
            <a:ext cx="2562602" cy="1367713"/>
            <a:chOff x="4321790" y="5677598"/>
            <a:chExt cx="6953507" cy="3711229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8259C98-9865-D690-571F-CCF9F18EA1D2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7509586-93F7-3494-AD77-51E911003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21790" y="5748569"/>
              <a:ext cx="6953507" cy="36402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B9D64AA-62D7-1219-4281-DF45F360ACDE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85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71E7BD2-CB43-0B10-32E8-4E8A2AD092E0}"/>
              </a:ext>
            </a:extLst>
          </p:cNvPr>
          <p:cNvGrpSpPr/>
          <p:nvPr/>
        </p:nvGrpSpPr>
        <p:grpSpPr>
          <a:xfrm>
            <a:off x="-88155" y="4495951"/>
            <a:ext cx="2546905" cy="1355457"/>
            <a:chOff x="4375484" y="5062818"/>
            <a:chExt cx="6953507" cy="3700641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FECBCA-D4B3-FE0F-1D02-3DE480469419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5C18C19-3546-9E90-E616-7FD7F0DF8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5484" y="5062818"/>
              <a:ext cx="6953507" cy="364025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1464E59-5482-03B8-DD50-BE63A7409EF9}"/>
                </a:ext>
              </a:extLst>
            </p:cNvPr>
            <p:cNvSpPr txBox="1"/>
            <p:nvPr/>
          </p:nvSpPr>
          <p:spPr>
            <a:xfrm>
              <a:off x="5100701" y="6018632"/>
              <a:ext cx="5367030" cy="250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72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925FEAB-BEEB-8E8E-AE91-D720E457D773}"/>
              </a:ext>
            </a:extLst>
          </p:cNvPr>
          <p:cNvGrpSpPr/>
          <p:nvPr/>
        </p:nvGrpSpPr>
        <p:grpSpPr>
          <a:xfrm>
            <a:off x="2424831" y="2735093"/>
            <a:ext cx="1570622" cy="1436540"/>
            <a:chOff x="1177942" y="1668427"/>
            <a:chExt cx="1211048" cy="883922"/>
          </a:xfrm>
        </p:grpSpPr>
        <p:pic>
          <p:nvPicPr>
            <p:cNvPr id="115" name="Picture 11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47CF4B8-3F9B-CD4B-4970-1C16D578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D464B6B-5EDA-EE9C-0802-B0C87CDA785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VII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DB5DC41-65E4-150F-A03B-A430C1988BF5}"/>
              </a:ext>
            </a:extLst>
          </p:cNvPr>
          <p:cNvGrpSpPr/>
          <p:nvPr/>
        </p:nvGrpSpPr>
        <p:grpSpPr>
          <a:xfrm>
            <a:off x="2424833" y="4339555"/>
            <a:ext cx="1570621" cy="1436541"/>
            <a:chOff x="1177943" y="1668426"/>
            <a:chExt cx="1211047" cy="883922"/>
          </a:xfrm>
        </p:grpSpPr>
        <p:pic>
          <p:nvPicPr>
            <p:cNvPr id="151" name="Picture 1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C04E624-5BDF-7A7A-DD8E-E312D6051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74058BB-5EA7-4519-6926-6F006B98B4B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E43BE74-4C4C-7FB1-5432-360BE028151C}"/>
              </a:ext>
            </a:extLst>
          </p:cNvPr>
          <p:cNvGrpSpPr/>
          <p:nvPr/>
        </p:nvGrpSpPr>
        <p:grpSpPr>
          <a:xfrm>
            <a:off x="4040271" y="2735093"/>
            <a:ext cx="1570622" cy="1436540"/>
            <a:chOff x="1177942" y="1668427"/>
            <a:chExt cx="1211048" cy="883922"/>
          </a:xfrm>
        </p:grpSpPr>
        <p:pic>
          <p:nvPicPr>
            <p:cNvPr id="84" name="Picture 8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2025AD2-B9D9-71D5-C003-33AC8079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DAF4439-57E3-43C4-CB28-72D3381211F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VIII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4B2DA2B-CE45-A53A-14F0-95973932ECAB}"/>
              </a:ext>
            </a:extLst>
          </p:cNvPr>
          <p:cNvGrpSpPr/>
          <p:nvPr/>
        </p:nvGrpSpPr>
        <p:grpSpPr>
          <a:xfrm>
            <a:off x="4040273" y="4339555"/>
            <a:ext cx="1570621" cy="1436541"/>
            <a:chOff x="1177943" y="1668426"/>
            <a:chExt cx="1211047" cy="883922"/>
          </a:xfrm>
        </p:grpSpPr>
        <p:pic>
          <p:nvPicPr>
            <p:cNvPr id="87" name="Picture 8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7D95632-562C-6BDE-1386-C5EB7CAB6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0EAC6A0-8DCF-5CA0-B605-C80DE7A33E97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FA32F39-F95D-F5E1-16C4-597C63F6AC4C}"/>
              </a:ext>
            </a:extLst>
          </p:cNvPr>
          <p:cNvGrpSpPr/>
          <p:nvPr/>
        </p:nvGrpSpPr>
        <p:grpSpPr>
          <a:xfrm>
            <a:off x="5658863" y="2735093"/>
            <a:ext cx="1570622" cy="1436540"/>
            <a:chOff x="1177942" y="1668427"/>
            <a:chExt cx="1211048" cy="883922"/>
          </a:xfrm>
        </p:grpSpPr>
        <p:pic>
          <p:nvPicPr>
            <p:cNvPr id="90" name="Picture 8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278A8B6-6F03-3028-80B8-7F5B60F2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A622CC6-688E-953F-ED86-14B37440D55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IX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B4C212B-AF24-F198-852C-E574145C7197}"/>
              </a:ext>
            </a:extLst>
          </p:cNvPr>
          <p:cNvGrpSpPr/>
          <p:nvPr/>
        </p:nvGrpSpPr>
        <p:grpSpPr>
          <a:xfrm>
            <a:off x="5658865" y="4339555"/>
            <a:ext cx="1570621" cy="1436541"/>
            <a:chOff x="1177943" y="1668426"/>
            <a:chExt cx="1211047" cy="883922"/>
          </a:xfrm>
        </p:grpSpPr>
        <p:pic>
          <p:nvPicPr>
            <p:cNvPr id="93" name="Picture 9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45A6EB9-617C-689C-B4EA-D0BEEEF2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2D856AD-EC13-60E8-9C59-FA704F65959D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8AF316-E069-A75D-6E3B-E0631A906791}"/>
              </a:ext>
            </a:extLst>
          </p:cNvPr>
          <p:cNvGrpSpPr/>
          <p:nvPr/>
        </p:nvGrpSpPr>
        <p:grpSpPr>
          <a:xfrm>
            <a:off x="7274303" y="2735093"/>
            <a:ext cx="1570622" cy="1436540"/>
            <a:chOff x="1177942" y="1668427"/>
            <a:chExt cx="1211048" cy="883922"/>
          </a:xfrm>
        </p:grpSpPr>
        <p:pic>
          <p:nvPicPr>
            <p:cNvPr id="96" name="Picture 9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FC1292E-E29D-34F3-511C-CE8431837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21520D-4BCA-FBA6-4B5E-7E7684D4E499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C5FE5EB-CD73-7550-C5AA-744D1B7F2979}"/>
              </a:ext>
            </a:extLst>
          </p:cNvPr>
          <p:cNvGrpSpPr/>
          <p:nvPr/>
        </p:nvGrpSpPr>
        <p:grpSpPr>
          <a:xfrm>
            <a:off x="7274305" y="4339555"/>
            <a:ext cx="1570621" cy="1436541"/>
            <a:chOff x="1177943" y="1668426"/>
            <a:chExt cx="1211047" cy="883922"/>
          </a:xfrm>
        </p:grpSpPr>
        <p:pic>
          <p:nvPicPr>
            <p:cNvPr id="99" name="Picture 98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14667A1-804E-C521-9A24-4B94B319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C44741D-A29B-69DF-075F-1F91912E601A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17595C0-673C-7C52-C222-A677F919A0FE}"/>
              </a:ext>
            </a:extLst>
          </p:cNvPr>
          <p:cNvGrpSpPr/>
          <p:nvPr/>
        </p:nvGrpSpPr>
        <p:grpSpPr>
          <a:xfrm>
            <a:off x="8889743" y="2735093"/>
            <a:ext cx="1570622" cy="1436540"/>
            <a:chOff x="1177942" y="1668427"/>
            <a:chExt cx="1211048" cy="883922"/>
          </a:xfrm>
        </p:grpSpPr>
        <p:pic>
          <p:nvPicPr>
            <p:cNvPr id="102" name="Picture 101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9B04B7E0-729A-0AA5-DD92-66B1296B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144652C-BEF2-5A96-6AAB-50BD9093FF1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0E406DC-58D0-8691-8B48-EE30BBF5FAAC}"/>
              </a:ext>
            </a:extLst>
          </p:cNvPr>
          <p:cNvGrpSpPr/>
          <p:nvPr/>
        </p:nvGrpSpPr>
        <p:grpSpPr>
          <a:xfrm>
            <a:off x="8889745" y="4339555"/>
            <a:ext cx="1570621" cy="1436541"/>
            <a:chOff x="1177943" y="1668426"/>
            <a:chExt cx="1211047" cy="883922"/>
          </a:xfrm>
        </p:grpSpPr>
        <p:pic>
          <p:nvPicPr>
            <p:cNvPr id="105" name="Picture 10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E32ACDDB-648B-6F5C-A348-A45CBF96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CCB7B6B-1648-7DC3-8438-79D61280F90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A122EA-2238-EDB7-A566-CBC787D3FD11}"/>
              </a:ext>
            </a:extLst>
          </p:cNvPr>
          <p:cNvGrpSpPr/>
          <p:nvPr/>
        </p:nvGrpSpPr>
        <p:grpSpPr>
          <a:xfrm>
            <a:off x="10505183" y="2735093"/>
            <a:ext cx="1570622" cy="1436540"/>
            <a:chOff x="1177942" y="1668427"/>
            <a:chExt cx="1211048" cy="883922"/>
          </a:xfrm>
        </p:grpSpPr>
        <p:pic>
          <p:nvPicPr>
            <p:cNvPr id="108" name="Picture 10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4D2A2AE-B09A-1BDF-9F48-016A4B23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88C2D41-2EA8-6482-50DD-52CD2187FCA6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XII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F61CF1F-138E-08AD-1B54-C4F86A18585E}"/>
              </a:ext>
            </a:extLst>
          </p:cNvPr>
          <p:cNvGrpSpPr/>
          <p:nvPr/>
        </p:nvGrpSpPr>
        <p:grpSpPr>
          <a:xfrm>
            <a:off x="10505185" y="4339555"/>
            <a:ext cx="1570621" cy="1436541"/>
            <a:chOff x="1177943" y="1668426"/>
            <a:chExt cx="1211047" cy="883922"/>
          </a:xfrm>
        </p:grpSpPr>
        <p:pic>
          <p:nvPicPr>
            <p:cNvPr id="111" name="Picture 11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5108A45-740F-EA38-1A06-8C099620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2154C90-F5E0-DCEA-B643-70B0FCA771E1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131DB0-453E-DE11-DA64-05E17D2F5E13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6F67D6-4A2D-1FF3-880F-6B075E86AFFD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7" name="Rounded Rectangle 15">
                <a:extLst>
                  <a:ext uri="{FF2B5EF4-FFF2-40B4-BE49-F238E27FC236}">
                    <a16:creationId xmlns:a16="http://schemas.microsoft.com/office/drawing/2014/main" id="{9870F00D-3186-A0F5-45CF-86ED90F65CAE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ounded Rectangle 17">
                <a:extLst>
                  <a:ext uri="{FF2B5EF4-FFF2-40B4-BE49-F238E27FC236}">
                    <a16:creationId xmlns:a16="http://schemas.microsoft.com/office/drawing/2014/main" id="{29D1B6EE-C07B-E6BF-A665-F80BC83B9BBE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8AC054-1A6A-4280-06E3-E9973D02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E0422D-686C-CF62-5FD0-365C8D488897}"/>
              </a:ext>
            </a:extLst>
          </p:cNvPr>
          <p:cNvSpPr txBox="1"/>
          <p:nvPr/>
        </p:nvSpPr>
        <p:spPr>
          <a:xfrm>
            <a:off x="1429843" y="700985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A72E10-29ED-2A31-FD61-C493828114B2}"/>
              </a:ext>
            </a:extLst>
          </p:cNvPr>
          <p:cNvGrpSpPr/>
          <p:nvPr/>
        </p:nvGrpSpPr>
        <p:grpSpPr>
          <a:xfrm>
            <a:off x="-103852" y="2625840"/>
            <a:ext cx="2562602" cy="1367713"/>
            <a:chOff x="4321790" y="5677598"/>
            <a:chExt cx="6953507" cy="3711229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8259C98-9865-D690-571F-CCF9F18EA1D2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7509586-93F7-3494-AD77-51E911003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21790" y="5748569"/>
              <a:ext cx="6953507" cy="36402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B9D64AA-62D7-1219-4281-DF45F360ACDE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85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71E7BD2-CB43-0B10-32E8-4E8A2AD092E0}"/>
              </a:ext>
            </a:extLst>
          </p:cNvPr>
          <p:cNvGrpSpPr/>
          <p:nvPr/>
        </p:nvGrpSpPr>
        <p:grpSpPr>
          <a:xfrm>
            <a:off x="-88155" y="4495951"/>
            <a:ext cx="2546905" cy="1355457"/>
            <a:chOff x="4375484" y="5062818"/>
            <a:chExt cx="6953507" cy="3700641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FECBCA-D4B3-FE0F-1D02-3DE480469419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5C18C19-3546-9E90-E616-7FD7F0DF8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5484" y="5062818"/>
              <a:ext cx="6953507" cy="364025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1464E59-5482-03B8-DD50-BE63A7409EF9}"/>
                </a:ext>
              </a:extLst>
            </p:cNvPr>
            <p:cNvSpPr txBox="1"/>
            <p:nvPr/>
          </p:nvSpPr>
          <p:spPr>
            <a:xfrm>
              <a:off x="5100701" y="6018632"/>
              <a:ext cx="5367030" cy="250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7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925FEAB-BEEB-8E8E-AE91-D720E457D773}"/>
              </a:ext>
            </a:extLst>
          </p:cNvPr>
          <p:cNvGrpSpPr/>
          <p:nvPr/>
        </p:nvGrpSpPr>
        <p:grpSpPr>
          <a:xfrm>
            <a:off x="3993734" y="2379230"/>
            <a:ext cx="1570622" cy="1436540"/>
            <a:chOff x="1177942" y="1668427"/>
            <a:chExt cx="1211048" cy="883922"/>
          </a:xfrm>
        </p:grpSpPr>
        <p:pic>
          <p:nvPicPr>
            <p:cNvPr id="115" name="Picture 11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47CF4B8-3F9B-CD4B-4970-1C16D578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D464B6B-5EDA-EE9C-0802-B0C87CDA785A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XIII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DB5DC41-65E4-150F-A03B-A430C1988BF5}"/>
              </a:ext>
            </a:extLst>
          </p:cNvPr>
          <p:cNvGrpSpPr/>
          <p:nvPr/>
        </p:nvGrpSpPr>
        <p:grpSpPr>
          <a:xfrm>
            <a:off x="3993736" y="3983692"/>
            <a:ext cx="1570621" cy="1436541"/>
            <a:chOff x="1177943" y="1668426"/>
            <a:chExt cx="1211047" cy="883922"/>
          </a:xfrm>
        </p:grpSpPr>
        <p:pic>
          <p:nvPicPr>
            <p:cNvPr id="151" name="Picture 1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C04E624-5BDF-7A7A-DD8E-E312D6051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74058BB-5EA7-4519-6926-6F006B98B4B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E43BE74-4C4C-7FB1-5432-360BE028151C}"/>
              </a:ext>
            </a:extLst>
          </p:cNvPr>
          <p:cNvGrpSpPr/>
          <p:nvPr/>
        </p:nvGrpSpPr>
        <p:grpSpPr>
          <a:xfrm>
            <a:off x="5609174" y="2379230"/>
            <a:ext cx="1570622" cy="1436540"/>
            <a:chOff x="1177942" y="1668427"/>
            <a:chExt cx="1211048" cy="883922"/>
          </a:xfrm>
        </p:grpSpPr>
        <p:pic>
          <p:nvPicPr>
            <p:cNvPr id="84" name="Picture 8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2025AD2-B9D9-71D5-C003-33AC8079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DAF4439-57E3-43C4-CB28-72D3381211F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XIV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4B2DA2B-CE45-A53A-14F0-95973932ECAB}"/>
              </a:ext>
            </a:extLst>
          </p:cNvPr>
          <p:cNvGrpSpPr/>
          <p:nvPr/>
        </p:nvGrpSpPr>
        <p:grpSpPr>
          <a:xfrm>
            <a:off x="5609176" y="3983692"/>
            <a:ext cx="1570621" cy="1436541"/>
            <a:chOff x="1177943" y="1668426"/>
            <a:chExt cx="1211047" cy="883922"/>
          </a:xfrm>
        </p:grpSpPr>
        <p:pic>
          <p:nvPicPr>
            <p:cNvPr id="87" name="Picture 8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7D95632-562C-6BDE-1386-C5EB7CAB6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0EAC6A0-8DCF-5CA0-B605-C80DE7A33E97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14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FA32F39-F95D-F5E1-16C4-597C63F6AC4C}"/>
              </a:ext>
            </a:extLst>
          </p:cNvPr>
          <p:cNvGrpSpPr/>
          <p:nvPr/>
        </p:nvGrpSpPr>
        <p:grpSpPr>
          <a:xfrm>
            <a:off x="7227766" y="2379230"/>
            <a:ext cx="1570622" cy="1436540"/>
            <a:chOff x="1177942" y="1668427"/>
            <a:chExt cx="1211048" cy="883922"/>
          </a:xfrm>
        </p:grpSpPr>
        <p:pic>
          <p:nvPicPr>
            <p:cNvPr id="90" name="Picture 8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278A8B6-6F03-3028-80B8-7F5B60F2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A622CC6-688E-953F-ED86-14B37440D55C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B4C212B-AF24-F198-852C-E574145C7197}"/>
              </a:ext>
            </a:extLst>
          </p:cNvPr>
          <p:cNvGrpSpPr/>
          <p:nvPr/>
        </p:nvGrpSpPr>
        <p:grpSpPr>
          <a:xfrm>
            <a:off x="7227768" y="3983692"/>
            <a:ext cx="1570621" cy="1436541"/>
            <a:chOff x="1177943" y="1668426"/>
            <a:chExt cx="1211047" cy="883922"/>
          </a:xfrm>
        </p:grpSpPr>
        <p:pic>
          <p:nvPicPr>
            <p:cNvPr id="93" name="Picture 92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45A6EB9-617C-689C-B4EA-D0BEEEF2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2D856AD-EC13-60E8-9C59-FA704F65959D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88AF316-E069-A75D-6E3B-E0631A906791}"/>
              </a:ext>
            </a:extLst>
          </p:cNvPr>
          <p:cNvGrpSpPr/>
          <p:nvPr/>
        </p:nvGrpSpPr>
        <p:grpSpPr>
          <a:xfrm>
            <a:off x="8843206" y="2379230"/>
            <a:ext cx="1570622" cy="1436540"/>
            <a:chOff x="1177942" y="1668427"/>
            <a:chExt cx="1211048" cy="883922"/>
          </a:xfrm>
        </p:grpSpPr>
        <p:pic>
          <p:nvPicPr>
            <p:cNvPr id="96" name="Picture 95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6FC1292E-E29D-34F3-511C-CE8431837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21520D-4BCA-FBA6-4B5E-7E7684D4E499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C5FE5EB-CD73-7550-C5AA-744D1B7F2979}"/>
              </a:ext>
            </a:extLst>
          </p:cNvPr>
          <p:cNvGrpSpPr/>
          <p:nvPr/>
        </p:nvGrpSpPr>
        <p:grpSpPr>
          <a:xfrm>
            <a:off x="8843208" y="3983692"/>
            <a:ext cx="1570621" cy="1436541"/>
            <a:chOff x="1177943" y="1668426"/>
            <a:chExt cx="1211047" cy="883922"/>
          </a:xfrm>
        </p:grpSpPr>
        <p:pic>
          <p:nvPicPr>
            <p:cNvPr id="99" name="Picture 98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14667A1-804E-C521-9A24-4B94B3193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C44741D-A29B-69DF-075F-1F91912E601A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16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131DB0-453E-DE11-DA64-05E17D2F5E13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6F67D6-4A2D-1FF3-880F-6B075E86AFFD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7" name="Rounded Rectangle 15">
                <a:extLst>
                  <a:ext uri="{FF2B5EF4-FFF2-40B4-BE49-F238E27FC236}">
                    <a16:creationId xmlns:a16="http://schemas.microsoft.com/office/drawing/2014/main" id="{9870F00D-3186-A0F5-45CF-86ED90F65CAE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ounded Rectangle 17">
                <a:extLst>
                  <a:ext uri="{FF2B5EF4-FFF2-40B4-BE49-F238E27FC236}">
                    <a16:creationId xmlns:a16="http://schemas.microsoft.com/office/drawing/2014/main" id="{29D1B6EE-C07B-E6BF-A665-F80BC83B9BBE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8AC054-1A6A-4280-06E3-E9973D02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E0422D-686C-CF62-5FD0-365C8D488897}"/>
              </a:ext>
            </a:extLst>
          </p:cNvPr>
          <p:cNvSpPr txBox="1"/>
          <p:nvPr/>
        </p:nvSpPr>
        <p:spPr>
          <a:xfrm>
            <a:off x="1429843" y="700985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47B7407-7338-D650-AA3D-758566D167CE}"/>
              </a:ext>
            </a:extLst>
          </p:cNvPr>
          <p:cNvGrpSpPr/>
          <p:nvPr/>
        </p:nvGrpSpPr>
        <p:grpSpPr>
          <a:xfrm>
            <a:off x="1066362" y="2490187"/>
            <a:ext cx="2562602" cy="1367713"/>
            <a:chOff x="4321790" y="5677598"/>
            <a:chExt cx="6953507" cy="3711229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69CDAD7-CB43-4A33-8B04-6E1AF87142CD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0DA3E2F-3390-F216-7843-E1CEB13B2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21790" y="5748569"/>
              <a:ext cx="6953507" cy="364025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E760833-31D5-96A5-5FDB-417A35B547A9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85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FC61C7B-E7BC-E9CA-2E05-85D56A29C461}"/>
              </a:ext>
            </a:extLst>
          </p:cNvPr>
          <p:cNvGrpSpPr/>
          <p:nvPr/>
        </p:nvGrpSpPr>
        <p:grpSpPr>
          <a:xfrm>
            <a:off x="1082059" y="4360298"/>
            <a:ext cx="2546905" cy="1355457"/>
            <a:chOff x="4375484" y="5062818"/>
            <a:chExt cx="6953507" cy="370064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01077CA-07F3-1820-398B-55EDC8706A11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C110036-4799-DC43-6BCB-AE5EBF3F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5484" y="5062818"/>
              <a:ext cx="6953507" cy="364025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BFAA40F-C27F-9B38-D520-34614102D7A5}"/>
                </a:ext>
              </a:extLst>
            </p:cNvPr>
            <p:cNvSpPr txBox="1"/>
            <p:nvPr/>
          </p:nvSpPr>
          <p:spPr>
            <a:xfrm>
              <a:off x="5100701" y="6018632"/>
              <a:ext cx="5367030" cy="250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4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17595C0-673C-7C52-C222-A677F919A0FE}"/>
              </a:ext>
            </a:extLst>
          </p:cNvPr>
          <p:cNvGrpSpPr/>
          <p:nvPr/>
        </p:nvGrpSpPr>
        <p:grpSpPr>
          <a:xfrm>
            <a:off x="3641432" y="2379230"/>
            <a:ext cx="1744939" cy="1436540"/>
            <a:chOff x="1143383" y="1668427"/>
            <a:chExt cx="1345457" cy="883922"/>
          </a:xfrm>
        </p:grpSpPr>
        <p:pic>
          <p:nvPicPr>
            <p:cNvPr id="102" name="Picture 101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9B04B7E0-729A-0AA5-DD92-66B1296B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144652C-BEF2-5A96-6AAB-50BD9093FF1A}"/>
                </a:ext>
              </a:extLst>
            </p:cNvPr>
            <p:cNvSpPr txBox="1"/>
            <p:nvPr/>
          </p:nvSpPr>
          <p:spPr>
            <a:xfrm>
              <a:off x="1143383" y="1847297"/>
              <a:ext cx="1345457" cy="51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0E406DC-58D0-8691-8B48-EE30BBF5FAAC}"/>
              </a:ext>
            </a:extLst>
          </p:cNvPr>
          <p:cNvGrpSpPr/>
          <p:nvPr/>
        </p:nvGrpSpPr>
        <p:grpSpPr>
          <a:xfrm>
            <a:off x="3686253" y="3983692"/>
            <a:ext cx="1570621" cy="1436541"/>
            <a:chOff x="1177943" y="1668426"/>
            <a:chExt cx="1211047" cy="883922"/>
          </a:xfrm>
        </p:grpSpPr>
        <p:pic>
          <p:nvPicPr>
            <p:cNvPr id="105" name="Picture 104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E32ACDDB-648B-6F5C-A348-A45CBF96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CCB7B6B-1648-7DC3-8438-79D61280F908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17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A122EA-2238-EDB7-A566-CBC787D3FD11}"/>
              </a:ext>
            </a:extLst>
          </p:cNvPr>
          <p:cNvGrpSpPr/>
          <p:nvPr/>
        </p:nvGrpSpPr>
        <p:grpSpPr>
          <a:xfrm>
            <a:off x="5191181" y="2379230"/>
            <a:ext cx="2098350" cy="1436540"/>
            <a:chOff x="954627" y="1668427"/>
            <a:chExt cx="1617959" cy="883922"/>
          </a:xfrm>
        </p:grpSpPr>
        <p:pic>
          <p:nvPicPr>
            <p:cNvPr id="108" name="Picture 10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24D2A2AE-B09A-1BDF-9F48-016A4B23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131" y="1668427"/>
              <a:ext cx="1397018" cy="883922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88C2D41-2EA8-6482-50DD-52CD2187FCA6}"/>
                </a:ext>
              </a:extLst>
            </p:cNvPr>
            <p:cNvSpPr txBox="1"/>
            <p:nvPr/>
          </p:nvSpPr>
          <p:spPr>
            <a:xfrm>
              <a:off x="954627" y="1827499"/>
              <a:ext cx="1617959" cy="51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131DB0-453E-DE11-DA64-05E17D2F5E13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6F67D6-4A2D-1FF3-880F-6B075E86AFFD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7" name="Rounded Rectangle 15">
                <a:extLst>
                  <a:ext uri="{FF2B5EF4-FFF2-40B4-BE49-F238E27FC236}">
                    <a16:creationId xmlns:a16="http://schemas.microsoft.com/office/drawing/2014/main" id="{9870F00D-3186-A0F5-45CF-86ED90F65CAE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ounded Rectangle 17">
                <a:extLst>
                  <a:ext uri="{FF2B5EF4-FFF2-40B4-BE49-F238E27FC236}">
                    <a16:creationId xmlns:a16="http://schemas.microsoft.com/office/drawing/2014/main" id="{29D1B6EE-C07B-E6BF-A665-F80BC83B9BBE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28AC054-1A6A-4280-06E3-E9973D02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E0422D-686C-CF62-5FD0-365C8D488897}"/>
              </a:ext>
            </a:extLst>
          </p:cNvPr>
          <p:cNvSpPr txBox="1"/>
          <p:nvPr/>
        </p:nvSpPr>
        <p:spPr>
          <a:xfrm>
            <a:off x="1429843" y="700985"/>
            <a:ext cx="1072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kumimoji="0" lang="en-US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1179B86-7711-8104-8982-E499C3B848B3}"/>
              </a:ext>
            </a:extLst>
          </p:cNvPr>
          <p:cNvGrpSpPr/>
          <p:nvPr/>
        </p:nvGrpSpPr>
        <p:grpSpPr>
          <a:xfrm>
            <a:off x="7243119" y="2379230"/>
            <a:ext cx="1744939" cy="1436540"/>
            <a:chOff x="1143383" y="1668427"/>
            <a:chExt cx="1345457" cy="883922"/>
          </a:xfrm>
        </p:grpSpPr>
        <p:pic>
          <p:nvPicPr>
            <p:cNvPr id="62" name="Picture 61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C628215D-4FCC-9D88-7A27-5392D8C5F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1331033-58C4-C01C-5451-1B924593A2C5}"/>
                </a:ext>
              </a:extLst>
            </p:cNvPr>
            <p:cNvSpPr txBox="1"/>
            <p:nvPr/>
          </p:nvSpPr>
          <p:spPr>
            <a:xfrm>
              <a:off x="1143383" y="1847297"/>
              <a:ext cx="1345457" cy="51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B3EB9E5-1990-B34E-AAC4-D69B96025853}"/>
              </a:ext>
            </a:extLst>
          </p:cNvPr>
          <p:cNvGrpSpPr/>
          <p:nvPr/>
        </p:nvGrpSpPr>
        <p:grpSpPr>
          <a:xfrm>
            <a:off x="7287940" y="3983692"/>
            <a:ext cx="1570621" cy="1436541"/>
            <a:chOff x="1177943" y="1668426"/>
            <a:chExt cx="1211047" cy="883922"/>
          </a:xfrm>
        </p:grpSpPr>
        <p:pic>
          <p:nvPicPr>
            <p:cNvPr id="68" name="Picture 6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45329DA-1310-0AAF-A513-22602219E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6B56BB9-42FC-4DAA-B259-726C63C37AF9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19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C0A3426-1447-0F1D-3C91-93ACA19704CA}"/>
              </a:ext>
            </a:extLst>
          </p:cNvPr>
          <p:cNvGrpSpPr/>
          <p:nvPr/>
        </p:nvGrpSpPr>
        <p:grpSpPr>
          <a:xfrm>
            <a:off x="9091915" y="2379230"/>
            <a:ext cx="1570622" cy="1436540"/>
            <a:chOff x="1177942" y="1668427"/>
            <a:chExt cx="1211048" cy="883922"/>
          </a:xfrm>
        </p:grpSpPr>
        <p:pic>
          <p:nvPicPr>
            <p:cNvPr id="71" name="Picture 7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13B37D01-A64B-8CAD-0DB4-980F07016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BA7D927-D7A8-850D-2214-684FD5C8B360}"/>
                </a:ext>
              </a:extLst>
            </p:cNvPr>
            <p:cNvSpPr txBox="1"/>
            <p:nvPr/>
          </p:nvSpPr>
          <p:spPr>
            <a:xfrm>
              <a:off x="1177942" y="1821585"/>
              <a:ext cx="1211047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62016E2-66EE-5CD0-B574-873979F7A46C}"/>
              </a:ext>
            </a:extLst>
          </p:cNvPr>
          <p:cNvGrpSpPr/>
          <p:nvPr/>
        </p:nvGrpSpPr>
        <p:grpSpPr>
          <a:xfrm>
            <a:off x="9091917" y="3983692"/>
            <a:ext cx="1570621" cy="1436541"/>
            <a:chOff x="1177943" y="1668426"/>
            <a:chExt cx="1211047" cy="883922"/>
          </a:xfrm>
        </p:grpSpPr>
        <p:pic>
          <p:nvPicPr>
            <p:cNvPr id="79" name="Picture 78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84213311-A6CE-5951-9F1A-9F7738512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6"/>
              <a:ext cx="1211047" cy="883922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82FC6AD-4423-30D6-83DA-6AFED6409F96}"/>
                </a:ext>
              </a:extLst>
            </p:cNvPr>
            <p:cNvSpPr txBox="1"/>
            <p:nvPr/>
          </p:nvSpPr>
          <p:spPr>
            <a:xfrm>
              <a:off x="1339269" y="1799799"/>
              <a:ext cx="903678" cy="577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4D6382C-C9CD-9D61-3C9F-14B3DEAF8459}"/>
              </a:ext>
            </a:extLst>
          </p:cNvPr>
          <p:cNvGrpSpPr/>
          <p:nvPr/>
        </p:nvGrpSpPr>
        <p:grpSpPr>
          <a:xfrm>
            <a:off x="5191181" y="4006100"/>
            <a:ext cx="2098350" cy="1436540"/>
            <a:chOff x="954627" y="1668427"/>
            <a:chExt cx="1617959" cy="883922"/>
          </a:xfrm>
        </p:grpSpPr>
        <p:pic>
          <p:nvPicPr>
            <p:cNvPr id="67" name="Picture 6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12C128A7-2856-95E1-BD3D-52F12BA2E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131" y="1668427"/>
              <a:ext cx="1397018" cy="883922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0D68618-E978-9432-D79D-1B95F674E12D}"/>
                </a:ext>
              </a:extLst>
            </p:cNvPr>
            <p:cNvSpPr txBox="1"/>
            <p:nvPr/>
          </p:nvSpPr>
          <p:spPr>
            <a:xfrm>
              <a:off x="954627" y="1827499"/>
              <a:ext cx="1617959" cy="511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7359C1A-7849-61E4-1A92-4A4D926F2B59}"/>
              </a:ext>
            </a:extLst>
          </p:cNvPr>
          <p:cNvGrpSpPr/>
          <p:nvPr/>
        </p:nvGrpSpPr>
        <p:grpSpPr>
          <a:xfrm>
            <a:off x="549974" y="2281468"/>
            <a:ext cx="2562602" cy="1367713"/>
            <a:chOff x="4321790" y="5677598"/>
            <a:chExt cx="6953507" cy="3711229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F310487-20EA-CF08-C3E3-9B1C2EECE3F6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D6411F3-BB68-E114-9F79-3AA999810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21790" y="5748569"/>
              <a:ext cx="6953507" cy="3640258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610C04B-3BA5-1734-6D79-04E4C4206D5A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85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1FF834C-ACBA-DA5F-9D32-83E2A535D5A9}"/>
              </a:ext>
            </a:extLst>
          </p:cNvPr>
          <p:cNvGrpSpPr/>
          <p:nvPr/>
        </p:nvGrpSpPr>
        <p:grpSpPr>
          <a:xfrm>
            <a:off x="565671" y="4151579"/>
            <a:ext cx="2546905" cy="1355457"/>
            <a:chOff x="4375484" y="5062818"/>
            <a:chExt cx="6953507" cy="3700641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9E1E6B4-C64E-8476-DB24-F8EFE0892BF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C95223FD-CC94-1906-86E6-3F4164321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5484" y="5062818"/>
              <a:ext cx="6953507" cy="3640259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E73C05C-0A45-971E-D952-8D9CC5A8BCD8}"/>
                </a:ext>
              </a:extLst>
            </p:cNvPr>
            <p:cNvSpPr txBox="1"/>
            <p:nvPr/>
          </p:nvSpPr>
          <p:spPr>
            <a:xfrm>
              <a:off x="5100701" y="6018632"/>
              <a:ext cx="5367030" cy="250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5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bánh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73510" y="324571"/>
            <a:ext cx="6086756" cy="3651168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4733712" y="901614"/>
            <a:ext cx="5775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hằng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!</a:t>
            </a:r>
          </a:p>
        </p:txBody>
      </p: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69078" y="331098"/>
            <a:ext cx="6086756" cy="3651168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4272" y="2506468"/>
            <a:ext cx="3961540" cy="4537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0C2B27-F59E-4614-BD65-A538E59851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055" y="1370373"/>
            <a:ext cx="56392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6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6476" y="1630044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6620601" y="188372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5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Tiệm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1596085" y="781384"/>
            <a:ext cx="6086756" cy="3651168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1756287" y="1358427"/>
            <a:ext cx="5775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6C930EF-0812-6B64-5361-26689E53BE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189" y="3177975"/>
            <a:ext cx="2894196" cy="37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3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Lan</a:t>
              </a:r>
            </a:p>
          </p:txBody>
        </p:sp>
      </p:grp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746688" y="1149623"/>
            <a:ext cx="4995590" cy="2799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318F3D-F365-EBAE-6A98-BA4B4BE35B23}"/>
              </a:ext>
            </a:extLst>
          </p:cNvPr>
          <p:cNvSpPr txBox="1"/>
          <p:nvPr/>
        </p:nvSpPr>
        <p:spPr>
          <a:xfrm>
            <a:off x="5030012" y="1796321"/>
            <a:ext cx="4480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</a:t>
            </a: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61E931C0-B2F2-CCB7-33AA-5538B8D6201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15" y="3145437"/>
            <a:ext cx="1718970" cy="958765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9A4CBC4B-025D-9663-55D9-E11C3579C2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5371" y="2417021"/>
            <a:ext cx="3411712" cy="38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1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5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Tiệm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bánh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928662-9417-6726-FAC9-536B31E2403B}"/>
              </a:ext>
            </a:extLst>
          </p:cNvPr>
          <p:cNvGrpSpPr/>
          <p:nvPr/>
        </p:nvGrpSpPr>
        <p:grpSpPr>
          <a:xfrm>
            <a:off x="1407658" y="1883670"/>
            <a:ext cx="9030862" cy="3584888"/>
            <a:chOff x="872857" y="25618"/>
            <a:chExt cx="8973638" cy="358488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E2A1E79-2908-054E-6245-3B258D0490ED}"/>
                </a:ext>
              </a:extLst>
            </p:cNvPr>
            <p:cNvGrpSpPr/>
            <p:nvPr/>
          </p:nvGrpSpPr>
          <p:grpSpPr>
            <a:xfrm>
              <a:off x="3231054" y="177602"/>
              <a:ext cx="6615441" cy="3210619"/>
              <a:chOff x="2080889" y="592560"/>
              <a:chExt cx="9347811" cy="3335209"/>
            </a:xfrm>
          </p:grpSpPr>
          <p:sp>
            <p:nvSpPr>
              <p:cNvPr id="23" name="Rounded Rectangle 15">
                <a:extLst>
                  <a:ext uri="{FF2B5EF4-FFF2-40B4-BE49-F238E27FC236}">
                    <a16:creationId xmlns:a16="http://schemas.microsoft.com/office/drawing/2014/main" id="{812E52DA-5F1A-7D21-4494-5B3C42D37627}"/>
                  </a:ext>
                </a:extLst>
              </p:cNvPr>
              <p:cNvSpPr/>
              <p:nvPr/>
            </p:nvSpPr>
            <p:spPr>
              <a:xfrm>
                <a:off x="2080889" y="592560"/>
                <a:ext cx="9347811" cy="3335209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" name="Rounded Rectangle 17">
                <a:extLst>
                  <a:ext uri="{FF2B5EF4-FFF2-40B4-BE49-F238E27FC236}">
                    <a16:creationId xmlns:a16="http://schemas.microsoft.com/office/drawing/2014/main" id="{17C6E253-3CDA-1CAA-CA24-C73B982BEE65}"/>
                  </a:ext>
                </a:extLst>
              </p:cNvPr>
              <p:cNvSpPr/>
              <p:nvPr/>
            </p:nvSpPr>
            <p:spPr>
              <a:xfrm>
                <a:off x="2300053" y="804215"/>
                <a:ext cx="8695014" cy="2959928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240E106-F592-2EC1-93DF-1DC588B15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57" y="25618"/>
              <a:ext cx="3129753" cy="3584888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D2F6584-DA6A-8FAC-AD12-373AD8D9D779}"/>
              </a:ext>
            </a:extLst>
          </p:cNvPr>
          <p:cNvSpPr txBox="1"/>
          <p:nvPr/>
        </p:nvSpPr>
        <p:spPr>
          <a:xfrm>
            <a:off x="4318504" y="2457588"/>
            <a:ext cx="57752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4063013" y="46558"/>
            <a:ext cx="6490687" cy="1352709"/>
            <a:chOff x="2080889" y="753345"/>
            <a:chExt cx="9113414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8925056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AB14F5-ECB8-297E-4F0A-E9523213FDA5}"/>
              </a:ext>
            </a:extLst>
          </p:cNvPr>
          <p:cNvSpPr txBox="1"/>
          <p:nvPr/>
        </p:nvSpPr>
        <p:spPr>
          <a:xfrm>
            <a:off x="5204393" y="225019"/>
            <a:ext cx="5263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59D4B3A-A553-F245-388F-3CA14E37120A}"/>
              </a:ext>
            </a:extLst>
          </p:cNvPr>
          <p:cNvSpPr/>
          <p:nvPr/>
        </p:nvSpPr>
        <p:spPr>
          <a:xfrm>
            <a:off x="4323325" y="318437"/>
            <a:ext cx="881067" cy="723868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D8A002-BB2D-9106-9254-2915BCB89583}"/>
              </a:ext>
            </a:extLst>
          </p:cNvPr>
          <p:cNvSpPr/>
          <p:nvPr/>
        </p:nvSpPr>
        <p:spPr>
          <a:xfrm>
            <a:off x="299949" y="1495231"/>
            <a:ext cx="7058793" cy="295294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I, II, IV, VI, VIII, IX, XI, X, XX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9C712-A47C-45E3-8D2C-4E3C81707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7623" y="1276171"/>
            <a:ext cx="4383404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4063013" y="46558"/>
            <a:ext cx="3976149" cy="1352709"/>
            <a:chOff x="2080889" y="753345"/>
            <a:chExt cx="5582813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5206094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AB14F5-ECB8-297E-4F0A-E9523213FDA5}"/>
              </a:ext>
            </a:extLst>
          </p:cNvPr>
          <p:cNvSpPr txBox="1"/>
          <p:nvPr/>
        </p:nvSpPr>
        <p:spPr>
          <a:xfrm>
            <a:off x="5204393" y="225019"/>
            <a:ext cx="2374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F5BA6-0F1D-FC2B-C15C-972499E40543}"/>
              </a:ext>
            </a:extLst>
          </p:cNvPr>
          <p:cNvGrpSpPr/>
          <p:nvPr/>
        </p:nvGrpSpPr>
        <p:grpSpPr>
          <a:xfrm>
            <a:off x="325916" y="1408705"/>
            <a:ext cx="2698332" cy="1528925"/>
            <a:chOff x="2856329" y="1385983"/>
            <a:chExt cx="3053634" cy="173024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0F5F38-8045-A465-3456-FC361FE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5581">
              <a:off x="2856329" y="1466554"/>
              <a:ext cx="3053634" cy="16496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6CDAD-6B02-6F93-F3EC-ED5339C6EF66}"/>
                </a:ext>
              </a:extLst>
            </p:cNvPr>
            <p:cNvSpPr txBox="1"/>
            <p:nvPr/>
          </p:nvSpPr>
          <p:spPr>
            <a:xfrm>
              <a:off x="3892493" y="1385983"/>
              <a:ext cx="11406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515528" y="1448168"/>
            <a:ext cx="2697103" cy="1569660"/>
            <a:chOff x="2560009" y="3241250"/>
            <a:chExt cx="3053634" cy="17771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3163152" y="3241250"/>
              <a:ext cx="2264664" cy="177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40DC9-BB29-CC8C-2327-67693BCBF02D}"/>
              </a:ext>
            </a:extLst>
          </p:cNvPr>
          <p:cNvGrpSpPr/>
          <p:nvPr/>
        </p:nvGrpSpPr>
        <p:grpSpPr>
          <a:xfrm>
            <a:off x="8778947" y="1385674"/>
            <a:ext cx="2742120" cy="1569660"/>
            <a:chOff x="2560009" y="3251504"/>
            <a:chExt cx="3053634" cy="174797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CAA548-935C-E7ED-A8EF-AA4667FB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BA4A63-0E96-F467-3CBD-ABE7F4777C0C}"/>
                </a:ext>
              </a:extLst>
            </p:cNvPr>
            <p:cNvSpPr txBox="1"/>
            <p:nvPr/>
          </p:nvSpPr>
          <p:spPr>
            <a:xfrm>
              <a:off x="3305285" y="3251504"/>
              <a:ext cx="1769512" cy="1747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IV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AF26B4-EEC1-67EB-CA40-56619EDE4F11}"/>
              </a:ext>
            </a:extLst>
          </p:cNvPr>
          <p:cNvGrpSpPr/>
          <p:nvPr/>
        </p:nvGrpSpPr>
        <p:grpSpPr>
          <a:xfrm>
            <a:off x="435728" y="3139014"/>
            <a:ext cx="2562602" cy="1367713"/>
            <a:chOff x="4321790" y="5677598"/>
            <a:chExt cx="6953507" cy="371122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4550BF8-5DD0-9160-52F4-A5A436D8EA4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34AEB3C-26E0-EBC6-51AB-5356AA5D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901AD2-CCA0-D3B9-70EC-5BADED7AAFFC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9135D0-8FA6-F749-EFE5-EAD056812CBE}"/>
              </a:ext>
            </a:extLst>
          </p:cNvPr>
          <p:cNvGrpSpPr/>
          <p:nvPr/>
        </p:nvGrpSpPr>
        <p:grpSpPr>
          <a:xfrm>
            <a:off x="4608875" y="3089634"/>
            <a:ext cx="2562602" cy="1367713"/>
            <a:chOff x="4321790" y="5677598"/>
            <a:chExt cx="6953507" cy="37112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C7871F-7C02-6DE5-7620-637131AC464F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FEF72DE-A44E-6A22-D568-34870220C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EBC9E7-498E-4176-580C-4D53940498F5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9300D94-6BD0-3F7F-358F-642150CB7DBD}"/>
              </a:ext>
            </a:extLst>
          </p:cNvPr>
          <p:cNvGrpSpPr/>
          <p:nvPr/>
        </p:nvGrpSpPr>
        <p:grpSpPr>
          <a:xfrm>
            <a:off x="8941401" y="3066747"/>
            <a:ext cx="2562602" cy="1367713"/>
            <a:chOff x="4321790" y="5677598"/>
            <a:chExt cx="6953507" cy="371122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82051E0-0B93-8BB3-23F6-BCE3E07849D5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9734D75-26A0-95C2-BFF3-D218469CA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7144F7E-907B-4059-08DE-37B5D811853A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Bốn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0" name="Picture 7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5533B36-30AC-2F1C-0DB0-5EB7A1215D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" y="4527605"/>
            <a:ext cx="1762407" cy="2224097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847EC3E4-3BDB-427C-74C3-2C9AE702D332}"/>
              </a:ext>
            </a:extLst>
          </p:cNvPr>
          <p:cNvGrpSpPr/>
          <p:nvPr/>
        </p:nvGrpSpPr>
        <p:grpSpPr>
          <a:xfrm>
            <a:off x="1827115" y="5014767"/>
            <a:ext cx="1463629" cy="1463629"/>
            <a:chOff x="5507735" y="4920725"/>
            <a:chExt cx="1463629" cy="1463629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DF18750-7377-FA28-4E19-AFD55F55B819}"/>
                </a:ext>
              </a:extLst>
            </p:cNvPr>
            <p:cNvSpPr/>
            <p:nvPr/>
          </p:nvSpPr>
          <p:spPr>
            <a:xfrm>
              <a:off x="5507735" y="492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49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C3514603-585C-97C6-EE5F-B4FFB8402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59" r="59071"/>
            <a:stretch/>
          </p:blipFill>
          <p:spPr>
            <a:xfrm>
              <a:off x="5721926" y="4987734"/>
              <a:ext cx="1035790" cy="1175238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pic>
        <p:nvPicPr>
          <p:cNvPr id="78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CD3641DB-D2EE-7101-F780-AB8BF669EE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88" y="4323501"/>
            <a:ext cx="1899795" cy="2461586"/>
          </a:xfrm>
          <a:prstGeom prst="rect">
            <a:avLst/>
          </a:prstGeom>
        </p:spPr>
      </p:pic>
      <p:pic>
        <p:nvPicPr>
          <p:cNvPr id="91" name="Picture 9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9F01B7B-8E84-150E-B9EF-F7BF52EC8B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970" y="4267641"/>
            <a:ext cx="1762407" cy="2224097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9CF3D4A4-5375-24C7-532C-18AC9DD2C13C}"/>
              </a:ext>
            </a:extLst>
          </p:cNvPr>
          <p:cNvGrpSpPr/>
          <p:nvPr/>
        </p:nvGrpSpPr>
        <p:grpSpPr>
          <a:xfrm>
            <a:off x="4430421" y="4819387"/>
            <a:ext cx="1463629" cy="1463629"/>
            <a:chOff x="4430421" y="4819387"/>
            <a:chExt cx="1463629" cy="1463629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8D7A26F-9C7B-7EE2-75F8-913D91C217DA}"/>
                </a:ext>
              </a:extLst>
            </p:cNvPr>
            <p:cNvSpPr/>
            <p:nvPr/>
          </p:nvSpPr>
          <p:spPr>
            <a:xfrm>
              <a:off x="4430421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BCCB3061-EAA6-96B5-C556-324B0DD10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81" b="54997"/>
            <a:stretch/>
          </p:blipFill>
          <p:spPr>
            <a:xfrm>
              <a:off x="4665410" y="5030085"/>
              <a:ext cx="1077965" cy="83003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9AE8525-9AD5-170E-BD7C-2BBF79DC975F}"/>
              </a:ext>
            </a:extLst>
          </p:cNvPr>
          <p:cNvGrpSpPr/>
          <p:nvPr/>
        </p:nvGrpSpPr>
        <p:grpSpPr>
          <a:xfrm>
            <a:off x="9023766" y="4750725"/>
            <a:ext cx="1484754" cy="1463629"/>
            <a:chOff x="9023766" y="4750725"/>
            <a:chExt cx="1484754" cy="1463629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9EE5CFC-4B0D-6BE1-7636-3E260C056B98}"/>
                </a:ext>
              </a:extLst>
            </p:cNvPr>
            <p:cNvSpPr/>
            <p:nvPr/>
          </p:nvSpPr>
          <p:spPr>
            <a:xfrm>
              <a:off x="9023766" y="475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6" name="Picture 95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BFFC9B8D-2006-94AC-C917-9688CF90F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04" t="63855"/>
            <a:stretch/>
          </p:blipFill>
          <p:spPr>
            <a:xfrm>
              <a:off x="9071144" y="5052440"/>
              <a:ext cx="1437376" cy="66666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59D4B3A-A553-F245-388F-3CA14E37120A}"/>
              </a:ext>
            </a:extLst>
          </p:cNvPr>
          <p:cNvSpPr/>
          <p:nvPr/>
        </p:nvSpPr>
        <p:spPr>
          <a:xfrm>
            <a:off x="4323325" y="318437"/>
            <a:ext cx="881067" cy="723868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6827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6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4063013" y="46558"/>
            <a:ext cx="3976149" cy="1352709"/>
            <a:chOff x="2080889" y="753345"/>
            <a:chExt cx="5582813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5206094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F5BA6-0F1D-FC2B-C15C-972499E40543}"/>
              </a:ext>
            </a:extLst>
          </p:cNvPr>
          <p:cNvGrpSpPr/>
          <p:nvPr/>
        </p:nvGrpSpPr>
        <p:grpSpPr>
          <a:xfrm>
            <a:off x="325916" y="1479901"/>
            <a:ext cx="2698332" cy="1457729"/>
            <a:chOff x="2856329" y="1466554"/>
            <a:chExt cx="3053634" cy="16496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0F5F38-8045-A465-3456-FC361FE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856329" y="1466554"/>
              <a:ext cx="3053634" cy="16496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6CDAD-6B02-6F93-F3EC-ED5339C6EF66}"/>
                </a:ext>
              </a:extLst>
            </p:cNvPr>
            <p:cNvSpPr txBox="1"/>
            <p:nvPr/>
          </p:nvSpPr>
          <p:spPr>
            <a:xfrm>
              <a:off x="3299433" y="1580438"/>
              <a:ext cx="2167425" cy="1497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868426" y="1458110"/>
            <a:ext cx="2697103" cy="1457066"/>
            <a:chOff x="2560009" y="3328376"/>
            <a:chExt cx="3053634" cy="16496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2807235" y="3367243"/>
              <a:ext cx="2475624" cy="1498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VIII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40DC9-BB29-CC8C-2327-67693BCBF02D}"/>
              </a:ext>
            </a:extLst>
          </p:cNvPr>
          <p:cNvGrpSpPr/>
          <p:nvPr/>
        </p:nvGrpSpPr>
        <p:grpSpPr>
          <a:xfrm>
            <a:off x="8973002" y="1454419"/>
            <a:ext cx="2742120" cy="1481385"/>
            <a:chOff x="2560009" y="3328376"/>
            <a:chExt cx="3053634" cy="164967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CAA548-935C-E7ED-A8EF-AA4667FB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BA4A63-0E96-F467-3CBD-ABE7F4777C0C}"/>
                </a:ext>
              </a:extLst>
            </p:cNvPr>
            <p:cNvSpPr txBox="1"/>
            <p:nvPr/>
          </p:nvSpPr>
          <p:spPr>
            <a:xfrm>
              <a:off x="3067313" y="3393115"/>
              <a:ext cx="2039026" cy="1473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IX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AF26B4-EEC1-67EB-CA40-56619EDE4F11}"/>
              </a:ext>
            </a:extLst>
          </p:cNvPr>
          <p:cNvGrpSpPr/>
          <p:nvPr/>
        </p:nvGrpSpPr>
        <p:grpSpPr>
          <a:xfrm>
            <a:off x="435728" y="3139014"/>
            <a:ext cx="2562602" cy="1367713"/>
            <a:chOff x="4321790" y="5677598"/>
            <a:chExt cx="6953507" cy="371122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4550BF8-5DD0-9160-52F4-A5A436D8EA4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34AEB3C-26E0-EBC6-51AB-5356AA5D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901AD2-CCA0-D3B9-70EC-5BADED7AAFFC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Sáu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3" name="Picture 6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AA067EE-71C0-9BC2-2010-C1F2841A2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" y="4527605"/>
            <a:ext cx="1762407" cy="2224097"/>
          </a:xfrm>
          <a:prstGeom prst="rect">
            <a:avLst/>
          </a:prstGeom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15231DDE-E5AE-3F8E-0806-55A803F507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125" y="4320033"/>
            <a:ext cx="1899795" cy="2461586"/>
          </a:xfrm>
          <a:prstGeom prst="rect">
            <a:avLst/>
          </a:prstGeom>
        </p:spPr>
      </p:pic>
      <p:pic>
        <p:nvPicPr>
          <p:cNvPr id="68" name="Picture 6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D1998E1-CEF0-C2F6-6AB8-99E518C50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970" y="4267641"/>
            <a:ext cx="1762407" cy="2224097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98021F31-A2F7-D0B2-47DB-2090D004192F}"/>
              </a:ext>
            </a:extLst>
          </p:cNvPr>
          <p:cNvGrpSpPr/>
          <p:nvPr/>
        </p:nvGrpSpPr>
        <p:grpSpPr>
          <a:xfrm>
            <a:off x="4947902" y="3107775"/>
            <a:ext cx="2562602" cy="1367713"/>
            <a:chOff x="4321790" y="5677598"/>
            <a:chExt cx="6953507" cy="3711229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2EC54ED-11E3-9B52-43F5-341849E651C4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FBC1E76-C2F4-47C7-360B-D8A19071E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9BB01BB-C533-FF70-A0B7-60DC0E3D1F4A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Tám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CD46C17-7ED6-5CF3-B8E3-F1A8D08BAAB6}"/>
              </a:ext>
            </a:extLst>
          </p:cNvPr>
          <p:cNvGrpSpPr/>
          <p:nvPr/>
        </p:nvGrpSpPr>
        <p:grpSpPr>
          <a:xfrm>
            <a:off x="9238307" y="3023670"/>
            <a:ext cx="2562602" cy="1367713"/>
            <a:chOff x="4321790" y="5677598"/>
            <a:chExt cx="6953507" cy="3711229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EDAFC9D-FCCD-7B6C-197F-0E9C3403F851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5B5492B-C857-AD10-AA36-38C44465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53B87B8-CF67-21B1-E0BB-06ADF9F7E551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A028FA-2263-7929-B1A5-6464E3D4B33B}"/>
              </a:ext>
            </a:extLst>
          </p:cNvPr>
          <p:cNvGrpSpPr/>
          <p:nvPr/>
        </p:nvGrpSpPr>
        <p:grpSpPr>
          <a:xfrm>
            <a:off x="1827115" y="5014767"/>
            <a:ext cx="1463629" cy="1463629"/>
            <a:chOff x="1827115" y="5014767"/>
            <a:chExt cx="1463629" cy="146362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C7CF688-0908-BD1E-D934-6104AB118FE0}"/>
                </a:ext>
              </a:extLst>
            </p:cNvPr>
            <p:cNvSpPr/>
            <p:nvPr/>
          </p:nvSpPr>
          <p:spPr>
            <a:xfrm>
              <a:off x="1827115" y="501476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4" name="Picture 83" descr="A group of cupcakes with frosting and decorations&#10;&#10;Description automatically generated with low confidence">
              <a:extLst>
                <a:ext uri="{FF2B5EF4-FFF2-40B4-BE49-F238E27FC236}">
                  <a16:creationId xmlns:a16="http://schemas.microsoft.com/office/drawing/2014/main" id="{A65DE125-A822-7F7E-6129-68C656C7D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7" t="-3216" r="79377" b="72150"/>
            <a:stretch/>
          </p:blipFill>
          <p:spPr>
            <a:xfrm>
              <a:off x="2001010" y="5037114"/>
              <a:ext cx="1265647" cy="133319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4A8E62-EC93-B763-D56F-EBD130BFDEB0}"/>
              </a:ext>
            </a:extLst>
          </p:cNvPr>
          <p:cNvGrpSpPr/>
          <p:nvPr/>
        </p:nvGrpSpPr>
        <p:grpSpPr>
          <a:xfrm>
            <a:off x="9023766" y="4750725"/>
            <a:ext cx="1463629" cy="1463629"/>
            <a:chOff x="9023766" y="4750725"/>
            <a:chExt cx="1463629" cy="146362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617F73F-A97B-03B8-0AB9-A1523EAA2E0B}"/>
                </a:ext>
              </a:extLst>
            </p:cNvPr>
            <p:cNvSpPr/>
            <p:nvPr/>
          </p:nvSpPr>
          <p:spPr>
            <a:xfrm>
              <a:off x="9023766" y="475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5" name="Picture 84" descr="A group of cupcakes with frosting and decorations&#10;&#10;Description automatically generated with low confidence">
              <a:extLst>
                <a:ext uri="{FF2B5EF4-FFF2-40B4-BE49-F238E27FC236}">
                  <a16:creationId xmlns:a16="http://schemas.microsoft.com/office/drawing/2014/main" id="{6197DCA7-4240-3085-5D09-DFC032723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65" t="-817" r="43312" b="68465"/>
            <a:stretch/>
          </p:blipFill>
          <p:spPr>
            <a:xfrm>
              <a:off x="9026191" y="4909100"/>
              <a:ext cx="1411909" cy="123505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C429EC-8051-F87D-80D9-5D97DBF701A3}"/>
              </a:ext>
            </a:extLst>
          </p:cNvPr>
          <p:cNvGrpSpPr/>
          <p:nvPr/>
        </p:nvGrpSpPr>
        <p:grpSpPr>
          <a:xfrm>
            <a:off x="4862275" y="4684427"/>
            <a:ext cx="1465805" cy="1598589"/>
            <a:chOff x="4862275" y="4684427"/>
            <a:chExt cx="1465805" cy="1598589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AF2666D-1576-1C7C-0965-B3A677E0CB09}"/>
                </a:ext>
              </a:extLst>
            </p:cNvPr>
            <p:cNvSpPr/>
            <p:nvPr/>
          </p:nvSpPr>
          <p:spPr>
            <a:xfrm>
              <a:off x="4862275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6" name="Picture 85" descr="A group of cupcakes with frosting and decorations&#10;&#10;Description automatically generated with low confidence">
              <a:extLst>
                <a:ext uri="{FF2B5EF4-FFF2-40B4-BE49-F238E27FC236}">
                  <a16:creationId xmlns:a16="http://schemas.microsoft.com/office/drawing/2014/main" id="{FDFB0844-EB45-542E-743F-4099CB11B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7" t="-817" r="61780" b="65789"/>
            <a:stretch/>
          </p:blipFill>
          <p:spPr>
            <a:xfrm>
              <a:off x="4939761" y="4684427"/>
              <a:ext cx="1388319" cy="142323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58FCDFB-1F6C-F35D-D869-995DAF61EE4A}"/>
              </a:ext>
            </a:extLst>
          </p:cNvPr>
          <p:cNvSpPr txBox="1"/>
          <p:nvPr/>
        </p:nvSpPr>
        <p:spPr>
          <a:xfrm>
            <a:off x="5204393" y="225019"/>
            <a:ext cx="2374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965F4F9-62F0-815B-E37E-BF8687CF87E3}"/>
              </a:ext>
            </a:extLst>
          </p:cNvPr>
          <p:cNvSpPr/>
          <p:nvPr/>
        </p:nvSpPr>
        <p:spPr>
          <a:xfrm>
            <a:off x="4323325" y="318437"/>
            <a:ext cx="881067" cy="723868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533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4063013" y="46558"/>
            <a:ext cx="3976149" cy="1352709"/>
            <a:chOff x="2080889" y="753345"/>
            <a:chExt cx="5582813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5206094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F5BA6-0F1D-FC2B-C15C-972499E40543}"/>
              </a:ext>
            </a:extLst>
          </p:cNvPr>
          <p:cNvGrpSpPr/>
          <p:nvPr/>
        </p:nvGrpSpPr>
        <p:grpSpPr>
          <a:xfrm>
            <a:off x="325916" y="1408705"/>
            <a:ext cx="2698332" cy="1569660"/>
            <a:chOff x="2856329" y="1385983"/>
            <a:chExt cx="3053634" cy="17763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0F5F38-8045-A465-3456-FC361FE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856329" y="1466554"/>
              <a:ext cx="3053634" cy="16496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6CDAD-6B02-6F93-F3EC-ED5339C6EF66}"/>
                </a:ext>
              </a:extLst>
            </p:cNvPr>
            <p:cNvSpPr txBox="1"/>
            <p:nvPr/>
          </p:nvSpPr>
          <p:spPr>
            <a:xfrm>
              <a:off x="3457626" y="1385983"/>
              <a:ext cx="2080386" cy="1776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429124" y="1468825"/>
            <a:ext cx="2783506" cy="1569660"/>
            <a:chOff x="2462184" y="3264638"/>
            <a:chExt cx="3151459" cy="17771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2462184" y="3264638"/>
              <a:ext cx="3084254" cy="177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40DC9-BB29-CC8C-2327-67693BCBF02D}"/>
              </a:ext>
            </a:extLst>
          </p:cNvPr>
          <p:cNvGrpSpPr/>
          <p:nvPr/>
        </p:nvGrpSpPr>
        <p:grpSpPr>
          <a:xfrm>
            <a:off x="8778947" y="1385674"/>
            <a:ext cx="2870128" cy="1569660"/>
            <a:chOff x="2560009" y="3251504"/>
            <a:chExt cx="3196184" cy="174797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CAA548-935C-E7ED-A8EF-AA4667FB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BA4A63-0E96-F467-3CBD-ABE7F4777C0C}"/>
                </a:ext>
              </a:extLst>
            </p:cNvPr>
            <p:cNvSpPr txBox="1"/>
            <p:nvPr/>
          </p:nvSpPr>
          <p:spPr>
            <a:xfrm>
              <a:off x="2818034" y="3251504"/>
              <a:ext cx="2938159" cy="1747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XX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AF26B4-EEC1-67EB-CA40-56619EDE4F11}"/>
              </a:ext>
            </a:extLst>
          </p:cNvPr>
          <p:cNvGrpSpPr/>
          <p:nvPr/>
        </p:nvGrpSpPr>
        <p:grpSpPr>
          <a:xfrm>
            <a:off x="123825" y="3139014"/>
            <a:ext cx="3648075" cy="1569328"/>
            <a:chOff x="4321790" y="5677598"/>
            <a:chExt cx="6953507" cy="425830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4550BF8-5DD0-9160-52F4-A5A436D8EA4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34AEB3C-26E0-EBC6-51AB-5356AA5D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901AD2-CCA0-D3B9-70EC-5BADED7AAFFC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3925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9135D0-8FA6-F749-EFE5-EAD056812CBE}"/>
              </a:ext>
            </a:extLst>
          </p:cNvPr>
          <p:cNvGrpSpPr/>
          <p:nvPr/>
        </p:nvGrpSpPr>
        <p:grpSpPr>
          <a:xfrm>
            <a:off x="4608875" y="3089634"/>
            <a:ext cx="2562602" cy="1367713"/>
            <a:chOff x="4321790" y="5677598"/>
            <a:chExt cx="6953507" cy="37112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C7871F-7C02-6DE5-7620-637131AC464F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FEF72DE-A44E-6A22-D568-34870220C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EBC9E7-498E-4176-580C-4D53940498F5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</a:t>
              </a:r>
              <a:r>
                <a:rPr lang="en-US" sz="5400" b="1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9300D94-6BD0-3F7F-358F-642150CB7DBD}"/>
              </a:ext>
            </a:extLst>
          </p:cNvPr>
          <p:cNvGrpSpPr/>
          <p:nvPr/>
        </p:nvGrpSpPr>
        <p:grpSpPr>
          <a:xfrm>
            <a:off x="8324850" y="3066747"/>
            <a:ext cx="3648075" cy="1367713"/>
            <a:chOff x="4321790" y="5677598"/>
            <a:chExt cx="6953507" cy="371122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82051E0-0B93-8BB3-23F6-BCE3E07849D5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9734D75-26A0-95C2-BFF3-D218469CA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7144F7E-907B-4059-08DE-37B5D811853A}"/>
                </a:ext>
              </a:extLst>
            </p:cNvPr>
            <p:cNvSpPr txBox="1"/>
            <p:nvPr/>
          </p:nvSpPr>
          <p:spPr>
            <a:xfrm>
              <a:off x="5061338" y="6010751"/>
              <a:ext cx="5367029" cy="225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mươi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3" name="Picture 6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AA067EE-71C0-9BC2-2010-C1F2841A2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" y="4527605"/>
            <a:ext cx="1762407" cy="2224097"/>
          </a:xfrm>
          <a:prstGeom prst="rect">
            <a:avLst/>
          </a:prstGeom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15231DDE-E5AE-3F8E-0806-55A803F507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71" y="4320033"/>
            <a:ext cx="1899795" cy="2461586"/>
          </a:xfrm>
          <a:prstGeom prst="rect">
            <a:avLst/>
          </a:prstGeom>
        </p:spPr>
      </p:pic>
      <p:pic>
        <p:nvPicPr>
          <p:cNvPr id="68" name="Picture 6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D1998E1-CEF0-C2F6-6AB8-99E518C50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970" y="4267641"/>
            <a:ext cx="1762407" cy="22240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5224EF-72B3-545C-4BF9-832F68972B61}"/>
              </a:ext>
            </a:extLst>
          </p:cNvPr>
          <p:cNvGrpSpPr/>
          <p:nvPr/>
        </p:nvGrpSpPr>
        <p:grpSpPr>
          <a:xfrm>
            <a:off x="1777653" y="5014767"/>
            <a:ext cx="1562551" cy="1463629"/>
            <a:chOff x="1777653" y="5014767"/>
            <a:chExt cx="1562551" cy="146362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C7CF688-0908-BD1E-D934-6104AB118FE0}"/>
                </a:ext>
              </a:extLst>
            </p:cNvPr>
            <p:cNvSpPr/>
            <p:nvPr/>
          </p:nvSpPr>
          <p:spPr>
            <a:xfrm>
              <a:off x="1827115" y="501476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47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D59A88D7-2279-BA50-101D-673D8BA62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76" t="-7908" r="-1113" b="71125"/>
            <a:stretch/>
          </p:blipFill>
          <p:spPr>
            <a:xfrm>
              <a:off x="1777653" y="5124222"/>
              <a:ext cx="1562551" cy="1070109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6992809-FA32-D965-4662-5CF3C4FD1637}"/>
              </a:ext>
            </a:extLst>
          </p:cNvPr>
          <p:cNvGrpSpPr/>
          <p:nvPr/>
        </p:nvGrpSpPr>
        <p:grpSpPr>
          <a:xfrm>
            <a:off x="4409296" y="4819387"/>
            <a:ext cx="1484754" cy="1463629"/>
            <a:chOff x="4409296" y="4819387"/>
            <a:chExt cx="1484754" cy="1463629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AF2666D-1576-1C7C-0965-B3A677E0CB09}"/>
                </a:ext>
              </a:extLst>
            </p:cNvPr>
            <p:cNvSpPr/>
            <p:nvPr/>
          </p:nvSpPr>
          <p:spPr>
            <a:xfrm>
              <a:off x="4430421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Picture 48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E7BB3FA8-447B-4F82-06AD-065B3B4E1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79" t="30258" b="34291"/>
            <a:stretch/>
          </p:blipFill>
          <p:spPr>
            <a:xfrm>
              <a:off x="4409296" y="5125638"/>
              <a:ext cx="1422265" cy="85906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B6085F-F153-F526-AAD8-25CECD850CEC}"/>
              </a:ext>
            </a:extLst>
          </p:cNvPr>
          <p:cNvGrpSpPr/>
          <p:nvPr/>
        </p:nvGrpSpPr>
        <p:grpSpPr>
          <a:xfrm>
            <a:off x="9023766" y="4750725"/>
            <a:ext cx="1525204" cy="1463629"/>
            <a:chOff x="9023766" y="4750725"/>
            <a:chExt cx="1525204" cy="146362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617F73F-A97B-03B8-0AB9-A1523EAA2E0B}"/>
                </a:ext>
              </a:extLst>
            </p:cNvPr>
            <p:cNvSpPr/>
            <p:nvPr/>
          </p:nvSpPr>
          <p:spPr>
            <a:xfrm>
              <a:off x="9023766" y="475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F1DE080-EA26-1A0F-4BF4-5E9001272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65" r="12757" b="53782"/>
            <a:stretch/>
          </p:blipFill>
          <p:spPr>
            <a:xfrm>
              <a:off x="9076058" y="5136470"/>
              <a:ext cx="1472912" cy="903196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6A4A44-803F-BE2C-89D1-9D05AA5E307B}"/>
              </a:ext>
            </a:extLst>
          </p:cNvPr>
          <p:cNvSpPr txBox="1"/>
          <p:nvPr/>
        </p:nvSpPr>
        <p:spPr>
          <a:xfrm>
            <a:off x="5204393" y="225019"/>
            <a:ext cx="2374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03E8DED-EBEC-628B-DC82-EA3A0652C31C}"/>
              </a:ext>
            </a:extLst>
          </p:cNvPr>
          <p:cNvSpPr/>
          <p:nvPr/>
        </p:nvSpPr>
        <p:spPr>
          <a:xfrm>
            <a:off x="4323325" y="318437"/>
            <a:ext cx="881067" cy="723868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7949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C72EB-1D98-6655-8A6D-9BDD8D25E391}"/>
              </a:ext>
            </a:extLst>
          </p:cNvPr>
          <p:cNvGrpSpPr/>
          <p:nvPr/>
        </p:nvGrpSpPr>
        <p:grpSpPr>
          <a:xfrm>
            <a:off x="1038226" y="46558"/>
            <a:ext cx="10086974" cy="1352709"/>
            <a:chOff x="2080889" y="753345"/>
            <a:chExt cx="5582813" cy="1376397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id="{EBDFF5DD-2D9D-5061-4305-F405E61D07BB}"/>
                </a:ext>
              </a:extLst>
            </p:cNvPr>
            <p:cNvSpPr/>
            <p:nvPr/>
          </p:nvSpPr>
          <p:spPr>
            <a:xfrm>
              <a:off x="2080889" y="753345"/>
              <a:ext cx="5582813" cy="137639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2D8ADD-4508-FB29-A4E9-840522C5648E}"/>
                </a:ext>
              </a:extLst>
            </p:cNvPr>
            <p:cNvSpPr/>
            <p:nvPr/>
          </p:nvSpPr>
          <p:spPr>
            <a:xfrm>
              <a:off x="2269247" y="944590"/>
              <a:ext cx="5206094" cy="979760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F5BA6-0F1D-FC2B-C15C-972499E40543}"/>
              </a:ext>
            </a:extLst>
          </p:cNvPr>
          <p:cNvGrpSpPr/>
          <p:nvPr/>
        </p:nvGrpSpPr>
        <p:grpSpPr>
          <a:xfrm>
            <a:off x="325916" y="1438112"/>
            <a:ext cx="2698332" cy="1569660"/>
            <a:chOff x="2856329" y="1419262"/>
            <a:chExt cx="3053634" cy="17763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0F5F38-8045-A465-3456-FC361FE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856329" y="1466554"/>
              <a:ext cx="3053634" cy="16496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6CDAD-6B02-6F93-F3EC-ED5339C6EF66}"/>
                </a:ext>
              </a:extLst>
            </p:cNvPr>
            <p:cNvSpPr txBox="1"/>
            <p:nvPr/>
          </p:nvSpPr>
          <p:spPr>
            <a:xfrm>
              <a:off x="3495262" y="1419262"/>
              <a:ext cx="2032148" cy="1776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515528" y="1468825"/>
            <a:ext cx="2697103" cy="1569660"/>
            <a:chOff x="2560009" y="3264638"/>
            <a:chExt cx="3053634" cy="17771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3259166" y="3264638"/>
              <a:ext cx="1792607" cy="1777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040DC9-BB29-CC8C-2327-67693BCBF02D}"/>
              </a:ext>
            </a:extLst>
          </p:cNvPr>
          <p:cNvGrpSpPr/>
          <p:nvPr/>
        </p:nvGrpSpPr>
        <p:grpSpPr>
          <a:xfrm>
            <a:off x="8778947" y="1385674"/>
            <a:ext cx="2742120" cy="1569660"/>
            <a:chOff x="2560009" y="3251504"/>
            <a:chExt cx="3053634" cy="174797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CAA548-935C-E7ED-A8EF-AA4667FB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BA4A63-0E96-F467-3CBD-ABE7F4777C0C}"/>
                </a:ext>
              </a:extLst>
            </p:cNvPr>
            <p:cNvSpPr txBox="1"/>
            <p:nvPr/>
          </p:nvSpPr>
          <p:spPr>
            <a:xfrm>
              <a:off x="2955926" y="3251504"/>
              <a:ext cx="2279110" cy="1747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AAF26B4-EEC1-67EB-CA40-56619EDE4F11}"/>
              </a:ext>
            </a:extLst>
          </p:cNvPr>
          <p:cNvGrpSpPr/>
          <p:nvPr/>
        </p:nvGrpSpPr>
        <p:grpSpPr>
          <a:xfrm>
            <a:off x="435728" y="3139014"/>
            <a:ext cx="2562602" cy="1367713"/>
            <a:chOff x="4321790" y="5677598"/>
            <a:chExt cx="6953507" cy="371122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4550BF8-5DD0-9160-52F4-A5A436D8EA4B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34AEB3C-26E0-EBC6-51AB-5356AA5D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901AD2-CCA0-D3B9-70EC-5BADED7AAFFC}"/>
                </a:ext>
              </a:extLst>
            </p:cNvPr>
            <p:cNvSpPr txBox="1"/>
            <p:nvPr/>
          </p:nvSpPr>
          <p:spPr>
            <a:xfrm>
              <a:off x="5061337" y="6010751"/>
              <a:ext cx="6116126" cy="225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4472C4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9135D0-8FA6-F749-EFE5-EAD056812CBE}"/>
              </a:ext>
            </a:extLst>
          </p:cNvPr>
          <p:cNvGrpSpPr/>
          <p:nvPr/>
        </p:nvGrpSpPr>
        <p:grpSpPr>
          <a:xfrm>
            <a:off x="4608875" y="3089634"/>
            <a:ext cx="2562602" cy="1367713"/>
            <a:chOff x="4321790" y="5677598"/>
            <a:chExt cx="6953507" cy="37112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C7871F-7C02-6DE5-7620-637131AC464F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FEF72DE-A44E-6A22-D568-34870220C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EBC9E7-498E-4176-580C-4D53940498F5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9300D94-6BD0-3F7F-358F-642150CB7DBD}"/>
              </a:ext>
            </a:extLst>
          </p:cNvPr>
          <p:cNvGrpSpPr/>
          <p:nvPr/>
        </p:nvGrpSpPr>
        <p:grpSpPr>
          <a:xfrm>
            <a:off x="8639175" y="3066747"/>
            <a:ext cx="2864828" cy="1367713"/>
            <a:chOff x="4302931" y="5677598"/>
            <a:chExt cx="6972366" cy="371122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82051E0-0B93-8BB3-23F6-BCE3E07849D5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9734D75-26A0-95C2-BFF3-D218469CA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7144F7E-907B-4059-08DE-37B5D811853A}"/>
                </a:ext>
              </a:extLst>
            </p:cNvPr>
            <p:cNvSpPr txBox="1"/>
            <p:nvPr/>
          </p:nvSpPr>
          <p:spPr>
            <a:xfrm>
              <a:off x="4302931" y="6010751"/>
              <a:ext cx="6125437" cy="192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XII</a:t>
              </a:r>
            </a:p>
          </p:txBody>
        </p:sp>
      </p:grpSp>
      <p:pic>
        <p:nvPicPr>
          <p:cNvPr id="63" name="Picture 6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AA067EE-71C0-9BC2-2010-C1F2841A2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" y="4527605"/>
            <a:ext cx="1762407" cy="2224097"/>
          </a:xfrm>
          <a:prstGeom prst="rect">
            <a:avLst/>
          </a:prstGeom>
        </p:spPr>
      </p:pic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15231DDE-E5AE-3F8E-0806-55A803F507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71" y="4320033"/>
            <a:ext cx="1899795" cy="2461586"/>
          </a:xfrm>
          <a:prstGeom prst="rect">
            <a:avLst/>
          </a:prstGeom>
        </p:spPr>
      </p:pic>
      <p:pic>
        <p:nvPicPr>
          <p:cNvPr id="68" name="Picture 6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D1998E1-CEF0-C2F6-6AB8-99E518C50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970" y="4267641"/>
            <a:ext cx="1762407" cy="2224097"/>
          </a:xfrm>
          <a:prstGeom prst="rect">
            <a:avLst/>
          </a:prstGeom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8186E135-FA7E-947C-12D4-5AE5EE5FA2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-11966" r="70348" b="43089"/>
          <a:stretch/>
        </p:blipFill>
        <p:spPr>
          <a:xfrm>
            <a:off x="1658111" y="5064184"/>
            <a:ext cx="2374006" cy="1360966"/>
          </a:xfrm>
          <a:prstGeom prst="rect">
            <a:avLst/>
          </a:prstGeom>
        </p:spPr>
      </p:pic>
      <p:pic>
        <p:nvPicPr>
          <p:cNvPr id="64" name="Picture 63" descr="A picture containing text&#10;&#10;Description automatically generated">
            <a:extLst>
              <a:ext uri="{FF2B5EF4-FFF2-40B4-BE49-F238E27FC236}">
                <a16:creationId xmlns:a16="http://schemas.microsoft.com/office/drawing/2014/main" id="{44EBD049-5113-B445-80EE-F64DCE8CC1C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0" t="55881" r="28586"/>
          <a:stretch/>
        </p:blipFill>
        <p:spPr>
          <a:xfrm>
            <a:off x="4254819" y="5030235"/>
            <a:ext cx="2325443" cy="1310621"/>
          </a:xfrm>
          <a:prstGeom prst="rect">
            <a:avLst/>
          </a:prstGeom>
        </p:spPr>
      </p:pic>
      <p:pic>
        <p:nvPicPr>
          <p:cNvPr id="66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04A499B9-8300-BBAF-71DD-6C88FEC15F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7" t="41612"/>
          <a:stretch/>
        </p:blipFill>
        <p:spPr>
          <a:xfrm>
            <a:off x="8356998" y="4693997"/>
            <a:ext cx="2222469" cy="1734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B6B0F-CF89-3FE1-C03E-E3C7E6DE84F0}"/>
              </a:ext>
            </a:extLst>
          </p:cNvPr>
          <p:cNvSpPr txBox="1"/>
          <p:nvPr/>
        </p:nvSpPr>
        <p:spPr>
          <a:xfrm>
            <a:off x="1304925" y="320269"/>
            <a:ext cx="9620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/>
              <a:t>b) </a:t>
            </a:r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 </a:t>
            </a:r>
            <a:r>
              <a:rPr lang="en-US" sz="3600" b="1" dirty="0" err="1"/>
              <a:t>bằng</a:t>
            </a:r>
            <a:r>
              <a:rPr lang="en-US" sz="3600" b="1" dirty="0"/>
              <a:t> </a:t>
            </a:r>
            <a:r>
              <a:rPr lang="en-US" sz="3600" b="1" dirty="0" err="1"/>
              <a:t>chữ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La </a:t>
            </a:r>
            <a:r>
              <a:rPr lang="en-US" sz="3600" b="1" dirty="0" err="1"/>
              <a:t>Mã</a:t>
            </a:r>
            <a:r>
              <a:rPr lang="en-US" sz="3600" b="1" dirty="0"/>
              <a:t>: 3, 5, 12, 19.</a:t>
            </a:r>
            <a:br>
              <a:rPr lang="en-US" sz="3600" b="1" dirty="0"/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569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5408136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9DACD-FC17-5D65-627F-22C33A8D4A98}"/>
              </a:ext>
            </a:extLst>
          </p:cNvPr>
          <p:cNvGrpSpPr/>
          <p:nvPr/>
        </p:nvGrpSpPr>
        <p:grpSpPr>
          <a:xfrm>
            <a:off x="4515528" y="1525122"/>
            <a:ext cx="2697103" cy="1457066"/>
            <a:chOff x="2560009" y="3328376"/>
            <a:chExt cx="3053634" cy="16496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CF2E356-CC04-7031-E161-7ED986E2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2560009" y="3328376"/>
              <a:ext cx="3053634" cy="16496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562474-6CE8-3382-FC3F-A6AC7EFD8EC6}"/>
                </a:ext>
              </a:extLst>
            </p:cNvPr>
            <p:cNvSpPr txBox="1"/>
            <p:nvPr/>
          </p:nvSpPr>
          <p:spPr>
            <a:xfrm>
              <a:off x="2807235" y="3367243"/>
              <a:ext cx="2475624" cy="1498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19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C9135D0-8FA6-F749-EFE5-EAD056812CBE}"/>
              </a:ext>
            </a:extLst>
          </p:cNvPr>
          <p:cNvGrpSpPr/>
          <p:nvPr/>
        </p:nvGrpSpPr>
        <p:grpSpPr>
          <a:xfrm>
            <a:off x="4608875" y="3089634"/>
            <a:ext cx="2562602" cy="1367713"/>
            <a:chOff x="4321790" y="5677598"/>
            <a:chExt cx="6953507" cy="37112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C7871F-7C02-6DE5-7620-637131AC464F}"/>
                </a:ext>
              </a:extLst>
            </p:cNvPr>
            <p:cNvSpPr/>
            <p:nvPr/>
          </p:nvSpPr>
          <p:spPr>
            <a:xfrm>
              <a:off x="5040242" y="5677598"/>
              <a:ext cx="5665234" cy="308586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FEF72DE-A44E-6A22-D568-34870220C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321790" y="5748568"/>
              <a:ext cx="6953507" cy="36402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1EBC9E7-498E-4176-580C-4D53940498F5}"/>
                </a:ext>
              </a:extLst>
            </p:cNvPr>
            <p:cNvSpPr txBox="1"/>
            <p:nvPr/>
          </p:nvSpPr>
          <p:spPr>
            <a:xfrm>
              <a:off x="5061337" y="6010751"/>
              <a:ext cx="5367028" cy="2505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XIX</a:t>
              </a:r>
            </a:p>
          </p:txBody>
        </p:sp>
      </p:grpSp>
      <p:pic>
        <p:nvPicPr>
          <p:cNvPr id="67" name="Picture 66" descr="A picture containing text&#10;&#10;Description automatically generated">
            <a:extLst>
              <a:ext uri="{FF2B5EF4-FFF2-40B4-BE49-F238E27FC236}">
                <a16:creationId xmlns:a16="http://schemas.microsoft.com/office/drawing/2014/main" id="{15231DDE-E5AE-3F8E-0806-55A803F507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71" y="4320033"/>
            <a:ext cx="1899795" cy="24615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B858D4-11A4-DDFE-D5D5-7AD13668BF3F}"/>
              </a:ext>
            </a:extLst>
          </p:cNvPr>
          <p:cNvGrpSpPr/>
          <p:nvPr/>
        </p:nvGrpSpPr>
        <p:grpSpPr>
          <a:xfrm>
            <a:off x="4430421" y="4613440"/>
            <a:ext cx="1657763" cy="1669576"/>
            <a:chOff x="4430421" y="4613440"/>
            <a:chExt cx="1657763" cy="1669576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AF2666D-1576-1C7C-0965-B3A677E0CB09}"/>
                </a:ext>
              </a:extLst>
            </p:cNvPr>
            <p:cNvSpPr/>
            <p:nvPr/>
          </p:nvSpPr>
          <p:spPr>
            <a:xfrm>
              <a:off x="4430421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468D4EE-DBEE-F5E0-45C1-1F2F6E463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2" r="58829" b="50920"/>
            <a:stretch/>
          </p:blipFill>
          <p:spPr>
            <a:xfrm>
              <a:off x="4500075" y="4613440"/>
              <a:ext cx="1588109" cy="1555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2A0E8-04DF-7AB7-2237-829A43B2D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2928371" y="2260163"/>
            <a:ext cx="6769977" cy="40610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50F6CA-6A33-563B-5564-559E91CFF2A2}"/>
              </a:ext>
            </a:extLst>
          </p:cNvPr>
          <p:cNvSpPr txBox="1"/>
          <p:nvPr/>
        </p:nvSpPr>
        <p:spPr>
          <a:xfrm>
            <a:off x="3522357" y="2957419"/>
            <a:ext cx="55825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F1BFC761-F392-378D-2BD5-995C5A52F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290" y="2209856"/>
            <a:ext cx="2894196" cy="37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1237356"/>
            <a:ext cx="12436077" cy="4005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E107C4-BBE0-C270-406A-0F83286E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25213" y="1606434"/>
            <a:ext cx="6666246" cy="22302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B55E0BC-E7F8-B5C3-FDD5-95F0CCAD0560}"/>
              </a:ext>
            </a:extLst>
          </p:cNvPr>
          <p:cNvSpPr txBox="1"/>
          <p:nvPr/>
        </p:nvSpPr>
        <p:spPr>
          <a:xfrm>
            <a:off x="213775" y="1955203"/>
            <a:ext cx="6718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Hi,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Lan.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Hole Hearted" panose="020B060402020202020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0" y="4939645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4D9A9D6-4B0B-531A-5021-D698DC6B5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52436" y="1686507"/>
            <a:ext cx="6666246" cy="22302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F71378-3511-9653-30F0-CAA6BA542700}"/>
              </a:ext>
            </a:extLst>
          </p:cNvPr>
          <p:cNvSpPr txBox="1"/>
          <p:nvPr/>
        </p:nvSpPr>
        <p:spPr>
          <a:xfrm>
            <a:off x="1269716" y="2033957"/>
            <a:ext cx="4686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A7018-1F26-4CD5-B556-15DDC6B6E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09" y="973279"/>
            <a:ext cx="3064783" cy="4137036"/>
          </a:xfrm>
          <a:prstGeom prst="rect">
            <a:avLst/>
          </a:prstGeom>
        </p:spPr>
      </p:pic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98DB568-8146-A4DC-0594-215630119054}"/>
              </a:ext>
            </a:extLst>
          </p:cNvPr>
          <p:cNvGrpSpPr/>
          <p:nvPr/>
        </p:nvGrpSpPr>
        <p:grpSpPr>
          <a:xfrm>
            <a:off x="8498982" y="1133011"/>
            <a:ext cx="3249472" cy="3429787"/>
            <a:chOff x="8498982" y="1133011"/>
            <a:chExt cx="3249472" cy="34297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B27665-0A57-39E6-6015-963394DE1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857" y="1133011"/>
              <a:ext cx="3169597" cy="342978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967FDDF-0287-18D3-BFBE-A16F2B937B5A}"/>
                </a:ext>
              </a:extLst>
            </p:cNvPr>
            <p:cNvGrpSpPr/>
            <p:nvPr/>
          </p:nvGrpSpPr>
          <p:grpSpPr>
            <a:xfrm>
              <a:off x="8498982" y="1770564"/>
              <a:ext cx="3249472" cy="2016184"/>
              <a:chOff x="658624" y="244762"/>
              <a:chExt cx="10264034" cy="6368475"/>
            </a:xfrm>
          </p:grpSpPr>
          <p:pic>
            <p:nvPicPr>
              <p:cNvPr id="22" name="Picture 21" descr="A picture containing LEGO, toy&#10;&#10;Description automatically generated">
                <a:extLst>
                  <a:ext uri="{FF2B5EF4-FFF2-40B4-BE49-F238E27FC236}">
                    <a16:creationId xmlns:a16="http://schemas.microsoft.com/office/drawing/2014/main" id="{5CABFA74-CD29-EE76-04A0-BD664CB4A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624" y="244762"/>
                <a:ext cx="10264034" cy="636847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BD0C94-38A8-698A-1931-48BBCB6DA7E6}"/>
                  </a:ext>
                </a:extLst>
              </p:cNvPr>
              <p:cNvSpPr txBox="1"/>
              <p:nvPr/>
            </p:nvSpPr>
            <p:spPr>
              <a:xfrm>
                <a:off x="3474891" y="1258776"/>
                <a:ext cx="4782329" cy="729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Dekar" panose="02000000000000000000" pitchFamily="2" charset="0"/>
                    <a:ea typeface="+mn-ea"/>
                    <a:cs typeface="+mn-cs"/>
                  </a:rPr>
                  <a:t>Tiệm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Dekar" panose="02000000000000000000" pitchFamily="2" charset="0"/>
                    <a:ea typeface="+mn-ea"/>
                    <a:cs typeface="+mn-cs"/>
                  </a:rPr>
                  <a:t> bánh </a:t>
                </a: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Dekar" panose="02000000000000000000" pitchFamily="2" charset="0"/>
                    <a:ea typeface="+mn-ea"/>
                    <a:cs typeface="+mn-cs"/>
                  </a:rPr>
                  <a:t>của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Dekar" panose="02000000000000000000" pitchFamily="2" charset="0"/>
                    <a:ea typeface="+mn-ea"/>
                    <a:cs typeface="+mn-cs"/>
                  </a:rPr>
                  <a:t> Lan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94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746688" y="1149623"/>
            <a:ext cx="4995590" cy="2799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318F3D-F365-EBAE-6A98-BA4B4BE35B23}"/>
              </a:ext>
            </a:extLst>
          </p:cNvPr>
          <p:cNvSpPr txBox="1"/>
          <p:nvPr/>
        </p:nvSpPr>
        <p:spPr>
          <a:xfrm>
            <a:off x="5030012" y="1796321"/>
            <a:ext cx="4480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47625">
                <a:solidFill>
                  <a:srgbClr val="C00000"/>
                </a:solidFill>
              </a:ln>
              <a:solidFill>
                <a:prstClr val="white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9A4CBC4B-025D-9663-55D9-E11C3579C2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5371" y="2417021"/>
            <a:ext cx="3411712" cy="381203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DB6E1F7-F93B-D2A8-7CE9-AA699CF6891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265403" y="595196"/>
            <a:ext cx="1223780" cy="1177054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EE89067-280F-F941-E8BF-3A1DE0C682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988599" y="4647394"/>
            <a:ext cx="2745370" cy="2640547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A91B5EA-8FE4-6F93-1747-4626784775A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832293" y="174519"/>
            <a:ext cx="1024750" cy="9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3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BC9F7CE-1319-9B9E-D01A-E6A1123983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1073" y="1943100"/>
            <a:ext cx="1890866" cy="16675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2666049-5EA3-891D-06A2-50F3A411A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8630" y="1809750"/>
            <a:ext cx="1813954" cy="17504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09F4E40-7889-BB90-7DBE-4B4F591745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485" y="1704976"/>
            <a:ext cx="1814210" cy="183615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2BA4D29-0FD0-03AD-25EC-2928773D6046}"/>
              </a:ext>
            </a:extLst>
          </p:cNvPr>
          <p:cNvGrpSpPr/>
          <p:nvPr/>
        </p:nvGrpSpPr>
        <p:grpSpPr>
          <a:xfrm>
            <a:off x="1929986" y="3712884"/>
            <a:ext cx="1463629" cy="1463629"/>
            <a:chOff x="5507735" y="4920725"/>
            <a:chExt cx="1463629" cy="146362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0E7A86B-BB7F-986D-038B-BA0C7F2B1D38}"/>
                </a:ext>
              </a:extLst>
            </p:cNvPr>
            <p:cNvSpPr/>
            <p:nvPr/>
          </p:nvSpPr>
          <p:spPr>
            <a:xfrm>
              <a:off x="5507735" y="492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Picture 53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FC4A4100-393B-300E-4D2F-D9AD1B926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59" r="59071"/>
            <a:stretch/>
          </p:blipFill>
          <p:spPr>
            <a:xfrm>
              <a:off x="5721926" y="4987734"/>
              <a:ext cx="1035790" cy="1175238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6DBE3DC-B98C-BB56-BC79-BF7047DD05C9}"/>
              </a:ext>
            </a:extLst>
          </p:cNvPr>
          <p:cNvGrpSpPr/>
          <p:nvPr/>
        </p:nvGrpSpPr>
        <p:grpSpPr>
          <a:xfrm>
            <a:off x="5512471" y="3676241"/>
            <a:ext cx="1463629" cy="1463629"/>
            <a:chOff x="4430421" y="4819387"/>
            <a:chExt cx="1463629" cy="146362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73661CD-7F7F-C04F-2D87-25B5DE5D8B0D}"/>
                </a:ext>
              </a:extLst>
            </p:cNvPr>
            <p:cNvSpPr/>
            <p:nvPr/>
          </p:nvSpPr>
          <p:spPr>
            <a:xfrm>
              <a:off x="4430421" y="4819387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79796597-86A8-D083-365C-22375724B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81" b="54997"/>
            <a:stretch/>
          </p:blipFill>
          <p:spPr>
            <a:xfrm>
              <a:off x="4665410" y="5030085"/>
              <a:ext cx="1077965" cy="83003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32E1015-08DC-824D-FFC4-52DDDA284C03}"/>
              </a:ext>
            </a:extLst>
          </p:cNvPr>
          <p:cNvGrpSpPr/>
          <p:nvPr/>
        </p:nvGrpSpPr>
        <p:grpSpPr>
          <a:xfrm>
            <a:off x="8907555" y="3674618"/>
            <a:ext cx="1484754" cy="1463629"/>
            <a:chOff x="9023766" y="4750725"/>
            <a:chExt cx="1484754" cy="146362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F01EB3-16D7-D74D-CDF5-F9DA9B56B433}"/>
                </a:ext>
              </a:extLst>
            </p:cNvPr>
            <p:cNvSpPr/>
            <p:nvPr/>
          </p:nvSpPr>
          <p:spPr>
            <a:xfrm>
              <a:off x="9023766" y="4750725"/>
              <a:ext cx="1463629" cy="146362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 descr="A group of cupcakes with frosting and sprinkles&#10;&#10;Description automatically generated with medium confidence">
              <a:extLst>
                <a:ext uri="{FF2B5EF4-FFF2-40B4-BE49-F238E27FC236}">
                  <a16:creationId xmlns:a16="http://schemas.microsoft.com/office/drawing/2014/main" id="{79664CF7-93AF-00E1-C4FE-A5B5B9DB54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04" t="63855"/>
            <a:stretch/>
          </p:blipFill>
          <p:spPr>
            <a:xfrm>
              <a:off x="9071144" y="5052440"/>
              <a:ext cx="1437376" cy="666663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pic>
        <p:nvPicPr>
          <p:cNvPr id="9" name="Picture 8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E311544D-9FAD-E9D3-BAE5-57BBBC911B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45" y="3031776"/>
            <a:ext cx="2123838" cy="3701966"/>
          </a:xfrm>
          <a:prstGeom prst="rect">
            <a:avLst/>
          </a:prstGeom>
        </p:spPr>
      </p:pic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7" y="3204040"/>
            <a:ext cx="2730365" cy="3445627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18A4477-28C0-54AA-C51A-600E9F02BDCD}"/>
              </a:ext>
            </a:extLst>
          </p:cNvPr>
          <p:cNvGrpSpPr/>
          <p:nvPr/>
        </p:nvGrpSpPr>
        <p:grpSpPr>
          <a:xfrm>
            <a:off x="1743886" y="3747183"/>
            <a:ext cx="1940213" cy="1779423"/>
            <a:chOff x="4811177" y="2482585"/>
            <a:chExt cx="2411727" cy="2211861"/>
          </a:xfrm>
        </p:grpSpPr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2C085F7C-C15E-438E-A3CA-2DCBBD0CC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147A63F-A84A-1C1B-8B7F-5B655744BDF0}"/>
                </a:ext>
              </a:extLst>
            </p:cNvPr>
            <p:cNvSpPr txBox="1"/>
            <p:nvPr/>
          </p:nvSpPr>
          <p:spPr>
            <a:xfrm>
              <a:off x="5224561" y="3091447"/>
              <a:ext cx="1551011" cy="87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AFDD71-24BB-CA8F-4790-98701E4634F7}"/>
              </a:ext>
            </a:extLst>
          </p:cNvPr>
          <p:cNvGrpSpPr/>
          <p:nvPr/>
        </p:nvGrpSpPr>
        <p:grpSpPr>
          <a:xfrm>
            <a:off x="5221886" y="3731733"/>
            <a:ext cx="1940213" cy="1779422"/>
            <a:chOff x="4811177" y="2482585"/>
            <a:chExt cx="2411727" cy="2211861"/>
          </a:xfrm>
        </p:grpSpPr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8A7217E5-B021-0A83-C61B-2A67A1AB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05D8BC2-9227-933F-E2A0-759C9C95B410}"/>
                </a:ext>
              </a:extLst>
            </p:cNvPr>
            <p:cNvSpPr txBox="1"/>
            <p:nvPr/>
          </p:nvSpPr>
          <p:spPr>
            <a:xfrm>
              <a:off x="5033417" y="2913850"/>
              <a:ext cx="2000922" cy="1185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Tám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62D698F-C527-97B4-03BE-C2BACE067029}"/>
              </a:ext>
            </a:extLst>
          </p:cNvPr>
          <p:cNvGrpSpPr/>
          <p:nvPr/>
        </p:nvGrpSpPr>
        <p:grpSpPr>
          <a:xfrm>
            <a:off x="8652624" y="3731734"/>
            <a:ext cx="1940213" cy="1779422"/>
            <a:chOff x="4811177" y="2482585"/>
            <a:chExt cx="2411727" cy="2211861"/>
          </a:xfrm>
        </p:grpSpPr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B2CD0452-CDB6-7712-3517-7598CD67B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3704A01-C1C2-C3C6-0C77-0BE700E05E06}"/>
                </a:ext>
              </a:extLst>
            </p:cNvPr>
            <p:cNvSpPr txBox="1"/>
            <p:nvPr/>
          </p:nvSpPr>
          <p:spPr>
            <a:xfrm>
              <a:off x="4995736" y="2771773"/>
              <a:ext cx="2143001" cy="1339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DEDAD344-8419-4F09-6B1C-4C410390385B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46188" y="5032700"/>
            <a:ext cx="1575306" cy="1515158"/>
          </a:xfrm>
          <a:prstGeom prst="rect">
            <a:avLst/>
          </a:prstGeom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A8313F50-08C0-7F7E-F2EB-21180A661A0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87683" y="5049909"/>
            <a:ext cx="1575306" cy="1515158"/>
          </a:xfrm>
          <a:prstGeom prst="rect">
            <a:avLst/>
          </a:prstGeom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048625FA-578C-1B1A-6111-4387F40000E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66936" y="5054085"/>
            <a:ext cx="1575306" cy="15151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68AE7B-2ACE-7250-0C49-F1258C8FA1E0}"/>
              </a:ext>
            </a:extLst>
          </p:cNvPr>
          <p:cNvGrpSpPr/>
          <p:nvPr/>
        </p:nvGrpSpPr>
        <p:grpSpPr>
          <a:xfrm>
            <a:off x="2439821" y="12890"/>
            <a:ext cx="7652352" cy="1712862"/>
            <a:chOff x="2439821" y="12890"/>
            <a:chExt cx="7652352" cy="171286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15D1F12-473F-0ED1-080E-15CA86F7237D}"/>
                </a:ext>
              </a:extLst>
            </p:cNvPr>
            <p:cNvGrpSpPr/>
            <p:nvPr/>
          </p:nvGrpSpPr>
          <p:grpSpPr>
            <a:xfrm>
              <a:off x="2439821" y="12890"/>
              <a:ext cx="7652352" cy="1712862"/>
              <a:chOff x="97210" y="5620341"/>
              <a:chExt cx="6114724" cy="1994642"/>
            </a:xfrm>
          </p:grpSpPr>
          <p:pic>
            <p:nvPicPr>
              <p:cNvPr id="30" name="Picture 29" descr="Rectangle&#10;&#10;Description automatically generated">
                <a:extLst>
                  <a:ext uri="{FF2B5EF4-FFF2-40B4-BE49-F238E27FC236}">
                    <a16:creationId xmlns:a16="http://schemas.microsoft.com/office/drawing/2014/main" id="{26AEDF8D-9DA6-B18C-012D-280423055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10" y="5620341"/>
                <a:ext cx="6114724" cy="199464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49D71B-EDD9-E472-C552-2689301586C4}"/>
                  </a:ext>
                </a:extLst>
              </p:cNvPr>
              <p:cNvSpPr txBox="1"/>
              <p:nvPr/>
            </p:nvSpPr>
            <p:spPr>
              <a:xfrm>
                <a:off x="874364" y="5822246"/>
                <a:ext cx="5154867" cy="16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Mỗi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mấy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giờ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8492A8E-8239-B930-32C4-F6B92C5069E6}"/>
                </a:ext>
              </a:extLst>
            </p:cNvPr>
            <p:cNvSpPr/>
            <p:nvPr/>
          </p:nvSpPr>
          <p:spPr>
            <a:xfrm>
              <a:off x="2791572" y="373424"/>
              <a:ext cx="866604" cy="8576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B39980-BAC0-A061-5713-B49B4218EA03}"/>
              </a:ext>
            </a:extLst>
          </p:cNvPr>
          <p:cNvSpPr txBox="1"/>
          <p:nvPr/>
        </p:nvSpPr>
        <p:spPr>
          <a:xfrm>
            <a:off x="695948" y="1737502"/>
            <a:ext cx="723078" cy="783193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82908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68906 0.13912 " pathEditMode="relative" rAng="0" ptsTypes="AA">
                                      <p:cBhvr>
                                        <p:cTn id="29" dur="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7.40741E-7 L -0.74453 7.40741E-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39531 0.12778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638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08333E-6 -2.96296E-6 L -0.76341 -2.96296E-6 " pathEditMode="relative" rAng="0" ptsTypes="AA">
                                      <p:cBhvr>
                                        <p:cTn id="57" dur="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77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10911 0.13079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6" y="652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6.25E-7 -3.7037E-6 L -0.79115 -3.7037E-6 " pathEditMode="relative" rAng="0" ptsTypes="AA">
                                      <p:cBhvr>
                                        <p:cTn id="77" dur="1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BC9F7CE-1319-9B9E-D01A-E6A1123983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24" y="1190626"/>
            <a:ext cx="2306258" cy="21766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2666049-5EA3-891D-06A2-50F3A411A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274" y="1123950"/>
            <a:ext cx="2794826" cy="2340074"/>
          </a:xfrm>
          <a:prstGeom prst="rect">
            <a:avLst/>
          </a:prstGeom>
        </p:spPr>
      </p:pic>
      <p:pic>
        <p:nvPicPr>
          <p:cNvPr id="9" name="Picture 8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E311544D-9FAD-E9D3-BAE5-57BBBC911B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45" y="3031776"/>
            <a:ext cx="2123838" cy="3701966"/>
          </a:xfrm>
          <a:prstGeom prst="rect">
            <a:avLst/>
          </a:prstGeom>
        </p:spPr>
      </p:pic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7" y="3204040"/>
            <a:ext cx="2730365" cy="3445627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DEDAD344-8419-4F09-6B1C-4C410390385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246188" y="5032700"/>
            <a:ext cx="1575306" cy="1515158"/>
          </a:xfrm>
          <a:prstGeom prst="rect">
            <a:avLst/>
          </a:prstGeom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A8313F50-08C0-7F7E-F2EB-21180A661A0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287683" y="5049909"/>
            <a:ext cx="1575306" cy="1515158"/>
          </a:xfrm>
          <a:prstGeom prst="rect">
            <a:avLst/>
          </a:prstGeom>
        </p:spPr>
      </p:pic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57B13B32-5DF0-67AA-0F2D-14B87070FC3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-11966" r="70348" b="43089"/>
          <a:stretch/>
        </p:blipFill>
        <p:spPr>
          <a:xfrm>
            <a:off x="1658111" y="3706595"/>
            <a:ext cx="2374006" cy="1360966"/>
          </a:xfrm>
          <a:prstGeom prst="rect">
            <a:avLst/>
          </a:prstGeom>
        </p:spPr>
      </p:pic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706252CE-06F5-1E7D-0F47-10837E05BA7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0" t="55881" r="28586"/>
          <a:stretch/>
        </p:blipFill>
        <p:spPr>
          <a:xfrm>
            <a:off x="5002204" y="3672424"/>
            <a:ext cx="2325443" cy="131062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18A4477-28C0-54AA-C51A-600E9F02BDCD}"/>
              </a:ext>
            </a:extLst>
          </p:cNvPr>
          <p:cNvGrpSpPr/>
          <p:nvPr/>
        </p:nvGrpSpPr>
        <p:grpSpPr>
          <a:xfrm>
            <a:off x="1581152" y="3680549"/>
            <a:ext cx="2102951" cy="1779423"/>
            <a:chOff x="4608893" y="2482585"/>
            <a:chExt cx="2614013" cy="2211861"/>
          </a:xfrm>
        </p:grpSpPr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2C085F7C-C15E-438E-A3CA-2DCBBD0CC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932" y="2482585"/>
              <a:ext cx="2542974" cy="2211861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147A63F-A84A-1C1B-8B7F-5B655744BDF0}"/>
                </a:ext>
              </a:extLst>
            </p:cNvPr>
            <p:cNvSpPr txBox="1"/>
            <p:nvPr/>
          </p:nvSpPr>
          <p:spPr>
            <a:xfrm>
              <a:off x="4608893" y="2822166"/>
              <a:ext cx="2549111" cy="1645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15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AFDD71-24BB-CA8F-4790-98701E4634F7}"/>
              </a:ext>
            </a:extLst>
          </p:cNvPr>
          <p:cNvGrpSpPr/>
          <p:nvPr/>
        </p:nvGrpSpPr>
        <p:grpSpPr>
          <a:xfrm>
            <a:off x="5020627" y="3665099"/>
            <a:ext cx="2685097" cy="1779423"/>
            <a:chOff x="4561008" y="2482585"/>
            <a:chExt cx="2942911" cy="2211861"/>
          </a:xfrm>
        </p:grpSpPr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8A7217E5-B021-0A83-C61B-2A67A1AB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177" y="2482585"/>
              <a:ext cx="2411727" cy="221186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05D8BC2-9227-933F-E2A0-759C9C95B410}"/>
                </a:ext>
              </a:extLst>
            </p:cNvPr>
            <p:cNvSpPr txBox="1"/>
            <p:nvPr/>
          </p:nvSpPr>
          <p:spPr>
            <a:xfrm>
              <a:off x="4561008" y="2770332"/>
              <a:ext cx="2942911" cy="1645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1B900C6-264C-9385-1506-B13838844DEC}"/>
              </a:ext>
            </a:extLst>
          </p:cNvPr>
          <p:cNvGrpSpPr/>
          <p:nvPr/>
        </p:nvGrpSpPr>
        <p:grpSpPr>
          <a:xfrm>
            <a:off x="2353942" y="12890"/>
            <a:ext cx="8428358" cy="1092010"/>
            <a:chOff x="2360504" y="12890"/>
            <a:chExt cx="7784454" cy="17128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CB60625-EF0D-9805-0008-DEAB9E7AEB28}"/>
                </a:ext>
              </a:extLst>
            </p:cNvPr>
            <p:cNvGrpSpPr/>
            <p:nvPr/>
          </p:nvGrpSpPr>
          <p:grpSpPr>
            <a:xfrm>
              <a:off x="2439821" y="12890"/>
              <a:ext cx="7705137" cy="1712862"/>
              <a:chOff x="97210" y="5620341"/>
              <a:chExt cx="6156903" cy="1994642"/>
            </a:xfrm>
          </p:grpSpPr>
          <p:pic>
            <p:nvPicPr>
              <p:cNvPr id="13" name="Picture 12" descr="Rectangle&#10;&#10;Description automatically generated">
                <a:extLst>
                  <a:ext uri="{FF2B5EF4-FFF2-40B4-BE49-F238E27FC236}">
                    <a16:creationId xmlns:a16="http://schemas.microsoft.com/office/drawing/2014/main" id="{7B08D68B-3869-7178-D803-CBFCFCA72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10" y="5620341"/>
                <a:ext cx="6114724" cy="1994642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4105D8-F034-50CF-6850-A5A96EE33DC8}"/>
                  </a:ext>
                </a:extLst>
              </p:cNvPr>
              <p:cNvSpPr txBox="1"/>
              <p:nvPr/>
            </p:nvSpPr>
            <p:spPr>
              <a:xfrm>
                <a:off x="693680" y="5822246"/>
                <a:ext cx="5560433" cy="89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Mỗi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mấy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giờ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5111584-8702-68DF-3C78-D0607DEB4226}"/>
                </a:ext>
              </a:extLst>
            </p:cNvPr>
            <p:cNvSpPr/>
            <p:nvPr/>
          </p:nvSpPr>
          <p:spPr>
            <a:xfrm>
              <a:off x="2360504" y="125775"/>
              <a:ext cx="866604" cy="1241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13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675 0.20718 " pathEditMode="relative" rAng="0" ptsTypes="AA">
                                      <p:cBhvr>
                                        <p:cTn id="24" dur="6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10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7.40741E-7 L -0.74453 7.40741E-7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40274 0.21574 " pathEditMode="relative" rAng="0" ptsTypes="AA">
                                      <p:cBhvr>
                                        <p:cTn id="44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1064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08333E-6 -2.96296E-6 L -0.76341 -2.96296E-6 " pathEditMode="relative" rAng="0" ptsTypes="AA">
                                      <p:cBhvr>
                                        <p:cTn id="52" dur="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77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2A0E8-04DF-7AB7-2237-829A43B2D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2928371" y="2260163"/>
            <a:ext cx="6769977" cy="40610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50F6CA-6A33-563B-5564-559E91CFF2A2}"/>
              </a:ext>
            </a:extLst>
          </p:cNvPr>
          <p:cNvSpPr txBox="1"/>
          <p:nvPr/>
        </p:nvSpPr>
        <p:spPr>
          <a:xfrm>
            <a:off x="3522357" y="2775474"/>
            <a:ext cx="55825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F1BFC761-F392-378D-2BD5-995C5A52F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290" y="2209856"/>
            <a:ext cx="2894196" cy="37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9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746688" y="1149623"/>
            <a:ext cx="4995590" cy="2799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318F3D-F365-EBAE-6A98-BA4B4BE35B23}"/>
              </a:ext>
            </a:extLst>
          </p:cNvPr>
          <p:cNvSpPr txBox="1"/>
          <p:nvPr/>
        </p:nvSpPr>
        <p:spPr>
          <a:xfrm>
            <a:off x="5030012" y="1796321"/>
            <a:ext cx="4480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P-221" panose="020B0803050302020204" pitchFamily="34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P-221" panose="020B08030503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P-221" panose="020B0803050302020204" pitchFamily="34" charset="0"/>
              </a:rPr>
              <a:t>dọn</a:t>
            </a:r>
            <a:r>
              <a:rPr kumimoji="0" lang="en-US" sz="54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P-221" panose="020B08030503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P-221" panose="020B0803050302020204" pitchFamily="34" charset="0"/>
              </a:rPr>
              <a:t>dẹp</a:t>
            </a:r>
            <a:endParaRPr kumimoji="0" lang="en-US" sz="5400" b="1" i="0" u="none" strike="noStrike" kern="1200" cap="none" spc="0" normalizeH="0" baseline="0" noProof="0" dirty="0">
              <a:ln w="47625">
                <a:solidFill>
                  <a:srgbClr val="C00000"/>
                </a:solidFill>
              </a:ln>
              <a:solidFill>
                <a:prstClr val="white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HP-221" panose="020B08030503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DB6E1F7-F93B-D2A8-7CE9-AA699CF6891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265403" y="595196"/>
            <a:ext cx="1223780" cy="117705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A91B5EA-8FE4-6F93-1747-4626784775A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832293" y="174519"/>
            <a:ext cx="1024750" cy="985623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F4C4C3B-8AB1-A51E-5D6A-6163D3E606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043" y="2463812"/>
            <a:ext cx="3145128" cy="407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67A5D2-9D42-80BC-5F79-434EF3EF500E}"/>
              </a:ext>
            </a:extLst>
          </p:cNvPr>
          <p:cNvGrpSpPr/>
          <p:nvPr/>
        </p:nvGrpSpPr>
        <p:grpSpPr>
          <a:xfrm>
            <a:off x="-21475" y="75346"/>
            <a:ext cx="12335541" cy="1698794"/>
            <a:chOff x="2194830" y="-95145"/>
            <a:chExt cx="12257377" cy="16987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0DDEC67-1D9E-B1DE-DBB9-43464F8C038E}"/>
                </a:ext>
              </a:extLst>
            </p:cNvPr>
            <p:cNvGrpSpPr/>
            <p:nvPr/>
          </p:nvGrpSpPr>
          <p:grpSpPr>
            <a:xfrm>
              <a:off x="3231054" y="177603"/>
              <a:ext cx="11221153" cy="1384952"/>
              <a:chOff x="2080889" y="592561"/>
              <a:chExt cx="15855814" cy="1438696"/>
            </a:xfrm>
          </p:grpSpPr>
          <p:sp>
            <p:nvSpPr>
              <p:cNvPr id="5" name="Rounded Rectangle 15">
                <a:extLst>
                  <a:ext uri="{FF2B5EF4-FFF2-40B4-BE49-F238E27FC236}">
                    <a16:creationId xmlns:a16="http://schemas.microsoft.com/office/drawing/2014/main" id="{1EFE9E31-4172-C609-AAB3-B0EA586229E7}"/>
                  </a:ext>
                </a:extLst>
              </p:cNvPr>
              <p:cNvSpPr/>
              <p:nvPr/>
            </p:nvSpPr>
            <p:spPr>
              <a:xfrm>
                <a:off x="2080889" y="592561"/>
                <a:ext cx="15855814" cy="1438696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ounded Rectangle 17">
                <a:extLst>
                  <a:ext uri="{FF2B5EF4-FFF2-40B4-BE49-F238E27FC236}">
                    <a16:creationId xmlns:a16="http://schemas.microsoft.com/office/drawing/2014/main" id="{8151C72B-60AA-90D5-2FCD-6CE116429CFA}"/>
                  </a:ext>
                </a:extLst>
              </p:cNvPr>
              <p:cNvSpPr/>
              <p:nvPr/>
            </p:nvSpPr>
            <p:spPr>
              <a:xfrm>
                <a:off x="2300054" y="804216"/>
                <a:ext cx="15499288" cy="1122020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F317E01-A3C6-BEDA-6F17-7232DD559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830" y="-95145"/>
              <a:ext cx="1483116" cy="16987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E975B7D-E491-488E-DDA2-DE750F78723A}"/>
              </a:ext>
            </a:extLst>
          </p:cNvPr>
          <p:cNvSpPr txBox="1"/>
          <p:nvPr/>
        </p:nvSpPr>
        <p:spPr>
          <a:xfrm>
            <a:off x="1429843" y="700985"/>
            <a:ext cx="107213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3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lang="en-US" sz="3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A4F6480-6567-9922-10D4-970C09044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92893A-CFB5-D9AE-6860-C94B0C058760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4B1840-64B5-B718-8E94-E430D55FC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784FC8-ACE5-312D-2D32-A2B16AE34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id="{4BDFBB74-8E14-35FF-0081-EBAF0888D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BF9BD7-41A8-4D02-BA70-F15EFA50B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774" y="1934706"/>
            <a:ext cx="6448425" cy="389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1449572"/>
            <a:ext cx="12269127" cy="20962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1869239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2A0E8-04DF-7AB7-2237-829A43B2D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2952100" y="2260770"/>
            <a:ext cx="6769977" cy="313140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50F6CA-6A33-563B-5564-559E91CFF2A2}"/>
              </a:ext>
            </a:extLst>
          </p:cNvPr>
          <p:cNvSpPr txBox="1"/>
          <p:nvPr/>
        </p:nvSpPr>
        <p:spPr>
          <a:xfrm>
            <a:off x="3522357" y="2775474"/>
            <a:ext cx="5582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F1BFC761-F392-378D-2BD5-995C5A52F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290" y="2209856"/>
            <a:ext cx="2894196" cy="37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6" y="3498397"/>
            <a:ext cx="2497112" cy="31512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B900C6-264C-9385-1506-B13838844DEC}"/>
              </a:ext>
            </a:extLst>
          </p:cNvPr>
          <p:cNvGrpSpPr/>
          <p:nvPr/>
        </p:nvGrpSpPr>
        <p:grpSpPr>
          <a:xfrm>
            <a:off x="609600" y="193865"/>
            <a:ext cx="3219450" cy="1092010"/>
            <a:chOff x="2360504" y="12890"/>
            <a:chExt cx="7784454" cy="17128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CB60625-EF0D-9805-0008-DEAB9E7AEB28}"/>
                </a:ext>
              </a:extLst>
            </p:cNvPr>
            <p:cNvGrpSpPr/>
            <p:nvPr/>
          </p:nvGrpSpPr>
          <p:grpSpPr>
            <a:xfrm>
              <a:off x="2439821" y="12890"/>
              <a:ext cx="7705137" cy="1712862"/>
              <a:chOff x="97210" y="5620341"/>
              <a:chExt cx="6156903" cy="1994642"/>
            </a:xfrm>
          </p:grpSpPr>
          <p:pic>
            <p:nvPicPr>
              <p:cNvPr id="13" name="Picture 12" descr="Rectangle&#10;&#10;Description automatically generated">
                <a:extLst>
                  <a:ext uri="{FF2B5EF4-FFF2-40B4-BE49-F238E27FC236}">
                    <a16:creationId xmlns:a16="http://schemas.microsoft.com/office/drawing/2014/main" id="{7B08D68B-3869-7178-D803-CBFCFCA72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10" y="5620341"/>
                <a:ext cx="6114724" cy="1994642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4105D8-F034-50CF-6850-A5A96EE33DC8}"/>
                  </a:ext>
                </a:extLst>
              </p:cNvPr>
              <p:cNvSpPr txBox="1"/>
              <p:nvPr/>
            </p:nvSpPr>
            <p:spPr>
              <a:xfrm>
                <a:off x="693680" y="5822246"/>
                <a:ext cx="5560433" cy="140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5111584-8702-68DF-3C78-D0607DEB4226}"/>
                </a:ext>
              </a:extLst>
            </p:cNvPr>
            <p:cNvSpPr/>
            <p:nvPr/>
          </p:nvSpPr>
          <p:spPr>
            <a:xfrm>
              <a:off x="2360504" y="125775"/>
              <a:ext cx="2141876" cy="1241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7C161B2-8F9B-4DD9-8276-81BAF7906C04}"/>
              </a:ext>
            </a:extLst>
          </p:cNvPr>
          <p:cNvSpPr txBox="1"/>
          <p:nvPr/>
        </p:nvSpPr>
        <p:spPr>
          <a:xfrm>
            <a:off x="1076325" y="1381125"/>
            <a:ext cx="73247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Có 3 que tính xếp thành số 6 bằng chữ số La Mã như hình bên. Em hãy chuyển chỗ một que tính để được số khác.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Với 3 que tính em có thể xếp được những số nào bằng chữ số La Mã?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EA910F-3BF4-4BEC-9A5B-90883334E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0137" y="1404937"/>
            <a:ext cx="26193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4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6" y="3498397"/>
            <a:ext cx="2497112" cy="31512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C161B2-8F9B-4DD9-8276-81BAF7906C04}"/>
              </a:ext>
            </a:extLst>
          </p:cNvPr>
          <p:cNvSpPr txBox="1"/>
          <p:nvPr/>
        </p:nvSpPr>
        <p:spPr>
          <a:xfrm>
            <a:off x="895350" y="800100"/>
            <a:ext cx="1024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Có 3 que tính xếp thành số 6 bằng chữ số La Mã như hình bên. Em hãy chuyển chỗ một que tính để được số khác.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EA910F-3BF4-4BEC-9A5B-90883334EA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262" y="3005137"/>
            <a:ext cx="3214688" cy="2934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0C625E-4640-4910-952D-89B6A350EC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0100" y="3219450"/>
            <a:ext cx="4953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29E6C4-F090-45D2-8631-926550F622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8575" y="3243262"/>
            <a:ext cx="400050" cy="26717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53C09C-D7F6-40F0-8AAC-164EDA10E1B9}"/>
              </a:ext>
            </a:extLst>
          </p:cNvPr>
          <p:cNvSpPr txBox="1"/>
          <p:nvPr/>
        </p:nvSpPr>
        <p:spPr>
          <a:xfrm>
            <a:off x="3095625" y="2286000"/>
            <a:ext cx="838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có thể chuyển chỗ 1 que tính để được số 4: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34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D340406-4D4F-EF87-4151-D0D71330F5EC}"/>
              </a:ext>
            </a:extLst>
          </p:cNvPr>
          <p:cNvGrpSpPr>
            <a:grpSpLocks/>
          </p:cNvGrpSpPr>
          <p:nvPr/>
        </p:nvGrpSpPr>
        <p:grpSpPr>
          <a:xfrm>
            <a:off x="-54480" y="2417995"/>
            <a:ext cx="13354629" cy="4302779"/>
            <a:chOff x="-123407" y="2753242"/>
            <a:chExt cx="13354629" cy="4302779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50248396-D076-66DD-2415-380F3276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3407" y="2753242"/>
              <a:ext cx="13339785" cy="2508859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4BFD85B-8DBB-70C7-4DBB-2E510E16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60"/>
            <a:stretch/>
          </p:blipFill>
          <p:spPr>
            <a:xfrm>
              <a:off x="-108563" y="5166250"/>
              <a:ext cx="13339785" cy="11500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C80B1-A8E6-3CE1-D899-6E186248192D}"/>
                </a:ext>
              </a:extLst>
            </p:cNvPr>
            <p:cNvSpPr>
              <a:spLocks/>
            </p:cNvSpPr>
            <p:nvPr/>
          </p:nvSpPr>
          <p:spPr>
            <a:xfrm>
              <a:off x="-38565" y="6299100"/>
              <a:ext cx="12269128" cy="756921"/>
            </a:xfrm>
            <a:prstGeom prst="rect">
              <a:avLst/>
            </a:prstGeom>
            <a:solidFill>
              <a:srgbClr val="878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-91696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4833795" y="-214892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Dekar" panose="02000000000000000000" pitchFamily="2" charset="0"/>
                  <a:ea typeface="+mn-ea"/>
                  <a:cs typeface="+mn-cs"/>
                </a:rPr>
                <a:t> 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5D0B-0379-C901-A9E4-1E3C061B37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874" y="150370"/>
            <a:ext cx="11978252" cy="6323544"/>
            <a:chOff x="2080889" y="592560"/>
            <a:chExt cx="9347811" cy="3335209"/>
          </a:xfrm>
        </p:grpSpPr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64B44C38-3316-59FA-78A8-C75E34F98A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80889" y="592560"/>
              <a:ext cx="9347811" cy="3335209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17">
              <a:extLst>
                <a:ext uri="{FF2B5EF4-FFF2-40B4-BE49-F238E27FC236}">
                  <a16:creationId xmlns:a16="http://schemas.microsoft.com/office/drawing/2014/main" id="{A19262B5-DC45-4FCA-2008-D254CCB7F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00053" y="804215"/>
              <a:ext cx="8868802" cy="2959928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6633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7043" tIns="58522" rIns="117043" bIns="5852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61EB5E0-E2E2-21AC-22CE-3EF29F9C5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586" y="3498397"/>
            <a:ext cx="2497112" cy="31512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C161B2-8F9B-4DD9-8276-81BAF7906C04}"/>
              </a:ext>
            </a:extLst>
          </p:cNvPr>
          <p:cNvSpPr txBox="1"/>
          <p:nvPr/>
        </p:nvSpPr>
        <p:spPr>
          <a:xfrm>
            <a:off x="895350" y="800100"/>
            <a:ext cx="10248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3 que tính em có thể xếp được những số nào bằng chữ số La Mã?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C3525-5D9E-4DD8-BECC-EB84B922E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431" y="2268813"/>
            <a:ext cx="1085850" cy="1724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78824-7921-499C-81F7-66A4B53FE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5076" y="2312919"/>
            <a:ext cx="1609725" cy="1695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2AB0E3-3AFB-4170-84C5-CEE3BC5B52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1600" y="2395123"/>
            <a:ext cx="1448554" cy="1679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2FDE75-C8EB-435D-8099-C1088ED3AA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8889" y="2410237"/>
            <a:ext cx="1566863" cy="1634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65E844-1393-469B-81FF-DE7FFAC962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1284" y="2429703"/>
            <a:ext cx="13620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E107C4-BBE0-C270-406A-0F83286E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114501" y="1302436"/>
            <a:ext cx="6666246" cy="32573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B55E0BC-E7F8-B5C3-FDD5-95F0CCAD0560}"/>
              </a:ext>
            </a:extLst>
          </p:cNvPr>
          <p:cNvSpPr txBox="1"/>
          <p:nvPr/>
        </p:nvSpPr>
        <p:spPr>
          <a:xfrm>
            <a:off x="443547" y="1900069"/>
            <a:ext cx="59572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0" y="4939645"/>
            <a:ext cx="12386367" cy="2116317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99E538A-C877-64F2-69C5-33AD497E8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0" y="-1245321"/>
            <a:ext cx="12215440" cy="21400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0" y="6168992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98DB568-8146-A4DC-0594-215630119054}"/>
              </a:ext>
            </a:extLst>
          </p:cNvPr>
          <p:cNvGrpSpPr/>
          <p:nvPr/>
        </p:nvGrpSpPr>
        <p:grpSpPr>
          <a:xfrm>
            <a:off x="8498982" y="1133011"/>
            <a:ext cx="3249472" cy="3429787"/>
            <a:chOff x="8498982" y="1133011"/>
            <a:chExt cx="3249472" cy="34297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B27665-0A57-39E6-6015-963394DE1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857" y="1133011"/>
              <a:ext cx="3169597" cy="342978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967FDDF-0287-18D3-BFBE-A16F2B937B5A}"/>
                </a:ext>
              </a:extLst>
            </p:cNvPr>
            <p:cNvGrpSpPr/>
            <p:nvPr/>
          </p:nvGrpSpPr>
          <p:grpSpPr>
            <a:xfrm>
              <a:off x="8498982" y="1770564"/>
              <a:ext cx="3249472" cy="2016184"/>
              <a:chOff x="658624" y="244762"/>
              <a:chExt cx="10264034" cy="6368475"/>
            </a:xfrm>
          </p:grpSpPr>
          <p:pic>
            <p:nvPicPr>
              <p:cNvPr id="22" name="Picture 21" descr="A picture containing LEGO, toy&#10;&#10;Description automatically generated">
                <a:extLst>
                  <a:ext uri="{FF2B5EF4-FFF2-40B4-BE49-F238E27FC236}">
                    <a16:creationId xmlns:a16="http://schemas.microsoft.com/office/drawing/2014/main" id="{5CABFA74-CD29-EE76-04A0-BD664CB4A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624" y="244762"/>
                <a:ext cx="10264034" cy="636847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BD0C94-38A8-698A-1931-48BBCB6DA7E6}"/>
                  </a:ext>
                </a:extLst>
              </p:cNvPr>
              <p:cNvSpPr txBox="1"/>
              <p:nvPr/>
            </p:nvSpPr>
            <p:spPr>
              <a:xfrm>
                <a:off x="3474891" y="1258776"/>
                <a:ext cx="4782329" cy="729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Tiệm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kumimoji="0" lang="en-US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Lan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CBA7018-1F26-4CD5-B556-15DDC6B6ED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09" y="973279"/>
            <a:ext cx="3064783" cy="41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4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408656" y="325287"/>
            <a:ext cx="8038946" cy="4987886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432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6772561" y="194175"/>
            <a:ext cx="5092473" cy="3054742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7168140" y="522358"/>
            <a:ext cx="44142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4272" y="2506468"/>
            <a:ext cx="3961540" cy="4537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290793-844F-4BA8-898E-50AFEA2A0A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332" y="3063803"/>
            <a:ext cx="8102286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0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E5AB2DE1-0CAE-8994-00FF-17701CA128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699310" y="3238038"/>
            <a:ext cx="2250591" cy="2250591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EDDA12ED-121E-25AC-CD1B-507A19F6E62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1846" y="3238038"/>
            <a:ext cx="2250591" cy="2250591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E31D44E-4D94-6783-634F-F064C76917F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661036" y="3238038"/>
            <a:ext cx="2250591" cy="22505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27B6C78-70DD-FC10-0AAA-6A50B6DFF02F}"/>
              </a:ext>
            </a:extLst>
          </p:cNvPr>
          <p:cNvGrpSpPr/>
          <p:nvPr/>
        </p:nvGrpSpPr>
        <p:grpSpPr>
          <a:xfrm>
            <a:off x="1201617" y="2015145"/>
            <a:ext cx="1211048" cy="1110685"/>
            <a:chOff x="1129082" y="2694573"/>
            <a:chExt cx="1211048" cy="1110685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89DB31E4-1886-C933-D935-0D867BF10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7" name="Picture 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66962F1-6349-3B5B-2AA8-E5218EC6F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C8AF4DB-E0DE-C368-936F-4293B562B8CE}"/>
              </a:ext>
            </a:extLst>
          </p:cNvPr>
          <p:cNvGrpSpPr/>
          <p:nvPr/>
        </p:nvGrpSpPr>
        <p:grpSpPr>
          <a:xfrm>
            <a:off x="2529958" y="77182"/>
            <a:ext cx="6929002" cy="1846460"/>
            <a:chOff x="2357417" y="110256"/>
            <a:chExt cx="6929002" cy="18464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C5F558-3427-8AD6-A2F0-DCB928D8D47A}"/>
                </a:ext>
              </a:extLst>
            </p:cNvPr>
            <p:cNvGrpSpPr/>
            <p:nvPr/>
          </p:nvGrpSpPr>
          <p:grpSpPr>
            <a:xfrm>
              <a:off x="3231055" y="110256"/>
              <a:ext cx="6055364" cy="1846460"/>
              <a:chOff x="2080890" y="522600"/>
              <a:chExt cx="8556405" cy="1918113"/>
            </a:xfrm>
          </p:grpSpPr>
          <p:sp>
            <p:nvSpPr>
              <p:cNvPr id="37" name="Rounded Rectangle 15">
                <a:extLst>
                  <a:ext uri="{FF2B5EF4-FFF2-40B4-BE49-F238E27FC236}">
                    <a16:creationId xmlns:a16="http://schemas.microsoft.com/office/drawing/2014/main" id="{C1725270-E81D-ECE3-D950-F66D4F0CA0EA}"/>
                  </a:ext>
                </a:extLst>
              </p:cNvPr>
              <p:cNvSpPr/>
              <p:nvPr/>
            </p:nvSpPr>
            <p:spPr>
              <a:xfrm>
                <a:off x="2080890" y="522600"/>
                <a:ext cx="8556405" cy="19181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17">
                <a:extLst>
                  <a:ext uri="{FF2B5EF4-FFF2-40B4-BE49-F238E27FC236}">
                    <a16:creationId xmlns:a16="http://schemas.microsoft.com/office/drawing/2014/main" id="{E4402FCE-0097-AD13-1617-8163C2A4A67E}"/>
                  </a:ext>
                </a:extLst>
              </p:cNvPr>
              <p:cNvSpPr/>
              <p:nvPr/>
            </p:nvSpPr>
            <p:spPr>
              <a:xfrm>
                <a:off x="2300055" y="770232"/>
                <a:ext cx="8053084" cy="1495912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B370DE-7366-076B-86B3-A41ECBE3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1428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F01F0C-7EE4-DC2D-C8B5-C14EBF7E9BDE}"/>
              </a:ext>
            </a:extLst>
          </p:cNvPr>
          <p:cNvGrpSpPr/>
          <p:nvPr/>
        </p:nvGrpSpPr>
        <p:grpSpPr>
          <a:xfrm>
            <a:off x="5219081" y="2015145"/>
            <a:ext cx="1211048" cy="1110685"/>
            <a:chOff x="1129082" y="2694573"/>
            <a:chExt cx="1211048" cy="1110685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8D1D3F78-B3B7-FD05-4BDD-41953C8CD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26" name="Picture 25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770BE95-F970-24C2-B753-2C84B0573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B9DC1A-0CA2-CC61-82F5-2E2A94CA0B8A}"/>
              </a:ext>
            </a:extLst>
          </p:cNvPr>
          <p:cNvGrpSpPr/>
          <p:nvPr/>
        </p:nvGrpSpPr>
        <p:grpSpPr>
          <a:xfrm>
            <a:off x="9180807" y="2015145"/>
            <a:ext cx="1211048" cy="1110685"/>
            <a:chOff x="1129082" y="2694573"/>
            <a:chExt cx="1211048" cy="1110685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F0C0E97C-CCA0-57A5-1063-D6CC28AE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39" name="Picture 3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F819671-2FBD-B0C5-5CFD-9A2122928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6F149-A921-290D-E051-B071B15E8ED1}"/>
              </a:ext>
            </a:extLst>
          </p:cNvPr>
          <p:cNvGrpSpPr/>
          <p:nvPr/>
        </p:nvGrpSpPr>
        <p:grpSpPr>
          <a:xfrm>
            <a:off x="97210" y="5620341"/>
            <a:ext cx="3419863" cy="1115570"/>
            <a:chOff x="97210" y="5620341"/>
            <a:chExt cx="3419863" cy="1115570"/>
          </a:xfrm>
        </p:grpSpPr>
        <p:pic>
          <p:nvPicPr>
            <p:cNvPr id="3" name="Picture 2" descr="Rectangle&#10;&#10;Description automatically generated">
              <a:extLst>
                <a:ext uri="{FF2B5EF4-FFF2-40B4-BE49-F238E27FC236}">
                  <a16:creationId xmlns:a16="http://schemas.microsoft.com/office/drawing/2014/main" id="{269BAD24-FA23-51A3-FB99-212C41EF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12ACC5-FA5C-F53D-15CE-55EA360A98FA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33F26A-00B3-E436-1397-68599FE9341E}"/>
              </a:ext>
            </a:extLst>
          </p:cNvPr>
          <p:cNvGrpSpPr/>
          <p:nvPr/>
        </p:nvGrpSpPr>
        <p:grpSpPr>
          <a:xfrm>
            <a:off x="4114674" y="5620341"/>
            <a:ext cx="3419863" cy="1115570"/>
            <a:chOff x="97210" y="5620341"/>
            <a:chExt cx="3419863" cy="1115570"/>
          </a:xfrm>
        </p:grpSpPr>
        <p:pic>
          <p:nvPicPr>
            <p:cNvPr id="54" name="Picture 53" descr="Rectangle&#10;&#10;Description automatically generated">
              <a:extLst>
                <a:ext uri="{FF2B5EF4-FFF2-40B4-BE49-F238E27FC236}">
                  <a16:creationId xmlns:a16="http://schemas.microsoft.com/office/drawing/2014/main" id="{8FF3AB13-A520-BCB6-03D9-3154D997B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65AA311-E0C3-FBCC-649E-818970E4F339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221228-DFFB-DF7A-824E-C79988408342}"/>
              </a:ext>
            </a:extLst>
          </p:cNvPr>
          <p:cNvGrpSpPr/>
          <p:nvPr/>
        </p:nvGrpSpPr>
        <p:grpSpPr>
          <a:xfrm>
            <a:off x="8076400" y="5620341"/>
            <a:ext cx="3419863" cy="1115570"/>
            <a:chOff x="97210" y="5620341"/>
            <a:chExt cx="3419863" cy="1115570"/>
          </a:xfrm>
        </p:grpSpPr>
        <p:pic>
          <p:nvPicPr>
            <p:cNvPr id="57" name="Picture 56" descr="Rectangle&#10;&#10;Description automatically generated">
              <a:extLst>
                <a:ext uri="{FF2B5EF4-FFF2-40B4-BE49-F238E27FC236}">
                  <a16:creationId xmlns:a16="http://schemas.microsoft.com/office/drawing/2014/main" id="{A11AC8AD-6B6B-9696-76D6-043D4AAB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3509DDC-3EFC-F228-A545-99BB4AE3CB57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72F9C-76F8-37B9-DA57-9EA90DC29296}"/>
              </a:ext>
            </a:extLst>
          </p:cNvPr>
          <p:cNvGrpSpPr/>
          <p:nvPr/>
        </p:nvGrpSpPr>
        <p:grpSpPr>
          <a:xfrm>
            <a:off x="1212207" y="2003684"/>
            <a:ext cx="1211047" cy="1015663"/>
            <a:chOff x="1177943" y="1558289"/>
            <a:chExt cx="1211047" cy="1015663"/>
          </a:xfrm>
        </p:grpSpPr>
        <p:pic>
          <p:nvPicPr>
            <p:cNvPr id="8" name="Picture 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EBF2F7F-6DD9-522D-0ED8-51D112AF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D906E71-D187-F13D-3BDE-083C563F5777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5F4E80-1DBD-816D-97F1-E9D5F5420330}"/>
              </a:ext>
            </a:extLst>
          </p:cNvPr>
          <p:cNvGrpSpPr/>
          <p:nvPr/>
        </p:nvGrpSpPr>
        <p:grpSpPr>
          <a:xfrm>
            <a:off x="5229670" y="2075678"/>
            <a:ext cx="1211047" cy="1015663"/>
            <a:chOff x="1177943" y="1639569"/>
            <a:chExt cx="1211047" cy="1015663"/>
          </a:xfrm>
        </p:grpSpPr>
        <p:pic>
          <p:nvPicPr>
            <p:cNvPr id="61" name="Picture 6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847D1A58-18E4-0E29-CA2E-80EFAB432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2E48F6-7EB1-3B9A-3642-DD2BCB13F16C}"/>
                </a:ext>
              </a:extLst>
            </p:cNvPr>
            <p:cNvSpPr txBox="1"/>
            <p:nvPr/>
          </p:nvSpPr>
          <p:spPr>
            <a:xfrm>
              <a:off x="1331627" y="16395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470854-BB8D-F606-AA53-E5CA5D10DFE1}"/>
              </a:ext>
            </a:extLst>
          </p:cNvPr>
          <p:cNvGrpSpPr/>
          <p:nvPr/>
        </p:nvGrpSpPr>
        <p:grpSpPr>
          <a:xfrm>
            <a:off x="9157133" y="2003158"/>
            <a:ext cx="1211047" cy="1015663"/>
            <a:chOff x="1177943" y="1558289"/>
            <a:chExt cx="1211047" cy="1015663"/>
          </a:xfrm>
        </p:grpSpPr>
        <p:pic>
          <p:nvPicPr>
            <p:cNvPr id="64" name="Picture 6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4A1AAB61-1226-26C3-65BD-14F58AEBC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46B77A5-B9E8-A33F-6180-B5793FA65A93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9F9B69B-75AB-2FC7-6053-C44586D02F49}"/>
              </a:ext>
            </a:extLst>
          </p:cNvPr>
          <p:cNvSpPr txBox="1"/>
          <p:nvPr/>
        </p:nvSpPr>
        <p:spPr>
          <a:xfrm>
            <a:off x="3900293" y="564322"/>
            <a:ext cx="5245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60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hồ</a:t>
            </a:r>
            <a:endParaRPr kumimoji="0" lang="en-US" sz="6000" b="1" i="0" u="none" strike="noStrike" kern="1200" cap="none" spc="0" normalizeH="0" baseline="0" noProof="0" dirty="0">
              <a:ln w="47625">
                <a:solidFill>
                  <a:srgbClr val="C00000"/>
                </a:solidFill>
              </a:ln>
              <a:solidFill>
                <a:prstClr val="white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8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27B6C78-70DD-FC10-0AAA-6A50B6DFF02F}"/>
              </a:ext>
            </a:extLst>
          </p:cNvPr>
          <p:cNvGrpSpPr/>
          <p:nvPr/>
        </p:nvGrpSpPr>
        <p:grpSpPr>
          <a:xfrm>
            <a:off x="1201617" y="2015145"/>
            <a:ext cx="1211048" cy="1110685"/>
            <a:chOff x="1129082" y="2694573"/>
            <a:chExt cx="1211048" cy="1110685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89DB31E4-1886-C933-D935-0D867BF10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7" name="Picture 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66962F1-6349-3B5B-2AA8-E5218EC6F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C8AF4DB-E0DE-C368-936F-4293B562B8CE}"/>
              </a:ext>
            </a:extLst>
          </p:cNvPr>
          <p:cNvGrpSpPr/>
          <p:nvPr/>
        </p:nvGrpSpPr>
        <p:grpSpPr>
          <a:xfrm>
            <a:off x="2529958" y="77182"/>
            <a:ext cx="6929002" cy="1846460"/>
            <a:chOff x="2357417" y="110256"/>
            <a:chExt cx="6929002" cy="18464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C5F558-3427-8AD6-A2F0-DCB928D8D47A}"/>
                </a:ext>
              </a:extLst>
            </p:cNvPr>
            <p:cNvGrpSpPr/>
            <p:nvPr/>
          </p:nvGrpSpPr>
          <p:grpSpPr>
            <a:xfrm>
              <a:off x="3231055" y="110256"/>
              <a:ext cx="6055364" cy="1846460"/>
              <a:chOff x="2080890" y="522600"/>
              <a:chExt cx="8556405" cy="1918113"/>
            </a:xfrm>
          </p:grpSpPr>
          <p:sp>
            <p:nvSpPr>
              <p:cNvPr id="37" name="Rounded Rectangle 15">
                <a:extLst>
                  <a:ext uri="{FF2B5EF4-FFF2-40B4-BE49-F238E27FC236}">
                    <a16:creationId xmlns:a16="http://schemas.microsoft.com/office/drawing/2014/main" id="{C1725270-E81D-ECE3-D950-F66D4F0CA0EA}"/>
                  </a:ext>
                </a:extLst>
              </p:cNvPr>
              <p:cNvSpPr/>
              <p:nvPr/>
            </p:nvSpPr>
            <p:spPr>
              <a:xfrm>
                <a:off x="2080890" y="522600"/>
                <a:ext cx="8556405" cy="19181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17">
                <a:extLst>
                  <a:ext uri="{FF2B5EF4-FFF2-40B4-BE49-F238E27FC236}">
                    <a16:creationId xmlns:a16="http://schemas.microsoft.com/office/drawing/2014/main" id="{E4402FCE-0097-AD13-1617-8163C2A4A67E}"/>
                  </a:ext>
                </a:extLst>
              </p:cNvPr>
              <p:cNvSpPr/>
              <p:nvPr/>
            </p:nvSpPr>
            <p:spPr>
              <a:xfrm>
                <a:off x="2300055" y="770232"/>
                <a:ext cx="8053084" cy="1495912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B370DE-7366-076B-86B3-A41ECBE3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1428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F01F0C-7EE4-DC2D-C8B5-C14EBF7E9BDE}"/>
              </a:ext>
            </a:extLst>
          </p:cNvPr>
          <p:cNvGrpSpPr/>
          <p:nvPr/>
        </p:nvGrpSpPr>
        <p:grpSpPr>
          <a:xfrm>
            <a:off x="5219081" y="2015145"/>
            <a:ext cx="1211048" cy="1110685"/>
            <a:chOff x="1129082" y="2694573"/>
            <a:chExt cx="1211048" cy="1110685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8D1D3F78-B3B7-FD05-4BDD-41953C8CD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26" name="Picture 25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770BE95-F970-24C2-B753-2C84B0573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B9DC1A-0CA2-CC61-82F5-2E2A94CA0B8A}"/>
              </a:ext>
            </a:extLst>
          </p:cNvPr>
          <p:cNvGrpSpPr/>
          <p:nvPr/>
        </p:nvGrpSpPr>
        <p:grpSpPr>
          <a:xfrm>
            <a:off x="9180807" y="2015145"/>
            <a:ext cx="1211048" cy="1110685"/>
            <a:chOff x="1129082" y="2694573"/>
            <a:chExt cx="1211048" cy="1110685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F0C0E97C-CCA0-57A5-1063-D6CC28AE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82" y="2694573"/>
              <a:ext cx="1211048" cy="1110685"/>
            </a:xfrm>
            <a:prstGeom prst="rect">
              <a:avLst/>
            </a:prstGeom>
          </p:spPr>
        </p:pic>
        <p:pic>
          <p:nvPicPr>
            <p:cNvPr id="39" name="Picture 3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F819671-2FBD-B0C5-5CFD-9A2122928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225" y="2993998"/>
              <a:ext cx="615697" cy="55168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16F149-A921-290D-E051-B071B15E8ED1}"/>
              </a:ext>
            </a:extLst>
          </p:cNvPr>
          <p:cNvGrpSpPr/>
          <p:nvPr/>
        </p:nvGrpSpPr>
        <p:grpSpPr>
          <a:xfrm>
            <a:off x="97210" y="5620341"/>
            <a:ext cx="3419863" cy="1115570"/>
            <a:chOff x="97210" y="5620341"/>
            <a:chExt cx="3419863" cy="1115570"/>
          </a:xfrm>
        </p:grpSpPr>
        <p:pic>
          <p:nvPicPr>
            <p:cNvPr id="3" name="Picture 2" descr="Rectangle&#10;&#10;Description automatically generated">
              <a:extLst>
                <a:ext uri="{FF2B5EF4-FFF2-40B4-BE49-F238E27FC236}">
                  <a16:creationId xmlns:a16="http://schemas.microsoft.com/office/drawing/2014/main" id="{269BAD24-FA23-51A3-FB99-212C41EF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12ACC5-FA5C-F53D-15CE-55EA360A98FA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33F26A-00B3-E436-1397-68599FE9341E}"/>
              </a:ext>
            </a:extLst>
          </p:cNvPr>
          <p:cNvGrpSpPr/>
          <p:nvPr/>
        </p:nvGrpSpPr>
        <p:grpSpPr>
          <a:xfrm>
            <a:off x="4114674" y="5620341"/>
            <a:ext cx="3419863" cy="1115570"/>
            <a:chOff x="97210" y="5620341"/>
            <a:chExt cx="3419863" cy="1115570"/>
          </a:xfrm>
        </p:grpSpPr>
        <p:pic>
          <p:nvPicPr>
            <p:cNvPr id="54" name="Picture 53" descr="Rectangle&#10;&#10;Description automatically generated">
              <a:extLst>
                <a:ext uri="{FF2B5EF4-FFF2-40B4-BE49-F238E27FC236}">
                  <a16:creationId xmlns:a16="http://schemas.microsoft.com/office/drawing/2014/main" id="{8FF3AB13-A520-BCB6-03D9-3154D997B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65AA311-E0C3-FBCC-649E-818970E4F339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221228-DFFB-DF7A-824E-C79988408342}"/>
              </a:ext>
            </a:extLst>
          </p:cNvPr>
          <p:cNvGrpSpPr/>
          <p:nvPr/>
        </p:nvGrpSpPr>
        <p:grpSpPr>
          <a:xfrm>
            <a:off x="8076400" y="5620341"/>
            <a:ext cx="3419863" cy="1115570"/>
            <a:chOff x="97210" y="5620341"/>
            <a:chExt cx="3419863" cy="1115570"/>
          </a:xfrm>
        </p:grpSpPr>
        <p:pic>
          <p:nvPicPr>
            <p:cNvPr id="57" name="Picture 56" descr="Rectangle&#10;&#10;Description automatically generated">
              <a:extLst>
                <a:ext uri="{FF2B5EF4-FFF2-40B4-BE49-F238E27FC236}">
                  <a16:creationId xmlns:a16="http://schemas.microsoft.com/office/drawing/2014/main" id="{A11AC8AD-6B6B-9696-76D6-043D4AAB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0" y="5620341"/>
              <a:ext cx="3419863" cy="111557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3509DDC-3EFC-F228-A545-99BB4AE3CB57}"/>
                </a:ext>
              </a:extLst>
            </p:cNvPr>
            <p:cNvSpPr txBox="1"/>
            <p:nvPr/>
          </p:nvSpPr>
          <p:spPr>
            <a:xfrm>
              <a:off x="295419" y="5786059"/>
              <a:ext cx="297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72F9C-76F8-37B9-DA57-9EA90DC29296}"/>
              </a:ext>
            </a:extLst>
          </p:cNvPr>
          <p:cNvGrpSpPr/>
          <p:nvPr/>
        </p:nvGrpSpPr>
        <p:grpSpPr>
          <a:xfrm>
            <a:off x="1212207" y="2003684"/>
            <a:ext cx="1211047" cy="1015663"/>
            <a:chOff x="1177943" y="1558289"/>
            <a:chExt cx="1211047" cy="1015663"/>
          </a:xfrm>
        </p:grpSpPr>
        <p:pic>
          <p:nvPicPr>
            <p:cNvPr id="8" name="Picture 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EBF2F7F-6DD9-522D-0ED8-51D112AF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D906E71-D187-F13D-3BDE-083C563F5777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5F4E80-1DBD-816D-97F1-E9D5F5420330}"/>
              </a:ext>
            </a:extLst>
          </p:cNvPr>
          <p:cNvGrpSpPr/>
          <p:nvPr/>
        </p:nvGrpSpPr>
        <p:grpSpPr>
          <a:xfrm>
            <a:off x="5229670" y="2024878"/>
            <a:ext cx="1211047" cy="1015663"/>
            <a:chOff x="1177943" y="1588769"/>
            <a:chExt cx="1211047" cy="1015663"/>
          </a:xfrm>
        </p:grpSpPr>
        <p:pic>
          <p:nvPicPr>
            <p:cNvPr id="61" name="Picture 6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847D1A58-18E4-0E29-CA2E-80EFAB432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2E48F6-7EB1-3B9A-3642-DD2BCB13F16C}"/>
                </a:ext>
              </a:extLst>
            </p:cNvPr>
            <p:cNvSpPr txBox="1"/>
            <p:nvPr/>
          </p:nvSpPr>
          <p:spPr>
            <a:xfrm>
              <a:off x="1331627" y="15887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470854-BB8D-F606-AA53-E5CA5D10DFE1}"/>
              </a:ext>
            </a:extLst>
          </p:cNvPr>
          <p:cNvGrpSpPr/>
          <p:nvPr/>
        </p:nvGrpSpPr>
        <p:grpSpPr>
          <a:xfrm>
            <a:off x="9170219" y="2104536"/>
            <a:ext cx="1211047" cy="1015663"/>
            <a:chOff x="1177943" y="1639569"/>
            <a:chExt cx="1211047" cy="1015663"/>
          </a:xfrm>
        </p:grpSpPr>
        <p:pic>
          <p:nvPicPr>
            <p:cNvPr id="64" name="Picture 6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4A1AAB61-1226-26C3-65BD-14F58AEBC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46B77A5-B9E8-A33F-6180-B5793FA65A93}"/>
                </a:ext>
              </a:extLst>
            </p:cNvPr>
            <p:cNvSpPr txBox="1"/>
            <p:nvPr/>
          </p:nvSpPr>
          <p:spPr>
            <a:xfrm>
              <a:off x="1331627" y="16395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Ờ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6CECC6-4051-71C2-D250-B250B5EF4E74}"/>
              </a:ext>
            </a:extLst>
          </p:cNvPr>
          <p:cNvGrpSpPr/>
          <p:nvPr/>
        </p:nvGrpSpPr>
        <p:grpSpPr>
          <a:xfrm>
            <a:off x="681846" y="3275057"/>
            <a:ext cx="10229781" cy="2250591"/>
            <a:chOff x="681846" y="3275057"/>
            <a:chExt cx="10229781" cy="2250591"/>
          </a:xfrm>
        </p:grpSpPr>
        <p:pic>
          <p:nvPicPr>
            <p:cNvPr id="45" name="Picture 4">
              <a:extLst>
                <a:ext uri="{FF2B5EF4-FFF2-40B4-BE49-F238E27FC236}">
                  <a16:creationId xmlns:a16="http://schemas.microsoft.com/office/drawing/2014/main" id="{B6429C88-9E74-B5B6-B4D7-EE7488491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671441" y="3275057"/>
              <a:ext cx="2250591" cy="2250591"/>
            </a:xfrm>
            <a:prstGeom prst="rect">
              <a:avLst/>
            </a:prstGeom>
          </p:spPr>
        </p:pic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FEF0A36C-DB2C-41DF-AF83-484CD9460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81846" y="3275057"/>
              <a:ext cx="2250591" cy="2250591"/>
            </a:xfrm>
            <a:prstGeom prst="rect">
              <a:avLst/>
            </a:prstGeom>
          </p:spPr>
        </p:pic>
        <p:pic>
          <p:nvPicPr>
            <p:cNvPr id="49" name="Picture 7">
              <a:extLst>
                <a:ext uri="{FF2B5EF4-FFF2-40B4-BE49-F238E27FC236}">
                  <a16:creationId xmlns:a16="http://schemas.microsoft.com/office/drawing/2014/main" id="{682C7907-F17E-D2C9-185F-BE2A48221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61036" y="3275057"/>
              <a:ext cx="2250591" cy="2250591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9540131-2D3E-0988-B68E-DEC45AF95399}"/>
              </a:ext>
            </a:extLst>
          </p:cNvPr>
          <p:cNvSpPr txBox="1"/>
          <p:nvPr/>
        </p:nvSpPr>
        <p:spPr>
          <a:xfrm>
            <a:off x="4012841" y="550775"/>
            <a:ext cx="5245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6000" b="1" i="0" u="none" strike="noStrike" kern="1200" cap="none" spc="0" normalizeH="0" baseline="0" noProof="0" dirty="0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47625"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hồ</a:t>
            </a:r>
            <a:endParaRPr kumimoji="0" lang="en-US" sz="6000" b="1" i="0" u="none" strike="noStrike" kern="1200" cap="none" spc="0" normalizeH="0" baseline="0" noProof="0" dirty="0">
              <a:ln w="47625">
                <a:solidFill>
                  <a:srgbClr val="C00000"/>
                </a:solidFill>
              </a:ln>
              <a:solidFill>
                <a:prstClr val="white"/>
              </a:solidFill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2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14F445C6-A70A-F07F-5666-E9F65A677F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0" y="1105235"/>
            <a:ext cx="12436077" cy="4005080"/>
          </a:xfrm>
          <a:prstGeom prst="rect">
            <a:avLst/>
          </a:prstGeom>
        </p:spPr>
      </p:pic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259AEDF-4A0D-CC9C-0589-27A689E14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67" y="5752765"/>
            <a:ext cx="12386367" cy="2116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060786-8593-172A-4516-A25DEFD92FF5}"/>
              </a:ext>
            </a:extLst>
          </p:cNvPr>
          <p:cNvGrpSpPr/>
          <p:nvPr/>
        </p:nvGrpSpPr>
        <p:grpSpPr>
          <a:xfrm>
            <a:off x="44939" y="6621663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8BC2F0-4CAF-322F-97B0-6E888687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A458B-3321-7A28-F83C-5158CF1E6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13" name="Picture 12" descr="A picture containing arrow&#10;&#10;Description automatically generated">
            <a:extLst>
              <a:ext uri="{FF2B5EF4-FFF2-40B4-BE49-F238E27FC236}">
                <a16:creationId xmlns:a16="http://schemas.microsoft.com/office/drawing/2014/main" id="{97041AE1-209B-591D-C8EF-563B7B989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9012" y="4010095"/>
            <a:ext cx="1946955" cy="3514358"/>
          </a:xfrm>
          <a:prstGeom prst="rect">
            <a:avLst/>
          </a:prstGeom>
        </p:spPr>
      </p:pic>
      <p:pic>
        <p:nvPicPr>
          <p:cNvPr id="19" name="Picture 18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50B03A8A-93CC-B744-5A00-7C5D39F284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1046972"/>
            <a:ext cx="12436077" cy="400508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C8AF4DB-E0DE-C368-936F-4293B562B8CE}"/>
              </a:ext>
            </a:extLst>
          </p:cNvPr>
          <p:cNvGrpSpPr/>
          <p:nvPr/>
        </p:nvGrpSpPr>
        <p:grpSpPr>
          <a:xfrm>
            <a:off x="2529958" y="77182"/>
            <a:ext cx="6929002" cy="1846460"/>
            <a:chOff x="2357417" y="110256"/>
            <a:chExt cx="6929002" cy="18464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C5F558-3427-8AD6-A2F0-DCB928D8D47A}"/>
                </a:ext>
              </a:extLst>
            </p:cNvPr>
            <p:cNvGrpSpPr/>
            <p:nvPr/>
          </p:nvGrpSpPr>
          <p:grpSpPr>
            <a:xfrm>
              <a:off x="3231055" y="110256"/>
              <a:ext cx="6055364" cy="1846460"/>
              <a:chOff x="2080890" y="522600"/>
              <a:chExt cx="8556405" cy="1918113"/>
            </a:xfrm>
          </p:grpSpPr>
          <p:sp>
            <p:nvSpPr>
              <p:cNvPr id="37" name="Rounded Rectangle 15">
                <a:extLst>
                  <a:ext uri="{FF2B5EF4-FFF2-40B4-BE49-F238E27FC236}">
                    <a16:creationId xmlns:a16="http://schemas.microsoft.com/office/drawing/2014/main" id="{C1725270-E81D-ECE3-D950-F66D4F0CA0EA}"/>
                  </a:ext>
                </a:extLst>
              </p:cNvPr>
              <p:cNvSpPr/>
              <p:nvPr/>
            </p:nvSpPr>
            <p:spPr>
              <a:xfrm>
                <a:off x="2080890" y="522600"/>
                <a:ext cx="8556405" cy="1918113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ounded Rectangle 17">
                <a:extLst>
                  <a:ext uri="{FF2B5EF4-FFF2-40B4-BE49-F238E27FC236}">
                    <a16:creationId xmlns:a16="http://schemas.microsoft.com/office/drawing/2014/main" id="{E4402FCE-0097-AD13-1617-8163C2A4A67E}"/>
                  </a:ext>
                </a:extLst>
              </p:cNvPr>
              <p:cNvSpPr/>
              <p:nvPr/>
            </p:nvSpPr>
            <p:spPr>
              <a:xfrm>
                <a:off x="2300055" y="770232"/>
                <a:ext cx="8053084" cy="1495912"/>
              </a:xfrm>
              <a:prstGeom prst="roundRect">
                <a:avLst/>
              </a:prstGeom>
              <a:solidFill>
                <a:schemeClr val="bg1">
                  <a:alpha val="50000"/>
                </a:schemeClr>
              </a:solidFill>
              <a:ln w="38100">
                <a:solidFill>
                  <a:srgbClr val="663300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17043" tIns="58522" rIns="117043" bIns="585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1" name="Picture 4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B370DE-7366-076B-86B3-A41ECBE3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17" y="142832"/>
              <a:ext cx="1483116" cy="169879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72F9C-76F8-37B9-DA57-9EA90DC29296}"/>
              </a:ext>
            </a:extLst>
          </p:cNvPr>
          <p:cNvGrpSpPr/>
          <p:nvPr/>
        </p:nvGrpSpPr>
        <p:grpSpPr>
          <a:xfrm>
            <a:off x="6629256" y="2125351"/>
            <a:ext cx="1211047" cy="1015663"/>
            <a:chOff x="1177943" y="1558289"/>
            <a:chExt cx="1211047" cy="1015663"/>
          </a:xfrm>
        </p:grpSpPr>
        <p:pic>
          <p:nvPicPr>
            <p:cNvPr id="8" name="Picture 7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BEBF2F7F-6DD9-522D-0ED8-51D112AF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D906E71-D187-F13D-3BDE-083C563F5777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5F4E80-1DBD-816D-97F1-E9D5F5420330}"/>
              </a:ext>
            </a:extLst>
          </p:cNvPr>
          <p:cNvGrpSpPr/>
          <p:nvPr/>
        </p:nvGrpSpPr>
        <p:grpSpPr>
          <a:xfrm>
            <a:off x="8023911" y="2132369"/>
            <a:ext cx="1211047" cy="1015663"/>
            <a:chOff x="1177943" y="1588769"/>
            <a:chExt cx="1211047" cy="1015663"/>
          </a:xfrm>
        </p:grpSpPr>
        <p:pic>
          <p:nvPicPr>
            <p:cNvPr id="61" name="Picture 6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847D1A58-18E4-0E29-CA2E-80EFAB432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2E48F6-7EB1-3B9A-3642-DD2BCB13F16C}"/>
                </a:ext>
              </a:extLst>
            </p:cNvPr>
            <p:cNvSpPr txBox="1"/>
            <p:nvPr/>
          </p:nvSpPr>
          <p:spPr>
            <a:xfrm>
              <a:off x="1331627" y="15887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470854-BB8D-F606-AA53-E5CA5D10DFE1}"/>
              </a:ext>
            </a:extLst>
          </p:cNvPr>
          <p:cNvGrpSpPr/>
          <p:nvPr/>
        </p:nvGrpSpPr>
        <p:grpSpPr>
          <a:xfrm>
            <a:off x="9458960" y="2169618"/>
            <a:ext cx="1211047" cy="1015663"/>
            <a:chOff x="1177943" y="1639569"/>
            <a:chExt cx="1211047" cy="1015663"/>
          </a:xfrm>
        </p:grpSpPr>
        <p:pic>
          <p:nvPicPr>
            <p:cNvPr id="64" name="Picture 63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4A1AAB61-1226-26C3-65BD-14F58AEBC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46B77A5-B9E8-A33F-6180-B5793FA65A93}"/>
                </a:ext>
              </a:extLst>
            </p:cNvPr>
            <p:cNvSpPr txBox="1"/>
            <p:nvPr/>
          </p:nvSpPr>
          <p:spPr>
            <a:xfrm>
              <a:off x="1331627" y="16395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Ờ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309EEF6-83C5-7961-EE83-F25CED1B8FDC}"/>
              </a:ext>
            </a:extLst>
          </p:cNvPr>
          <p:cNvGrpSpPr/>
          <p:nvPr/>
        </p:nvGrpSpPr>
        <p:grpSpPr>
          <a:xfrm>
            <a:off x="1314581" y="2086234"/>
            <a:ext cx="1211047" cy="1015663"/>
            <a:chOff x="1177943" y="1558289"/>
            <a:chExt cx="1211047" cy="1015663"/>
          </a:xfrm>
        </p:grpSpPr>
        <p:pic>
          <p:nvPicPr>
            <p:cNvPr id="51" name="Picture 50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D728B019-90F8-08EF-0621-7609F848E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D280795-EB11-6D91-570A-24DDAD57105F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4EBC391-92F0-152A-E291-7C99EA79EDA4}"/>
              </a:ext>
            </a:extLst>
          </p:cNvPr>
          <p:cNvGrpSpPr/>
          <p:nvPr/>
        </p:nvGrpSpPr>
        <p:grpSpPr>
          <a:xfrm>
            <a:off x="2789788" y="2195846"/>
            <a:ext cx="1211047" cy="1015663"/>
            <a:chOff x="1177943" y="1639569"/>
            <a:chExt cx="1211047" cy="1015663"/>
          </a:xfrm>
        </p:grpSpPr>
        <p:pic>
          <p:nvPicPr>
            <p:cNvPr id="67" name="Picture 66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FEAA7ECC-5563-3086-2183-E2D606501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B3FF511-D7AB-14AB-870F-DF3811B9842F}"/>
                </a:ext>
              </a:extLst>
            </p:cNvPr>
            <p:cNvSpPr txBox="1"/>
            <p:nvPr/>
          </p:nvSpPr>
          <p:spPr>
            <a:xfrm>
              <a:off x="1331627" y="163956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Á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FE225F-0EC1-9487-3D6D-1628FD025D7C}"/>
              </a:ext>
            </a:extLst>
          </p:cNvPr>
          <p:cNvGrpSpPr/>
          <p:nvPr/>
        </p:nvGrpSpPr>
        <p:grpSpPr>
          <a:xfrm>
            <a:off x="4274681" y="2116399"/>
            <a:ext cx="1211047" cy="1015663"/>
            <a:chOff x="1177943" y="1558289"/>
            <a:chExt cx="1211047" cy="1015663"/>
          </a:xfrm>
        </p:grpSpPr>
        <p:pic>
          <p:nvPicPr>
            <p:cNvPr id="70" name="Picture 69" descr="Text, whiteboard, square&#10;&#10;Description automatically generated">
              <a:extLst>
                <a:ext uri="{FF2B5EF4-FFF2-40B4-BE49-F238E27FC236}">
                  <a16:creationId xmlns:a16="http://schemas.microsoft.com/office/drawing/2014/main" id="{7576B006-3166-7915-61C4-019D3CA49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43" y="1668427"/>
              <a:ext cx="1211047" cy="883922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76185B5-50E5-3C5B-7CB2-44728B5E581D}"/>
                </a:ext>
              </a:extLst>
            </p:cNvPr>
            <p:cNvSpPr txBox="1"/>
            <p:nvPr/>
          </p:nvSpPr>
          <p:spPr>
            <a:xfrm>
              <a:off x="1331627" y="1558289"/>
              <a:ext cx="903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U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B280261D-BD88-EE57-316D-44A93F531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2146163" y="3503025"/>
            <a:ext cx="6666246" cy="325737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FEDFB61-C30E-57A4-60A7-09F46E5045A6}"/>
              </a:ext>
            </a:extLst>
          </p:cNvPr>
          <p:cNvSpPr txBox="1"/>
          <p:nvPr/>
        </p:nvSpPr>
        <p:spPr>
          <a:xfrm>
            <a:off x="3139798" y="4107873"/>
            <a:ext cx="4884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CD6A62A-C100-53D5-25E2-C359C11D1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71" y="3173868"/>
            <a:ext cx="3064783" cy="4137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EA7E99-DE9C-4F03-A14C-B105343764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9768" y="292927"/>
            <a:ext cx="524301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5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Tiệm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73510" y="324571"/>
            <a:ext cx="6086756" cy="3651168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4733712" y="901614"/>
            <a:ext cx="5775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hằng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604020202020204" charset="0"/>
                <a:ea typeface="+mn-ea"/>
                <a:cs typeface="+mn-cs"/>
              </a:rPr>
              <a:t>!</a:t>
            </a:r>
          </a:p>
        </p:txBody>
      </p: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69078" y="331098"/>
            <a:ext cx="6086756" cy="3651168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4272" y="2506468"/>
            <a:ext cx="3961540" cy="4537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9AFD0D-2B5F-4DD6-94C9-286070E42E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9880" y="1237023"/>
            <a:ext cx="563928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6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367" descr="A picture containing weapon, dark, knife&#10;&#10;Description automatically generated">
            <a:extLst>
              <a:ext uri="{FF2B5EF4-FFF2-40B4-BE49-F238E27FC236}">
                <a16:creationId xmlns:a16="http://schemas.microsoft.com/office/drawing/2014/main" id="{3EFB1AA9-F44F-DF85-3BE6-0C482D80EA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64" y="0"/>
            <a:ext cx="12436077" cy="4005080"/>
          </a:xfrm>
          <a:prstGeom prst="rect">
            <a:avLst/>
          </a:prstGeom>
        </p:spPr>
      </p:pic>
      <p:pic>
        <p:nvPicPr>
          <p:cNvPr id="26" name="Picture 2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635A7DE-F2DF-A07B-4C92-4F315278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35" y="3213089"/>
            <a:ext cx="12269127" cy="209628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0248396-D076-66DD-2415-380F3276D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07" y="4516759"/>
            <a:ext cx="13339785" cy="25088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5613CE3-D274-8C72-5AA3-C6833FF717B1}"/>
              </a:ext>
            </a:extLst>
          </p:cNvPr>
          <p:cNvGrpSpPr/>
          <p:nvPr/>
        </p:nvGrpSpPr>
        <p:grpSpPr>
          <a:xfrm>
            <a:off x="-38564" y="3632756"/>
            <a:ext cx="12269127" cy="886970"/>
            <a:chOff x="-38564" y="3632756"/>
            <a:chExt cx="12269127" cy="886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AE802E-B220-17C1-9102-FFF62F73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64" y="3632756"/>
              <a:ext cx="8607570" cy="886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3A20E-9421-3652-22F5-D85DDAECC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06"/>
            <a:stretch/>
          </p:blipFill>
          <p:spPr>
            <a:xfrm>
              <a:off x="8469567" y="3632756"/>
              <a:ext cx="3760996" cy="886970"/>
            </a:xfrm>
            <a:prstGeom prst="rect">
              <a:avLst/>
            </a:prstGeom>
          </p:spPr>
        </p:pic>
      </p:grp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5F66E1A-E488-9200-20E2-F50E71F0F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734" y="1671821"/>
            <a:ext cx="1946955" cy="3514358"/>
          </a:xfrm>
          <a:prstGeom prst="rect">
            <a:avLst/>
          </a:prstGeom>
        </p:spPr>
      </p:pic>
      <p:grpSp>
        <p:nvGrpSpPr>
          <p:cNvPr id="372" name="Group 371">
            <a:extLst>
              <a:ext uri="{FF2B5EF4-FFF2-40B4-BE49-F238E27FC236}">
                <a16:creationId xmlns:a16="http://schemas.microsoft.com/office/drawing/2014/main" id="{F9977C45-B08C-B39C-BD7C-6D23BC577FBE}"/>
              </a:ext>
            </a:extLst>
          </p:cNvPr>
          <p:cNvGrpSpPr/>
          <p:nvPr/>
        </p:nvGrpSpPr>
        <p:grpSpPr>
          <a:xfrm>
            <a:off x="-504645" y="1722148"/>
            <a:ext cx="5684500" cy="3527034"/>
            <a:chOff x="658624" y="244762"/>
            <a:chExt cx="10264034" cy="6368475"/>
          </a:xfrm>
        </p:grpSpPr>
        <p:pic>
          <p:nvPicPr>
            <p:cNvPr id="373" name="Picture 37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0D7F52EC-97F5-46F8-FB14-4DA6CE66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24" y="244762"/>
              <a:ext cx="10264034" cy="6368475"/>
            </a:xfrm>
            <a:prstGeom prst="rect">
              <a:avLst/>
            </a:prstGeom>
          </p:spPr>
        </p:pic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F42A0C9C-11F8-ADF3-54F9-8188B0DDC985}"/>
                </a:ext>
              </a:extLst>
            </p:cNvPr>
            <p:cNvSpPr txBox="1"/>
            <p:nvPr/>
          </p:nvSpPr>
          <p:spPr>
            <a:xfrm>
              <a:off x="3474889" y="1407661"/>
              <a:ext cx="4782330" cy="61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Tiệm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bánh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Lan</a:t>
              </a:r>
            </a:p>
          </p:txBody>
        </p:sp>
      </p:grpSp>
      <p:pic>
        <p:nvPicPr>
          <p:cNvPr id="367" name="Picture 366">
            <a:extLst>
              <a:ext uri="{FF2B5EF4-FFF2-40B4-BE49-F238E27FC236}">
                <a16:creationId xmlns:a16="http://schemas.microsoft.com/office/drawing/2014/main" id="{3F71DBBF-0A4C-4CB6-B2C1-9E79C42C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73510" y="324571"/>
            <a:ext cx="6086756" cy="3651168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B96FB713-CA9F-8056-64D4-03218D5543FF}"/>
              </a:ext>
            </a:extLst>
          </p:cNvPr>
          <p:cNvSpPr txBox="1"/>
          <p:nvPr/>
        </p:nvSpPr>
        <p:spPr>
          <a:xfrm>
            <a:off x="4733712" y="901614"/>
            <a:ext cx="5775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pic>
        <p:nvPicPr>
          <p:cNvPr id="375" name="Picture 374">
            <a:extLst>
              <a:ext uri="{FF2B5EF4-FFF2-40B4-BE49-F238E27FC236}">
                <a16:creationId xmlns:a16="http://schemas.microsoft.com/office/drawing/2014/main" id="{18CCDBDE-74A4-D6C8-0AEC-2207C71CC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581">
            <a:off x="4569078" y="331098"/>
            <a:ext cx="6086756" cy="3651168"/>
          </a:xfrm>
          <a:prstGeom prst="rect">
            <a:avLst/>
          </a:prstGeom>
        </p:spPr>
      </p:pic>
      <p:sp>
        <p:nvSpPr>
          <p:cNvPr id="376" name="TextBox 375">
            <a:extLst>
              <a:ext uri="{FF2B5EF4-FFF2-40B4-BE49-F238E27FC236}">
                <a16:creationId xmlns:a16="http://schemas.microsoft.com/office/drawing/2014/main" id="{56BB681B-7033-0B2C-CF07-71CB484358BE}"/>
              </a:ext>
            </a:extLst>
          </p:cNvPr>
          <p:cNvSpPr txBox="1"/>
          <p:nvPr/>
        </p:nvSpPr>
        <p:spPr>
          <a:xfrm>
            <a:off x="5029819" y="901614"/>
            <a:ext cx="5267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thuyết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E8058204-FE15-4B5B-0FF6-98005E45C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4272" y="2506468"/>
            <a:ext cx="3961540" cy="45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8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69" grpId="1"/>
      <p:bldP spid="37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845</Words>
  <Application>Microsoft Office PowerPoint</Application>
  <PresentationFormat>Widescreen</PresentationFormat>
  <Paragraphs>203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#9Slide03 Dekar</vt:lpstr>
      <vt:lpstr>Arial</vt:lpstr>
      <vt:lpstr>Calibri</vt:lpstr>
      <vt:lpstr>Calibri Light</vt:lpstr>
      <vt:lpstr>Cambria</vt:lpstr>
      <vt:lpstr>HP-220</vt:lpstr>
      <vt:lpstr>HP-221</vt:lpstr>
      <vt:lpstr>LNTH-LuoLuoNotangYuanTi 1</vt:lpstr>
      <vt:lpstr>SVN-Hole Hearted</vt:lpstr>
      <vt:lpstr>Tahoma</vt:lpstr>
      <vt:lpstr>Times New Roman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2023-01-02T07:04:24Z</dcterms:created>
  <dcterms:modified xsi:type="dcterms:W3CDTF">2023-01-17T12:08:25Z</dcterms:modified>
</cp:coreProperties>
</file>