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4" r:id="rId3"/>
    <p:sldMasterId id="2147483726" r:id="rId4"/>
    <p:sldMasterId id="2147483738" r:id="rId5"/>
  </p:sldMasterIdLst>
  <p:notesMasterIdLst>
    <p:notesMasterId r:id="rId22"/>
  </p:notesMasterIdLst>
  <p:sldIdLst>
    <p:sldId id="7708" r:id="rId6"/>
    <p:sldId id="2580" r:id="rId7"/>
    <p:sldId id="263" r:id="rId8"/>
    <p:sldId id="7730" r:id="rId9"/>
    <p:sldId id="7731" r:id="rId10"/>
    <p:sldId id="7732" r:id="rId11"/>
    <p:sldId id="7733" r:id="rId12"/>
    <p:sldId id="7709" r:id="rId13"/>
    <p:sldId id="7710" r:id="rId14"/>
    <p:sldId id="7713" r:id="rId15"/>
    <p:sldId id="7717" r:id="rId16"/>
    <p:sldId id="7718" r:id="rId17"/>
    <p:sldId id="7719" r:id="rId18"/>
    <p:sldId id="7729" r:id="rId19"/>
    <p:sldId id="300" r:id="rId20"/>
    <p:sldId id="772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88C832-0429-4009-A604-3D2A547A4E24}" type="datetimeFigureOut">
              <a:rPr lang="en-US" smtClean="0"/>
              <a:t>18/01/2023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851C9-9C02-4126-8833-BC3648046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48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727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9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635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79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63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D2855-8D6B-4131-88DA-EB4774F8C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C6E2E-A12D-41B5-B137-D4E967BFC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B2203-3014-463F-A859-4AC4311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18/01/2023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6AFD9-6EBC-4868-840A-F8C01DF5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CF906-F88B-4001-A9EA-62D529CD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2141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97CE-6738-449C-8B8F-188A04EA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45F55-24D3-414D-B80E-85CF85310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A3B0-9D76-4BE4-8C18-00D72A77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18/01/2023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C3554-8D68-4E42-8E47-8518B141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606A0-9F60-4BAE-94E7-546A3D3A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4073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11246-E4C3-4C43-8AD8-225EB367A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6CA74-CA92-4170-971D-2120BBD99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2E681-1253-4260-A87D-3A0858E7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18/01/2023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E5D37-4731-4DBF-9A8F-57ABD5F4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CB32-673B-42AE-BFE6-46E1B3E6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5454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18/01/2023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322790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18/01/2023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506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18/01/2023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2753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18/01/2023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3727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18/01/2023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4449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18/01/2023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782855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18/01/2023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4297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18/01/2023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748704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25AB9-DAC5-4856-AA50-50C3F58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6650A-5947-4C16-9D42-155249B5E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B8B5A-6F14-431B-950A-E5AC9921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18/01/2023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AE388-5633-4964-A0DD-8ADCCF74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2022-E699-4EFA-ACC0-C9D82CBC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9841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18/01/2023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29235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18/01/2023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3966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18/01/2023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9561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19591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7014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445834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0770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99814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00138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95507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5C5E-8865-4151-9F22-2D3F77D7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6B106-8640-467C-A648-ED63E4E5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C256D-59CA-4ADE-8AE6-E030015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18/01/2023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4D73A-22E0-41CC-B484-F851B2E4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347F8-E8E6-4270-82C8-65628784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3402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70503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18/01/2023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9472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18/01/2023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7568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18/01/2023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5040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6460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18/01/2023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5570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433235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913451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009448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60568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2DCD-2AFE-4D94-ADE8-22D83D83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F63A9-1F96-4D60-9552-408FDC00D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C81DD-61DF-47C8-9181-03144638E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26F6D-95C5-4384-A0D4-FAC3A88D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18/01/2023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CE428-CD25-4E3A-B7E1-9868F972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CB77D-BC97-41BD-B039-78A17700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74810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029786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281327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939287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5205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306707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112929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495048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732704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41598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0543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335E-C16B-4557-B71D-A790BD8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E1DA1-19CA-4934-B62B-BB6172C66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C41CE-D83B-46CC-97A3-B55E24F59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3756B6-0C99-4191-8B3E-9CCD674DA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6761A7-0806-48A8-AED2-8A0DD76D5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554CE-0F4E-4D69-A404-067847CE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18/01/2023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7CB44E-F26D-4352-9BEA-FB137E9D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024F5-E322-4CFF-BBB8-5EA48203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20633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023321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946320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96817495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5ED1AC-6F67-4397-8F4A-1CFB3E288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110640-E520-4A02-ADCF-004A96F288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4BAD41-709E-474B-981E-152DC10FCD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CD1C-2859-45EC-AD63-0123F14856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4109954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7501393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2429694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6933301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18/01/2023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1084541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18/01/2023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7643940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18/01/2023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494315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DA3F3-DC28-4EE5-A078-1A5F9E1C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62020D-B00D-4114-A67B-355BB499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18/01/2023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83E1E-4E8F-44D8-A699-52EA56E6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53A31-A5CE-4D57-B400-651AA28B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64637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8463018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0416555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4EE58F-2317-4508-9AA0-038F903022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648871-F31E-41E9-BB61-2717E94D4B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75FC4C-C5B6-4EFC-B1A0-319E342810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5B4588-1E1E-426F-9422-1FCE345AF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5806927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5108142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217509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884772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995516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841706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362283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91723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23150A-BE56-476E-8C9A-700395F8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18/01/2023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1A2EB-81CC-4C37-9A05-346383BD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BADA5-EF6C-4CE7-A70A-17DB203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81947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81207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259473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768519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182276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306018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311BDD-A510-4866-B37F-8AB002A510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6506" y="-2602018"/>
            <a:ext cx="6129025" cy="1206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0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76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11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4A6F7F8-3367-44F0-8F25-BB1C6D329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76E91E6-C292-4CB4-A842-FE70664AC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16200000">
            <a:off x="9951310" y="-572530"/>
            <a:ext cx="1668163" cy="281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1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149A2DB1-84A4-4B03-99C0-ACA0EEFA2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60594" y="-3431017"/>
            <a:ext cx="7339915" cy="1372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8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6492-E61C-46BD-A2AC-3B37A3C5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15383-199A-4798-A8A4-AAE9C488F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12118-36BC-4BEE-BE9F-B639779F0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C6AF5-ECD3-4DCB-BDF7-F0689F56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18/01/2023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9F029-1318-4595-AAF2-C1BC3D39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6045B-D879-4879-94BB-36984AAC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915096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F5D32F8-A7F7-4811-9A7F-9D7FD4B87B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1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DCC12CA-699D-47B9-B8FE-45BE4B46A2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3B37FADD-DF7D-46F8-89B2-D2DD8AAE7D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4142" y="-2602017"/>
            <a:ext cx="6943717" cy="1206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149B593-E1FA-4B70-AC01-C0C876C240BE}"/>
              </a:ext>
            </a:extLst>
          </p:cNvPr>
          <p:cNvGrpSpPr/>
          <p:nvPr userDrawn="1"/>
        </p:nvGrpSpPr>
        <p:grpSpPr>
          <a:xfrm flipH="1">
            <a:off x="86497" y="4141243"/>
            <a:ext cx="2829698" cy="2593189"/>
            <a:chOff x="9097853" y="3711194"/>
            <a:chExt cx="3348671" cy="306878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7F3EA51-0D8A-4BFF-A477-587DACD9D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83A286-5F69-427C-BEC6-5235B32D60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B67FCF8-5DF9-40A0-84B5-5D93976D32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F9812F3-2DEE-45E3-BD32-B1C0080E34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  <p:pic>
        <p:nvPicPr>
          <p:cNvPr id="10" name="图片 9" descr="图片包含 物体&#10;&#10;描述已自动生成">
            <a:extLst>
              <a:ext uri="{FF2B5EF4-FFF2-40B4-BE49-F238E27FC236}">
                <a16:creationId xmlns:a16="http://schemas.microsoft.com/office/drawing/2014/main" id="{26031EB2-27CC-45EF-AE23-F661872D455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" y="564919"/>
            <a:ext cx="3215272" cy="371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3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0E848-878A-4A06-8214-123956E7F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929C98-130A-49C9-8B38-9B292DC9B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6BA52-5CAC-4BC0-BACF-125F000C1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E532F-1ECE-4D1B-99D7-925548CF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18/01/2023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36D53-70E9-4EF1-B7CC-700A770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043E8-929B-4315-A6ED-C82ACC84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950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image" Target="../media/image2.jpeg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7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1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4639642-13D0-457D-AE1D-5ABF3FF84D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0398D7-85B2-4685-B423-3E0C1BFA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7D6F-CB2B-425B-9D82-13DE3F798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09F9-5071-4937-BCCF-45B9248AF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BE42-D760-4209-9C85-C3F8D962A8F2}" type="datetimeFigureOut">
              <a:rPr lang="en-US" smtClean="0"/>
              <a:t>18/01/2023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ECB7D-34A5-485D-8FB3-A7344FEA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8CC8-1373-4CF5-856A-9BC2135D5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0C6BD88-A92F-45D6-A061-45D472AB56B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3714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6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9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77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3127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64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黑板, 文字&#10;&#10;描述已自动生成">
            <a:extLst>
              <a:ext uri="{FF2B5EF4-FFF2-40B4-BE49-F238E27FC236}">
                <a16:creationId xmlns:a16="http://schemas.microsoft.com/office/drawing/2014/main" id="{25A0E48F-B04E-43BA-BDB6-8BEDF2888C2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6999"/>
            <a:ext cx="6858000" cy="12191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CE7D5E-A107-4EEE-87FC-57D09903C150}"/>
              </a:ext>
            </a:extLst>
          </p:cNvPr>
          <p:cNvSpPr txBox="1"/>
          <p:nvPr userDrawn="1"/>
        </p:nvSpPr>
        <p:spPr>
          <a:xfrm>
            <a:off x="3325679" y="7527711"/>
            <a:ext cx="6098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https://www.facebook.com/Gi%C3%A1o-%C3%A1n-%C4%91i%E1%BB%87n-t%E1%BB%AD-Edufive-106118718607504/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1A446A-EE26-4F46-A01F-348C4DC2F87B}"/>
              </a:ext>
            </a:extLst>
          </p:cNvPr>
          <p:cNvSpPr>
            <a:spLocks noChangeAspect="1"/>
          </p:cNvSpPr>
          <p:nvPr userDrawn="1">
            <p:custDataLst>
              <p:tags r:id="rId11"/>
            </p:custDataLst>
          </p:nvPr>
        </p:nvSpPr>
        <p:spPr>
          <a:xfrm>
            <a:off x="-2777672" y="-856343"/>
            <a:ext cx="963386" cy="963386"/>
          </a:xfrm>
          <a:prstGeom prst="ellipse">
            <a:avLst/>
          </a:prstGeom>
          <a:blipFill dpi="0" rotWithShape="0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68975B4-5FF9-445E-8D41-4FF909BA2183}"/>
              </a:ext>
            </a:extLst>
          </p:cNvPr>
          <p:cNvSpPr>
            <a:spLocks noChangeAspect="1"/>
          </p:cNvSpPr>
          <p:nvPr userDrawn="1">
            <p:custDataLst>
              <p:tags r:id="rId12"/>
            </p:custDataLst>
          </p:nvPr>
        </p:nvSpPr>
        <p:spPr>
          <a:xfrm>
            <a:off x="13864925" y="6376307"/>
            <a:ext cx="963386" cy="963386"/>
          </a:xfrm>
          <a:prstGeom prst="ellipse">
            <a:avLst/>
          </a:prstGeom>
          <a:blipFill dpi="0" rotWithShape="0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0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gif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gif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9.gif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9.gif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gif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9.gif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6300" y="2410875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29" name="任意多边形: 形状 59">
            <a:extLst>
              <a:ext uri="{FF2B5EF4-FFF2-40B4-BE49-F238E27FC236}">
                <a16:creationId xmlns:a16="http://schemas.microsoft.com/office/drawing/2014/main" id="{9E660234-CF3B-4EFA-8D2C-0B246F8D6D14}"/>
              </a:ext>
            </a:extLst>
          </p:cNvPr>
          <p:cNvSpPr/>
          <p:nvPr/>
        </p:nvSpPr>
        <p:spPr>
          <a:xfrm>
            <a:off x="1987990" y="663678"/>
            <a:ext cx="8238575" cy="4948764"/>
          </a:xfrm>
          <a:custGeom>
            <a:avLst/>
            <a:gdLst>
              <a:gd name="connsiteX0" fmla="*/ 0 w 8261131"/>
              <a:gd name="connsiteY0" fmla="*/ 714704 h 4288221"/>
              <a:gd name="connsiteX1" fmla="*/ 714704 w 8261131"/>
              <a:gd name="connsiteY1" fmla="*/ 0 h 4288221"/>
              <a:gd name="connsiteX2" fmla="*/ 1284014 w 8261131"/>
              <a:gd name="connsiteY2" fmla="*/ 0 h 4288221"/>
              <a:gd name="connsiteX3" fmla="*/ 1853325 w 8261131"/>
              <a:gd name="connsiteY3" fmla="*/ 0 h 4288221"/>
              <a:gd name="connsiteX4" fmla="*/ 2422635 w 8261131"/>
              <a:gd name="connsiteY4" fmla="*/ 0 h 4288221"/>
              <a:gd name="connsiteX5" fmla="*/ 2855311 w 8261131"/>
              <a:gd name="connsiteY5" fmla="*/ 0 h 4288221"/>
              <a:gd name="connsiteX6" fmla="*/ 3561256 w 8261131"/>
              <a:gd name="connsiteY6" fmla="*/ 0 h 4288221"/>
              <a:gd name="connsiteX7" fmla="*/ 3993932 w 8261131"/>
              <a:gd name="connsiteY7" fmla="*/ 0 h 4288221"/>
              <a:gd name="connsiteX8" fmla="*/ 4358290 w 8261131"/>
              <a:gd name="connsiteY8" fmla="*/ 0 h 4288221"/>
              <a:gd name="connsiteX9" fmla="*/ 4927600 w 8261131"/>
              <a:gd name="connsiteY9" fmla="*/ 0 h 4288221"/>
              <a:gd name="connsiteX10" fmla="*/ 5496911 w 8261131"/>
              <a:gd name="connsiteY10" fmla="*/ 0 h 4288221"/>
              <a:gd name="connsiteX11" fmla="*/ 6202856 w 8261131"/>
              <a:gd name="connsiteY11" fmla="*/ 0 h 4288221"/>
              <a:gd name="connsiteX12" fmla="*/ 6703849 w 8261131"/>
              <a:gd name="connsiteY12" fmla="*/ 0 h 4288221"/>
              <a:gd name="connsiteX13" fmla="*/ 7546428 w 8261131"/>
              <a:gd name="connsiteY13" fmla="*/ 0 h 4288221"/>
              <a:gd name="connsiteX14" fmla="*/ 8261132 w 8261131"/>
              <a:gd name="connsiteY14" fmla="*/ 714704 h 4288221"/>
              <a:gd name="connsiteX15" fmla="*/ 8261131 w 8261131"/>
              <a:gd name="connsiteY15" fmla="*/ 3573518 h 4288221"/>
              <a:gd name="connsiteX16" fmla="*/ 7546427 w 8261131"/>
              <a:gd name="connsiteY16" fmla="*/ 4288222 h 4288221"/>
              <a:gd name="connsiteX17" fmla="*/ 6840482 w 8261131"/>
              <a:gd name="connsiteY17" fmla="*/ 4288222 h 4288221"/>
              <a:gd name="connsiteX18" fmla="*/ 6271172 w 8261131"/>
              <a:gd name="connsiteY18" fmla="*/ 4288222 h 4288221"/>
              <a:gd name="connsiteX19" fmla="*/ 5906813 w 8261131"/>
              <a:gd name="connsiteY19" fmla="*/ 4288222 h 4288221"/>
              <a:gd name="connsiteX20" fmla="*/ 5542455 w 8261131"/>
              <a:gd name="connsiteY20" fmla="*/ 4288222 h 4288221"/>
              <a:gd name="connsiteX21" fmla="*/ 4836510 w 8261131"/>
              <a:gd name="connsiteY21" fmla="*/ 4288222 h 4288221"/>
              <a:gd name="connsiteX22" fmla="*/ 4198883 w 8261131"/>
              <a:gd name="connsiteY22" fmla="*/ 4288222 h 4288221"/>
              <a:gd name="connsiteX23" fmla="*/ 3629572 w 8261131"/>
              <a:gd name="connsiteY23" fmla="*/ 4288221 h 4288221"/>
              <a:gd name="connsiteX24" fmla="*/ 2991945 w 8261131"/>
              <a:gd name="connsiteY24" fmla="*/ 4288221 h 4288221"/>
              <a:gd name="connsiteX25" fmla="*/ 2490952 w 8261131"/>
              <a:gd name="connsiteY25" fmla="*/ 4288221 h 4288221"/>
              <a:gd name="connsiteX26" fmla="*/ 1853324 w 8261131"/>
              <a:gd name="connsiteY26" fmla="*/ 4288221 h 4288221"/>
              <a:gd name="connsiteX27" fmla="*/ 1284014 w 8261131"/>
              <a:gd name="connsiteY27" fmla="*/ 4288221 h 4288221"/>
              <a:gd name="connsiteX28" fmla="*/ 714704 w 8261131"/>
              <a:gd name="connsiteY28" fmla="*/ 4288221 h 4288221"/>
              <a:gd name="connsiteX29" fmla="*/ 0 w 8261131"/>
              <a:gd name="connsiteY29" fmla="*/ 3573517 h 4288221"/>
              <a:gd name="connsiteX30" fmla="*/ 0 w 8261131"/>
              <a:gd name="connsiteY30" fmla="*/ 3087519 h 4288221"/>
              <a:gd name="connsiteX31" fmla="*/ 0 w 8261131"/>
              <a:gd name="connsiteY31" fmla="*/ 2601521 h 4288221"/>
              <a:gd name="connsiteX32" fmla="*/ 0 w 8261131"/>
              <a:gd name="connsiteY32" fmla="*/ 1972582 h 4288221"/>
              <a:gd name="connsiteX33" fmla="*/ 0 w 8261131"/>
              <a:gd name="connsiteY33" fmla="*/ 1429407 h 4288221"/>
              <a:gd name="connsiteX34" fmla="*/ 0 w 8261131"/>
              <a:gd name="connsiteY34" fmla="*/ 714704 h 42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61131" h="4288221" fill="none" extrusionOk="0">
                <a:moveTo>
                  <a:pt x="0" y="714704"/>
                </a:moveTo>
                <a:cubicBezTo>
                  <a:pt x="-56144" y="419329"/>
                  <a:pt x="369281" y="18004"/>
                  <a:pt x="714704" y="0"/>
                </a:cubicBezTo>
                <a:cubicBezTo>
                  <a:pt x="839304" y="-31073"/>
                  <a:pt x="1156494" y="22447"/>
                  <a:pt x="1284014" y="0"/>
                </a:cubicBezTo>
                <a:cubicBezTo>
                  <a:pt x="1411534" y="-22447"/>
                  <a:pt x="1719693" y="19569"/>
                  <a:pt x="1853325" y="0"/>
                </a:cubicBezTo>
                <a:cubicBezTo>
                  <a:pt x="1986957" y="-19569"/>
                  <a:pt x="2172473" y="13927"/>
                  <a:pt x="2422635" y="0"/>
                </a:cubicBezTo>
                <a:cubicBezTo>
                  <a:pt x="2672797" y="-13927"/>
                  <a:pt x="2664627" y="25971"/>
                  <a:pt x="2855311" y="0"/>
                </a:cubicBezTo>
                <a:cubicBezTo>
                  <a:pt x="3045995" y="-25971"/>
                  <a:pt x="3345975" y="36687"/>
                  <a:pt x="3561256" y="0"/>
                </a:cubicBezTo>
                <a:cubicBezTo>
                  <a:pt x="3776537" y="-36687"/>
                  <a:pt x="3866969" y="3999"/>
                  <a:pt x="3993932" y="0"/>
                </a:cubicBezTo>
                <a:cubicBezTo>
                  <a:pt x="4120895" y="-3999"/>
                  <a:pt x="4211927" y="41972"/>
                  <a:pt x="4358290" y="0"/>
                </a:cubicBezTo>
                <a:cubicBezTo>
                  <a:pt x="4504653" y="-41972"/>
                  <a:pt x="4730771" y="46831"/>
                  <a:pt x="4927600" y="0"/>
                </a:cubicBezTo>
                <a:cubicBezTo>
                  <a:pt x="5124429" y="-46831"/>
                  <a:pt x="5219103" y="8840"/>
                  <a:pt x="5496911" y="0"/>
                </a:cubicBezTo>
                <a:cubicBezTo>
                  <a:pt x="5774719" y="-8840"/>
                  <a:pt x="5989334" y="65155"/>
                  <a:pt x="6202856" y="0"/>
                </a:cubicBezTo>
                <a:cubicBezTo>
                  <a:pt x="6416378" y="-65155"/>
                  <a:pt x="6550815" y="6327"/>
                  <a:pt x="6703849" y="0"/>
                </a:cubicBezTo>
                <a:cubicBezTo>
                  <a:pt x="6856883" y="-6327"/>
                  <a:pt x="7337512" y="87490"/>
                  <a:pt x="7546428" y="0"/>
                </a:cubicBezTo>
                <a:cubicBezTo>
                  <a:pt x="7952762" y="54924"/>
                  <a:pt x="8270753" y="311425"/>
                  <a:pt x="8261132" y="714704"/>
                </a:cubicBezTo>
                <a:cubicBezTo>
                  <a:pt x="8185113" y="1835364"/>
                  <a:pt x="8014727" y="2607422"/>
                  <a:pt x="8261131" y="3573518"/>
                </a:cubicBezTo>
                <a:cubicBezTo>
                  <a:pt x="8156094" y="3950345"/>
                  <a:pt x="7945335" y="4315371"/>
                  <a:pt x="7546427" y="4288222"/>
                </a:cubicBezTo>
                <a:cubicBezTo>
                  <a:pt x="7347269" y="4369603"/>
                  <a:pt x="7116896" y="4231342"/>
                  <a:pt x="6840482" y="4288222"/>
                </a:cubicBezTo>
                <a:cubicBezTo>
                  <a:pt x="6564068" y="4345102"/>
                  <a:pt x="6477570" y="4256193"/>
                  <a:pt x="6271172" y="4288222"/>
                </a:cubicBezTo>
                <a:cubicBezTo>
                  <a:pt x="6064774" y="4320251"/>
                  <a:pt x="6000787" y="4254239"/>
                  <a:pt x="5906813" y="4288222"/>
                </a:cubicBezTo>
                <a:cubicBezTo>
                  <a:pt x="5812839" y="4322205"/>
                  <a:pt x="5704328" y="4280371"/>
                  <a:pt x="5542455" y="4288222"/>
                </a:cubicBezTo>
                <a:cubicBezTo>
                  <a:pt x="5380582" y="4296073"/>
                  <a:pt x="5105885" y="4286608"/>
                  <a:pt x="4836510" y="4288222"/>
                </a:cubicBezTo>
                <a:cubicBezTo>
                  <a:pt x="4567136" y="4289836"/>
                  <a:pt x="4446278" y="4259213"/>
                  <a:pt x="4198883" y="4288222"/>
                </a:cubicBezTo>
                <a:cubicBezTo>
                  <a:pt x="3951488" y="4317231"/>
                  <a:pt x="3812658" y="4242975"/>
                  <a:pt x="3629572" y="4288221"/>
                </a:cubicBezTo>
                <a:cubicBezTo>
                  <a:pt x="3446486" y="4333468"/>
                  <a:pt x="3155526" y="4211724"/>
                  <a:pt x="2991945" y="4288221"/>
                </a:cubicBezTo>
                <a:cubicBezTo>
                  <a:pt x="2828364" y="4364718"/>
                  <a:pt x="2634590" y="4235722"/>
                  <a:pt x="2490952" y="4288221"/>
                </a:cubicBezTo>
                <a:cubicBezTo>
                  <a:pt x="2347314" y="4340720"/>
                  <a:pt x="2131581" y="4229193"/>
                  <a:pt x="1853324" y="4288221"/>
                </a:cubicBezTo>
                <a:cubicBezTo>
                  <a:pt x="1575067" y="4347249"/>
                  <a:pt x="1446200" y="4257026"/>
                  <a:pt x="1284014" y="4288221"/>
                </a:cubicBezTo>
                <a:cubicBezTo>
                  <a:pt x="1121828" y="4319416"/>
                  <a:pt x="897951" y="4248482"/>
                  <a:pt x="714704" y="4288221"/>
                </a:cubicBezTo>
                <a:cubicBezTo>
                  <a:pt x="322378" y="4189252"/>
                  <a:pt x="54565" y="4023151"/>
                  <a:pt x="0" y="3573517"/>
                </a:cubicBezTo>
                <a:cubicBezTo>
                  <a:pt x="-31063" y="3439515"/>
                  <a:pt x="36209" y="3323923"/>
                  <a:pt x="0" y="3087519"/>
                </a:cubicBezTo>
                <a:cubicBezTo>
                  <a:pt x="-36209" y="2851115"/>
                  <a:pt x="57472" y="2720654"/>
                  <a:pt x="0" y="2601521"/>
                </a:cubicBezTo>
                <a:cubicBezTo>
                  <a:pt x="-57472" y="2482388"/>
                  <a:pt x="47083" y="2215061"/>
                  <a:pt x="0" y="1972582"/>
                </a:cubicBezTo>
                <a:cubicBezTo>
                  <a:pt x="-47083" y="1730103"/>
                  <a:pt x="51273" y="1681598"/>
                  <a:pt x="0" y="1429407"/>
                </a:cubicBezTo>
                <a:cubicBezTo>
                  <a:pt x="-51273" y="1177216"/>
                  <a:pt x="71950" y="948934"/>
                  <a:pt x="0" y="714704"/>
                </a:cubicBezTo>
                <a:close/>
              </a:path>
              <a:path w="8261131" h="4288221" stroke="0" extrusionOk="0">
                <a:moveTo>
                  <a:pt x="0" y="714704"/>
                </a:moveTo>
                <a:cubicBezTo>
                  <a:pt x="-8889" y="366424"/>
                  <a:pt x="295166" y="-34002"/>
                  <a:pt x="714704" y="0"/>
                </a:cubicBezTo>
                <a:cubicBezTo>
                  <a:pt x="884936" y="-56147"/>
                  <a:pt x="1130523" y="5257"/>
                  <a:pt x="1352332" y="0"/>
                </a:cubicBezTo>
                <a:cubicBezTo>
                  <a:pt x="1574141" y="-5257"/>
                  <a:pt x="1603039" y="23095"/>
                  <a:pt x="1716690" y="0"/>
                </a:cubicBezTo>
                <a:cubicBezTo>
                  <a:pt x="1830341" y="-23095"/>
                  <a:pt x="1998694" y="8449"/>
                  <a:pt x="2081049" y="0"/>
                </a:cubicBezTo>
                <a:cubicBezTo>
                  <a:pt x="2163404" y="-8449"/>
                  <a:pt x="2415630" y="1467"/>
                  <a:pt x="2513725" y="0"/>
                </a:cubicBezTo>
                <a:cubicBezTo>
                  <a:pt x="2611820" y="-1467"/>
                  <a:pt x="3065145" y="61845"/>
                  <a:pt x="3219669" y="0"/>
                </a:cubicBezTo>
                <a:cubicBezTo>
                  <a:pt x="3374193" y="-61845"/>
                  <a:pt x="3486645" y="57852"/>
                  <a:pt x="3720663" y="0"/>
                </a:cubicBezTo>
                <a:cubicBezTo>
                  <a:pt x="3954681" y="-57852"/>
                  <a:pt x="3986057" y="29158"/>
                  <a:pt x="4085021" y="0"/>
                </a:cubicBezTo>
                <a:cubicBezTo>
                  <a:pt x="4183985" y="-29158"/>
                  <a:pt x="4371110" y="12405"/>
                  <a:pt x="4449380" y="0"/>
                </a:cubicBezTo>
                <a:cubicBezTo>
                  <a:pt x="4527650" y="-12405"/>
                  <a:pt x="4826542" y="54311"/>
                  <a:pt x="4950373" y="0"/>
                </a:cubicBezTo>
                <a:cubicBezTo>
                  <a:pt x="5074204" y="-54311"/>
                  <a:pt x="5282641" y="33152"/>
                  <a:pt x="5383049" y="0"/>
                </a:cubicBezTo>
                <a:cubicBezTo>
                  <a:pt x="5483457" y="-33152"/>
                  <a:pt x="5668071" y="55584"/>
                  <a:pt x="5884042" y="0"/>
                </a:cubicBezTo>
                <a:cubicBezTo>
                  <a:pt x="6100013" y="-55584"/>
                  <a:pt x="6140891" y="11668"/>
                  <a:pt x="6316718" y="0"/>
                </a:cubicBezTo>
                <a:cubicBezTo>
                  <a:pt x="6492545" y="-11668"/>
                  <a:pt x="6620462" y="51072"/>
                  <a:pt x="6886028" y="0"/>
                </a:cubicBezTo>
                <a:cubicBezTo>
                  <a:pt x="7151594" y="-51072"/>
                  <a:pt x="7334235" y="64237"/>
                  <a:pt x="7546428" y="0"/>
                </a:cubicBezTo>
                <a:cubicBezTo>
                  <a:pt x="7933664" y="-4874"/>
                  <a:pt x="8340215" y="373447"/>
                  <a:pt x="8261132" y="714704"/>
                </a:cubicBezTo>
                <a:cubicBezTo>
                  <a:pt x="8084001" y="1712469"/>
                  <a:pt x="8074759" y="2498504"/>
                  <a:pt x="8261131" y="3573518"/>
                </a:cubicBezTo>
                <a:cubicBezTo>
                  <a:pt x="8279513" y="3974176"/>
                  <a:pt x="8015103" y="4254818"/>
                  <a:pt x="7546427" y="4288222"/>
                </a:cubicBezTo>
                <a:cubicBezTo>
                  <a:pt x="7333366" y="4339871"/>
                  <a:pt x="7092683" y="4248246"/>
                  <a:pt x="6977117" y="4288222"/>
                </a:cubicBezTo>
                <a:cubicBezTo>
                  <a:pt x="6861551" y="4328198"/>
                  <a:pt x="6538097" y="4267708"/>
                  <a:pt x="6407807" y="4288222"/>
                </a:cubicBezTo>
                <a:cubicBezTo>
                  <a:pt x="6277517" y="4308736"/>
                  <a:pt x="6047796" y="4221601"/>
                  <a:pt x="5838496" y="4288222"/>
                </a:cubicBezTo>
                <a:cubicBezTo>
                  <a:pt x="5629196" y="4354843"/>
                  <a:pt x="5470883" y="4262083"/>
                  <a:pt x="5269186" y="4288222"/>
                </a:cubicBezTo>
                <a:cubicBezTo>
                  <a:pt x="5067489" y="4314361"/>
                  <a:pt x="4988424" y="4285656"/>
                  <a:pt x="4904827" y="4288222"/>
                </a:cubicBezTo>
                <a:cubicBezTo>
                  <a:pt x="4821230" y="4290788"/>
                  <a:pt x="4539857" y="4280950"/>
                  <a:pt x="4198883" y="4288222"/>
                </a:cubicBezTo>
                <a:cubicBezTo>
                  <a:pt x="3857909" y="4295494"/>
                  <a:pt x="3761574" y="4237832"/>
                  <a:pt x="3492938" y="4288221"/>
                </a:cubicBezTo>
                <a:cubicBezTo>
                  <a:pt x="3224302" y="4338610"/>
                  <a:pt x="3209584" y="4268855"/>
                  <a:pt x="2991945" y="4288221"/>
                </a:cubicBezTo>
                <a:cubicBezTo>
                  <a:pt x="2774306" y="4307587"/>
                  <a:pt x="2543984" y="4285163"/>
                  <a:pt x="2354318" y="4288221"/>
                </a:cubicBezTo>
                <a:cubicBezTo>
                  <a:pt x="2164652" y="4291279"/>
                  <a:pt x="2067052" y="4273781"/>
                  <a:pt x="1785007" y="4288221"/>
                </a:cubicBezTo>
                <a:cubicBezTo>
                  <a:pt x="1502962" y="4302661"/>
                  <a:pt x="1532346" y="4237043"/>
                  <a:pt x="1352331" y="4288221"/>
                </a:cubicBezTo>
                <a:cubicBezTo>
                  <a:pt x="1172316" y="4339399"/>
                  <a:pt x="995551" y="4223599"/>
                  <a:pt x="714704" y="4288221"/>
                </a:cubicBezTo>
                <a:cubicBezTo>
                  <a:pt x="237694" y="4294284"/>
                  <a:pt x="-14960" y="3907170"/>
                  <a:pt x="0" y="3573517"/>
                </a:cubicBezTo>
                <a:cubicBezTo>
                  <a:pt x="-22796" y="3382608"/>
                  <a:pt x="63080" y="3136455"/>
                  <a:pt x="0" y="2973166"/>
                </a:cubicBezTo>
                <a:cubicBezTo>
                  <a:pt x="-63080" y="2809877"/>
                  <a:pt x="56682" y="2597645"/>
                  <a:pt x="0" y="2401404"/>
                </a:cubicBezTo>
                <a:cubicBezTo>
                  <a:pt x="-56682" y="2205163"/>
                  <a:pt x="42505" y="2099627"/>
                  <a:pt x="0" y="1886817"/>
                </a:cubicBezTo>
                <a:cubicBezTo>
                  <a:pt x="-42505" y="1674007"/>
                  <a:pt x="2847" y="1627916"/>
                  <a:pt x="0" y="1372231"/>
                </a:cubicBezTo>
                <a:cubicBezTo>
                  <a:pt x="-2847" y="1116546"/>
                  <a:pt x="33892" y="945454"/>
                  <a:pt x="0" y="71470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xmlns="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0ED28F-D394-4EE8-BEC0-AC8BC1E4E023}"/>
              </a:ext>
            </a:extLst>
          </p:cNvPr>
          <p:cNvSpPr txBox="1"/>
          <p:nvPr/>
        </p:nvSpPr>
        <p:spPr>
          <a:xfrm>
            <a:off x="3478197" y="1121467"/>
            <a:ext cx="388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Toán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C53054-3BCA-43F1-9701-71AD963F92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119" y="2606266"/>
            <a:ext cx="7980356" cy="15668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3" y="50097"/>
            <a:ext cx="1357233" cy="132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977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2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120CA6-AEEC-4CC0-99FF-3D718090677B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6E5FF4-9E3E-4804-A8A0-8215342AF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87" y="1343025"/>
            <a:ext cx="4967643" cy="1581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940619-845F-44ED-A490-67B05F203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050" y="3252787"/>
            <a:ext cx="2952750" cy="904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0FCBE0-2CCE-4534-B4B0-C767189AA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975" y="1298964"/>
            <a:ext cx="3662362" cy="16394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DDA970-5F81-4240-B574-FB1A00B2C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4225" y="3209925"/>
            <a:ext cx="337185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63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C076587-A24C-4098-B67E-DD7524A378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8866" y="2941218"/>
            <a:ext cx="7169517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37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44214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944794" cy="649499"/>
            <a:chOff x="2697431" y="1071030"/>
            <a:chExt cx="4944794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43732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146B6B2-2127-4A8F-A11B-B35285E921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6" y="5286374"/>
            <a:ext cx="1188837" cy="15800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12A4B54-C7E0-47E4-B5E9-FF3E323D43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461390" y="0"/>
            <a:ext cx="1966403" cy="2179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AD1A79-DA79-40C2-816F-9ECEF0CA4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824" y="1733550"/>
            <a:ext cx="4389243" cy="3276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07C2B7-00B3-4D9A-94F5-D53BE97D49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3974" y="1695450"/>
            <a:ext cx="4379751" cy="340994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8563839-E077-4C07-B07F-9716EADF2D78}"/>
              </a:ext>
            </a:extLst>
          </p:cNvPr>
          <p:cNvSpPr/>
          <p:nvPr/>
        </p:nvSpPr>
        <p:spPr>
          <a:xfrm>
            <a:off x="2226392" y="3893378"/>
            <a:ext cx="1371600" cy="9239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1 200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1BD3E7D-3134-4E85-86FF-B932D4AED89A}"/>
              </a:ext>
            </a:extLst>
          </p:cNvPr>
          <p:cNvSpPr/>
          <p:nvPr/>
        </p:nvSpPr>
        <p:spPr>
          <a:xfrm>
            <a:off x="7696200" y="4114800"/>
            <a:ext cx="1371600" cy="9239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2 400</a:t>
            </a:r>
          </a:p>
        </p:txBody>
      </p:sp>
    </p:spTree>
    <p:extLst>
      <p:ext uri="{BB962C8B-B14F-4D97-AF65-F5344CB8AC3E}">
        <p14:creationId xmlns:p14="http://schemas.microsoft.com/office/powerpoint/2010/main" val="404519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20855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0A6217-6305-4EA0-9EAB-4F8C72D11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4" y="147239"/>
            <a:ext cx="10487025" cy="1036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8A3B2E1-19EB-40E0-96FE-4A52A6956ED7}"/>
              </a:ext>
            </a:extLst>
          </p:cNvPr>
          <p:cNvSpPr/>
          <p:nvPr/>
        </p:nvSpPr>
        <p:spPr>
          <a:xfrm>
            <a:off x="952500" y="1447800"/>
            <a:ext cx="2400300" cy="7239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D557574-3338-440F-94A4-AF6FF4F65BD0}"/>
              </a:ext>
            </a:extLst>
          </p:cNvPr>
          <p:cNvSpPr/>
          <p:nvPr/>
        </p:nvSpPr>
        <p:spPr>
          <a:xfrm>
            <a:off x="933449" y="2400300"/>
            <a:ext cx="2752725" cy="7239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A92BEF5-6379-4597-A288-AD3FCBA08BEA}"/>
              </a:ext>
            </a:extLst>
          </p:cNvPr>
          <p:cNvSpPr/>
          <p:nvPr/>
        </p:nvSpPr>
        <p:spPr>
          <a:xfrm>
            <a:off x="933449" y="3371850"/>
            <a:ext cx="4019551" cy="7239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0F22C06-54C7-43F0-807B-EEAB2E281186}"/>
              </a:ext>
            </a:extLst>
          </p:cNvPr>
          <p:cNvSpPr/>
          <p:nvPr/>
        </p:nvSpPr>
        <p:spPr>
          <a:xfrm>
            <a:off x="942974" y="4362450"/>
            <a:ext cx="4467226" cy="7239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EF98CB5-6B00-4EBD-A978-9F9977A0B46E}"/>
              </a:ext>
            </a:extLst>
          </p:cNvPr>
          <p:cNvSpPr/>
          <p:nvPr/>
        </p:nvSpPr>
        <p:spPr>
          <a:xfrm>
            <a:off x="981074" y="5276850"/>
            <a:ext cx="4314826" cy="7239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7FA90D-89FA-461B-8751-C88952A5420B}"/>
              </a:ext>
            </a:extLst>
          </p:cNvPr>
          <p:cNvSpPr txBox="1"/>
          <p:nvPr/>
        </p:nvSpPr>
        <p:spPr>
          <a:xfrm>
            <a:off x="3590925" y="1457325"/>
            <a:ext cx="2000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9254D27-45CF-4E37-97F4-C52FB7A573BD}"/>
              </a:ext>
            </a:extLst>
          </p:cNvPr>
          <p:cNvSpPr txBox="1"/>
          <p:nvPr/>
        </p:nvSpPr>
        <p:spPr>
          <a:xfrm>
            <a:off x="3790950" y="2381250"/>
            <a:ext cx="2000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489BA70-C77A-436F-BABD-D5E1CE3A6C6B}"/>
              </a:ext>
            </a:extLst>
          </p:cNvPr>
          <p:cNvSpPr txBox="1"/>
          <p:nvPr/>
        </p:nvSpPr>
        <p:spPr>
          <a:xfrm>
            <a:off x="5095875" y="3362325"/>
            <a:ext cx="2000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1 300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BFF1B58-AD53-4167-9D50-8E565D942280}"/>
              </a:ext>
            </a:extLst>
          </p:cNvPr>
          <p:cNvSpPr txBox="1"/>
          <p:nvPr/>
        </p:nvSpPr>
        <p:spPr>
          <a:xfrm>
            <a:off x="5610225" y="4343400"/>
            <a:ext cx="2000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4 500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BE2F03A-243A-4A00-B4DC-5C3AFDEFEBE3}"/>
              </a:ext>
            </a:extLst>
          </p:cNvPr>
          <p:cNvSpPr txBox="1"/>
          <p:nvPr/>
        </p:nvSpPr>
        <p:spPr>
          <a:xfrm>
            <a:off x="5657850" y="5267325"/>
            <a:ext cx="2000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7 800</a:t>
            </a:r>
          </a:p>
        </p:txBody>
      </p:sp>
    </p:spTree>
    <p:extLst>
      <p:ext uri="{BB962C8B-B14F-4D97-AF65-F5344CB8AC3E}">
        <p14:creationId xmlns:p14="http://schemas.microsoft.com/office/powerpoint/2010/main" val="893103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36" grpId="0" animBg="1"/>
      <p:bldP spid="37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180975" y="391887"/>
            <a:ext cx="1186815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657278"/>
            <a:ext cx="593817" cy="584775"/>
            <a:chOff x="2697431" y="1109130"/>
            <a:chExt cx="593817" cy="58477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67465" y="11091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670B39-4F9A-4538-AEAB-4FD766959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733550"/>
            <a:ext cx="11372850" cy="3638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Left Brace 4">
            <a:extLst>
              <a:ext uri="{FF2B5EF4-FFF2-40B4-BE49-F238E27FC236}">
                <a16:creationId xmlns:a16="http://schemas.microsoft.com/office/drawing/2014/main" id="{C5FF4F73-9204-4309-8314-D7294F353ABB}"/>
              </a:ext>
            </a:extLst>
          </p:cNvPr>
          <p:cNvSpPr/>
          <p:nvPr/>
        </p:nvSpPr>
        <p:spPr>
          <a:xfrm rot="16200000">
            <a:off x="1733553" y="2714623"/>
            <a:ext cx="314323" cy="1076325"/>
          </a:xfrm>
          <a:prstGeom prst="leftBrace">
            <a:avLst>
              <a:gd name="adj1" fmla="val 39485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D0A07C-9ACB-49E2-A2BE-A46694BC9F92}"/>
              </a:ext>
            </a:extLst>
          </p:cNvPr>
          <p:cNvSpPr txBox="1"/>
          <p:nvPr/>
        </p:nvSpPr>
        <p:spPr>
          <a:xfrm>
            <a:off x="1457325" y="3400425"/>
            <a:ext cx="1152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+ 1 000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00E481-2513-468D-A1F4-7DE0508CCD7E}"/>
              </a:ext>
            </a:extLst>
          </p:cNvPr>
          <p:cNvSpPr/>
          <p:nvPr/>
        </p:nvSpPr>
        <p:spPr>
          <a:xfrm>
            <a:off x="2828926" y="2676525"/>
            <a:ext cx="108585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928B46-0647-4BEC-9794-7DF67B993364}"/>
              </a:ext>
            </a:extLst>
          </p:cNvPr>
          <p:cNvSpPr/>
          <p:nvPr/>
        </p:nvSpPr>
        <p:spPr>
          <a:xfrm>
            <a:off x="4029076" y="2676525"/>
            <a:ext cx="108585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4 000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D2BF721-B5B9-48FC-A48D-AA9F45754EC9}"/>
              </a:ext>
            </a:extLst>
          </p:cNvPr>
          <p:cNvSpPr/>
          <p:nvPr/>
        </p:nvSpPr>
        <p:spPr>
          <a:xfrm>
            <a:off x="6057901" y="2676525"/>
            <a:ext cx="108585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6 000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FE6134B-68DD-4A75-B9C1-AB0C53065DB7}"/>
              </a:ext>
            </a:extLst>
          </p:cNvPr>
          <p:cNvSpPr/>
          <p:nvPr/>
        </p:nvSpPr>
        <p:spPr>
          <a:xfrm>
            <a:off x="7248525" y="2705100"/>
            <a:ext cx="108585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090376C-0965-4A2F-84EA-1CC4B5708BF5}"/>
              </a:ext>
            </a:extLst>
          </p:cNvPr>
          <p:cNvSpPr/>
          <p:nvPr/>
        </p:nvSpPr>
        <p:spPr>
          <a:xfrm>
            <a:off x="8420101" y="2667000"/>
            <a:ext cx="108585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8 000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177A809-FC78-4182-84CE-C0272B683828}"/>
              </a:ext>
            </a:extLst>
          </p:cNvPr>
          <p:cNvSpPr/>
          <p:nvPr/>
        </p:nvSpPr>
        <p:spPr>
          <a:xfrm>
            <a:off x="10467976" y="2705100"/>
            <a:ext cx="1247774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10 000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6C5D33CB-C936-4BFF-9A93-1C0CE66F1CD0}"/>
              </a:ext>
            </a:extLst>
          </p:cNvPr>
          <p:cNvSpPr/>
          <p:nvPr/>
        </p:nvSpPr>
        <p:spPr>
          <a:xfrm rot="16200000">
            <a:off x="3629028" y="4524373"/>
            <a:ext cx="314323" cy="1076325"/>
          </a:xfrm>
          <a:prstGeom prst="leftBrace">
            <a:avLst>
              <a:gd name="adj1" fmla="val 39485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89F7D9-968A-4BE8-A596-5970B34A365F}"/>
              </a:ext>
            </a:extLst>
          </p:cNvPr>
          <p:cNvSpPr txBox="1"/>
          <p:nvPr/>
        </p:nvSpPr>
        <p:spPr>
          <a:xfrm>
            <a:off x="3352800" y="5210175"/>
            <a:ext cx="1152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+ 100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3BA1A34-2E1E-4A02-8915-D93CE8A860FD}"/>
              </a:ext>
            </a:extLst>
          </p:cNvPr>
          <p:cNvSpPr/>
          <p:nvPr/>
        </p:nvSpPr>
        <p:spPr>
          <a:xfrm>
            <a:off x="1790701" y="4505325"/>
            <a:ext cx="108585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6 800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9FCE652-19EC-45AA-8CE2-9C8123422DFF}"/>
              </a:ext>
            </a:extLst>
          </p:cNvPr>
          <p:cNvSpPr/>
          <p:nvPr/>
        </p:nvSpPr>
        <p:spPr>
          <a:xfrm>
            <a:off x="5057776" y="4543425"/>
            <a:ext cx="108585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7 100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A649FA9-3CA9-49BE-9EF2-ECA1DB8E3755}"/>
              </a:ext>
            </a:extLst>
          </p:cNvPr>
          <p:cNvSpPr/>
          <p:nvPr/>
        </p:nvSpPr>
        <p:spPr>
          <a:xfrm>
            <a:off x="6229351" y="4533900"/>
            <a:ext cx="110490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7 200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6977A0C-CD14-49BF-9D63-C348D8EB11FF}"/>
              </a:ext>
            </a:extLst>
          </p:cNvPr>
          <p:cNvSpPr/>
          <p:nvPr/>
        </p:nvSpPr>
        <p:spPr>
          <a:xfrm>
            <a:off x="8305801" y="4552950"/>
            <a:ext cx="110490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7 400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0210FF3-37AB-45D8-AE78-17207368BBD4}"/>
              </a:ext>
            </a:extLst>
          </p:cNvPr>
          <p:cNvSpPr/>
          <p:nvPr/>
        </p:nvSpPr>
        <p:spPr>
          <a:xfrm>
            <a:off x="10467976" y="4543425"/>
            <a:ext cx="110490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7 600</a:t>
            </a:r>
          </a:p>
        </p:txBody>
      </p:sp>
    </p:spTree>
    <p:extLst>
      <p:ext uri="{BB962C8B-B14F-4D97-AF65-F5344CB8AC3E}">
        <p14:creationId xmlns:p14="http://schemas.microsoft.com/office/powerpoint/2010/main" val="2192711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hôm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E28971-584C-4731-BA16-82B299EBA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119" y="1311638"/>
            <a:ext cx="6968332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956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4116634" y="2212606"/>
            <a:ext cx="6282674" cy="4560043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2905405-A28E-4F68-BD37-971F53BED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7560" y="3890083"/>
            <a:ext cx="5273831" cy="15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53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EC76E2E-EA9A-4773-8EC0-E05A4391A9BE}"/>
              </a:ext>
            </a:extLst>
          </p:cNvPr>
          <p:cNvSpPr txBox="1"/>
          <p:nvPr/>
        </p:nvSpPr>
        <p:spPr>
          <a:xfrm>
            <a:off x="1693192" y="1149045"/>
            <a:ext cx="88056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Ai </a:t>
            </a:r>
            <a:r>
              <a:rPr kumimoji="0" lang="en-US" altLang="zh-CN" sz="8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kumimoji="0" lang="en-US" altLang="zh-CN" sz="8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- Ai </a:t>
            </a:r>
            <a:r>
              <a:rPr kumimoji="0" lang="en-US" altLang="zh-CN" sz="8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kumimoji="0" lang="zh-CN" altLang="en-US" sz="80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9" name="图片 11">
            <a:extLst>
              <a:ext uri="{FF2B5EF4-FFF2-40B4-BE49-F238E27FC236}">
                <a16:creationId xmlns:a16="http://schemas.microsoft.com/office/drawing/2014/main" id="{8D96EC16-CFF0-4DE9-995F-9A8DCE239F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74" y="2950985"/>
            <a:ext cx="2934207" cy="3495619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12509887-88AC-4F37-AA0A-A7AC6B75B8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46" y="2210820"/>
            <a:ext cx="3103578" cy="4235784"/>
          </a:xfrm>
          <a:prstGeom prst="rect">
            <a:avLst/>
          </a:prstGeom>
        </p:spPr>
      </p:pic>
      <p:pic>
        <p:nvPicPr>
          <p:cNvPr id="11" name="图片 14" descr="图片包含 文字, 矢量图形&#10;&#10;描述已自动生成">
            <a:extLst>
              <a:ext uri="{FF2B5EF4-FFF2-40B4-BE49-F238E27FC236}">
                <a16:creationId xmlns:a16="http://schemas.microsoft.com/office/drawing/2014/main" id="{253A04AE-91A4-4DD4-AE07-2146822E6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733" y="148856"/>
            <a:ext cx="1756268" cy="1513326"/>
          </a:xfrm>
          <a:prstGeom prst="rect">
            <a:avLst/>
          </a:prstGeom>
        </p:spPr>
      </p:pic>
      <p:grpSp>
        <p:nvGrpSpPr>
          <p:cNvPr id="17" name="Google Shape;931;p47">
            <a:extLst>
              <a:ext uri="{FF2B5EF4-FFF2-40B4-BE49-F238E27FC236}">
                <a16:creationId xmlns:a16="http://schemas.microsoft.com/office/drawing/2014/main" id="{5CFB8B57-D489-4DBF-B80A-3E200791C9B0}"/>
              </a:ext>
            </a:extLst>
          </p:cNvPr>
          <p:cNvGrpSpPr/>
          <p:nvPr/>
        </p:nvGrpSpPr>
        <p:grpSpPr>
          <a:xfrm rot="19408025">
            <a:off x="-304247" y="96000"/>
            <a:ext cx="3460979" cy="1493028"/>
            <a:chOff x="-359358" y="-8"/>
            <a:chExt cx="3461082" cy="1493073"/>
          </a:xfrm>
        </p:grpSpPr>
        <p:sp>
          <p:nvSpPr>
            <p:cNvPr id="18" name="Google Shape;932;p47">
              <a:extLst>
                <a:ext uri="{FF2B5EF4-FFF2-40B4-BE49-F238E27FC236}">
                  <a16:creationId xmlns:a16="http://schemas.microsoft.com/office/drawing/2014/main" id="{F480E623-213F-4F59-81CF-DB50D459C0B0}"/>
                </a:ext>
              </a:extLst>
            </p:cNvPr>
            <p:cNvSpPr/>
            <p:nvPr/>
          </p:nvSpPr>
          <p:spPr>
            <a:xfrm rot="-245787">
              <a:off x="-318856" y="119118"/>
              <a:ext cx="3380079" cy="125482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rgbClr val="F3AF64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933;p47">
              <a:extLst>
                <a:ext uri="{FF2B5EF4-FFF2-40B4-BE49-F238E27FC236}">
                  <a16:creationId xmlns:a16="http://schemas.microsoft.com/office/drawing/2014/main" id="{D9EAAE47-FFAC-4861-A1FB-7CD53D1D723B}"/>
                </a:ext>
              </a:extLst>
            </p:cNvPr>
            <p:cNvSpPr/>
            <p:nvPr/>
          </p:nvSpPr>
          <p:spPr>
            <a:xfrm rot="-245787">
              <a:off x="-127500" y="346054"/>
              <a:ext cx="3013757" cy="808790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D1AAA698-78D6-4FA1-A6AB-0303AA6553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473">
            <a:off x="10157040" y="4714290"/>
            <a:ext cx="1627179" cy="1911195"/>
          </a:xfrm>
          <a:prstGeom prst="rect">
            <a:avLst/>
          </a:prstGeom>
        </p:spPr>
      </p:pic>
      <p:pic>
        <p:nvPicPr>
          <p:cNvPr id="21" name="图片 13">
            <a:extLst>
              <a:ext uri="{FF2B5EF4-FFF2-40B4-BE49-F238E27FC236}">
                <a16:creationId xmlns:a16="http://schemas.microsoft.com/office/drawing/2014/main" id="{6DBC6F66-0195-4D03-9873-D5AE6EDB8E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2961" y="5203420"/>
            <a:ext cx="1457668" cy="15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8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对话气泡: 圆角矩形 7">
            <a:extLst>
              <a:ext uri="{FF2B5EF4-FFF2-40B4-BE49-F238E27FC236}">
                <a16:creationId xmlns:a16="http://schemas.microsoft.com/office/drawing/2014/main" id="{9D52B6C2-FA14-4FC6-ABE1-CF40234D0512}"/>
              </a:ext>
            </a:extLst>
          </p:cNvPr>
          <p:cNvSpPr/>
          <p:nvPr/>
        </p:nvSpPr>
        <p:spPr>
          <a:xfrm>
            <a:off x="6569765" y="1073426"/>
            <a:ext cx="3919977" cy="1791563"/>
          </a:xfrm>
          <a:prstGeom prst="wedgeRoundRectCallout">
            <a:avLst>
              <a:gd name="adj1" fmla="val -3095"/>
              <a:gd name="adj2" fmla="val 65373"/>
              <a:gd name="adj3" fmla="val 16667"/>
            </a:avLst>
          </a:prstGeom>
          <a:solidFill>
            <a:srgbClr val="036445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100</a:t>
            </a:r>
            <a:endParaRPr lang="zh-CN" altLang="en-US" sz="4000" dirty="0">
              <a:solidFill>
                <a:schemeClr val="bg1"/>
              </a:solidFill>
              <a:latin typeface="Cambria" panose="02040503050406030204" pitchFamily="18" charset="0"/>
              <a:ea typeface="字魂27号-布丁体" panose="00000500000000000000" pitchFamily="2" charset="-122"/>
            </a:endParaRPr>
          </a:p>
        </p:txBody>
      </p:sp>
      <p:sp>
        <p:nvSpPr>
          <p:cNvPr id="26" name="对话气泡: 圆角矩形 8">
            <a:extLst>
              <a:ext uri="{FF2B5EF4-FFF2-40B4-BE49-F238E27FC236}">
                <a16:creationId xmlns:a16="http://schemas.microsoft.com/office/drawing/2014/main" id="{0A56C46C-6DF5-4EA0-93E6-04AAB187EE8F}"/>
              </a:ext>
            </a:extLst>
          </p:cNvPr>
          <p:cNvSpPr/>
          <p:nvPr/>
        </p:nvSpPr>
        <p:spPr>
          <a:xfrm>
            <a:off x="1742014" y="1123122"/>
            <a:ext cx="3724508" cy="1741868"/>
          </a:xfrm>
          <a:prstGeom prst="wedgeRoundRectCallout">
            <a:avLst>
              <a:gd name="adj1" fmla="val -10135"/>
              <a:gd name="adj2" fmla="val 74167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3644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zh-CN" altLang="en-US" sz="40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AD0576D3-5AD7-43FE-832C-5D0572C4D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150686" y="3034218"/>
            <a:ext cx="7315200" cy="26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45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对话气泡: 圆角矩形 7">
            <a:extLst>
              <a:ext uri="{FF2B5EF4-FFF2-40B4-BE49-F238E27FC236}">
                <a16:creationId xmlns:a16="http://schemas.microsoft.com/office/drawing/2014/main" id="{9D52B6C2-FA14-4FC6-ABE1-CF40234D0512}"/>
              </a:ext>
            </a:extLst>
          </p:cNvPr>
          <p:cNvSpPr/>
          <p:nvPr/>
        </p:nvSpPr>
        <p:spPr>
          <a:xfrm>
            <a:off x="6569765" y="1073426"/>
            <a:ext cx="3919977" cy="1791563"/>
          </a:xfrm>
          <a:prstGeom prst="wedgeRoundRectCallout">
            <a:avLst>
              <a:gd name="adj1" fmla="val -3095"/>
              <a:gd name="adj2" fmla="val 65373"/>
              <a:gd name="adj3" fmla="val 16667"/>
            </a:avLst>
          </a:prstGeom>
          <a:solidFill>
            <a:srgbClr val="036445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en-US" sz="40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lẻ nhỏ nhất có 3 chữ số là 101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26" name="对话气泡: 圆角矩形 8">
            <a:extLst>
              <a:ext uri="{FF2B5EF4-FFF2-40B4-BE49-F238E27FC236}">
                <a16:creationId xmlns:a16="http://schemas.microsoft.com/office/drawing/2014/main" id="{0A56C46C-6DF5-4EA0-93E6-04AAB187EE8F}"/>
              </a:ext>
            </a:extLst>
          </p:cNvPr>
          <p:cNvSpPr/>
          <p:nvPr/>
        </p:nvSpPr>
        <p:spPr>
          <a:xfrm>
            <a:off x="1742013" y="1123122"/>
            <a:ext cx="3843777" cy="1741868"/>
          </a:xfrm>
          <a:prstGeom prst="wedgeRoundRectCallout">
            <a:avLst>
              <a:gd name="adj1" fmla="val -10135"/>
              <a:gd name="adj2" fmla="val 74167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3644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/>
            <a:r>
              <a:rPr lang="en-US" altLang="en-US" sz="40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lẻ nhỏ nhất có 3 chữ số là số nào?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AD0576D3-5AD7-43FE-832C-5D0572C4D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150686" y="3034218"/>
            <a:ext cx="7315200" cy="26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78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对话气泡: 圆角矩形 7">
            <a:extLst>
              <a:ext uri="{FF2B5EF4-FFF2-40B4-BE49-F238E27FC236}">
                <a16:creationId xmlns:a16="http://schemas.microsoft.com/office/drawing/2014/main" id="{9D52B6C2-FA14-4FC6-ABE1-CF40234D0512}"/>
              </a:ext>
            </a:extLst>
          </p:cNvPr>
          <p:cNvSpPr/>
          <p:nvPr/>
        </p:nvSpPr>
        <p:spPr>
          <a:xfrm>
            <a:off x="6569765" y="1073426"/>
            <a:ext cx="3919977" cy="1791563"/>
          </a:xfrm>
          <a:prstGeom prst="wedgeRoundRectCallout">
            <a:avLst>
              <a:gd name="adj1" fmla="val -3095"/>
              <a:gd name="adj2" fmla="val 65373"/>
              <a:gd name="adj3" fmla="val 16667"/>
            </a:avLst>
          </a:prstGeom>
          <a:solidFill>
            <a:srgbClr val="036445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en-US" sz="40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lớn nhất có 3 chữ số là số 999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26" name="对话气泡: 圆角矩形 8">
            <a:extLst>
              <a:ext uri="{FF2B5EF4-FFF2-40B4-BE49-F238E27FC236}">
                <a16:creationId xmlns:a16="http://schemas.microsoft.com/office/drawing/2014/main" id="{0A56C46C-6DF5-4EA0-93E6-04AAB187EE8F}"/>
              </a:ext>
            </a:extLst>
          </p:cNvPr>
          <p:cNvSpPr/>
          <p:nvPr/>
        </p:nvSpPr>
        <p:spPr>
          <a:xfrm>
            <a:off x="1742014" y="1123122"/>
            <a:ext cx="3724508" cy="1741868"/>
          </a:xfrm>
          <a:prstGeom prst="wedgeRoundRectCallout">
            <a:avLst>
              <a:gd name="adj1" fmla="val -10135"/>
              <a:gd name="adj2" fmla="val 74167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3644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/>
            <a:r>
              <a:rPr lang="en-US" altLang="en-US" sz="40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lớn nhất có 3 chữ số là số nào?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AD0576D3-5AD7-43FE-832C-5D0572C4D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150686" y="3034218"/>
            <a:ext cx="7315200" cy="26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02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对话气泡: 圆角矩形 7">
            <a:extLst>
              <a:ext uri="{FF2B5EF4-FFF2-40B4-BE49-F238E27FC236}">
                <a16:creationId xmlns:a16="http://schemas.microsoft.com/office/drawing/2014/main" id="{9D52B6C2-FA14-4FC6-ABE1-CF40234D0512}"/>
              </a:ext>
            </a:extLst>
          </p:cNvPr>
          <p:cNvSpPr/>
          <p:nvPr/>
        </p:nvSpPr>
        <p:spPr>
          <a:xfrm>
            <a:off x="6569765" y="1073426"/>
            <a:ext cx="3919977" cy="1791563"/>
          </a:xfrm>
          <a:prstGeom prst="wedgeRoundRectCallout">
            <a:avLst>
              <a:gd name="adj1" fmla="val -3095"/>
              <a:gd name="adj2" fmla="val 65373"/>
              <a:gd name="adj3" fmla="val 16667"/>
            </a:avLst>
          </a:prstGeom>
          <a:solidFill>
            <a:srgbClr val="036445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alt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fr-FR" alt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lang="fr-FR" alt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</a:t>
            </a:r>
            <a:r>
              <a:rPr lang="fr-FR" alt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fr-FR" alt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là 1000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26" name="对话气泡: 圆角矩形 8">
            <a:extLst>
              <a:ext uri="{FF2B5EF4-FFF2-40B4-BE49-F238E27FC236}">
                <a16:creationId xmlns:a16="http://schemas.microsoft.com/office/drawing/2014/main" id="{0A56C46C-6DF5-4EA0-93E6-04AAB187EE8F}"/>
              </a:ext>
            </a:extLst>
          </p:cNvPr>
          <p:cNvSpPr/>
          <p:nvPr/>
        </p:nvSpPr>
        <p:spPr>
          <a:xfrm>
            <a:off x="1742014" y="1123122"/>
            <a:ext cx="3724508" cy="1741868"/>
          </a:xfrm>
          <a:prstGeom prst="wedgeRoundRectCallout">
            <a:avLst>
              <a:gd name="adj1" fmla="val -10135"/>
              <a:gd name="adj2" fmla="val 74167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3644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/>
            <a:r>
              <a:rPr lang="fr-FR" altLang="en-US" sz="40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gồm 10 trăm là?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AD0576D3-5AD7-43FE-832C-5D0572C4D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150686" y="3034218"/>
            <a:ext cx="7315200" cy="26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88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D18FD83-F874-40B2-8D39-A0F160893307}"/>
              </a:ext>
            </a:extLst>
          </p:cNvPr>
          <p:cNvSpPr txBox="1"/>
          <p:nvPr/>
        </p:nvSpPr>
        <p:spPr>
          <a:xfrm>
            <a:off x="3315984" y="3099118"/>
            <a:ext cx="8502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srgbClr val="51C3F9">
                    <a:lumMod val="20000"/>
                    <a:lumOff val="8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CÙNG HỌC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896CEA-B278-428F-83A6-7381B742F3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857" y="2892459"/>
            <a:ext cx="626113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2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123824" y="161925"/>
            <a:ext cx="11858625" cy="661272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FF753C-C64A-4163-890E-9398E372E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5" y="395288"/>
            <a:ext cx="1685925" cy="1282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164D7F-E9C4-49EA-BF3C-CFD06CBC0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300" y="269204"/>
            <a:ext cx="2419350" cy="18405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1A0B36-372D-4F48-8FC7-05A689A99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8524" y="238124"/>
            <a:ext cx="2503487" cy="19764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4687AC-4402-4E74-890A-043A8EAFD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0650" y="231442"/>
            <a:ext cx="1981199" cy="1959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C2947C-3707-4418-95FF-DB4DDFF985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291" y="2250779"/>
            <a:ext cx="2064834" cy="19687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B01A23-A7EF-417E-AE77-70E0773742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2709" y="2528155"/>
            <a:ext cx="2840982" cy="37066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526188-41F2-4211-8F24-90C17292EA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3262" y="2209799"/>
            <a:ext cx="2263283" cy="20669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1EC273-B332-4560-BC9E-E9C4D439A1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5457" y="2190750"/>
            <a:ext cx="2940368" cy="20002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406F1D-29BF-4268-87BD-CA165769A2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1026" y="4362451"/>
            <a:ext cx="2834640" cy="1524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E639D90-A4DB-48A7-BD1E-4608348617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7574" y="4429579"/>
            <a:ext cx="3267075" cy="143305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F2B91BE-2CA7-4FF2-A19C-49EA365EE5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67500" y="4338406"/>
            <a:ext cx="3595687" cy="14718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A8B0538-6565-4A4B-8973-B04E26F4B3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43175" y="5915147"/>
            <a:ext cx="6629400" cy="84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86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232</Words>
  <Application>Microsoft Office PowerPoint</Application>
  <PresentationFormat>Widescreen</PresentationFormat>
  <Paragraphs>58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Cambria Math</vt:lpstr>
      <vt:lpstr>等线</vt:lpstr>
      <vt:lpstr>SVN-Poky's</vt:lpstr>
      <vt:lpstr>Times New Roman</vt:lpstr>
      <vt:lpstr>UTM Avo</vt:lpstr>
      <vt:lpstr>字魂27号-布丁体</vt:lpstr>
      <vt:lpstr>字魂35号-经典雅黑</vt:lpstr>
      <vt:lpstr>思源黑体 CN Bold</vt:lpstr>
      <vt:lpstr>4_Office Theme</vt:lpstr>
      <vt:lpstr>Custom Design</vt:lpstr>
      <vt:lpstr>3_Office Theme</vt:lpstr>
      <vt:lpstr>5_Office 主题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32</cp:revision>
  <dcterms:created xsi:type="dcterms:W3CDTF">2023-01-01T09:39:47Z</dcterms:created>
  <dcterms:modified xsi:type="dcterms:W3CDTF">2023-01-18T02:12:52Z</dcterms:modified>
</cp:coreProperties>
</file>