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80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57" r:id="rId11"/>
    <p:sldId id="276" r:id="rId12"/>
    <p:sldId id="277" r:id="rId13"/>
    <p:sldId id="25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59" r:id="rId22"/>
    <p:sldId id="260" r:id="rId23"/>
    <p:sldId id="278" r:id="rId24"/>
    <p:sldId id="279" r:id="rId25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18" autoAdjust="0"/>
  </p:normalViewPr>
  <p:slideViewPr>
    <p:cSldViewPr>
      <p:cViewPr>
        <p:scale>
          <a:sx n="63" d="100"/>
          <a:sy n="63" d="100"/>
        </p:scale>
        <p:origin x="-3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08446-7E46-4925-87D0-F0E2F39F7C9D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CF2D8-46BF-44EE-8F97-8AF7B53041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5192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win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CF2D8-46BF-44EE-8F97-8AF7B530412F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0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31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356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69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40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640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275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5" y="2130432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6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18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46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6907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6718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71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6" y="1600204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4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2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10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44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712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4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5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204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43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4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8" y="274643"/>
            <a:ext cx="365500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43"/>
            <a:ext cx="1076819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6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6906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701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204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4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7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7"/>
            <a:ext cx="538621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7"/>
            <a:ext cx="538833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4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749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010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002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5"/>
            <a:ext cx="731424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43"/>
            <a:ext cx="7314248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304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4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0" y="6356356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08FCF-A2A2-4E94-B9FC-107BDA2F6C2B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6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6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594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4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3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3" y="1600204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3" y="6356357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2" y="6356357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5" y="6356357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3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56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1.png"/><Relationship Id="rId7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62.png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64.png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5.xml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21" Type="http://schemas.openxmlformats.org/officeDocument/2006/relationships/image" Target="../media/image22.gif"/><Relationship Id="rId7" Type="http://schemas.openxmlformats.org/officeDocument/2006/relationships/image" Target="../media/image13.gif"/><Relationship Id="rId12" Type="http://schemas.openxmlformats.org/officeDocument/2006/relationships/image" Target="../media/image17.png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11" Type="http://schemas.openxmlformats.org/officeDocument/2006/relationships/slide" Target="slide4.xml"/><Relationship Id="rId5" Type="http://schemas.openxmlformats.org/officeDocument/2006/relationships/image" Target="../media/image11.png"/><Relationship Id="rId15" Type="http://schemas.openxmlformats.org/officeDocument/2006/relationships/slide" Target="slide6.xml"/><Relationship Id="rId23" Type="http://schemas.openxmlformats.org/officeDocument/2006/relationships/image" Target="../media/image23.gif"/><Relationship Id="rId10" Type="http://schemas.openxmlformats.org/officeDocument/2006/relationships/image" Target="../media/image16.gif"/><Relationship Id="rId19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Relationship Id="rId22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gif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openxmlformats.org/officeDocument/2006/relationships/image" Target="../media/image2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gif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openxmlformats.org/officeDocument/2006/relationships/image" Target="../media/image2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gif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openxmlformats.org/officeDocument/2006/relationships/image" Target="../media/image2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28.gif"/><Relationship Id="rId2" Type="http://schemas.openxmlformats.org/officeDocument/2006/relationships/audio" Target="../media/audio3.wav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5" Type="http://schemas.microsoft.com/office/2007/relationships/hdphoto" Target="../media/hdphoto3.wdp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audio" Target="../media/audio4.wav"/><Relationship Id="rId21" Type="http://schemas.openxmlformats.org/officeDocument/2006/relationships/image" Target="../media/image28.gif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35.png"/><Relationship Id="rId20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5" Type="http://schemas.openxmlformats.org/officeDocument/2006/relationships/image" Target="../media/image34.png"/><Relationship Id="rId10" Type="http://schemas.openxmlformats.org/officeDocument/2006/relationships/image" Target="../media/image27.png"/><Relationship Id="rId19" Type="http://schemas.microsoft.com/office/2007/relationships/hdphoto" Target="../media/hdphoto5.wdp"/><Relationship Id="rId4" Type="http://schemas.openxmlformats.org/officeDocument/2006/relationships/audio" Target="../media/audio5.wav"/><Relationship Id="rId9" Type="http://schemas.openxmlformats.org/officeDocument/2006/relationships/image" Target="../media/image26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IMG_3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" y="19461"/>
            <a:ext cx="2034908" cy="198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94"/>
          <p:cNvSpPr txBox="1">
            <a:spLocks noChangeArrowheads="1"/>
          </p:cNvSpPr>
          <p:nvPr/>
        </p:nvSpPr>
        <p:spPr bwMode="auto">
          <a:xfrm>
            <a:off x="2289247" y="1949970"/>
            <a:ext cx="84317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</a:rPr>
              <a:t>MÔN: </a:t>
            </a:r>
            <a:r>
              <a:rPr lang="en-US" sz="3200" b="1" dirty="0" smtClean="0">
                <a:solidFill>
                  <a:srgbClr val="0000FF"/>
                </a:solidFill>
              </a:rPr>
              <a:t>LUYỆN TẬP LỚP 2</a:t>
            </a:r>
            <a:r>
              <a:rPr lang="en-US" dirty="0" smtClean="0">
                <a:solidFill>
                  <a:srgbClr val="0000FF"/>
                </a:solidFill>
              </a:rPr>
              <a:t>                                      </a:t>
            </a:r>
            <a:endParaRPr lang="en-US" sz="3600" b="1" dirty="0">
              <a:solidFill>
                <a:srgbClr val="0000FF"/>
              </a:solidFill>
              <a:latin typeface="Bodoni MT Black" pitchFamily="18" charset="0"/>
            </a:endParaRPr>
          </a:p>
        </p:txBody>
      </p:sp>
      <p:sp>
        <p:nvSpPr>
          <p:cNvPr id="6" name="Text Box 191"/>
          <p:cNvSpPr txBox="1">
            <a:spLocks noChangeArrowheads="1"/>
          </p:cNvSpPr>
          <p:nvPr/>
        </p:nvSpPr>
        <p:spPr bwMode="auto">
          <a:xfrm>
            <a:off x="2044722" y="281700"/>
            <a:ext cx="9693153" cy="7694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</a:rPr>
              <a:t>TRƯỜNG TIỂU 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</a:rPr>
              <a:t>HỌC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</a:rPr>
              <a:t>ĐOÀN KẾT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 Box 195"/>
          <p:cNvSpPr txBox="1">
            <a:spLocks noChangeArrowheads="1"/>
          </p:cNvSpPr>
          <p:nvPr/>
        </p:nvSpPr>
        <p:spPr bwMode="auto">
          <a:xfrm>
            <a:off x="1649681" y="2683988"/>
            <a:ext cx="9893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Nguyễn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Ánh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8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577330"/>
            <a:ext cx="12816408" cy="2010708"/>
          </a:xfrm>
          <a:prstGeom prst="rect">
            <a:avLst/>
          </a:prstGeom>
        </p:spPr>
      </p:pic>
      <p:grpSp>
        <p:nvGrpSpPr>
          <p:cNvPr id="9" name="组合 107"/>
          <p:cNvGrpSpPr/>
          <p:nvPr/>
        </p:nvGrpSpPr>
        <p:grpSpPr>
          <a:xfrm>
            <a:off x="639629" y="3481245"/>
            <a:ext cx="1405096" cy="2687453"/>
            <a:chOff x="181346" y="1761375"/>
            <a:chExt cx="1517253" cy="2901593"/>
          </a:xfrm>
        </p:grpSpPr>
        <p:pic>
          <p:nvPicPr>
            <p:cNvPr id="10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1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2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3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8987" y="3330319"/>
            <a:ext cx="2176273" cy="3377231"/>
          </a:xfrm>
          <a:prstGeom prst="rect">
            <a:avLst/>
          </a:prstGeom>
        </p:spPr>
      </p:pic>
      <p:pic>
        <p:nvPicPr>
          <p:cNvPr id="15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7" y="4840823"/>
            <a:ext cx="2751078" cy="1620820"/>
          </a:xfrm>
          <a:prstGeom prst="rect">
            <a:avLst/>
          </a:prstGeom>
        </p:spPr>
      </p:pic>
      <p:pic>
        <p:nvPicPr>
          <p:cNvPr id="1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6391" y="4800725"/>
            <a:ext cx="2784027" cy="1620820"/>
          </a:xfrm>
          <a:prstGeom prst="rect">
            <a:avLst/>
          </a:prstGeom>
        </p:spPr>
      </p:pic>
      <p:sp>
        <p:nvSpPr>
          <p:cNvPr id="17" name="任意多边形 91"/>
          <p:cNvSpPr/>
          <p:nvPr/>
        </p:nvSpPr>
        <p:spPr>
          <a:xfrm>
            <a:off x="-6575" y="6171794"/>
            <a:ext cx="12190413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任意多边形 110"/>
          <p:cNvSpPr/>
          <p:nvPr/>
        </p:nvSpPr>
        <p:spPr>
          <a:xfrm>
            <a:off x="-6572" y="6307444"/>
            <a:ext cx="12209865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任意多边形 111"/>
          <p:cNvSpPr/>
          <p:nvPr/>
        </p:nvSpPr>
        <p:spPr>
          <a:xfrm>
            <a:off x="-6575" y="6514902"/>
            <a:ext cx="12190413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857" y="847551"/>
            <a:ext cx="1392136" cy="12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5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228600"/>
            <a:ext cx="9372600" cy="6725474"/>
          </a:xfrm>
          <a:prstGeom prst="rect">
            <a:avLst/>
          </a:prstGeom>
        </p:spPr>
      </p:pic>
      <p:pic>
        <p:nvPicPr>
          <p:cNvPr id="4" name="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311" y="2665612"/>
            <a:ext cx="3280692" cy="3146785"/>
          </a:xfrm>
          <a:prstGeom prst="rect">
            <a:avLst/>
          </a:prstGeom>
        </p:spPr>
      </p:pic>
      <p:pic>
        <p:nvPicPr>
          <p:cNvPr id="5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5" y="3977118"/>
            <a:ext cx="1925303" cy="1327150"/>
          </a:xfrm>
          <a:prstGeom prst="rect">
            <a:avLst/>
          </a:prstGeom>
        </p:spPr>
      </p:pic>
      <p:pic>
        <p:nvPicPr>
          <p:cNvPr id="6" name="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2819400"/>
            <a:ext cx="3860800" cy="2286000"/>
          </a:xfrm>
          <a:prstGeom prst="rect">
            <a:avLst/>
          </a:prstGeom>
        </p:spPr>
      </p:pic>
      <p:pic>
        <p:nvPicPr>
          <p:cNvPr id="7" name="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1999" cy="4813300"/>
          </a:xfrm>
          <a:prstGeom prst="rect">
            <a:avLst/>
          </a:prstGeom>
        </p:spPr>
      </p:pic>
      <p:pic>
        <p:nvPicPr>
          <p:cNvPr id="8" name="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-2600050"/>
            <a:ext cx="12191999" cy="6858000"/>
          </a:xfrm>
          <a:prstGeom prst="rect">
            <a:avLst/>
          </a:prstGeom>
        </p:spPr>
      </p:pic>
      <p:pic>
        <p:nvPicPr>
          <p:cNvPr id="9" name="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2" y="1981200"/>
            <a:ext cx="787825" cy="501874"/>
          </a:xfrm>
          <a:prstGeom prst="rect">
            <a:avLst/>
          </a:prstGeom>
        </p:spPr>
      </p:pic>
      <p:pic>
        <p:nvPicPr>
          <p:cNvPr id="10" name="7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20" y="3140957"/>
            <a:ext cx="913221" cy="1116997"/>
          </a:xfrm>
          <a:prstGeom prst="rect">
            <a:avLst/>
          </a:prstGeom>
        </p:spPr>
      </p:pic>
      <p:pic>
        <p:nvPicPr>
          <p:cNvPr id="12" name="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28" y="3948355"/>
            <a:ext cx="7019905" cy="29466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33109" y="2105561"/>
            <a:ext cx="292419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16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6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1" y="19050"/>
            <a:ext cx="12191999" cy="4813300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165" flipH="1">
            <a:off x="3822915" y="1402504"/>
            <a:ext cx="7183170" cy="49733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72710" y="2712499"/>
            <a:ext cx="452726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3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1</a:t>
            </a:r>
            <a:endParaRPr lang="en-US" sz="13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1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802" y="1428271"/>
            <a:ext cx="4964019" cy="524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4021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350792" y="188640"/>
            <a:ext cx="7853387" cy="5480357"/>
            <a:chOff x="2350790" y="188640"/>
            <a:chExt cx="7853387" cy="548035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099" b="87324" l="56742" r="90000">
                          <a14:foregroundMark x1="70787" y1="48169" x2="70787" y2="54366"/>
                          <a14:backgroundMark x1="64270" y1="40563" x2="64270" y2="58592"/>
                          <a14:backgroundMark x1="60337" y1="72958" x2="66854" y2="81408"/>
                          <a14:backgroundMark x1="59326" y1="76901" x2="63708" y2="81690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45" t="19452" r="12736" b="13469"/>
            <a:stretch/>
          </p:blipFill>
          <p:spPr bwMode="auto">
            <a:xfrm>
              <a:off x="6531769" y="1665707"/>
              <a:ext cx="3672408" cy="4003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Oval Callout 13"/>
            <p:cNvSpPr/>
            <p:nvPr/>
          </p:nvSpPr>
          <p:spPr>
            <a:xfrm>
              <a:off x="2350790" y="188640"/>
              <a:ext cx="5832648" cy="2016224"/>
            </a:xfrm>
            <a:prstGeom prst="wedgeEllipseCallout">
              <a:avLst>
                <a:gd name="adj1" fmla="val 42267"/>
                <a:gd name="adj2" fmla="val 6775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493" b="100000" l="4270" r="88876">
                        <a14:foregroundMark x1="32809" y1="80845" x2="34270" y2="90986"/>
                        <a14:foregroundMark x1="41798" y1="60282" x2="42472" y2="60563"/>
                        <a14:foregroundMark x1="42809" y1="60000" x2="43034" y2="60282"/>
                        <a14:foregroundMark x1="43034" y1="60282" x2="42921" y2="63662"/>
                        <a14:foregroundMark x1="41124" y1="61408" x2="41236" y2="64789"/>
                        <a14:foregroundMark x1="39775" y1="69577" x2="39663" y2="75211"/>
                        <a14:foregroundMark x1="39551" y1="74930" x2="39663" y2="81690"/>
                        <a14:foregroundMark x1="39663" y1="81972" x2="39551" y2="85634"/>
                        <a14:foregroundMark x1="57191" y1="86761" x2="83820" y2="86761"/>
                        <a14:foregroundMark x1="84045" y1="86761" x2="88876" y2="99155"/>
                        <a14:foregroundMark x1="44607" y1="69859" x2="44607" y2="91831"/>
                        <a14:foregroundMark x1="78652" y1="87042" x2="77978" y2="88732"/>
                        <a14:foregroundMark x1="77978" y1="88732" x2="80562" y2="88732"/>
                        <a14:foregroundMark x1="79101" y1="88732" x2="66629" y2="87324"/>
                        <a14:backgroundMark x1="57865" y1="72394" x2="57640" y2="78310"/>
                        <a14:backgroundMark x1="60562" y1="68169" x2="64831" y2="82254"/>
                        <a14:backgroundMark x1="72697" y1="73239" x2="79438" y2="76338"/>
                        <a14:backgroundMark x1="68427" y1="60000" x2="78876" y2="89014"/>
                        <a14:backgroundMark x1="50449" y1="50423" x2="45281" y2="60282"/>
                        <a14:backgroundMark x1="41461" y1="59437" x2="42921" y2="59437"/>
                        <a14:backgroundMark x1="60674" y1="64507" x2="67753" y2="72113"/>
                        <a14:backgroundMark x1="81011" y1="61972" x2="81910" y2="85634"/>
                        <a14:backgroundMark x1="69438" y1="83944" x2="70112" y2="87606"/>
                        <a14:backgroundMark x1="46742" y1="69577" x2="47191" y2="76620"/>
                        <a14:backgroundMark x1="47191" y1="76620" x2="47191" y2="8281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989"/>
          <a:stretch/>
        </p:blipFill>
        <p:spPr bwMode="auto">
          <a:xfrm>
            <a:off x="550591" y="3575439"/>
            <a:ext cx="10002143" cy="280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/>
          <p:nvPr/>
        </p:nvSpPr>
        <p:spPr>
          <a:xfrm>
            <a:off x="5440165" y="3575437"/>
            <a:ext cx="1616696" cy="27785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ounded Rectangle 18"/>
          <p:cNvSpPr/>
          <p:nvPr/>
        </p:nvSpPr>
        <p:spPr>
          <a:xfrm>
            <a:off x="982639" y="476672"/>
            <a:ext cx="10369151" cy="172819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chai,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….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4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99" b="76172" l="22767" r="71230">
                        <a14:foregroundMark x1="27599" y1="55729" x2="27965" y2="6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40" t="50833" r="66326" b="27572"/>
          <a:stretch/>
        </p:blipFill>
        <p:spPr bwMode="auto">
          <a:xfrm>
            <a:off x="3406649" y="1842453"/>
            <a:ext cx="1409650" cy="157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99" b="76172" l="22767" r="71230">
                        <a14:foregroundMark x1="27599" y1="55729" x2="27965" y2="6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00" t="30941" r="29566" b="25811"/>
          <a:stretch/>
        </p:blipFill>
        <p:spPr bwMode="auto">
          <a:xfrm>
            <a:off x="7103320" y="332656"/>
            <a:ext cx="1409650" cy="316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2982" y="3519832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9993" y="3528008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Chai 1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99619" y="4869160"/>
            <a:ext cx="6263941" cy="14401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vi-VN" sz="5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8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99" b="72266" l="8126" r="267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9" t="31353" r="72580" b="27917"/>
          <a:stretch/>
        </p:blipFill>
        <p:spPr bwMode="auto">
          <a:xfrm>
            <a:off x="1177998" y="2400355"/>
            <a:ext cx="2500858" cy="297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20" b="72396" l="8199" r="2584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8" t="32428" r="73695" b="27818"/>
          <a:stretch/>
        </p:blipFill>
        <p:spPr bwMode="auto">
          <a:xfrm>
            <a:off x="1311660" y="2464261"/>
            <a:ext cx="2233535" cy="290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3067" y="5156329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7094" y="2492896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Ä"/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6902">
            <a:off x="2623586" y="-498957"/>
            <a:ext cx="2009572" cy="30143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0"/>
          <a:stretch/>
        </p:blipFill>
        <p:spPr>
          <a:xfrm>
            <a:off x="1486696" y="1008224"/>
            <a:ext cx="1995798" cy="19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8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Huy Duẩn"/>
          <p:cNvGrpSpPr/>
          <p:nvPr/>
        </p:nvGrpSpPr>
        <p:grpSpPr>
          <a:xfrm>
            <a:off x="0" y="72008"/>
            <a:ext cx="8759502" cy="6237312"/>
            <a:chOff x="872575" y="1000462"/>
            <a:chExt cx="6247998" cy="5018401"/>
          </a:xfrm>
        </p:grpSpPr>
        <p:grpSp>
          <p:nvGrpSpPr>
            <p:cNvPr id="3" name="组合 31"/>
            <p:cNvGrpSpPr/>
            <p:nvPr/>
          </p:nvGrpSpPr>
          <p:grpSpPr>
            <a:xfrm>
              <a:off x="1220964" y="2210241"/>
              <a:ext cx="5899609" cy="3808622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圆角矩形 32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" name="圆角矩形 33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4" name="图片 19">
              <a:extLst>
                <a:ext uri="{FF2B5EF4-FFF2-40B4-BE49-F238E27FC236}">
                  <a16:creationId xmlns:a16="http://schemas.microsoft.com/office/drawing/2014/main" xmlns="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7" name="1">
            <a:extLst>
              <a:ext uri="{FF2B5EF4-FFF2-40B4-BE49-F238E27FC236}">
                <a16:creationId xmlns:a16="http://schemas.microsoft.com/office/drawing/2014/main" xmlns="" id="{37EC6BA5-788F-49F0-B710-A97815A369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835" y="1412776"/>
            <a:ext cx="2934163" cy="42397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621" y="1844826"/>
            <a:ext cx="75608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Ä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chai,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….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621" y="4510865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Ä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623" y="5374961"/>
            <a:ext cx="7992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Ä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04387" y="182250"/>
            <a:ext cx="16466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7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672" b="82552" l="64861" r="83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3" t="13333" r="16135" b="18238"/>
          <a:stretch/>
        </p:blipFill>
        <p:spPr bwMode="auto">
          <a:xfrm>
            <a:off x="5159104" y="1305967"/>
            <a:ext cx="1872208" cy="374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Mua Dầu ăn cao cấp Meizan Gold chai 1 lít giá tốt tại Bách hoá XAN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1" b="9974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58" t="-2083" r="36766" b="-1"/>
          <a:stretch/>
        </p:blipFill>
        <p:spPr bwMode="auto">
          <a:xfrm>
            <a:off x="1413148" y="2106687"/>
            <a:ext cx="1152127" cy="287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iá Nước Khoáng Vĩnh Hảo Bình 20 Lít - Đại lý nước Sang Phát Wat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7" b="96038" l="17547" r="784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45" t="2928" r="19759" b="4620"/>
          <a:stretch/>
        </p:blipFill>
        <p:spPr bwMode="auto">
          <a:xfrm>
            <a:off x="8687495" y="332656"/>
            <a:ext cx="3186658" cy="46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1061" y="5035827"/>
            <a:ext cx="2736304" cy="769441"/>
          </a:xfrm>
          <a:prstGeom prst="rect">
            <a:avLst/>
          </a:prstGeom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Chai 1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4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1070" y="5051131"/>
            <a:ext cx="2592288" cy="769441"/>
          </a:xfrm>
          <a:prstGeom prst="rect">
            <a:avLst/>
          </a:prstGeom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4680" y="5051129"/>
            <a:ext cx="2592288" cy="769441"/>
          </a:xfrm>
          <a:prstGeom prst="rect">
            <a:avLst/>
          </a:prstGeom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81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93103" y="260648"/>
            <a:ext cx="10230695" cy="639803"/>
            <a:chOff x="1253941" y="550035"/>
            <a:chExt cx="10230695" cy="63980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5530" y="550035"/>
              <a:ext cx="94291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lít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887" y="2693771"/>
            <a:ext cx="1423951" cy="16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02" y="2274681"/>
            <a:ext cx="1406128" cy="199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502" y="2117707"/>
            <a:ext cx="1695750" cy="21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4606" y="4349959"/>
            <a:ext cx="2736304" cy="646331"/>
          </a:xfrm>
          <a:prstGeom prst="rect">
            <a:avLst/>
          </a:prstGeom>
          <a:ln w="57150">
            <a:noFill/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9024" y="4349959"/>
            <a:ext cx="2736304" cy="646331"/>
          </a:xfrm>
          <a:prstGeom prst="rect">
            <a:avLst/>
          </a:prstGeom>
          <a:ln w="57150">
            <a:noFill/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55447" y="4421967"/>
            <a:ext cx="2736304" cy="646331"/>
          </a:xfrm>
          <a:prstGeom prst="rect">
            <a:avLst/>
          </a:prstGeom>
          <a:ln w="57150">
            <a:noFill/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7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3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9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99" b="72266" l="8126" r="267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9" t="31353" r="72580" b="27917"/>
          <a:stretch/>
        </p:blipFill>
        <p:spPr bwMode="auto">
          <a:xfrm>
            <a:off x="4525894" y="3091556"/>
            <a:ext cx="1496159" cy="178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0"/>
          <a:stretch/>
        </p:blipFill>
        <p:spPr>
          <a:xfrm>
            <a:off x="4276074" y="2217832"/>
            <a:ext cx="1745979" cy="227211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99" b="72266" l="8126" r="267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9" t="31353" r="72580" b="27917"/>
          <a:stretch/>
        </p:blipFill>
        <p:spPr bwMode="auto">
          <a:xfrm>
            <a:off x="6711092" y="3082431"/>
            <a:ext cx="1496159" cy="178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99" b="72266" l="8126" r="267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9" t="31353" r="72580" b="27917"/>
          <a:stretch/>
        </p:blipFill>
        <p:spPr bwMode="auto">
          <a:xfrm>
            <a:off x="8871332" y="3076699"/>
            <a:ext cx="1496159" cy="178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18333" r="11903" b="6596"/>
          <a:stretch/>
        </p:blipFill>
        <p:spPr>
          <a:xfrm flipH="1">
            <a:off x="1002927" y="2587790"/>
            <a:ext cx="1911273" cy="20645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18333" r="11903" b="6596"/>
          <a:stretch/>
        </p:blipFill>
        <p:spPr>
          <a:xfrm rot="3072381" flipH="1">
            <a:off x="2694231" y="1628063"/>
            <a:ext cx="1911273" cy="20645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20" b="72396" l="8199" r="2584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8" t="32428" r="73695" b="27818"/>
          <a:stretch/>
        </p:blipFill>
        <p:spPr bwMode="auto">
          <a:xfrm>
            <a:off x="4605857" y="3115771"/>
            <a:ext cx="1336230" cy="173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0"/>
          <a:stretch/>
        </p:blipFill>
        <p:spPr>
          <a:xfrm>
            <a:off x="6436314" y="2234624"/>
            <a:ext cx="1745979" cy="22721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18333" r="11903" b="6596"/>
          <a:stretch/>
        </p:blipFill>
        <p:spPr>
          <a:xfrm rot="3072381" flipH="1">
            <a:off x="4854471" y="1644855"/>
            <a:ext cx="1911273" cy="2064513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20" b="72396" l="8199" r="2584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8" t="32428" r="73695" b="27818"/>
          <a:stretch/>
        </p:blipFill>
        <p:spPr bwMode="auto">
          <a:xfrm>
            <a:off x="6766097" y="3132563"/>
            <a:ext cx="1336230" cy="173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0"/>
          <a:stretch/>
        </p:blipFill>
        <p:spPr>
          <a:xfrm>
            <a:off x="8618191" y="2217833"/>
            <a:ext cx="1745979" cy="22721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18333" r="11903" b="6596"/>
          <a:stretch/>
        </p:blipFill>
        <p:spPr>
          <a:xfrm rot="3072381" flipH="1">
            <a:off x="7036348" y="1628064"/>
            <a:ext cx="1911273" cy="2064513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20" b="72396" l="8199" r="2584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8" t="32428" r="73695" b="27818"/>
          <a:stretch/>
        </p:blipFill>
        <p:spPr bwMode="auto">
          <a:xfrm>
            <a:off x="8947973" y="3115772"/>
            <a:ext cx="1336230" cy="173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18333" r="11903" b="6596"/>
          <a:stretch/>
        </p:blipFill>
        <p:spPr>
          <a:xfrm flipH="1">
            <a:off x="1738594" y="2791052"/>
            <a:ext cx="1911273" cy="206451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152007" y="493010"/>
            <a:ext cx="10230695" cy="1077218"/>
            <a:chOff x="1253941" y="550035"/>
            <a:chExt cx="10230695" cy="1077218"/>
          </a:xfrm>
        </p:grpSpPr>
        <p:grpSp>
          <p:nvGrpSpPr>
            <p:cNvPr id="27" name="Group 26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055530" y="550035"/>
              <a:ext cx="94291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Rót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đầy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1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vừa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lúc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lít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2694228" y="5229200"/>
            <a:ext cx="6925181" cy="1224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17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0.13854 -0.1476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93104" y="265451"/>
            <a:ext cx="3821982" cy="635000"/>
            <a:chOff x="1253941" y="554838"/>
            <a:chExt cx="3821983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5530" y="595534"/>
              <a:ext cx="3020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):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3358903" y="1412776"/>
            <a:ext cx="5738188" cy="129614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+ 5 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l =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  ?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4687" y="1785590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76068" y="1556791"/>
            <a:ext cx="1872208" cy="1008112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37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35364" y="1645351"/>
            <a:ext cx="356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4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7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31086" y="5367359"/>
            <a:ext cx="103282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ẾCH CON VỀ NHÀ</a:t>
            </a:r>
          </a:p>
        </p:txBody>
      </p:sp>
    </p:spTree>
    <p:extLst>
      <p:ext uri="{BB962C8B-B14F-4D97-AF65-F5344CB8AC3E}">
        <p14:creationId xmlns:p14="http://schemas.microsoft.com/office/powerpoint/2010/main" val="35233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13503" y="257907"/>
            <a:ext cx="5591149" cy="3902543"/>
            <a:chOff x="-153111" y="1218097"/>
            <a:chExt cx="5355731" cy="39025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81" b="7530"/>
            <a:stretch/>
          </p:blipFill>
          <p:spPr>
            <a:xfrm>
              <a:off x="-153111" y="1218097"/>
              <a:ext cx="5355731" cy="390254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36650" y="2492896"/>
              <a:ext cx="411043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15 </a:t>
              </a:r>
              <a:r>
                <a:rPr lang="en-US" sz="40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 + 5</a:t>
              </a:r>
              <a:r>
                <a:rPr lang="en-US" sz="4000" i="1" dirty="0" smtClean="0">
                  <a:latin typeface="Times New Roman" pitchFamily="18" charset="0"/>
                  <a:cs typeface="Times New Roman" pitchFamily="18" charset="0"/>
                </a:rPr>
                <a:t> l</a:t>
              </a:r>
            </a:p>
            <a:p>
              <a:endParaRPr lang="en-US" sz="2000" i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7 </a:t>
              </a:r>
              <a:r>
                <a:rPr lang="en-US" sz="40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 + 3 </a:t>
              </a:r>
              <a:r>
                <a:rPr lang="en-US" sz="40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 + 8 </a:t>
              </a:r>
              <a:r>
                <a:rPr lang="en-US" sz="40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537728" y="1544901"/>
            <a:ext cx="1757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4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vi-VN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5798" y="2481006"/>
            <a:ext cx="1757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4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vi-VN" sz="4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095481" y="2051243"/>
            <a:ext cx="5591149" cy="3902543"/>
            <a:chOff x="-153111" y="1218097"/>
            <a:chExt cx="5355731" cy="390254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81" b="7530"/>
            <a:stretch/>
          </p:blipFill>
          <p:spPr>
            <a:xfrm>
              <a:off x="-153111" y="1218097"/>
              <a:ext cx="5355731" cy="390254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36650" y="2492896"/>
              <a:ext cx="411043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mtClean="0">
                  <a:latin typeface="Times New Roman" pitchFamily="18" charset="0"/>
                  <a:cs typeface="Times New Roman" pitchFamily="18" charset="0"/>
                </a:rPr>
                <a:t>22 </a:t>
              </a:r>
              <a:r>
                <a:rPr lang="en-US" sz="4000" i="1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4000" smtClean="0">
                  <a:latin typeface="Times New Roman" pitchFamily="18" charset="0"/>
                  <a:cs typeface="Times New Roman" pitchFamily="18" charset="0"/>
                </a:rPr>
                <a:t> - 20</a:t>
              </a:r>
              <a:r>
                <a:rPr lang="en-US" sz="4000" i="1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</a:p>
            <a:p>
              <a:endParaRPr lang="en-US" sz="2000" i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4000" smtClean="0">
                  <a:latin typeface="Times New Roman" pitchFamily="18" charset="0"/>
                  <a:cs typeface="Times New Roman" pitchFamily="18" charset="0"/>
                </a:rPr>
                <a:t>37 </a:t>
              </a:r>
              <a:r>
                <a:rPr lang="en-US" sz="40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smtClean="0">
                  <a:latin typeface="Times New Roman" pitchFamily="18" charset="0"/>
                  <a:cs typeface="Times New Roman" pitchFamily="18" charset="0"/>
                </a:rPr>
                <a:t>+ 2 </a:t>
              </a:r>
              <a:r>
                <a:rPr lang="en-US" sz="4000" i="1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4000" smtClean="0">
                  <a:latin typeface="Times New Roman" pitchFamily="18" charset="0"/>
                  <a:cs typeface="Times New Roman" pitchFamily="18" charset="0"/>
                </a:rPr>
                <a:t> -5 </a:t>
              </a:r>
              <a:r>
                <a:rPr lang="en-US" sz="4000" i="1" smtClean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946712" y="3338236"/>
            <a:ext cx="1757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vi-VN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94782" y="4274342"/>
            <a:ext cx="1757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34 </a:t>
            </a:r>
            <a:r>
              <a:rPr lang="en-US" sz="4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vi-VN" sz="4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9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9000" r="-2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623" y="2132858"/>
            <a:ext cx="99371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Ä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chai,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….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623" y="4451924"/>
            <a:ext cx="9937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Ä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623" y="5662993"/>
            <a:ext cx="10504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Ä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8582" y="42233"/>
            <a:ext cx="273630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83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5051" y="260648"/>
            <a:ext cx="432362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8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8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24997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2056" y="2420888"/>
            <a:ext cx="896630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48" y="2996952"/>
            <a:ext cx="523671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8315" y="507966"/>
            <a:ext cx="3333315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2983" y="823243"/>
            <a:ext cx="2638082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4639" y="5844758"/>
            <a:ext cx="23060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996" y="5181605"/>
            <a:ext cx="2399794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489" y="3706524"/>
            <a:ext cx="2399794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8971" y="4221709"/>
            <a:ext cx="2590821" cy="1862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8119" y="4968130"/>
            <a:ext cx="2399794" cy="172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4500" y="3800355"/>
            <a:ext cx="2399794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351030" y="4472757"/>
            <a:ext cx="1321438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16" y="3431329"/>
            <a:ext cx="1290215" cy="127014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25" y="4066399"/>
            <a:ext cx="1321083" cy="1305709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686" y="4729701"/>
            <a:ext cx="1300660" cy="1290587"/>
          </a:xfrm>
          <a:prstGeom prst="rect">
            <a:avLst/>
          </a:prstGeom>
        </p:spPr>
      </p:pic>
      <p:pic>
        <p:nvPicPr>
          <p:cNvPr id="53" name="Picture 5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12" y="3475817"/>
            <a:ext cx="1274638" cy="1254807"/>
          </a:xfrm>
          <a:prstGeom prst="rect">
            <a:avLst/>
          </a:prstGeom>
        </p:spPr>
      </p:pic>
      <p:pic>
        <p:nvPicPr>
          <p:cNvPr id="54" name="Picture 5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975" y="2594677"/>
            <a:ext cx="1269447" cy="12496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315" y="1522846"/>
            <a:ext cx="1629300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83" y="1225002"/>
            <a:ext cx="5391863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6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3.95833E-6 0.0007 C 0.00104 -0.01227 0.00247 -0.02407 0.00351 -0.03634 C 0.00638 -0.0706 0.00117 -0.04653 0.00729 -0.0956 C 0.0082 -0.10301 0.00924 -0.11065 0.01002 -0.11852 C 0.01224 -0.14004 0.00885 -0.12639 0.01458 -0.15115 C 0.02461 -0.19467 0.01302 -0.13518 0.02786 -0.1875 C 0.02877 -0.19051 0.02942 -0.19467 0.0306 -0.19699 C 0.03203 -0.20115 0.03372 -0.20393 0.03515 -0.20717 C 0.03828 -0.21296 0.03945 -0.21528 0.0427 -0.21713 C 0.05351 -0.22338 0.05755 -0.2206 0.07109 -0.2206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49 -0.14213 L 0.09049 -0.1419 C 0.0944 -0.14699 0.09895 -0.15069 0.10234 -0.15694 C 0.10351 -0.15903 0.10455 -0.16157 0.10586 -0.16319 C 0.1069 -0.16435 0.10833 -0.16458 0.1095 -0.16528 C 0.11849 -0.17592 0.10703 -0.16342 0.11783 -0.17176 C 0.11914 -0.17268 0.12005 -0.175 0.12135 -0.17592 C 0.13125 -0.1831 0.13177 -0.18217 0.14166 -0.18426 L 0.21432 -0.18217 C 0.22005 -0.18194 0.22018 -0.17963 0.225 -0.17592 C 0.22617 -0.175 0.22734 -0.1743 0.22851 -0.17384 C 0.23645 -0.1699 0.23711 -0.1699 0.24401 -0.16736 C 0.24531 -0.16597 0.24635 -0.16435 0.24765 -0.16319 C 0.25078 -0.16041 0.25377 -0.16088 0.25716 -0.15903 C 0.25924 -0.15787 0.26106 -0.15602 0.26315 -0.15486 C 0.26432 -0.15393 0.26562 -0.1537 0.26666 -0.15254 C 0.26914 -0.15023 0.27148 -0.14699 0.27382 -0.14421 C 0.275 -0.14282 0.27604 -0.14074 0.27734 -0.14004 C 0.27864 -0.13935 0.27981 -0.13889 0.28099 -0.13773 C 0.28346 -0.13541 0.28528 -0.13055 0.28815 -0.1294 C 0.29375 -0.12685 0.29218 -0.12986 0.29414 -0.12291 " pathEditMode="relative" rAng="0" ptsTypes="AAAAAAAAAAAAAAAAA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14 -0.12291 L 0.29414 -0.12268 C 0.3207 -0.14074 0.29492 -0.12546 0.35481 -0.13356 C 0.35885 -0.13426 0.36666 -0.13773 0.36666 -0.1375 C 0.36966 -0.1375 0.38541 -0.13588 0.39049 -0.13356 C 0.39257 -0.13264 0.3944 -0.13078 0.39648 -0.1294 C 0.40104 -0.12639 0.39948 -0.12778 0.40481 -0.12523 C 0.40599 -0.12453 0.40716 -0.12361 0.40833 -0.12291 C 0.41406 -0.1162 0.40976 -0.12037 0.41666 -0.11666 C 0.42851 -0.11041 0.41901 -0.11365 0.43216 -0.11041 C 0.43333 -0.10879 0.4345 -0.10717 0.4358 -0.10602 C 0.43685 -0.10509 0.43841 -0.10555 0.43932 -0.10393 C 0.44062 -0.10162 0.44075 -0.09815 0.44166 -0.09537 C 0.4431 -0.0912 0.44609 -0.08426 0.44765 -0.08055 C 0.45039 -0.06574 0.44674 -0.08426 0.45117 -0.06574 C 0.45429 -0.05301 0.44987 -0.06643 0.45481 -0.04884 C 0.45546 -0.04653 0.45638 -0.04467 0.45716 -0.04259 C 0.45755 -0.03958 0.45768 -0.03657 0.45833 -0.03403 C 0.45963 -0.0294 0.46315 -0.02129 0.46315 -0.02106 C 0.46393 -0.01713 0.46406 -0.01227 0.46549 -0.00856 C 0.46836 -0.00092 0.46718 -0.00463 0.46914 0.00209 " pathEditMode="relative" rAng="0" ptsTypes="AAAAAAAAAAAAAAAAAAA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9 L 0.46914 0.00232 C 0.4707 -0.00393 0.47474 -0.01921 0.47747 -0.02546 C 0.47838 -0.02801 0.47994 -0.02963 0.48099 -0.03194 C 0.4819 -0.03379 0.48255 -0.03611 0.48333 -0.03819 C 0.48541 -0.04953 0.4832 -0.04028 0.48815 -0.05092 C 0.48906 -0.05301 0.48971 -0.05532 0.49049 -0.0574 C 0.49166 -0.06018 0.4931 -0.06273 0.49414 -0.06574 C 0.49505 -0.06852 0.49544 -0.07176 0.49648 -0.0743 C 0.49739 -0.07662 0.49895 -0.07824 0.5 -0.08055 C 0.50091 -0.08264 0.50156 -0.08495 0.50247 -0.08703 C 0.50351 -0.08935 0.50507 -0.09097 0.50599 -0.09328 C 0.51054 -0.10486 0.5056 -0.1 0.51198 -0.10393 C 0.5233 -0.12407 0.50989 -0.09815 0.51679 -0.11666 C 0.5177 -0.11898 0.51927 -0.1206 0.52031 -0.12291 C 0.52526 -0.13356 0.51966 -0.12569 0.5263 -0.13356 C 0.52708 -0.13565 0.5276 -0.13819 0.52864 -0.13981 C 0.53007 -0.14236 0.53541 -0.14722 0.53698 -0.14838 C 0.53932 -0.15 0.54179 -0.15115 0.54414 -0.15254 C 0.54531 -0.15324 0.54648 -0.15463 0.54765 -0.15463 C 0.56276 -0.15694 0.55716 -0.15671 0.56445 -0.15671 " pathEditMode="relative" rAng="0" ptsTypes="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7 -0.17245 0.57018 -0.18912 0.57395 -0.20416 C 0.57539 -0.21065 0.57825 -0.21504 0.57994 -0.22106 C 0.58151 -0.22615 0.58255 -0.23194 0.58359 -0.2375 C 0.58424 -0.2412 0.58385 -0.24583 0.58476 -0.24884 C 0.58554 -0.25162 0.58724 -0.25208 0.58828 -0.2544 C 0.58958 -0.25694 0.59075 -0.26018 0.59205 -0.26273 C 0.5931 -0.26504 0.59453 -0.2662 0.59557 -0.26828 C 0.59856 -0.27453 0.60065 -0.28264 0.60403 -0.28773 L 0.61119 -0.29907 C 0.61237 -0.30092 0.61341 -0.30347 0.61484 -0.30463 L 0.61849 -0.3074 C 0.62382 -0.32592 0.61757 -0.30764 0.62448 -0.31875 C 0.62591 -0.32083 0.62682 -0.32407 0.62799 -0.32685 C 0.63046 -0.33171 0.63294 -0.33611 0.63528 -0.34097 C 0.64218 -0.35532 0.63528 -0.34398 0.64492 -0.36041 C 0.64726 -0.36412 0.64935 -0.36921 0.65208 -0.37153 C 0.65325 -0.37245 0.65455 -0.37291 0.65573 -0.37407 C 0.6582 -0.37685 0.66041 -0.38055 0.66289 -0.38264 C 0.66523 -0.38449 0.6677 -0.38449 0.67018 -0.38541 C 0.67226 -0.38727 0.67408 -0.38935 0.67617 -0.39097 C 0.68333 -0.39606 0.68619 -0.39676 0.69296 -0.39907 C 0.70247 -0.39861 0.7233 -0.39977 0.73632 -0.39375 C 0.73893 -0.39259 0.74257 -0.38819 0.74466 -0.38541 C 0.74596 -0.38356 0.747 -0.38125 0.7483 -0.37986 C 0.74987 -0.37847 0.75156 -0.37778 0.75312 -0.37685 C 0.75442 -0.37407 0.75546 -0.37106 0.75677 -0.36875 C 0.76497 -0.35278 0.75768 -0.36921 0.76171 -0.36041 " pathEditMode="relative" rAng="0" ptsTypes="AAAAAAAAAAAAAAAAAAAAAAAAAAA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869287"/>
            <a:ext cx="102368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nip Diagonal Corner Rectangle 15"/>
          <p:cNvSpPr/>
          <p:nvPr/>
        </p:nvSpPr>
        <p:spPr>
          <a:xfrm>
            <a:off x="2171902" y="392396"/>
            <a:ext cx="784661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35 kg – 18 kg =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74727" y="3128659"/>
            <a:ext cx="3757112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17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69111" y="4763627"/>
            <a:ext cx="3757112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16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38360" y="3482967"/>
            <a:ext cx="1074308" cy="859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15468" y="5553446"/>
            <a:ext cx="945833" cy="82774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675203" y="3063600"/>
            <a:ext cx="3751021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17 m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77770" y="4763627"/>
            <a:ext cx="3748119" cy="139989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19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62" y="5575435"/>
            <a:ext cx="865741" cy="7608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3" y="3803519"/>
            <a:ext cx="843022" cy="7408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96" y="1408984"/>
            <a:ext cx="5450810" cy="4558334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4651" y="1094942"/>
            <a:ext cx="6350032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423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869287"/>
            <a:ext cx="102368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nip Diagonal Corner Rectangle 17"/>
          <p:cNvSpPr/>
          <p:nvPr/>
        </p:nvSpPr>
        <p:spPr>
          <a:xfrm>
            <a:off x="2171902" y="392396"/>
            <a:ext cx="784661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 – 40 – 6 =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02719" y="4763627"/>
            <a:ext cx="3757112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54</a:t>
            </a:r>
            <a:endParaRPr lang="vi-VN" sz="7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15798" y="4763627"/>
            <a:ext cx="3757112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57</a:t>
            </a:r>
            <a:endParaRPr lang="vi-VN" sz="7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304314" y="5077581"/>
            <a:ext cx="1074308" cy="8593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294907" y="5041539"/>
            <a:ext cx="945833" cy="82774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21890" y="3063600"/>
            <a:ext cx="3751021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endParaRPr lang="vi-VN" sz="7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711714" y="3063600"/>
            <a:ext cx="3748119" cy="139989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vi-VN" sz="7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49" y="3408459"/>
            <a:ext cx="865741" cy="7608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66" y="3371318"/>
            <a:ext cx="1059047" cy="9306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94" y="1378628"/>
            <a:ext cx="5450810" cy="4558334"/>
          </a:xfrm>
          <a:prstGeom prst="rect">
            <a:avLst/>
          </a:prstGeom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7788" y="921037"/>
            <a:ext cx="6350032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30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7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869287"/>
            <a:ext cx="102368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nip Diagonal Corner Rectangle 17"/>
          <p:cNvSpPr/>
          <p:nvPr/>
        </p:nvSpPr>
        <p:spPr>
          <a:xfrm>
            <a:off x="2171902" y="392396"/>
            <a:ext cx="784661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35 kg – 8 kg + 3 kg =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95157" y="4807596"/>
            <a:ext cx="3757112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30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7768" y="3063600"/>
            <a:ext cx="3757112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40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758790" y="5161908"/>
            <a:ext cx="1074308" cy="8593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50521" y="3461532"/>
            <a:ext cx="945833" cy="82774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75203" y="3063600"/>
            <a:ext cx="3751021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29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777770" y="4763627"/>
            <a:ext cx="3748119" cy="139989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20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99" y="5105477"/>
            <a:ext cx="865741" cy="7608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544" y="3399565"/>
            <a:ext cx="843022" cy="740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02" y="1861234"/>
            <a:ext cx="5450810" cy="4558334"/>
          </a:xfrm>
          <a:prstGeom prst="rect">
            <a:avLst/>
          </a:prstGeom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1023" y="1444731"/>
            <a:ext cx="6350032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349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7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869287"/>
            <a:ext cx="102368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nip Diagonal Corner Rectangle 39"/>
          <p:cNvSpPr/>
          <p:nvPr/>
        </p:nvSpPr>
        <p:spPr>
          <a:xfrm>
            <a:off x="1142850" y="44624"/>
            <a:ext cx="9704883" cy="3528392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6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727648" y="5595617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744801" y="414908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447497" y="6065037"/>
            <a:ext cx="705653" cy="56448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64848" y="4438667"/>
            <a:ext cx="621264" cy="54369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6715295" y="5661248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689464" y="4149080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063" y="4460649"/>
            <a:ext cx="568657" cy="49972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446" y="5918762"/>
            <a:ext cx="553735" cy="486614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6311231" y="460900"/>
            <a:ext cx="4392488" cy="2308324"/>
            <a:chOff x="6311230" y="604916"/>
            <a:chExt cx="4392488" cy="2308324"/>
          </a:xfrm>
        </p:grpSpPr>
        <p:sp>
          <p:nvSpPr>
            <p:cNvPr id="63" name="TextBox 62"/>
            <p:cNvSpPr txBox="1"/>
            <p:nvPr/>
          </p:nvSpPr>
          <p:spPr>
            <a:xfrm>
              <a:off x="6311230" y="604916"/>
              <a:ext cx="439248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chó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endParaRPr lang="en-US" sz="48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      kg </a:t>
              </a:r>
              <a:endParaRPr lang="vi-VN" sz="4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8867725" y="1944858"/>
              <a:ext cx="827881" cy="69205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32504" y="532908"/>
            <a:ext cx="5525010" cy="3112116"/>
            <a:chOff x="1232503" y="532908"/>
            <a:chExt cx="5525010" cy="3112116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3750" b="72396" l="32943" r="69546">
                          <a14:foregroundMark x1="51611" y1="52083" x2="51611" y2="60156"/>
                          <a14:foregroundMark x1="49780" y1="51693" x2="50293" y2="59375"/>
                          <a14:foregroundMark x1="50293" y1="50521" x2="51903" y2="50391"/>
                          <a14:backgroundMark x1="51391" y1="59375" x2="51391" y2="5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8" t="43777" r="26980" b="24145"/>
            <a:stretch/>
          </p:blipFill>
          <p:spPr>
            <a:xfrm>
              <a:off x="1232503" y="1830972"/>
              <a:ext cx="5525010" cy="1814052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4410070" y="1268760"/>
              <a:ext cx="876042" cy="955794"/>
              <a:chOff x="5206235" y="2125315"/>
              <a:chExt cx="1656184" cy="1519709"/>
            </a:xfrm>
            <a:solidFill>
              <a:schemeClr val="tx2">
                <a:lumMod val="60000"/>
                <a:lumOff val="40000"/>
              </a:schemeClr>
            </a:solidFill>
          </p:grpSpPr>
          <p:grpSp>
            <p:nvGrpSpPr>
              <p:cNvPr id="58" name="Group 57"/>
              <p:cNvGrpSpPr/>
              <p:nvPr/>
            </p:nvGrpSpPr>
            <p:grpSpPr>
              <a:xfrm>
                <a:off x="5206235" y="2125315"/>
                <a:ext cx="1656184" cy="1519709"/>
                <a:chOff x="7103318" y="1680046"/>
                <a:chExt cx="2310586" cy="2139479"/>
              </a:xfrm>
              <a:grpFill/>
            </p:grpSpPr>
            <p:sp>
              <p:nvSpPr>
                <p:cNvPr id="60" name="Donut 59"/>
                <p:cNvSpPr/>
                <p:nvPr/>
              </p:nvSpPr>
              <p:spPr>
                <a:xfrm>
                  <a:off x="7898571" y="1680046"/>
                  <a:ext cx="720080" cy="740842"/>
                </a:xfrm>
                <a:prstGeom prst="donut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7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" name="Trapezoid 60"/>
                <p:cNvSpPr/>
                <p:nvPr/>
              </p:nvSpPr>
              <p:spPr>
                <a:xfrm>
                  <a:off x="7103318" y="2307357"/>
                  <a:ext cx="2310586" cy="1512168"/>
                </a:xfrm>
                <a:prstGeom prst="trapezoid">
                  <a:avLst>
                    <a:gd name="adj" fmla="val 27520"/>
                  </a:avLst>
                </a:pr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700"/>
                </a:p>
              </p:txBody>
            </p:sp>
          </p:grpSp>
          <p:sp>
            <p:nvSpPr>
              <p:cNvPr id="59" name="TextBox 58"/>
              <p:cNvSpPr txBox="1"/>
              <p:nvPr/>
            </p:nvSpPr>
            <p:spPr>
              <a:xfrm>
                <a:off x="5260970" y="2812270"/>
                <a:ext cx="1465036" cy="734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effectLst>
                      <a:glow rad="228600">
                        <a:schemeClr val="bg1"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2 kg</a:t>
                </a:r>
                <a:endParaRPr lang="vi-VN" sz="2400" b="1" dirty="0">
                  <a:effectLst>
                    <a:glow rad="228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5266888" y="1470932"/>
              <a:ext cx="828092" cy="753622"/>
              <a:chOff x="5206235" y="2125315"/>
              <a:chExt cx="1656184" cy="1519709"/>
            </a:xfrm>
            <a:solidFill>
              <a:schemeClr val="tx2">
                <a:lumMod val="60000"/>
                <a:lumOff val="40000"/>
              </a:schemeClr>
            </a:solidFill>
          </p:grpSpPr>
          <p:grpSp>
            <p:nvGrpSpPr>
              <p:cNvPr id="54" name="Group 53"/>
              <p:cNvGrpSpPr/>
              <p:nvPr/>
            </p:nvGrpSpPr>
            <p:grpSpPr>
              <a:xfrm>
                <a:off x="5206235" y="2125315"/>
                <a:ext cx="1656184" cy="1519709"/>
                <a:chOff x="7103318" y="1680046"/>
                <a:chExt cx="2310586" cy="2139479"/>
              </a:xfrm>
              <a:grpFill/>
            </p:grpSpPr>
            <p:sp>
              <p:nvSpPr>
                <p:cNvPr id="56" name="Donut 55"/>
                <p:cNvSpPr/>
                <p:nvPr/>
              </p:nvSpPr>
              <p:spPr>
                <a:xfrm>
                  <a:off x="7898571" y="1680046"/>
                  <a:ext cx="720080" cy="740842"/>
                </a:xfrm>
                <a:prstGeom prst="donut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7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Trapezoid 56"/>
                <p:cNvSpPr/>
                <p:nvPr/>
              </p:nvSpPr>
              <p:spPr>
                <a:xfrm>
                  <a:off x="7103318" y="2307357"/>
                  <a:ext cx="2310586" cy="1512168"/>
                </a:xfrm>
                <a:prstGeom prst="trapezoid">
                  <a:avLst>
                    <a:gd name="adj" fmla="val 27520"/>
                  </a:avLst>
                </a:pr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700"/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5375131" y="2779950"/>
                <a:ext cx="1296144" cy="806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effectLst>
                      <a:glow rad="228600">
                        <a:schemeClr val="bg1"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1 kg</a:t>
                </a:r>
                <a:endParaRPr lang="vi-VN" sz="2000" b="1" dirty="0">
                  <a:effectLst>
                    <a:glow rad="228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026" name="Picture 2" descr="Con Chó Con Dễ Thương-vector động Vật-miễn Phí Vector Miễn Phí Tải Về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40471" y1="8008" x2="24706" y2="51367"/>
                          <a14:foregroundMark x1="18824" y1="34375" x2="50824" y2="39453"/>
                          <a14:foregroundMark x1="46118" y1="20508" x2="45647" y2="30078"/>
                          <a14:foregroundMark x1="26118" y1="21289" x2="21412" y2="26172"/>
                          <a14:foregroundMark x1="88471" y1="58008" x2="95294" y2="52344"/>
                          <a14:foregroundMark x1="9392" y1="24256" x2="38122" y2="6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845" y="532908"/>
              <a:ext cx="1507398" cy="181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707" y="1360428"/>
            <a:ext cx="5450810" cy="4558334"/>
          </a:xfrm>
          <a:prstGeom prst="rect">
            <a:avLst/>
          </a:prstGeom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7539" y="1090198"/>
            <a:ext cx="6350032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666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nip Diagonal Corner Rectangle 17"/>
          <p:cNvSpPr/>
          <p:nvPr/>
        </p:nvSpPr>
        <p:spPr>
          <a:xfrm>
            <a:off x="1142850" y="44624"/>
            <a:ext cx="9704883" cy="381642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6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869287"/>
            <a:ext cx="102368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690369" y="5595617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44801" y="414908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410218" y="6065037"/>
            <a:ext cx="705653" cy="5644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64848" y="4438667"/>
            <a:ext cx="621264" cy="54369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761932" y="5595617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689464" y="4149080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063" y="4460649"/>
            <a:ext cx="568657" cy="49972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78" y="4968027"/>
            <a:ext cx="553735" cy="48661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11231" y="460900"/>
            <a:ext cx="4392488" cy="2308324"/>
            <a:chOff x="6311230" y="604916"/>
            <a:chExt cx="4392488" cy="2308324"/>
          </a:xfrm>
        </p:grpSpPr>
        <p:sp>
          <p:nvSpPr>
            <p:cNvPr id="39" name="TextBox 38"/>
            <p:cNvSpPr txBox="1"/>
            <p:nvPr/>
          </p:nvSpPr>
          <p:spPr>
            <a:xfrm>
              <a:off x="6311230" y="604916"/>
              <a:ext cx="439248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Giỏ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endParaRPr lang="en-US" sz="48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      kg </a:t>
              </a:r>
              <a:endParaRPr lang="vi-VN" sz="4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8867725" y="1944858"/>
              <a:ext cx="827881" cy="69205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70673" y="260648"/>
            <a:ext cx="4715795" cy="3528392"/>
            <a:chOff x="1270670" y="260648"/>
            <a:chExt cx="4715796" cy="3528392"/>
          </a:xfrm>
        </p:grpSpPr>
        <p:grpSp>
          <p:nvGrpSpPr>
            <p:cNvPr id="58" name="Group 57"/>
            <p:cNvGrpSpPr/>
            <p:nvPr/>
          </p:nvGrpSpPr>
          <p:grpSpPr>
            <a:xfrm>
              <a:off x="3683666" y="1654007"/>
              <a:ext cx="2267524" cy="2135033"/>
              <a:chOff x="3934966" y="1349829"/>
              <a:chExt cx="4535049" cy="4712425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521"/>
              <a:stretch/>
            </p:blipFill>
            <p:spPr>
              <a:xfrm>
                <a:off x="3934966" y="1349829"/>
                <a:ext cx="4535049" cy="471242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999260">
                <a:off x="5303118" y="3428999"/>
                <a:ext cx="1252079" cy="996444"/>
              </a:xfrm>
              <a:prstGeom prst="rect">
                <a:avLst/>
              </a:prstGeom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1270670" y="1700808"/>
              <a:ext cx="2104729" cy="2081306"/>
              <a:chOff x="245274" y="1781395"/>
              <a:chExt cx="2371296" cy="2285091"/>
            </a:xfrm>
          </p:grpSpPr>
          <p:sp>
            <p:nvSpPr>
              <p:cNvPr id="2" name="Oval Callout 1"/>
              <p:cNvSpPr/>
              <p:nvPr/>
            </p:nvSpPr>
            <p:spPr>
              <a:xfrm>
                <a:off x="271135" y="1781395"/>
                <a:ext cx="2345435" cy="2285091"/>
              </a:xfrm>
              <a:prstGeom prst="wedgeEllipseCallout">
                <a:avLst>
                  <a:gd name="adj1" fmla="val 97443"/>
                  <a:gd name="adj2" fmla="val 69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245274" y="1781396"/>
                <a:ext cx="2371296" cy="2264432"/>
                <a:chOff x="245274" y="1781396"/>
                <a:chExt cx="2371296" cy="2264432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245274" y="1781396"/>
                  <a:ext cx="2371296" cy="2264432"/>
                  <a:chOff x="4155958" y="1589909"/>
                  <a:chExt cx="2781300" cy="2552700"/>
                </a:xfrm>
              </p:grpSpPr>
              <p:pic>
                <p:nvPicPr>
                  <p:cNvPr id="64" name="Picture 63"/>
                  <p:cNvPicPr>
                    <a:picLocks noChangeAspect="1"/>
                  </p:cNvPicPr>
                  <p:nvPr/>
                </p:nvPicPr>
                <p:blipFill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290" t="33443" r="19381" b="18086"/>
                  <a:stretch/>
                </p:blipFill>
                <p:spPr>
                  <a:xfrm>
                    <a:off x="4155958" y="1589909"/>
                    <a:ext cx="2781300" cy="2552700"/>
                  </a:xfrm>
                  <a:prstGeom prst="ellipse">
                    <a:avLst/>
                  </a:prstGeom>
                </p:spPr>
              </p:pic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5367941" y="1844824"/>
                    <a:ext cx="288032" cy="6475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itchFamily="18" charset="0"/>
                        <a:cs typeface="Times New Roman" pitchFamily="18" charset="0"/>
                      </a:rPr>
                      <a:t>0</a:t>
                    </a:r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5807173" y="1979548"/>
                    <a:ext cx="288032" cy="6475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6016012" y="2170165"/>
                    <a:ext cx="288032" cy="6475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68" name="TextBox 67"/>
                  <p:cNvSpPr txBox="1"/>
                  <p:nvPr/>
                </p:nvSpPr>
                <p:spPr>
                  <a:xfrm>
                    <a:off x="6239222" y="2627620"/>
                    <a:ext cx="288032" cy="6475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69" name="TextBox 68"/>
                  <p:cNvSpPr txBox="1"/>
                  <p:nvPr/>
                </p:nvSpPr>
                <p:spPr>
                  <a:xfrm>
                    <a:off x="6016012" y="2890245"/>
                    <a:ext cx="288032" cy="6475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5807173" y="3203684"/>
                    <a:ext cx="288032" cy="6475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5367941" y="3178277"/>
                    <a:ext cx="288032" cy="6475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itchFamily="18" charset="0"/>
                        <a:cs typeface="Times New Roman" pitchFamily="18" charset="0"/>
                      </a:rPr>
                      <a:t>3</a:t>
                    </a:r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5015087" y="3275693"/>
                    <a:ext cx="288032" cy="6475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4727054" y="2818236"/>
                    <a:ext cx="288032" cy="6475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4583038" y="2564905"/>
                    <a:ext cx="288032" cy="6475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5" name="TextBox 74"/>
                  <p:cNvSpPr txBox="1"/>
                  <p:nvPr/>
                </p:nvSpPr>
                <p:spPr>
                  <a:xfrm>
                    <a:off x="4719868" y="2170165"/>
                    <a:ext cx="432048" cy="6475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5015087" y="1975753"/>
                    <a:ext cx="432048" cy="6475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563725" y="2554390"/>
                  <a:ext cx="1198618" cy="919137"/>
                </a:xfrm>
                <a:prstGeom prst="rect">
                  <a:avLst/>
                </a:prstGeom>
              </p:spPr>
            </p:pic>
          </p:grpSp>
        </p:grpSp>
        <p:pic>
          <p:nvPicPr>
            <p:cNvPr id="3074" name="Picture 2" descr="Hình ảnh Giỏ Trái Cây Vector, Giỏ Clipart, Vector Trái Cây, Clipart Trái Cây  miễn phí tải tập tin PNG PSDComment và Vector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000" b="9375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533" y="260648"/>
              <a:ext cx="1957573" cy="195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8218" b="90741" l="0" r="99597">
                          <a14:foregroundMark x1="9946" y1="17477" x2="81855" y2="21412"/>
                          <a14:foregroundMark x1="3226" y1="17245" x2="7258" y2="17824"/>
                          <a14:foregroundMark x1="2823" y1="15625" x2="93683" y2="15625"/>
                          <a14:foregroundMark x1="75806" y1="24537" x2="57930" y2="28009"/>
                          <a14:foregroundMark x1="79435" y1="15278" x2="94624" y2="14931"/>
                          <a14:foregroundMark x1="8602" y1="19792" x2="27419" y2="25463"/>
                          <a14:foregroundMark x1="27419" y1="25463" x2="45565" y2="27431"/>
                          <a14:foregroundMark x1="84274" y1="15972" x2="73118" y2="15278"/>
                          <a14:foregroundMark x1="78495" y1="15278" x2="81183" y2="12384"/>
                          <a14:foregroundMark x1="80780" y1="25810" x2="72715" y2="23958"/>
                          <a14:foregroundMark x1="72715" y1="24884" x2="74059" y2="25463"/>
                          <a14:backgroundMark x1="34812" y1="34144" x2="28360" y2="86227"/>
                          <a14:backgroundMark x1="36156" y1="35069" x2="64382" y2="98611"/>
                          <a14:backgroundMark x1="40188" y1="79514" x2="79435" y2="63889"/>
                          <a14:backgroundMark x1="63978" y1="33449" x2="56317" y2="78819"/>
                          <a14:backgroundMark x1="46909" y1="42708" x2="78495" y2="87731"/>
                          <a14:backgroundMark x1="51210" y1="33218" x2="43817" y2="37963"/>
                          <a14:backgroundMark x1="39516" y1="33218" x2="49597" y2="28356"/>
                          <a14:backgroundMark x1="48925" y1="29977" x2="83199" y2="54630"/>
                          <a14:backgroundMark x1="33468" y1="80440" x2="56989" y2="858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21" b="68823"/>
            <a:stretch/>
          </p:blipFill>
          <p:spPr>
            <a:xfrm>
              <a:off x="3718942" y="1654008"/>
              <a:ext cx="2267524" cy="492862"/>
            </a:xfrm>
            <a:prstGeom prst="rect">
              <a:avLst/>
            </a:prstGeom>
          </p:spPr>
        </p:pic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46" y="1822856"/>
            <a:ext cx="5450810" cy="4558334"/>
          </a:xfrm>
          <a:prstGeom prst="rect">
            <a:avLst/>
          </a:prstGeom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6214" y="1556154"/>
            <a:ext cx="6350032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240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7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 Nước Khoáng Vĩnh Hảo Bình 20 Lít - Đại lý nước Sang Phát Wa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96038" l="17547" r="784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45" t="2928" r="19759" b="4620"/>
          <a:stretch/>
        </p:blipFill>
        <p:spPr bwMode="auto">
          <a:xfrm>
            <a:off x="6815288" y="260648"/>
            <a:ext cx="3186658" cy="46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ước tinh khiết Aquafina 5 Lít, Nước suối Aquafina 5 Lít - GiaoNuoc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13" y="1495265"/>
            <a:ext cx="345638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422800" y="5113166"/>
            <a:ext cx="1872208" cy="681382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72513" y="5113166"/>
            <a:ext cx="1872208" cy="681382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 l</a:t>
            </a:r>
            <a:endParaRPr lang="vi-VN" sz="4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158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409</Words>
  <Application>Microsoft Office PowerPoint</Application>
  <PresentationFormat>Custom</PresentationFormat>
  <Paragraphs>93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SKY</cp:lastModifiedBy>
  <cp:revision>47</cp:revision>
  <dcterms:created xsi:type="dcterms:W3CDTF">2021-08-10T09:40:58Z</dcterms:created>
  <dcterms:modified xsi:type="dcterms:W3CDTF">2022-12-01T05:41:12Z</dcterms:modified>
</cp:coreProperties>
</file>