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8" r:id="rId13"/>
    <p:sldId id="269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96"/>
    <a:srgbClr val="EDDDB1"/>
    <a:srgbClr val="ECE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7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86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9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6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3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3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3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8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4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3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2EB29-2A43-4DB8-B733-55E546B2B829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2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639"/>
            <a:ext cx="12192000" cy="7331683"/>
          </a:xfrm>
        </p:spPr>
      </p:pic>
      <p:sp>
        <p:nvSpPr>
          <p:cNvPr id="6" name="Rectangle 5"/>
          <p:cNvSpPr/>
          <p:nvPr/>
        </p:nvSpPr>
        <p:spPr>
          <a:xfrm>
            <a:off x="3674236" y="1875991"/>
            <a:ext cx="4971245" cy="12869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73540" y="624430"/>
            <a:ext cx="609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TRƯỜNG TIỂU HỌC ĐOÀN KẾT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0146" y="2103951"/>
            <a:ext cx="767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2400" smtClean="0">
                <a:solidFill>
                  <a:srgbClr val="7030A0"/>
                </a:solidFill>
                <a:cs typeface="Times New Roman" panose="02020603050405020304" pitchFamily="18" charset="0"/>
              </a:rPr>
              <a:t> 1</a:t>
            </a:r>
            <a:endParaRPr lang="en-US" sz="2400" dirty="0" smtClean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52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7" r="8883"/>
          <a:stretch/>
        </p:blipFill>
        <p:spPr>
          <a:xfrm>
            <a:off x="0" y="228600"/>
            <a:ext cx="1875826" cy="182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8726" y="1014710"/>
            <a:ext cx="5865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GIỚI THIỆU TRỐNG NHỎ</a:t>
            </a:r>
            <a:endParaRPr lang="en-US" sz="4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95" y="1594039"/>
            <a:ext cx="2633806" cy="21913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34095" y="3785366"/>
            <a:ext cx="2325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TRỐNG NHỎ</a:t>
            </a:r>
            <a:endParaRPr lang="en-US" sz="32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67901" y="1701565"/>
            <a:ext cx="62313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Cấu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tang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trống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trống</a:t>
            </a:r>
            <a:endParaRPr lang="en-US" sz="4000" dirty="0" smtClean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trống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da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Tang </a:t>
            </a:r>
            <a:r>
              <a:rPr lang="en-US" sz="4000" b="0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trống</a:t>
            </a:r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000" b="0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gỗ</a:t>
            </a:r>
            <a:endParaRPr lang="en-US" sz="4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2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735" y="2023024"/>
            <a:ext cx="4610464" cy="3643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931" y="2023024"/>
            <a:ext cx="3343394" cy="36439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3684" y="851021"/>
            <a:ext cx="7136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CÁCH CHƠI TRỐNG CON</a:t>
            </a:r>
            <a:endParaRPr lang="en-US" sz="5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6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6015" y="147935"/>
            <a:ext cx="7222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THỂ HIỆN HÌNH TIẾT TẤU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37048"/>
          <a:stretch/>
        </p:blipFill>
        <p:spPr>
          <a:xfrm>
            <a:off x="1074228" y="1447801"/>
            <a:ext cx="10214994" cy="2105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0342" y="3429000"/>
            <a:ext cx="1326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Đen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1042" y="3429000"/>
            <a:ext cx="1326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Đen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06994" y="3429000"/>
            <a:ext cx="1326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Đen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36841" y="3429000"/>
            <a:ext cx="138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8951" y="3429000"/>
            <a:ext cx="138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5482" y="404872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6182" y="40772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43628" y="404872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908" y="404872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35912" y="404872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8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2541463"/>
            <a:ext cx="7953375" cy="2678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4840" y="500360"/>
            <a:ext cx="72228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THỂ HIỆN HÌNH TIẾT TẤU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BẰNG TRỐNG CON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27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1781175"/>
            <a:ext cx="8362301" cy="46422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2081" y="347960"/>
            <a:ext cx="7585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ỨNG DỤNG CHO BÀI HÁT </a:t>
            </a:r>
            <a:endParaRPr lang="en-US" sz="5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2" b="9035"/>
          <a:stretch/>
        </p:blipFill>
        <p:spPr>
          <a:xfrm>
            <a:off x="8757044" y="4475373"/>
            <a:ext cx="3434956" cy="1948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" y="556900"/>
            <a:ext cx="2385110" cy="1428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70" y="198862"/>
            <a:ext cx="2462135" cy="21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8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ụ CĐ1 Ứng dụng đệm cho bài hát Lá cờ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6858000"/>
            <a:chOff x="-692925" y="-594"/>
            <a:chExt cx="13577850" cy="68591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0"/>
              <a:ext cx="457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92925" y="0"/>
              <a:ext cx="4572396" cy="68585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2529" y="-594"/>
              <a:ext cx="4572396" cy="6858594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072029" y="1240135"/>
            <a:ext cx="10047943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CHóC</a:t>
            </a:r>
            <a:r>
              <a:rPr lang="en-US" sz="5400" dirty="0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C¸C CON </a:t>
            </a:r>
            <a:r>
              <a:rPr lang="en-US" sz="5400" dirty="0" err="1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HäC</a:t>
            </a:r>
            <a:r>
              <a:rPr lang="en-US" sz="5400" dirty="0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5400" dirty="0" err="1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GIáI</a:t>
            </a:r>
            <a:endParaRPr lang="en-US" sz="5400" dirty="0" smtClean="0">
              <a:ln w="0"/>
              <a:solidFill>
                <a:srgbClr val="960096"/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  <a:p>
            <a:pPr algn="ctr"/>
            <a:endParaRPr lang="en-US" sz="1400" b="0" cap="none" spc="0" dirty="0" smtClean="0">
              <a:ln w="0"/>
              <a:solidFill>
                <a:srgbClr val="960096"/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  <a:p>
            <a:pPr algn="ctr"/>
            <a:r>
              <a:rPr lang="en-US" sz="5400" b="0" cap="none" spc="0" dirty="0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CH¡M NGOAN</a:t>
            </a:r>
            <a:endParaRPr lang="en-US" sz="5400" b="0" cap="none" spc="0" dirty="0">
              <a:ln w="0"/>
              <a:solidFill>
                <a:srgbClr val="960096"/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72" y="0"/>
            <a:ext cx="12325572" cy="7019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780" y="261081"/>
            <a:ext cx="4903907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CHµO </a:t>
            </a:r>
            <a:r>
              <a:rPr lang="en-US" sz="4000" b="0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MõNG</a:t>
            </a:r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C¸C CON </a:t>
            </a:r>
            <a:r>
              <a:rPr lang="en-US" sz="4000" b="0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HäC</a:t>
            </a:r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SINH</a:t>
            </a:r>
          </a:p>
          <a:p>
            <a:pPr algn="ctr"/>
            <a:endParaRPr lang="en-US" sz="140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Arabia" panose="020B7200000000000000" pitchFamily="34" charset="0"/>
            </a:endParaRPr>
          </a:p>
          <a:p>
            <a:pPr algn="ctr"/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§ÕN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VíI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Giê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HäC</a:t>
            </a:r>
            <a:endParaRPr lang="en-US" sz="400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Arabia" panose="020B7200000000000000" pitchFamily="34" charset="0"/>
            </a:endParaRPr>
          </a:p>
          <a:p>
            <a:pPr algn="ctr"/>
            <a:endParaRPr lang="en-US" sz="140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Arabia" panose="020B7200000000000000" pitchFamily="34" charset="0"/>
            </a:endParaRPr>
          </a:p>
          <a:p>
            <a:pPr algn="ctr"/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¢M NH¹C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LíP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1</a:t>
            </a:r>
            <a:endParaRPr lang="en-US" sz="4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Arabi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2" b="9035"/>
          <a:stretch/>
        </p:blipFill>
        <p:spPr>
          <a:xfrm>
            <a:off x="6540005" y="3705535"/>
            <a:ext cx="5097720" cy="2890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3850"/>
          <a:stretch/>
        </p:blipFill>
        <p:spPr>
          <a:xfrm>
            <a:off x="1066561" y="4921255"/>
            <a:ext cx="3241488" cy="1739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" y="-82224"/>
            <a:ext cx="2851739" cy="1708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28" y="117578"/>
            <a:ext cx="2462135" cy="2144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2085" y="338312"/>
            <a:ext cx="8684429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CHñ</a:t>
            </a:r>
            <a:r>
              <a:rPr lang="en-US" sz="40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§Ò 1: </a:t>
            </a:r>
          </a:p>
          <a:p>
            <a:pPr algn="ctr"/>
            <a:r>
              <a:rPr lang="en-US" sz="40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Tæ</a:t>
            </a:r>
            <a:r>
              <a:rPr lang="en-US" sz="40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QUèC</a:t>
            </a:r>
            <a:r>
              <a:rPr lang="en-US" sz="40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VIÖT NAM</a:t>
            </a:r>
          </a:p>
          <a:p>
            <a:pPr algn="ctr"/>
            <a:r>
              <a:rPr lang="en-US" sz="40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TIÕT 3</a:t>
            </a:r>
          </a:p>
          <a:p>
            <a:pPr algn="ctr"/>
            <a:r>
              <a:rPr lang="en-US" sz="40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¤N BµI H¸T L¸ </a:t>
            </a:r>
            <a:r>
              <a:rPr lang="en-US" sz="400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Cê</a:t>
            </a:r>
            <a:r>
              <a:rPr lang="en-US" sz="40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VIÖT NAM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NH¹C </a:t>
            </a:r>
            <a:r>
              <a:rPr lang="en-US" sz="40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Cô</a:t>
            </a:r>
            <a:endParaRPr lang="en-US" sz="40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983651">
            <a:off x="3297047" y="4206682"/>
            <a:ext cx="406201" cy="517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8" r="69638"/>
          <a:stretch/>
        </p:blipFill>
        <p:spPr>
          <a:xfrm rot="20674720">
            <a:off x="1604426" y="3644798"/>
            <a:ext cx="395318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20057709">
            <a:off x="939416" y="4899558"/>
            <a:ext cx="493854" cy="629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983651">
            <a:off x="11101030" y="3901153"/>
            <a:ext cx="406201" cy="5174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3" r="73887"/>
          <a:stretch/>
        </p:blipFill>
        <p:spPr>
          <a:xfrm rot="532426">
            <a:off x="9632351" y="3420963"/>
            <a:ext cx="345604" cy="425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2" b="55239"/>
          <a:stretch/>
        </p:blipFill>
        <p:spPr>
          <a:xfrm rot="1001823">
            <a:off x="4527451" y="5380833"/>
            <a:ext cx="430914" cy="4476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07" y="5858323"/>
            <a:ext cx="285435" cy="738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05" y="3371153"/>
            <a:ext cx="219656" cy="5680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20540953">
            <a:off x="6160765" y="4662530"/>
            <a:ext cx="406201" cy="517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403" y="5843292"/>
            <a:ext cx="2919986" cy="11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993429" y="-1546085"/>
            <a:chExt cx="12076025" cy="92194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429" y="-1546085"/>
              <a:ext cx="6146280" cy="92194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3174" y="-1546085"/>
              <a:ext cx="6146280" cy="921942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4242"/>
          <a:stretch/>
        </p:blipFill>
        <p:spPr>
          <a:xfrm>
            <a:off x="5394036" y="0"/>
            <a:ext cx="679796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774" y="1110826"/>
            <a:ext cx="62231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bạn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thiếu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nhi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đang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thực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hiện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nghi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gì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4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3027" y="2842644"/>
            <a:ext cx="550900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Khi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nghe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Quốc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ca</a:t>
            </a:r>
          </a:p>
          <a:p>
            <a:pPr algn="ctr"/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ác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phải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có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thái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</a:t>
            </a:r>
            <a:endParaRPr lang="en-US" sz="4400" b="1" cap="none" spc="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hư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thế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nào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4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33527" y="0"/>
            <a:ext cx="2558473" cy="48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527" y="-1"/>
            <a:ext cx="2558473" cy="5818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05307" y="1110826"/>
            <a:ext cx="2430693" cy="496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55" y="958132"/>
            <a:ext cx="1436396" cy="8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993429" y="-1546085"/>
            <a:chExt cx="12076025" cy="92194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429" y="-1546085"/>
              <a:ext cx="6146280" cy="92194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3174" y="-1546085"/>
              <a:ext cx="6146280" cy="921942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4242"/>
          <a:stretch/>
        </p:blipFill>
        <p:spPr>
          <a:xfrm>
            <a:off x="5394036" y="0"/>
            <a:ext cx="6797964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6086" y="1110826"/>
            <a:ext cx="56765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bạn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thiếu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nhi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đang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thực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hiện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nghi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gì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46" y="2767280"/>
            <a:ext cx="69147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bạn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thiếu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nhi</a:t>
            </a:r>
            <a:endParaRPr lang="en-US" sz="4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Đang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thực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hiện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nghi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cờ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en-US" sz="40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33527" y="0"/>
            <a:ext cx="2558473" cy="48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527" y="-1"/>
            <a:ext cx="2558473" cy="5818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05307" y="1110826"/>
            <a:ext cx="2430693" cy="496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55" y="958132"/>
            <a:ext cx="1436396" cy="8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0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3891" y="-2"/>
            <a:ext cx="12192000" cy="6858000"/>
            <a:chOff x="993429" y="-1546085"/>
            <a:chExt cx="12076025" cy="92194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429" y="-1546085"/>
              <a:ext cx="6146280" cy="92194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3174" y="-1546085"/>
              <a:ext cx="6146280" cy="921942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242"/>
          <a:stretch/>
        </p:blipFill>
        <p:spPr>
          <a:xfrm>
            <a:off x="5394036" y="0"/>
            <a:ext cx="6797964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33527" y="0"/>
            <a:ext cx="2558473" cy="48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527" y="-1"/>
            <a:ext cx="2558473" cy="5818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05307" y="1110826"/>
            <a:ext cx="2430693" cy="496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55" y="958132"/>
            <a:ext cx="1436396" cy="801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3891" y="1110826"/>
            <a:ext cx="86653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Khi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nghe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Quốc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ca</a:t>
            </a:r>
          </a:p>
          <a:p>
            <a:pPr algn="ctr"/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ác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phải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có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thái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như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thế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nào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4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850" y="2911406"/>
            <a:ext cx="67819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+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Đứng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trang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nghiêm</a:t>
            </a:r>
            <a:endParaRPr lang="en-US" sz="44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just"/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+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Mắt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nhìn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lên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là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cờ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Tổ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quốc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46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610" y="1193953"/>
            <a:ext cx="9733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ÔN TẬP BÀI HÁT LÁ CỜ VIỆT NAM</a:t>
            </a:r>
            <a:endParaRPr lang="en-US" sz="5400" b="1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83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2" b="9035"/>
          <a:stretch/>
        </p:blipFill>
        <p:spPr>
          <a:xfrm>
            <a:off x="3658352" y="3967017"/>
            <a:ext cx="5097720" cy="28909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9394" y="131771"/>
            <a:ext cx="105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HÁT KẾT HỢP GÕ ĐỆM THEO PHÁCH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711" y="1210539"/>
            <a:ext cx="8907028" cy="2756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2831019" y="2270116"/>
            <a:ext cx="472288" cy="460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3735894" y="2270115"/>
            <a:ext cx="472288" cy="460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5059869" y="2270114"/>
            <a:ext cx="472288" cy="4609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6020026" y="2270113"/>
            <a:ext cx="472288" cy="4609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7052575" y="2270112"/>
            <a:ext cx="472288" cy="4609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8008772" y="2270111"/>
            <a:ext cx="472288" cy="4609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9195399" y="2270111"/>
            <a:ext cx="472288" cy="4609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10133112" y="2270110"/>
            <a:ext cx="472288" cy="4609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2594838" y="3957624"/>
            <a:ext cx="472288" cy="460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3735894" y="3967017"/>
            <a:ext cx="472288" cy="4609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5059869" y="3967017"/>
            <a:ext cx="472288" cy="460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6123383" y="3957623"/>
            <a:ext cx="472288" cy="4609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7108836" y="3957623"/>
            <a:ext cx="472288" cy="4609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8040603" y="3957623"/>
            <a:ext cx="472288" cy="4609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9046699" y="3944862"/>
            <a:ext cx="472288" cy="4609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10053524" y="3897635"/>
            <a:ext cx="472288" cy="46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2" b="9035"/>
          <a:stretch/>
        </p:blipFill>
        <p:spPr>
          <a:xfrm>
            <a:off x="6540005" y="3705535"/>
            <a:ext cx="5097720" cy="28909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3850"/>
          <a:stretch/>
        </p:blipFill>
        <p:spPr>
          <a:xfrm>
            <a:off x="1066561" y="4921255"/>
            <a:ext cx="3241488" cy="17396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" y="-82224"/>
            <a:ext cx="2851739" cy="17083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28" y="117578"/>
            <a:ext cx="2462135" cy="214485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16432" y="2257167"/>
            <a:ext cx="10737748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Nh¹c </a:t>
            </a:r>
            <a:r>
              <a:rPr lang="en-US" sz="360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cô</a:t>
            </a:r>
            <a:r>
              <a:rPr lang="en-US" sz="36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</a:p>
          <a:p>
            <a:pPr algn="ctr"/>
            <a:endParaRPr lang="en-US" sz="1400" dirty="0" smtClean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  <a:p>
            <a:pPr algn="ctr"/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Trèng</a:t>
            </a:r>
            <a:r>
              <a:rPr lang="en-US" sz="36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nhá</a:t>
            </a:r>
            <a:r>
              <a:rPr lang="en-US" sz="36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vµ </a:t>
            </a:r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c¸ch</a:t>
            </a:r>
            <a:r>
              <a:rPr lang="en-US" sz="36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ch¬I</a:t>
            </a:r>
            <a:r>
              <a:rPr lang="en-US" sz="36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trèng</a:t>
            </a:r>
            <a:r>
              <a:rPr lang="en-US" sz="36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nhá</a:t>
            </a:r>
            <a:endParaRPr lang="en-US" sz="36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983651">
            <a:off x="3297047" y="4206682"/>
            <a:ext cx="406201" cy="5174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8" r="69638"/>
          <a:stretch/>
        </p:blipFill>
        <p:spPr>
          <a:xfrm rot="20674720">
            <a:off x="1604426" y="3644798"/>
            <a:ext cx="395318" cy="419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20057709">
            <a:off x="939416" y="4899558"/>
            <a:ext cx="493854" cy="6291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983651">
            <a:off x="11101030" y="3901153"/>
            <a:ext cx="406201" cy="5174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3" r="73887"/>
          <a:stretch/>
        </p:blipFill>
        <p:spPr>
          <a:xfrm rot="532426">
            <a:off x="9632351" y="3420963"/>
            <a:ext cx="345604" cy="4253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2" b="55239"/>
          <a:stretch/>
        </p:blipFill>
        <p:spPr>
          <a:xfrm rot="1001823">
            <a:off x="4527451" y="5380833"/>
            <a:ext cx="430914" cy="4476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07" y="5858323"/>
            <a:ext cx="285435" cy="7381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05" y="3371153"/>
            <a:ext cx="219656" cy="5680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20540953">
            <a:off x="6160765" y="4662530"/>
            <a:ext cx="406201" cy="5174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403" y="5843292"/>
            <a:ext cx="2919986" cy="11533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/>
          <a:srcRect l="13254" t="20216" b="1"/>
          <a:stretch/>
        </p:blipFill>
        <p:spPr>
          <a:xfrm>
            <a:off x="4364051" y="319706"/>
            <a:ext cx="3999627" cy="177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226</Words>
  <Application>Microsoft Office PowerPoint</Application>
  <PresentationFormat>Widescreen</PresentationFormat>
  <Paragraphs>57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.VnArabia</vt:lpstr>
      <vt:lpstr>.VnCooperH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Microsoft account</cp:lastModifiedBy>
  <cp:revision>17</cp:revision>
  <dcterms:created xsi:type="dcterms:W3CDTF">2021-09-23T07:49:00Z</dcterms:created>
  <dcterms:modified xsi:type="dcterms:W3CDTF">2022-10-24T16:59:58Z</dcterms:modified>
</cp:coreProperties>
</file>